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21" r:id="rId2"/>
    <p:sldMasterId id="2147483725" r:id="rId3"/>
    <p:sldMasterId id="2147483733" r:id="rId4"/>
    <p:sldMasterId id="2147483737" r:id="rId5"/>
  </p:sldMasterIdLst>
  <p:notesMasterIdLst>
    <p:notesMasterId r:id="rId28"/>
  </p:notesMasterIdLst>
  <p:sldIdLst>
    <p:sldId id="256" r:id="rId6"/>
    <p:sldId id="292" r:id="rId7"/>
    <p:sldId id="269" r:id="rId8"/>
    <p:sldId id="286" r:id="rId9"/>
    <p:sldId id="310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00" r:id="rId18"/>
    <p:sldId id="311" r:id="rId19"/>
    <p:sldId id="312" r:id="rId20"/>
    <p:sldId id="313" r:id="rId21"/>
    <p:sldId id="314" r:id="rId22"/>
    <p:sldId id="272" r:id="rId23"/>
    <p:sldId id="315" r:id="rId24"/>
    <p:sldId id="316" r:id="rId25"/>
    <p:sldId id="317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791" autoAdjust="0"/>
  </p:normalViewPr>
  <p:slideViewPr>
    <p:cSldViewPr>
      <p:cViewPr varScale="1">
        <p:scale>
          <a:sx n="72" d="100"/>
          <a:sy n="72" d="100"/>
        </p:scale>
        <p:origin x="27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4D2A-B822-4E5C-8E7C-45E8473D2D6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6936E-9615-4E3B-A801-89F74D93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07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936E-9615-4E3B-A801-89F74D93BE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86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779CF-224C-45F7-80F5-2266DB5487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09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779CF-224C-45F7-80F5-2266DB5487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22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779CF-224C-45F7-80F5-2266DB5487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42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fr-FR" sz="12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3346A-BE61-444D-A847-FD6B597C498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713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936E-9615-4E3B-A801-89F74D93BE8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143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936E-9615-4E3B-A801-89F74D93BE8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293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936E-9615-4E3B-A801-89F74D93BE8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50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936E-9615-4E3B-A801-89F74D93BE8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738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936E-9615-4E3B-A801-89F74D93BE8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723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936E-9615-4E3B-A801-89F74D93BE8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13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3346A-BE61-444D-A847-FD6B597C49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351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936E-9615-4E3B-A801-89F74D93BE8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62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936E-9615-4E3B-A801-89F74D93BE8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723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167F7-6B3C-4451-A744-CC08BD560440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200" dirty="0" smtClean="0"/>
              <a:t>50% of world exports (2009)</a:t>
            </a:r>
          </a:p>
          <a:p>
            <a:pPr eaLnBrk="1" hangingPunct="1">
              <a:spcBef>
                <a:spcPct val="0"/>
              </a:spcBef>
            </a:pPr>
            <a:r>
              <a:rPr lang="en-GB" sz="1200" dirty="0" smtClean="0"/>
              <a:t>64% of global outward flows of foreign direct investment</a:t>
            </a:r>
          </a:p>
          <a:p>
            <a:pPr eaLnBrk="1" hangingPunct="1">
              <a:spcBef>
                <a:spcPct val="0"/>
              </a:spcBef>
            </a:pPr>
            <a:r>
              <a:rPr lang="fr-FR" sz="1200" dirty="0" smtClean="0"/>
              <a:t>Home to </a:t>
            </a:r>
            <a:r>
              <a:rPr lang="en-GB" dirty="0" smtClean="0"/>
              <a:t>95 of the 100 largest non-financial multinational enterprises and all of the top</a:t>
            </a:r>
            <a:r>
              <a:rPr lang="en-GB" baseline="0" dirty="0" smtClean="0"/>
              <a:t> 50 financial multinationals</a:t>
            </a:r>
          </a:p>
          <a:p>
            <a:pPr eaLnBrk="1" hangingPunct="1">
              <a:spcBef>
                <a:spcPct val="0"/>
              </a:spcBef>
            </a:pPr>
            <a:endParaRPr lang="fr-FR" baseline="0" dirty="0" smtClean="0"/>
          </a:p>
          <a:p>
            <a:pPr eaLnBrk="1" hangingPunct="1">
              <a:spcBef>
                <a:spcPct val="0"/>
              </a:spcBef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847B2-D45C-4B2D-B8D4-E47A764B012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3346A-BE61-444D-A847-FD6B597C49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35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936E-9615-4E3B-A801-89F74D93BE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879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100" b="1" kern="1200" dirty="0" smtClean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779CF-224C-45F7-80F5-2266DB5487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53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779CF-224C-45F7-80F5-2266DB5487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3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779CF-224C-45F7-80F5-2266DB5487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31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779CF-224C-45F7-80F5-2266DB5487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4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EA5BCE-CDBC-4248-9A3F-C26FB57B151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481869"/>
            <a:ext cx="6300000" cy="1265731"/>
          </a:xfrm>
        </p:spPr>
        <p:txBody>
          <a:bodyPr anchor="b" anchorCtr="0">
            <a:spAutoFit/>
          </a:bodyPr>
          <a:lstStyle>
            <a:lvl1pPr>
              <a:lnSpc>
                <a:spcPts val="4500"/>
              </a:lnSpc>
              <a:defRPr sz="4500" cap="all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EA5BCE-CDBC-4248-9A3F-C26FB57B151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5BCE-CDBC-4248-9A3F-C26FB57B151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2365-3A94-4683-86B1-A83E39B1C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19600"/>
            <a:ext cx="6624000" cy="1058400"/>
          </a:xfrm>
        </p:spPr>
        <p:txBody>
          <a:bodyPr anchor="ctr" anchorCtr="0"/>
          <a:lstStyle>
            <a:lvl1pPr algn="ctr">
              <a:lnSpc>
                <a:spcPts val="3700"/>
              </a:lnSpc>
              <a:defRPr sz="3700" b="0" i="0" cap="all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Section Header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EA5BCE-CDBC-4248-9A3F-C26FB57B151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299"/>
                </a:solidFill>
              </a:defRPr>
            </a:lvl1pPr>
          </a:lstStyle>
          <a:p>
            <a:fld id="{027F2365-3A94-4683-86B1-A83E39B1C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481869"/>
            <a:ext cx="6300000" cy="1265731"/>
          </a:xfrm>
        </p:spPr>
        <p:txBody>
          <a:bodyPr anchor="b" anchorCtr="0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les sous-titres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EA5BCE-CDBC-4248-9A3F-C26FB57B151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01200"/>
            <a:ext cx="1742400" cy="6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42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5BCE-CDBC-4248-9A3F-C26FB57B151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2365-3A94-4683-86B1-A83E39B1C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07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682992"/>
            <a:ext cx="6624000" cy="1531616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</a:t>
            </a:r>
            <a:br>
              <a:rPr lang="fr-FR" dirty="0" smtClean="0"/>
            </a:br>
            <a:r>
              <a:rPr lang="fr-FR" dirty="0" smtClean="0"/>
              <a:t>le titre de l'en-tête de section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EA5BCE-CDBC-4248-9A3F-C26FB57B151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299"/>
                </a:solidFill>
              </a:defRPr>
            </a:lvl1pPr>
          </a:lstStyle>
          <a:p>
            <a:fld id="{027F2365-3A94-4683-86B1-A83E39B1C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06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C0EA5BCE-CDBC-4248-9A3F-C26FB57B151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027F2365-3A94-4683-86B1-A83E39B1C94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5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C0EA5BCE-CDBC-4248-9A3F-C26FB57B151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027F2365-3A94-4683-86B1-A83E39B1C94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EA5BCE-CDBC-4248-9A3F-C26FB57B151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027F2365-3A94-4683-86B1-A83E39B1C9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481869"/>
            <a:ext cx="6300000" cy="1265731"/>
          </a:xfrm>
        </p:spPr>
        <p:txBody>
          <a:bodyPr anchor="b" anchorCtr="0">
            <a:spAutoFit/>
          </a:bodyPr>
          <a:lstStyle>
            <a:lvl1pPr>
              <a:lnSpc>
                <a:spcPts val="4500"/>
              </a:lnSpc>
              <a:defRPr sz="4500" cap="all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EA5BCE-CDBC-4248-9A3F-C26FB57B151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5BCE-CDBC-4248-9A3F-C26FB57B151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2365-3A94-4683-86B1-A83E39B1C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19600"/>
            <a:ext cx="6624000" cy="1058400"/>
          </a:xfrm>
        </p:spPr>
        <p:txBody>
          <a:bodyPr anchor="ctr" anchorCtr="0"/>
          <a:lstStyle>
            <a:lvl1pPr algn="ctr">
              <a:lnSpc>
                <a:spcPts val="3700"/>
              </a:lnSpc>
              <a:defRPr sz="3700" b="0" i="0" cap="all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Section Header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EA5BCE-CDBC-4248-9A3F-C26FB57B151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299"/>
                </a:solidFill>
              </a:defRPr>
            </a:lvl1pPr>
          </a:lstStyle>
          <a:p>
            <a:fld id="{027F2365-3A94-4683-86B1-A83E39B1C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481869"/>
            <a:ext cx="6300000" cy="1265731"/>
          </a:xfrm>
        </p:spPr>
        <p:txBody>
          <a:bodyPr anchor="b" anchorCtr="0">
            <a:spAutoFit/>
          </a:bodyPr>
          <a:lstStyle>
            <a:lvl1pPr>
              <a:lnSpc>
                <a:spcPts val="4500"/>
              </a:lnSpc>
              <a:defRPr sz="4500" cap="all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EA5BCE-CDBC-4248-9A3F-C26FB57B151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5BCE-CDBC-4248-9A3F-C26FB57B151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2365-3A94-4683-86B1-A83E39B1C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19600"/>
            <a:ext cx="6624000" cy="1058400"/>
          </a:xfrm>
        </p:spPr>
        <p:txBody>
          <a:bodyPr anchor="ctr" anchorCtr="0"/>
          <a:lstStyle>
            <a:lvl1pPr algn="ctr">
              <a:lnSpc>
                <a:spcPts val="3700"/>
              </a:lnSpc>
              <a:defRPr sz="3700" b="0" i="0" cap="all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Section Header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EA5BCE-CDBC-4248-9A3F-C26FB57B151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299"/>
                </a:solidFill>
              </a:defRPr>
            </a:lvl1pPr>
          </a:lstStyle>
          <a:p>
            <a:fld id="{027F2365-3A94-4683-86B1-A83E39B1C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C0EA5BCE-CDBC-4248-9A3F-C26FB57B151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027F2365-3A94-4683-86B1-A83E39B1C94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00200"/>
            <a:ext cx="821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C0EA5BCE-CDBC-4248-9A3F-C26FB57B151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tx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rgbClr val="006299"/>
                </a:solidFill>
                <a:latin typeface="Arial"/>
              </a:defRPr>
            </a:lvl1pPr>
          </a:lstStyle>
          <a:p>
            <a:fld id="{027F2365-3A94-4683-86B1-A83E39B1C94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4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00200"/>
            <a:ext cx="821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C0EA5BCE-CDBC-4248-9A3F-C26FB57B151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tx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rgbClr val="006299"/>
                </a:solidFill>
                <a:latin typeface="Arial"/>
              </a:defRPr>
            </a:lvl1pPr>
          </a:lstStyle>
          <a:p>
            <a:fld id="{027F2365-3A94-4683-86B1-A83E39B1C94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4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00200"/>
            <a:ext cx="821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C0EA5BCE-CDBC-4248-9A3F-C26FB57B151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tx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rgbClr val="006299"/>
                </a:solidFill>
                <a:latin typeface="Arial"/>
              </a:defRPr>
            </a:lvl1pPr>
          </a:lstStyle>
          <a:p>
            <a:fld id="{027F2365-3A94-4683-86B1-A83E39B1C94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4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00200"/>
            <a:ext cx="821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C0EA5BCE-CDBC-4248-9A3F-C26FB57B1513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tx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rgbClr val="006299"/>
                </a:solidFill>
                <a:latin typeface="Arial"/>
              </a:defRPr>
            </a:lvl1pPr>
          </a:lstStyle>
          <a:p>
            <a:fld id="{027F2365-3A94-4683-86B1-A83E39B1C94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4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609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8144" y="441765"/>
            <a:ext cx="6300000" cy="1246495"/>
          </a:xfrm>
        </p:spPr>
        <p:txBody>
          <a:bodyPr/>
          <a:lstStyle/>
          <a:p>
            <a:r>
              <a:rPr lang="fr-FR" sz="3200" dirty="0" smtClean="0"/>
              <a:t>20 </a:t>
            </a:r>
            <a:r>
              <a:rPr lang="fr-FR" sz="3200" dirty="0" err="1" smtClean="0"/>
              <a:t>years</a:t>
            </a:r>
            <a:r>
              <a:rPr lang="fr-FR" sz="3200" dirty="0" smtClean="0"/>
              <a:t> of The </a:t>
            </a:r>
            <a:r>
              <a:rPr lang="fr-FR" sz="3200" dirty="0" smtClean="0"/>
              <a:t>OECD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Anti-</a:t>
            </a:r>
            <a:r>
              <a:rPr lang="fr-FR" sz="3200" dirty="0" err="1" smtClean="0"/>
              <a:t>Bribery</a:t>
            </a:r>
            <a:r>
              <a:rPr lang="fr-FR" sz="3200" dirty="0" smtClean="0"/>
              <a:t> </a:t>
            </a:r>
            <a:r>
              <a:rPr lang="fr-FR" sz="3200" dirty="0" smtClean="0"/>
              <a:t>convention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5893" y="2032837"/>
            <a:ext cx="4389370" cy="191643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200" b="1" dirty="0" smtClean="0"/>
              <a:t>Impact </a:t>
            </a:r>
            <a:r>
              <a:rPr lang="fr-FR" sz="3200" b="1" dirty="0" smtClean="0"/>
              <a:t>on </a:t>
            </a:r>
            <a:br>
              <a:rPr lang="fr-FR" sz="3200" b="1" dirty="0" smtClean="0"/>
            </a:br>
            <a:r>
              <a:rPr lang="fr-FR" sz="3200" b="1" dirty="0" smtClean="0"/>
              <a:t>anti-corruption </a:t>
            </a:r>
            <a:r>
              <a:rPr lang="fr-FR" sz="3200" b="1" dirty="0" smtClean="0"/>
              <a:t>compliance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3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149" y="5329376"/>
            <a:ext cx="6048672" cy="1528624"/>
          </a:xfrm>
          <a:prstGeom prst="rect">
            <a:avLst/>
          </a:prstGeom>
        </p:spPr>
        <p:txBody>
          <a:bodyPr vert="horz" lIns="90000" rIns="90000">
            <a:spAutoFit/>
          </a:bodyPr>
          <a:lstStyle>
            <a:lvl1pPr marL="0" indent="0" algn="l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kumimoji="0"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GB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France Chain</a:t>
            </a:r>
          </a:p>
          <a:p>
            <a:pPr>
              <a:spcAft>
                <a:spcPts val="300"/>
              </a:spcAft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Senior Anti-Corruption Analyst, </a:t>
            </a:r>
          </a:p>
          <a:p>
            <a:pPr>
              <a:spcAft>
                <a:spcPts val="300"/>
              </a:spcAft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OECD Anti-Corruption Division</a:t>
            </a:r>
          </a:p>
          <a:p>
            <a:pPr>
              <a:spcAft>
                <a:spcPts val="300"/>
              </a:spcAft>
            </a:pPr>
            <a:endParaRPr lang="fr-FR" dirty="0" smtClean="0"/>
          </a:p>
          <a:p>
            <a:endParaRPr lang="fr-FR" dirty="0"/>
          </a:p>
        </p:txBody>
      </p:sp>
      <p:pic>
        <p:nvPicPr>
          <p:cNvPr id="1028" name="Picture 4" descr="Résultat de recherche d'images pour &quot;twenty years after dumas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8"/>
          <a:stretch/>
        </p:blipFill>
        <p:spPr bwMode="auto">
          <a:xfrm>
            <a:off x="5868144" y="1901088"/>
            <a:ext cx="2674243" cy="386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396038"/>
            <a:ext cx="5834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charset="0"/>
              </a:rPr>
              <a:t>The views expressed in this presentation do not necessarily represent those of the OECD member countries  or States Parties to the OECD Anti-Bribery Convention.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997" y="3524385"/>
            <a:ext cx="6123824" cy="1631216"/>
          </a:xfrm>
          <a:prstGeom prst="rect">
            <a:avLst/>
          </a:prstGeom>
        </p:spPr>
        <p:txBody>
          <a:bodyPr vert="horz" wrap="square" lIns="90000" rIns="90000">
            <a:spAutoFit/>
          </a:bodyPr>
          <a:lstStyle>
            <a:lvl1pPr marL="0" indent="0" algn="l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kumimoji="0"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000" b="1" dirty="0" smtClean="0"/>
              <a:t> </a:t>
            </a:r>
            <a:br>
              <a:rPr lang="fr-FR" sz="3000" b="1" dirty="0" smtClean="0"/>
            </a:br>
            <a:r>
              <a:rPr lang="fr-FR" sz="2800" b="1" i="1" dirty="0" smtClean="0"/>
              <a:t>ETHICS General </a:t>
            </a:r>
            <a:r>
              <a:rPr lang="fr-FR" sz="2800" b="1" i="1" dirty="0" err="1" smtClean="0"/>
              <a:t>Assembly</a:t>
            </a:r>
            <a:r>
              <a:rPr lang="fr-FR" sz="2800" b="1" i="1" dirty="0" smtClean="0"/>
              <a:t> 2018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7923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DAFB70C-FCAB-43E4-83E6-26E66B91D4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416800" cy="1022350"/>
          </a:xfrm>
        </p:spPr>
        <p:txBody>
          <a:bodyPr/>
          <a:lstStyle/>
          <a:p>
            <a:r>
              <a:rPr lang="en-GB" b="1" dirty="0" smtClean="0">
                <a:solidFill>
                  <a:schemeClr val="bg2">
                    <a:lumMod val="10000"/>
                  </a:schemeClr>
                </a:solidFill>
                <a:latin typeface="Arial"/>
              </a:rPr>
              <a:t/>
            </a:r>
            <a:br>
              <a:rPr lang="en-GB" b="1" dirty="0" smtClean="0">
                <a:solidFill>
                  <a:schemeClr val="bg2">
                    <a:lumMod val="10000"/>
                  </a:schemeClr>
                </a:solidFill>
                <a:latin typeface="Arial"/>
              </a:rPr>
            </a:br>
            <a:r>
              <a:rPr lang="en-GB" sz="3000" b="1" dirty="0">
                <a:solidFill>
                  <a:srgbClr val="92D050"/>
                </a:solidFill>
              </a:rPr>
              <a:t>Liability for related legal persons?</a:t>
            </a:r>
            <a:br>
              <a:rPr lang="en-GB" sz="3000" b="1" dirty="0">
                <a:solidFill>
                  <a:srgbClr val="92D050"/>
                </a:solidFill>
              </a:rPr>
            </a:br>
            <a:endParaRPr lang="en-GB" sz="30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949280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 smtClean="0"/>
              <a:t>Source:  Data extracted from OECD (2016), </a:t>
            </a:r>
            <a:r>
              <a:rPr lang="en-GB" sz="1600" i="1" dirty="0" smtClean="0"/>
              <a:t>Stocktaking Report</a:t>
            </a:r>
            <a:r>
              <a:rPr lang="en-GB" sz="1600" dirty="0" smtClean="0"/>
              <a:t>, Table 8.</a:t>
            </a:r>
            <a:endParaRPr lang="en-GB" sz="16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6" t="29738" r="8649" b="26133"/>
          <a:stretch/>
        </p:blipFill>
        <p:spPr bwMode="auto">
          <a:xfrm>
            <a:off x="395536" y="1268760"/>
            <a:ext cx="8100908" cy="46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5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20880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DAFB70C-FCAB-43E4-83E6-26E66B91D4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36904" cy="1022400"/>
          </a:xfrm>
        </p:spPr>
        <p:txBody>
          <a:bodyPr/>
          <a:lstStyle/>
          <a:p>
            <a:r>
              <a:rPr lang="en-GB" sz="3000" b="1" dirty="0">
                <a:solidFill>
                  <a:srgbClr val="92D050"/>
                </a:solidFill>
              </a:rPr>
              <a:t>Incentives for detection or collaboration: </a:t>
            </a:r>
            <a:br>
              <a:rPr lang="en-GB" sz="3000" b="1" dirty="0">
                <a:solidFill>
                  <a:srgbClr val="92D050"/>
                </a:solidFill>
              </a:rPr>
            </a:br>
            <a:r>
              <a:rPr lang="en-GB" sz="3000" b="1" dirty="0">
                <a:solidFill>
                  <a:srgbClr val="92D050"/>
                </a:solidFill>
              </a:rPr>
              <a:t>Availability of settlements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5805264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 </a:t>
            </a:r>
            <a:r>
              <a:rPr lang="en-US" sz="1600" dirty="0"/>
              <a:t>OECD (2016), </a:t>
            </a:r>
            <a:r>
              <a:rPr lang="en-US" sz="1600" i="1" dirty="0"/>
              <a:t>Stocktaking Report</a:t>
            </a:r>
            <a:r>
              <a:rPr lang="en-US" sz="1600" dirty="0"/>
              <a:t>, Figure </a:t>
            </a:r>
            <a:r>
              <a:rPr lang="en-US" sz="1600" dirty="0" smtClean="0"/>
              <a:t>10.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98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b="1" dirty="0">
                <a:solidFill>
                  <a:srgbClr val="92D050"/>
                </a:solidFill>
              </a:rPr>
              <a:t>Can compliance systems preclude liability?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0763" y="6411913"/>
            <a:ext cx="341312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DAFB70C-FCAB-43E4-83E6-26E66B91D4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77686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3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451376" y="3068960"/>
            <a:ext cx="3729136" cy="36004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altLang="en-US" sz="2000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“Not </a:t>
            </a:r>
            <a:r>
              <a:rPr lang="en-US" altLang="en-US" sz="2000" dirty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only are </a:t>
            </a:r>
            <a:r>
              <a:rPr lang="en-US" altLang="en-US" sz="2000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settlements a </a:t>
            </a:r>
            <a:r>
              <a:rPr lang="en-US" altLang="en-US" sz="2000" dirty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pragmatic and efficient way to resolve cas</a:t>
            </a:r>
            <a:r>
              <a:rPr lang="en-US" altLang="en-US" sz="2000" i="1" dirty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en-US" sz="2000" dirty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s that would otherwise require tremendous time and resources, but handled correctly they advance the public interest and  promote compliance</a:t>
            </a:r>
            <a:r>
              <a:rPr lang="en-US" altLang="en-US" sz="2000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.”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altLang="en-US" sz="1600" i="1" dirty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Robert </a:t>
            </a:r>
            <a:r>
              <a:rPr lang="en-GB" altLang="en-US" sz="1600" i="1" dirty="0" err="1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Sikellis</a:t>
            </a:r>
            <a:r>
              <a:rPr lang="en-GB" altLang="en-US" sz="1600" i="1" dirty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, Chief Counsel Compliance, Siemens</a:t>
            </a:r>
            <a:endParaRPr lang="en-US" altLang="en-US" sz="1600" i="1" dirty="0">
              <a:solidFill>
                <a:srgbClr val="17365D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en-US" altLang="en-US" sz="1600" i="1" dirty="0">
              <a:solidFill>
                <a:srgbClr val="1736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37600"/>
            <a:ext cx="8064000" cy="1022400"/>
          </a:xfrm>
        </p:spPr>
        <p:txBody>
          <a:bodyPr/>
          <a:lstStyle/>
          <a:p>
            <a:r>
              <a:rPr lang="en-US" sz="3000" b="1" dirty="0" smtClean="0">
                <a:solidFill>
                  <a:srgbClr val="92D050"/>
                </a:solidFill>
              </a:rPr>
              <a:t>II - Settlements </a:t>
            </a:r>
            <a:r>
              <a:rPr lang="en-US" sz="3000" b="1" dirty="0">
                <a:solidFill>
                  <a:srgbClr val="92D050"/>
                </a:solidFill>
              </a:rPr>
              <a:t>in foreign bribery cases</a:t>
            </a:r>
            <a:br>
              <a:rPr lang="en-US" sz="3000" b="1" dirty="0">
                <a:solidFill>
                  <a:srgbClr val="92D050"/>
                </a:solidFill>
              </a:rPr>
            </a:br>
            <a:r>
              <a:rPr lang="en-US" sz="2800" b="1" dirty="0" smtClean="0">
                <a:solidFill>
                  <a:srgbClr val="92D050"/>
                </a:solidFill>
              </a:rPr>
              <a:t>Upcoming </a:t>
            </a:r>
            <a:r>
              <a:rPr lang="en-US" sz="2800" b="1" dirty="0">
                <a:solidFill>
                  <a:srgbClr val="92D050"/>
                </a:solidFill>
              </a:rPr>
              <a:t>OECD </a:t>
            </a:r>
            <a:r>
              <a:rPr lang="en-US" sz="2800" b="1" dirty="0" smtClean="0">
                <a:solidFill>
                  <a:srgbClr val="92D050"/>
                </a:solidFill>
              </a:rPr>
              <a:t>study</a:t>
            </a:r>
            <a:endParaRPr lang="en-GB" sz="28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64" y="4813209"/>
            <a:ext cx="5112112" cy="1640127"/>
          </a:xfrm>
        </p:spPr>
        <p:txBody>
          <a:bodyPr>
            <a:normAutofit lnSpcReduction="10000"/>
          </a:bodyPr>
          <a:lstStyle/>
          <a:p>
            <a:r>
              <a:rPr lang="fr-FR" sz="2600" dirty="0" err="1" smtClean="0">
                <a:latin typeface="+mj-lt"/>
              </a:rPr>
              <a:t>Ongoing</a:t>
            </a:r>
            <a:r>
              <a:rPr lang="fr-FR" sz="2600" dirty="0" smtClean="0">
                <a:latin typeface="+mj-lt"/>
              </a:rPr>
              <a:t> </a:t>
            </a:r>
            <a:r>
              <a:rPr lang="fr-FR" sz="2600" dirty="0" err="1" smtClean="0">
                <a:latin typeface="+mj-lt"/>
              </a:rPr>
              <a:t>study</a:t>
            </a:r>
            <a:r>
              <a:rPr lang="fr-FR" sz="2600" dirty="0" smtClean="0">
                <a:latin typeface="+mj-lt"/>
              </a:rPr>
              <a:t> </a:t>
            </a:r>
            <a:r>
              <a:rPr lang="fr-FR" sz="2600" dirty="0" err="1" smtClean="0">
                <a:latin typeface="+mj-lt"/>
              </a:rPr>
              <a:t>covering</a:t>
            </a:r>
            <a:r>
              <a:rPr lang="fr-FR" sz="2600" dirty="0" smtClean="0">
                <a:latin typeface="+mj-lt"/>
              </a:rPr>
              <a:t/>
            </a:r>
            <a:br>
              <a:rPr lang="fr-FR" sz="2600" dirty="0" smtClean="0">
                <a:latin typeface="+mj-lt"/>
              </a:rPr>
            </a:br>
            <a:r>
              <a:rPr lang="fr-FR" sz="2600" dirty="0" smtClean="0">
                <a:latin typeface="+mj-lt"/>
              </a:rPr>
              <a:t>23 Convention countries </a:t>
            </a:r>
            <a:r>
              <a:rPr lang="fr-FR" sz="2600" dirty="0" err="1" smtClean="0">
                <a:latin typeface="+mj-lt"/>
              </a:rPr>
              <a:t>with</a:t>
            </a:r>
            <a:r>
              <a:rPr lang="fr-FR" sz="2600" dirty="0" smtClean="0">
                <a:latin typeface="+mj-lt"/>
              </a:rPr>
              <a:t> </a:t>
            </a:r>
            <a:r>
              <a:rPr lang="fr-FR" sz="2600" dirty="0" err="1" smtClean="0">
                <a:latin typeface="+mj-lt"/>
              </a:rPr>
              <a:t>settlements</a:t>
            </a:r>
            <a:r>
              <a:rPr lang="fr-FR" sz="2600" dirty="0" smtClean="0">
                <a:latin typeface="+mj-lt"/>
              </a:rPr>
              <a:t> </a:t>
            </a:r>
            <a:r>
              <a:rPr lang="fr-FR" sz="2600" dirty="0" err="1" smtClean="0">
                <a:latin typeface="+mj-lt"/>
              </a:rPr>
              <a:t>procedures</a:t>
            </a:r>
            <a:endParaRPr lang="fr-FR" sz="2600" dirty="0" smtClean="0">
              <a:latin typeface="+mj-lt"/>
            </a:endParaRPr>
          </a:p>
          <a:p>
            <a:r>
              <a:rPr lang="fr-FR" sz="2600" dirty="0" smtClean="0">
                <a:latin typeface="+mj-lt"/>
              </a:rPr>
              <a:t>Release: March 2019</a:t>
            </a:r>
          </a:p>
          <a:p>
            <a:pPr marL="0" indent="0">
              <a:buNone/>
            </a:pPr>
            <a:endParaRPr lang="en-GB" sz="2800" dirty="0">
              <a:latin typeface="+mj-lt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5496" y="2060848"/>
            <a:ext cx="5343872" cy="244827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“In reality, the court assessment of the facts matters less than a broader view of the situation. The settlement instrument is also about other people, other practices, and, in the end, about the entire corporate culture”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Astrid Mignon </a:t>
            </a:r>
            <a:r>
              <a:rPr kumimoji="0" lang="en-GB" altLang="en-US" sz="1600" b="0" i="1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Colombet</a:t>
            </a: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, Lawyer</a:t>
            </a: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, on the first French Convention </a:t>
            </a:r>
            <a:r>
              <a:rPr kumimoji="0" lang="en-US" altLang="en-US" sz="1600" b="0" i="1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Judiciaire</a:t>
            </a: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600" b="0" i="1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d’Intérêt</a:t>
            </a: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 Public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558" y="908720"/>
            <a:ext cx="3722523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2772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fr-FR" sz="3000" b="1" dirty="0" err="1">
                <a:solidFill>
                  <a:srgbClr val="92D050"/>
                </a:solidFill>
              </a:rPr>
              <a:t>Imposing</a:t>
            </a:r>
            <a:r>
              <a:rPr lang="fr-FR" sz="3000" b="1" dirty="0">
                <a:solidFill>
                  <a:srgbClr val="92D050"/>
                </a:solidFill>
              </a:rPr>
              <a:t> compliance </a:t>
            </a:r>
            <a:r>
              <a:rPr lang="fr-FR" sz="3000" b="1" dirty="0" err="1">
                <a:solidFill>
                  <a:srgbClr val="92D050"/>
                </a:solidFill>
              </a:rPr>
              <a:t>through</a:t>
            </a:r>
            <a:r>
              <a:rPr lang="fr-FR" sz="3000" b="1" dirty="0">
                <a:solidFill>
                  <a:srgbClr val="92D050"/>
                </a:solidFill>
              </a:rPr>
              <a:t> </a:t>
            </a:r>
            <a:r>
              <a:rPr lang="fr-FR" sz="3000" b="1" dirty="0" err="1">
                <a:solidFill>
                  <a:srgbClr val="92D050"/>
                </a:solidFill>
              </a:rPr>
              <a:t>settlements</a:t>
            </a:r>
            <a:endParaRPr lang="en-GB" sz="30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latin typeface="+mj-lt"/>
              </a:rPr>
              <a:t>51% of the </a:t>
            </a:r>
            <a:r>
              <a:rPr lang="fr-FR" sz="3000" dirty="0" err="1" smtClean="0">
                <a:latin typeface="+mj-lt"/>
              </a:rPr>
              <a:t>settlement</a:t>
            </a:r>
            <a:r>
              <a:rPr lang="fr-FR" sz="3000" dirty="0" smtClean="0">
                <a:latin typeface="+mj-lt"/>
              </a:rPr>
              <a:t> </a:t>
            </a:r>
            <a:r>
              <a:rPr lang="fr-FR" sz="3000" dirty="0" err="1" smtClean="0">
                <a:latin typeface="+mj-lt"/>
              </a:rPr>
              <a:t>systems</a:t>
            </a:r>
            <a:r>
              <a:rPr lang="fr-FR" sz="3000" dirty="0" smtClean="0">
                <a:latin typeface="+mj-lt"/>
              </a:rPr>
              <a:t> </a:t>
            </a:r>
            <a:r>
              <a:rPr lang="fr-FR" sz="3000" dirty="0" err="1" smtClean="0">
                <a:latin typeface="+mj-lt"/>
              </a:rPr>
              <a:t>allow</a:t>
            </a:r>
            <a:r>
              <a:rPr lang="fr-FR" sz="3000" dirty="0" smtClean="0">
                <a:latin typeface="+mj-lt"/>
              </a:rPr>
              <a:t> compliance </a:t>
            </a:r>
            <a:r>
              <a:rPr lang="fr-FR" sz="3000" dirty="0" err="1" smtClean="0">
                <a:latin typeface="+mj-lt"/>
              </a:rPr>
              <a:t>requirements</a:t>
            </a:r>
            <a:endParaRPr lang="fr-FR" sz="3000" dirty="0" smtClean="0">
              <a:latin typeface="+mj-lt"/>
            </a:endParaRPr>
          </a:p>
          <a:p>
            <a:r>
              <a:rPr lang="fr-FR" sz="3000" dirty="0" smtClean="0">
                <a:latin typeface="+mj-lt"/>
              </a:rPr>
              <a:t>38% </a:t>
            </a:r>
            <a:r>
              <a:rPr lang="fr-FR" sz="3000" dirty="0" err="1" smtClean="0">
                <a:latin typeface="+mj-lt"/>
              </a:rPr>
              <a:t>allow</a:t>
            </a:r>
            <a:r>
              <a:rPr lang="fr-FR" sz="3000" dirty="0" smtClean="0">
                <a:latin typeface="+mj-lt"/>
              </a:rPr>
              <a:t> for </a:t>
            </a:r>
            <a:r>
              <a:rPr lang="fr-FR" sz="3000" dirty="0" err="1" smtClean="0">
                <a:latin typeface="+mj-lt"/>
              </a:rPr>
              <a:t>appointment</a:t>
            </a:r>
            <a:r>
              <a:rPr lang="fr-FR" sz="3000" dirty="0" smtClean="0">
                <a:latin typeface="+mj-lt"/>
              </a:rPr>
              <a:t> of a </a:t>
            </a:r>
            <a:r>
              <a:rPr lang="fr-FR" sz="3000" dirty="0" err="1" smtClean="0">
                <a:latin typeface="+mj-lt"/>
              </a:rPr>
              <a:t>corporate</a:t>
            </a:r>
            <a:r>
              <a:rPr lang="fr-FR" sz="3000" dirty="0" smtClean="0">
                <a:latin typeface="+mj-lt"/>
              </a:rPr>
              <a:t> monitor</a:t>
            </a:r>
          </a:p>
          <a:p>
            <a:r>
              <a:rPr lang="fr-FR" sz="3000" dirty="0" err="1" smtClean="0">
                <a:latin typeface="+mj-lt"/>
              </a:rPr>
              <a:t>Systematic</a:t>
            </a:r>
            <a:r>
              <a:rPr lang="fr-FR" sz="3000" dirty="0" smtClean="0">
                <a:latin typeface="+mj-lt"/>
              </a:rPr>
              <a:t> use in practice</a:t>
            </a:r>
            <a:endParaRPr lang="en-GB" sz="3000" dirty="0">
              <a:latin typeface="+mj-lt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83568" y="4509120"/>
            <a:ext cx="8003232" cy="208823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kumimoji="0" lang="en-GB" altLang="en-US" sz="24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r>
              <a:rPr lang="en-US" sz="2400" i="1" dirty="0" smtClean="0"/>
              <a:t> </a:t>
            </a:r>
            <a:r>
              <a:rPr lang="en-US" sz="2400" i="1" dirty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We are able to impose reforms, impose compliance controls, and impose all sorts of </a:t>
            </a:r>
            <a:r>
              <a:rPr lang="en-US" sz="2400" i="1" dirty="0" err="1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behavioural</a:t>
            </a:r>
            <a:r>
              <a:rPr lang="en-US" sz="2400" i="1" dirty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 change that a court would never be able to impose following conviction at </a:t>
            </a:r>
            <a:r>
              <a:rPr lang="en-US" sz="2400" i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trial</a:t>
            </a:r>
            <a:r>
              <a:rPr lang="en-US" sz="2400" i="1" dirty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i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2400" i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en-GB" altLang="en-US" sz="2400" i="1" dirty="0">
              <a:solidFill>
                <a:srgbClr val="17365D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 i="1" dirty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Leslie Caldwell</a:t>
            </a:r>
            <a:r>
              <a:rPr lang="en-US" sz="2000" i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, US  </a:t>
            </a:r>
            <a:r>
              <a:rPr lang="en-US" sz="2000" i="1" dirty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Assistant Attorney General</a:t>
            </a:r>
            <a:endParaRPr lang="en-US" altLang="en-US" sz="2000" i="1" dirty="0">
              <a:solidFill>
                <a:srgbClr val="17365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37600"/>
            <a:ext cx="8172400" cy="1022400"/>
          </a:xfrm>
        </p:spPr>
        <p:txBody>
          <a:bodyPr/>
          <a:lstStyle/>
          <a:p>
            <a:r>
              <a:rPr lang="fr-FR" sz="3000" b="1" dirty="0" err="1">
                <a:solidFill>
                  <a:srgbClr val="92D050"/>
                </a:solidFill>
              </a:rPr>
              <a:t>Imposing</a:t>
            </a:r>
            <a:r>
              <a:rPr lang="fr-FR" sz="3000" b="1" dirty="0">
                <a:solidFill>
                  <a:srgbClr val="92D050"/>
                </a:solidFill>
              </a:rPr>
              <a:t> compliance </a:t>
            </a:r>
            <a:r>
              <a:rPr lang="fr-FR" sz="3000" b="1" dirty="0" err="1">
                <a:solidFill>
                  <a:srgbClr val="92D050"/>
                </a:solidFill>
              </a:rPr>
              <a:t>through</a:t>
            </a:r>
            <a:r>
              <a:rPr lang="fr-FR" sz="3000" b="1" dirty="0">
                <a:solidFill>
                  <a:srgbClr val="92D050"/>
                </a:solidFill>
              </a:rPr>
              <a:t> </a:t>
            </a:r>
            <a:r>
              <a:rPr lang="fr-FR" sz="3000" b="1" dirty="0" err="1" smtClean="0">
                <a:solidFill>
                  <a:srgbClr val="92D050"/>
                </a:solidFill>
              </a:rPr>
              <a:t>settlements</a:t>
            </a:r>
            <a:r>
              <a:rPr lang="fr-FR" sz="3000" b="1" dirty="0" smtClean="0">
                <a:solidFill>
                  <a:srgbClr val="92D050"/>
                </a:solidFill>
              </a:rPr>
              <a:t/>
            </a:r>
            <a:br>
              <a:rPr lang="fr-FR" sz="3000" b="1" dirty="0" smtClean="0">
                <a:solidFill>
                  <a:srgbClr val="92D050"/>
                </a:solidFill>
              </a:rPr>
            </a:br>
            <a:r>
              <a:rPr lang="fr-FR" sz="2800" b="1" dirty="0" smtClean="0">
                <a:solidFill>
                  <a:srgbClr val="92D050"/>
                </a:solidFill>
              </a:rPr>
              <a:t>1 - </a:t>
            </a:r>
            <a:r>
              <a:rPr lang="fr-FR" sz="2800" b="1" dirty="0" err="1">
                <a:solidFill>
                  <a:srgbClr val="92D050"/>
                </a:solidFill>
              </a:rPr>
              <a:t>Remedial</a:t>
            </a:r>
            <a:r>
              <a:rPr lang="fr-FR" sz="2800" b="1" dirty="0">
                <a:solidFill>
                  <a:srgbClr val="92D050"/>
                </a:solidFill>
              </a:rPr>
              <a:t> </a:t>
            </a:r>
            <a:r>
              <a:rPr lang="fr-FR" sz="2800" b="1" dirty="0" err="1" smtClean="0">
                <a:solidFill>
                  <a:srgbClr val="92D050"/>
                </a:solidFill>
              </a:rPr>
              <a:t>measures</a:t>
            </a:r>
            <a:endParaRPr lang="en-GB" sz="28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Change line of business</a:t>
            </a:r>
          </a:p>
          <a:p>
            <a:r>
              <a:rPr lang="fr-FR" dirty="0" smtClean="0">
                <a:latin typeface="+mj-lt"/>
              </a:rPr>
              <a:t>Replace </a:t>
            </a:r>
            <a:r>
              <a:rPr lang="fr-FR" dirty="0" err="1" smtClean="0">
                <a:latin typeface="+mj-lt"/>
              </a:rPr>
              <a:t>corporate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board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members</a:t>
            </a:r>
            <a:r>
              <a:rPr lang="fr-FR" dirty="0" smtClean="0">
                <a:latin typeface="+mj-lt"/>
              </a:rPr>
              <a:t> or management</a:t>
            </a:r>
          </a:p>
          <a:p>
            <a:r>
              <a:rPr lang="fr-FR" dirty="0" err="1" smtClean="0">
                <a:latin typeface="+mj-lt"/>
              </a:rPr>
              <a:t>Create</a:t>
            </a:r>
            <a:r>
              <a:rPr lang="fr-FR" dirty="0" smtClean="0">
                <a:latin typeface="+mj-lt"/>
              </a:rPr>
              <a:t> or </a:t>
            </a:r>
            <a:r>
              <a:rPr lang="fr-FR" dirty="0" err="1" smtClean="0">
                <a:latin typeface="+mj-lt"/>
              </a:rPr>
              <a:t>enhance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its</a:t>
            </a:r>
            <a:r>
              <a:rPr lang="fr-FR" dirty="0" smtClean="0">
                <a:latin typeface="+mj-lt"/>
              </a:rPr>
              <a:t> compliance programme</a:t>
            </a:r>
          </a:p>
          <a:p>
            <a:r>
              <a:rPr lang="fr-FR" dirty="0" err="1" smtClean="0">
                <a:latin typeface="+mj-lt"/>
              </a:rPr>
              <a:t>Periodic</a:t>
            </a:r>
            <a:r>
              <a:rPr lang="fr-FR" dirty="0" smtClean="0">
                <a:latin typeface="+mj-lt"/>
              </a:rPr>
              <a:t> reports </a:t>
            </a:r>
            <a:r>
              <a:rPr lang="fr-FR" dirty="0" err="1" smtClean="0">
                <a:latin typeface="+mj-lt"/>
              </a:rPr>
              <a:t>concerning</a:t>
            </a:r>
            <a:r>
              <a:rPr lang="fr-FR" dirty="0" smtClean="0">
                <a:latin typeface="+mj-lt"/>
              </a:rPr>
              <a:t> compliance </a:t>
            </a:r>
          </a:p>
          <a:p>
            <a:r>
              <a:rPr lang="fr-FR" dirty="0" err="1" smtClean="0">
                <a:latin typeface="+mj-lt"/>
              </a:rPr>
              <a:t>Corporate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monitorships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611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37600"/>
            <a:ext cx="8172400" cy="1022400"/>
          </a:xfrm>
        </p:spPr>
        <p:txBody>
          <a:bodyPr/>
          <a:lstStyle/>
          <a:p>
            <a:r>
              <a:rPr lang="fr-FR" sz="3000" b="1" dirty="0" err="1">
                <a:solidFill>
                  <a:srgbClr val="92D050"/>
                </a:solidFill>
              </a:rPr>
              <a:t>Imposing</a:t>
            </a:r>
            <a:r>
              <a:rPr lang="fr-FR" sz="3000" b="1" dirty="0">
                <a:solidFill>
                  <a:srgbClr val="92D050"/>
                </a:solidFill>
              </a:rPr>
              <a:t> compliance </a:t>
            </a:r>
            <a:r>
              <a:rPr lang="fr-FR" sz="3000" b="1" dirty="0" err="1">
                <a:solidFill>
                  <a:srgbClr val="92D050"/>
                </a:solidFill>
              </a:rPr>
              <a:t>through</a:t>
            </a:r>
            <a:r>
              <a:rPr lang="fr-FR" sz="3000" b="1" dirty="0">
                <a:solidFill>
                  <a:srgbClr val="92D050"/>
                </a:solidFill>
              </a:rPr>
              <a:t> </a:t>
            </a:r>
            <a:r>
              <a:rPr lang="fr-FR" sz="3000" b="1" dirty="0" err="1" smtClean="0">
                <a:solidFill>
                  <a:srgbClr val="92D050"/>
                </a:solidFill>
              </a:rPr>
              <a:t>settlements</a:t>
            </a:r>
            <a:r>
              <a:rPr lang="fr-FR" sz="3000" b="1" dirty="0" smtClean="0">
                <a:solidFill>
                  <a:srgbClr val="92D050"/>
                </a:solidFill>
              </a:rPr>
              <a:t/>
            </a:r>
            <a:br>
              <a:rPr lang="fr-FR" sz="3000" b="1" dirty="0" smtClean="0">
                <a:solidFill>
                  <a:srgbClr val="92D050"/>
                </a:solidFill>
              </a:rPr>
            </a:br>
            <a:r>
              <a:rPr lang="fr-FR" sz="2800" b="1" dirty="0">
                <a:solidFill>
                  <a:srgbClr val="92D050"/>
                </a:solidFill>
              </a:rPr>
              <a:t>2</a:t>
            </a:r>
            <a:r>
              <a:rPr lang="fr-FR" sz="2800" b="1" dirty="0" smtClean="0">
                <a:solidFill>
                  <a:srgbClr val="92D050"/>
                </a:solidFill>
              </a:rPr>
              <a:t> – Focus on </a:t>
            </a:r>
            <a:r>
              <a:rPr lang="fr-FR" sz="2800" b="1" dirty="0" err="1" smtClean="0">
                <a:solidFill>
                  <a:srgbClr val="92D050"/>
                </a:solidFill>
              </a:rPr>
              <a:t>corporate</a:t>
            </a:r>
            <a:r>
              <a:rPr lang="fr-FR" sz="2800" b="1" dirty="0" smtClean="0">
                <a:solidFill>
                  <a:srgbClr val="92D050"/>
                </a:solidFill>
              </a:rPr>
              <a:t> monitors</a:t>
            </a:r>
            <a:endParaRPr lang="en-GB" sz="28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0200"/>
            <a:ext cx="8218800" cy="5141168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>
                <a:latin typeface="+mj-lt"/>
              </a:rPr>
              <a:t>Only</a:t>
            </a:r>
            <a:r>
              <a:rPr lang="fr-FR" dirty="0" smtClean="0">
                <a:latin typeface="+mj-lt"/>
              </a:rPr>
              <a:t> 1/3 of countries </a:t>
            </a:r>
            <a:r>
              <a:rPr lang="fr-FR" dirty="0" err="1" smtClean="0">
                <a:latin typeface="+mj-lt"/>
              </a:rPr>
              <a:t>can</a:t>
            </a:r>
            <a:r>
              <a:rPr lang="fr-FR" dirty="0" smtClean="0">
                <a:latin typeface="+mj-lt"/>
              </a:rPr>
              <a:t> impose monitors</a:t>
            </a:r>
          </a:p>
          <a:p>
            <a:r>
              <a:rPr lang="fr-FR" dirty="0" err="1" smtClean="0">
                <a:latin typeface="+mj-lt"/>
              </a:rPr>
              <a:t>Appointment</a:t>
            </a:r>
            <a:r>
              <a:rPr lang="fr-FR" dirty="0" smtClean="0">
                <a:latin typeface="+mj-lt"/>
              </a:rPr>
              <a:t> of monitor:</a:t>
            </a:r>
          </a:p>
          <a:p>
            <a:pPr lvl="1"/>
            <a:r>
              <a:rPr lang="fr-FR" dirty="0">
                <a:latin typeface="+mj-lt"/>
              </a:rPr>
              <a:t>Not </a:t>
            </a:r>
            <a:r>
              <a:rPr lang="fr-FR" dirty="0" err="1">
                <a:latin typeface="+mj-lt"/>
              </a:rPr>
              <a:t>fixed</a:t>
            </a:r>
            <a:r>
              <a:rPr lang="fr-FR" dirty="0">
                <a:latin typeface="+mj-lt"/>
              </a:rPr>
              <a:t> </a:t>
            </a:r>
            <a:endParaRPr lang="fr-FR" dirty="0" smtClean="0">
              <a:latin typeface="+mj-lt"/>
            </a:endParaRPr>
          </a:p>
          <a:p>
            <a:pPr lvl="1"/>
            <a:r>
              <a:rPr lang="fr-FR" dirty="0" smtClean="0">
                <a:latin typeface="+mj-lt"/>
              </a:rPr>
              <a:t>By </a:t>
            </a:r>
            <a:r>
              <a:rPr lang="fr-FR" dirty="0" err="1" smtClean="0">
                <a:latin typeface="+mj-lt"/>
              </a:rPr>
              <a:t>defendant</a:t>
            </a:r>
            <a:endParaRPr lang="fr-FR" dirty="0" smtClean="0">
              <a:latin typeface="+mj-lt"/>
            </a:endParaRPr>
          </a:p>
          <a:p>
            <a:pPr lvl="1"/>
            <a:r>
              <a:rPr lang="fr-FR" dirty="0" smtClean="0">
                <a:latin typeface="+mj-lt"/>
              </a:rPr>
              <a:t>By </a:t>
            </a:r>
            <a:r>
              <a:rPr lang="fr-FR" dirty="0" err="1" smtClean="0">
                <a:latin typeface="+mj-lt"/>
              </a:rPr>
              <a:t>defendant</a:t>
            </a:r>
            <a:r>
              <a:rPr lang="fr-FR" dirty="0" smtClean="0">
                <a:latin typeface="+mj-lt"/>
              </a:rPr>
              <a:t> and </a:t>
            </a:r>
            <a:r>
              <a:rPr lang="fr-FR" dirty="0" err="1" smtClean="0">
                <a:latin typeface="+mj-lt"/>
              </a:rPr>
              <a:t>prosecutor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jointly</a:t>
            </a:r>
            <a:endParaRPr lang="fr-FR" dirty="0" smtClean="0">
              <a:latin typeface="+mj-lt"/>
            </a:endParaRPr>
          </a:p>
          <a:p>
            <a:pPr lvl="1"/>
            <a:r>
              <a:rPr lang="fr-FR" dirty="0" smtClean="0">
                <a:latin typeface="+mj-lt"/>
              </a:rPr>
              <a:t>By </a:t>
            </a:r>
            <a:r>
              <a:rPr lang="fr-FR" dirty="0" err="1" smtClean="0">
                <a:latin typeface="+mj-lt"/>
              </a:rPr>
              <a:t>enforcement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authority</a:t>
            </a:r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Duration: </a:t>
            </a:r>
            <a:r>
              <a:rPr lang="fr-FR" dirty="0" err="1" smtClean="0">
                <a:latin typeface="+mj-lt"/>
              </a:rPr>
              <a:t>fixed</a:t>
            </a:r>
            <a:r>
              <a:rPr lang="fr-FR" dirty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/ </a:t>
            </a:r>
            <a:r>
              <a:rPr lang="fr-FR" dirty="0" err="1" smtClean="0">
                <a:latin typeface="+mj-lt"/>
              </a:rPr>
              <a:t>indeterminate</a:t>
            </a:r>
            <a:endParaRPr lang="fr-FR" dirty="0" smtClean="0">
              <a:latin typeface="+mj-lt"/>
            </a:endParaRPr>
          </a:p>
          <a:p>
            <a:r>
              <a:rPr lang="fr-FR" dirty="0" err="1" smtClean="0">
                <a:latin typeface="+mj-lt"/>
              </a:rPr>
              <a:t>Monitor’s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duties</a:t>
            </a:r>
            <a:r>
              <a:rPr lang="fr-FR" dirty="0" smtClean="0">
                <a:latin typeface="+mj-lt"/>
              </a:rPr>
              <a:t>:</a:t>
            </a:r>
          </a:p>
          <a:p>
            <a:pPr lvl="1"/>
            <a:r>
              <a:rPr lang="fr-FR" dirty="0" err="1" smtClean="0">
                <a:latin typeface="+mj-lt"/>
              </a:rPr>
              <a:t>Periodic</a:t>
            </a:r>
            <a:r>
              <a:rPr lang="fr-FR" dirty="0" smtClean="0">
                <a:latin typeface="+mj-lt"/>
              </a:rPr>
              <a:t> reports to </a:t>
            </a:r>
            <a:r>
              <a:rPr lang="fr-FR" dirty="0" err="1" smtClean="0">
                <a:latin typeface="+mj-lt"/>
              </a:rPr>
              <a:t>assess</a:t>
            </a:r>
            <a:r>
              <a:rPr lang="fr-FR" dirty="0" smtClean="0">
                <a:latin typeface="+mj-lt"/>
              </a:rPr>
              <a:t> compliance</a:t>
            </a:r>
          </a:p>
          <a:p>
            <a:pPr lvl="1"/>
            <a:r>
              <a:rPr lang="fr-FR" dirty="0" err="1" smtClean="0">
                <a:latin typeface="+mj-lt"/>
              </a:rPr>
              <a:t>Identify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shortcomings</a:t>
            </a:r>
            <a:endParaRPr lang="fr-FR" dirty="0" smtClean="0">
              <a:latin typeface="+mj-lt"/>
            </a:endParaRPr>
          </a:p>
          <a:p>
            <a:pPr lvl="1"/>
            <a:r>
              <a:rPr lang="fr-FR" dirty="0" err="1" smtClean="0">
                <a:latin typeface="+mj-lt"/>
              </a:rPr>
              <a:t>Observing</a:t>
            </a:r>
            <a:r>
              <a:rPr lang="fr-FR" dirty="0" smtClean="0">
                <a:latin typeface="+mj-lt"/>
              </a:rPr>
              <a:t> the </a:t>
            </a:r>
            <a:r>
              <a:rPr lang="fr-FR" dirty="0" err="1" smtClean="0">
                <a:latin typeface="+mj-lt"/>
              </a:rPr>
              <a:t>implementation</a:t>
            </a:r>
            <a:r>
              <a:rPr lang="fr-FR" dirty="0" smtClean="0">
                <a:latin typeface="+mj-lt"/>
              </a:rPr>
              <a:t> of </a:t>
            </a:r>
            <a:r>
              <a:rPr lang="fr-FR" dirty="0" err="1" smtClean="0">
                <a:latin typeface="+mj-lt"/>
              </a:rPr>
              <a:t>recommendations</a:t>
            </a:r>
            <a:endParaRPr lang="fr-FR" dirty="0" smtClean="0">
              <a:latin typeface="+mj-lt"/>
            </a:endParaRPr>
          </a:p>
          <a:p>
            <a:pPr lvl="1"/>
            <a:r>
              <a:rPr lang="fr-FR" dirty="0" err="1" smtClean="0">
                <a:latin typeface="+mj-lt"/>
              </a:rPr>
              <a:t>Reporting</a:t>
            </a:r>
            <a:r>
              <a:rPr lang="fr-FR" dirty="0" smtClean="0">
                <a:latin typeface="+mj-lt"/>
              </a:rPr>
              <a:t> to </a:t>
            </a:r>
            <a:r>
              <a:rPr lang="fr-FR" dirty="0" err="1" smtClean="0">
                <a:latin typeface="+mj-lt"/>
              </a:rPr>
              <a:t>authorities</a:t>
            </a:r>
            <a:endParaRPr lang="fr-FR" dirty="0" smtClean="0">
              <a:latin typeface="+mj-lt"/>
            </a:endParaRPr>
          </a:p>
          <a:p>
            <a:pPr lvl="1"/>
            <a:endParaRPr lang="fr-FR" dirty="0" smtClean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41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37600"/>
            <a:ext cx="8172400" cy="1022400"/>
          </a:xfrm>
        </p:spPr>
        <p:txBody>
          <a:bodyPr/>
          <a:lstStyle/>
          <a:p>
            <a:r>
              <a:rPr lang="fr-FR" sz="3000" b="1" dirty="0" err="1">
                <a:solidFill>
                  <a:srgbClr val="92D050"/>
                </a:solidFill>
              </a:rPr>
              <a:t>Imposing</a:t>
            </a:r>
            <a:r>
              <a:rPr lang="fr-FR" sz="3000" b="1" dirty="0">
                <a:solidFill>
                  <a:srgbClr val="92D050"/>
                </a:solidFill>
              </a:rPr>
              <a:t> compliance </a:t>
            </a:r>
            <a:r>
              <a:rPr lang="fr-FR" sz="3000" b="1" dirty="0" err="1">
                <a:solidFill>
                  <a:srgbClr val="92D050"/>
                </a:solidFill>
              </a:rPr>
              <a:t>through</a:t>
            </a:r>
            <a:r>
              <a:rPr lang="fr-FR" sz="3000" b="1" dirty="0">
                <a:solidFill>
                  <a:srgbClr val="92D050"/>
                </a:solidFill>
              </a:rPr>
              <a:t> </a:t>
            </a:r>
            <a:r>
              <a:rPr lang="fr-FR" sz="3000" b="1" dirty="0" err="1" smtClean="0">
                <a:solidFill>
                  <a:srgbClr val="92D050"/>
                </a:solidFill>
              </a:rPr>
              <a:t>settlements</a:t>
            </a:r>
            <a:r>
              <a:rPr lang="fr-FR" sz="3000" b="1" dirty="0" smtClean="0">
                <a:solidFill>
                  <a:srgbClr val="92D050"/>
                </a:solidFill>
              </a:rPr>
              <a:t/>
            </a:r>
            <a:br>
              <a:rPr lang="fr-FR" sz="3000" b="1" dirty="0" smtClean="0">
                <a:solidFill>
                  <a:srgbClr val="92D050"/>
                </a:solidFill>
              </a:rPr>
            </a:br>
            <a:r>
              <a:rPr lang="fr-FR" sz="2800" b="1" dirty="0" err="1" smtClean="0">
                <a:solidFill>
                  <a:srgbClr val="92D050"/>
                </a:solidFill>
              </a:rPr>
              <a:t>Does</a:t>
            </a:r>
            <a:r>
              <a:rPr lang="fr-FR" sz="2800" b="1" dirty="0" smtClean="0">
                <a:solidFill>
                  <a:srgbClr val="92D050"/>
                </a:solidFill>
              </a:rPr>
              <a:t> </a:t>
            </a:r>
            <a:r>
              <a:rPr lang="fr-FR" sz="2800" b="1" dirty="0" err="1" smtClean="0">
                <a:solidFill>
                  <a:srgbClr val="92D050"/>
                </a:solidFill>
              </a:rPr>
              <a:t>it</a:t>
            </a:r>
            <a:r>
              <a:rPr lang="fr-FR" sz="2800" b="1" dirty="0" smtClean="0">
                <a:solidFill>
                  <a:srgbClr val="92D050"/>
                </a:solidFill>
              </a:rPr>
              <a:t> </a:t>
            </a:r>
            <a:r>
              <a:rPr lang="fr-FR" sz="2800" b="1" dirty="0" err="1" smtClean="0">
                <a:solidFill>
                  <a:srgbClr val="92D050"/>
                </a:solidFill>
              </a:rPr>
              <a:t>work</a:t>
            </a:r>
            <a:r>
              <a:rPr lang="fr-FR" sz="2800" b="1" dirty="0" smtClean="0">
                <a:solidFill>
                  <a:srgbClr val="92D050"/>
                </a:solidFill>
              </a:rPr>
              <a:t>?</a:t>
            </a:r>
            <a:endParaRPr lang="en-GB" sz="28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0200"/>
            <a:ext cx="8218800" cy="514116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dirty="0" smtClean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529403" cy="552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fr-FR" sz="2900" b="1" dirty="0" smtClean="0">
                <a:solidFill>
                  <a:srgbClr val="92D050"/>
                </a:solidFill>
              </a:rPr>
              <a:t>III - </a:t>
            </a:r>
            <a:r>
              <a:rPr lang="fr-FR" sz="2900" b="1" dirty="0" err="1" smtClean="0">
                <a:solidFill>
                  <a:srgbClr val="92D050"/>
                </a:solidFill>
              </a:rPr>
              <a:t>Foreign</a:t>
            </a:r>
            <a:r>
              <a:rPr lang="fr-FR" sz="2900" b="1" dirty="0" smtClean="0">
                <a:solidFill>
                  <a:srgbClr val="92D050"/>
                </a:solidFill>
              </a:rPr>
              <a:t> </a:t>
            </a:r>
            <a:r>
              <a:rPr lang="fr-FR" sz="2900" b="1" dirty="0" err="1" smtClean="0">
                <a:solidFill>
                  <a:srgbClr val="92D050"/>
                </a:solidFill>
              </a:rPr>
              <a:t>bribery</a:t>
            </a:r>
            <a:r>
              <a:rPr lang="fr-FR" sz="2900" b="1" dirty="0" smtClean="0">
                <a:solidFill>
                  <a:srgbClr val="92D050"/>
                </a:solidFill>
              </a:rPr>
              <a:t> in the </a:t>
            </a:r>
            <a:r>
              <a:rPr lang="fr-FR" sz="2900" b="1" dirty="0" err="1" smtClean="0">
                <a:solidFill>
                  <a:srgbClr val="92D050"/>
                </a:solidFill>
              </a:rPr>
              <a:t>healthcare</a:t>
            </a:r>
            <a:r>
              <a:rPr lang="fr-FR" sz="2900" b="1" dirty="0" smtClean="0">
                <a:solidFill>
                  <a:srgbClr val="92D050"/>
                </a:solidFill>
              </a:rPr>
              <a:t> </a:t>
            </a:r>
            <a:r>
              <a:rPr lang="fr-FR" sz="2900" b="1" dirty="0" err="1" smtClean="0">
                <a:solidFill>
                  <a:srgbClr val="92D050"/>
                </a:solidFill>
              </a:rPr>
              <a:t>sector</a:t>
            </a:r>
            <a:r>
              <a:rPr lang="fr-FR" sz="2900" b="1" dirty="0" smtClean="0">
                <a:solidFill>
                  <a:srgbClr val="92D050"/>
                </a:solidFill>
              </a:rPr>
              <a:t>: </a:t>
            </a:r>
            <a:br>
              <a:rPr lang="fr-FR" sz="2900" b="1" dirty="0" smtClean="0">
                <a:solidFill>
                  <a:srgbClr val="92D050"/>
                </a:solidFill>
              </a:rPr>
            </a:br>
            <a:r>
              <a:rPr lang="fr-FR" sz="2900" b="1" dirty="0" smtClean="0">
                <a:solidFill>
                  <a:srgbClr val="92D050"/>
                </a:solidFill>
              </a:rPr>
              <a:t>Compliance as a </a:t>
            </a:r>
            <a:r>
              <a:rPr lang="fr-FR" sz="2900" b="1" dirty="0" err="1" smtClean="0">
                <a:solidFill>
                  <a:srgbClr val="92D050"/>
                </a:solidFill>
              </a:rPr>
              <a:t>problem</a:t>
            </a:r>
            <a:r>
              <a:rPr lang="fr-FR" sz="2900" b="1" dirty="0" smtClean="0">
                <a:solidFill>
                  <a:srgbClr val="92D050"/>
                </a:solidFill>
              </a:rPr>
              <a:t> or a solution?</a:t>
            </a:r>
            <a:endParaRPr lang="en-GB" sz="2900" b="1" dirty="0">
              <a:solidFill>
                <a:srgbClr val="92D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779240"/>
            <a:ext cx="8096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54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 err="1">
                <a:solidFill>
                  <a:srgbClr val="92D050"/>
                </a:solidFill>
              </a:rPr>
              <a:t>Foreign</a:t>
            </a:r>
            <a:r>
              <a:rPr lang="fr-FR" sz="2800" b="1" dirty="0">
                <a:solidFill>
                  <a:srgbClr val="92D050"/>
                </a:solidFill>
              </a:rPr>
              <a:t> </a:t>
            </a:r>
            <a:r>
              <a:rPr lang="fr-FR" sz="2800" b="1" dirty="0" err="1">
                <a:solidFill>
                  <a:srgbClr val="92D050"/>
                </a:solidFill>
              </a:rPr>
              <a:t>bribery</a:t>
            </a:r>
            <a:r>
              <a:rPr lang="fr-FR" sz="2800" b="1" dirty="0">
                <a:solidFill>
                  <a:srgbClr val="92D050"/>
                </a:solidFill>
              </a:rPr>
              <a:t> in the </a:t>
            </a:r>
            <a:r>
              <a:rPr lang="fr-FR" sz="2800" b="1" dirty="0" err="1">
                <a:solidFill>
                  <a:srgbClr val="92D050"/>
                </a:solidFill>
              </a:rPr>
              <a:t>healthcare</a:t>
            </a:r>
            <a:r>
              <a:rPr lang="fr-FR" sz="2800" b="1" dirty="0">
                <a:solidFill>
                  <a:srgbClr val="92D050"/>
                </a:solidFill>
              </a:rPr>
              <a:t> </a:t>
            </a:r>
            <a:r>
              <a:rPr lang="fr-FR" sz="2800" b="1" dirty="0" err="1">
                <a:solidFill>
                  <a:srgbClr val="92D050"/>
                </a:solidFill>
              </a:rPr>
              <a:t>sector</a:t>
            </a:r>
            <a:r>
              <a:rPr lang="fr-FR" sz="2800" b="1" dirty="0">
                <a:solidFill>
                  <a:srgbClr val="92D050"/>
                </a:solidFill>
              </a:rPr>
              <a:t>: </a:t>
            </a:r>
            <a:br>
              <a:rPr lang="fr-FR" sz="2800" b="1" dirty="0">
                <a:solidFill>
                  <a:srgbClr val="92D050"/>
                </a:solidFill>
              </a:rPr>
            </a:br>
            <a:r>
              <a:rPr lang="fr-FR" sz="2800" b="1" dirty="0" err="1" smtClean="0">
                <a:solidFill>
                  <a:srgbClr val="92D050"/>
                </a:solidFill>
              </a:rPr>
              <a:t>What</a:t>
            </a:r>
            <a:r>
              <a:rPr lang="fr-FR" sz="2800" b="1" dirty="0" smtClean="0">
                <a:solidFill>
                  <a:srgbClr val="92D050"/>
                </a:solidFill>
              </a:rPr>
              <a:t> </a:t>
            </a:r>
            <a:r>
              <a:rPr lang="fr-FR" sz="2800" b="1" dirty="0" err="1" smtClean="0">
                <a:solidFill>
                  <a:srgbClr val="92D050"/>
                </a:solidFill>
              </a:rPr>
              <a:t>offence</a:t>
            </a:r>
            <a:r>
              <a:rPr lang="fr-FR" sz="2800" b="1" dirty="0" smtClean="0">
                <a:solidFill>
                  <a:srgbClr val="92D050"/>
                </a:solidFill>
              </a:rPr>
              <a:t>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0000"/>
            <a:ext cx="8784976" cy="548136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+mj-lt"/>
              </a:rPr>
              <a:t>Purpose </a:t>
            </a:r>
            <a:r>
              <a:rPr lang="en-GB" sz="2400" dirty="0">
                <a:latin typeface="+mj-lt"/>
              </a:rPr>
              <a:t>of the bribery: increase products sales and prescriptions</a:t>
            </a:r>
          </a:p>
          <a:p>
            <a:pPr lvl="0"/>
            <a:r>
              <a:rPr lang="en-GB" sz="2400" dirty="0" smtClean="0">
                <a:latin typeface="+mj-lt"/>
              </a:rPr>
              <a:t>False recording of corrupt </a:t>
            </a:r>
            <a:r>
              <a:rPr lang="en-GB" sz="2400" dirty="0">
                <a:latin typeface="+mj-lt"/>
              </a:rPr>
              <a:t>payments in </a:t>
            </a:r>
            <a:r>
              <a:rPr lang="en-GB" sz="2400" dirty="0" smtClean="0">
                <a:latin typeface="+mj-lt"/>
              </a:rPr>
              <a:t>books </a:t>
            </a:r>
            <a:r>
              <a:rPr lang="en-GB" sz="2400" dirty="0">
                <a:latin typeface="+mj-lt"/>
              </a:rPr>
              <a:t>and records </a:t>
            </a:r>
            <a:endParaRPr lang="en-GB" sz="2400" dirty="0" smtClean="0">
              <a:latin typeface="+mj-lt"/>
            </a:endParaRPr>
          </a:p>
          <a:p>
            <a:pPr lvl="0"/>
            <a:r>
              <a:rPr lang="en-GB" sz="2400" dirty="0" smtClean="0">
                <a:latin typeface="+mj-lt"/>
              </a:rPr>
              <a:t>Failure </a:t>
            </a:r>
            <a:r>
              <a:rPr lang="en-GB" sz="2400" dirty="0">
                <a:latin typeface="+mj-lt"/>
              </a:rPr>
              <a:t>to devise and maintain an adequate system of internal accounting </a:t>
            </a:r>
            <a:r>
              <a:rPr lang="en-GB" sz="2400" dirty="0" smtClean="0">
                <a:latin typeface="+mj-lt"/>
              </a:rPr>
              <a:t>controls </a:t>
            </a:r>
            <a:endParaRPr lang="en-GB" sz="2400" dirty="0">
              <a:latin typeface="+mj-lt"/>
            </a:endParaRPr>
          </a:p>
          <a:p>
            <a:pPr lvl="0"/>
            <a:r>
              <a:rPr lang="en-GB" sz="2400" dirty="0">
                <a:latin typeface="+mj-lt"/>
              </a:rPr>
              <a:t>Failure to apply their compliance and due diligence policies to detect and prevent bribery </a:t>
            </a:r>
            <a:r>
              <a:rPr lang="en-GB" sz="2400" dirty="0" smtClean="0">
                <a:latin typeface="+mj-lt"/>
              </a:rPr>
              <a:t>schemes</a:t>
            </a:r>
            <a:endParaRPr lang="en-GB" sz="2400" dirty="0">
              <a:latin typeface="+mj-lt"/>
            </a:endParaRPr>
          </a:p>
          <a:p>
            <a:pPr lvl="0"/>
            <a:r>
              <a:rPr lang="en-GB" sz="2400" dirty="0">
                <a:latin typeface="+mj-lt"/>
              </a:rPr>
              <a:t>Lack / deficiencies in their compliance </a:t>
            </a:r>
            <a:r>
              <a:rPr lang="en-GB" sz="2400" dirty="0" smtClean="0">
                <a:latin typeface="+mj-lt"/>
              </a:rPr>
              <a:t>programs</a:t>
            </a:r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Failure </a:t>
            </a:r>
            <a:r>
              <a:rPr lang="en-GB" sz="2400" dirty="0" smtClean="0">
                <a:latin typeface="+mj-lt"/>
              </a:rPr>
              <a:t>to </a:t>
            </a:r>
            <a:r>
              <a:rPr lang="en-GB" sz="2400" dirty="0">
                <a:latin typeface="+mj-lt"/>
              </a:rPr>
              <a:t>monitor third party payments </a:t>
            </a:r>
          </a:p>
          <a:p>
            <a:pPr lvl="0"/>
            <a:r>
              <a:rPr lang="en-GB" sz="2400" dirty="0" smtClean="0">
                <a:latin typeface="+mj-lt"/>
              </a:rPr>
              <a:t>Inadequate position of compliance officer and/or compliance department </a:t>
            </a:r>
          </a:p>
          <a:p>
            <a:pPr lvl="0"/>
            <a:r>
              <a:rPr lang="en-GB" sz="2400" dirty="0" smtClean="0">
                <a:latin typeface="+mj-lt"/>
              </a:rPr>
              <a:t>No </a:t>
            </a:r>
            <a:r>
              <a:rPr lang="en-GB" sz="2400" dirty="0">
                <a:latin typeface="+mj-lt"/>
              </a:rPr>
              <a:t>monitoring of improper payments </a:t>
            </a:r>
            <a:endParaRPr lang="en-GB" sz="2400" dirty="0">
              <a:latin typeface="+mj-lt"/>
            </a:endParaRPr>
          </a:p>
          <a:p>
            <a:pPr lvl="0"/>
            <a:r>
              <a:rPr lang="en-GB" sz="2400" dirty="0" smtClean="0">
                <a:latin typeface="+mj-lt"/>
              </a:rPr>
              <a:t>No remediation </a:t>
            </a:r>
            <a:r>
              <a:rPr lang="en-GB" sz="2400" dirty="0">
                <a:latin typeface="+mj-lt"/>
              </a:rPr>
              <a:t>in compliance gaps </a:t>
            </a:r>
            <a:endParaRPr lang="en-GB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48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499535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000" i="1" dirty="0" smtClean="0">
                <a:latin typeface="+mj-lt"/>
              </a:rPr>
              <a:t>Introduction</a:t>
            </a:r>
            <a:r>
              <a:rPr lang="en-GB" sz="3000" dirty="0" smtClean="0">
                <a:latin typeface="+mj-lt"/>
              </a:rPr>
              <a:t>: The Anti-Bribery Convention and </a:t>
            </a:r>
            <a:br>
              <a:rPr lang="en-GB" sz="3000" dirty="0" smtClean="0">
                <a:latin typeface="+mj-lt"/>
              </a:rPr>
            </a:br>
            <a:r>
              <a:rPr lang="en-GB" sz="3000" dirty="0" smtClean="0">
                <a:latin typeface="+mj-lt"/>
              </a:rPr>
              <a:t>	the Working Group on Bribery</a:t>
            </a:r>
          </a:p>
          <a:p>
            <a:pPr marL="913950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3000" dirty="0" smtClean="0">
                <a:latin typeface="+mj-lt"/>
              </a:rPr>
              <a:t>Liability of legal persons:</a:t>
            </a:r>
            <a:br>
              <a:rPr lang="en-GB" sz="3000" dirty="0" smtClean="0">
                <a:latin typeface="+mj-lt"/>
              </a:rPr>
            </a:br>
            <a:r>
              <a:rPr lang="en-GB" sz="3000" dirty="0" smtClean="0">
                <a:latin typeface="+mj-lt"/>
              </a:rPr>
              <a:t>What this means for compliance?</a:t>
            </a:r>
          </a:p>
          <a:p>
            <a:pPr marL="913950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3000" dirty="0" smtClean="0">
                <a:latin typeface="+mj-lt"/>
              </a:rPr>
              <a:t>Resolution of foreign bribery cases: the value of compliance models</a:t>
            </a:r>
          </a:p>
          <a:p>
            <a:pPr marL="913950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3000" dirty="0" smtClean="0">
                <a:latin typeface="+mj-lt"/>
              </a:rPr>
              <a:t>Foreign bribery cases in the healthcare sector: compliance as a solution or a problem?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284073"/>
            <a:ext cx="7884488" cy="929455"/>
          </a:xfrm>
        </p:spPr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</a:rPr>
              <a:t>Impact of the </a:t>
            </a:r>
            <a:r>
              <a:rPr lang="en-GB" b="1" dirty="0">
                <a:solidFill>
                  <a:srgbClr val="92D050"/>
                </a:solidFill>
              </a:rPr>
              <a:t>Anti-Bribery Convention </a:t>
            </a:r>
            <a:r>
              <a:rPr lang="en-GB" b="1" dirty="0" smtClean="0">
                <a:solidFill>
                  <a:srgbClr val="92D050"/>
                </a:solidFill>
              </a:rPr>
              <a:t>on Anti-Corruption Compliance</a:t>
            </a:r>
            <a:endParaRPr lang="en-GB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2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 err="1">
                <a:solidFill>
                  <a:srgbClr val="92D050"/>
                </a:solidFill>
              </a:rPr>
              <a:t>Foreign</a:t>
            </a:r>
            <a:r>
              <a:rPr lang="fr-FR" sz="2800" b="1" dirty="0">
                <a:solidFill>
                  <a:srgbClr val="92D050"/>
                </a:solidFill>
              </a:rPr>
              <a:t> </a:t>
            </a:r>
            <a:r>
              <a:rPr lang="fr-FR" sz="2800" b="1" dirty="0" err="1">
                <a:solidFill>
                  <a:srgbClr val="92D050"/>
                </a:solidFill>
              </a:rPr>
              <a:t>bribery</a:t>
            </a:r>
            <a:r>
              <a:rPr lang="fr-FR" sz="2800" b="1" dirty="0">
                <a:solidFill>
                  <a:srgbClr val="92D050"/>
                </a:solidFill>
              </a:rPr>
              <a:t> in the </a:t>
            </a:r>
            <a:r>
              <a:rPr lang="fr-FR" sz="2800" b="1" dirty="0" err="1">
                <a:solidFill>
                  <a:srgbClr val="92D050"/>
                </a:solidFill>
              </a:rPr>
              <a:t>healthcare</a:t>
            </a:r>
            <a:r>
              <a:rPr lang="fr-FR" sz="2800" b="1" dirty="0">
                <a:solidFill>
                  <a:srgbClr val="92D050"/>
                </a:solidFill>
              </a:rPr>
              <a:t> </a:t>
            </a:r>
            <a:r>
              <a:rPr lang="fr-FR" sz="2800" b="1" dirty="0" err="1">
                <a:solidFill>
                  <a:srgbClr val="92D050"/>
                </a:solidFill>
              </a:rPr>
              <a:t>sector</a:t>
            </a:r>
            <a:r>
              <a:rPr lang="fr-FR" sz="2800" b="1" dirty="0">
                <a:solidFill>
                  <a:srgbClr val="92D050"/>
                </a:solidFill>
              </a:rPr>
              <a:t>: </a:t>
            </a:r>
            <a:br>
              <a:rPr lang="fr-FR" sz="2800" b="1" dirty="0">
                <a:solidFill>
                  <a:srgbClr val="92D050"/>
                </a:solidFill>
              </a:rPr>
            </a:br>
            <a:r>
              <a:rPr lang="fr-FR" sz="2800" b="1" dirty="0" err="1" smtClean="0">
                <a:solidFill>
                  <a:srgbClr val="92D050"/>
                </a:solidFill>
              </a:rPr>
              <a:t>Factors</a:t>
            </a:r>
            <a:r>
              <a:rPr lang="fr-FR" sz="2800" b="1" dirty="0" smtClean="0">
                <a:solidFill>
                  <a:srgbClr val="92D050"/>
                </a:solidFill>
              </a:rPr>
              <a:t> in </a:t>
            </a:r>
            <a:r>
              <a:rPr lang="fr-FR" sz="2800" b="1" dirty="0" err="1" smtClean="0">
                <a:solidFill>
                  <a:srgbClr val="92D050"/>
                </a:solidFill>
              </a:rPr>
              <a:t>sentencing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0000"/>
            <a:ext cx="8784976" cy="5481368"/>
          </a:xfrm>
        </p:spPr>
        <p:txBody>
          <a:bodyPr>
            <a:noAutofit/>
          </a:bodyPr>
          <a:lstStyle/>
          <a:p>
            <a:r>
              <a:rPr lang="fr-FR" sz="2700" dirty="0" smtClean="0">
                <a:latin typeface="+mj-lt"/>
              </a:rPr>
              <a:t>Self-</a:t>
            </a:r>
            <a:r>
              <a:rPr lang="fr-FR" sz="2700" dirty="0" err="1" smtClean="0">
                <a:latin typeface="+mj-lt"/>
              </a:rPr>
              <a:t>reporting</a:t>
            </a:r>
            <a:endParaRPr lang="fr-FR" sz="2700" dirty="0" smtClean="0">
              <a:latin typeface="+mj-lt"/>
            </a:endParaRPr>
          </a:p>
          <a:p>
            <a:r>
              <a:rPr lang="fr-FR" sz="2700" dirty="0" smtClean="0">
                <a:latin typeface="+mj-lt"/>
              </a:rPr>
              <a:t>Full </a:t>
            </a:r>
            <a:r>
              <a:rPr lang="fr-FR" sz="2700" dirty="0" err="1" smtClean="0">
                <a:latin typeface="+mj-lt"/>
              </a:rPr>
              <a:t>cooperation</a:t>
            </a:r>
            <a:r>
              <a:rPr lang="fr-FR" sz="2700" dirty="0" smtClean="0">
                <a:latin typeface="+mj-lt"/>
              </a:rPr>
              <a:t> and </a:t>
            </a:r>
            <a:r>
              <a:rPr lang="fr-FR" sz="2700" dirty="0" err="1" smtClean="0">
                <a:latin typeface="+mj-lt"/>
              </a:rPr>
              <a:t>internal</a:t>
            </a:r>
            <a:r>
              <a:rPr lang="fr-FR" sz="2700" dirty="0" smtClean="0">
                <a:latin typeface="+mj-lt"/>
              </a:rPr>
              <a:t> investigation</a:t>
            </a:r>
          </a:p>
          <a:p>
            <a:r>
              <a:rPr lang="fr-FR" sz="2700" dirty="0" smtClean="0">
                <a:latin typeface="+mj-lt"/>
              </a:rPr>
              <a:t>Prompt and </a:t>
            </a:r>
            <a:r>
              <a:rPr lang="fr-FR" sz="2700" dirty="0" err="1" smtClean="0">
                <a:latin typeface="+mj-lt"/>
              </a:rPr>
              <a:t>voluntary</a:t>
            </a:r>
            <a:r>
              <a:rPr lang="fr-FR" sz="2700" dirty="0" smtClean="0">
                <a:latin typeface="+mj-lt"/>
              </a:rPr>
              <a:t> </a:t>
            </a:r>
            <a:r>
              <a:rPr lang="fr-FR" sz="2700" dirty="0" err="1" smtClean="0">
                <a:latin typeface="+mj-lt"/>
              </a:rPr>
              <a:t>remedial</a:t>
            </a:r>
            <a:r>
              <a:rPr lang="fr-FR" sz="2700" dirty="0" smtClean="0">
                <a:latin typeface="+mj-lt"/>
              </a:rPr>
              <a:t> efforts, </a:t>
            </a:r>
            <a:r>
              <a:rPr lang="fr-FR" sz="2700" dirty="0" err="1" smtClean="0">
                <a:latin typeface="+mj-lt"/>
              </a:rPr>
              <a:t>including</a:t>
            </a:r>
            <a:r>
              <a:rPr lang="fr-FR" sz="2700" dirty="0" smtClean="0">
                <a:latin typeface="+mj-lt"/>
              </a:rPr>
              <a:t>:</a:t>
            </a:r>
          </a:p>
          <a:p>
            <a:pPr lvl="1"/>
            <a:r>
              <a:rPr lang="fr-FR" sz="2700" dirty="0" smtClean="0">
                <a:latin typeface="+mj-lt"/>
              </a:rPr>
              <a:t>Compliance programme</a:t>
            </a:r>
          </a:p>
          <a:p>
            <a:pPr lvl="1"/>
            <a:r>
              <a:rPr lang="fr-FR" sz="2700" dirty="0" err="1" smtClean="0">
                <a:latin typeface="+mj-lt"/>
              </a:rPr>
              <a:t>Internal</a:t>
            </a:r>
            <a:r>
              <a:rPr lang="fr-FR" sz="2700" dirty="0" smtClean="0">
                <a:latin typeface="+mj-lt"/>
              </a:rPr>
              <a:t> </a:t>
            </a:r>
            <a:r>
              <a:rPr lang="fr-FR" sz="2700" dirty="0" err="1" smtClean="0">
                <a:latin typeface="+mj-lt"/>
              </a:rPr>
              <a:t>controls</a:t>
            </a:r>
            <a:endParaRPr lang="fr-FR" sz="2700" dirty="0" smtClean="0">
              <a:latin typeface="+mj-lt"/>
            </a:endParaRPr>
          </a:p>
          <a:p>
            <a:pPr lvl="1"/>
            <a:r>
              <a:rPr lang="fr-FR" sz="2700" dirty="0" err="1" smtClean="0">
                <a:latin typeface="+mj-lt"/>
              </a:rPr>
              <a:t>Enhanced</a:t>
            </a:r>
            <a:r>
              <a:rPr lang="fr-FR" sz="2700" dirty="0" smtClean="0">
                <a:latin typeface="+mj-lt"/>
              </a:rPr>
              <a:t> compliance </a:t>
            </a:r>
            <a:r>
              <a:rPr lang="fr-FR" sz="2700" dirty="0" err="1" smtClean="0">
                <a:latin typeface="+mj-lt"/>
              </a:rPr>
              <a:t>functions</a:t>
            </a:r>
            <a:endParaRPr lang="fr-FR" sz="2700" dirty="0" smtClean="0">
              <a:latin typeface="+mj-lt"/>
            </a:endParaRPr>
          </a:p>
          <a:p>
            <a:pPr lvl="1"/>
            <a:r>
              <a:rPr lang="fr-FR" sz="2700" dirty="0" smtClean="0">
                <a:latin typeface="+mj-lt"/>
              </a:rPr>
              <a:t>Update to due-diligence </a:t>
            </a:r>
            <a:r>
              <a:rPr lang="fr-FR" sz="2700" dirty="0" err="1" smtClean="0">
                <a:latin typeface="+mj-lt"/>
              </a:rPr>
              <a:t>procedures</a:t>
            </a:r>
            <a:endParaRPr lang="fr-FR" sz="2700" dirty="0" smtClean="0">
              <a:latin typeface="+mj-lt"/>
            </a:endParaRPr>
          </a:p>
          <a:p>
            <a:pPr lvl="1"/>
            <a:r>
              <a:rPr lang="fr-FR" sz="2700" dirty="0" err="1" smtClean="0">
                <a:latin typeface="+mj-lt"/>
              </a:rPr>
              <a:t>Enhance</a:t>
            </a:r>
            <a:r>
              <a:rPr lang="fr-FR" sz="2700" dirty="0" smtClean="0">
                <a:latin typeface="+mj-lt"/>
              </a:rPr>
              <a:t> anti-corruption training</a:t>
            </a:r>
          </a:p>
          <a:p>
            <a:pPr lvl="1"/>
            <a:r>
              <a:rPr lang="fr-FR" sz="2700" dirty="0" smtClean="0">
                <a:latin typeface="+mj-lt"/>
              </a:rPr>
              <a:t>Compliance </a:t>
            </a:r>
            <a:r>
              <a:rPr lang="fr-FR" sz="2700" dirty="0" err="1" smtClean="0">
                <a:latin typeface="+mj-lt"/>
              </a:rPr>
              <a:t>assessments</a:t>
            </a:r>
            <a:r>
              <a:rPr lang="fr-FR" sz="2700" dirty="0" smtClean="0">
                <a:latin typeface="+mj-lt"/>
              </a:rPr>
              <a:t> </a:t>
            </a:r>
          </a:p>
          <a:p>
            <a:pPr lvl="1"/>
            <a:r>
              <a:rPr lang="fr-FR" sz="2700" dirty="0" smtClean="0">
                <a:latin typeface="+mj-lt"/>
              </a:rPr>
              <a:t>Audits of </a:t>
            </a:r>
            <a:r>
              <a:rPr lang="fr-FR" sz="2700" dirty="0" err="1" smtClean="0">
                <a:latin typeface="+mj-lt"/>
              </a:rPr>
              <a:t>third</a:t>
            </a:r>
            <a:r>
              <a:rPr lang="fr-FR" sz="2700" dirty="0" smtClean="0">
                <a:latin typeface="+mj-lt"/>
              </a:rPr>
              <a:t> party </a:t>
            </a:r>
            <a:r>
              <a:rPr lang="fr-FR" sz="2700" dirty="0" err="1" smtClean="0">
                <a:latin typeface="+mj-lt"/>
              </a:rPr>
              <a:t>distributors</a:t>
            </a:r>
            <a:r>
              <a:rPr lang="fr-FR" sz="2700" dirty="0" smtClean="0">
                <a:latin typeface="+mj-lt"/>
              </a:rPr>
              <a:t> and sales agents</a:t>
            </a:r>
          </a:p>
          <a:p>
            <a:pPr lvl="1"/>
            <a:r>
              <a:rPr lang="fr-FR" sz="2700" dirty="0" err="1" smtClean="0">
                <a:latin typeface="+mj-lt"/>
              </a:rPr>
              <a:t>Strengthening</a:t>
            </a:r>
            <a:r>
              <a:rPr lang="fr-FR" sz="2700" dirty="0" smtClean="0">
                <a:latin typeface="+mj-lt"/>
              </a:rPr>
              <a:t> of </a:t>
            </a:r>
            <a:r>
              <a:rPr lang="fr-FR" sz="2700" dirty="0" err="1" smtClean="0">
                <a:latin typeface="+mj-lt"/>
              </a:rPr>
              <a:t>risk-assesment</a:t>
            </a:r>
            <a:r>
              <a:rPr lang="fr-FR" sz="2700" dirty="0" smtClean="0">
                <a:latin typeface="+mj-lt"/>
              </a:rPr>
              <a:t> </a:t>
            </a:r>
            <a:r>
              <a:rPr lang="fr-FR" sz="2700" dirty="0" err="1" smtClean="0">
                <a:latin typeface="+mj-lt"/>
              </a:rPr>
              <a:t>tools</a:t>
            </a:r>
            <a:endParaRPr lang="en-GB" sz="27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86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 err="1">
                <a:solidFill>
                  <a:srgbClr val="92D050"/>
                </a:solidFill>
              </a:rPr>
              <a:t>Foreign</a:t>
            </a:r>
            <a:r>
              <a:rPr lang="fr-FR" sz="2800" b="1" dirty="0">
                <a:solidFill>
                  <a:srgbClr val="92D050"/>
                </a:solidFill>
              </a:rPr>
              <a:t> </a:t>
            </a:r>
            <a:r>
              <a:rPr lang="fr-FR" sz="2800" b="1" dirty="0" err="1">
                <a:solidFill>
                  <a:srgbClr val="92D050"/>
                </a:solidFill>
              </a:rPr>
              <a:t>bribery</a:t>
            </a:r>
            <a:r>
              <a:rPr lang="fr-FR" sz="2800" b="1" dirty="0">
                <a:solidFill>
                  <a:srgbClr val="92D050"/>
                </a:solidFill>
              </a:rPr>
              <a:t> in the </a:t>
            </a:r>
            <a:r>
              <a:rPr lang="fr-FR" sz="2800" b="1" dirty="0" err="1">
                <a:solidFill>
                  <a:srgbClr val="92D050"/>
                </a:solidFill>
              </a:rPr>
              <a:t>healthcare</a:t>
            </a:r>
            <a:r>
              <a:rPr lang="fr-FR" sz="2800" b="1" dirty="0">
                <a:solidFill>
                  <a:srgbClr val="92D050"/>
                </a:solidFill>
              </a:rPr>
              <a:t> </a:t>
            </a:r>
            <a:r>
              <a:rPr lang="fr-FR" sz="2800" b="1" dirty="0" err="1">
                <a:solidFill>
                  <a:srgbClr val="92D050"/>
                </a:solidFill>
              </a:rPr>
              <a:t>sector</a:t>
            </a:r>
            <a:r>
              <a:rPr lang="fr-FR" sz="2800" b="1" dirty="0">
                <a:solidFill>
                  <a:srgbClr val="92D050"/>
                </a:solidFill>
              </a:rPr>
              <a:t>: </a:t>
            </a:r>
            <a:br>
              <a:rPr lang="fr-FR" sz="2800" b="1" dirty="0">
                <a:solidFill>
                  <a:srgbClr val="92D050"/>
                </a:solidFill>
              </a:rPr>
            </a:br>
            <a:r>
              <a:rPr lang="fr-FR" sz="2800" b="1" dirty="0" err="1" smtClean="0">
                <a:solidFill>
                  <a:srgbClr val="92D050"/>
                </a:solidFill>
              </a:rPr>
              <a:t>Remedial</a:t>
            </a:r>
            <a:r>
              <a:rPr lang="fr-FR" sz="2800" b="1" dirty="0" smtClean="0">
                <a:solidFill>
                  <a:srgbClr val="92D050"/>
                </a:solidFill>
              </a:rPr>
              <a:t> </a:t>
            </a:r>
            <a:r>
              <a:rPr lang="fr-FR" sz="2800" b="1" dirty="0" err="1" smtClean="0">
                <a:solidFill>
                  <a:srgbClr val="92D050"/>
                </a:solidFill>
              </a:rPr>
              <a:t>measures</a:t>
            </a:r>
            <a:r>
              <a:rPr lang="fr-FR" sz="2800" b="1" dirty="0" smtClean="0">
                <a:solidFill>
                  <a:srgbClr val="92D050"/>
                </a:solidFill>
              </a:rPr>
              <a:t> </a:t>
            </a:r>
            <a:r>
              <a:rPr lang="fr-FR" sz="2800" b="1" dirty="0" err="1" smtClean="0">
                <a:solidFill>
                  <a:srgbClr val="92D050"/>
                </a:solidFill>
              </a:rPr>
              <a:t>imposed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504056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fr-FR" dirty="0" err="1" smtClean="0">
                <a:latin typeface="+mj-lt"/>
              </a:rPr>
              <a:t>Monetary</a:t>
            </a:r>
            <a:r>
              <a:rPr lang="fr-FR" dirty="0" smtClean="0">
                <a:latin typeface="+mj-lt"/>
              </a:rPr>
              <a:t> penalty + </a:t>
            </a:r>
            <a:r>
              <a:rPr lang="fr-FR" dirty="0" err="1" smtClean="0">
                <a:latin typeface="+mj-lt"/>
              </a:rPr>
              <a:t>disgorgement</a:t>
            </a:r>
            <a:r>
              <a:rPr lang="fr-FR" dirty="0" smtClean="0">
                <a:latin typeface="+mj-lt"/>
              </a:rPr>
              <a:t> of profits</a:t>
            </a:r>
          </a:p>
          <a:p>
            <a:pPr>
              <a:spcAft>
                <a:spcPts val="600"/>
              </a:spcAft>
            </a:pPr>
            <a:r>
              <a:rPr lang="fr-FR" dirty="0" err="1" smtClean="0">
                <a:latin typeface="+mj-lt"/>
              </a:rPr>
              <a:t>Enhanced</a:t>
            </a:r>
            <a:r>
              <a:rPr lang="fr-FR" dirty="0" smtClean="0">
                <a:latin typeface="+mj-lt"/>
              </a:rPr>
              <a:t> compliance programmes</a:t>
            </a:r>
          </a:p>
          <a:p>
            <a:pPr>
              <a:spcAft>
                <a:spcPts val="600"/>
              </a:spcAft>
            </a:pPr>
            <a:r>
              <a:rPr lang="fr-FR" dirty="0" smtClean="0">
                <a:latin typeface="+mj-lt"/>
              </a:rPr>
              <a:t>Independent compliance monitor</a:t>
            </a:r>
          </a:p>
          <a:p>
            <a:pPr>
              <a:spcAft>
                <a:spcPts val="600"/>
              </a:spcAft>
            </a:pPr>
            <a:r>
              <a:rPr lang="fr-FR" dirty="0" smtClean="0">
                <a:latin typeface="+mj-lt"/>
              </a:rPr>
              <a:t>Regular report to </a:t>
            </a:r>
            <a:r>
              <a:rPr lang="fr-FR" dirty="0" err="1" smtClean="0">
                <a:latin typeface="+mj-lt"/>
              </a:rPr>
              <a:t>law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enforcement</a:t>
            </a:r>
            <a:endParaRPr lang="fr-FR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fr-FR" dirty="0" smtClean="0">
                <a:latin typeface="+mj-lt"/>
              </a:rPr>
              <a:t>New missions for compliance </a:t>
            </a:r>
            <a:r>
              <a:rPr lang="fr-FR" dirty="0" err="1" smtClean="0">
                <a:latin typeface="+mj-lt"/>
              </a:rPr>
              <a:t>functions</a:t>
            </a:r>
            <a:endParaRPr lang="en-GB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51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8218487" cy="766763"/>
          </a:xfrm>
        </p:spPr>
        <p:txBody>
          <a:bodyPr anchor="ctr"/>
          <a:lstStyle/>
          <a:p>
            <a:pPr eaLnBrk="1" hangingPunct="1"/>
            <a:r>
              <a:rPr lang="en-GB" sz="3600" b="1" dirty="0" smtClean="0">
                <a:solidFill>
                  <a:srgbClr val="92D050"/>
                </a:solidFill>
              </a:rPr>
              <a:t>To Find Out More</a:t>
            </a:r>
            <a:endParaRPr lang="en-US" sz="3600" b="1" dirty="0" smtClean="0">
              <a:solidFill>
                <a:srgbClr val="92D050"/>
              </a:solidFill>
            </a:endParaRPr>
          </a:p>
        </p:txBody>
      </p:sp>
      <p:pic>
        <p:nvPicPr>
          <p:cNvPr id="25603" name="Picture 6" descr="chatea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353" b="31755"/>
          <a:stretch>
            <a:fillRect/>
          </a:stretch>
        </p:blipFill>
        <p:spPr>
          <a:xfrm>
            <a:off x="209550" y="1260475"/>
            <a:ext cx="8723313" cy="36576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1F596-2829-4421-9980-AC73A82F658D}" type="slidenum">
              <a:rPr lang="en-GB" smtClean="0"/>
              <a:pPr/>
              <a:t>22</a:t>
            </a:fld>
            <a:endParaRPr lang="en-GB" dirty="0" smtClean="0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-324544" y="5805264"/>
            <a:ext cx="56165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+mj-lt"/>
              </a:rPr>
              <a:t>www.oecd.org/corruption</a:t>
            </a:r>
          </a:p>
          <a:p>
            <a:pPr algn="ctr"/>
            <a:r>
              <a:rPr lang="en-GB" sz="2400" dirty="0" smtClean="0">
                <a:latin typeface="+mj-lt"/>
              </a:rPr>
              <a:t>france.chain@oecd.org 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94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44252" y="332656"/>
            <a:ext cx="8496300" cy="765175"/>
          </a:xfrm>
        </p:spPr>
        <p:txBody>
          <a:bodyPr anchor="ctr"/>
          <a:lstStyle/>
          <a:p>
            <a:r>
              <a:rPr lang="en-GB" sz="3600" b="1" dirty="0">
                <a:solidFill>
                  <a:srgbClr val="92D050"/>
                </a:solidFill>
              </a:rPr>
              <a:t>The OECD Anti-Bribery </a:t>
            </a:r>
            <a:r>
              <a:rPr lang="en-GB" sz="3600" b="1" dirty="0" smtClean="0">
                <a:solidFill>
                  <a:srgbClr val="92D050"/>
                </a:solidFill>
              </a:rPr>
              <a:t>Convention</a:t>
            </a:r>
            <a:br>
              <a:rPr lang="en-GB" sz="3600" b="1" dirty="0" smtClean="0">
                <a:solidFill>
                  <a:srgbClr val="92D050"/>
                </a:solidFill>
              </a:rPr>
            </a:br>
            <a:r>
              <a:rPr lang="en-GB" sz="3600" b="1" dirty="0" smtClean="0">
                <a:solidFill>
                  <a:srgbClr val="92D050"/>
                </a:solidFill>
              </a:rPr>
              <a:t>			Who?</a:t>
            </a:r>
            <a:endParaRPr lang="en-US" sz="3600" b="1" dirty="0" smtClean="0">
              <a:solidFill>
                <a:srgbClr val="92D05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51520" y="5085184"/>
            <a:ext cx="8653152" cy="198884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z="2000" dirty="0" smtClean="0">
                <a:latin typeface="+mj-lt"/>
              </a:rPr>
              <a:t>The Working Group on Bribery: 36 + 8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Non-OECD: Argentina, Brazil, Bulgaria, Colombia, Costa Rica, Peru, Russian Federation, South Africa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Includes emerging economies (Argentina, Brazil, Chile, Israel, South Africa, Turkey)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 smtClean="0">
                <a:latin typeface="+mj-lt"/>
              </a:rPr>
              <a:t>All G20 members except China, India, Indonesia, Saudi Arabia</a:t>
            </a:r>
            <a:endParaRPr lang="en-US" sz="2000" u="sng" dirty="0" smtClean="0">
              <a:latin typeface="+mj-lt"/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F64C4C-81BB-4CFE-A9A7-F07900EFADA9}" type="slidenum">
              <a:rPr lang="en-GB" smtClean="0"/>
              <a:pPr/>
              <a:t>3</a:t>
            </a:fld>
            <a:endParaRPr lang="en-GB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87450" y="1646982"/>
            <a:ext cx="6337300" cy="3078162"/>
            <a:chOff x="748" y="799"/>
            <a:chExt cx="3992" cy="1939"/>
          </a:xfrm>
        </p:grpSpPr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748" y="799"/>
              <a:ext cx="3992" cy="1939"/>
              <a:chOff x="748" y="799"/>
              <a:chExt cx="3992" cy="1939"/>
            </a:xfrm>
          </p:grpSpPr>
          <p:sp>
            <p:nvSpPr>
              <p:cNvPr id="18843" name="Rectangle 5"/>
              <p:cNvSpPr>
                <a:spLocks noChangeArrowheads="1"/>
              </p:cNvSpPr>
              <p:nvPr/>
            </p:nvSpPr>
            <p:spPr bwMode="auto">
              <a:xfrm>
                <a:off x="748" y="799"/>
                <a:ext cx="3992" cy="1939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44" name="Freeform 6"/>
              <p:cNvSpPr>
                <a:spLocks/>
              </p:cNvSpPr>
              <p:nvPr/>
            </p:nvSpPr>
            <p:spPr bwMode="auto">
              <a:xfrm>
                <a:off x="2802" y="152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45" name="Freeform 7"/>
              <p:cNvSpPr>
                <a:spLocks/>
              </p:cNvSpPr>
              <p:nvPr/>
            </p:nvSpPr>
            <p:spPr bwMode="auto">
              <a:xfrm>
                <a:off x="2772" y="1497"/>
                <a:ext cx="47" cy="25"/>
              </a:xfrm>
              <a:custGeom>
                <a:avLst/>
                <a:gdLst>
                  <a:gd name="T0" fmla="*/ 11 w 47"/>
                  <a:gd name="T1" fmla="*/ 7 h 25"/>
                  <a:gd name="T2" fmla="*/ 11 w 47"/>
                  <a:gd name="T3" fmla="*/ 5 h 25"/>
                  <a:gd name="T4" fmla="*/ 14 w 47"/>
                  <a:gd name="T5" fmla="*/ 5 h 25"/>
                  <a:gd name="T6" fmla="*/ 16 w 47"/>
                  <a:gd name="T7" fmla="*/ 4 h 25"/>
                  <a:gd name="T8" fmla="*/ 17 w 47"/>
                  <a:gd name="T9" fmla="*/ 2 h 25"/>
                  <a:gd name="T10" fmla="*/ 18 w 47"/>
                  <a:gd name="T11" fmla="*/ 4 h 25"/>
                  <a:gd name="T12" fmla="*/ 22 w 47"/>
                  <a:gd name="T13" fmla="*/ 4 h 25"/>
                  <a:gd name="T14" fmla="*/ 25 w 47"/>
                  <a:gd name="T15" fmla="*/ 4 h 25"/>
                  <a:gd name="T16" fmla="*/ 28 w 47"/>
                  <a:gd name="T17" fmla="*/ 1 h 25"/>
                  <a:gd name="T18" fmla="*/ 26 w 47"/>
                  <a:gd name="T19" fmla="*/ 0 h 25"/>
                  <a:gd name="T20" fmla="*/ 28 w 47"/>
                  <a:gd name="T21" fmla="*/ 1 h 25"/>
                  <a:gd name="T22" fmla="*/ 34 w 47"/>
                  <a:gd name="T23" fmla="*/ 2 h 25"/>
                  <a:gd name="T24" fmla="*/ 36 w 47"/>
                  <a:gd name="T25" fmla="*/ 4 h 25"/>
                  <a:gd name="T26" fmla="*/ 39 w 47"/>
                  <a:gd name="T27" fmla="*/ 6 h 25"/>
                  <a:gd name="T28" fmla="*/ 37 w 47"/>
                  <a:gd name="T29" fmla="*/ 8 h 25"/>
                  <a:gd name="T30" fmla="*/ 37 w 47"/>
                  <a:gd name="T31" fmla="*/ 10 h 25"/>
                  <a:gd name="T32" fmla="*/ 41 w 47"/>
                  <a:gd name="T33" fmla="*/ 12 h 25"/>
                  <a:gd name="T34" fmla="*/ 47 w 47"/>
                  <a:gd name="T35" fmla="*/ 11 h 25"/>
                  <a:gd name="T36" fmla="*/ 46 w 47"/>
                  <a:gd name="T37" fmla="*/ 15 h 25"/>
                  <a:gd name="T38" fmla="*/ 47 w 47"/>
                  <a:gd name="T39" fmla="*/ 17 h 25"/>
                  <a:gd name="T40" fmla="*/ 42 w 47"/>
                  <a:gd name="T41" fmla="*/ 16 h 25"/>
                  <a:gd name="T42" fmla="*/ 43 w 47"/>
                  <a:gd name="T43" fmla="*/ 19 h 25"/>
                  <a:gd name="T44" fmla="*/ 35 w 47"/>
                  <a:gd name="T45" fmla="*/ 17 h 25"/>
                  <a:gd name="T46" fmla="*/ 34 w 47"/>
                  <a:gd name="T47" fmla="*/ 21 h 25"/>
                  <a:gd name="T48" fmla="*/ 29 w 47"/>
                  <a:gd name="T49" fmla="*/ 23 h 25"/>
                  <a:gd name="T50" fmla="*/ 28 w 47"/>
                  <a:gd name="T51" fmla="*/ 23 h 25"/>
                  <a:gd name="T52" fmla="*/ 25 w 47"/>
                  <a:gd name="T53" fmla="*/ 19 h 25"/>
                  <a:gd name="T54" fmla="*/ 24 w 47"/>
                  <a:gd name="T55" fmla="*/ 19 h 25"/>
                  <a:gd name="T56" fmla="*/ 22 w 47"/>
                  <a:gd name="T57" fmla="*/ 22 h 25"/>
                  <a:gd name="T58" fmla="*/ 19 w 47"/>
                  <a:gd name="T59" fmla="*/ 24 h 25"/>
                  <a:gd name="T60" fmla="*/ 18 w 47"/>
                  <a:gd name="T61" fmla="*/ 24 h 25"/>
                  <a:gd name="T62" fmla="*/ 14 w 47"/>
                  <a:gd name="T63" fmla="*/ 25 h 25"/>
                  <a:gd name="T64" fmla="*/ 10 w 47"/>
                  <a:gd name="T65" fmla="*/ 23 h 25"/>
                  <a:gd name="T66" fmla="*/ 8 w 47"/>
                  <a:gd name="T67" fmla="*/ 18 h 25"/>
                  <a:gd name="T68" fmla="*/ 7 w 47"/>
                  <a:gd name="T69" fmla="*/ 17 h 25"/>
                  <a:gd name="T70" fmla="*/ 3 w 47"/>
                  <a:gd name="T71" fmla="*/ 18 h 25"/>
                  <a:gd name="T72" fmla="*/ 3 w 47"/>
                  <a:gd name="T73" fmla="*/ 21 h 25"/>
                  <a:gd name="T74" fmla="*/ 0 w 47"/>
                  <a:gd name="T75" fmla="*/ 22 h 25"/>
                  <a:gd name="T76" fmla="*/ 1 w 47"/>
                  <a:gd name="T77" fmla="*/ 19 h 25"/>
                  <a:gd name="T78" fmla="*/ 3 w 47"/>
                  <a:gd name="T79" fmla="*/ 15 h 25"/>
                  <a:gd name="T80" fmla="*/ 7 w 47"/>
                  <a:gd name="T81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7" h="25">
                    <a:moveTo>
                      <a:pt x="10" y="8"/>
                    </a:moveTo>
                    <a:lnTo>
                      <a:pt x="11" y="7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9" y="2"/>
                    </a:lnTo>
                    <a:lnTo>
                      <a:pt x="22" y="4"/>
                    </a:lnTo>
                    <a:lnTo>
                      <a:pt x="24" y="2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8" y="1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31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6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40" y="11"/>
                    </a:lnTo>
                    <a:lnTo>
                      <a:pt x="41" y="12"/>
                    </a:lnTo>
                    <a:lnTo>
                      <a:pt x="45" y="12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6" y="15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5" y="16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3" y="19"/>
                    </a:lnTo>
                    <a:lnTo>
                      <a:pt x="36" y="19"/>
                    </a:lnTo>
                    <a:lnTo>
                      <a:pt x="35" y="17"/>
                    </a:lnTo>
                    <a:lnTo>
                      <a:pt x="34" y="19"/>
                    </a:lnTo>
                    <a:lnTo>
                      <a:pt x="34" y="21"/>
                    </a:lnTo>
                    <a:lnTo>
                      <a:pt x="30" y="24"/>
                    </a:lnTo>
                    <a:lnTo>
                      <a:pt x="29" y="23"/>
                    </a:lnTo>
                    <a:lnTo>
                      <a:pt x="29" y="22"/>
                    </a:lnTo>
                    <a:lnTo>
                      <a:pt x="28" y="23"/>
                    </a:lnTo>
                    <a:lnTo>
                      <a:pt x="26" y="22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4" y="25"/>
                    </a:lnTo>
                    <a:lnTo>
                      <a:pt x="12" y="25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3" y="21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46" name="Freeform 8"/>
              <p:cNvSpPr>
                <a:spLocks/>
              </p:cNvSpPr>
              <p:nvPr/>
            </p:nvSpPr>
            <p:spPr bwMode="auto">
              <a:xfrm>
                <a:off x="2877" y="1487"/>
                <a:ext cx="71" cy="37"/>
              </a:xfrm>
              <a:custGeom>
                <a:avLst/>
                <a:gdLst>
                  <a:gd name="T0" fmla="*/ 62 w 71"/>
                  <a:gd name="T1" fmla="*/ 16 h 37"/>
                  <a:gd name="T2" fmla="*/ 59 w 71"/>
                  <a:gd name="T3" fmla="*/ 20 h 37"/>
                  <a:gd name="T4" fmla="*/ 58 w 71"/>
                  <a:gd name="T5" fmla="*/ 22 h 37"/>
                  <a:gd name="T6" fmla="*/ 57 w 71"/>
                  <a:gd name="T7" fmla="*/ 26 h 37"/>
                  <a:gd name="T8" fmla="*/ 55 w 71"/>
                  <a:gd name="T9" fmla="*/ 28 h 37"/>
                  <a:gd name="T10" fmla="*/ 51 w 71"/>
                  <a:gd name="T11" fmla="*/ 31 h 37"/>
                  <a:gd name="T12" fmla="*/ 48 w 71"/>
                  <a:gd name="T13" fmla="*/ 32 h 37"/>
                  <a:gd name="T14" fmla="*/ 35 w 71"/>
                  <a:gd name="T15" fmla="*/ 33 h 37"/>
                  <a:gd name="T16" fmla="*/ 34 w 71"/>
                  <a:gd name="T17" fmla="*/ 34 h 37"/>
                  <a:gd name="T18" fmla="*/ 29 w 71"/>
                  <a:gd name="T19" fmla="*/ 35 h 37"/>
                  <a:gd name="T20" fmla="*/ 27 w 71"/>
                  <a:gd name="T21" fmla="*/ 37 h 37"/>
                  <a:gd name="T22" fmla="*/ 17 w 71"/>
                  <a:gd name="T23" fmla="*/ 35 h 37"/>
                  <a:gd name="T24" fmla="*/ 13 w 71"/>
                  <a:gd name="T25" fmla="*/ 34 h 37"/>
                  <a:gd name="T26" fmla="*/ 10 w 71"/>
                  <a:gd name="T27" fmla="*/ 31 h 37"/>
                  <a:gd name="T28" fmla="*/ 6 w 71"/>
                  <a:gd name="T29" fmla="*/ 28 h 37"/>
                  <a:gd name="T30" fmla="*/ 4 w 71"/>
                  <a:gd name="T31" fmla="*/ 26 h 37"/>
                  <a:gd name="T32" fmla="*/ 2 w 71"/>
                  <a:gd name="T33" fmla="*/ 25 h 37"/>
                  <a:gd name="T34" fmla="*/ 0 w 71"/>
                  <a:gd name="T35" fmla="*/ 22 h 37"/>
                  <a:gd name="T36" fmla="*/ 4 w 71"/>
                  <a:gd name="T37" fmla="*/ 21 h 37"/>
                  <a:gd name="T38" fmla="*/ 5 w 71"/>
                  <a:gd name="T39" fmla="*/ 17 h 37"/>
                  <a:gd name="T40" fmla="*/ 6 w 71"/>
                  <a:gd name="T41" fmla="*/ 15 h 37"/>
                  <a:gd name="T42" fmla="*/ 5 w 71"/>
                  <a:gd name="T43" fmla="*/ 12 h 37"/>
                  <a:gd name="T44" fmla="*/ 11 w 71"/>
                  <a:gd name="T45" fmla="*/ 11 h 37"/>
                  <a:gd name="T46" fmla="*/ 13 w 71"/>
                  <a:gd name="T47" fmla="*/ 7 h 37"/>
                  <a:gd name="T48" fmla="*/ 17 w 71"/>
                  <a:gd name="T49" fmla="*/ 10 h 37"/>
                  <a:gd name="T50" fmla="*/ 25 w 71"/>
                  <a:gd name="T51" fmla="*/ 11 h 37"/>
                  <a:gd name="T52" fmla="*/ 29 w 71"/>
                  <a:gd name="T53" fmla="*/ 10 h 37"/>
                  <a:gd name="T54" fmla="*/ 30 w 71"/>
                  <a:gd name="T55" fmla="*/ 6 h 37"/>
                  <a:gd name="T56" fmla="*/ 36 w 71"/>
                  <a:gd name="T57" fmla="*/ 5 h 37"/>
                  <a:gd name="T58" fmla="*/ 47 w 71"/>
                  <a:gd name="T59" fmla="*/ 0 h 37"/>
                  <a:gd name="T60" fmla="*/ 59 w 71"/>
                  <a:gd name="T61" fmla="*/ 3 h 37"/>
                  <a:gd name="T62" fmla="*/ 64 w 71"/>
                  <a:gd name="T63" fmla="*/ 1 h 37"/>
                  <a:gd name="T64" fmla="*/ 70 w 71"/>
                  <a:gd name="T65" fmla="*/ 6 h 37"/>
                  <a:gd name="T66" fmla="*/ 70 w 71"/>
                  <a:gd name="T67" fmla="*/ 10 h 37"/>
                  <a:gd name="T68" fmla="*/ 64 w 71"/>
                  <a:gd name="T69" fmla="*/ 11 h 37"/>
                  <a:gd name="T70" fmla="*/ 63 w 71"/>
                  <a:gd name="T71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1" h="37">
                    <a:moveTo>
                      <a:pt x="62" y="15"/>
                    </a:moveTo>
                    <a:lnTo>
                      <a:pt x="62" y="16"/>
                    </a:lnTo>
                    <a:lnTo>
                      <a:pt x="61" y="18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8" y="22"/>
                    </a:lnTo>
                    <a:lnTo>
                      <a:pt x="57" y="23"/>
                    </a:lnTo>
                    <a:lnTo>
                      <a:pt x="57" y="26"/>
                    </a:lnTo>
                    <a:lnTo>
                      <a:pt x="55" y="27"/>
                    </a:lnTo>
                    <a:lnTo>
                      <a:pt x="55" y="28"/>
                    </a:lnTo>
                    <a:lnTo>
                      <a:pt x="53" y="29"/>
                    </a:lnTo>
                    <a:lnTo>
                      <a:pt x="51" y="31"/>
                    </a:lnTo>
                    <a:lnTo>
                      <a:pt x="50" y="31"/>
                    </a:lnTo>
                    <a:lnTo>
                      <a:pt x="48" y="32"/>
                    </a:lnTo>
                    <a:lnTo>
                      <a:pt x="38" y="32"/>
                    </a:lnTo>
                    <a:lnTo>
                      <a:pt x="35" y="33"/>
                    </a:lnTo>
                    <a:lnTo>
                      <a:pt x="34" y="33"/>
                    </a:lnTo>
                    <a:lnTo>
                      <a:pt x="34" y="34"/>
                    </a:lnTo>
                    <a:lnTo>
                      <a:pt x="32" y="33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7" y="37"/>
                    </a:lnTo>
                    <a:lnTo>
                      <a:pt x="18" y="37"/>
                    </a:lnTo>
                    <a:lnTo>
                      <a:pt x="17" y="35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2" y="32"/>
                    </a:lnTo>
                    <a:lnTo>
                      <a:pt x="10" y="31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4" y="21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11" y="11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19" y="11"/>
                    </a:lnTo>
                    <a:lnTo>
                      <a:pt x="25" y="11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30" y="6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42" y="5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59" y="3"/>
                    </a:lnTo>
                    <a:lnTo>
                      <a:pt x="63" y="3"/>
                    </a:lnTo>
                    <a:lnTo>
                      <a:pt x="64" y="1"/>
                    </a:lnTo>
                    <a:lnTo>
                      <a:pt x="68" y="5"/>
                    </a:lnTo>
                    <a:lnTo>
                      <a:pt x="70" y="6"/>
                    </a:lnTo>
                    <a:lnTo>
                      <a:pt x="71" y="7"/>
                    </a:lnTo>
                    <a:lnTo>
                      <a:pt x="70" y="10"/>
                    </a:lnTo>
                    <a:lnTo>
                      <a:pt x="67" y="10"/>
                    </a:lnTo>
                    <a:lnTo>
                      <a:pt x="64" y="11"/>
                    </a:lnTo>
                    <a:lnTo>
                      <a:pt x="64" y="12"/>
                    </a:lnTo>
                    <a:lnTo>
                      <a:pt x="63" y="12"/>
                    </a:lnTo>
                    <a:lnTo>
                      <a:pt x="62" y="1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47" name="Freeform 9"/>
              <p:cNvSpPr>
                <a:spLocks/>
              </p:cNvSpPr>
              <p:nvPr/>
            </p:nvSpPr>
            <p:spPr bwMode="auto">
              <a:xfrm>
                <a:off x="2795" y="1582"/>
                <a:ext cx="17" cy="28"/>
              </a:xfrm>
              <a:custGeom>
                <a:avLst/>
                <a:gdLst>
                  <a:gd name="T0" fmla="*/ 1 w 17"/>
                  <a:gd name="T1" fmla="*/ 9 h 28"/>
                  <a:gd name="T2" fmla="*/ 0 w 17"/>
                  <a:gd name="T3" fmla="*/ 7 h 28"/>
                  <a:gd name="T4" fmla="*/ 0 w 17"/>
                  <a:gd name="T5" fmla="*/ 4 h 28"/>
                  <a:gd name="T6" fmla="*/ 2 w 17"/>
                  <a:gd name="T7" fmla="*/ 5 h 28"/>
                  <a:gd name="T8" fmla="*/ 3 w 17"/>
                  <a:gd name="T9" fmla="*/ 5 h 28"/>
                  <a:gd name="T10" fmla="*/ 6 w 17"/>
                  <a:gd name="T11" fmla="*/ 4 h 28"/>
                  <a:gd name="T12" fmla="*/ 9 w 17"/>
                  <a:gd name="T13" fmla="*/ 0 h 28"/>
                  <a:gd name="T14" fmla="*/ 12 w 17"/>
                  <a:gd name="T15" fmla="*/ 0 h 28"/>
                  <a:gd name="T16" fmla="*/ 14 w 17"/>
                  <a:gd name="T17" fmla="*/ 3 h 28"/>
                  <a:gd name="T18" fmla="*/ 16 w 17"/>
                  <a:gd name="T19" fmla="*/ 5 h 28"/>
                  <a:gd name="T20" fmla="*/ 16 w 17"/>
                  <a:gd name="T21" fmla="*/ 6 h 28"/>
                  <a:gd name="T22" fmla="*/ 17 w 17"/>
                  <a:gd name="T23" fmla="*/ 9 h 28"/>
                  <a:gd name="T24" fmla="*/ 17 w 17"/>
                  <a:gd name="T25" fmla="*/ 10 h 28"/>
                  <a:gd name="T26" fmla="*/ 16 w 17"/>
                  <a:gd name="T27" fmla="*/ 12 h 28"/>
                  <a:gd name="T28" fmla="*/ 16 w 17"/>
                  <a:gd name="T29" fmla="*/ 21 h 28"/>
                  <a:gd name="T30" fmla="*/ 14 w 17"/>
                  <a:gd name="T31" fmla="*/ 23 h 28"/>
                  <a:gd name="T32" fmla="*/ 14 w 17"/>
                  <a:gd name="T33" fmla="*/ 25 h 28"/>
                  <a:gd name="T34" fmla="*/ 13 w 17"/>
                  <a:gd name="T35" fmla="*/ 26 h 28"/>
                  <a:gd name="T36" fmla="*/ 11 w 17"/>
                  <a:gd name="T37" fmla="*/ 25 h 28"/>
                  <a:gd name="T38" fmla="*/ 9 w 17"/>
                  <a:gd name="T39" fmla="*/ 25 h 28"/>
                  <a:gd name="T40" fmla="*/ 8 w 17"/>
                  <a:gd name="T41" fmla="*/ 27 h 28"/>
                  <a:gd name="T42" fmla="*/ 7 w 17"/>
                  <a:gd name="T43" fmla="*/ 28 h 28"/>
                  <a:gd name="T44" fmla="*/ 2 w 17"/>
                  <a:gd name="T45" fmla="*/ 28 h 28"/>
                  <a:gd name="T46" fmla="*/ 2 w 17"/>
                  <a:gd name="T47" fmla="*/ 18 h 28"/>
                  <a:gd name="T48" fmla="*/ 3 w 17"/>
                  <a:gd name="T49" fmla="*/ 20 h 28"/>
                  <a:gd name="T50" fmla="*/ 3 w 17"/>
                  <a:gd name="T51" fmla="*/ 17 h 28"/>
                  <a:gd name="T52" fmla="*/ 2 w 17"/>
                  <a:gd name="T53" fmla="*/ 16 h 28"/>
                  <a:gd name="T54" fmla="*/ 3 w 17"/>
                  <a:gd name="T55" fmla="*/ 15 h 28"/>
                  <a:gd name="T56" fmla="*/ 2 w 17"/>
                  <a:gd name="T57" fmla="*/ 12 h 28"/>
                  <a:gd name="T58" fmla="*/ 3 w 17"/>
                  <a:gd name="T59" fmla="*/ 12 h 28"/>
                  <a:gd name="T60" fmla="*/ 2 w 17"/>
                  <a:gd name="T61" fmla="*/ 10 h 28"/>
                  <a:gd name="T62" fmla="*/ 1 w 17"/>
                  <a:gd name="T63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" h="28">
                    <a:moveTo>
                      <a:pt x="1" y="9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6" y="4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6" y="12"/>
                    </a:lnTo>
                    <a:lnTo>
                      <a:pt x="16" y="21"/>
                    </a:lnTo>
                    <a:lnTo>
                      <a:pt x="14" y="23"/>
                    </a:lnTo>
                    <a:lnTo>
                      <a:pt x="14" y="25"/>
                    </a:lnTo>
                    <a:lnTo>
                      <a:pt x="13" y="26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8" y="27"/>
                    </a:lnTo>
                    <a:lnTo>
                      <a:pt x="7" y="28"/>
                    </a:lnTo>
                    <a:lnTo>
                      <a:pt x="2" y="28"/>
                    </a:lnTo>
                    <a:lnTo>
                      <a:pt x="2" y="18"/>
                    </a:lnTo>
                    <a:lnTo>
                      <a:pt x="3" y="20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2" y="10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48" name="Freeform 10"/>
              <p:cNvSpPr>
                <a:spLocks/>
              </p:cNvSpPr>
              <p:nvPr/>
            </p:nvSpPr>
            <p:spPr bwMode="auto">
              <a:xfrm>
                <a:off x="2817" y="156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49" name="Freeform 11"/>
              <p:cNvSpPr>
                <a:spLocks/>
              </p:cNvSpPr>
              <p:nvPr/>
            </p:nvSpPr>
            <p:spPr bwMode="auto">
              <a:xfrm>
                <a:off x="2840" y="1619"/>
                <a:ext cx="32" cy="19"/>
              </a:xfrm>
              <a:custGeom>
                <a:avLst/>
                <a:gdLst>
                  <a:gd name="T0" fmla="*/ 29 w 32"/>
                  <a:gd name="T1" fmla="*/ 7 h 19"/>
                  <a:gd name="T2" fmla="*/ 27 w 32"/>
                  <a:gd name="T3" fmla="*/ 8 h 19"/>
                  <a:gd name="T4" fmla="*/ 27 w 32"/>
                  <a:gd name="T5" fmla="*/ 11 h 19"/>
                  <a:gd name="T6" fmla="*/ 29 w 32"/>
                  <a:gd name="T7" fmla="*/ 12 h 19"/>
                  <a:gd name="T8" fmla="*/ 29 w 32"/>
                  <a:gd name="T9" fmla="*/ 16 h 19"/>
                  <a:gd name="T10" fmla="*/ 27 w 32"/>
                  <a:gd name="T11" fmla="*/ 17 h 19"/>
                  <a:gd name="T12" fmla="*/ 27 w 32"/>
                  <a:gd name="T13" fmla="*/ 19 h 19"/>
                  <a:gd name="T14" fmla="*/ 26 w 32"/>
                  <a:gd name="T15" fmla="*/ 18 h 19"/>
                  <a:gd name="T16" fmla="*/ 23 w 32"/>
                  <a:gd name="T17" fmla="*/ 18 h 19"/>
                  <a:gd name="T18" fmla="*/ 20 w 32"/>
                  <a:gd name="T19" fmla="*/ 17 h 19"/>
                  <a:gd name="T20" fmla="*/ 18 w 32"/>
                  <a:gd name="T21" fmla="*/ 14 h 19"/>
                  <a:gd name="T22" fmla="*/ 15 w 32"/>
                  <a:gd name="T23" fmla="*/ 13 h 19"/>
                  <a:gd name="T24" fmla="*/ 13 w 32"/>
                  <a:gd name="T25" fmla="*/ 13 h 19"/>
                  <a:gd name="T26" fmla="*/ 12 w 32"/>
                  <a:gd name="T27" fmla="*/ 12 h 19"/>
                  <a:gd name="T28" fmla="*/ 10 w 32"/>
                  <a:gd name="T29" fmla="*/ 12 h 19"/>
                  <a:gd name="T30" fmla="*/ 8 w 32"/>
                  <a:gd name="T31" fmla="*/ 11 h 19"/>
                  <a:gd name="T32" fmla="*/ 7 w 32"/>
                  <a:gd name="T33" fmla="*/ 9 h 19"/>
                  <a:gd name="T34" fmla="*/ 4 w 32"/>
                  <a:gd name="T35" fmla="*/ 8 h 19"/>
                  <a:gd name="T36" fmla="*/ 2 w 32"/>
                  <a:gd name="T37" fmla="*/ 8 h 19"/>
                  <a:gd name="T38" fmla="*/ 0 w 32"/>
                  <a:gd name="T39" fmla="*/ 6 h 19"/>
                  <a:gd name="T40" fmla="*/ 0 w 32"/>
                  <a:gd name="T41" fmla="*/ 3 h 19"/>
                  <a:gd name="T42" fmla="*/ 2 w 32"/>
                  <a:gd name="T43" fmla="*/ 1 h 19"/>
                  <a:gd name="T44" fmla="*/ 3 w 32"/>
                  <a:gd name="T45" fmla="*/ 2 h 19"/>
                  <a:gd name="T46" fmla="*/ 4 w 32"/>
                  <a:gd name="T47" fmla="*/ 2 h 19"/>
                  <a:gd name="T48" fmla="*/ 6 w 32"/>
                  <a:gd name="T49" fmla="*/ 1 h 19"/>
                  <a:gd name="T50" fmla="*/ 8 w 32"/>
                  <a:gd name="T51" fmla="*/ 1 h 19"/>
                  <a:gd name="T52" fmla="*/ 9 w 32"/>
                  <a:gd name="T53" fmla="*/ 2 h 19"/>
                  <a:gd name="T54" fmla="*/ 12 w 32"/>
                  <a:gd name="T55" fmla="*/ 2 h 19"/>
                  <a:gd name="T56" fmla="*/ 13 w 32"/>
                  <a:gd name="T57" fmla="*/ 3 h 19"/>
                  <a:gd name="T58" fmla="*/ 15 w 32"/>
                  <a:gd name="T59" fmla="*/ 2 h 19"/>
                  <a:gd name="T60" fmla="*/ 21 w 32"/>
                  <a:gd name="T61" fmla="*/ 2 h 19"/>
                  <a:gd name="T62" fmla="*/ 23 w 32"/>
                  <a:gd name="T63" fmla="*/ 1 h 19"/>
                  <a:gd name="T64" fmla="*/ 29 w 32"/>
                  <a:gd name="T65" fmla="*/ 1 h 19"/>
                  <a:gd name="T66" fmla="*/ 30 w 32"/>
                  <a:gd name="T67" fmla="*/ 0 h 19"/>
                  <a:gd name="T68" fmla="*/ 32 w 32"/>
                  <a:gd name="T69" fmla="*/ 0 h 19"/>
                  <a:gd name="T70" fmla="*/ 31 w 32"/>
                  <a:gd name="T71" fmla="*/ 1 h 19"/>
                  <a:gd name="T72" fmla="*/ 30 w 32"/>
                  <a:gd name="T73" fmla="*/ 3 h 19"/>
                  <a:gd name="T74" fmla="*/ 29 w 32"/>
                  <a:gd name="T75" fmla="*/ 5 h 19"/>
                  <a:gd name="T76" fmla="*/ 29 w 32"/>
                  <a:gd name="T7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" h="19">
                    <a:moveTo>
                      <a:pt x="29" y="7"/>
                    </a:moveTo>
                    <a:lnTo>
                      <a:pt x="27" y="8"/>
                    </a:lnTo>
                    <a:lnTo>
                      <a:pt x="27" y="11"/>
                    </a:lnTo>
                    <a:lnTo>
                      <a:pt x="29" y="12"/>
                    </a:lnTo>
                    <a:lnTo>
                      <a:pt x="29" y="16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6" y="18"/>
                    </a:lnTo>
                    <a:lnTo>
                      <a:pt x="23" y="18"/>
                    </a:lnTo>
                    <a:lnTo>
                      <a:pt x="20" y="17"/>
                    </a:lnTo>
                    <a:lnTo>
                      <a:pt x="18" y="14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8" y="11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21" y="2"/>
                    </a:lnTo>
                    <a:lnTo>
                      <a:pt x="23" y="1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1" y="1"/>
                    </a:lnTo>
                    <a:lnTo>
                      <a:pt x="30" y="3"/>
                    </a:lnTo>
                    <a:lnTo>
                      <a:pt x="29" y="5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50" name="Freeform 12"/>
              <p:cNvSpPr>
                <a:spLocks/>
              </p:cNvSpPr>
              <p:nvPr/>
            </p:nvSpPr>
            <p:spPr bwMode="auto">
              <a:xfrm>
                <a:off x="2779" y="1507"/>
                <a:ext cx="123" cy="115"/>
              </a:xfrm>
              <a:custGeom>
                <a:avLst/>
                <a:gdLst>
                  <a:gd name="T0" fmla="*/ 74 w 123"/>
                  <a:gd name="T1" fmla="*/ 7 h 115"/>
                  <a:gd name="T2" fmla="*/ 71 w 123"/>
                  <a:gd name="T3" fmla="*/ 11 h 115"/>
                  <a:gd name="T4" fmla="*/ 74 w 123"/>
                  <a:gd name="T5" fmla="*/ 17 h 115"/>
                  <a:gd name="T6" fmla="*/ 70 w 123"/>
                  <a:gd name="T7" fmla="*/ 18 h 115"/>
                  <a:gd name="T8" fmla="*/ 65 w 123"/>
                  <a:gd name="T9" fmla="*/ 19 h 115"/>
                  <a:gd name="T10" fmla="*/ 58 w 123"/>
                  <a:gd name="T11" fmla="*/ 24 h 115"/>
                  <a:gd name="T12" fmla="*/ 58 w 123"/>
                  <a:gd name="T13" fmla="*/ 30 h 115"/>
                  <a:gd name="T14" fmla="*/ 61 w 123"/>
                  <a:gd name="T15" fmla="*/ 37 h 115"/>
                  <a:gd name="T16" fmla="*/ 70 w 123"/>
                  <a:gd name="T17" fmla="*/ 45 h 115"/>
                  <a:gd name="T18" fmla="*/ 75 w 123"/>
                  <a:gd name="T19" fmla="*/ 51 h 115"/>
                  <a:gd name="T20" fmla="*/ 79 w 123"/>
                  <a:gd name="T21" fmla="*/ 59 h 115"/>
                  <a:gd name="T22" fmla="*/ 98 w 123"/>
                  <a:gd name="T23" fmla="*/ 67 h 115"/>
                  <a:gd name="T24" fmla="*/ 97 w 123"/>
                  <a:gd name="T25" fmla="*/ 73 h 115"/>
                  <a:gd name="T26" fmla="*/ 105 w 123"/>
                  <a:gd name="T27" fmla="*/ 75 h 115"/>
                  <a:gd name="T28" fmla="*/ 111 w 123"/>
                  <a:gd name="T29" fmla="*/ 79 h 115"/>
                  <a:gd name="T30" fmla="*/ 123 w 123"/>
                  <a:gd name="T31" fmla="*/ 87 h 115"/>
                  <a:gd name="T32" fmla="*/ 119 w 123"/>
                  <a:gd name="T33" fmla="*/ 91 h 115"/>
                  <a:gd name="T34" fmla="*/ 111 w 123"/>
                  <a:gd name="T35" fmla="*/ 86 h 115"/>
                  <a:gd name="T36" fmla="*/ 104 w 123"/>
                  <a:gd name="T37" fmla="*/ 89 h 115"/>
                  <a:gd name="T38" fmla="*/ 105 w 123"/>
                  <a:gd name="T39" fmla="*/ 95 h 115"/>
                  <a:gd name="T40" fmla="*/ 109 w 123"/>
                  <a:gd name="T41" fmla="*/ 104 h 115"/>
                  <a:gd name="T42" fmla="*/ 103 w 123"/>
                  <a:gd name="T43" fmla="*/ 110 h 115"/>
                  <a:gd name="T44" fmla="*/ 94 w 123"/>
                  <a:gd name="T45" fmla="*/ 115 h 115"/>
                  <a:gd name="T46" fmla="*/ 96 w 123"/>
                  <a:gd name="T47" fmla="*/ 109 h 115"/>
                  <a:gd name="T48" fmla="*/ 99 w 123"/>
                  <a:gd name="T49" fmla="*/ 106 h 115"/>
                  <a:gd name="T50" fmla="*/ 97 w 123"/>
                  <a:gd name="T51" fmla="*/ 96 h 115"/>
                  <a:gd name="T52" fmla="*/ 90 w 123"/>
                  <a:gd name="T53" fmla="*/ 90 h 115"/>
                  <a:gd name="T54" fmla="*/ 85 w 123"/>
                  <a:gd name="T55" fmla="*/ 82 h 115"/>
                  <a:gd name="T56" fmla="*/ 78 w 123"/>
                  <a:gd name="T57" fmla="*/ 80 h 115"/>
                  <a:gd name="T58" fmla="*/ 73 w 123"/>
                  <a:gd name="T59" fmla="*/ 75 h 115"/>
                  <a:gd name="T60" fmla="*/ 62 w 123"/>
                  <a:gd name="T61" fmla="*/ 71 h 115"/>
                  <a:gd name="T62" fmla="*/ 56 w 123"/>
                  <a:gd name="T63" fmla="*/ 65 h 115"/>
                  <a:gd name="T64" fmla="*/ 50 w 123"/>
                  <a:gd name="T65" fmla="*/ 61 h 115"/>
                  <a:gd name="T66" fmla="*/ 45 w 123"/>
                  <a:gd name="T67" fmla="*/ 57 h 115"/>
                  <a:gd name="T68" fmla="*/ 40 w 123"/>
                  <a:gd name="T69" fmla="*/ 52 h 115"/>
                  <a:gd name="T70" fmla="*/ 38 w 123"/>
                  <a:gd name="T71" fmla="*/ 42 h 115"/>
                  <a:gd name="T72" fmla="*/ 32 w 123"/>
                  <a:gd name="T73" fmla="*/ 39 h 115"/>
                  <a:gd name="T74" fmla="*/ 24 w 123"/>
                  <a:gd name="T75" fmla="*/ 35 h 115"/>
                  <a:gd name="T76" fmla="*/ 16 w 123"/>
                  <a:gd name="T77" fmla="*/ 39 h 115"/>
                  <a:gd name="T78" fmla="*/ 9 w 123"/>
                  <a:gd name="T79" fmla="*/ 42 h 115"/>
                  <a:gd name="T80" fmla="*/ 5 w 123"/>
                  <a:gd name="T81" fmla="*/ 37 h 115"/>
                  <a:gd name="T82" fmla="*/ 4 w 123"/>
                  <a:gd name="T83" fmla="*/ 29 h 115"/>
                  <a:gd name="T84" fmla="*/ 1 w 123"/>
                  <a:gd name="T85" fmla="*/ 25 h 115"/>
                  <a:gd name="T86" fmla="*/ 4 w 123"/>
                  <a:gd name="T87" fmla="*/ 20 h 115"/>
                  <a:gd name="T88" fmla="*/ 5 w 123"/>
                  <a:gd name="T89" fmla="*/ 15 h 115"/>
                  <a:gd name="T90" fmla="*/ 12 w 123"/>
                  <a:gd name="T91" fmla="*/ 15 h 115"/>
                  <a:gd name="T92" fmla="*/ 15 w 123"/>
                  <a:gd name="T93" fmla="*/ 11 h 115"/>
                  <a:gd name="T94" fmla="*/ 19 w 123"/>
                  <a:gd name="T95" fmla="*/ 12 h 115"/>
                  <a:gd name="T96" fmla="*/ 21 w 123"/>
                  <a:gd name="T97" fmla="*/ 18 h 115"/>
                  <a:gd name="T98" fmla="*/ 22 w 123"/>
                  <a:gd name="T99" fmla="*/ 13 h 115"/>
                  <a:gd name="T100" fmla="*/ 24 w 123"/>
                  <a:gd name="T101" fmla="*/ 14 h 115"/>
                  <a:gd name="T102" fmla="*/ 28 w 123"/>
                  <a:gd name="T103" fmla="*/ 7 h 115"/>
                  <a:gd name="T104" fmla="*/ 35 w 123"/>
                  <a:gd name="T105" fmla="*/ 6 h 115"/>
                  <a:gd name="T106" fmla="*/ 39 w 123"/>
                  <a:gd name="T107" fmla="*/ 5 h 115"/>
                  <a:gd name="T108" fmla="*/ 45 w 123"/>
                  <a:gd name="T109" fmla="*/ 3 h 115"/>
                  <a:gd name="T110" fmla="*/ 58 w 123"/>
                  <a:gd name="T111" fmla="*/ 0 h 115"/>
                  <a:gd name="T112" fmla="*/ 61 w 123"/>
                  <a:gd name="T113" fmla="*/ 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3" h="115">
                    <a:moveTo>
                      <a:pt x="65" y="6"/>
                    </a:moveTo>
                    <a:lnTo>
                      <a:pt x="67" y="6"/>
                    </a:lnTo>
                    <a:lnTo>
                      <a:pt x="69" y="7"/>
                    </a:lnTo>
                    <a:lnTo>
                      <a:pt x="74" y="7"/>
                    </a:lnTo>
                    <a:lnTo>
                      <a:pt x="73" y="7"/>
                    </a:lnTo>
                    <a:lnTo>
                      <a:pt x="73" y="8"/>
                    </a:lnTo>
                    <a:lnTo>
                      <a:pt x="70" y="9"/>
                    </a:lnTo>
                    <a:lnTo>
                      <a:pt x="71" y="11"/>
                    </a:lnTo>
                    <a:lnTo>
                      <a:pt x="71" y="13"/>
                    </a:lnTo>
                    <a:lnTo>
                      <a:pt x="73" y="14"/>
                    </a:lnTo>
                    <a:lnTo>
                      <a:pt x="73" y="17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4" y="19"/>
                    </a:lnTo>
                    <a:lnTo>
                      <a:pt x="73" y="17"/>
                    </a:lnTo>
                    <a:lnTo>
                      <a:pt x="70" y="18"/>
                    </a:lnTo>
                    <a:lnTo>
                      <a:pt x="69" y="17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20"/>
                    </a:lnTo>
                    <a:lnTo>
                      <a:pt x="59" y="20"/>
                    </a:lnTo>
                    <a:lnTo>
                      <a:pt x="58" y="22"/>
                    </a:lnTo>
                    <a:lnTo>
                      <a:pt x="58" y="24"/>
                    </a:lnTo>
                    <a:lnTo>
                      <a:pt x="61" y="26"/>
                    </a:lnTo>
                    <a:lnTo>
                      <a:pt x="61" y="28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8" y="34"/>
                    </a:lnTo>
                    <a:lnTo>
                      <a:pt x="59" y="36"/>
                    </a:lnTo>
                    <a:lnTo>
                      <a:pt x="59" y="37"/>
                    </a:lnTo>
                    <a:lnTo>
                      <a:pt x="61" y="37"/>
                    </a:lnTo>
                    <a:lnTo>
                      <a:pt x="63" y="40"/>
                    </a:lnTo>
                    <a:lnTo>
                      <a:pt x="68" y="42"/>
                    </a:lnTo>
                    <a:lnTo>
                      <a:pt x="68" y="43"/>
                    </a:lnTo>
                    <a:lnTo>
                      <a:pt x="70" y="45"/>
                    </a:lnTo>
                    <a:lnTo>
                      <a:pt x="71" y="45"/>
                    </a:lnTo>
                    <a:lnTo>
                      <a:pt x="73" y="47"/>
                    </a:lnTo>
                    <a:lnTo>
                      <a:pt x="74" y="48"/>
                    </a:lnTo>
                    <a:lnTo>
                      <a:pt x="75" y="51"/>
                    </a:lnTo>
                    <a:lnTo>
                      <a:pt x="75" y="54"/>
                    </a:lnTo>
                    <a:lnTo>
                      <a:pt x="76" y="56"/>
                    </a:lnTo>
                    <a:lnTo>
                      <a:pt x="78" y="58"/>
                    </a:lnTo>
                    <a:lnTo>
                      <a:pt x="79" y="59"/>
                    </a:lnTo>
                    <a:lnTo>
                      <a:pt x="81" y="61"/>
                    </a:lnTo>
                    <a:lnTo>
                      <a:pt x="86" y="65"/>
                    </a:lnTo>
                    <a:lnTo>
                      <a:pt x="88" y="67"/>
                    </a:lnTo>
                    <a:lnTo>
                      <a:pt x="98" y="67"/>
                    </a:lnTo>
                    <a:lnTo>
                      <a:pt x="99" y="68"/>
                    </a:lnTo>
                    <a:lnTo>
                      <a:pt x="98" y="69"/>
                    </a:lnTo>
                    <a:lnTo>
                      <a:pt x="96" y="70"/>
                    </a:lnTo>
                    <a:lnTo>
                      <a:pt x="97" y="73"/>
                    </a:lnTo>
                    <a:lnTo>
                      <a:pt x="99" y="73"/>
                    </a:lnTo>
                    <a:lnTo>
                      <a:pt x="102" y="74"/>
                    </a:lnTo>
                    <a:lnTo>
                      <a:pt x="103" y="75"/>
                    </a:lnTo>
                    <a:lnTo>
                      <a:pt x="105" y="75"/>
                    </a:lnTo>
                    <a:lnTo>
                      <a:pt x="107" y="76"/>
                    </a:lnTo>
                    <a:lnTo>
                      <a:pt x="109" y="78"/>
                    </a:lnTo>
                    <a:lnTo>
                      <a:pt x="110" y="78"/>
                    </a:lnTo>
                    <a:lnTo>
                      <a:pt x="111" y="79"/>
                    </a:lnTo>
                    <a:lnTo>
                      <a:pt x="114" y="80"/>
                    </a:lnTo>
                    <a:lnTo>
                      <a:pt x="115" y="81"/>
                    </a:lnTo>
                    <a:lnTo>
                      <a:pt x="117" y="81"/>
                    </a:lnTo>
                    <a:lnTo>
                      <a:pt x="123" y="87"/>
                    </a:lnTo>
                    <a:lnTo>
                      <a:pt x="123" y="90"/>
                    </a:lnTo>
                    <a:lnTo>
                      <a:pt x="122" y="92"/>
                    </a:lnTo>
                    <a:lnTo>
                      <a:pt x="120" y="92"/>
                    </a:lnTo>
                    <a:lnTo>
                      <a:pt x="119" y="91"/>
                    </a:lnTo>
                    <a:lnTo>
                      <a:pt x="119" y="90"/>
                    </a:lnTo>
                    <a:lnTo>
                      <a:pt x="117" y="87"/>
                    </a:lnTo>
                    <a:lnTo>
                      <a:pt x="116" y="86"/>
                    </a:lnTo>
                    <a:lnTo>
                      <a:pt x="111" y="86"/>
                    </a:lnTo>
                    <a:lnTo>
                      <a:pt x="109" y="84"/>
                    </a:lnTo>
                    <a:lnTo>
                      <a:pt x="107" y="85"/>
                    </a:lnTo>
                    <a:lnTo>
                      <a:pt x="105" y="87"/>
                    </a:lnTo>
                    <a:lnTo>
                      <a:pt x="104" y="89"/>
                    </a:lnTo>
                    <a:lnTo>
                      <a:pt x="104" y="91"/>
                    </a:lnTo>
                    <a:lnTo>
                      <a:pt x="103" y="92"/>
                    </a:lnTo>
                    <a:lnTo>
                      <a:pt x="103" y="95"/>
                    </a:lnTo>
                    <a:lnTo>
                      <a:pt x="105" y="95"/>
                    </a:lnTo>
                    <a:lnTo>
                      <a:pt x="109" y="98"/>
                    </a:lnTo>
                    <a:lnTo>
                      <a:pt x="109" y="101"/>
                    </a:lnTo>
                    <a:lnTo>
                      <a:pt x="110" y="102"/>
                    </a:lnTo>
                    <a:lnTo>
                      <a:pt x="109" y="104"/>
                    </a:lnTo>
                    <a:lnTo>
                      <a:pt x="107" y="103"/>
                    </a:lnTo>
                    <a:lnTo>
                      <a:pt x="105" y="104"/>
                    </a:lnTo>
                    <a:lnTo>
                      <a:pt x="103" y="106"/>
                    </a:lnTo>
                    <a:lnTo>
                      <a:pt x="103" y="110"/>
                    </a:lnTo>
                    <a:lnTo>
                      <a:pt x="100" y="112"/>
                    </a:lnTo>
                    <a:lnTo>
                      <a:pt x="99" y="113"/>
                    </a:lnTo>
                    <a:lnTo>
                      <a:pt x="99" y="115"/>
                    </a:lnTo>
                    <a:lnTo>
                      <a:pt x="94" y="115"/>
                    </a:lnTo>
                    <a:lnTo>
                      <a:pt x="93" y="114"/>
                    </a:lnTo>
                    <a:lnTo>
                      <a:pt x="93" y="113"/>
                    </a:lnTo>
                    <a:lnTo>
                      <a:pt x="96" y="112"/>
                    </a:lnTo>
                    <a:lnTo>
                      <a:pt x="96" y="109"/>
                    </a:lnTo>
                    <a:lnTo>
                      <a:pt x="97" y="108"/>
                    </a:lnTo>
                    <a:lnTo>
                      <a:pt x="96" y="107"/>
                    </a:lnTo>
                    <a:lnTo>
                      <a:pt x="97" y="106"/>
                    </a:lnTo>
                    <a:lnTo>
                      <a:pt x="99" y="106"/>
                    </a:lnTo>
                    <a:lnTo>
                      <a:pt x="99" y="103"/>
                    </a:lnTo>
                    <a:lnTo>
                      <a:pt x="98" y="102"/>
                    </a:lnTo>
                    <a:lnTo>
                      <a:pt x="98" y="98"/>
                    </a:lnTo>
                    <a:lnTo>
                      <a:pt x="97" y="96"/>
                    </a:lnTo>
                    <a:lnTo>
                      <a:pt x="96" y="95"/>
                    </a:lnTo>
                    <a:lnTo>
                      <a:pt x="96" y="92"/>
                    </a:lnTo>
                    <a:lnTo>
                      <a:pt x="93" y="90"/>
                    </a:lnTo>
                    <a:lnTo>
                      <a:pt x="90" y="90"/>
                    </a:lnTo>
                    <a:lnTo>
                      <a:pt x="87" y="87"/>
                    </a:lnTo>
                    <a:lnTo>
                      <a:pt x="87" y="86"/>
                    </a:lnTo>
                    <a:lnTo>
                      <a:pt x="86" y="84"/>
                    </a:lnTo>
                    <a:lnTo>
                      <a:pt x="85" y="82"/>
                    </a:lnTo>
                    <a:lnTo>
                      <a:pt x="81" y="82"/>
                    </a:lnTo>
                    <a:lnTo>
                      <a:pt x="81" y="81"/>
                    </a:lnTo>
                    <a:lnTo>
                      <a:pt x="79" y="80"/>
                    </a:lnTo>
                    <a:lnTo>
                      <a:pt x="78" y="80"/>
                    </a:lnTo>
                    <a:lnTo>
                      <a:pt x="75" y="78"/>
                    </a:lnTo>
                    <a:lnTo>
                      <a:pt x="75" y="76"/>
                    </a:lnTo>
                    <a:lnTo>
                      <a:pt x="74" y="75"/>
                    </a:lnTo>
                    <a:lnTo>
                      <a:pt x="73" y="75"/>
                    </a:lnTo>
                    <a:lnTo>
                      <a:pt x="70" y="74"/>
                    </a:lnTo>
                    <a:lnTo>
                      <a:pt x="65" y="74"/>
                    </a:lnTo>
                    <a:lnTo>
                      <a:pt x="64" y="73"/>
                    </a:lnTo>
                    <a:lnTo>
                      <a:pt x="62" y="71"/>
                    </a:lnTo>
                    <a:lnTo>
                      <a:pt x="61" y="70"/>
                    </a:lnTo>
                    <a:lnTo>
                      <a:pt x="58" y="69"/>
                    </a:lnTo>
                    <a:lnTo>
                      <a:pt x="57" y="67"/>
                    </a:lnTo>
                    <a:lnTo>
                      <a:pt x="56" y="65"/>
                    </a:lnTo>
                    <a:lnTo>
                      <a:pt x="55" y="65"/>
                    </a:lnTo>
                    <a:lnTo>
                      <a:pt x="53" y="63"/>
                    </a:lnTo>
                    <a:lnTo>
                      <a:pt x="52" y="62"/>
                    </a:lnTo>
                    <a:lnTo>
                      <a:pt x="50" y="61"/>
                    </a:lnTo>
                    <a:lnTo>
                      <a:pt x="48" y="61"/>
                    </a:lnTo>
                    <a:lnTo>
                      <a:pt x="46" y="59"/>
                    </a:lnTo>
                    <a:lnTo>
                      <a:pt x="46" y="58"/>
                    </a:lnTo>
                    <a:lnTo>
                      <a:pt x="45" y="57"/>
                    </a:lnTo>
                    <a:lnTo>
                      <a:pt x="42" y="56"/>
                    </a:lnTo>
                    <a:lnTo>
                      <a:pt x="42" y="53"/>
                    </a:lnTo>
                    <a:lnTo>
                      <a:pt x="41" y="53"/>
                    </a:lnTo>
                    <a:lnTo>
                      <a:pt x="40" y="52"/>
                    </a:lnTo>
                    <a:lnTo>
                      <a:pt x="40" y="50"/>
                    </a:lnTo>
                    <a:lnTo>
                      <a:pt x="39" y="47"/>
                    </a:lnTo>
                    <a:lnTo>
                      <a:pt x="38" y="46"/>
                    </a:lnTo>
                    <a:lnTo>
                      <a:pt x="38" y="42"/>
                    </a:lnTo>
                    <a:lnTo>
                      <a:pt x="36" y="40"/>
                    </a:lnTo>
                    <a:lnTo>
                      <a:pt x="35" y="40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29" y="37"/>
                    </a:lnTo>
                    <a:lnTo>
                      <a:pt x="28" y="36"/>
                    </a:lnTo>
                    <a:lnTo>
                      <a:pt x="27" y="36"/>
                    </a:lnTo>
                    <a:lnTo>
                      <a:pt x="24" y="35"/>
                    </a:lnTo>
                    <a:lnTo>
                      <a:pt x="23" y="34"/>
                    </a:lnTo>
                    <a:lnTo>
                      <a:pt x="18" y="36"/>
                    </a:lnTo>
                    <a:lnTo>
                      <a:pt x="18" y="37"/>
                    </a:lnTo>
                    <a:lnTo>
                      <a:pt x="16" y="39"/>
                    </a:lnTo>
                    <a:lnTo>
                      <a:pt x="16" y="41"/>
                    </a:lnTo>
                    <a:lnTo>
                      <a:pt x="13" y="41"/>
                    </a:lnTo>
                    <a:lnTo>
                      <a:pt x="12" y="42"/>
                    </a:lnTo>
                    <a:lnTo>
                      <a:pt x="9" y="42"/>
                    </a:lnTo>
                    <a:lnTo>
                      <a:pt x="10" y="40"/>
                    </a:lnTo>
                    <a:lnTo>
                      <a:pt x="11" y="39"/>
                    </a:lnTo>
                    <a:lnTo>
                      <a:pt x="9" y="37"/>
                    </a:lnTo>
                    <a:lnTo>
                      <a:pt x="5" y="37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1" y="29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4" y="24"/>
                    </a:lnTo>
                    <a:lnTo>
                      <a:pt x="5" y="23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18"/>
                    </a:lnTo>
                    <a:lnTo>
                      <a:pt x="1" y="17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7" y="9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9" y="12"/>
                    </a:lnTo>
                    <a:lnTo>
                      <a:pt x="21" y="13"/>
                    </a:lnTo>
                    <a:lnTo>
                      <a:pt x="21" y="14"/>
                    </a:lnTo>
                    <a:lnTo>
                      <a:pt x="19" y="15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5" y="15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6" y="9"/>
                    </a:lnTo>
                    <a:lnTo>
                      <a:pt x="35" y="8"/>
                    </a:lnTo>
                    <a:lnTo>
                      <a:pt x="35" y="6"/>
                    </a:lnTo>
                    <a:lnTo>
                      <a:pt x="38" y="6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39" y="5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7" y="1"/>
                    </a:lnTo>
                    <a:lnTo>
                      <a:pt x="53" y="1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7" y="1"/>
                    </a:lnTo>
                    <a:lnTo>
                      <a:pt x="59" y="3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3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51" name="Freeform 13"/>
              <p:cNvSpPr>
                <a:spLocks/>
              </p:cNvSpPr>
              <p:nvPr/>
            </p:nvSpPr>
            <p:spPr bwMode="auto">
              <a:xfrm>
                <a:off x="2942" y="1544"/>
                <a:ext cx="66" cy="38"/>
              </a:xfrm>
              <a:custGeom>
                <a:avLst/>
                <a:gdLst>
                  <a:gd name="T0" fmla="*/ 3 w 66"/>
                  <a:gd name="T1" fmla="*/ 17 h 38"/>
                  <a:gd name="T2" fmla="*/ 2 w 66"/>
                  <a:gd name="T3" fmla="*/ 21 h 38"/>
                  <a:gd name="T4" fmla="*/ 0 w 66"/>
                  <a:gd name="T5" fmla="*/ 25 h 38"/>
                  <a:gd name="T6" fmla="*/ 3 w 66"/>
                  <a:gd name="T7" fmla="*/ 26 h 38"/>
                  <a:gd name="T8" fmla="*/ 6 w 66"/>
                  <a:gd name="T9" fmla="*/ 28 h 38"/>
                  <a:gd name="T10" fmla="*/ 8 w 66"/>
                  <a:gd name="T11" fmla="*/ 32 h 38"/>
                  <a:gd name="T12" fmla="*/ 6 w 66"/>
                  <a:gd name="T13" fmla="*/ 34 h 38"/>
                  <a:gd name="T14" fmla="*/ 8 w 66"/>
                  <a:gd name="T15" fmla="*/ 37 h 38"/>
                  <a:gd name="T16" fmla="*/ 17 w 66"/>
                  <a:gd name="T17" fmla="*/ 36 h 38"/>
                  <a:gd name="T18" fmla="*/ 23 w 66"/>
                  <a:gd name="T19" fmla="*/ 33 h 38"/>
                  <a:gd name="T20" fmla="*/ 26 w 66"/>
                  <a:gd name="T21" fmla="*/ 36 h 38"/>
                  <a:gd name="T22" fmla="*/ 28 w 66"/>
                  <a:gd name="T23" fmla="*/ 36 h 38"/>
                  <a:gd name="T24" fmla="*/ 31 w 66"/>
                  <a:gd name="T25" fmla="*/ 37 h 38"/>
                  <a:gd name="T26" fmla="*/ 34 w 66"/>
                  <a:gd name="T27" fmla="*/ 37 h 38"/>
                  <a:gd name="T28" fmla="*/ 40 w 66"/>
                  <a:gd name="T29" fmla="*/ 36 h 38"/>
                  <a:gd name="T30" fmla="*/ 43 w 66"/>
                  <a:gd name="T31" fmla="*/ 32 h 38"/>
                  <a:gd name="T32" fmla="*/ 45 w 66"/>
                  <a:gd name="T33" fmla="*/ 30 h 38"/>
                  <a:gd name="T34" fmla="*/ 49 w 66"/>
                  <a:gd name="T35" fmla="*/ 28 h 38"/>
                  <a:gd name="T36" fmla="*/ 52 w 66"/>
                  <a:gd name="T37" fmla="*/ 27 h 38"/>
                  <a:gd name="T38" fmla="*/ 60 w 66"/>
                  <a:gd name="T39" fmla="*/ 28 h 38"/>
                  <a:gd name="T40" fmla="*/ 58 w 66"/>
                  <a:gd name="T41" fmla="*/ 26 h 38"/>
                  <a:gd name="T42" fmla="*/ 56 w 66"/>
                  <a:gd name="T43" fmla="*/ 22 h 38"/>
                  <a:gd name="T44" fmla="*/ 56 w 66"/>
                  <a:gd name="T45" fmla="*/ 21 h 38"/>
                  <a:gd name="T46" fmla="*/ 58 w 66"/>
                  <a:gd name="T47" fmla="*/ 19 h 38"/>
                  <a:gd name="T48" fmla="*/ 60 w 66"/>
                  <a:gd name="T49" fmla="*/ 13 h 38"/>
                  <a:gd name="T50" fmla="*/ 66 w 66"/>
                  <a:gd name="T51" fmla="*/ 10 h 38"/>
                  <a:gd name="T52" fmla="*/ 63 w 66"/>
                  <a:gd name="T53" fmla="*/ 6 h 38"/>
                  <a:gd name="T54" fmla="*/ 60 w 66"/>
                  <a:gd name="T55" fmla="*/ 5 h 38"/>
                  <a:gd name="T56" fmla="*/ 54 w 66"/>
                  <a:gd name="T57" fmla="*/ 3 h 38"/>
                  <a:gd name="T58" fmla="*/ 50 w 66"/>
                  <a:gd name="T59" fmla="*/ 0 h 38"/>
                  <a:gd name="T60" fmla="*/ 46 w 66"/>
                  <a:gd name="T61" fmla="*/ 2 h 38"/>
                  <a:gd name="T62" fmla="*/ 43 w 66"/>
                  <a:gd name="T63" fmla="*/ 3 h 38"/>
                  <a:gd name="T64" fmla="*/ 38 w 66"/>
                  <a:gd name="T65" fmla="*/ 4 h 38"/>
                  <a:gd name="T66" fmla="*/ 35 w 66"/>
                  <a:gd name="T67" fmla="*/ 6 h 38"/>
                  <a:gd name="T68" fmla="*/ 31 w 66"/>
                  <a:gd name="T69" fmla="*/ 6 h 38"/>
                  <a:gd name="T70" fmla="*/ 15 w 66"/>
                  <a:gd name="T71" fmla="*/ 5 h 38"/>
                  <a:gd name="T72" fmla="*/ 11 w 66"/>
                  <a:gd name="T73" fmla="*/ 4 h 38"/>
                  <a:gd name="T74" fmla="*/ 8 w 66"/>
                  <a:gd name="T75" fmla="*/ 5 h 38"/>
                  <a:gd name="T76" fmla="*/ 6 w 66"/>
                  <a:gd name="T77" fmla="*/ 0 h 38"/>
                  <a:gd name="T78" fmla="*/ 4 w 66"/>
                  <a:gd name="T79" fmla="*/ 2 h 38"/>
                  <a:gd name="T80" fmla="*/ 2 w 66"/>
                  <a:gd name="T81" fmla="*/ 3 h 38"/>
                  <a:gd name="T82" fmla="*/ 3 w 66"/>
                  <a:gd name="T83" fmla="*/ 10 h 38"/>
                  <a:gd name="T84" fmla="*/ 6 w 66"/>
                  <a:gd name="T85" fmla="*/ 13 h 38"/>
                  <a:gd name="T86" fmla="*/ 5 w 66"/>
                  <a:gd name="T87" fmla="*/ 1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6" h="38">
                    <a:moveTo>
                      <a:pt x="4" y="17"/>
                    </a:moveTo>
                    <a:lnTo>
                      <a:pt x="3" y="17"/>
                    </a:lnTo>
                    <a:lnTo>
                      <a:pt x="3" y="19"/>
                    </a:lnTo>
                    <a:lnTo>
                      <a:pt x="2" y="21"/>
                    </a:lnTo>
                    <a:lnTo>
                      <a:pt x="3" y="22"/>
                    </a:lnTo>
                    <a:lnTo>
                      <a:pt x="0" y="25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4" y="27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10" y="36"/>
                    </a:lnTo>
                    <a:lnTo>
                      <a:pt x="17" y="36"/>
                    </a:lnTo>
                    <a:lnTo>
                      <a:pt x="19" y="33"/>
                    </a:lnTo>
                    <a:lnTo>
                      <a:pt x="23" y="33"/>
                    </a:lnTo>
                    <a:lnTo>
                      <a:pt x="25" y="36"/>
                    </a:lnTo>
                    <a:lnTo>
                      <a:pt x="26" y="36"/>
                    </a:lnTo>
                    <a:lnTo>
                      <a:pt x="26" y="37"/>
                    </a:lnTo>
                    <a:lnTo>
                      <a:pt x="28" y="36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2" y="38"/>
                    </a:lnTo>
                    <a:lnTo>
                      <a:pt x="34" y="37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40" y="31"/>
                    </a:lnTo>
                    <a:lnTo>
                      <a:pt x="43" y="32"/>
                    </a:lnTo>
                    <a:lnTo>
                      <a:pt x="43" y="31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9" y="28"/>
                    </a:lnTo>
                    <a:lnTo>
                      <a:pt x="49" y="27"/>
                    </a:lnTo>
                    <a:lnTo>
                      <a:pt x="52" y="27"/>
                    </a:lnTo>
                    <a:lnTo>
                      <a:pt x="55" y="28"/>
                    </a:lnTo>
                    <a:lnTo>
                      <a:pt x="60" y="28"/>
                    </a:lnTo>
                    <a:lnTo>
                      <a:pt x="60" y="27"/>
                    </a:lnTo>
                    <a:lnTo>
                      <a:pt x="58" y="26"/>
                    </a:lnTo>
                    <a:lnTo>
                      <a:pt x="57" y="24"/>
                    </a:lnTo>
                    <a:lnTo>
                      <a:pt x="56" y="22"/>
                    </a:lnTo>
                    <a:lnTo>
                      <a:pt x="55" y="22"/>
                    </a:lnTo>
                    <a:lnTo>
                      <a:pt x="56" y="21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58" y="14"/>
                    </a:lnTo>
                    <a:lnTo>
                      <a:pt x="60" y="13"/>
                    </a:lnTo>
                    <a:lnTo>
                      <a:pt x="61" y="10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3" y="6"/>
                    </a:lnTo>
                    <a:lnTo>
                      <a:pt x="61" y="5"/>
                    </a:lnTo>
                    <a:lnTo>
                      <a:pt x="60" y="5"/>
                    </a:lnTo>
                    <a:lnTo>
                      <a:pt x="58" y="3"/>
                    </a:lnTo>
                    <a:lnTo>
                      <a:pt x="54" y="3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38" y="4"/>
                    </a:lnTo>
                    <a:lnTo>
                      <a:pt x="37" y="6"/>
                    </a:lnTo>
                    <a:lnTo>
                      <a:pt x="35" y="6"/>
                    </a:lnTo>
                    <a:lnTo>
                      <a:pt x="33" y="8"/>
                    </a:lnTo>
                    <a:lnTo>
                      <a:pt x="31" y="6"/>
                    </a:lnTo>
                    <a:lnTo>
                      <a:pt x="17" y="6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3"/>
                    </a:lnTo>
                    <a:lnTo>
                      <a:pt x="8" y="14"/>
                    </a:lnTo>
                    <a:lnTo>
                      <a:pt x="5" y="17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52" name="Freeform 14"/>
              <p:cNvSpPr>
                <a:spLocks/>
              </p:cNvSpPr>
              <p:nvPr/>
            </p:nvSpPr>
            <p:spPr bwMode="auto">
              <a:xfrm>
                <a:off x="2854" y="1409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4 h 4"/>
                  <a:gd name="T4" fmla="*/ 0 w 4"/>
                  <a:gd name="T5" fmla="*/ 0 h 4"/>
                  <a:gd name="T6" fmla="*/ 3 w 4"/>
                  <a:gd name="T7" fmla="*/ 3 h 4"/>
                  <a:gd name="T8" fmla="*/ 4 w 4"/>
                  <a:gd name="T9" fmla="*/ 3 h 4"/>
                  <a:gd name="T10" fmla="*/ 4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53" name="Freeform 15"/>
              <p:cNvSpPr>
                <a:spLocks/>
              </p:cNvSpPr>
              <p:nvPr/>
            </p:nvSpPr>
            <p:spPr bwMode="auto">
              <a:xfrm>
                <a:off x="2847" y="1401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3 w 6"/>
                  <a:gd name="T3" fmla="*/ 2 h 6"/>
                  <a:gd name="T4" fmla="*/ 6 w 6"/>
                  <a:gd name="T5" fmla="*/ 5 h 6"/>
                  <a:gd name="T6" fmla="*/ 3 w 6"/>
                  <a:gd name="T7" fmla="*/ 5 h 6"/>
                  <a:gd name="T8" fmla="*/ 2 w 6"/>
                  <a:gd name="T9" fmla="*/ 6 h 6"/>
                  <a:gd name="T10" fmla="*/ 0 w 6"/>
                  <a:gd name="T11" fmla="*/ 6 h 6"/>
                  <a:gd name="T12" fmla="*/ 1 w 6"/>
                  <a:gd name="T13" fmla="*/ 5 h 6"/>
                  <a:gd name="T14" fmla="*/ 0 w 6"/>
                  <a:gd name="T15" fmla="*/ 2 h 6"/>
                  <a:gd name="T16" fmla="*/ 1 w 6"/>
                  <a:gd name="T17" fmla="*/ 2 h 6"/>
                  <a:gd name="T18" fmla="*/ 2 w 6"/>
                  <a:gd name="T19" fmla="*/ 3 h 6"/>
                  <a:gd name="T20" fmla="*/ 2 w 6"/>
                  <a:gd name="T21" fmla="*/ 1 h 6"/>
                  <a:gd name="T22" fmla="*/ 0 w 6"/>
                  <a:gd name="T23" fmla="*/ 2 h 6"/>
                  <a:gd name="T24" fmla="*/ 1 w 6"/>
                  <a:gd name="T25" fmla="*/ 0 h 6"/>
                  <a:gd name="T26" fmla="*/ 2 w 6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3" y="2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54" name="Freeform 16"/>
              <p:cNvSpPr>
                <a:spLocks/>
              </p:cNvSpPr>
              <p:nvPr/>
            </p:nvSpPr>
            <p:spPr bwMode="auto">
              <a:xfrm>
                <a:off x="2824" y="1403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55" name="Freeform 17"/>
              <p:cNvSpPr>
                <a:spLocks/>
              </p:cNvSpPr>
              <p:nvPr/>
            </p:nvSpPr>
            <p:spPr bwMode="auto">
              <a:xfrm>
                <a:off x="2771" y="1396"/>
                <a:ext cx="95" cy="108"/>
              </a:xfrm>
              <a:custGeom>
                <a:avLst/>
                <a:gdLst>
                  <a:gd name="T0" fmla="*/ 36 w 95"/>
                  <a:gd name="T1" fmla="*/ 18 h 108"/>
                  <a:gd name="T2" fmla="*/ 32 w 95"/>
                  <a:gd name="T3" fmla="*/ 13 h 108"/>
                  <a:gd name="T4" fmla="*/ 29 w 95"/>
                  <a:gd name="T5" fmla="*/ 11 h 108"/>
                  <a:gd name="T6" fmla="*/ 30 w 95"/>
                  <a:gd name="T7" fmla="*/ 8 h 108"/>
                  <a:gd name="T8" fmla="*/ 29 w 95"/>
                  <a:gd name="T9" fmla="*/ 5 h 108"/>
                  <a:gd name="T10" fmla="*/ 25 w 95"/>
                  <a:gd name="T11" fmla="*/ 2 h 108"/>
                  <a:gd name="T12" fmla="*/ 35 w 95"/>
                  <a:gd name="T13" fmla="*/ 3 h 108"/>
                  <a:gd name="T14" fmla="*/ 41 w 95"/>
                  <a:gd name="T15" fmla="*/ 8 h 108"/>
                  <a:gd name="T16" fmla="*/ 48 w 95"/>
                  <a:gd name="T17" fmla="*/ 10 h 108"/>
                  <a:gd name="T18" fmla="*/ 54 w 95"/>
                  <a:gd name="T19" fmla="*/ 10 h 108"/>
                  <a:gd name="T20" fmla="*/ 52 w 95"/>
                  <a:gd name="T21" fmla="*/ 16 h 108"/>
                  <a:gd name="T22" fmla="*/ 58 w 95"/>
                  <a:gd name="T23" fmla="*/ 16 h 108"/>
                  <a:gd name="T24" fmla="*/ 66 w 95"/>
                  <a:gd name="T25" fmla="*/ 12 h 108"/>
                  <a:gd name="T26" fmla="*/ 71 w 95"/>
                  <a:gd name="T27" fmla="*/ 8 h 108"/>
                  <a:gd name="T28" fmla="*/ 75 w 95"/>
                  <a:gd name="T29" fmla="*/ 10 h 108"/>
                  <a:gd name="T30" fmla="*/ 83 w 95"/>
                  <a:gd name="T31" fmla="*/ 16 h 108"/>
                  <a:gd name="T32" fmla="*/ 88 w 95"/>
                  <a:gd name="T33" fmla="*/ 19 h 108"/>
                  <a:gd name="T34" fmla="*/ 86 w 95"/>
                  <a:gd name="T35" fmla="*/ 30 h 108"/>
                  <a:gd name="T36" fmla="*/ 92 w 95"/>
                  <a:gd name="T37" fmla="*/ 40 h 108"/>
                  <a:gd name="T38" fmla="*/ 95 w 95"/>
                  <a:gd name="T39" fmla="*/ 52 h 108"/>
                  <a:gd name="T40" fmla="*/ 93 w 95"/>
                  <a:gd name="T41" fmla="*/ 59 h 108"/>
                  <a:gd name="T42" fmla="*/ 87 w 95"/>
                  <a:gd name="T43" fmla="*/ 59 h 108"/>
                  <a:gd name="T44" fmla="*/ 79 w 95"/>
                  <a:gd name="T45" fmla="*/ 62 h 108"/>
                  <a:gd name="T46" fmla="*/ 67 w 95"/>
                  <a:gd name="T47" fmla="*/ 68 h 108"/>
                  <a:gd name="T48" fmla="*/ 66 w 95"/>
                  <a:gd name="T49" fmla="*/ 70 h 108"/>
                  <a:gd name="T50" fmla="*/ 69 w 95"/>
                  <a:gd name="T51" fmla="*/ 75 h 108"/>
                  <a:gd name="T52" fmla="*/ 76 w 95"/>
                  <a:gd name="T53" fmla="*/ 83 h 108"/>
                  <a:gd name="T54" fmla="*/ 81 w 95"/>
                  <a:gd name="T55" fmla="*/ 86 h 108"/>
                  <a:gd name="T56" fmla="*/ 81 w 95"/>
                  <a:gd name="T57" fmla="*/ 91 h 108"/>
                  <a:gd name="T58" fmla="*/ 76 w 95"/>
                  <a:gd name="T59" fmla="*/ 95 h 108"/>
                  <a:gd name="T60" fmla="*/ 71 w 95"/>
                  <a:gd name="T61" fmla="*/ 97 h 108"/>
                  <a:gd name="T62" fmla="*/ 75 w 95"/>
                  <a:gd name="T63" fmla="*/ 103 h 108"/>
                  <a:gd name="T64" fmla="*/ 70 w 95"/>
                  <a:gd name="T65" fmla="*/ 103 h 108"/>
                  <a:gd name="T66" fmla="*/ 64 w 95"/>
                  <a:gd name="T67" fmla="*/ 103 h 108"/>
                  <a:gd name="T68" fmla="*/ 56 w 95"/>
                  <a:gd name="T69" fmla="*/ 106 h 108"/>
                  <a:gd name="T70" fmla="*/ 48 w 95"/>
                  <a:gd name="T71" fmla="*/ 103 h 108"/>
                  <a:gd name="T72" fmla="*/ 44 w 95"/>
                  <a:gd name="T73" fmla="*/ 107 h 108"/>
                  <a:gd name="T74" fmla="*/ 37 w 95"/>
                  <a:gd name="T75" fmla="*/ 103 h 108"/>
                  <a:gd name="T76" fmla="*/ 35 w 95"/>
                  <a:gd name="T77" fmla="*/ 103 h 108"/>
                  <a:gd name="T78" fmla="*/ 27 w 95"/>
                  <a:gd name="T79" fmla="*/ 101 h 108"/>
                  <a:gd name="T80" fmla="*/ 26 w 95"/>
                  <a:gd name="T81" fmla="*/ 105 h 108"/>
                  <a:gd name="T82" fmla="*/ 19 w 95"/>
                  <a:gd name="T83" fmla="*/ 105 h 108"/>
                  <a:gd name="T84" fmla="*/ 18 w 95"/>
                  <a:gd name="T85" fmla="*/ 101 h 108"/>
                  <a:gd name="T86" fmla="*/ 20 w 95"/>
                  <a:gd name="T87" fmla="*/ 90 h 108"/>
                  <a:gd name="T88" fmla="*/ 24 w 95"/>
                  <a:gd name="T89" fmla="*/ 85 h 108"/>
                  <a:gd name="T90" fmla="*/ 15 w 95"/>
                  <a:gd name="T91" fmla="*/ 83 h 108"/>
                  <a:gd name="T92" fmla="*/ 8 w 95"/>
                  <a:gd name="T93" fmla="*/ 81 h 108"/>
                  <a:gd name="T94" fmla="*/ 6 w 95"/>
                  <a:gd name="T95" fmla="*/ 75 h 108"/>
                  <a:gd name="T96" fmla="*/ 2 w 95"/>
                  <a:gd name="T97" fmla="*/ 69 h 108"/>
                  <a:gd name="T98" fmla="*/ 4 w 95"/>
                  <a:gd name="T99" fmla="*/ 64 h 108"/>
                  <a:gd name="T100" fmla="*/ 2 w 95"/>
                  <a:gd name="T101" fmla="*/ 59 h 108"/>
                  <a:gd name="T102" fmla="*/ 1 w 95"/>
                  <a:gd name="T103" fmla="*/ 56 h 108"/>
                  <a:gd name="T104" fmla="*/ 3 w 95"/>
                  <a:gd name="T105" fmla="*/ 50 h 108"/>
                  <a:gd name="T106" fmla="*/ 6 w 95"/>
                  <a:gd name="T107" fmla="*/ 46 h 108"/>
                  <a:gd name="T108" fmla="*/ 9 w 95"/>
                  <a:gd name="T109" fmla="*/ 41 h 108"/>
                  <a:gd name="T110" fmla="*/ 11 w 95"/>
                  <a:gd name="T111" fmla="*/ 38 h 108"/>
                  <a:gd name="T112" fmla="*/ 12 w 95"/>
                  <a:gd name="T113" fmla="*/ 34 h 108"/>
                  <a:gd name="T114" fmla="*/ 14 w 95"/>
                  <a:gd name="T115" fmla="*/ 24 h 108"/>
                  <a:gd name="T116" fmla="*/ 15 w 95"/>
                  <a:gd name="T117" fmla="*/ 19 h 108"/>
                  <a:gd name="T118" fmla="*/ 24 w 95"/>
                  <a:gd name="T119" fmla="*/ 23 h 108"/>
                  <a:gd name="T120" fmla="*/ 27 w 95"/>
                  <a:gd name="T121" fmla="*/ 18 h 108"/>
                  <a:gd name="T122" fmla="*/ 35 w 95"/>
                  <a:gd name="T123" fmla="*/ 1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5" h="108">
                    <a:moveTo>
                      <a:pt x="40" y="22"/>
                    </a:moveTo>
                    <a:lnTo>
                      <a:pt x="38" y="21"/>
                    </a:lnTo>
                    <a:lnTo>
                      <a:pt x="38" y="19"/>
                    </a:lnTo>
                    <a:lnTo>
                      <a:pt x="36" y="18"/>
                    </a:lnTo>
                    <a:lnTo>
                      <a:pt x="35" y="17"/>
                    </a:lnTo>
                    <a:lnTo>
                      <a:pt x="32" y="17"/>
                    </a:lnTo>
                    <a:lnTo>
                      <a:pt x="31" y="16"/>
                    </a:lnTo>
                    <a:lnTo>
                      <a:pt x="32" y="13"/>
                    </a:lnTo>
                    <a:lnTo>
                      <a:pt x="30" y="12"/>
                    </a:lnTo>
                    <a:lnTo>
                      <a:pt x="32" y="10"/>
                    </a:lnTo>
                    <a:lnTo>
                      <a:pt x="31" y="11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31" y="10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0" y="5"/>
                    </a:lnTo>
                    <a:lnTo>
                      <a:pt x="27" y="6"/>
                    </a:lnTo>
                    <a:lnTo>
                      <a:pt x="29" y="5"/>
                    </a:lnTo>
                    <a:lnTo>
                      <a:pt x="29" y="2"/>
                    </a:lnTo>
                    <a:lnTo>
                      <a:pt x="26" y="2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41" y="3"/>
                    </a:lnTo>
                    <a:lnTo>
                      <a:pt x="43" y="5"/>
                    </a:lnTo>
                    <a:lnTo>
                      <a:pt x="43" y="7"/>
                    </a:lnTo>
                    <a:lnTo>
                      <a:pt x="41" y="8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8"/>
                    </a:lnTo>
                    <a:lnTo>
                      <a:pt x="48" y="10"/>
                    </a:lnTo>
                    <a:lnTo>
                      <a:pt x="49" y="11"/>
                    </a:lnTo>
                    <a:lnTo>
                      <a:pt x="50" y="11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3" y="13"/>
                    </a:lnTo>
                    <a:lnTo>
                      <a:pt x="52" y="13"/>
                    </a:lnTo>
                    <a:lnTo>
                      <a:pt x="52" y="16"/>
                    </a:lnTo>
                    <a:lnTo>
                      <a:pt x="53" y="16"/>
                    </a:lnTo>
                    <a:lnTo>
                      <a:pt x="54" y="14"/>
                    </a:lnTo>
                    <a:lnTo>
                      <a:pt x="56" y="16"/>
                    </a:lnTo>
                    <a:lnTo>
                      <a:pt x="58" y="16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6" y="11"/>
                    </a:lnTo>
                    <a:lnTo>
                      <a:pt x="69" y="8"/>
                    </a:lnTo>
                    <a:lnTo>
                      <a:pt x="73" y="8"/>
                    </a:lnTo>
                    <a:lnTo>
                      <a:pt x="71" y="8"/>
                    </a:lnTo>
                    <a:lnTo>
                      <a:pt x="70" y="10"/>
                    </a:lnTo>
                    <a:lnTo>
                      <a:pt x="67" y="11"/>
                    </a:lnTo>
                    <a:lnTo>
                      <a:pt x="70" y="10"/>
                    </a:lnTo>
                    <a:lnTo>
                      <a:pt x="75" y="10"/>
                    </a:lnTo>
                    <a:lnTo>
                      <a:pt x="77" y="12"/>
                    </a:lnTo>
                    <a:lnTo>
                      <a:pt x="79" y="13"/>
                    </a:lnTo>
                    <a:lnTo>
                      <a:pt x="81" y="13"/>
                    </a:lnTo>
                    <a:lnTo>
                      <a:pt x="83" y="16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6" y="19"/>
                    </a:lnTo>
                    <a:lnTo>
                      <a:pt x="88" y="19"/>
                    </a:lnTo>
                    <a:lnTo>
                      <a:pt x="88" y="22"/>
                    </a:lnTo>
                    <a:lnTo>
                      <a:pt x="89" y="24"/>
                    </a:lnTo>
                    <a:lnTo>
                      <a:pt x="89" y="27"/>
                    </a:lnTo>
                    <a:lnTo>
                      <a:pt x="86" y="30"/>
                    </a:lnTo>
                    <a:lnTo>
                      <a:pt x="92" y="36"/>
                    </a:lnTo>
                    <a:lnTo>
                      <a:pt x="90" y="38"/>
                    </a:lnTo>
                    <a:lnTo>
                      <a:pt x="90" y="40"/>
                    </a:lnTo>
                    <a:lnTo>
                      <a:pt x="92" y="40"/>
                    </a:lnTo>
                    <a:lnTo>
                      <a:pt x="92" y="47"/>
                    </a:lnTo>
                    <a:lnTo>
                      <a:pt x="93" y="49"/>
                    </a:lnTo>
                    <a:lnTo>
                      <a:pt x="93" y="50"/>
                    </a:lnTo>
                    <a:lnTo>
                      <a:pt x="95" y="52"/>
                    </a:lnTo>
                    <a:lnTo>
                      <a:pt x="95" y="55"/>
                    </a:lnTo>
                    <a:lnTo>
                      <a:pt x="94" y="57"/>
                    </a:lnTo>
                    <a:lnTo>
                      <a:pt x="94" y="58"/>
                    </a:lnTo>
                    <a:lnTo>
                      <a:pt x="93" y="59"/>
                    </a:lnTo>
                    <a:lnTo>
                      <a:pt x="92" y="59"/>
                    </a:lnTo>
                    <a:lnTo>
                      <a:pt x="89" y="57"/>
                    </a:lnTo>
                    <a:lnTo>
                      <a:pt x="88" y="57"/>
                    </a:lnTo>
                    <a:lnTo>
                      <a:pt x="87" y="59"/>
                    </a:lnTo>
                    <a:lnTo>
                      <a:pt x="86" y="59"/>
                    </a:lnTo>
                    <a:lnTo>
                      <a:pt x="83" y="61"/>
                    </a:lnTo>
                    <a:lnTo>
                      <a:pt x="81" y="61"/>
                    </a:lnTo>
                    <a:lnTo>
                      <a:pt x="79" y="62"/>
                    </a:lnTo>
                    <a:lnTo>
                      <a:pt x="77" y="63"/>
                    </a:lnTo>
                    <a:lnTo>
                      <a:pt x="75" y="66"/>
                    </a:lnTo>
                    <a:lnTo>
                      <a:pt x="70" y="66"/>
                    </a:lnTo>
                    <a:lnTo>
                      <a:pt x="67" y="68"/>
                    </a:lnTo>
                    <a:lnTo>
                      <a:pt x="66" y="67"/>
                    </a:lnTo>
                    <a:lnTo>
                      <a:pt x="65" y="67"/>
                    </a:lnTo>
                    <a:lnTo>
                      <a:pt x="65" y="68"/>
                    </a:lnTo>
                    <a:lnTo>
                      <a:pt x="66" y="70"/>
                    </a:lnTo>
                    <a:lnTo>
                      <a:pt x="69" y="72"/>
                    </a:lnTo>
                    <a:lnTo>
                      <a:pt x="69" y="73"/>
                    </a:lnTo>
                    <a:lnTo>
                      <a:pt x="67" y="74"/>
                    </a:lnTo>
                    <a:lnTo>
                      <a:pt x="69" y="75"/>
                    </a:lnTo>
                    <a:lnTo>
                      <a:pt x="70" y="78"/>
                    </a:lnTo>
                    <a:lnTo>
                      <a:pt x="72" y="80"/>
                    </a:lnTo>
                    <a:lnTo>
                      <a:pt x="75" y="81"/>
                    </a:lnTo>
                    <a:lnTo>
                      <a:pt x="76" y="83"/>
                    </a:lnTo>
                    <a:lnTo>
                      <a:pt x="77" y="83"/>
                    </a:lnTo>
                    <a:lnTo>
                      <a:pt x="78" y="85"/>
                    </a:lnTo>
                    <a:lnTo>
                      <a:pt x="79" y="85"/>
                    </a:lnTo>
                    <a:lnTo>
                      <a:pt x="81" y="86"/>
                    </a:lnTo>
                    <a:lnTo>
                      <a:pt x="83" y="87"/>
                    </a:lnTo>
                    <a:lnTo>
                      <a:pt x="82" y="89"/>
                    </a:lnTo>
                    <a:lnTo>
                      <a:pt x="83" y="90"/>
                    </a:lnTo>
                    <a:lnTo>
                      <a:pt x="81" y="91"/>
                    </a:lnTo>
                    <a:lnTo>
                      <a:pt x="79" y="90"/>
                    </a:lnTo>
                    <a:lnTo>
                      <a:pt x="78" y="91"/>
                    </a:lnTo>
                    <a:lnTo>
                      <a:pt x="78" y="94"/>
                    </a:lnTo>
                    <a:lnTo>
                      <a:pt x="76" y="95"/>
                    </a:lnTo>
                    <a:lnTo>
                      <a:pt x="75" y="95"/>
                    </a:lnTo>
                    <a:lnTo>
                      <a:pt x="73" y="96"/>
                    </a:lnTo>
                    <a:lnTo>
                      <a:pt x="72" y="96"/>
                    </a:lnTo>
                    <a:lnTo>
                      <a:pt x="71" y="97"/>
                    </a:lnTo>
                    <a:lnTo>
                      <a:pt x="72" y="98"/>
                    </a:lnTo>
                    <a:lnTo>
                      <a:pt x="75" y="100"/>
                    </a:lnTo>
                    <a:lnTo>
                      <a:pt x="73" y="102"/>
                    </a:lnTo>
                    <a:lnTo>
                      <a:pt x="75" y="103"/>
                    </a:lnTo>
                    <a:lnTo>
                      <a:pt x="73" y="106"/>
                    </a:lnTo>
                    <a:lnTo>
                      <a:pt x="72" y="105"/>
                    </a:lnTo>
                    <a:lnTo>
                      <a:pt x="71" y="102"/>
                    </a:lnTo>
                    <a:lnTo>
                      <a:pt x="70" y="103"/>
                    </a:lnTo>
                    <a:lnTo>
                      <a:pt x="69" y="103"/>
                    </a:lnTo>
                    <a:lnTo>
                      <a:pt x="67" y="102"/>
                    </a:lnTo>
                    <a:lnTo>
                      <a:pt x="66" y="102"/>
                    </a:lnTo>
                    <a:lnTo>
                      <a:pt x="64" y="103"/>
                    </a:lnTo>
                    <a:lnTo>
                      <a:pt x="60" y="103"/>
                    </a:lnTo>
                    <a:lnTo>
                      <a:pt x="59" y="105"/>
                    </a:lnTo>
                    <a:lnTo>
                      <a:pt x="58" y="105"/>
                    </a:lnTo>
                    <a:lnTo>
                      <a:pt x="56" y="106"/>
                    </a:lnTo>
                    <a:lnTo>
                      <a:pt x="53" y="106"/>
                    </a:lnTo>
                    <a:lnTo>
                      <a:pt x="52" y="105"/>
                    </a:lnTo>
                    <a:lnTo>
                      <a:pt x="49" y="105"/>
                    </a:lnTo>
                    <a:lnTo>
                      <a:pt x="48" y="103"/>
                    </a:lnTo>
                    <a:lnTo>
                      <a:pt x="48" y="106"/>
                    </a:lnTo>
                    <a:lnTo>
                      <a:pt x="47" y="107"/>
                    </a:lnTo>
                    <a:lnTo>
                      <a:pt x="44" y="108"/>
                    </a:lnTo>
                    <a:lnTo>
                      <a:pt x="44" y="107"/>
                    </a:lnTo>
                    <a:lnTo>
                      <a:pt x="42" y="105"/>
                    </a:lnTo>
                    <a:lnTo>
                      <a:pt x="40" y="105"/>
                    </a:lnTo>
                    <a:lnTo>
                      <a:pt x="38" y="103"/>
                    </a:lnTo>
                    <a:lnTo>
                      <a:pt x="37" y="103"/>
                    </a:lnTo>
                    <a:lnTo>
                      <a:pt x="35" y="102"/>
                    </a:lnTo>
                    <a:lnTo>
                      <a:pt x="33" y="101"/>
                    </a:lnTo>
                    <a:lnTo>
                      <a:pt x="35" y="102"/>
                    </a:lnTo>
                    <a:lnTo>
                      <a:pt x="35" y="103"/>
                    </a:lnTo>
                    <a:lnTo>
                      <a:pt x="32" y="102"/>
                    </a:lnTo>
                    <a:lnTo>
                      <a:pt x="29" y="102"/>
                    </a:lnTo>
                    <a:lnTo>
                      <a:pt x="29" y="101"/>
                    </a:lnTo>
                    <a:lnTo>
                      <a:pt x="27" y="101"/>
                    </a:lnTo>
                    <a:lnTo>
                      <a:pt x="26" y="102"/>
                    </a:lnTo>
                    <a:lnTo>
                      <a:pt x="29" y="102"/>
                    </a:lnTo>
                    <a:lnTo>
                      <a:pt x="26" y="103"/>
                    </a:lnTo>
                    <a:lnTo>
                      <a:pt x="26" y="105"/>
                    </a:lnTo>
                    <a:lnTo>
                      <a:pt x="25" y="103"/>
                    </a:lnTo>
                    <a:lnTo>
                      <a:pt x="23" y="105"/>
                    </a:lnTo>
                    <a:lnTo>
                      <a:pt x="20" y="103"/>
                    </a:lnTo>
                    <a:lnTo>
                      <a:pt x="19" y="105"/>
                    </a:lnTo>
                    <a:lnTo>
                      <a:pt x="18" y="105"/>
                    </a:lnTo>
                    <a:lnTo>
                      <a:pt x="18" y="103"/>
                    </a:lnTo>
                    <a:lnTo>
                      <a:pt x="17" y="102"/>
                    </a:lnTo>
                    <a:lnTo>
                      <a:pt x="18" y="101"/>
                    </a:lnTo>
                    <a:lnTo>
                      <a:pt x="18" y="96"/>
                    </a:lnTo>
                    <a:lnTo>
                      <a:pt x="19" y="95"/>
                    </a:lnTo>
                    <a:lnTo>
                      <a:pt x="19" y="92"/>
                    </a:lnTo>
                    <a:lnTo>
                      <a:pt x="20" y="90"/>
                    </a:lnTo>
                    <a:lnTo>
                      <a:pt x="21" y="89"/>
                    </a:lnTo>
                    <a:lnTo>
                      <a:pt x="21" y="87"/>
                    </a:lnTo>
                    <a:lnTo>
                      <a:pt x="23" y="87"/>
                    </a:lnTo>
                    <a:lnTo>
                      <a:pt x="24" y="85"/>
                    </a:lnTo>
                    <a:lnTo>
                      <a:pt x="23" y="85"/>
                    </a:lnTo>
                    <a:lnTo>
                      <a:pt x="21" y="84"/>
                    </a:lnTo>
                    <a:lnTo>
                      <a:pt x="17" y="84"/>
                    </a:lnTo>
                    <a:lnTo>
                      <a:pt x="15" y="83"/>
                    </a:lnTo>
                    <a:lnTo>
                      <a:pt x="13" y="83"/>
                    </a:lnTo>
                    <a:lnTo>
                      <a:pt x="12" y="84"/>
                    </a:lnTo>
                    <a:lnTo>
                      <a:pt x="11" y="81"/>
                    </a:lnTo>
                    <a:lnTo>
                      <a:pt x="8" y="81"/>
                    </a:lnTo>
                    <a:lnTo>
                      <a:pt x="7" y="79"/>
                    </a:lnTo>
                    <a:lnTo>
                      <a:pt x="4" y="79"/>
                    </a:lnTo>
                    <a:lnTo>
                      <a:pt x="4" y="78"/>
                    </a:lnTo>
                    <a:lnTo>
                      <a:pt x="6" y="75"/>
                    </a:lnTo>
                    <a:lnTo>
                      <a:pt x="6" y="74"/>
                    </a:lnTo>
                    <a:lnTo>
                      <a:pt x="3" y="73"/>
                    </a:lnTo>
                    <a:lnTo>
                      <a:pt x="2" y="72"/>
                    </a:lnTo>
                    <a:lnTo>
                      <a:pt x="2" y="69"/>
                    </a:lnTo>
                    <a:lnTo>
                      <a:pt x="3" y="68"/>
                    </a:lnTo>
                    <a:lnTo>
                      <a:pt x="6" y="67"/>
                    </a:lnTo>
                    <a:lnTo>
                      <a:pt x="4" y="66"/>
                    </a:lnTo>
                    <a:lnTo>
                      <a:pt x="4" y="64"/>
                    </a:lnTo>
                    <a:lnTo>
                      <a:pt x="3" y="64"/>
                    </a:lnTo>
                    <a:lnTo>
                      <a:pt x="3" y="62"/>
                    </a:lnTo>
                    <a:lnTo>
                      <a:pt x="1" y="61"/>
                    </a:lnTo>
                    <a:lnTo>
                      <a:pt x="2" y="59"/>
                    </a:lnTo>
                    <a:lnTo>
                      <a:pt x="2" y="58"/>
                    </a:lnTo>
                    <a:lnTo>
                      <a:pt x="1" y="58"/>
                    </a:lnTo>
                    <a:lnTo>
                      <a:pt x="0" y="57"/>
                    </a:lnTo>
                    <a:lnTo>
                      <a:pt x="1" y="56"/>
                    </a:lnTo>
                    <a:lnTo>
                      <a:pt x="3" y="55"/>
                    </a:lnTo>
                    <a:lnTo>
                      <a:pt x="2" y="53"/>
                    </a:lnTo>
                    <a:lnTo>
                      <a:pt x="3" y="52"/>
                    </a:lnTo>
                    <a:lnTo>
                      <a:pt x="3" y="50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3" y="45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8" y="45"/>
                    </a:lnTo>
                    <a:lnTo>
                      <a:pt x="9" y="44"/>
                    </a:lnTo>
                    <a:lnTo>
                      <a:pt x="9" y="41"/>
                    </a:lnTo>
                    <a:lnTo>
                      <a:pt x="11" y="41"/>
                    </a:lnTo>
                    <a:lnTo>
                      <a:pt x="12" y="40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9" y="34"/>
                    </a:lnTo>
                    <a:lnTo>
                      <a:pt x="12" y="34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4" y="28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3" y="21"/>
                    </a:lnTo>
                    <a:lnTo>
                      <a:pt x="15" y="19"/>
                    </a:lnTo>
                    <a:lnTo>
                      <a:pt x="21" y="19"/>
                    </a:lnTo>
                    <a:lnTo>
                      <a:pt x="24" y="22"/>
                    </a:lnTo>
                    <a:lnTo>
                      <a:pt x="23" y="22"/>
                    </a:lnTo>
                    <a:lnTo>
                      <a:pt x="24" y="23"/>
                    </a:lnTo>
                    <a:lnTo>
                      <a:pt x="24" y="24"/>
                    </a:lnTo>
                    <a:lnTo>
                      <a:pt x="25" y="22"/>
                    </a:lnTo>
                    <a:lnTo>
                      <a:pt x="27" y="22"/>
                    </a:lnTo>
                    <a:lnTo>
                      <a:pt x="27" y="18"/>
                    </a:lnTo>
                    <a:lnTo>
                      <a:pt x="29" y="17"/>
                    </a:lnTo>
                    <a:lnTo>
                      <a:pt x="32" y="17"/>
                    </a:lnTo>
                    <a:lnTo>
                      <a:pt x="32" y="18"/>
                    </a:lnTo>
                    <a:lnTo>
                      <a:pt x="35" y="17"/>
                    </a:lnTo>
                    <a:lnTo>
                      <a:pt x="38" y="21"/>
                    </a:lnTo>
                    <a:lnTo>
                      <a:pt x="41" y="22"/>
                    </a:lnTo>
                    <a:lnTo>
                      <a:pt x="40" y="2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56" name="Freeform 18"/>
              <p:cNvSpPr>
                <a:spLocks/>
              </p:cNvSpPr>
              <p:nvPr/>
            </p:nvSpPr>
            <p:spPr bwMode="auto">
              <a:xfrm>
                <a:off x="2904" y="132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57" name="Freeform 19"/>
              <p:cNvSpPr>
                <a:spLocks/>
              </p:cNvSpPr>
              <p:nvPr/>
            </p:nvSpPr>
            <p:spPr bwMode="auto">
              <a:xfrm>
                <a:off x="2829" y="1347"/>
                <a:ext cx="5" cy="4"/>
              </a:xfrm>
              <a:custGeom>
                <a:avLst/>
                <a:gdLst>
                  <a:gd name="T0" fmla="*/ 5 w 5"/>
                  <a:gd name="T1" fmla="*/ 1 h 4"/>
                  <a:gd name="T2" fmla="*/ 3 w 5"/>
                  <a:gd name="T3" fmla="*/ 3 h 4"/>
                  <a:gd name="T4" fmla="*/ 1 w 5"/>
                  <a:gd name="T5" fmla="*/ 4 h 4"/>
                  <a:gd name="T6" fmla="*/ 0 w 5"/>
                  <a:gd name="T7" fmla="*/ 3 h 4"/>
                  <a:gd name="T8" fmla="*/ 1 w 5"/>
                  <a:gd name="T9" fmla="*/ 1 h 4"/>
                  <a:gd name="T10" fmla="*/ 3 w 5"/>
                  <a:gd name="T11" fmla="*/ 0 h 4"/>
                  <a:gd name="T12" fmla="*/ 5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lnTo>
                      <a:pt x="3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58" name="Freeform 20"/>
              <p:cNvSpPr>
                <a:spLocks/>
              </p:cNvSpPr>
              <p:nvPr/>
            </p:nvSpPr>
            <p:spPr bwMode="auto">
              <a:xfrm>
                <a:off x="2830" y="1351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59" name="Freeform 21"/>
              <p:cNvSpPr>
                <a:spLocks/>
              </p:cNvSpPr>
              <p:nvPr/>
            </p:nvSpPr>
            <p:spPr bwMode="auto">
              <a:xfrm>
                <a:off x="2906" y="132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60" name="Freeform 22"/>
              <p:cNvSpPr>
                <a:spLocks/>
              </p:cNvSpPr>
              <p:nvPr/>
            </p:nvSpPr>
            <p:spPr bwMode="auto">
              <a:xfrm>
                <a:off x="2901" y="131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61" name="Freeform 23"/>
              <p:cNvSpPr>
                <a:spLocks/>
              </p:cNvSpPr>
              <p:nvPr/>
            </p:nvSpPr>
            <p:spPr bwMode="auto">
              <a:xfrm>
                <a:off x="2935" y="123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62" name="Freeform 24"/>
              <p:cNvSpPr>
                <a:spLocks/>
              </p:cNvSpPr>
              <p:nvPr/>
            </p:nvSpPr>
            <p:spPr bwMode="auto">
              <a:xfrm>
                <a:off x="2909" y="135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63" name="Freeform 25"/>
              <p:cNvSpPr>
                <a:spLocks/>
              </p:cNvSpPr>
              <p:nvPr/>
            </p:nvSpPr>
            <p:spPr bwMode="auto">
              <a:xfrm>
                <a:off x="2881" y="1362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1 h 17"/>
                  <a:gd name="T4" fmla="*/ 6 w 7"/>
                  <a:gd name="T5" fmla="*/ 3 h 17"/>
                  <a:gd name="T6" fmla="*/ 5 w 7"/>
                  <a:gd name="T7" fmla="*/ 5 h 17"/>
                  <a:gd name="T8" fmla="*/ 5 w 7"/>
                  <a:gd name="T9" fmla="*/ 7 h 17"/>
                  <a:gd name="T10" fmla="*/ 3 w 7"/>
                  <a:gd name="T11" fmla="*/ 8 h 17"/>
                  <a:gd name="T12" fmla="*/ 3 w 7"/>
                  <a:gd name="T13" fmla="*/ 11 h 17"/>
                  <a:gd name="T14" fmla="*/ 2 w 7"/>
                  <a:gd name="T15" fmla="*/ 12 h 17"/>
                  <a:gd name="T16" fmla="*/ 1 w 7"/>
                  <a:gd name="T17" fmla="*/ 14 h 17"/>
                  <a:gd name="T18" fmla="*/ 1 w 7"/>
                  <a:gd name="T19" fmla="*/ 17 h 17"/>
                  <a:gd name="T20" fmla="*/ 0 w 7"/>
                  <a:gd name="T21" fmla="*/ 14 h 17"/>
                  <a:gd name="T22" fmla="*/ 0 w 7"/>
                  <a:gd name="T23" fmla="*/ 11 h 17"/>
                  <a:gd name="T24" fmla="*/ 1 w 7"/>
                  <a:gd name="T25" fmla="*/ 8 h 17"/>
                  <a:gd name="T26" fmla="*/ 3 w 7"/>
                  <a:gd name="T27" fmla="*/ 6 h 17"/>
                  <a:gd name="T28" fmla="*/ 5 w 7"/>
                  <a:gd name="T29" fmla="*/ 3 h 17"/>
                  <a:gd name="T30" fmla="*/ 5 w 7"/>
                  <a:gd name="T31" fmla="*/ 2 h 17"/>
                  <a:gd name="T32" fmla="*/ 6 w 7"/>
                  <a:gd name="T33" fmla="*/ 0 h 17"/>
                  <a:gd name="T34" fmla="*/ 7 w 7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17">
                    <a:moveTo>
                      <a:pt x="7" y="0"/>
                    </a:move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1" y="14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64" name="Freeform 26"/>
              <p:cNvSpPr>
                <a:spLocks/>
              </p:cNvSpPr>
              <p:nvPr/>
            </p:nvSpPr>
            <p:spPr bwMode="auto">
              <a:xfrm>
                <a:off x="2890" y="128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65" name="Freeform 27"/>
              <p:cNvSpPr>
                <a:spLocks/>
              </p:cNvSpPr>
              <p:nvPr/>
            </p:nvSpPr>
            <p:spPr bwMode="auto">
              <a:xfrm>
                <a:off x="2894" y="133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66" name="Freeform 28"/>
              <p:cNvSpPr>
                <a:spLocks/>
              </p:cNvSpPr>
              <p:nvPr/>
            </p:nvSpPr>
            <p:spPr bwMode="auto">
              <a:xfrm>
                <a:off x="2898" y="133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67" name="Freeform 29"/>
              <p:cNvSpPr>
                <a:spLocks/>
              </p:cNvSpPr>
              <p:nvPr/>
            </p:nvSpPr>
            <p:spPr bwMode="auto">
              <a:xfrm>
                <a:off x="2899" y="1353"/>
                <a:ext cx="10" cy="15"/>
              </a:xfrm>
              <a:custGeom>
                <a:avLst/>
                <a:gdLst>
                  <a:gd name="T0" fmla="*/ 0 w 10"/>
                  <a:gd name="T1" fmla="*/ 15 h 15"/>
                  <a:gd name="T2" fmla="*/ 1 w 10"/>
                  <a:gd name="T3" fmla="*/ 14 h 15"/>
                  <a:gd name="T4" fmla="*/ 0 w 10"/>
                  <a:gd name="T5" fmla="*/ 11 h 15"/>
                  <a:gd name="T6" fmla="*/ 0 w 10"/>
                  <a:gd name="T7" fmla="*/ 5 h 15"/>
                  <a:gd name="T8" fmla="*/ 2 w 10"/>
                  <a:gd name="T9" fmla="*/ 3 h 15"/>
                  <a:gd name="T10" fmla="*/ 5 w 10"/>
                  <a:gd name="T11" fmla="*/ 1 h 15"/>
                  <a:gd name="T12" fmla="*/ 6 w 10"/>
                  <a:gd name="T13" fmla="*/ 0 h 15"/>
                  <a:gd name="T14" fmla="*/ 8 w 10"/>
                  <a:gd name="T15" fmla="*/ 0 h 15"/>
                  <a:gd name="T16" fmla="*/ 10 w 10"/>
                  <a:gd name="T17" fmla="*/ 1 h 15"/>
                  <a:gd name="T18" fmla="*/ 7 w 10"/>
                  <a:gd name="T19" fmla="*/ 4 h 15"/>
                  <a:gd name="T20" fmla="*/ 7 w 10"/>
                  <a:gd name="T21" fmla="*/ 5 h 15"/>
                  <a:gd name="T22" fmla="*/ 8 w 10"/>
                  <a:gd name="T23" fmla="*/ 7 h 15"/>
                  <a:gd name="T24" fmla="*/ 6 w 10"/>
                  <a:gd name="T25" fmla="*/ 9 h 15"/>
                  <a:gd name="T26" fmla="*/ 6 w 10"/>
                  <a:gd name="T27" fmla="*/ 10 h 15"/>
                  <a:gd name="T28" fmla="*/ 3 w 10"/>
                  <a:gd name="T29" fmla="*/ 11 h 15"/>
                  <a:gd name="T30" fmla="*/ 2 w 10"/>
                  <a:gd name="T31" fmla="*/ 12 h 15"/>
                  <a:gd name="T32" fmla="*/ 2 w 10"/>
                  <a:gd name="T33" fmla="*/ 15 h 15"/>
                  <a:gd name="T34" fmla="*/ 0 w 10"/>
                  <a:gd name="T3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15">
                    <a:moveTo>
                      <a:pt x="0" y="15"/>
                    </a:moveTo>
                    <a:lnTo>
                      <a:pt x="1" y="14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68" name="Freeform 30"/>
              <p:cNvSpPr>
                <a:spLocks/>
              </p:cNvSpPr>
              <p:nvPr/>
            </p:nvSpPr>
            <p:spPr bwMode="auto">
              <a:xfrm>
                <a:off x="2900" y="1331"/>
                <a:ext cx="5" cy="0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69" name="Freeform 31"/>
              <p:cNvSpPr>
                <a:spLocks/>
              </p:cNvSpPr>
              <p:nvPr/>
            </p:nvSpPr>
            <p:spPr bwMode="auto">
              <a:xfrm>
                <a:off x="2901" y="133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70" name="Freeform 32"/>
              <p:cNvSpPr>
                <a:spLocks/>
              </p:cNvSpPr>
              <p:nvPr/>
            </p:nvSpPr>
            <p:spPr bwMode="auto">
              <a:xfrm>
                <a:off x="2901" y="133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71" name="Freeform 33"/>
              <p:cNvSpPr>
                <a:spLocks/>
              </p:cNvSpPr>
              <p:nvPr/>
            </p:nvSpPr>
            <p:spPr bwMode="auto">
              <a:xfrm>
                <a:off x="2826" y="1167"/>
                <a:ext cx="136" cy="224"/>
              </a:xfrm>
              <a:custGeom>
                <a:avLst/>
                <a:gdLst>
                  <a:gd name="T0" fmla="*/ 72 w 136"/>
                  <a:gd name="T1" fmla="*/ 146 h 224"/>
                  <a:gd name="T2" fmla="*/ 79 w 136"/>
                  <a:gd name="T3" fmla="*/ 152 h 224"/>
                  <a:gd name="T4" fmla="*/ 80 w 136"/>
                  <a:gd name="T5" fmla="*/ 157 h 224"/>
                  <a:gd name="T6" fmla="*/ 76 w 136"/>
                  <a:gd name="T7" fmla="*/ 162 h 224"/>
                  <a:gd name="T8" fmla="*/ 73 w 136"/>
                  <a:gd name="T9" fmla="*/ 168 h 224"/>
                  <a:gd name="T10" fmla="*/ 67 w 136"/>
                  <a:gd name="T11" fmla="*/ 169 h 224"/>
                  <a:gd name="T12" fmla="*/ 56 w 136"/>
                  <a:gd name="T13" fmla="*/ 175 h 224"/>
                  <a:gd name="T14" fmla="*/ 58 w 136"/>
                  <a:gd name="T15" fmla="*/ 178 h 224"/>
                  <a:gd name="T16" fmla="*/ 60 w 136"/>
                  <a:gd name="T17" fmla="*/ 183 h 224"/>
                  <a:gd name="T18" fmla="*/ 57 w 136"/>
                  <a:gd name="T19" fmla="*/ 186 h 224"/>
                  <a:gd name="T20" fmla="*/ 55 w 136"/>
                  <a:gd name="T21" fmla="*/ 197 h 224"/>
                  <a:gd name="T22" fmla="*/ 52 w 136"/>
                  <a:gd name="T23" fmla="*/ 208 h 224"/>
                  <a:gd name="T24" fmla="*/ 46 w 136"/>
                  <a:gd name="T25" fmla="*/ 212 h 224"/>
                  <a:gd name="T26" fmla="*/ 37 w 136"/>
                  <a:gd name="T27" fmla="*/ 213 h 224"/>
                  <a:gd name="T28" fmla="*/ 32 w 136"/>
                  <a:gd name="T29" fmla="*/ 218 h 224"/>
                  <a:gd name="T30" fmla="*/ 27 w 136"/>
                  <a:gd name="T31" fmla="*/ 223 h 224"/>
                  <a:gd name="T32" fmla="*/ 18 w 136"/>
                  <a:gd name="T33" fmla="*/ 218 h 224"/>
                  <a:gd name="T34" fmla="*/ 16 w 136"/>
                  <a:gd name="T35" fmla="*/ 209 h 224"/>
                  <a:gd name="T36" fmla="*/ 15 w 136"/>
                  <a:gd name="T37" fmla="*/ 203 h 224"/>
                  <a:gd name="T38" fmla="*/ 10 w 136"/>
                  <a:gd name="T39" fmla="*/ 196 h 224"/>
                  <a:gd name="T40" fmla="*/ 6 w 136"/>
                  <a:gd name="T41" fmla="*/ 184 h 224"/>
                  <a:gd name="T42" fmla="*/ 4 w 136"/>
                  <a:gd name="T43" fmla="*/ 180 h 224"/>
                  <a:gd name="T44" fmla="*/ 0 w 136"/>
                  <a:gd name="T45" fmla="*/ 168 h 224"/>
                  <a:gd name="T46" fmla="*/ 6 w 136"/>
                  <a:gd name="T47" fmla="*/ 162 h 224"/>
                  <a:gd name="T48" fmla="*/ 14 w 136"/>
                  <a:gd name="T49" fmla="*/ 152 h 224"/>
                  <a:gd name="T50" fmla="*/ 12 w 136"/>
                  <a:gd name="T51" fmla="*/ 141 h 224"/>
                  <a:gd name="T52" fmla="*/ 17 w 136"/>
                  <a:gd name="T53" fmla="*/ 131 h 224"/>
                  <a:gd name="T54" fmla="*/ 11 w 136"/>
                  <a:gd name="T55" fmla="*/ 123 h 224"/>
                  <a:gd name="T56" fmla="*/ 10 w 136"/>
                  <a:gd name="T57" fmla="*/ 107 h 224"/>
                  <a:gd name="T58" fmla="*/ 10 w 136"/>
                  <a:gd name="T59" fmla="*/ 96 h 224"/>
                  <a:gd name="T60" fmla="*/ 27 w 136"/>
                  <a:gd name="T61" fmla="*/ 89 h 224"/>
                  <a:gd name="T62" fmla="*/ 27 w 136"/>
                  <a:gd name="T63" fmla="*/ 78 h 224"/>
                  <a:gd name="T64" fmla="*/ 34 w 136"/>
                  <a:gd name="T65" fmla="*/ 63 h 224"/>
                  <a:gd name="T66" fmla="*/ 45 w 136"/>
                  <a:gd name="T67" fmla="*/ 45 h 224"/>
                  <a:gd name="T68" fmla="*/ 55 w 136"/>
                  <a:gd name="T69" fmla="*/ 33 h 224"/>
                  <a:gd name="T70" fmla="*/ 58 w 136"/>
                  <a:gd name="T71" fmla="*/ 21 h 224"/>
                  <a:gd name="T72" fmla="*/ 73 w 136"/>
                  <a:gd name="T73" fmla="*/ 10 h 224"/>
                  <a:gd name="T74" fmla="*/ 90 w 136"/>
                  <a:gd name="T75" fmla="*/ 12 h 224"/>
                  <a:gd name="T76" fmla="*/ 96 w 136"/>
                  <a:gd name="T77" fmla="*/ 2 h 224"/>
                  <a:gd name="T78" fmla="*/ 103 w 136"/>
                  <a:gd name="T79" fmla="*/ 3 h 224"/>
                  <a:gd name="T80" fmla="*/ 112 w 136"/>
                  <a:gd name="T81" fmla="*/ 8 h 224"/>
                  <a:gd name="T82" fmla="*/ 122 w 136"/>
                  <a:gd name="T83" fmla="*/ 13 h 224"/>
                  <a:gd name="T84" fmla="*/ 128 w 136"/>
                  <a:gd name="T85" fmla="*/ 28 h 224"/>
                  <a:gd name="T86" fmla="*/ 133 w 136"/>
                  <a:gd name="T87" fmla="*/ 39 h 224"/>
                  <a:gd name="T88" fmla="*/ 135 w 136"/>
                  <a:gd name="T89" fmla="*/ 55 h 224"/>
                  <a:gd name="T90" fmla="*/ 126 w 136"/>
                  <a:gd name="T91" fmla="*/ 58 h 224"/>
                  <a:gd name="T92" fmla="*/ 119 w 136"/>
                  <a:gd name="T93" fmla="*/ 58 h 224"/>
                  <a:gd name="T94" fmla="*/ 113 w 136"/>
                  <a:gd name="T95" fmla="*/ 62 h 224"/>
                  <a:gd name="T96" fmla="*/ 113 w 136"/>
                  <a:gd name="T97" fmla="*/ 64 h 224"/>
                  <a:gd name="T98" fmla="*/ 108 w 136"/>
                  <a:gd name="T99" fmla="*/ 67 h 224"/>
                  <a:gd name="T100" fmla="*/ 101 w 136"/>
                  <a:gd name="T101" fmla="*/ 77 h 224"/>
                  <a:gd name="T102" fmla="*/ 104 w 136"/>
                  <a:gd name="T103" fmla="*/ 85 h 224"/>
                  <a:gd name="T104" fmla="*/ 96 w 136"/>
                  <a:gd name="T105" fmla="*/ 94 h 224"/>
                  <a:gd name="T106" fmla="*/ 90 w 136"/>
                  <a:gd name="T107" fmla="*/ 96 h 224"/>
                  <a:gd name="T108" fmla="*/ 85 w 136"/>
                  <a:gd name="T109" fmla="*/ 100 h 224"/>
                  <a:gd name="T110" fmla="*/ 76 w 136"/>
                  <a:gd name="T111" fmla="*/ 105 h 224"/>
                  <a:gd name="T112" fmla="*/ 73 w 136"/>
                  <a:gd name="T113" fmla="*/ 109 h 224"/>
                  <a:gd name="T114" fmla="*/ 69 w 136"/>
                  <a:gd name="T115" fmla="*/ 106 h 224"/>
                  <a:gd name="T116" fmla="*/ 64 w 136"/>
                  <a:gd name="T117" fmla="*/ 116 h 224"/>
                  <a:gd name="T118" fmla="*/ 64 w 136"/>
                  <a:gd name="T119" fmla="*/ 123 h 224"/>
                  <a:gd name="T120" fmla="*/ 62 w 136"/>
                  <a:gd name="T121" fmla="*/ 129 h 224"/>
                  <a:gd name="T122" fmla="*/ 62 w 136"/>
                  <a:gd name="T123" fmla="*/ 139 h 224"/>
                  <a:gd name="T124" fmla="*/ 67 w 136"/>
                  <a:gd name="T125" fmla="*/ 14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6" h="224">
                    <a:moveTo>
                      <a:pt x="67" y="144"/>
                    </a:moveTo>
                    <a:lnTo>
                      <a:pt x="68" y="146"/>
                    </a:lnTo>
                    <a:lnTo>
                      <a:pt x="69" y="145"/>
                    </a:lnTo>
                    <a:lnTo>
                      <a:pt x="72" y="145"/>
                    </a:lnTo>
                    <a:lnTo>
                      <a:pt x="72" y="146"/>
                    </a:lnTo>
                    <a:lnTo>
                      <a:pt x="73" y="147"/>
                    </a:lnTo>
                    <a:lnTo>
                      <a:pt x="78" y="150"/>
                    </a:lnTo>
                    <a:lnTo>
                      <a:pt x="75" y="150"/>
                    </a:lnTo>
                    <a:lnTo>
                      <a:pt x="76" y="151"/>
                    </a:lnTo>
                    <a:lnTo>
                      <a:pt x="79" y="152"/>
                    </a:lnTo>
                    <a:lnTo>
                      <a:pt x="79" y="153"/>
                    </a:lnTo>
                    <a:lnTo>
                      <a:pt x="81" y="155"/>
                    </a:lnTo>
                    <a:lnTo>
                      <a:pt x="83" y="156"/>
                    </a:lnTo>
                    <a:lnTo>
                      <a:pt x="81" y="155"/>
                    </a:lnTo>
                    <a:lnTo>
                      <a:pt x="80" y="157"/>
                    </a:lnTo>
                    <a:lnTo>
                      <a:pt x="83" y="157"/>
                    </a:lnTo>
                    <a:lnTo>
                      <a:pt x="81" y="158"/>
                    </a:lnTo>
                    <a:lnTo>
                      <a:pt x="79" y="158"/>
                    </a:lnTo>
                    <a:lnTo>
                      <a:pt x="78" y="161"/>
                    </a:lnTo>
                    <a:lnTo>
                      <a:pt x="76" y="162"/>
                    </a:lnTo>
                    <a:lnTo>
                      <a:pt x="74" y="162"/>
                    </a:lnTo>
                    <a:lnTo>
                      <a:pt x="73" y="163"/>
                    </a:lnTo>
                    <a:lnTo>
                      <a:pt x="75" y="165"/>
                    </a:lnTo>
                    <a:lnTo>
                      <a:pt x="74" y="168"/>
                    </a:lnTo>
                    <a:lnTo>
                      <a:pt x="73" y="168"/>
                    </a:lnTo>
                    <a:lnTo>
                      <a:pt x="70" y="169"/>
                    </a:lnTo>
                    <a:lnTo>
                      <a:pt x="70" y="172"/>
                    </a:lnTo>
                    <a:lnTo>
                      <a:pt x="69" y="170"/>
                    </a:lnTo>
                    <a:lnTo>
                      <a:pt x="69" y="168"/>
                    </a:lnTo>
                    <a:lnTo>
                      <a:pt x="67" y="169"/>
                    </a:lnTo>
                    <a:lnTo>
                      <a:pt x="67" y="170"/>
                    </a:lnTo>
                    <a:lnTo>
                      <a:pt x="63" y="174"/>
                    </a:lnTo>
                    <a:lnTo>
                      <a:pt x="61" y="174"/>
                    </a:lnTo>
                    <a:lnTo>
                      <a:pt x="60" y="175"/>
                    </a:lnTo>
                    <a:lnTo>
                      <a:pt x="56" y="175"/>
                    </a:lnTo>
                    <a:lnTo>
                      <a:pt x="55" y="174"/>
                    </a:lnTo>
                    <a:lnTo>
                      <a:pt x="52" y="175"/>
                    </a:lnTo>
                    <a:lnTo>
                      <a:pt x="58" y="175"/>
                    </a:lnTo>
                    <a:lnTo>
                      <a:pt x="60" y="176"/>
                    </a:lnTo>
                    <a:lnTo>
                      <a:pt x="58" y="178"/>
                    </a:lnTo>
                    <a:lnTo>
                      <a:pt x="55" y="178"/>
                    </a:lnTo>
                    <a:lnTo>
                      <a:pt x="56" y="178"/>
                    </a:lnTo>
                    <a:lnTo>
                      <a:pt x="58" y="179"/>
                    </a:lnTo>
                    <a:lnTo>
                      <a:pt x="58" y="180"/>
                    </a:lnTo>
                    <a:lnTo>
                      <a:pt x="60" y="183"/>
                    </a:lnTo>
                    <a:lnTo>
                      <a:pt x="57" y="183"/>
                    </a:lnTo>
                    <a:lnTo>
                      <a:pt x="58" y="184"/>
                    </a:lnTo>
                    <a:lnTo>
                      <a:pt x="57" y="185"/>
                    </a:lnTo>
                    <a:lnTo>
                      <a:pt x="58" y="186"/>
                    </a:lnTo>
                    <a:lnTo>
                      <a:pt x="57" y="186"/>
                    </a:lnTo>
                    <a:lnTo>
                      <a:pt x="57" y="187"/>
                    </a:lnTo>
                    <a:lnTo>
                      <a:pt x="56" y="187"/>
                    </a:lnTo>
                    <a:lnTo>
                      <a:pt x="57" y="189"/>
                    </a:lnTo>
                    <a:lnTo>
                      <a:pt x="57" y="195"/>
                    </a:lnTo>
                    <a:lnTo>
                      <a:pt x="55" y="197"/>
                    </a:lnTo>
                    <a:lnTo>
                      <a:pt x="56" y="200"/>
                    </a:lnTo>
                    <a:lnTo>
                      <a:pt x="55" y="201"/>
                    </a:lnTo>
                    <a:lnTo>
                      <a:pt x="55" y="204"/>
                    </a:lnTo>
                    <a:lnTo>
                      <a:pt x="53" y="206"/>
                    </a:lnTo>
                    <a:lnTo>
                      <a:pt x="52" y="208"/>
                    </a:lnTo>
                    <a:lnTo>
                      <a:pt x="51" y="209"/>
                    </a:lnTo>
                    <a:lnTo>
                      <a:pt x="51" y="211"/>
                    </a:lnTo>
                    <a:lnTo>
                      <a:pt x="50" y="213"/>
                    </a:lnTo>
                    <a:lnTo>
                      <a:pt x="47" y="213"/>
                    </a:lnTo>
                    <a:lnTo>
                      <a:pt x="46" y="212"/>
                    </a:lnTo>
                    <a:lnTo>
                      <a:pt x="44" y="212"/>
                    </a:lnTo>
                    <a:lnTo>
                      <a:pt x="43" y="213"/>
                    </a:lnTo>
                    <a:lnTo>
                      <a:pt x="40" y="212"/>
                    </a:lnTo>
                    <a:lnTo>
                      <a:pt x="39" y="213"/>
                    </a:lnTo>
                    <a:lnTo>
                      <a:pt x="37" y="213"/>
                    </a:lnTo>
                    <a:lnTo>
                      <a:pt x="38" y="214"/>
                    </a:lnTo>
                    <a:lnTo>
                      <a:pt x="35" y="214"/>
                    </a:lnTo>
                    <a:lnTo>
                      <a:pt x="34" y="215"/>
                    </a:lnTo>
                    <a:lnTo>
                      <a:pt x="32" y="217"/>
                    </a:lnTo>
                    <a:lnTo>
                      <a:pt x="32" y="218"/>
                    </a:lnTo>
                    <a:lnTo>
                      <a:pt x="33" y="220"/>
                    </a:lnTo>
                    <a:lnTo>
                      <a:pt x="33" y="223"/>
                    </a:lnTo>
                    <a:lnTo>
                      <a:pt x="32" y="224"/>
                    </a:lnTo>
                    <a:lnTo>
                      <a:pt x="29" y="223"/>
                    </a:lnTo>
                    <a:lnTo>
                      <a:pt x="27" y="223"/>
                    </a:lnTo>
                    <a:lnTo>
                      <a:pt x="26" y="224"/>
                    </a:lnTo>
                    <a:lnTo>
                      <a:pt x="17" y="224"/>
                    </a:lnTo>
                    <a:lnTo>
                      <a:pt x="18" y="221"/>
                    </a:lnTo>
                    <a:lnTo>
                      <a:pt x="20" y="220"/>
                    </a:lnTo>
                    <a:lnTo>
                      <a:pt x="18" y="218"/>
                    </a:lnTo>
                    <a:lnTo>
                      <a:pt x="16" y="215"/>
                    </a:lnTo>
                    <a:lnTo>
                      <a:pt x="15" y="213"/>
                    </a:lnTo>
                    <a:lnTo>
                      <a:pt x="15" y="212"/>
                    </a:lnTo>
                    <a:lnTo>
                      <a:pt x="17" y="212"/>
                    </a:lnTo>
                    <a:lnTo>
                      <a:pt x="16" y="209"/>
                    </a:lnTo>
                    <a:lnTo>
                      <a:pt x="16" y="208"/>
                    </a:lnTo>
                    <a:lnTo>
                      <a:pt x="18" y="208"/>
                    </a:lnTo>
                    <a:lnTo>
                      <a:pt x="18" y="206"/>
                    </a:lnTo>
                    <a:lnTo>
                      <a:pt x="17" y="206"/>
                    </a:lnTo>
                    <a:lnTo>
                      <a:pt x="15" y="203"/>
                    </a:lnTo>
                    <a:lnTo>
                      <a:pt x="15" y="202"/>
                    </a:lnTo>
                    <a:lnTo>
                      <a:pt x="12" y="201"/>
                    </a:lnTo>
                    <a:lnTo>
                      <a:pt x="12" y="200"/>
                    </a:lnTo>
                    <a:lnTo>
                      <a:pt x="11" y="197"/>
                    </a:lnTo>
                    <a:lnTo>
                      <a:pt x="10" y="196"/>
                    </a:lnTo>
                    <a:lnTo>
                      <a:pt x="10" y="195"/>
                    </a:lnTo>
                    <a:lnTo>
                      <a:pt x="8" y="193"/>
                    </a:lnTo>
                    <a:lnTo>
                      <a:pt x="8" y="190"/>
                    </a:lnTo>
                    <a:lnTo>
                      <a:pt x="6" y="187"/>
                    </a:lnTo>
                    <a:lnTo>
                      <a:pt x="6" y="184"/>
                    </a:lnTo>
                    <a:lnTo>
                      <a:pt x="8" y="183"/>
                    </a:lnTo>
                    <a:lnTo>
                      <a:pt x="6" y="180"/>
                    </a:lnTo>
                    <a:lnTo>
                      <a:pt x="3" y="181"/>
                    </a:lnTo>
                    <a:lnTo>
                      <a:pt x="5" y="179"/>
                    </a:lnTo>
                    <a:lnTo>
                      <a:pt x="4" y="180"/>
                    </a:lnTo>
                    <a:lnTo>
                      <a:pt x="3" y="179"/>
                    </a:lnTo>
                    <a:lnTo>
                      <a:pt x="1" y="179"/>
                    </a:lnTo>
                    <a:lnTo>
                      <a:pt x="1" y="175"/>
                    </a:lnTo>
                    <a:lnTo>
                      <a:pt x="0" y="174"/>
                    </a:lnTo>
                    <a:lnTo>
                      <a:pt x="0" y="168"/>
                    </a:lnTo>
                    <a:lnTo>
                      <a:pt x="3" y="168"/>
                    </a:lnTo>
                    <a:lnTo>
                      <a:pt x="3" y="172"/>
                    </a:lnTo>
                    <a:lnTo>
                      <a:pt x="5" y="170"/>
                    </a:lnTo>
                    <a:lnTo>
                      <a:pt x="6" y="165"/>
                    </a:lnTo>
                    <a:lnTo>
                      <a:pt x="6" y="162"/>
                    </a:lnTo>
                    <a:lnTo>
                      <a:pt x="5" y="159"/>
                    </a:lnTo>
                    <a:lnTo>
                      <a:pt x="8" y="159"/>
                    </a:lnTo>
                    <a:lnTo>
                      <a:pt x="8" y="156"/>
                    </a:lnTo>
                    <a:lnTo>
                      <a:pt x="10" y="156"/>
                    </a:lnTo>
                    <a:lnTo>
                      <a:pt x="14" y="152"/>
                    </a:lnTo>
                    <a:lnTo>
                      <a:pt x="14" y="150"/>
                    </a:lnTo>
                    <a:lnTo>
                      <a:pt x="15" y="148"/>
                    </a:lnTo>
                    <a:lnTo>
                      <a:pt x="15" y="145"/>
                    </a:lnTo>
                    <a:lnTo>
                      <a:pt x="14" y="144"/>
                    </a:lnTo>
                    <a:lnTo>
                      <a:pt x="12" y="141"/>
                    </a:lnTo>
                    <a:lnTo>
                      <a:pt x="12" y="137"/>
                    </a:lnTo>
                    <a:lnTo>
                      <a:pt x="16" y="137"/>
                    </a:lnTo>
                    <a:lnTo>
                      <a:pt x="16" y="135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29"/>
                    </a:lnTo>
                    <a:lnTo>
                      <a:pt x="12" y="129"/>
                    </a:lnTo>
                    <a:lnTo>
                      <a:pt x="11" y="128"/>
                    </a:lnTo>
                    <a:lnTo>
                      <a:pt x="10" y="125"/>
                    </a:lnTo>
                    <a:lnTo>
                      <a:pt x="11" y="123"/>
                    </a:lnTo>
                    <a:lnTo>
                      <a:pt x="11" y="119"/>
                    </a:lnTo>
                    <a:lnTo>
                      <a:pt x="12" y="118"/>
                    </a:lnTo>
                    <a:lnTo>
                      <a:pt x="11" y="117"/>
                    </a:lnTo>
                    <a:lnTo>
                      <a:pt x="10" y="114"/>
                    </a:lnTo>
                    <a:lnTo>
                      <a:pt x="10" y="107"/>
                    </a:lnTo>
                    <a:lnTo>
                      <a:pt x="11" y="106"/>
                    </a:lnTo>
                    <a:lnTo>
                      <a:pt x="9" y="101"/>
                    </a:lnTo>
                    <a:lnTo>
                      <a:pt x="10" y="100"/>
                    </a:lnTo>
                    <a:lnTo>
                      <a:pt x="11" y="97"/>
                    </a:lnTo>
                    <a:lnTo>
                      <a:pt x="10" y="96"/>
                    </a:lnTo>
                    <a:lnTo>
                      <a:pt x="15" y="91"/>
                    </a:lnTo>
                    <a:lnTo>
                      <a:pt x="16" y="89"/>
                    </a:lnTo>
                    <a:lnTo>
                      <a:pt x="20" y="88"/>
                    </a:lnTo>
                    <a:lnTo>
                      <a:pt x="22" y="88"/>
                    </a:lnTo>
                    <a:lnTo>
                      <a:pt x="27" y="89"/>
                    </a:lnTo>
                    <a:lnTo>
                      <a:pt x="31" y="88"/>
                    </a:lnTo>
                    <a:lnTo>
                      <a:pt x="32" y="85"/>
                    </a:lnTo>
                    <a:lnTo>
                      <a:pt x="31" y="80"/>
                    </a:lnTo>
                    <a:lnTo>
                      <a:pt x="28" y="80"/>
                    </a:lnTo>
                    <a:lnTo>
                      <a:pt x="27" y="78"/>
                    </a:lnTo>
                    <a:lnTo>
                      <a:pt x="28" y="75"/>
                    </a:lnTo>
                    <a:lnTo>
                      <a:pt x="33" y="70"/>
                    </a:lnTo>
                    <a:lnTo>
                      <a:pt x="33" y="68"/>
                    </a:lnTo>
                    <a:lnTo>
                      <a:pt x="35" y="64"/>
                    </a:lnTo>
                    <a:lnTo>
                      <a:pt x="34" y="63"/>
                    </a:lnTo>
                    <a:lnTo>
                      <a:pt x="35" y="60"/>
                    </a:lnTo>
                    <a:lnTo>
                      <a:pt x="35" y="52"/>
                    </a:lnTo>
                    <a:lnTo>
                      <a:pt x="40" y="52"/>
                    </a:lnTo>
                    <a:lnTo>
                      <a:pt x="45" y="49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51" y="39"/>
                    </a:lnTo>
                    <a:lnTo>
                      <a:pt x="52" y="38"/>
                    </a:lnTo>
                    <a:lnTo>
                      <a:pt x="55" y="36"/>
                    </a:lnTo>
                    <a:lnTo>
                      <a:pt x="55" y="33"/>
                    </a:lnTo>
                    <a:lnTo>
                      <a:pt x="52" y="28"/>
                    </a:lnTo>
                    <a:lnTo>
                      <a:pt x="55" y="28"/>
                    </a:lnTo>
                    <a:lnTo>
                      <a:pt x="56" y="25"/>
                    </a:lnTo>
                    <a:lnTo>
                      <a:pt x="57" y="24"/>
                    </a:lnTo>
                    <a:lnTo>
                      <a:pt x="58" y="21"/>
                    </a:lnTo>
                    <a:lnTo>
                      <a:pt x="63" y="18"/>
                    </a:lnTo>
                    <a:lnTo>
                      <a:pt x="64" y="18"/>
                    </a:lnTo>
                    <a:lnTo>
                      <a:pt x="69" y="19"/>
                    </a:lnTo>
                    <a:lnTo>
                      <a:pt x="73" y="16"/>
                    </a:lnTo>
                    <a:lnTo>
                      <a:pt x="73" y="10"/>
                    </a:lnTo>
                    <a:lnTo>
                      <a:pt x="75" y="8"/>
                    </a:lnTo>
                    <a:lnTo>
                      <a:pt x="78" y="10"/>
                    </a:lnTo>
                    <a:lnTo>
                      <a:pt x="81" y="10"/>
                    </a:lnTo>
                    <a:lnTo>
                      <a:pt x="86" y="11"/>
                    </a:lnTo>
                    <a:lnTo>
                      <a:pt x="90" y="12"/>
                    </a:lnTo>
                    <a:lnTo>
                      <a:pt x="91" y="13"/>
                    </a:lnTo>
                    <a:lnTo>
                      <a:pt x="93" y="12"/>
                    </a:lnTo>
                    <a:lnTo>
                      <a:pt x="92" y="10"/>
                    </a:lnTo>
                    <a:lnTo>
                      <a:pt x="96" y="6"/>
                    </a:lnTo>
                    <a:lnTo>
                      <a:pt x="96" y="2"/>
                    </a:lnTo>
                    <a:lnTo>
                      <a:pt x="93" y="1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2" y="2"/>
                    </a:lnTo>
                    <a:lnTo>
                      <a:pt x="103" y="3"/>
                    </a:lnTo>
                    <a:lnTo>
                      <a:pt x="106" y="5"/>
                    </a:lnTo>
                    <a:lnTo>
                      <a:pt x="107" y="6"/>
                    </a:lnTo>
                    <a:lnTo>
                      <a:pt x="109" y="7"/>
                    </a:lnTo>
                    <a:lnTo>
                      <a:pt x="110" y="8"/>
                    </a:lnTo>
                    <a:lnTo>
                      <a:pt x="112" y="8"/>
                    </a:lnTo>
                    <a:lnTo>
                      <a:pt x="113" y="11"/>
                    </a:lnTo>
                    <a:lnTo>
                      <a:pt x="118" y="11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2" y="13"/>
                    </a:lnTo>
                    <a:lnTo>
                      <a:pt x="125" y="14"/>
                    </a:lnTo>
                    <a:lnTo>
                      <a:pt x="125" y="17"/>
                    </a:lnTo>
                    <a:lnTo>
                      <a:pt x="130" y="19"/>
                    </a:lnTo>
                    <a:lnTo>
                      <a:pt x="128" y="22"/>
                    </a:lnTo>
                    <a:lnTo>
                      <a:pt x="128" y="28"/>
                    </a:lnTo>
                    <a:lnTo>
                      <a:pt x="131" y="30"/>
                    </a:lnTo>
                    <a:lnTo>
                      <a:pt x="130" y="33"/>
                    </a:lnTo>
                    <a:lnTo>
                      <a:pt x="130" y="34"/>
                    </a:lnTo>
                    <a:lnTo>
                      <a:pt x="131" y="36"/>
                    </a:lnTo>
                    <a:lnTo>
                      <a:pt x="133" y="39"/>
                    </a:lnTo>
                    <a:lnTo>
                      <a:pt x="133" y="42"/>
                    </a:lnTo>
                    <a:lnTo>
                      <a:pt x="132" y="45"/>
                    </a:lnTo>
                    <a:lnTo>
                      <a:pt x="131" y="46"/>
                    </a:lnTo>
                    <a:lnTo>
                      <a:pt x="131" y="51"/>
                    </a:lnTo>
                    <a:lnTo>
                      <a:pt x="135" y="55"/>
                    </a:lnTo>
                    <a:lnTo>
                      <a:pt x="135" y="56"/>
                    </a:lnTo>
                    <a:lnTo>
                      <a:pt x="136" y="58"/>
                    </a:lnTo>
                    <a:lnTo>
                      <a:pt x="126" y="58"/>
                    </a:lnTo>
                    <a:lnTo>
                      <a:pt x="125" y="57"/>
                    </a:lnTo>
                    <a:lnTo>
                      <a:pt x="126" y="58"/>
                    </a:lnTo>
                    <a:lnTo>
                      <a:pt x="125" y="60"/>
                    </a:lnTo>
                    <a:lnTo>
                      <a:pt x="122" y="58"/>
                    </a:lnTo>
                    <a:lnTo>
                      <a:pt x="120" y="56"/>
                    </a:lnTo>
                    <a:lnTo>
                      <a:pt x="120" y="58"/>
                    </a:lnTo>
                    <a:lnTo>
                      <a:pt x="119" y="58"/>
                    </a:lnTo>
                    <a:lnTo>
                      <a:pt x="118" y="57"/>
                    </a:lnTo>
                    <a:lnTo>
                      <a:pt x="116" y="60"/>
                    </a:lnTo>
                    <a:lnTo>
                      <a:pt x="115" y="61"/>
                    </a:lnTo>
                    <a:lnTo>
                      <a:pt x="116" y="62"/>
                    </a:lnTo>
                    <a:lnTo>
                      <a:pt x="113" y="62"/>
                    </a:lnTo>
                    <a:lnTo>
                      <a:pt x="110" y="60"/>
                    </a:lnTo>
                    <a:lnTo>
                      <a:pt x="113" y="62"/>
                    </a:lnTo>
                    <a:lnTo>
                      <a:pt x="115" y="62"/>
                    </a:lnTo>
                    <a:lnTo>
                      <a:pt x="113" y="63"/>
                    </a:lnTo>
                    <a:lnTo>
                      <a:pt x="113" y="64"/>
                    </a:lnTo>
                    <a:lnTo>
                      <a:pt x="110" y="66"/>
                    </a:lnTo>
                    <a:lnTo>
                      <a:pt x="108" y="64"/>
                    </a:lnTo>
                    <a:lnTo>
                      <a:pt x="108" y="67"/>
                    </a:lnTo>
                    <a:lnTo>
                      <a:pt x="109" y="67"/>
                    </a:lnTo>
                    <a:lnTo>
                      <a:pt x="108" y="67"/>
                    </a:lnTo>
                    <a:lnTo>
                      <a:pt x="106" y="66"/>
                    </a:lnTo>
                    <a:lnTo>
                      <a:pt x="109" y="69"/>
                    </a:lnTo>
                    <a:lnTo>
                      <a:pt x="104" y="74"/>
                    </a:lnTo>
                    <a:lnTo>
                      <a:pt x="106" y="77"/>
                    </a:lnTo>
                    <a:lnTo>
                      <a:pt x="101" y="77"/>
                    </a:lnTo>
                    <a:lnTo>
                      <a:pt x="103" y="77"/>
                    </a:lnTo>
                    <a:lnTo>
                      <a:pt x="106" y="79"/>
                    </a:lnTo>
                    <a:lnTo>
                      <a:pt x="108" y="79"/>
                    </a:lnTo>
                    <a:lnTo>
                      <a:pt x="108" y="81"/>
                    </a:lnTo>
                    <a:lnTo>
                      <a:pt x="104" y="85"/>
                    </a:lnTo>
                    <a:lnTo>
                      <a:pt x="102" y="86"/>
                    </a:lnTo>
                    <a:lnTo>
                      <a:pt x="102" y="89"/>
                    </a:lnTo>
                    <a:lnTo>
                      <a:pt x="99" y="91"/>
                    </a:lnTo>
                    <a:lnTo>
                      <a:pt x="98" y="94"/>
                    </a:lnTo>
                    <a:lnTo>
                      <a:pt x="96" y="94"/>
                    </a:lnTo>
                    <a:lnTo>
                      <a:pt x="96" y="92"/>
                    </a:lnTo>
                    <a:lnTo>
                      <a:pt x="96" y="94"/>
                    </a:lnTo>
                    <a:lnTo>
                      <a:pt x="93" y="95"/>
                    </a:lnTo>
                    <a:lnTo>
                      <a:pt x="92" y="95"/>
                    </a:lnTo>
                    <a:lnTo>
                      <a:pt x="90" y="96"/>
                    </a:lnTo>
                    <a:lnTo>
                      <a:pt x="89" y="98"/>
                    </a:lnTo>
                    <a:lnTo>
                      <a:pt x="87" y="97"/>
                    </a:lnTo>
                    <a:lnTo>
                      <a:pt x="87" y="98"/>
                    </a:lnTo>
                    <a:lnTo>
                      <a:pt x="85" y="97"/>
                    </a:lnTo>
                    <a:lnTo>
                      <a:pt x="85" y="100"/>
                    </a:lnTo>
                    <a:lnTo>
                      <a:pt x="83" y="101"/>
                    </a:lnTo>
                    <a:lnTo>
                      <a:pt x="79" y="101"/>
                    </a:lnTo>
                    <a:lnTo>
                      <a:pt x="80" y="102"/>
                    </a:lnTo>
                    <a:lnTo>
                      <a:pt x="79" y="102"/>
                    </a:lnTo>
                    <a:lnTo>
                      <a:pt x="76" y="105"/>
                    </a:lnTo>
                    <a:lnTo>
                      <a:pt x="74" y="106"/>
                    </a:lnTo>
                    <a:lnTo>
                      <a:pt x="76" y="106"/>
                    </a:lnTo>
                    <a:lnTo>
                      <a:pt x="76" y="107"/>
                    </a:lnTo>
                    <a:lnTo>
                      <a:pt x="74" y="107"/>
                    </a:lnTo>
                    <a:lnTo>
                      <a:pt x="73" y="109"/>
                    </a:lnTo>
                    <a:lnTo>
                      <a:pt x="69" y="106"/>
                    </a:lnTo>
                    <a:lnTo>
                      <a:pt x="69" y="103"/>
                    </a:lnTo>
                    <a:lnTo>
                      <a:pt x="68" y="102"/>
                    </a:lnTo>
                    <a:lnTo>
                      <a:pt x="69" y="105"/>
                    </a:lnTo>
                    <a:lnTo>
                      <a:pt x="69" y="106"/>
                    </a:lnTo>
                    <a:lnTo>
                      <a:pt x="70" y="108"/>
                    </a:lnTo>
                    <a:lnTo>
                      <a:pt x="70" y="113"/>
                    </a:lnTo>
                    <a:lnTo>
                      <a:pt x="68" y="114"/>
                    </a:lnTo>
                    <a:lnTo>
                      <a:pt x="66" y="113"/>
                    </a:lnTo>
                    <a:lnTo>
                      <a:pt x="64" y="116"/>
                    </a:lnTo>
                    <a:lnTo>
                      <a:pt x="66" y="117"/>
                    </a:lnTo>
                    <a:lnTo>
                      <a:pt x="68" y="118"/>
                    </a:lnTo>
                    <a:lnTo>
                      <a:pt x="66" y="120"/>
                    </a:lnTo>
                    <a:lnTo>
                      <a:pt x="66" y="122"/>
                    </a:lnTo>
                    <a:lnTo>
                      <a:pt x="64" y="123"/>
                    </a:lnTo>
                    <a:lnTo>
                      <a:pt x="66" y="125"/>
                    </a:lnTo>
                    <a:lnTo>
                      <a:pt x="67" y="126"/>
                    </a:lnTo>
                    <a:lnTo>
                      <a:pt x="62" y="126"/>
                    </a:lnTo>
                    <a:lnTo>
                      <a:pt x="63" y="128"/>
                    </a:lnTo>
                    <a:lnTo>
                      <a:pt x="62" y="129"/>
                    </a:lnTo>
                    <a:lnTo>
                      <a:pt x="62" y="131"/>
                    </a:lnTo>
                    <a:lnTo>
                      <a:pt x="63" y="133"/>
                    </a:lnTo>
                    <a:lnTo>
                      <a:pt x="62" y="135"/>
                    </a:lnTo>
                    <a:lnTo>
                      <a:pt x="63" y="136"/>
                    </a:lnTo>
                    <a:lnTo>
                      <a:pt x="62" y="139"/>
                    </a:lnTo>
                    <a:lnTo>
                      <a:pt x="63" y="140"/>
                    </a:lnTo>
                    <a:lnTo>
                      <a:pt x="64" y="142"/>
                    </a:lnTo>
                    <a:lnTo>
                      <a:pt x="63" y="142"/>
                    </a:lnTo>
                    <a:lnTo>
                      <a:pt x="64" y="144"/>
                    </a:lnTo>
                    <a:lnTo>
                      <a:pt x="67" y="14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72" name="Freeform 34"/>
              <p:cNvSpPr>
                <a:spLocks/>
              </p:cNvSpPr>
              <p:nvPr/>
            </p:nvSpPr>
            <p:spPr bwMode="auto">
              <a:xfrm>
                <a:off x="2923" y="115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73" name="Freeform 35"/>
              <p:cNvSpPr>
                <a:spLocks/>
              </p:cNvSpPr>
              <p:nvPr/>
            </p:nvSpPr>
            <p:spPr bwMode="auto">
              <a:xfrm>
                <a:off x="2760" y="130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74" name="Freeform 36"/>
              <p:cNvSpPr>
                <a:spLocks/>
              </p:cNvSpPr>
              <p:nvPr/>
            </p:nvSpPr>
            <p:spPr bwMode="auto">
              <a:xfrm>
                <a:off x="2761" y="129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1 h 1"/>
                  <a:gd name="T6" fmla="*/ 1 w 4"/>
                  <a:gd name="T7" fmla="*/ 0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75" name="Freeform 37"/>
              <p:cNvSpPr>
                <a:spLocks/>
              </p:cNvSpPr>
              <p:nvPr/>
            </p:nvSpPr>
            <p:spPr bwMode="auto">
              <a:xfrm>
                <a:off x="2760" y="1309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0 h 2"/>
                  <a:gd name="T4" fmla="*/ 3 w 3"/>
                  <a:gd name="T5" fmla="*/ 2 h 2"/>
                  <a:gd name="T6" fmla="*/ 2 w 3"/>
                  <a:gd name="T7" fmla="*/ 2 h 2"/>
                  <a:gd name="T8" fmla="*/ 1 w 3"/>
                  <a:gd name="T9" fmla="*/ 0 h 2"/>
                  <a:gd name="T10" fmla="*/ 0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76" name="Freeform 38"/>
              <p:cNvSpPr>
                <a:spLocks/>
              </p:cNvSpPr>
              <p:nvPr/>
            </p:nvSpPr>
            <p:spPr bwMode="auto">
              <a:xfrm>
                <a:off x="2761" y="131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77" name="Freeform 39"/>
              <p:cNvSpPr>
                <a:spLocks/>
              </p:cNvSpPr>
              <p:nvPr/>
            </p:nvSpPr>
            <p:spPr bwMode="auto">
              <a:xfrm>
                <a:off x="2761" y="1315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0 h 3"/>
                  <a:gd name="T8" fmla="*/ 2 w 2"/>
                  <a:gd name="T9" fmla="*/ 2 h 3"/>
                  <a:gd name="T10" fmla="*/ 1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78" name="Freeform 40"/>
              <p:cNvSpPr>
                <a:spLocks/>
              </p:cNvSpPr>
              <p:nvPr/>
            </p:nvSpPr>
            <p:spPr bwMode="auto">
              <a:xfrm>
                <a:off x="2761" y="1312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1 h 2"/>
                  <a:gd name="T4" fmla="*/ 4 w 4"/>
                  <a:gd name="T5" fmla="*/ 2 h 2"/>
                  <a:gd name="T6" fmla="*/ 1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1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79" name="Freeform 41"/>
              <p:cNvSpPr>
                <a:spLocks/>
              </p:cNvSpPr>
              <p:nvPr/>
            </p:nvSpPr>
            <p:spPr bwMode="auto">
              <a:xfrm>
                <a:off x="2761" y="1289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80" name="Freeform 42"/>
              <p:cNvSpPr>
                <a:spLocks/>
              </p:cNvSpPr>
              <p:nvPr/>
            </p:nvSpPr>
            <p:spPr bwMode="auto">
              <a:xfrm>
                <a:off x="2763" y="1323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1 h 3"/>
                  <a:gd name="T4" fmla="*/ 2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81" name="Freeform 43"/>
              <p:cNvSpPr>
                <a:spLocks/>
              </p:cNvSpPr>
              <p:nvPr/>
            </p:nvSpPr>
            <p:spPr bwMode="auto">
              <a:xfrm>
                <a:off x="2763" y="1330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4 h 4"/>
                  <a:gd name="T4" fmla="*/ 0 w 2"/>
                  <a:gd name="T5" fmla="*/ 2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82" name="Freeform 44"/>
              <p:cNvSpPr>
                <a:spLocks/>
              </p:cNvSpPr>
              <p:nvPr/>
            </p:nvSpPr>
            <p:spPr bwMode="auto">
              <a:xfrm>
                <a:off x="2763" y="1319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1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83" name="Freeform 45"/>
              <p:cNvSpPr>
                <a:spLocks/>
              </p:cNvSpPr>
              <p:nvPr/>
            </p:nvSpPr>
            <p:spPr bwMode="auto">
              <a:xfrm>
                <a:off x="2765" y="1322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1 h 3"/>
                  <a:gd name="T8" fmla="*/ 2 w 2"/>
                  <a:gd name="T9" fmla="*/ 2 h 3"/>
                  <a:gd name="T10" fmla="*/ 1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84" name="Freeform 46"/>
              <p:cNvSpPr>
                <a:spLocks/>
              </p:cNvSpPr>
              <p:nvPr/>
            </p:nvSpPr>
            <p:spPr bwMode="auto">
              <a:xfrm>
                <a:off x="2766" y="131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1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0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85" name="Freeform 47"/>
              <p:cNvSpPr>
                <a:spLocks/>
              </p:cNvSpPr>
              <p:nvPr/>
            </p:nvSpPr>
            <p:spPr bwMode="auto">
              <a:xfrm>
                <a:off x="2766" y="131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3 h 3"/>
                  <a:gd name="T4" fmla="*/ 0 w 3"/>
                  <a:gd name="T5" fmla="*/ 3 h 3"/>
                  <a:gd name="T6" fmla="*/ 1 w 3"/>
                  <a:gd name="T7" fmla="*/ 1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86" name="Freeform 48"/>
              <p:cNvSpPr>
                <a:spLocks/>
              </p:cNvSpPr>
              <p:nvPr/>
            </p:nvSpPr>
            <p:spPr bwMode="auto">
              <a:xfrm>
                <a:off x="2768" y="1284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87" name="Freeform 49"/>
              <p:cNvSpPr>
                <a:spLocks/>
              </p:cNvSpPr>
              <p:nvPr/>
            </p:nvSpPr>
            <p:spPr bwMode="auto">
              <a:xfrm>
                <a:off x="2768" y="133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88" name="Freeform 50"/>
              <p:cNvSpPr>
                <a:spLocks/>
              </p:cNvSpPr>
              <p:nvPr/>
            </p:nvSpPr>
            <p:spPr bwMode="auto">
              <a:xfrm>
                <a:off x="2771" y="128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2 h 4"/>
                  <a:gd name="T4" fmla="*/ 1 w 2"/>
                  <a:gd name="T5" fmla="*/ 0 h 4"/>
                  <a:gd name="T6" fmla="*/ 2 w 2"/>
                  <a:gd name="T7" fmla="*/ 2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89" name="Freeform 51"/>
              <p:cNvSpPr>
                <a:spLocks/>
              </p:cNvSpPr>
              <p:nvPr/>
            </p:nvSpPr>
            <p:spPr bwMode="auto">
              <a:xfrm>
                <a:off x="2774" y="128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90" name="Freeform 52"/>
              <p:cNvSpPr>
                <a:spLocks/>
              </p:cNvSpPr>
              <p:nvPr/>
            </p:nvSpPr>
            <p:spPr bwMode="auto">
              <a:xfrm>
                <a:off x="2775" y="128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91" name="Freeform 53"/>
              <p:cNvSpPr>
                <a:spLocks/>
              </p:cNvSpPr>
              <p:nvPr/>
            </p:nvSpPr>
            <p:spPr bwMode="auto">
              <a:xfrm>
                <a:off x="2775" y="1280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1 h 1"/>
                  <a:gd name="T4" fmla="*/ 3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92" name="Freeform 54"/>
              <p:cNvSpPr>
                <a:spLocks/>
              </p:cNvSpPr>
              <p:nvPr/>
            </p:nvSpPr>
            <p:spPr bwMode="auto">
              <a:xfrm>
                <a:off x="2779" y="1276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93" name="Freeform 55"/>
              <p:cNvSpPr>
                <a:spLocks/>
              </p:cNvSpPr>
              <p:nvPr/>
            </p:nvSpPr>
            <p:spPr bwMode="auto">
              <a:xfrm>
                <a:off x="2780" y="127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94" name="Freeform 56"/>
              <p:cNvSpPr>
                <a:spLocks/>
              </p:cNvSpPr>
              <p:nvPr/>
            </p:nvSpPr>
            <p:spPr bwMode="auto">
              <a:xfrm>
                <a:off x="2786" y="1270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3 h 3"/>
                  <a:gd name="T4" fmla="*/ 0 w 4"/>
                  <a:gd name="T5" fmla="*/ 3 h 3"/>
                  <a:gd name="T6" fmla="*/ 3 w 4"/>
                  <a:gd name="T7" fmla="*/ 0 h 3"/>
                  <a:gd name="T8" fmla="*/ 4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95" name="Freeform 57"/>
              <p:cNvSpPr>
                <a:spLocks/>
              </p:cNvSpPr>
              <p:nvPr/>
            </p:nvSpPr>
            <p:spPr bwMode="auto">
              <a:xfrm>
                <a:off x="2936" y="114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96" name="Freeform 58"/>
              <p:cNvSpPr>
                <a:spLocks/>
              </p:cNvSpPr>
              <p:nvPr/>
            </p:nvSpPr>
            <p:spPr bwMode="auto">
              <a:xfrm>
                <a:off x="2791" y="126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3 w 4"/>
                  <a:gd name="T3" fmla="*/ 2 h 2"/>
                  <a:gd name="T4" fmla="*/ 0 w 4"/>
                  <a:gd name="T5" fmla="*/ 2 h 2"/>
                  <a:gd name="T6" fmla="*/ 1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97" name="Freeform 59"/>
              <p:cNvSpPr>
                <a:spLocks/>
              </p:cNvSpPr>
              <p:nvPr/>
            </p:nvSpPr>
            <p:spPr bwMode="auto">
              <a:xfrm>
                <a:off x="2796" y="126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1 h 2"/>
                  <a:gd name="T4" fmla="*/ 2 w 2"/>
                  <a:gd name="T5" fmla="*/ 1 h 2"/>
                  <a:gd name="T6" fmla="*/ 1 w 2"/>
                  <a:gd name="T7" fmla="*/ 2 h 2"/>
                  <a:gd name="T8" fmla="*/ 0 w 2"/>
                  <a:gd name="T9" fmla="*/ 1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98" name="Freeform 60"/>
              <p:cNvSpPr>
                <a:spLocks/>
              </p:cNvSpPr>
              <p:nvPr/>
            </p:nvSpPr>
            <p:spPr bwMode="auto">
              <a:xfrm>
                <a:off x="2796" y="125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2 h 3"/>
                  <a:gd name="T4" fmla="*/ 4 w 5"/>
                  <a:gd name="T5" fmla="*/ 2 h 3"/>
                  <a:gd name="T6" fmla="*/ 5 w 5"/>
                  <a:gd name="T7" fmla="*/ 0 h 3"/>
                  <a:gd name="T8" fmla="*/ 5 w 5"/>
                  <a:gd name="T9" fmla="*/ 2 h 3"/>
                  <a:gd name="T10" fmla="*/ 4 w 5"/>
                  <a:gd name="T11" fmla="*/ 3 h 3"/>
                  <a:gd name="T12" fmla="*/ 0 w 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1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99" name="Freeform 61"/>
              <p:cNvSpPr>
                <a:spLocks/>
              </p:cNvSpPr>
              <p:nvPr/>
            </p:nvSpPr>
            <p:spPr bwMode="auto">
              <a:xfrm>
                <a:off x="2797" y="1262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1 h 3"/>
                  <a:gd name="T4" fmla="*/ 4 w 7"/>
                  <a:gd name="T5" fmla="*/ 1 h 3"/>
                  <a:gd name="T6" fmla="*/ 1 w 7"/>
                  <a:gd name="T7" fmla="*/ 1 h 3"/>
                  <a:gd name="T8" fmla="*/ 4 w 7"/>
                  <a:gd name="T9" fmla="*/ 0 h 3"/>
                  <a:gd name="T10" fmla="*/ 5 w 7"/>
                  <a:gd name="T11" fmla="*/ 0 h 3"/>
                  <a:gd name="T12" fmla="*/ 7 w 7"/>
                  <a:gd name="T13" fmla="*/ 1 h 3"/>
                  <a:gd name="T14" fmla="*/ 6 w 7"/>
                  <a:gd name="T15" fmla="*/ 2 h 3"/>
                  <a:gd name="T16" fmla="*/ 3 w 7"/>
                  <a:gd name="T17" fmla="*/ 2 h 3"/>
                  <a:gd name="T18" fmla="*/ 0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00" name="Freeform 62"/>
              <p:cNvSpPr>
                <a:spLocks/>
              </p:cNvSpPr>
              <p:nvPr/>
            </p:nvSpPr>
            <p:spPr bwMode="auto">
              <a:xfrm>
                <a:off x="2800" y="126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01" name="Freeform 63"/>
              <p:cNvSpPr>
                <a:spLocks/>
              </p:cNvSpPr>
              <p:nvPr/>
            </p:nvSpPr>
            <p:spPr bwMode="auto">
              <a:xfrm>
                <a:off x="3023" y="1152"/>
                <a:ext cx="9" cy="6"/>
              </a:xfrm>
              <a:custGeom>
                <a:avLst/>
                <a:gdLst>
                  <a:gd name="T0" fmla="*/ 6 w 9"/>
                  <a:gd name="T1" fmla="*/ 6 h 6"/>
                  <a:gd name="T2" fmla="*/ 4 w 9"/>
                  <a:gd name="T3" fmla="*/ 6 h 6"/>
                  <a:gd name="T4" fmla="*/ 3 w 9"/>
                  <a:gd name="T5" fmla="*/ 5 h 6"/>
                  <a:gd name="T6" fmla="*/ 0 w 9"/>
                  <a:gd name="T7" fmla="*/ 4 h 6"/>
                  <a:gd name="T8" fmla="*/ 2 w 9"/>
                  <a:gd name="T9" fmla="*/ 1 h 6"/>
                  <a:gd name="T10" fmla="*/ 0 w 9"/>
                  <a:gd name="T11" fmla="*/ 0 h 6"/>
                  <a:gd name="T12" fmla="*/ 3 w 9"/>
                  <a:gd name="T13" fmla="*/ 0 h 6"/>
                  <a:gd name="T14" fmla="*/ 4 w 9"/>
                  <a:gd name="T15" fmla="*/ 1 h 6"/>
                  <a:gd name="T16" fmla="*/ 3 w 9"/>
                  <a:gd name="T17" fmla="*/ 4 h 6"/>
                  <a:gd name="T18" fmla="*/ 4 w 9"/>
                  <a:gd name="T19" fmla="*/ 1 h 6"/>
                  <a:gd name="T20" fmla="*/ 8 w 9"/>
                  <a:gd name="T21" fmla="*/ 1 h 6"/>
                  <a:gd name="T22" fmla="*/ 9 w 9"/>
                  <a:gd name="T23" fmla="*/ 3 h 6"/>
                  <a:gd name="T24" fmla="*/ 9 w 9"/>
                  <a:gd name="T25" fmla="*/ 6 h 6"/>
                  <a:gd name="T26" fmla="*/ 6 w 9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6">
                    <a:moveTo>
                      <a:pt x="6" y="6"/>
                    </a:moveTo>
                    <a:lnTo>
                      <a:pt x="4" y="6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4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02" name="Freeform 64"/>
              <p:cNvSpPr>
                <a:spLocks/>
              </p:cNvSpPr>
              <p:nvPr/>
            </p:nvSpPr>
            <p:spPr bwMode="auto">
              <a:xfrm>
                <a:off x="2956" y="1135"/>
                <a:ext cx="6" cy="5"/>
              </a:xfrm>
              <a:custGeom>
                <a:avLst/>
                <a:gdLst>
                  <a:gd name="T0" fmla="*/ 6 w 6"/>
                  <a:gd name="T1" fmla="*/ 3 h 5"/>
                  <a:gd name="T2" fmla="*/ 3 w 6"/>
                  <a:gd name="T3" fmla="*/ 4 h 5"/>
                  <a:gd name="T4" fmla="*/ 2 w 6"/>
                  <a:gd name="T5" fmla="*/ 5 h 5"/>
                  <a:gd name="T6" fmla="*/ 1 w 6"/>
                  <a:gd name="T7" fmla="*/ 4 h 5"/>
                  <a:gd name="T8" fmla="*/ 0 w 6"/>
                  <a:gd name="T9" fmla="*/ 1 h 5"/>
                  <a:gd name="T10" fmla="*/ 2 w 6"/>
                  <a:gd name="T11" fmla="*/ 0 h 5"/>
                  <a:gd name="T12" fmla="*/ 5 w 6"/>
                  <a:gd name="T13" fmla="*/ 3 h 5"/>
                  <a:gd name="T14" fmla="*/ 6 w 6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3" y="4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03" name="Freeform 65"/>
              <p:cNvSpPr>
                <a:spLocks/>
              </p:cNvSpPr>
              <p:nvPr/>
            </p:nvSpPr>
            <p:spPr bwMode="auto">
              <a:xfrm>
                <a:off x="3020" y="1151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1 h 4"/>
                  <a:gd name="T4" fmla="*/ 2 w 3"/>
                  <a:gd name="T5" fmla="*/ 0 h 4"/>
                  <a:gd name="T6" fmla="*/ 3 w 3"/>
                  <a:gd name="T7" fmla="*/ 1 h 4"/>
                  <a:gd name="T8" fmla="*/ 2 w 3"/>
                  <a:gd name="T9" fmla="*/ 2 h 4"/>
                  <a:gd name="T10" fmla="*/ 0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04" name="Freeform 66"/>
              <p:cNvSpPr>
                <a:spLocks/>
              </p:cNvSpPr>
              <p:nvPr/>
            </p:nvSpPr>
            <p:spPr bwMode="auto">
              <a:xfrm>
                <a:off x="2823" y="1240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0 w 3"/>
                  <a:gd name="T5" fmla="*/ 1 h 1"/>
                  <a:gd name="T6" fmla="*/ 1 w 3"/>
                  <a:gd name="T7" fmla="*/ 0 h 1"/>
                  <a:gd name="T8" fmla="*/ 3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05" name="Freeform 67"/>
              <p:cNvSpPr>
                <a:spLocks/>
              </p:cNvSpPr>
              <p:nvPr/>
            </p:nvSpPr>
            <p:spPr bwMode="auto">
              <a:xfrm>
                <a:off x="2925" y="1150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06" name="Freeform 68"/>
              <p:cNvSpPr>
                <a:spLocks/>
              </p:cNvSpPr>
              <p:nvPr/>
            </p:nvSpPr>
            <p:spPr bwMode="auto">
              <a:xfrm>
                <a:off x="2823" y="1240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07" name="Freeform 69"/>
              <p:cNvSpPr>
                <a:spLocks/>
              </p:cNvSpPr>
              <p:nvPr/>
            </p:nvSpPr>
            <p:spPr bwMode="auto">
              <a:xfrm>
                <a:off x="2824" y="125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08" name="Freeform 70"/>
              <p:cNvSpPr>
                <a:spLocks/>
              </p:cNvSpPr>
              <p:nvPr/>
            </p:nvSpPr>
            <p:spPr bwMode="auto">
              <a:xfrm>
                <a:off x="2825" y="124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1 w 4"/>
                  <a:gd name="T3" fmla="*/ 1 h 2"/>
                  <a:gd name="T4" fmla="*/ 0 w 4"/>
                  <a:gd name="T5" fmla="*/ 0 h 2"/>
                  <a:gd name="T6" fmla="*/ 2 w 4"/>
                  <a:gd name="T7" fmla="*/ 0 h 2"/>
                  <a:gd name="T8" fmla="*/ 4 w 4"/>
                  <a:gd name="T9" fmla="*/ 1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09" name="Freeform 71"/>
              <p:cNvSpPr>
                <a:spLocks/>
              </p:cNvSpPr>
              <p:nvPr/>
            </p:nvSpPr>
            <p:spPr bwMode="auto">
              <a:xfrm>
                <a:off x="2826" y="124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10" name="Freeform 72"/>
              <p:cNvSpPr>
                <a:spLocks/>
              </p:cNvSpPr>
              <p:nvPr/>
            </p:nvSpPr>
            <p:spPr bwMode="auto">
              <a:xfrm>
                <a:off x="2826" y="124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11" name="Freeform 73"/>
              <p:cNvSpPr>
                <a:spLocks/>
              </p:cNvSpPr>
              <p:nvPr/>
            </p:nvSpPr>
            <p:spPr bwMode="auto">
              <a:xfrm>
                <a:off x="2831" y="123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12" name="Freeform 74"/>
              <p:cNvSpPr>
                <a:spLocks/>
              </p:cNvSpPr>
              <p:nvPr/>
            </p:nvSpPr>
            <p:spPr bwMode="auto">
              <a:xfrm>
                <a:off x="2832" y="122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2 h 2"/>
                  <a:gd name="T4" fmla="*/ 0 w 3"/>
                  <a:gd name="T5" fmla="*/ 2 h 2"/>
                  <a:gd name="T6" fmla="*/ 2 w 3"/>
                  <a:gd name="T7" fmla="*/ 0 h 2"/>
                  <a:gd name="T8" fmla="*/ 3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13" name="Freeform 75"/>
              <p:cNvSpPr>
                <a:spLocks/>
              </p:cNvSpPr>
              <p:nvPr/>
            </p:nvSpPr>
            <p:spPr bwMode="auto">
              <a:xfrm>
                <a:off x="2834" y="1235"/>
                <a:ext cx="3" cy="4"/>
              </a:xfrm>
              <a:custGeom>
                <a:avLst/>
                <a:gdLst>
                  <a:gd name="T0" fmla="*/ 0 w 3"/>
                  <a:gd name="T1" fmla="*/ 1 h 4"/>
                  <a:gd name="T2" fmla="*/ 2 w 3"/>
                  <a:gd name="T3" fmla="*/ 2 h 4"/>
                  <a:gd name="T4" fmla="*/ 3 w 3"/>
                  <a:gd name="T5" fmla="*/ 0 h 4"/>
                  <a:gd name="T6" fmla="*/ 3 w 3"/>
                  <a:gd name="T7" fmla="*/ 2 h 4"/>
                  <a:gd name="T8" fmla="*/ 2 w 3"/>
                  <a:gd name="T9" fmla="*/ 4 h 4"/>
                  <a:gd name="T10" fmla="*/ 0 w 3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lnTo>
                      <a:pt x="2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14" name="Freeform 76"/>
              <p:cNvSpPr>
                <a:spLocks/>
              </p:cNvSpPr>
              <p:nvPr/>
            </p:nvSpPr>
            <p:spPr bwMode="auto">
              <a:xfrm>
                <a:off x="2837" y="122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15" name="Freeform 77"/>
              <p:cNvSpPr>
                <a:spLocks/>
              </p:cNvSpPr>
              <p:nvPr/>
            </p:nvSpPr>
            <p:spPr bwMode="auto">
              <a:xfrm>
                <a:off x="2838" y="121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1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16" name="Freeform 78"/>
              <p:cNvSpPr>
                <a:spLocks/>
              </p:cNvSpPr>
              <p:nvPr/>
            </p:nvSpPr>
            <p:spPr bwMode="auto">
              <a:xfrm>
                <a:off x="2838" y="122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17" name="Freeform 79"/>
              <p:cNvSpPr>
                <a:spLocks/>
              </p:cNvSpPr>
              <p:nvPr/>
            </p:nvSpPr>
            <p:spPr bwMode="auto">
              <a:xfrm>
                <a:off x="2838" y="1222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2 w 5"/>
                  <a:gd name="T3" fmla="*/ 0 h 2"/>
                  <a:gd name="T4" fmla="*/ 5 w 5"/>
                  <a:gd name="T5" fmla="*/ 0 h 2"/>
                  <a:gd name="T6" fmla="*/ 3 w 5"/>
                  <a:gd name="T7" fmla="*/ 2 h 2"/>
                  <a:gd name="T8" fmla="*/ 0 w 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18" name="Freeform 80"/>
              <p:cNvSpPr>
                <a:spLocks/>
              </p:cNvSpPr>
              <p:nvPr/>
            </p:nvSpPr>
            <p:spPr bwMode="auto">
              <a:xfrm>
                <a:off x="2842" y="121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19" name="Freeform 81"/>
              <p:cNvSpPr>
                <a:spLocks/>
              </p:cNvSpPr>
              <p:nvPr/>
            </p:nvSpPr>
            <p:spPr bwMode="auto">
              <a:xfrm>
                <a:off x="2844" y="1185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1 h 4"/>
                  <a:gd name="T4" fmla="*/ 0 w 3"/>
                  <a:gd name="T5" fmla="*/ 4 h 4"/>
                  <a:gd name="T6" fmla="*/ 0 w 3"/>
                  <a:gd name="T7" fmla="*/ 1 h 4"/>
                  <a:gd name="T8" fmla="*/ 2 w 3"/>
                  <a:gd name="T9" fmla="*/ 0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1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20" name="Freeform 82"/>
              <p:cNvSpPr>
                <a:spLocks/>
              </p:cNvSpPr>
              <p:nvPr/>
            </p:nvSpPr>
            <p:spPr bwMode="auto">
              <a:xfrm>
                <a:off x="2846" y="12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21" name="Freeform 83"/>
              <p:cNvSpPr>
                <a:spLocks/>
              </p:cNvSpPr>
              <p:nvPr/>
            </p:nvSpPr>
            <p:spPr bwMode="auto">
              <a:xfrm>
                <a:off x="2847" y="1184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1 h 2"/>
                  <a:gd name="T4" fmla="*/ 0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22" name="Freeform 84"/>
              <p:cNvSpPr>
                <a:spLocks/>
              </p:cNvSpPr>
              <p:nvPr/>
            </p:nvSpPr>
            <p:spPr bwMode="auto">
              <a:xfrm>
                <a:off x="2848" y="120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23" name="Freeform 85"/>
              <p:cNvSpPr>
                <a:spLocks/>
              </p:cNvSpPr>
              <p:nvPr/>
            </p:nvSpPr>
            <p:spPr bwMode="auto">
              <a:xfrm>
                <a:off x="2848" y="120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24" name="Freeform 86"/>
              <p:cNvSpPr>
                <a:spLocks/>
              </p:cNvSpPr>
              <p:nvPr/>
            </p:nvSpPr>
            <p:spPr bwMode="auto">
              <a:xfrm>
                <a:off x="2850" y="1180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4 h 5"/>
                  <a:gd name="T4" fmla="*/ 2 w 7"/>
                  <a:gd name="T5" fmla="*/ 1 h 5"/>
                  <a:gd name="T6" fmla="*/ 4 w 7"/>
                  <a:gd name="T7" fmla="*/ 1 h 5"/>
                  <a:gd name="T8" fmla="*/ 5 w 7"/>
                  <a:gd name="T9" fmla="*/ 0 h 5"/>
                  <a:gd name="T10" fmla="*/ 7 w 7"/>
                  <a:gd name="T11" fmla="*/ 1 h 5"/>
                  <a:gd name="T12" fmla="*/ 5 w 7"/>
                  <a:gd name="T13" fmla="*/ 3 h 5"/>
                  <a:gd name="T14" fmla="*/ 4 w 7"/>
                  <a:gd name="T15" fmla="*/ 3 h 5"/>
                  <a:gd name="T16" fmla="*/ 3 w 7"/>
                  <a:gd name="T17" fmla="*/ 4 h 5"/>
                  <a:gd name="T18" fmla="*/ 0 w 7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25" name="Freeform 87"/>
              <p:cNvSpPr>
                <a:spLocks/>
              </p:cNvSpPr>
              <p:nvPr/>
            </p:nvSpPr>
            <p:spPr bwMode="auto">
              <a:xfrm>
                <a:off x="2857" y="1201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1 h 4"/>
                  <a:gd name="T4" fmla="*/ 1 w 1"/>
                  <a:gd name="T5" fmla="*/ 0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26" name="Freeform 88"/>
              <p:cNvSpPr>
                <a:spLocks/>
              </p:cNvSpPr>
              <p:nvPr/>
            </p:nvSpPr>
            <p:spPr bwMode="auto">
              <a:xfrm>
                <a:off x="2857" y="118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27" name="Freeform 89"/>
              <p:cNvSpPr>
                <a:spLocks/>
              </p:cNvSpPr>
              <p:nvPr/>
            </p:nvSpPr>
            <p:spPr bwMode="auto">
              <a:xfrm>
                <a:off x="2858" y="1178"/>
                <a:ext cx="11" cy="5"/>
              </a:xfrm>
              <a:custGeom>
                <a:avLst/>
                <a:gdLst>
                  <a:gd name="T0" fmla="*/ 11 w 11"/>
                  <a:gd name="T1" fmla="*/ 0 h 5"/>
                  <a:gd name="T2" fmla="*/ 9 w 11"/>
                  <a:gd name="T3" fmla="*/ 1 h 5"/>
                  <a:gd name="T4" fmla="*/ 7 w 11"/>
                  <a:gd name="T5" fmla="*/ 2 h 5"/>
                  <a:gd name="T6" fmla="*/ 6 w 11"/>
                  <a:gd name="T7" fmla="*/ 3 h 5"/>
                  <a:gd name="T8" fmla="*/ 3 w 11"/>
                  <a:gd name="T9" fmla="*/ 3 h 5"/>
                  <a:gd name="T10" fmla="*/ 2 w 11"/>
                  <a:gd name="T11" fmla="*/ 5 h 5"/>
                  <a:gd name="T12" fmla="*/ 0 w 11"/>
                  <a:gd name="T13" fmla="*/ 5 h 5"/>
                  <a:gd name="T14" fmla="*/ 3 w 11"/>
                  <a:gd name="T15" fmla="*/ 1 h 5"/>
                  <a:gd name="T16" fmla="*/ 6 w 11"/>
                  <a:gd name="T17" fmla="*/ 0 h 5"/>
                  <a:gd name="T18" fmla="*/ 11 w 1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5">
                    <a:moveTo>
                      <a:pt x="11" y="0"/>
                    </a:move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28" name="Freeform 90"/>
              <p:cNvSpPr>
                <a:spLocks/>
              </p:cNvSpPr>
              <p:nvPr/>
            </p:nvSpPr>
            <p:spPr bwMode="auto">
              <a:xfrm>
                <a:off x="2858" y="119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29" name="Freeform 91"/>
              <p:cNvSpPr>
                <a:spLocks/>
              </p:cNvSpPr>
              <p:nvPr/>
            </p:nvSpPr>
            <p:spPr bwMode="auto">
              <a:xfrm>
                <a:off x="2859" y="120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30" name="Freeform 92"/>
              <p:cNvSpPr>
                <a:spLocks/>
              </p:cNvSpPr>
              <p:nvPr/>
            </p:nvSpPr>
            <p:spPr bwMode="auto">
              <a:xfrm>
                <a:off x="2860" y="1168"/>
                <a:ext cx="10" cy="7"/>
              </a:xfrm>
              <a:custGeom>
                <a:avLst/>
                <a:gdLst>
                  <a:gd name="T0" fmla="*/ 7 w 10"/>
                  <a:gd name="T1" fmla="*/ 0 h 7"/>
                  <a:gd name="T2" fmla="*/ 10 w 10"/>
                  <a:gd name="T3" fmla="*/ 2 h 7"/>
                  <a:gd name="T4" fmla="*/ 9 w 10"/>
                  <a:gd name="T5" fmla="*/ 5 h 7"/>
                  <a:gd name="T6" fmla="*/ 10 w 10"/>
                  <a:gd name="T7" fmla="*/ 6 h 7"/>
                  <a:gd name="T8" fmla="*/ 9 w 10"/>
                  <a:gd name="T9" fmla="*/ 7 h 7"/>
                  <a:gd name="T10" fmla="*/ 5 w 10"/>
                  <a:gd name="T11" fmla="*/ 7 h 7"/>
                  <a:gd name="T12" fmla="*/ 6 w 10"/>
                  <a:gd name="T13" fmla="*/ 6 h 7"/>
                  <a:gd name="T14" fmla="*/ 7 w 10"/>
                  <a:gd name="T15" fmla="*/ 6 h 7"/>
                  <a:gd name="T16" fmla="*/ 6 w 10"/>
                  <a:gd name="T17" fmla="*/ 5 h 7"/>
                  <a:gd name="T18" fmla="*/ 5 w 10"/>
                  <a:gd name="T19" fmla="*/ 6 h 7"/>
                  <a:gd name="T20" fmla="*/ 3 w 10"/>
                  <a:gd name="T21" fmla="*/ 6 h 7"/>
                  <a:gd name="T22" fmla="*/ 1 w 10"/>
                  <a:gd name="T23" fmla="*/ 7 h 7"/>
                  <a:gd name="T24" fmla="*/ 0 w 10"/>
                  <a:gd name="T25" fmla="*/ 6 h 7"/>
                  <a:gd name="T26" fmla="*/ 3 w 10"/>
                  <a:gd name="T27" fmla="*/ 4 h 7"/>
                  <a:gd name="T28" fmla="*/ 6 w 10"/>
                  <a:gd name="T29" fmla="*/ 4 h 7"/>
                  <a:gd name="T30" fmla="*/ 7 w 10"/>
                  <a:gd name="T31" fmla="*/ 2 h 7"/>
                  <a:gd name="T32" fmla="*/ 6 w 10"/>
                  <a:gd name="T33" fmla="*/ 1 h 7"/>
                  <a:gd name="T34" fmla="*/ 7 w 10"/>
                  <a:gd name="T3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7">
                    <a:moveTo>
                      <a:pt x="7" y="0"/>
                    </a:moveTo>
                    <a:lnTo>
                      <a:pt x="10" y="2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31" name="Freeform 93"/>
              <p:cNvSpPr>
                <a:spLocks/>
              </p:cNvSpPr>
              <p:nvPr/>
            </p:nvSpPr>
            <p:spPr bwMode="auto">
              <a:xfrm>
                <a:off x="2863" y="1177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32" name="Freeform 94"/>
              <p:cNvSpPr>
                <a:spLocks/>
              </p:cNvSpPr>
              <p:nvPr/>
            </p:nvSpPr>
            <p:spPr bwMode="auto">
              <a:xfrm>
                <a:off x="2940" y="1133"/>
                <a:ext cx="14" cy="7"/>
              </a:xfrm>
              <a:custGeom>
                <a:avLst/>
                <a:gdLst>
                  <a:gd name="T0" fmla="*/ 14 w 14"/>
                  <a:gd name="T1" fmla="*/ 2 h 7"/>
                  <a:gd name="T2" fmla="*/ 13 w 14"/>
                  <a:gd name="T3" fmla="*/ 3 h 7"/>
                  <a:gd name="T4" fmla="*/ 12 w 14"/>
                  <a:gd name="T5" fmla="*/ 3 h 7"/>
                  <a:gd name="T6" fmla="*/ 11 w 14"/>
                  <a:gd name="T7" fmla="*/ 6 h 7"/>
                  <a:gd name="T8" fmla="*/ 8 w 14"/>
                  <a:gd name="T9" fmla="*/ 6 h 7"/>
                  <a:gd name="T10" fmla="*/ 7 w 14"/>
                  <a:gd name="T11" fmla="*/ 7 h 7"/>
                  <a:gd name="T12" fmla="*/ 1 w 14"/>
                  <a:gd name="T13" fmla="*/ 7 h 7"/>
                  <a:gd name="T14" fmla="*/ 1 w 14"/>
                  <a:gd name="T15" fmla="*/ 6 h 7"/>
                  <a:gd name="T16" fmla="*/ 0 w 14"/>
                  <a:gd name="T17" fmla="*/ 6 h 7"/>
                  <a:gd name="T18" fmla="*/ 1 w 14"/>
                  <a:gd name="T19" fmla="*/ 5 h 7"/>
                  <a:gd name="T20" fmla="*/ 4 w 14"/>
                  <a:gd name="T21" fmla="*/ 5 h 7"/>
                  <a:gd name="T22" fmla="*/ 5 w 14"/>
                  <a:gd name="T23" fmla="*/ 3 h 7"/>
                  <a:gd name="T24" fmla="*/ 6 w 14"/>
                  <a:gd name="T25" fmla="*/ 5 h 7"/>
                  <a:gd name="T26" fmla="*/ 6 w 14"/>
                  <a:gd name="T27" fmla="*/ 2 h 7"/>
                  <a:gd name="T28" fmla="*/ 8 w 14"/>
                  <a:gd name="T29" fmla="*/ 3 h 7"/>
                  <a:gd name="T30" fmla="*/ 10 w 14"/>
                  <a:gd name="T31" fmla="*/ 3 h 7"/>
                  <a:gd name="T32" fmla="*/ 13 w 14"/>
                  <a:gd name="T33" fmla="*/ 0 h 7"/>
                  <a:gd name="T34" fmla="*/ 14 w 14"/>
                  <a:gd name="T35" fmla="*/ 1 h 7"/>
                  <a:gd name="T36" fmla="*/ 14 w 14"/>
                  <a:gd name="T3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7">
                    <a:moveTo>
                      <a:pt x="14" y="2"/>
                    </a:moveTo>
                    <a:lnTo>
                      <a:pt x="13" y="3"/>
                    </a:lnTo>
                    <a:lnTo>
                      <a:pt x="12" y="3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33" name="Freeform 95"/>
              <p:cNvSpPr>
                <a:spLocks/>
              </p:cNvSpPr>
              <p:nvPr/>
            </p:nvSpPr>
            <p:spPr bwMode="auto">
              <a:xfrm>
                <a:off x="2864" y="1180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34" name="Freeform 96"/>
              <p:cNvSpPr>
                <a:spLocks/>
              </p:cNvSpPr>
              <p:nvPr/>
            </p:nvSpPr>
            <p:spPr bwMode="auto">
              <a:xfrm>
                <a:off x="2865" y="1186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0 w 4"/>
                  <a:gd name="T3" fmla="*/ 2 h 2"/>
                  <a:gd name="T4" fmla="*/ 2 w 4"/>
                  <a:gd name="T5" fmla="*/ 0 h 2"/>
                  <a:gd name="T6" fmla="*/ 4 w 4"/>
                  <a:gd name="T7" fmla="*/ 2 h 2"/>
                  <a:gd name="T8" fmla="*/ 2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35" name="Freeform 97"/>
              <p:cNvSpPr>
                <a:spLocks/>
              </p:cNvSpPr>
              <p:nvPr/>
            </p:nvSpPr>
            <p:spPr bwMode="auto">
              <a:xfrm>
                <a:off x="2871" y="1162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0 w 6"/>
                  <a:gd name="T3" fmla="*/ 5 h 8"/>
                  <a:gd name="T4" fmla="*/ 2 w 6"/>
                  <a:gd name="T5" fmla="*/ 4 h 8"/>
                  <a:gd name="T6" fmla="*/ 6 w 6"/>
                  <a:gd name="T7" fmla="*/ 0 h 8"/>
                  <a:gd name="T8" fmla="*/ 6 w 6"/>
                  <a:gd name="T9" fmla="*/ 4 h 8"/>
                  <a:gd name="T10" fmla="*/ 4 w 6"/>
                  <a:gd name="T11" fmla="*/ 5 h 8"/>
                  <a:gd name="T12" fmla="*/ 2 w 6"/>
                  <a:gd name="T13" fmla="*/ 6 h 8"/>
                  <a:gd name="T14" fmla="*/ 1 w 6"/>
                  <a:gd name="T15" fmla="*/ 6 h 8"/>
                  <a:gd name="T16" fmla="*/ 1 w 6"/>
                  <a:gd name="T17" fmla="*/ 8 h 8"/>
                  <a:gd name="T18" fmla="*/ 0 w 6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5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36" name="Freeform 98"/>
              <p:cNvSpPr>
                <a:spLocks/>
              </p:cNvSpPr>
              <p:nvPr/>
            </p:nvSpPr>
            <p:spPr bwMode="auto">
              <a:xfrm>
                <a:off x="2871" y="1186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37" name="Freeform 99"/>
              <p:cNvSpPr>
                <a:spLocks/>
              </p:cNvSpPr>
              <p:nvPr/>
            </p:nvSpPr>
            <p:spPr bwMode="auto">
              <a:xfrm>
                <a:off x="2878" y="117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1 h 2"/>
                  <a:gd name="T4" fmla="*/ 1 w 3"/>
                  <a:gd name="T5" fmla="*/ 0 h 2"/>
                  <a:gd name="T6" fmla="*/ 3 w 3"/>
                  <a:gd name="T7" fmla="*/ 1 h 2"/>
                  <a:gd name="T8" fmla="*/ 1 w 3"/>
                  <a:gd name="T9" fmla="*/ 2 h 2"/>
                  <a:gd name="T10" fmla="*/ 0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38" name="Freeform 100"/>
              <p:cNvSpPr>
                <a:spLocks/>
              </p:cNvSpPr>
              <p:nvPr/>
            </p:nvSpPr>
            <p:spPr bwMode="auto">
              <a:xfrm>
                <a:off x="2879" y="1168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0 w 4"/>
                  <a:gd name="T3" fmla="*/ 0 h 2"/>
                  <a:gd name="T4" fmla="*/ 2 w 4"/>
                  <a:gd name="T5" fmla="*/ 1 h 2"/>
                  <a:gd name="T6" fmla="*/ 4 w 4"/>
                  <a:gd name="T7" fmla="*/ 1 h 2"/>
                  <a:gd name="T8" fmla="*/ 3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39" name="Freeform 101"/>
              <p:cNvSpPr>
                <a:spLocks/>
              </p:cNvSpPr>
              <p:nvPr/>
            </p:nvSpPr>
            <p:spPr bwMode="auto">
              <a:xfrm>
                <a:off x="2884" y="1157"/>
                <a:ext cx="14" cy="10"/>
              </a:xfrm>
              <a:custGeom>
                <a:avLst/>
                <a:gdLst>
                  <a:gd name="T0" fmla="*/ 14 w 14"/>
                  <a:gd name="T1" fmla="*/ 3 h 10"/>
                  <a:gd name="T2" fmla="*/ 12 w 14"/>
                  <a:gd name="T3" fmla="*/ 4 h 10"/>
                  <a:gd name="T4" fmla="*/ 14 w 14"/>
                  <a:gd name="T5" fmla="*/ 5 h 10"/>
                  <a:gd name="T6" fmla="*/ 12 w 14"/>
                  <a:gd name="T7" fmla="*/ 5 h 10"/>
                  <a:gd name="T8" fmla="*/ 11 w 14"/>
                  <a:gd name="T9" fmla="*/ 7 h 10"/>
                  <a:gd name="T10" fmla="*/ 14 w 14"/>
                  <a:gd name="T11" fmla="*/ 7 h 10"/>
                  <a:gd name="T12" fmla="*/ 11 w 14"/>
                  <a:gd name="T13" fmla="*/ 9 h 10"/>
                  <a:gd name="T14" fmla="*/ 6 w 14"/>
                  <a:gd name="T15" fmla="*/ 9 h 10"/>
                  <a:gd name="T16" fmla="*/ 5 w 14"/>
                  <a:gd name="T17" fmla="*/ 10 h 10"/>
                  <a:gd name="T18" fmla="*/ 0 w 14"/>
                  <a:gd name="T19" fmla="*/ 10 h 10"/>
                  <a:gd name="T20" fmla="*/ 2 w 14"/>
                  <a:gd name="T21" fmla="*/ 9 h 10"/>
                  <a:gd name="T22" fmla="*/ 4 w 14"/>
                  <a:gd name="T23" fmla="*/ 7 h 10"/>
                  <a:gd name="T24" fmla="*/ 2 w 14"/>
                  <a:gd name="T25" fmla="*/ 7 h 10"/>
                  <a:gd name="T26" fmla="*/ 4 w 14"/>
                  <a:gd name="T27" fmla="*/ 7 h 10"/>
                  <a:gd name="T28" fmla="*/ 3 w 14"/>
                  <a:gd name="T29" fmla="*/ 6 h 10"/>
                  <a:gd name="T30" fmla="*/ 4 w 14"/>
                  <a:gd name="T31" fmla="*/ 5 h 10"/>
                  <a:gd name="T32" fmla="*/ 3 w 14"/>
                  <a:gd name="T33" fmla="*/ 5 h 10"/>
                  <a:gd name="T34" fmla="*/ 4 w 14"/>
                  <a:gd name="T35" fmla="*/ 4 h 10"/>
                  <a:gd name="T36" fmla="*/ 8 w 14"/>
                  <a:gd name="T37" fmla="*/ 4 h 10"/>
                  <a:gd name="T38" fmla="*/ 6 w 14"/>
                  <a:gd name="T39" fmla="*/ 3 h 10"/>
                  <a:gd name="T40" fmla="*/ 6 w 14"/>
                  <a:gd name="T41" fmla="*/ 1 h 10"/>
                  <a:gd name="T42" fmla="*/ 9 w 14"/>
                  <a:gd name="T43" fmla="*/ 3 h 10"/>
                  <a:gd name="T44" fmla="*/ 8 w 14"/>
                  <a:gd name="T45" fmla="*/ 0 h 10"/>
                  <a:gd name="T46" fmla="*/ 9 w 14"/>
                  <a:gd name="T47" fmla="*/ 1 h 10"/>
                  <a:gd name="T48" fmla="*/ 11 w 14"/>
                  <a:gd name="T49" fmla="*/ 1 h 10"/>
                  <a:gd name="T50" fmla="*/ 11 w 14"/>
                  <a:gd name="T51" fmla="*/ 3 h 10"/>
                  <a:gd name="T52" fmla="*/ 14 w 14"/>
                  <a:gd name="T53" fmla="*/ 1 h 10"/>
                  <a:gd name="T54" fmla="*/ 14 w 14"/>
                  <a:gd name="T5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" h="10">
                    <a:moveTo>
                      <a:pt x="14" y="3"/>
                    </a:moveTo>
                    <a:lnTo>
                      <a:pt x="12" y="4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1" y="9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4" y="1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40" name="Freeform 102"/>
              <p:cNvSpPr>
                <a:spLocks/>
              </p:cNvSpPr>
              <p:nvPr/>
            </p:nvSpPr>
            <p:spPr bwMode="auto">
              <a:xfrm>
                <a:off x="2886" y="117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41" name="Freeform 103"/>
              <p:cNvSpPr>
                <a:spLocks/>
              </p:cNvSpPr>
              <p:nvPr/>
            </p:nvSpPr>
            <p:spPr bwMode="auto">
              <a:xfrm>
                <a:off x="2888" y="1170"/>
                <a:ext cx="4" cy="2"/>
              </a:xfrm>
              <a:custGeom>
                <a:avLst/>
                <a:gdLst>
                  <a:gd name="T0" fmla="*/ 1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2 w 4"/>
                  <a:gd name="T7" fmla="*/ 2 h 2"/>
                  <a:gd name="T8" fmla="*/ 1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42" name="Freeform 104"/>
              <p:cNvSpPr>
                <a:spLocks/>
              </p:cNvSpPr>
              <p:nvPr/>
            </p:nvSpPr>
            <p:spPr bwMode="auto">
              <a:xfrm>
                <a:off x="2892" y="116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43" name="Freeform 105"/>
              <p:cNvSpPr>
                <a:spLocks/>
              </p:cNvSpPr>
              <p:nvPr/>
            </p:nvSpPr>
            <p:spPr bwMode="auto">
              <a:xfrm>
                <a:off x="2948" y="1138"/>
                <a:ext cx="8" cy="7"/>
              </a:xfrm>
              <a:custGeom>
                <a:avLst/>
                <a:gdLst>
                  <a:gd name="T0" fmla="*/ 3 w 8"/>
                  <a:gd name="T1" fmla="*/ 7 h 7"/>
                  <a:gd name="T2" fmla="*/ 3 w 8"/>
                  <a:gd name="T3" fmla="*/ 4 h 7"/>
                  <a:gd name="T4" fmla="*/ 0 w 8"/>
                  <a:gd name="T5" fmla="*/ 4 h 7"/>
                  <a:gd name="T6" fmla="*/ 0 w 8"/>
                  <a:gd name="T7" fmla="*/ 3 h 7"/>
                  <a:gd name="T8" fmla="*/ 2 w 8"/>
                  <a:gd name="T9" fmla="*/ 2 h 7"/>
                  <a:gd name="T10" fmla="*/ 5 w 8"/>
                  <a:gd name="T11" fmla="*/ 2 h 7"/>
                  <a:gd name="T12" fmla="*/ 5 w 8"/>
                  <a:gd name="T13" fmla="*/ 0 h 7"/>
                  <a:gd name="T14" fmla="*/ 8 w 8"/>
                  <a:gd name="T15" fmla="*/ 0 h 7"/>
                  <a:gd name="T16" fmla="*/ 6 w 8"/>
                  <a:gd name="T17" fmla="*/ 2 h 7"/>
                  <a:gd name="T18" fmla="*/ 8 w 8"/>
                  <a:gd name="T19" fmla="*/ 3 h 7"/>
                  <a:gd name="T20" fmla="*/ 6 w 8"/>
                  <a:gd name="T21" fmla="*/ 4 h 7"/>
                  <a:gd name="T22" fmla="*/ 4 w 8"/>
                  <a:gd name="T23" fmla="*/ 4 h 7"/>
                  <a:gd name="T24" fmla="*/ 3 w 8"/>
                  <a:gd name="T2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7">
                    <a:moveTo>
                      <a:pt x="3" y="7"/>
                    </a:moveTo>
                    <a:lnTo>
                      <a:pt x="3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44" name="Freeform 106"/>
              <p:cNvSpPr>
                <a:spLocks/>
              </p:cNvSpPr>
              <p:nvPr/>
            </p:nvSpPr>
            <p:spPr bwMode="auto">
              <a:xfrm>
                <a:off x="2898" y="1152"/>
                <a:ext cx="9" cy="6"/>
              </a:xfrm>
              <a:custGeom>
                <a:avLst/>
                <a:gdLst>
                  <a:gd name="T0" fmla="*/ 1 w 9"/>
                  <a:gd name="T1" fmla="*/ 6 h 6"/>
                  <a:gd name="T2" fmla="*/ 0 w 9"/>
                  <a:gd name="T3" fmla="*/ 6 h 6"/>
                  <a:gd name="T4" fmla="*/ 1 w 9"/>
                  <a:gd name="T5" fmla="*/ 4 h 6"/>
                  <a:gd name="T6" fmla="*/ 3 w 9"/>
                  <a:gd name="T7" fmla="*/ 5 h 6"/>
                  <a:gd name="T8" fmla="*/ 1 w 9"/>
                  <a:gd name="T9" fmla="*/ 4 h 6"/>
                  <a:gd name="T10" fmla="*/ 3 w 9"/>
                  <a:gd name="T11" fmla="*/ 3 h 6"/>
                  <a:gd name="T12" fmla="*/ 6 w 9"/>
                  <a:gd name="T13" fmla="*/ 4 h 6"/>
                  <a:gd name="T14" fmla="*/ 3 w 9"/>
                  <a:gd name="T15" fmla="*/ 3 h 6"/>
                  <a:gd name="T16" fmla="*/ 4 w 9"/>
                  <a:gd name="T17" fmla="*/ 1 h 6"/>
                  <a:gd name="T18" fmla="*/ 6 w 9"/>
                  <a:gd name="T19" fmla="*/ 3 h 6"/>
                  <a:gd name="T20" fmla="*/ 7 w 9"/>
                  <a:gd name="T21" fmla="*/ 1 h 6"/>
                  <a:gd name="T22" fmla="*/ 6 w 9"/>
                  <a:gd name="T23" fmla="*/ 0 h 6"/>
                  <a:gd name="T24" fmla="*/ 8 w 9"/>
                  <a:gd name="T25" fmla="*/ 0 h 6"/>
                  <a:gd name="T26" fmla="*/ 9 w 9"/>
                  <a:gd name="T27" fmla="*/ 1 h 6"/>
                  <a:gd name="T28" fmla="*/ 9 w 9"/>
                  <a:gd name="T29" fmla="*/ 3 h 6"/>
                  <a:gd name="T30" fmla="*/ 7 w 9"/>
                  <a:gd name="T31" fmla="*/ 4 h 6"/>
                  <a:gd name="T32" fmla="*/ 8 w 9"/>
                  <a:gd name="T33" fmla="*/ 5 h 6"/>
                  <a:gd name="T34" fmla="*/ 6 w 9"/>
                  <a:gd name="T35" fmla="*/ 5 h 6"/>
                  <a:gd name="T36" fmla="*/ 3 w 9"/>
                  <a:gd name="T37" fmla="*/ 6 h 6"/>
                  <a:gd name="T38" fmla="*/ 1 w 9"/>
                  <a:gd name="T3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45" name="Freeform 107"/>
              <p:cNvSpPr>
                <a:spLocks/>
              </p:cNvSpPr>
              <p:nvPr/>
            </p:nvSpPr>
            <p:spPr bwMode="auto">
              <a:xfrm>
                <a:off x="2973" y="1128"/>
                <a:ext cx="11" cy="4"/>
              </a:xfrm>
              <a:custGeom>
                <a:avLst/>
                <a:gdLst>
                  <a:gd name="T0" fmla="*/ 11 w 11"/>
                  <a:gd name="T1" fmla="*/ 1 h 4"/>
                  <a:gd name="T2" fmla="*/ 9 w 11"/>
                  <a:gd name="T3" fmla="*/ 2 h 4"/>
                  <a:gd name="T4" fmla="*/ 7 w 11"/>
                  <a:gd name="T5" fmla="*/ 4 h 4"/>
                  <a:gd name="T6" fmla="*/ 4 w 11"/>
                  <a:gd name="T7" fmla="*/ 2 h 4"/>
                  <a:gd name="T8" fmla="*/ 3 w 11"/>
                  <a:gd name="T9" fmla="*/ 4 h 4"/>
                  <a:gd name="T10" fmla="*/ 2 w 11"/>
                  <a:gd name="T11" fmla="*/ 2 h 4"/>
                  <a:gd name="T12" fmla="*/ 0 w 11"/>
                  <a:gd name="T13" fmla="*/ 2 h 4"/>
                  <a:gd name="T14" fmla="*/ 1 w 11"/>
                  <a:gd name="T15" fmla="*/ 1 h 4"/>
                  <a:gd name="T16" fmla="*/ 3 w 11"/>
                  <a:gd name="T17" fmla="*/ 1 h 4"/>
                  <a:gd name="T18" fmla="*/ 4 w 11"/>
                  <a:gd name="T19" fmla="*/ 0 h 4"/>
                  <a:gd name="T20" fmla="*/ 7 w 11"/>
                  <a:gd name="T21" fmla="*/ 0 h 4"/>
                  <a:gd name="T22" fmla="*/ 7 w 11"/>
                  <a:gd name="T23" fmla="*/ 2 h 4"/>
                  <a:gd name="T24" fmla="*/ 9 w 11"/>
                  <a:gd name="T25" fmla="*/ 2 h 4"/>
                  <a:gd name="T26" fmla="*/ 11 w 11"/>
                  <a:gd name="T2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4">
                    <a:moveTo>
                      <a:pt x="11" y="1"/>
                    </a:moveTo>
                    <a:lnTo>
                      <a:pt x="9" y="2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46" name="Freeform 108"/>
              <p:cNvSpPr>
                <a:spLocks/>
              </p:cNvSpPr>
              <p:nvPr/>
            </p:nvSpPr>
            <p:spPr bwMode="auto">
              <a:xfrm>
                <a:off x="2905" y="114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47" name="Freeform 109"/>
              <p:cNvSpPr>
                <a:spLocks/>
              </p:cNvSpPr>
              <p:nvPr/>
            </p:nvSpPr>
            <p:spPr bwMode="auto">
              <a:xfrm>
                <a:off x="2905" y="1149"/>
                <a:ext cx="10" cy="4"/>
              </a:xfrm>
              <a:custGeom>
                <a:avLst/>
                <a:gdLst>
                  <a:gd name="T0" fmla="*/ 4 w 10"/>
                  <a:gd name="T1" fmla="*/ 4 h 4"/>
                  <a:gd name="T2" fmla="*/ 2 w 10"/>
                  <a:gd name="T3" fmla="*/ 3 h 4"/>
                  <a:gd name="T4" fmla="*/ 0 w 10"/>
                  <a:gd name="T5" fmla="*/ 2 h 4"/>
                  <a:gd name="T6" fmla="*/ 2 w 10"/>
                  <a:gd name="T7" fmla="*/ 0 h 4"/>
                  <a:gd name="T8" fmla="*/ 7 w 10"/>
                  <a:gd name="T9" fmla="*/ 0 h 4"/>
                  <a:gd name="T10" fmla="*/ 10 w 10"/>
                  <a:gd name="T11" fmla="*/ 1 h 4"/>
                  <a:gd name="T12" fmla="*/ 6 w 10"/>
                  <a:gd name="T13" fmla="*/ 4 h 4"/>
                  <a:gd name="T14" fmla="*/ 4 w 10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">
                    <a:moveTo>
                      <a:pt x="4" y="4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48" name="Freeform 110"/>
              <p:cNvSpPr>
                <a:spLocks/>
              </p:cNvSpPr>
              <p:nvPr/>
            </p:nvSpPr>
            <p:spPr bwMode="auto">
              <a:xfrm>
                <a:off x="2958" y="1130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1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49" name="Freeform 111"/>
              <p:cNvSpPr>
                <a:spLocks/>
              </p:cNvSpPr>
              <p:nvPr/>
            </p:nvSpPr>
            <p:spPr bwMode="auto">
              <a:xfrm>
                <a:off x="2907" y="115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50" name="Rectangle 112"/>
              <p:cNvSpPr>
                <a:spLocks noChangeArrowheads="1"/>
              </p:cNvSpPr>
              <p:nvPr/>
            </p:nvSpPr>
            <p:spPr bwMode="auto">
              <a:xfrm>
                <a:off x="2909" y="1145"/>
                <a:ext cx="1" cy="2"/>
              </a:xfrm>
              <a:prstGeom prst="rect">
                <a:avLst/>
              </a:pr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51" name="Freeform 113"/>
              <p:cNvSpPr>
                <a:spLocks/>
              </p:cNvSpPr>
              <p:nvPr/>
            </p:nvSpPr>
            <p:spPr bwMode="auto">
              <a:xfrm>
                <a:off x="2911" y="114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52" name="Freeform 114"/>
              <p:cNvSpPr>
                <a:spLocks/>
              </p:cNvSpPr>
              <p:nvPr/>
            </p:nvSpPr>
            <p:spPr bwMode="auto">
              <a:xfrm>
                <a:off x="2912" y="1150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3 w 5"/>
                  <a:gd name="T3" fmla="*/ 0 h 2"/>
                  <a:gd name="T4" fmla="*/ 5 w 5"/>
                  <a:gd name="T5" fmla="*/ 0 h 2"/>
                  <a:gd name="T6" fmla="*/ 3 w 5"/>
                  <a:gd name="T7" fmla="*/ 2 h 2"/>
                  <a:gd name="T8" fmla="*/ 0 w 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53" name="Freeform 115"/>
              <p:cNvSpPr>
                <a:spLocks/>
              </p:cNvSpPr>
              <p:nvPr/>
            </p:nvSpPr>
            <p:spPr bwMode="auto">
              <a:xfrm>
                <a:off x="2913" y="1145"/>
                <a:ext cx="5" cy="4"/>
              </a:xfrm>
              <a:custGeom>
                <a:avLst/>
                <a:gdLst>
                  <a:gd name="T0" fmla="*/ 4 w 5"/>
                  <a:gd name="T1" fmla="*/ 4 h 4"/>
                  <a:gd name="T2" fmla="*/ 2 w 5"/>
                  <a:gd name="T3" fmla="*/ 4 h 4"/>
                  <a:gd name="T4" fmla="*/ 2 w 5"/>
                  <a:gd name="T5" fmla="*/ 1 h 4"/>
                  <a:gd name="T6" fmla="*/ 0 w 5"/>
                  <a:gd name="T7" fmla="*/ 0 h 4"/>
                  <a:gd name="T8" fmla="*/ 2 w 5"/>
                  <a:gd name="T9" fmla="*/ 0 h 4"/>
                  <a:gd name="T10" fmla="*/ 4 w 5"/>
                  <a:gd name="T11" fmla="*/ 1 h 4"/>
                  <a:gd name="T12" fmla="*/ 5 w 5"/>
                  <a:gd name="T13" fmla="*/ 2 h 4"/>
                  <a:gd name="T14" fmla="*/ 4 w 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4" y="4"/>
                    </a:moveTo>
                    <a:lnTo>
                      <a:pt x="2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54" name="Freeform 116"/>
              <p:cNvSpPr>
                <a:spLocks/>
              </p:cNvSpPr>
              <p:nvPr/>
            </p:nvSpPr>
            <p:spPr bwMode="auto">
              <a:xfrm>
                <a:off x="2944" y="1142"/>
                <a:ext cx="4" cy="3"/>
              </a:xfrm>
              <a:custGeom>
                <a:avLst/>
                <a:gdLst>
                  <a:gd name="T0" fmla="*/ 3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1 w 4"/>
                  <a:gd name="T7" fmla="*/ 3 h 3"/>
                  <a:gd name="T8" fmla="*/ 0 w 4"/>
                  <a:gd name="T9" fmla="*/ 2 h 3"/>
                  <a:gd name="T10" fmla="*/ 1 w 4"/>
                  <a:gd name="T11" fmla="*/ 0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4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55" name="Freeform 117"/>
              <p:cNvSpPr>
                <a:spLocks/>
              </p:cNvSpPr>
              <p:nvPr/>
            </p:nvSpPr>
            <p:spPr bwMode="auto">
              <a:xfrm>
                <a:off x="2968" y="112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56" name="Freeform 118"/>
              <p:cNvSpPr>
                <a:spLocks/>
              </p:cNvSpPr>
              <p:nvPr/>
            </p:nvSpPr>
            <p:spPr bwMode="auto">
              <a:xfrm>
                <a:off x="2959" y="1129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57" name="Freeform 119"/>
              <p:cNvSpPr>
                <a:spLocks/>
              </p:cNvSpPr>
              <p:nvPr/>
            </p:nvSpPr>
            <p:spPr bwMode="auto">
              <a:xfrm>
                <a:off x="2922" y="1145"/>
                <a:ext cx="5" cy="4"/>
              </a:xfrm>
              <a:custGeom>
                <a:avLst/>
                <a:gdLst>
                  <a:gd name="T0" fmla="*/ 2 w 5"/>
                  <a:gd name="T1" fmla="*/ 4 h 4"/>
                  <a:gd name="T2" fmla="*/ 0 w 5"/>
                  <a:gd name="T3" fmla="*/ 4 h 4"/>
                  <a:gd name="T4" fmla="*/ 0 w 5"/>
                  <a:gd name="T5" fmla="*/ 1 h 4"/>
                  <a:gd name="T6" fmla="*/ 2 w 5"/>
                  <a:gd name="T7" fmla="*/ 0 h 4"/>
                  <a:gd name="T8" fmla="*/ 3 w 5"/>
                  <a:gd name="T9" fmla="*/ 0 h 4"/>
                  <a:gd name="T10" fmla="*/ 5 w 5"/>
                  <a:gd name="T11" fmla="*/ 2 h 4"/>
                  <a:gd name="T12" fmla="*/ 3 w 5"/>
                  <a:gd name="T13" fmla="*/ 4 h 4"/>
                  <a:gd name="T14" fmla="*/ 2 w 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58" name="Freeform 120"/>
              <p:cNvSpPr>
                <a:spLocks/>
              </p:cNvSpPr>
              <p:nvPr/>
            </p:nvSpPr>
            <p:spPr bwMode="auto">
              <a:xfrm>
                <a:off x="2867" y="1169"/>
                <a:ext cx="16" cy="12"/>
              </a:xfrm>
              <a:custGeom>
                <a:avLst/>
                <a:gdLst>
                  <a:gd name="T0" fmla="*/ 5 w 16"/>
                  <a:gd name="T1" fmla="*/ 9 h 12"/>
                  <a:gd name="T2" fmla="*/ 3 w 16"/>
                  <a:gd name="T3" fmla="*/ 10 h 12"/>
                  <a:gd name="T4" fmla="*/ 0 w 16"/>
                  <a:gd name="T5" fmla="*/ 12 h 12"/>
                  <a:gd name="T6" fmla="*/ 0 w 16"/>
                  <a:gd name="T7" fmla="*/ 10 h 12"/>
                  <a:gd name="T8" fmla="*/ 2 w 16"/>
                  <a:gd name="T9" fmla="*/ 9 h 12"/>
                  <a:gd name="T10" fmla="*/ 2 w 16"/>
                  <a:gd name="T11" fmla="*/ 8 h 12"/>
                  <a:gd name="T12" fmla="*/ 3 w 16"/>
                  <a:gd name="T13" fmla="*/ 6 h 12"/>
                  <a:gd name="T14" fmla="*/ 5 w 16"/>
                  <a:gd name="T15" fmla="*/ 6 h 12"/>
                  <a:gd name="T16" fmla="*/ 4 w 16"/>
                  <a:gd name="T17" fmla="*/ 4 h 12"/>
                  <a:gd name="T18" fmla="*/ 5 w 16"/>
                  <a:gd name="T19" fmla="*/ 4 h 12"/>
                  <a:gd name="T20" fmla="*/ 4 w 16"/>
                  <a:gd name="T21" fmla="*/ 3 h 12"/>
                  <a:gd name="T22" fmla="*/ 5 w 16"/>
                  <a:gd name="T23" fmla="*/ 3 h 12"/>
                  <a:gd name="T24" fmla="*/ 5 w 16"/>
                  <a:gd name="T25" fmla="*/ 0 h 12"/>
                  <a:gd name="T26" fmla="*/ 9 w 16"/>
                  <a:gd name="T27" fmla="*/ 0 h 12"/>
                  <a:gd name="T28" fmla="*/ 9 w 16"/>
                  <a:gd name="T29" fmla="*/ 3 h 12"/>
                  <a:gd name="T30" fmla="*/ 8 w 16"/>
                  <a:gd name="T31" fmla="*/ 4 h 12"/>
                  <a:gd name="T32" fmla="*/ 9 w 16"/>
                  <a:gd name="T33" fmla="*/ 3 h 12"/>
                  <a:gd name="T34" fmla="*/ 9 w 16"/>
                  <a:gd name="T35" fmla="*/ 5 h 12"/>
                  <a:gd name="T36" fmla="*/ 6 w 16"/>
                  <a:gd name="T37" fmla="*/ 8 h 12"/>
                  <a:gd name="T38" fmla="*/ 9 w 16"/>
                  <a:gd name="T39" fmla="*/ 5 h 12"/>
                  <a:gd name="T40" fmla="*/ 11 w 16"/>
                  <a:gd name="T41" fmla="*/ 4 h 12"/>
                  <a:gd name="T42" fmla="*/ 10 w 16"/>
                  <a:gd name="T43" fmla="*/ 1 h 12"/>
                  <a:gd name="T44" fmla="*/ 12 w 16"/>
                  <a:gd name="T45" fmla="*/ 3 h 12"/>
                  <a:gd name="T46" fmla="*/ 15 w 16"/>
                  <a:gd name="T47" fmla="*/ 1 h 12"/>
                  <a:gd name="T48" fmla="*/ 16 w 16"/>
                  <a:gd name="T49" fmla="*/ 3 h 12"/>
                  <a:gd name="T50" fmla="*/ 16 w 16"/>
                  <a:gd name="T51" fmla="*/ 5 h 12"/>
                  <a:gd name="T52" fmla="*/ 14 w 16"/>
                  <a:gd name="T53" fmla="*/ 8 h 12"/>
                  <a:gd name="T54" fmla="*/ 10 w 16"/>
                  <a:gd name="T55" fmla="*/ 8 h 12"/>
                  <a:gd name="T56" fmla="*/ 10 w 16"/>
                  <a:gd name="T57" fmla="*/ 9 h 12"/>
                  <a:gd name="T58" fmla="*/ 9 w 16"/>
                  <a:gd name="T59" fmla="*/ 10 h 12"/>
                  <a:gd name="T60" fmla="*/ 8 w 16"/>
                  <a:gd name="T61" fmla="*/ 9 h 12"/>
                  <a:gd name="T62" fmla="*/ 6 w 16"/>
                  <a:gd name="T63" fmla="*/ 10 h 12"/>
                  <a:gd name="T64" fmla="*/ 4 w 16"/>
                  <a:gd name="T65" fmla="*/ 11 h 12"/>
                  <a:gd name="T66" fmla="*/ 5 w 16"/>
                  <a:gd name="T6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" h="12">
                    <a:moveTo>
                      <a:pt x="5" y="9"/>
                    </a:moveTo>
                    <a:lnTo>
                      <a:pt x="3" y="10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6" y="8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8" y="9"/>
                    </a:lnTo>
                    <a:lnTo>
                      <a:pt x="6" y="10"/>
                    </a:lnTo>
                    <a:lnTo>
                      <a:pt x="4" y="11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59" name="Freeform 121"/>
              <p:cNvSpPr>
                <a:spLocks/>
              </p:cNvSpPr>
              <p:nvPr/>
            </p:nvSpPr>
            <p:spPr bwMode="auto">
              <a:xfrm>
                <a:off x="2761" y="1129"/>
                <a:ext cx="272" cy="223"/>
              </a:xfrm>
              <a:custGeom>
                <a:avLst/>
                <a:gdLst>
                  <a:gd name="T0" fmla="*/ 13 w 272"/>
                  <a:gd name="T1" fmla="*/ 218 h 223"/>
                  <a:gd name="T2" fmla="*/ 13 w 272"/>
                  <a:gd name="T3" fmla="*/ 203 h 223"/>
                  <a:gd name="T4" fmla="*/ 8 w 272"/>
                  <a:gd name="T5" fmla="*/ 202 h 223"/>
                  <a:gd name="T6" fmla="*/ 10 w 272"/>
                  <a:gd name="T7" fmla="*/ 193 h 223"/>
                  <a:gd name="T8" fmla="*/ 14 w 272"/>
                  <a:gd name="T9" fmla="*/ 185 h 223"/>
                  <a:gd name="T10" fmla="*/ 10 w 272"/>
                  <a:gd name="T11" fmla="*/ 182 h 223"/>
                  <a:gd name="T12" fmla="*/ 2 w 272"/>
                  <a:gd name="T13" fmla="*/ 177 h 223"/>
                  <a:gd name="T14" fmla="*/ 27 w 272"/>
                  <a:gd name="T15" fmla="*/ 173 h 223"/>
                  <a:gd name="T16" fmla="*/ 14 w 272"/>
                  <a:gd name="T17" fmla="*/ 174 h 223"/>
                  <a:gd name="T18" fmla="*/ 2 w 272"/>
                  <a:gd name="T19" fmla="*/ 166 h 223"/>
                  <a:gd name="T20" fmla="*/ 17 w 272"/>
                  <a:gd name="T21" fmla="*/ 162 h 223"/>
                  <a:gd name="T22" fmla="*/ 11 w 272"/>
                  <a:gd name="T23" fmla="*/ 158 h 223"/>
                  <a:gd name="T24" fmla="*/ 21 w 272"/>
                  <a:gd name="T25" fmla="*/ 158 h 223"/>
                  <a:gd name="T26" fmla="*/ 27 w 272"/>
                  <a:gd name="T27" fmla="*/ 151 h 223"/>
                  <a:gd name="T28" fmla="*/ 22 w 272"/>
                  <a:gd name="T29" fmla="*/ 145 h 223"/>
                  <a:gd name="T30" fmla="*/ 36 w 272"/>
                  <a:gd name="T31" fmla="*/ 146 h 223"/>
                  <a:gd name="T32" fmla="*/ 47 w 272"/>
                  <a:gd name="T33" fmla="*/ 138 h 223"/>
                  <a:gd name="T34" fmla="*/ 56 w 272"/>
                  <a:gd name="T35" fmla="*/ 136 h 223"/>
                  <a:gd name="T36" fmla="*/ 59 w 272"/>
                  <a:gd name="T37" fmla="*/ 133 h 223"/>
                  <a:gd name="T38" fmla="*/ 53 w 272"/>
                  <a:gd name="T39" fmla="*/ 128 h 223"/>
                  <a:gd name="T40" fmla="*/ 74 w 272"/>
                  <a:gd name="T41" fmla="*/ 119 h 223"/>
                  <a:gd name="T42" fmla="*/ 66 w 272"/>
                  <a:gd name="T43" fmla="*/ 115 h 223"/>
                  <a:gd name="T44" fmla="*/ 83 w 272"/>
                  <a:gd name="T45" fmla="*/ 105 h 223"/>
                  <a:gd name="T46" fmla="*/ 80 w 272"/>
                  <a:gd name="T47" fmla="*/ 100 h 223"/>
                  <a:gd name="T48" fmla="*/ 82 w 272"/>
                  <a:gd name="T49" fmla="*/ 90 h 223"/>
                  <a:gd name="T50" fmla="*/ 86 w 272"/>
                  <a:gd name="T51" fmla="*/ 85 h 223"/>
                  <a:gd name="T52" fmla="*/ 93 w 272"/>
                  <a:gd name="T53" fmla="*/ 79 h 223"/>
                  <a:gd name="T54" fmla="*/ 108 w 272"/>
                  <a:gd name="T55" fmla="*/ 72 h 223"/>
                  <a:gd name="T56" fmla="*/ 109 w 272"/>
                  <a:gd name="T57" fmla="*/ 66 h 223"/>
                  <a:gd name="T58" fmla="*/ 112 w 272"/>
                  <a:gd name="T59" fmla="*/ 61 h 223"/>
                  <a:gd name="T60" fmla="*/ 114 w 272"/>
                  <a:gd name="T61" fmla="*/ 56 h 223"/>
                  <a:gd name="T62" fmla="*/ 122 w 272"/>
                  <a:gd name="T63" fmla="*/ 56 h 223"/>
                  <a:gd name="T64" fmla="*/ 129 w 272"/>
                  <a:gd name="T65" fmla="*/ 54 h 223"/>
                  <a:gd name="T66" fmla="*/ 127 w 272"/>
                  <a:gd name="T67" fmla="*/ 45 h 223"/>
                  <a:gd name="T68" fmla="*/ 137 w 272"/>
                  <a:gd name="T69" fmla="*/ 33 h 223"/>
                  <a:gd name="T70" fmla="*/ 150 w 272"/>
                  <a:gd name="T71" fmla="*/ 33 h 223"/>
                  <a:gd name="T72" fmla="*/ 155 w 272"/>
                  <a:gd name="T73" fmla="*/ 28 h 223"/>
                  <a:gd name="T74" fmla="*/ 161 w 272"/>
                  <a:gd name="T75" fmla="*/ 29 h 223"/>
                  <a:gd name="T76" fmla="*/ 177 w 272"/>
                  <a:gd name="T77" fmla="*/ 22 h 223"/>
                  <a:gd name="T78" fmla="*/ 181 w 272"/>
                  <a:gd name="T79" fmla="*/ 16 h 223"/>
                  <a:gd name="T80" fmla="*/ 192 w 272"/>
                  <a:gd name="T81" fmla="*/ 16 h 223"/>
                  <a:gd name="T82" fmla="*/ 206 w 272"/>
                  <a:gd name="T83" fmla="*/ 4 h 223"/>
                  <a:gd name="T84" fmla="*/ 210 w 272"/>
                  <a:gd name="T85" fmla="*/ 15 h 223"/>
                  <a:gd name="T86" fmla="*/ 224 w 272"/>
                  <a:gd name="T87" fmla="*/ 9 h 223"/>
                  <a:gd name="T88" fmla="*/ 233 w 272"/>
                  <a:gd name="T89" fmla="*/ 3 h 223"/>
                  <a:gd name="T90" fmla="*/ 241 w 272"/>
                  <a:gd name="T91" fmla="*/ 9 h 223"/>
                  <a:gd name="T92" fmla="*/ 261 w 272"/>
                  <a:gd name="T93" fmla="*/ 7 h 223"/>
                  <a:gd name="T94" fmla="*/ 259 w 272"/>
                  <a:gd name="T95" fmla="*/ 20 h 223"/>
                  <a:gd name="T96" fmla="*/ 261 w 272"/>
                  <a:gd name="T97" fmla="*/ 24 h 223"/>
                  <a:gd name="T98" fmla="*/ 254 w 272"/>
                  <a:gd name="T99" fmla="*/ 31 h 223"/>
                  <a:gd name="T100" fmla="*/ 218 w 272"/>
                  <a:gd name="T101" fmla="*/ 29 h 223"/>
                  <a:gd name="T102" fmla="*/ 186 w 272"/>
                  <a:gd name="T103" fmla="*/ 45 h 223"/>
                  <a:gd name="T104" fmla="*/ 155 w 272"/>
                  <a:gd name="T105" fmla="*/ 50 h 223"/>
                  <a:gd name="T106" fmla="*/ 120 w 272"/>
                  <a:gd name="T107" fmla="*/ 74 h 223"/>
                  <a:gd name="T108" fmla="*/ 96 w 272"/>
                  <a:gd name="T109" fmla="*/ 118 h 223"/>
                  <a:gd name="T110" fmla="*/ 77 w 272"/>
                  <a:gd name="T111" fmla="*/ 156 h 223"/>
                  <a:gd name="T112" fmla="*/ 79 w 272"/>
                  <a:gd name="T113" fmla="*/ 188 h 223"/>
                  <a:gd name="T114" fmla="*/ 60 w 272"/>
                  <a:gd name="T115" fmla="*/ 202 h 223"/>
                  <a:gd name="T116" fmla="*/ 57 w 272"/>
                  <a:gd name="T117" fmla="*/ 200 h 223"/>
                  <a:gd name="T118" fmla="*/ 33 w 272"/>
                  <a:gd name="T119" fmla="*/ 219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2" h="223">
                    <a:moveTo>
                      <a:pt x="30" y="222"/>
                    </a:moveTo>
                    <a:lnTo>
                      <a:pt x="28" y="223"/>
                    </a:lnTo>
                    <a:lnTo>
                      <a:pt x="27" y="223"/>
                    </a:lnTo>
                    <a:lnTo>
                      <a:pt x="24" y="222"/>
                    </a:lnTo>
                    <a:lnTo>
                      <a:pt x="23" y="223"/>
                    </a:lnTo>
                    <a:lnTo>
                      <a:pt x="22" y="221"/>
                    </a:lnTo>
                    <a:lnTo>
                      <a:pt x="21" y="222"/>
                    </a:lnTo>
                    <a:lnTo>
                      <a:pt x="22" y="221"/>
                    </a:lnTo>
                    <a:lnTo>
                      <a:pt x="21" y="221"/>
                    </a:lnTo>
                    <a:lnTo>
                      <a:pt x="18" y="222"/>
                    </a:lnTo>
                    <a:lnTo>
                      <a:pt x="17" y="221"/>
                    </a:lnTo>
                    <a:lnTo>
                      <a:pt x="18" y="221"/>
                    </a:lnTo>
                    <a:lnTo>
                      <a:pt x="19" y="219"/>
                    </a:lnTo>
                    <a:lnTo>
                      <a:pt x="16" y="219"/>
                    </a:lnTo>
                    <a:lnTo>
                      <a:pt x="14" y="218"/>
                    </a:lnTo>
                    <a:lnTo>
                      <a:pt x="13" y="218"/>
                    </a:lnTo>
                    <a:lnTo>
                      <a:pt x="11" y="216"/>
                    </a:lnTo>
                    <a:lnTo>
                      <a:pt x="8" y="214"/>
                    </a:lnTo>
                    <a:lnTo>
                      <a:pt x="6" y="212"/>
                    </a:lnTo>
                    <a:lnTo>
                      <a:pt x="6" y="210"/>
                    </a:lnTo>
                    <a:lnTo>
                      <a:pt x="7" y="208"/>
                    </a:lnTo>
                    <a:lnTo>
                      <a:pt x="11" y="208"/>
                    </a:lnTo>
                    <a:lnTo>
                      <a:pt x="12" y="210"/>
                    </a:lnTo>
                    <a:lnTo>
                      <a:pt x="13" y="210"/>
                    </a:lnTo>
                    <a:lnTo>
                      <a:pt x="12" y="208"/>
                    </a:lnTo>
                    <a:lnTo>
                      <a:pt x="13" y="207"/>
                    </a:lnTo>
                    <a:lnTo>
                      <a:pt x="17" y="207"/>
                    </a:lnTo>
                    <a:lnTo>
                      <a:pt x="13" y="207"/>
                    </a:lnTo>
                    <a:lnTo>
                      <a:pt x="12" y="208"/>
                    </a:lnTo>
                    <a:lnTo>
                      <a:pt x="11" y="207"/>
                    </a:lnTo>
                    <a:lnTo>
                      <a:pt x="12" y="206"/>
                    </a:lnTo>
                    <a:lnTo>
                      <a:pt x="13" y="203"/>
                    </a:lnTo>
                    <a:lnTo>
                      <a:pt x="14" y="203"/>
                    </a:lnTo>
                    <a:lnTo>
                      <a:pt x="17" y="202"/>
                    </a:lnTo>
                    <a:lnTo>
                      <a:pt x="14" y="202"/>
                    </a:lnTo>
                    <a:lnTo>
                      <a:pt x="13" y="203"/>
                    </a:lnTo>
                    <a:lnTo>
                      <a:pt x="13" y="201"/>
                    </a:lnTo>
                    <a:lnTo>
                      <a:pt x="12" y="202"/>
                    </a:lnTo>
                    <a:lnTo>
                      <a:pt x="16" y="199"/>
                    </a:lnTo>
                    <a:lnTo>
                      <a:pt x="14" y="200"/>
                    </a:lnTo>
                    <a:lnTo>
                      <a:pt x="14" y="197"/>
                    </a:lnTo>
                    <a:lnTo>
                      <a:pt x="13" y="199"/>
                    </a:lnTo>
                    <a:lnTo>
                      <a:pt x="13" y="201"/>
                    </a:lnTo>
                    <a:lnTo>
                      <a:pt x="11" y="201"/>
                    </a:lnTo>
                    <a:lnTo>
                      <a:pt x="12" y="200"/>
                    </a:lnTo>
                    <a:lnTo>
                      <a:pt x="11" y="200"/>
                    </a:lnTo>
                    <a:lnTo>
                      <a:pt x="8" y="201"/>
                    </a:lnTo>
                    <a:lnTo>
                      <a:pt x="8" y="202"/>
                    </a:lnTo>
                    <a:lnTo>
                      <a:pt x="7" y="201"/>
                    </a:lnTo>
                    <a:lnTo>
                      <a:pt x="7" y="202"/>
                    </a:lnTo>
                    <a:lnTo>
                      <a:pt x="6" y="201"/>
                    </a:lnTo>
                    <a:lnTo>
                      <a:pt x="5" y="202"/>
                    </a:lnTo>
                    <a:lnTo>
                      <a:pt x="4" y="201"/>
                    </a:lnTo>
                    <a:lnTo>
                      <a:pt x="4" y="197"/>
                    </a:lnTo>
                    <a:lnTo>
                      <a:pt x="5" y="196"/>
                    </a:lnTo>
                    <a:lnTo>
                      <a:pt x="6" y="199"/>
                    </a:lnTo>
                    <a:lnTo>
                      <a:pt x="5" y="200"/>
                    </a:lnTo>
                    <a:lnTo>
                      <a:pt x="6" y="199"/>
                    </a:lnTo>
                    <a:lnTo>
                      <a:pt x="6" y="197"/>
                    </a:lnTo>
                    <a:lnTo>
                      <a:pt x="11" y="197"/>
                    </a:lnTo>
                    <a:lnTo>
                      <a:pt x="14" y="194"/>
                    </a:lnTo>
                    <a:lnTo>
                      <a:pt x="13" y="195"/>
                    </a:lnTo>
                    <a:lnTo>
                      <a:pt x="8" y="195"/>
                    </a:lnTo>
                    <a:lnTo>
                      <a:pt x="10" y="193"/>
                    </a:lnTo>
                    <a:lnTo>
                      <a:pt x="11" y="193"/>
                    </a:lnTo>
                    <a:lnTo>
                      <a:pt x="11" y="191"/>
                    </a:lnTo>
                    <a:lnTo>
                      <a:pt x="13" y="190"/>
                    </a:lnTo>
                    <a:lnTo>
                      <a:pt x="12" y="189"/>
                    </a:lnTo>
                    <a:lnTo>
                      <a:pt x="14" y="186"/>
                    </a:lnTo>
                    <a:lnTo>
                      <a:pt x="17" y="185"/>
                    </a:lnTo>
                    <a:lnTo>
                      <a:pt x="17" y="189"/>
                    </a:lnTo>
                    <a:lnTo>
                      <a:pt x="18" y="186"/>
                    </a:lnTo>
                    <a:lnTo>
                      <a:pt x="18" y="185"/>
                    </a:lnTo>
                    <a:lnTo>
                      <a:pt x="21" y="184"/>
                    </a:lnTo>
                    <a:lnTo>
                      <a:pt x="22" y="184"/>
                    </a:lnTo>
                    <a:lnTo>
                      <a:pt x="22" y="183"/>
                    </a:lnTo>
                    <a:lnTo>
                      <a:pt x="21" y="184"/>
                    </a:lnTo>
                    <a:lnTo>
                      <a:pt x="18" y="185"/>
                    </a:lnTo>
                    <a:lnTo>
                      <a:pt x="17" y="184"/>
                    </a:lnTo>
                    <a:lnTo>
                      <a:pt x="14" y="185"/>
                    </a:lnTo>
                    <a:lnTo>
                      <a:pt x="13" y="184"/>
                    </a:lnTo>
                    <a:lnTo>
                      <a:pt x="13" y="186"/>
                    </a:lnTo>
                    <a:lnTo>
                      <a:pt x="11" y="189"/>
                    </a:lnTo>
                    <a:lnTo>
                      <a:pt x="11" y="191"/>
                    </a:lnTo>
                    <a:lnTo>
                      <a:pt x="8" y="193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8" y="185"/>
                    </a:lnTo>
                    <a:lnTo>
                      <a:pt x="7" y="186"/>
                    </a:lnTo>
                    <a:lnTo>
                      <a:pt x="6" y="189"/>
                    </a:lnTo>
                    <a:lnTo>
                      <a:pt x="5" y="189"/>
                    </a:lnTo>
                    <a:lnTo>
                      <a:pt x="2" y="186"/>
                    </a:lnTo>
                    <a:lnTo>
                      <a:pt x="4" y="185"/>
                    </a:lnTo>
                    <a:lnTo>
                      <a:pt x="7" y="185"/>
                    </a:lnTo>
                    <a:lnTo>
                      <a:pt x="8" y="183"/>
                    </a:lnTo>
                    <a:lnTo>
                      <a:pt x="10" y="182"/>
                    </a:lnTo>
                    <a:lnTo>
                      <a:pt x="8" y="180"/>
                    </a:lnTo>
                    <a:lnTo>
                      <a:pt x="7" y="180"/>
                    </a:lnTo>
                    <a:lnTo>
                      <a:pt x="6" y="182"/>
                    </a:lnTo>
                    <a:lnTo>
                      <a:pt x="4" y="183"/>
                    </a:lnTo>
                    <a:lnTo>
                      <a:pt x="0" y="179"/>
                    </a:lnTo>
                    <a:lnTo>
                      <a:pt x="2" y="180"/>
                    </a:lnTo>
                    <a:lnTo>
                      <a:pt x="4" y="180"/>
                    </a:lnTo>
                    <a:lnTo>
                      <a:pt x="5" y="182"/>
                    </a:lnTo>
                    <a:lnTo>
                      <a:pt x="4" y="180"/>
                    </a:lnTo>
                    <a:lnTo>
                      <a:pt x="5" y="178"/>
                    </a:lnTo>
                    <a:lnTo>
                      <a:pt x="7" y="178"/>
                    </a:lnTo>
                    <a:lnTo>
                      <a:pt x="5" y="178"/>
                    </a:lnTo>
                    <a:lnTo>
                      <a:pt x="4" y="179"/>
                    </a:lnTo>
                    <a:lnTo>
                      <a:pt x="2" y="179"/>
                    </a:lnTo>
                    <a:lnTo>
                      <a:pt x="1" y="177"/>
                    </a:lnTo>
                    <a:lnTo>
                      <a:pt x="2" y="177"/>
                    </a:lnTo>
                    <a:lnTo>
                      <a:pt x="1" y="175"/>
                    </a:lnTo>
                    <a:lnTo>
                      <a:pt x="2" y="174"/>
                    </a:lnTo>
                    <a:lnTo>
                      <a:pt x="5" y="175"/>
                    </a:lnTo>
                    <a:lnTo>
                      <a:pt x="6" y="175"/>
                    </a:lnTo>
                    <a:lnTo>
                      <a:pt x="8" y="174"/>
                    </a:lnTo>
                    <a:lnTo>
                      <a:pt x="13" y="174"/>
                    </a:lnTo>
                    <a:lnTo>
                      <a:pt x="16" y="175"/>
                    </a:lnTo>
                    <a:lnTo>
                      <a:pt x="18" y="173"/>
                    </a:lnTo>
                    <a:lnTo>
                      <a:pt x="21" y="174"/>
                    </a:lnTo>
                    <a:lnTo>
                      <a:pt x="22" y="175"/>
                    </a:lnTo>
                    <a:lnTo>
                      <a:pt x="21" y="177"/>
                    </a:lnTo>
                    <a:lnTo>
                      <a:pt x="23" y="177"/>
                    </a:lnTo>
                    <a:lnTo>
                      <a:pt x="22" y="175"/>
                    </a:lnTo>
                    <a:lnTo>
                      <a:pt x="24" y="174"/>
                    </a:lnTo>
                    <a:lnTo>
                      <a:pt x="25" y="174"/>
                    </a:lnTo>
                    <a:lnTo>
                      <a:pt x="27" y="173"/>
                    </a:lnTo>
                    <a:lnTo>
                      <a:pt x="29" y="172"/>
                    </a:lnTo>
                    <a:lnTo>
                      <a:pt x="27" y="173"/>
                    </a:lnTo>
                    <a:lnTo>
                      <a:pt x="25" y="172"/>
                    </a:lnTo>
                    <a:lnTo>
                      <a:pt x="25" y="169"/>
                    </a:lnTo>
                    <a:lnTo>
                      <a:pt x="28" y="168"/>
                    </a:lnTo>
                    <a:lnTo>
                      <a:pt x="25" y="169"/>
                    </a:lnTo>
                    <a:lnTo>
                      <a:pt x="24" y="171"/>
                    </a:lnTo>
                    <a:lnTo>
                      <a:pt x="25" y="173"/>
                    </a:lnTo>
                    <a:lnTo>
                      <a:pt x="23" y="173"/>
                    </a:lnTo>
                    <a:lnTo>
                      <a:pt x="22" y="174"/>
                    </a:lnTo>
                    <a:lnTo>
                      <a:pt x="23" y="173"/>
                    </a:lnTo>
                    <a:lnTo>
                      <a:pt x="18" y="173"/>
                    </a:lnTo>
                    <a:lnTo>
                      <a:pt x="18" y="171"/>
                    </a:lnTo>
                    <a:lnTo>
                      <a:pt x="17" y="172"/>
                    </a:lnTo>
                    <a:lnTo>
                      <a:pt x="17" y="173"/>
                    </a:lnTo>
                    <a:lnTo>
                      <a:pt x="14" y="174"/>
                    </a:lnTo>
                    <a:lnTo>
                      <a:pt x="13" y="173"/>
                    </a:lnTo>
                    <a:lnTo>
                      <a:pt x="7" y="173"/>
                    </a:lnTo>
                    <a:lnTo>
                      <a:pt x="6" y="174"/>
                    </a:lnTo>
                    <a:lnTo>
                      <a:pt x="4" y="174"/>
                    </a:lnTo>
                    <a:lnTo>
                      <a:pt x="1" y="172"/>
                    </a:lnTo>
                    <a:lnTo>
                      <a:pt x="2" y="171"/>
                    </a:lnTo>
                    <a:lnTo>
                      <a:pt x="6" y="171"/>
                    </a:lnTo>
                    <a:lnTo>
                      <a:pt x="2" y="171"/>
                    </a:lnTo>
                    <a:lnTo>
                      <a:pt x="1" y="169"/>
                    </a:lnTo>
                    <a:lnTo>
                      <a:pt x="2" y="168"/>
                    </a:lnTo>
                    <a:lnTo>
                      <a:pt x="5" y="168"/>
                    </a:lnTo>
                    <a:lnTo>
                      <a:pt x="6" y="169"/>
                    </a:lnTo>
                    <a:lnTo>
                      <a:pt x="8" y="168"/>
                    </a:lnTo>
                    <a:lnTo>
                      <a:pt x="2" y="168"/>
                    </a:lnTo>
                    <a:lnTo>
                      <a:pt x="5" y="167"/>
                    </a:lnTo>
                    <a:lnTo>
                      <a:pt x="2" y="166"/>
                    </a:lnTo>
                    <a:lnTo>
                      <a:pt x="1" y="167"/>
                    </a:lnTo>
                    <a:lnTo>
                      <a:pt x="2" y="166"/>
                    </a:lnTo>
                    <a:lnTo>
                      <a:pt x="5" y="166"/>
                    </a:lnTo>
                    <a:lnTo>
                      <a:pt x="1" y="166"/>
                    </a:lnTo>
                    <a:lnTo>
                      <a:pt x="1" y="163"/>
                    </a:lnTo>
                    <a:lnTo>
                      <a:pt x="2" y="164"/>
                    </a:lnTo>
                    <a:lnTo>
                      <a:pt x="4" y="163"/>
                    </a:lnTo>
                    <a:lnTo>
                      <a:pt x="5" y="161"/>
                    </a:lnTo>
                    <a:lnTo>
                      <a:pt x="7" y="162"/>
                    </a:lnTo>
                    <a:lnTo>
                      <a:pt x="11" y="162"/>
                    </a:lnTo>
                    <a:lnTo>
                      <a:pt x="10" y="164"/>
                    </a:lnTo>
                    <a:lnTo>
                      <a:pt x="11" y="162"/>
                    </a:lnTo>
                    <a:lnTo>
                      <a:pt x="12" y="163"/>
                    </a:lnTo>
                    <a:lnTo>
                      <a:pt x="14" y="162"/>
                    </a:lnTo>
                    <a:lnTo>
                      <a:pt x="16" y="163"/>
                    </a:lnTo>
                    <a:lnTo>
                      <a:pt x="17" y="162"/>
                    </a:lnTo>
                    <a:lnTo>
                      <a:pt x="19" y="162"/>
                    </a:lnTo>
                    <a:lnTo>
                      <a:pt x="8" y="162"/>
                    </a:lnTo>
                    <a:lnTo>
                      <a:pt x="11" y="162"/>
                    </a:lnTo>
                    <a:lnTo>
                      <a:pt x="8" y="161"/>
                    </a:lnTo>
                    <a:lnTo>
                      <a:pt x="5" y="161"/>
                    </a:lnTo>
                    <a:lnTo>
                      <a:pt x="2" y="162"/>
                    </a:lnTo>
                    <a:lnTo>
                      <a:pt x="4" y="160"/>
                    </a:lnTo>
                    <a:lnTo>
                      <a:pt x="4" y="158"/>
                    </a:lnTo>
                    <a:lnTo>
                      <a:pt x="1" y="157"/>
                    </a:lnTo>
                    <a:lnTo>
                      <a:pt x="4" y="157"/>
                    </a:lnTo>
                    <a:lnTo>
                      <a:pt x="6" y="160"/>
                    </a:lnTo>
                    <a:lnTo>
                      <a:pt x="5" y="158"/>
                    </a:lnTo>
                    <a:lnTo>
                      <a:pt x="7" y="157"/>
                    </a:lnTo>
                    <a:lnTo>
                      <a:pt x="8" y="158"/>
                    </a:lnTo>
                    <a:lnTo>
                      <a:pt x="8" y="157"/>
                    </a:lnTo>
                    <a:lnTo>
                      <a:pt x="11" y="158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4" y="158"/>
                    </a:lnTo>
                    <a:lnTo>
                      <a:pt x="12" y="158"/>
                    </a:lnTo>
                    <a:lnTo>
                      <a:pt x="11" y="157"/>
                    </a:lnTo>
                    <a:lnTo>
                      <a:pt x="11" y="155"/>
                    </a:lnTo>
                    <a:lnTo>
                      <a:pt x="14" y="155"/>
                    </a:lnTo>
                    <a:lnTo>
                      <a:pt x="17" y="157"/>
                    </a:lnTo>
                    <a:lnTo>
                      <a:pt x="17" y="156"/>
                    </a:lnTo>
                    <a:lnTo>
                      <a:pt x="16" y="155"/>
                    </a:lnTo>
                    <a:lnTo>
                      <a:pt x="17" y="154"/>
                    </a:lnTo>
                    <a:lnTo>
                      <a:pt x="19" y="152"/>
                    </a:lnTo>
                    <a:lnTo>
                      <a:pt x="21" y="154"/>
                    </a:lnTo>
                    <a:lnTo>
                      <a:pt x="21" y="155"/>
                    </a:lnTo>
                    <a:lnTo>
                      <a:pt x="22" y="157"/>
                    </a:lnTo>
                    <a:lnTo>
                      <a:pt x="21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5" y="156"/>
                    </a:lnTo>
                    <a:lnTo>
                      <a:pt x="24" y="155"/>
                    </a:lnTo>
                    <a:lnTo>
                      <a:pt x="22" y="155"/>
                    </a:lnTo>
                    <a:lnTo>
                      <a:pt x="19" y="152"/>
                    </a:lnTo>
                    <a:lnTo>
                      <a:pt x="17" y="151"/>
                    </a:lnTo>
                    <a:lnTo>
                      <a:pt x="16" y="151"/>
                    </a:lnTo>
                    <a:lnTo>
                      <a:pt x="13" y="150"/>
                    </a:lnTo>
                    <a:lnTo>
                      <a:pt x="17" y="150"/>
                    </a:lnTo>
                    <a:lnTo>
                      <a:pt x="19" y="149"/>
                    </a:lnTo>
                    <a:lnTo>
                      <a:pt x="21" y="150"/>
                    </a:lnTo>
                    <a:lnTo>
                      <a:pt x="22" y="149"/>
                    </a:lnTo>
                    <a:lnTo>
                      <a:pt x="23" y="151"/>
                    </a:lnTo>
                    <a:lnTo>
                      <a:pt x="24" y="150"/>
                    </a:lnTo>
                    <a:lnTo>
                      <a:pt x="27" y="151"/>
                    </a:lnTo>
                    <a:lnTo>
                      <a:pt x="30" y="151"/>
                    </a:lnTo>
                    <a:lnTo>
                      <a:pt x="28" y="151"/>
                    </a:lnTo>
                    <a:lnTo>
                      <a:pt x="27" y="150"/>
                    </a:lnTo>
                    <a:lnTo>
                      <a:pt x="28" y="149"/>
                    </a:lnTo>
                    <a:lnTo>
                      <a:pt x="29" y="149"/>
                    </a:lnTo>
                    <a:lnTo>
                      <a:pt x="31" y="147"/>
                    </a:lnTo>
                    <a:lnTo>
                      <a:pt x="33" y="149"/>
                    </a:lnTo>
                    <a:lnTo>
                      <a:pt x="31" y="147"/>
                    </a:lnTo>
                    <a:lnTo>
                      <a:pt x="29" y="147"/>
                    </a:lnTo>
                    <a:lnTo>
                      <a:pt x="28" y="149"/>
                    </a:lnTo>
                    <a:lnTo>
                      <a:pt x="25" y="149"/>
                    </a:lnTo>
                    <a:lnTo>
                      <a:pt x="27" y="147"/>
                    </a:lnTo>
                    <a:lnTo>
                      <a:pt x="29" y="147"/>
                    </a:lnTo>
                    <a:lnTo>
                      <a:pt x="22" y="147"/>
                    </a:lnTo>
                    <a:lnTo>
                      <a:pt x="23" y="146"/>
                    </a:lnTo>
                    <a:lnTo>
                      <a:pt x="22" y="145"/>
                    </a:lnTo>
                    <a:lnTo>
                      <a:pt x="23" y="144"/>
                    </a:lnTo>
                    <a:lnTo>
                      <a:pt x="25" y="144"/>
                    </a:lnTo>
                    <a:lnTo>
                      <a:pt x="28" y="145"/>
                    </a:lnTo>
                    <a:lnTo>
                      <a:pt x="30" y="144"/>
                    </a:lnTo>
                    <a:lnTo>
                      <a:pt x="31" y="144"/>
                    </a:lnTo>
                    <a:lnTo>
                      <a:pt x="33" y="145"/>
                    </a:lnTo>
                    <a:lnTo>
                      <a:pt x="34" y="147"/>
                    </a:lnTo>
                    <a:lnTo>
                      <a:pt x="36" y="147"/>
                    </a:lnTo>
                    <a:lnTo>
                      <a:pt x="37" y="149"/>
                    </a:lnTo>
                    <a:lnTo>
                      <a:pt x="36" y="147"/>
                    </a:lnTo>
                    <a:lnTo>
                      <a:pt x="34" y="146"/>
                    </a:lnTo>
                    <a:lnTo>
                      <a:pt x="34" y="145"/>
                    </a:lnTo>
                    <a:lnTo>
                      <a:pt x="33" y="144"/>
                    </a:lnTo>
                    <a:lnTo>
                      <a:pt x="33" y="141"/>
                    </a:lnTo>
                    <a:lnTo>
                      <a:pt x="35" y="144"/>
                    </a:lnTo>
                    <a:lnTo>
                      <a:pt x="36" y="146"/>
                    </a:lnTo>
                    <a:lnTo>
                      <a:pt x="39" y="146"/>
                    </a:lnTo>
                    <a:lnTo>
                      <a:pt x="36" y="145"/>
                    </a:lnTo>
                    <a:lnTo>
                      <a:pt x="39" y="144"/>
                    </a:lnTo>
                    <a:lnTo>
                      <a:pt x="35" y="144"/>
                    </a:lnTo>
                    <a:lnTo>
                      <a:pt x="34" y="141"/>
                    </a:lnTo>
                    <a:lnTo>
                      <a:pt x="35" y="143"/>
                    </a:lnTo>
                    <a:lnTo>
                      <a:pt x="37" y="141"/>
                    </a:lnTo>
                    <a:lnTo>
                      <a:pt x="39" y="140"/>
                    </a:lnTo>
                    <a:lnTo>
                      <a:pt x="42" y="140"/>
                    </a:lnTo>
                    <a:lnTo>
                      <a:pt x="39" y="140"/>
                    </a:lnTo>
                    <a:lnTo>
                      <a:pt x="37" y="139"/>
                    </a:lnTo>
                    <a:lnTo>
                      <a:pt x="40" y="136"/>
                    </a:lnTo>
                    <a:lnTo>
                      <a:pt x="43" y="136"/>
                    </a:lnTo>
                    <a:lnTo>
                      <a:pt x="43" y="139"/>
                    </a:lnTo>
                    <a:lnTo>
                      <a:pt x="45" y="138"/>
                    </a:lnTo>
                    <a:lnTo>
                      <a:pt x="47" y="138"/>
                    </a:lnTo>
                    <a:lnTo>
                      <a:pt x="45" y="138"/>
                    </a:lnTo>
                    <a:lnTo>
                      <a:pt x="46" y="136"/>
                    </a:lnTo>
                    <a:lnTo>
                      <a:pt x="45" y="136"/>
                    </a:lnTo>
                    <a:lnTo>
                      <a:pt x="46" y="134"/>
                    </a:lnTo>
                    <a:lnTo>
                      <a:pt x="47" y="134"/>
                    </a:lnTo>
                    <a:lnTo>
                      <a:pt x="50" y="133"/>
                    </a:lnTo>
                    <a:lnTo>
                      <a:pt x="52" y="135"/>
                    </a:lnTo>
                    <a:lnTo>
                      <a:pt x="52" y="138"/>
                    </a:lnTo>
                    <a:lnTo>
                      <a:pt x="51" y="139"/>
                    </a:lnTo>
                    <a:lnTo>
                      <a:pt x="52" y="138"/>
                    </a:lnTo>
                    <a:lnTo>
                      <a:pt x="54" y="138"/>
                    </a:lnTo>
                    <a:lnTo>
                      <a:pt x="56" y="139"/>
                    </a:lnTo>
                    <a:lnTo>
                      <a:pt x="56" y="141"/>
                    </a:lnTo>
                    <a:lnTo>
                      <a:pt x="56" y="139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62" y="136"/>
                    </a:lnTo>
                    <a:lnTo>
                      <a:pt x="62" y="134"/>
                    </a:lnTo>
                    <a:lnTo>
                      <a:pt x="60" y="134"/>
                    </a:lnTo>
                    <a:lnTo>
                      <a:pt x="63" y="132"/>
                    </a:lnTo>
                    <a:lnTo>
                      <a:pt x="65" y="132"/>
                    </a:lnTo>
                    <a:lnTo>
                      <a:pt x="68" y="129"/>
                    </a:lnTo>
                    <a:lnTo>
                      <a:pt x="65" y="129"/>
                    </a:lnTo>
                    <a:lnTo>
                      <a:pt x="68" y="127"/>
                    </a:lnTo>
                    <a:lnTo>
                      <a:pt x="64" y="127"/>
                    </a:lnTo>
                    <a:lnTo>
                      <a:pt x="62" y="129"/>
                    </a:lnTo>
                    <a:lnTo>
                      <a:pt x="59" y="130"/>
                    </a:lnTo>
                    <a:lnTo>
                      <a:pt x="62" y="129"/>
                    </a:lnTo>
                    <a:lnTo>
                      <a:pt x="63" y="129"/>
                    </a:lnTo>
                    <a:lnTo>
                      <a:pt x="63" y="130"/>
                    </a:lnTo>
                    <a:lnTo>
                      <a:pt x="62" y="132"/>
                    </a:lnTo>
                    <a:lnTo>
                      <a:pt x="59" y="133"/>
                    </a:lnTo>
                    <a:lnTo>
                      <a:pt x="58" y="133"/>
                    </a:lnTo>
                    <a:lnTo>
                      <a:pt x="57" y="134"/>
                    </a:lnTo>
                    <a:lnTo>
                      <a:pt x="54" y="135"/>
                    </a:lnTo>
                    <a:lnTo>
                      <a:pt x="53" y="135"/>
                    </a:lnTo>
                    <a:lnTo>
                      <a:pt x="52" y="134"/>
                    </a:lnTo>
                    <a:lnTo>
                      <a:pt x="51" y="132"/>
                    </a:lnTo>
                    <a:lnTo>
                      <a:pt x="53" y="132"/>
                    </a:lnTo>
                    <a:lnTo>
                      <a:pt x="51" y="132"/>
                    </a:lnTo>
                    <a:lnTo>
                      <a:pt x="50" y="133"/>
                    </a:lnTo>
                    <a:lnTo>
                      <a:pt x="51" y="130"/>
                    </a:lnTo>
                    <a:lnTo>
                      <a:pt x="48" y="130"/>
                    </a:lnTo>
                    <a:lnTo>
                      <a:pt x="50" y="129"/>
                    </a:lnTo>
                    <a:lnTo>
                      <a:pt x="52" y="129"/>
                    </a:lnTo>
                    <a:lnTo>
                      <a:pt x="53" y="128"/>
                    </a:lnTo>
                    <a:lnTo>
                      <a:pt x="56" y="128"/>
                    </a:lnTo>
                    <a:lnTo>
                      <a:pt x="53" y="128"/>
                    </a:lnTo>
                    <a:lnTo>
                      <a:pt x="54" y="127"/>
                    </a:lnTo>
                    <a:lnTo>
                      <a:pt x="53" y="128"/>
                    </a:lnTo>
                    <a:lnTo>
                      <a:pt x="53" y="126"/>
                    </a:lnTo>
                    <a:lnTo>
                      <a:pt x="54" y="126"/>
                    </a:lnTo>
                    <a:lnTo>
                      <a:pt x="54" y="123"/>
                    </a:lnTo>
                    <a:lnTo>
                      <a:pt x="57" y="123"/>
                    </a:lnTo>
                    <a:lnTo>
                      <a:pt x="57" y="122"/>
                    </a:lnTo>
                    <a:lnTo>
                      <a:pt x="59" y="121"/>
                    </a:lnTo>
                    <a:lnTo>
                      <a:pt x="58" y="119"/>
                    </a:lnTo>
                    <a:lnTo>
                      <a:pt x="60" y="119"/>
                    </a:lnTo>
                    <a:lnTo>
                      <a:pt x="63" y="117"/>
                    </a:lnTo>
                    <a:lnTo>
                      <a:pt x="65" y="119"/>
                    </a:lnTo>
                    <a:lnTo>
                      <a:pt x="65" y="122"/>
                    </a:lnTo>
                    <a:lnTo>
                      <a:pt x="66" y="121"/>
                    </a:lnTo>
                    <a:lnTo>
                      <a:pt x="69" y="119"/>
                    </a:lnTo>
                    <a:lnTo>
                      <a:pt x="74" y="119"/>
                    </a:lnTo>
                    <a:lnTo>
                      <a:pt x="69" y="119"/>
                    </a:lnTo>
                    <a:lnTo>
                      <a:pt x="70" y="117"/>
                    </a:lnTo>
                    <a:lnTo>
                      <a:pt x="71" y="117"/>
                    </a:lnTo>
                    <a:lnTo>
                      <a:pt x="68" y="117"/>
                    </a:lnTo>
                    <a:lnTo>
                      <a:pt x="68" y="115"/>
                    </a:lnTo>
                    <a:lnTo>
                      <a:pt x="70" y="113"/>
                    </a:lnTo>
                    <a:lnTo>
                      <a:pt x="71" y="113"/>
                    </a:lnTo>
                    <a:lnTo>
                      <a:pt x="70" y="113"/>
                    </a:lnTo>
                    <a:lnTo>
                      <a:pt x="71" y="112"/>
                    </a:lnTo>
                    <a:lnTo>
                      <a:pt x="74" y="111"/>
                    </a:lnTo>
                    <a:lnTo>
                      <a:pt x="77" y="111"/>
                    </a:lnTo>
                    <a:lnTo>
                      <a:pt x="74" y="111"/>
                    </a:lnTo>
                    <a:lnTo>
                      <a:pt x="71" y="112"/>
                    </a:lnTo>
                    <a:lnTo>
                      <a:pt x="70" y="112"/>
                    </a:lnTo>
                    <a:lnTo>
                      <a:pt x="68" y="113"/>
                    </a:lnTo>
                    <a:lnTo>
                      <a:pt x="66" y="115"/>
                    </a:lnTo>
                    <a:lnTo>
                      <a:pt x="66" y="112"/>
                    </a:lnTo>
                    <a:lnTo>
                      <a:pt x="70" y="112"/>
                    </a:lnTo>
                    <a:lnTo>
                      <a:pt x="66" y="112"/>
                    </a:lnTo>
                    <a:lnTo>
                      <a:pt x="68" y="111"/>
                    </a:lnTo>
                    <a:lnTo>
                      <a:pt x="70" y="111"/>
                    </a:lnTo>
                    <a:lnTo>
                      <a:pt x="73" y="108"/>
                    </a:lnTo>
                    <a:lnTo>
                      <a:pt x="71" y="110"/>
                    </a:lnTo>
                    <a:lnTo>
                      <a:pt x="73" y="108"/>
                    </a:lnTo>
                    <a:lnTo>
                      <a:pt x="73" y="107"/>
                    </a:lnTo>
                    <a:lnTo>
                      <a:pt x="74" y="108"/>
                    </a:lnTo>
                    <a:lnTo>
                      <a:pt x="76" y="110"/>
                    </a:lnTo>
                    <a:lnTo>
                      <a:pt x="77" y="108"/>
                    </a:lnTo>
                    <a:lnTo>
                      <a:pt x="79" y="110"/>
                    </a:lnTo>
                    <a:lnTo>
                      <a:pt x="80" y="107"/>
                    </a:lnTo>
                    <a:lnTo>
                      <a:pt x="81" y="106"/>
                    </a:lnTo>
                    <a:lnTo>
                      <a:pt x="83" y="105"/>
                    </a:lnTo>
                    <a:lnTo>
                      <a:pt x="81" y="106"/>
                    </a:lnTo>
                    <a:lnTo>
                      <a:pt x="80" y="107"/>
                    </a:lnTo>
                    <a:lnTo>
                      <a:pt x="77" y="107"/>
                    </a:lnTo>
                    <a:lnTo>
                      <a:pt x="79" y="106"/>
                    </a:lnTo>
                    <a:lnTo>
                      <a:pt x="77" y="106"/>
                    </a:lnTo>
                    <a:lnTo>
                      <a:pt x="79" y="105"/>
                    </a:lnTo>
                    <a:lnTo>
                      <a:pt x="76" y="105"/>
                    </a:lnTo>
                    <a:lnTo>
                      <a:pt x="75" y="106"/>
                    </a:lnTo>
                    <a:lnTo>
                      <a:pt x="74" y="106"/>
                    </a:lnTo>
                    <a:lnTo>
                      <a:pt x="77" y="102"/>
                    </a:lnTo>
                    <a:lnTo>
                      <a:pt x="76" y="100"/>
                    </a:lnTo>
                    <a:lnTo>
                      <a:pt x="79" y="101"/>
                    </a:lnTo>
                    <a:lnTo>
                      <a:pt x="79" y="104"/>
                    </a:lnTo>
                    <a:lnTo>
                      <a:pt x="81" y="104"/>
                    </a:lnTo>
                    <a:lnTo>
                      <a:pt x="80" y="102"/>
                    </a:lnTo>
                    <a:lnTo>
                      <a:pt x="80" y="100"/>
                    </a:lnTo>
                    <a:lnTo>
                      <a:pt x="77" y="101"/>
                    </a:lnTo>
                    <a:lnTo>
                      <a:pt x="77" y="99"/>
                    </a:lnTo>
                    <a:lnTo>
                      <a:pt x="79" y="98"/>
                    </a:lnTo>
                    <a:lnTo>
                      <a:pt x="80" y="99"/>
                    </a:lnTo>
                    <a:lnTo>
                      <a:pt x="82" y="100"/>
                    </a:lnTo>
                    <a:lnTo>
                      <a:pt x="81" y="99"/>
                    </a:lnTo>
                    <a:lnTo>
                      <a:pt x="80" y="96"/>
                    </a:lnTo>
                    <a:lnTo>
                      <a:pt x="81" y="94"/>
                    </a:lnTo>
                    <a:lnTo>
                      <a:pt x="83" y="94"/>
                    </a:lnTo>
                    <a:lnTo>
                      <a:pt x="86" y="95"/>
                    </a:lnTo>
                    <a:lnTo>
                      <a:pt x="86" y="96"/>
                    </a:lnTo>
                    <a:lnTo>
                      <a:pt x="86" y="95"/>
                    </a:lnTo>
                    <a:lnTo>
                      <a:pt x="85" y="94"/>
                    </a:lnTo>
                    <a:lnTo>
                      <a:pt x="83" y="91"/>
                    </a:lnTo>
                    <a:lnTo>
                      <a:pt x="81" y="91"/>
                    </a:lnTo>
                    <a:lnTo>
                      <a:pt x="82" y="90"/>
                    </a:lnTo>
                    <a:lnTo>
                      <a:pt x="85" y="90"/>
                    </a:lnTo>
                    <a:lnTo>
                      <a:pt x="87" y="89"/>
                    </a:lnTo>
                    <a:lnTo>
                      <a:pt x="91" y="89"/>
                    </a:lnTo>
                    <a:lnTo>
                      <a:pt x="89" y="90"/>
                    </a:lnTo>
                    <a:lnTo>
                      <a:pt x="92" y="90"/>
                    </a:lnTo>
                    <a:lnTo>
                      <a:pt x="94" y="88"/>
                    </a:lnTo>
                    <a:lnTo>
                      <a:pt x="97" y="87"/>
                    </a:lnTo>
                    <a:lnTo>
                      <a:pt x="94" y="88"/>
                    </a:lnTo>
                    <a:lnTo>
                      <a:pt x="93" y="88"/>
                    </a:lnTo>
                    <a:lnTo>
                      <a:pt x="91" y="89"/>
                    </a:lnTo>
                    <a:lnTo>
                      <a:pt x="86" y="89"/>
                    </a:lnTo>
                    <a:lnTo>
                      <a:pt x="86" y="88"/>
                    </a:lnTo>
                    <a:lnTo>
                      <a:pt x="88" y="88"/>
                    </a:lnTo>
                    <a:lnTo>
                      <a:pt x="86" y="88"/>
                    </a:lnTo>
                    <a:lnTo>
                      <a:pt x="85" y="87"/>
                    </a:lnTo>
                    <a:lnTo>
                      <a:pt x="86" y="85"/>
                    </a:lnTo>
                    <a:lnTo>
                      <a:pt x="85" y="84"/>
                    </a:lnTo>
                    <a:lnTo>
                      <a:pt x="88" y="84"/>
                    </a:lnTo>
                    <a:lnTo>
                      <a:pt x="87" y="84"/>
                    </a:lnTo>
                    <a:lnTo>
                      <a:pt x="88" y="83"/>
                    </a:lnTo>
                    <a:lnTo>
                      <a:pt x="91" y="84"/>
                    </a:lnTo>
                    <a:lnTo>
                      <a:pt x="88" y="83"/>
                    </a:lnTo>
                    <a:lnTo>
                      <a:pt x="87" y="83"/>
                    </a:lnTo>
                    <a:lnTo>
                      <a:pt x="88" y="82"/>
                    </a:lnTo>
                    <a:lnTo>
                      <a:pt x="86" y="82"/>
                    </a:lnTo>
                    <a:lnTo>
                      <a:pt x="88" y="82"/>
                    </a:lnTo>
                    <a:lnTo>
                      <a:pt x="87" y="80"/>
                    </a:lnTo>
                    <a:lnTo>
                      <a:pt x="92" y="80"/>
                    </a:lnTo>
                    <a:lnTo>
                      <a:pt x="91" y="80"/>
                    </a:lnTo>
                    <a:lnTo>
                      <a:pt x="89" y="79"/>
                    </a:lnTo>
                    <a:lnTo>
                      <a:pt x="91" y="78"/>
                    </a:lnTo>
                    <a:lnTo>
                      <a:pt x="93" y="79"/>
                    </a:lnTo>
                    <a:lnTo>
                      <a:pt x="91" y="78"/>
                    </a:lnTo>
                    <a:lnTo>
                      <a:pt x="89" y="77"/>
                    </a:lnTo>
                    <a:lnTo>
                      <a:pt x="92" y="76"/>
                    </a:lnTo>
                    <a:lnTo>
                      <a:pt x="97" y="76"/>
                    </a:lnTo>
                    <a:lnTo>
                      <a:pt x="98" y="74"/>
                    </a:lnTo>
                    <a:lnTo>
                      <a:pt x="100" y="74"/>
                    </a:lnTo>
                    <a:lnTo>
                      <a:pt x="102" y="76"/>
                    </a:lnTo>
                    <a:lnTo>
                      <a:pt x="100" y="74"/>
                    </a:lnTo>
                    <a:lnTo>
                      <a:pt x="98" y="74"/>
                    </a:lnTo>
                    <a:lnTo>
                      <a:pt x="99" y="72"/>
                    </a:lnTo>
                    <a:lnTo>
                      <a:pt x="100" y="72"/>
                    </a:lnTo>
                    <a:lnTo>
                      <a:pt x="103" y="71"/>
                    </a:lnTo>
                    <a:lnTo>
                      <a:pt x="104" y="71"/>
                    </a:lnTo>
                    <a:lnTo>
                      <a:pt x="104" y="73"/>
                    </a:lnTo>
                    <a:lnTo>
                      <a:pt x="105" y="71"/>
                    </a:lnTo>
                    <a:lnTo>
                      <a:pt x="108" y="72"/>
                    </a:lnTo>
                    <a:lnTo>
                      <a:pt x="109" y="72"/>
                    </a:lnTo>
                    <a:lnTo>
                      <a:pt x="109" y="74"/>
                    </a:lnTo>
                    <a:lnTo>
                      <a:pt x="110" y="72"/>
                    </a:lnTo>
                    <a:lnTo>
                      <a:pt x="111" y="72"/>
                    </a:lnTo>
                    <a:lnTo>
                      <a:pt x="110" y="71"/>
                    </a:lnTo>
                    <a:lnTo>
                      <a:pt x="106" y="71"/>
                    </a:lnTo>
                    <a:lnTo>
                      <a:pt x="108" y="69"/>
                    </a:lnTo>
                    <a:lnTo>
                      <a:pt x="104" y="69"/>
                    </a:lnTo>
                    <a:lnTo>
                      <a:pt x="103" y="71"/>
                    </a:lnTo>
                    <a:lnTo>
                      <a:pt x="99" y="71"/>
                    </a:lnTo>
                    <a:lnTo>
                      <a:pt x="103" y="67"/>
                    </a:lnTo>
                    <a:lnTo>
                      <a:pt x="105" y="67"/>
                    </a:lnTo>
                    <a:lnTo>
                      <a:pt x="103" y="67"/>
                    </a:lnTo>
                    <a:lnTo>
                      <a:pt x="105" y="65"/>
                    </a:lnTo>
                    <a:lnTo>
                      <a:pt x="105" y="66"/>
                    </a:lnTo>
                    <a:lnTo>
                      <a:pt x="109" y="66"/>
                    </a:lnTo>
                    <a:lnTo>
                      <a:pt x="111" y="68"/>
                    </a:lnTo>
                    <a:lnTo>
                      <a:pt x="112" y="67"/>
                    </a:lnTo>
                    <a:lnTo>
                      <a:pt x="110" y="67"/>
                    </a:lnTo>
                    <a:lnTo>
                      <a:pt x="111" y="66"/>
                    </a:lnTo>
                    <a:lnTo>
                      <a:pt x="114" y="65"/>
                    </a:lnTo>
                    <a:lnTo>
                      <a:pt x="111" y="66"/>
                    </a:lnTo>
                    <a:lnTo>
                      <a:pt x="108" y="66"/>
                    </a:lnTo>
                    <a:lnTo>
                      <a:pt x="109" y="65"/>
                    </a:lnTo>
                    <a:lnTo>
                      <a:pt x="108" y="65"/>
                    </a:lnTo>
                    <a:lnTo>
                      <a:pt x="108" y="62"/>
                    </a:lnTo>
                    <a:lnTo>
                      <a:pt x="110" y="63"/>
                    </a:lnTo>
                    <a:lnTo>
                      <a:pt x="111" y="63"/>
                    </a:lnTo>
                    <a:lnTo>
                      <a:pt x="110" y="62"/>
                    </a:lnTo>
                    <a:lnTo>
                      <a:pt x="111" y="62"/>
                    </a:lnTo>
                    <a:lnTo>
                      <a:pt x="114" y="63"/>
                    </a:lnTo>
                    <a:lnTo>
                      <a:pt x="112" y="61"/>
                    </a:lnTo>
                    <a:lnTo>
                      <a:pt x="110" y="61"/>
                    </a:lnTo>
                    <a:lnTo>
                      <a:pt x="109" y="60"/>
                    </a:lnTo>
                    <a:lnTo>
                      <a:pt x="105" y="63"/>
                    </a:lnTo>
                    <a:lnTo>
                      <a:pt x="103" y="63"/>
                    </a:lnTo>
                    <a:lnTo>
                      <a:pt x="104" y="62"/>
                    </a:lnTo>
                    <a:lnTo>
                      <a:pt x="106" y="62"/>
                    </a:lnTo>
                    <a:lnTo>
                      <a:pt x="104" y="61"/>
                    </a:lnTo>
                    <a:lnTo>
                      <a:pt x="105" y="60"/>
                    </a:lnTo>
                    <a:lnTo>
                      <a:pt x="104" y="60"/>
                    </a:lnTo>
                    <a:lnTo>
                      <a:pt x="105" y="59"/>
                    </a:lnTo>
                    <a:lnTo>
                      <a:pt x="106" y="60"/>
                    </a:lnTo>
                    <a:lnTo>
                      <a:pt x="109" y="59"/>
                    </a:lnTo>
                    <a:lnTo>
                      <a:pt x="111" y="59"/>
                    </a:lnTo>
                    <a:lnTo>
                      <a:pt x="112" y="57"/>
                    </a:lnTo>
                    <a:lnTo>
                      <a:pt x="115" y="59"/>
                    </a:lnTo>
                    <a:lnTo>
                      <a:pt x="114" y="56"/>
                    </a:lnTo>
                    <a:lnTo>
                      <a:pt x="108" y="56"/>
                    </a:lnTo>
                    <a:lnTo>
                      <a:pt x="109" y="55"/>
                    </a:lnTo>
                    <a:lnTo>
                      <a:pt x="115" y="55"/>
                    </a:lnTo>
                    <a:lnTo>
                      <a:pt x="115" y="52"/>
                    </a:lnTo>
                    <a:lnTo>
                      <a:pt x="116" y="54"/>
                    </a:lnTo>
                    <a:lnTo>
                      <a:pt x="116" y="55"/>
                    </a:lnTo>
                    <a:lnTo>
                      <a:pt x="117" y="57"/>
                    </a:lnTo>
                    <a:lnTo>
                      <a:pt x="117" y="59"/>
                    </a:lnTo>
                    <a:lnTo>
                      <a:pt x="120" y="60"/>
                    </a:lnTo>
                    <a:lnTo>
                      <a:pt x="118" y="59"/>
                    </a:lnTo>
                    <a:lnTo>
                      <a:pt x="120" y="59"/>
                    </a:lnTo>
                    <a:lnTo>
                      <a:pt x="118" y="57"/>
                    </a:lnTo>
                    <a:lnTo>
                      <a:pt x="121" y="59"/>
                    </a:lnTo>
                    <a:lnTo>
                      <a:pt x="120" y="56"/>
                    </a:lnTo>
                    <a:lnTo>
                      <a:pt x="121" y="55"/>
                    </a:lnTo>
                    <a:lnTo>
                      <a:pt x="122" y="56"/>
                    </a:lnTo>
                    <a:lnTo>
                      <a:pt x="121" y="55"/>
                    </a:lnTo>
                    <a:lnTo>
                      <a:pt x="118" y="55"/>
                    </a:lnTo>
                    <a:lnTo>
                      <a:pt x="120" y="54"/>
                    </a:lnTo>
                    <a:lnTo>
                      <a:pt x="118" y="54"/>
                    </a:lnTo>
                    <a:lnTo>
                      <a:pt x="117" y="52"/>
                    </a:lnTo>
                    <a:lnTo>
                      <a:pt x="118" y="51"/>
                    </a:lnTo>
                    <a:lnTo>
                      <a:pt x="121" y="52"/>
                    </a:lnTo>
                    <a:lnTo>
                      <a:pt x="123" y="55"/>
                    </a:lnTo>
                    <a:lnTo>
                      <a:pt x="121" y="52"/>
                    </a:lnTo>
                    <a:lnTo>
                      <a:pt x="118" y="51"/>
                    </a:lnTo>
                    <a:lnTo>
                      <a:pt x="121" y="50"/>
                    </a:lnTo>
                    <a:lnTo>
                      <a:pt x="125" y="50"/>
                    </a:lnTo>
                    <a:lnTo>
                      <a:pt x="126" y="51"/>
                    </a:lnTo>
                    <a:lnTo>
                      <a:pt x="128" y="50"/>
                    </a:lnTo>
                    <a:lnTo>
                      <a:pt x="128" y="52"/>
                    </a:lnTo>
                    <a:lnTo>
                      <a:pt x="129" y="54"/>
                    </a:lnTo>
                    <a:lnTo>
                      <a:pt x="129" y="50"/>
                    </a:lnTo>
                    <a:lnTo>
                      <a:pt x="131" y="50"/>
                    </a:lnTo>
                    <a:lnTo>
                      <a:pt x="133" y="49"/>
                    </a:lnTo>
                    <a:lnTo>
                      <a:pt x="134" y="50"/>
                    </a:lnTo>
                    <a:lnTo>
                      <a:pt x="133" y="49"/>
                    </a:lnTo>
                    <a:lnTo>
                      <a:pt x="127" y="49"/>
                    </a:lnTo>
                    <a:lnTo>
                      <a:pt x="126" y="48"/>
                    </a:lnTo>
                    <a:lnTo>
                      <a:pt x="125" y="49"/>
                    </a:lnTo>
                    <a:lnTo>
                      <a:pt x="122" y="49"/>
                    </a:lnTo>
                    <a:lnTo>
                      <a:pt x="122" y="48"/>
                    </a:lnTo>
                    <a:lnTo>
                      <a:pt x="121" y="49"/>
                    </a:lnTo>
                    <a:lnTo>
                      <a:pt x="121" y="48"/>
                    </a:lnTo>
                    <a:lnTo>
                      <a:pt x="122" y="45"/>
                    </a:lnTo>
                    <a:lnTo>
                      <a:pt x="123" y="45"/>
                    </a:lnTo>
                    <a:lnTo>
                      <a:pt x="126" y="44"/>
                    </a:lnTo>
                    <a:lnTo>
                      <a:pt x="127" y="45"/>
                    </a:lnTo>
                    <a:lnTo>
                      <a:pt x="128" y="44"/>
                    </a:lnTo>
                    <a:lnTo>
                      <a:pt x="131" y="45"/>
                    </a:lnTo>
                    <a:lnTo>
                      <a:pt x="132" y="45"/>
                    </a:lnTo>
                    <a:lnTo>
                      <a:pt x="131" y="44"/>
                    </a:lnTo>
                    <a:lnTo>
                      <a:pt x="128" y="44"/>
                    </a:lnTo>
                    <a:lnTo>
                      <a:pt x="131" y="43"/>
                    </a:lnTo>
                    <a:lnTo>
                      <a:pt x="132" y="43"/>
                    </a:lnTo>
                    <a:lnTo>
                      <a:pt x="134" y="44"/>
                    </a:lnTo>
                    <a:lnTo>
                      <a:pt x="132" y="43"/>
                    </a:lnTo>
                    <a:lnTo>
                      <a:pt x="133" y="41"/>
                    </a:lnTo>
                    <a:lnTo>
                      <a:pt x="132" y="40"/>
                    </a:lnTo>
                    <a:lnTo>
                      <a:pt x="132" y="39"/>
                    </a:lnTo>
                    <a:lnTo>
                      <a:pt x="134" y="37"/>
                    </a:lnTo>
                    <a:lnTo>
                      <a:pt x="138" y="37"/>
                    </a:lnTo>
                    <a:lnTo>
                      <a:pt x="137" y="35"/>
                    </a:lnTo>
                    <a:lnTo>
                      <a:pt x="137" y="33"/>
                    </a:lnTo>
                    <a:lnTo>
                      <a:pt x="139" y="31"/>
                    </a:lnTo>
                    <a:lnTo>
                      <a:pt x="139" y="32"/>
                    </a:lnTo>
                    <a:lnTo>
                      <a:pt x="138" y="34"/>
                    </a:lnTo>
                    <a:lnTo>
                      <a:pt x="139" y="33"/>
                    </a:lnTo>
                    <a:lnTo>
                      <a:pt x="141" y="33"/>
                    </a:lnTo>
                    <a:lnTo>
                      <a:pt x="141" y="35"/>
                    </a:lnTo>
                    <a:lnTo>
                      <a:pt x="141" y="33"/>
                    </a:lnTo>
                    <a:lnTo>
                      <a:pt x="144" y="34"/>
                    </a:lnTo>
                    <a:lnTo>
                      <a:pt x="145" y="33"/>
                    </a:lnTo>
                    <a:lnTo>
                      <a:pt x="143" y="33"/>
                    </a:lnTo>
                    <a:lnTo>
                      <a:pt x="141" y="32"/>
                    </a:lnTo>
                    <a:lnTo>
                      <a:pt x="143" y="29"/>
                    </a:lnTo>
                    <a:lnTo>
                      <a:pt x="144" y="29"/>
                    </a:lnTo>
                    <a:lnTo>
                      <a:pt x="146" y="32"/>
                    </a:lnTo>
                    <a:lnTo>
                      <a:pt x="149" y="33"/>
                    </a:lnTo>
                    <a:lnTo>
                      <a:pt x="150" y="33"/>
                    </a:lnTo>
                    <a:lnTo>
                      <a:pt x="149" y="35"/>
                    </a:lnTo>
                    <a:lnTo>
                      <a:pt x="151" y="35"/>
                    </a:lnTo>
                    <a:lnTo>
                      <a:pt x="151" y="33"/>
                    </a:lnTo>
                    <a:lnTo>
                      <a:pt x="149" y="32"/>
                    </a:lnTo>
                    <a:lnTo>
                      <a:pt x="148" y="32"/>
                    </a:lnTo>
                    <a:lnTo>
                      <a:pt x="146" y="29"/>
                    </a:lnTo>
                    <a:lnTo>
                      <a:pt x="149" y="29"/>
                    </a:lnTo>
                    <a:lnTo>
                      <a:pt x="146" y="29"/>
                    </a:lnTo>
                    <a:lnTo>
                      <a:pt x="146" y="27"/>
                    </a:lnTo>
                    <a:lnTo>
                      <a:pt x="148" y="26"/>
                    </a:lnTo>
                    <a:lnTo>
                      <a:pt x="150" y="24"/>
                    </a:lnTo>
                    <a:lnTo>
                      <a:pt x="154" y="24"/>
                    </a:lnTo>
                    <a:lnTo>
                      <a:pt x="154" y="29"/>
                    </a:lnTo>
                    <a:lnTo>
                      <a:pt x="152" y="32"/>
                    </a:lnTo>
                    <a:lnTo>
                      <a:pt x="154" y="31"/>
                    </a:lnTo>
                    <a:lnTo>
                      <a:pt x="155" y="28"/>
                    </a:lnTo>
                    <a:lnTo>
                      <a:pt x="158" y="28"/>
                    </a:lnTo>
                    <a:lnTo>
                      <a:pt x="156" y="28"/>
                    </a:lnTo>
                    <a:lnTo>
                      <a:pt x="155" y="27"/>
                    </a:lnTo>
                    <a:lnTo>
                      <a:pt x="156" y="24"/>
                    </a:lnTo>
                    <a:lnTo>
                      <a:pt x="160" y="21"/>
                    </a:lnTo>
                    <a:lnTo>
                      <a:pt x="161" y="22"/>
                    </a:lnTo>
                    <a:lnTo>
                      <a:pt x="161" y="24"/>
                    </a:lnTo>
                    <a:lnTo>
                      <a:pt x="160" y="26"/>
                    </a:lnTo>
                    <a:lnTo>
                      <a:pt x="161" y="28"/>
                    </a:lnTo>
                    <a:lnTo>
                      <a:pt x="160" y="29"/>
                    </a:lnTo>
                    <a:lnTo>
                      <a:pt x="158" y="32"/>
                    </a:lnTo>
                    <a:lnTo>
                      <a:pt x="156" y="34"/>
                    </a:lnTo>
                    <a:lnTo>
                      <a:pt x="157" y="33"/>
                    </a:lnTo>
                    <a:lnTo>
                      <a:pt x="160" y="32"/>
                    </a:lnTo>
                    <a:lnTo>
                      <a:pt x="161" y="31"/>
                    </a:lnTo>
                    <a:lnTo>
                      <a:pt x="161" y="29"/>
                    </a:lnTo>
                    <a:lnTo>
                      <a:pt x="164" y="29"/>
                    </a:lnTo>
                    <a:lnTo>
                      <a:pt x="162" y="27"/>
                    </a:lnTo>
                    <a:lnTo>
                      <a:pt x="162" y="26"/>
                    </a:lnTo>
                    <a:lnTo>
                      <a:pt x="164" y="24"/>
                    </a:lnTo>
                    <a:lnTo>
                      <a:pt x="167" y="22"/>
                    </a:lnTo>
                    <a:lnTo>
                      <a:pt x="167" y="23"/>
                    </a:lnTo>
                    <a:lnTo>
                      <a:pt x="168" y="26"/>
                    </a:lnTo>
                    <a:lnTo>
                      <a:pt x="168" y="23"/>
                    </a:lnTo>
                    <a:lnTo>
                      <a:pt x="171" y="21"/>
                    </a:lnTo>
                    <a:lnTo>
                      <a:pt x="172" y="21"/>
                    </a:lnTo>
                    <a:lnTo>
                      <a:pt x="173" y="22"/>
                    </a:lnTo>
                    <a:lnTo>
                      <a:pt x="175" y="23"/>
                    </a:lnTo>
                    <a:lnTo>
                      <a:pt x="177" y="23"/>
                    </a:lnTo>
                    <a:lnTo>
                      <a:pt x="178" y="24"/>
                    </a:lnTo>
                    <a:lnTo>
                      <a:pt x="178" y="23"/>
                    </a:lnTo>
                    <a:lnTo>
                      <a:pt x="177" y="22"/>
                    </a:lnTo>
                    <a:lnTo>
                      <a:pt x="179" y="21"/>
                    </a:lnTo>
                    <a:lnTo>
                      <a:pt x="177" y="21"/>
                    </a:lnTo>
                    <a:lnTo>
                      <a:pt x="178" y="20"/>
                    </a:lnTo>
                    <a:lnTo>
                      <a:pt x="174" y="20"/>
                    </a:lnTo>
                    <a:lnTo>
                      <a:pt x="173" y="18"/>
                    </a:lnTo>
                    <a:lnTo>
                      <a:pt x="171" y="17"/>
                    </a:lnTo>
                    <a:lnTo>
                      <a:pt x="169" y="16"/>
                    </a:lnTo>
                    <a:lnTo>
                      <a:pt x="172" y="16"/>
                    </a:lnTo>
                    <a:lnTo>
                      <a:pt x="173" y="17"/>
                    </a:lnTo>
                    <a:lnTo>
                      <a:pt x="173" y="15"/>
                    </a:lnTo>
                    <a:lnTo>
                      <a:pt x="175" y="17"/>
                    </a:lnTo>
                    <a:lnTo>
                      <a:pt x="177" y="15"/>
                    </a:lnTo>
                    <a:lnTo>
                      <a:pt x="180" y="15"/>
                    </a:lnTo>
                    <a:lnTo>
                      <a:pt x="180" y="17"/>
                    </a:lnTo>
                    <a:lnTo>
                      <a:pt x="183" y="18"/>
                    </a:lnTo>
                    <a:lnTo>
                      <a:pt x="181" y="16"/>
                    </a:lnTo>
                    <a:lnTo>
                      <a:pt x="185" y="16"/>
                    </a:lnTo>
                    <a:lnTo>
                      <a:pt x="187" y="17"/>
                    </a:lnTo>
                    <a:lnTo>
                      <a:pt x="186" y="18"/>
                    </a:lnTo>
                    <a:lnTo>
                      <a:pt x="185" y="18"/>
                    </a:lnTo>
                    <a:lnTo>
                      <a:pt x="183" y="20"/>
                    </a:lnTo>
                    <a:lnTo>
                      <a:pt x="181" y="20"/>
                    </a:lnTo>
                    <a:lnTo>
                      <a:pt x="185" y="20"/>
                    </a:lnTo>
                    <a:lnTo>
                      <a:pt x="186" y="18"/>
                    </a:lnTo>
                    <a:lnTo>
                      <a:pt x="189" y="20"/>
                    </a:lnTo>
                    <a:lnTo>
                      <a:pt x="190" y="21"/>
                    </a:lnTo>
                    <a:lnTo>
                      <a:pt x="193" y="21"/>
                    </a:lnTo>
                    <a:lnTo>
                      <a:pt x="191" y="20"/>
                    </a:lnTo>
                    <a:lnTo>
                      <a:pt x="190" y="20"/>
                    </a:lnTo>
                    <a:lnTo>
                      <a:pt x="192" y="18"/>
                    </a:lnTo>
                    <a:lnTo>
                      <a:pt x="191" y="17"/>
                    </a:lnTo>
                    <a:lnTo>
                      <a:pt x="192" y="16"/>
                    </a:lnTo>
                    <a:lnTo>
                      <a:pt x="195" y="15"/>
                    </a:lnTo>
                    <a:lnTo>
                      <a:pt x="195" y="13"/>
                    </a:lnTo>
                    <a:lnTo>
                      <a:pt x="196" y="12"/>
                    </a:lnTo>
                    <a:lnTo>
                      <a:pt x="198" y="11"/>
                    </a:lnTo>
                    <a:lnTo>
                      <a:pt x="202" y="11"/>
                    </a:lnTo>
                    <a:lnTo>
                      <a:pt x="200" y="11"/>
                    </a:lnTo>
                    <a:lnTo>
                      <a:pt x="201" y="9"/>
                    </a:lnTo>
                    <a:lnTo>
                      <a:pt x="202" y="7"/>
                    </a:lnTo>
                    <a:lnTo>
                      <a:pt x="204" y="9"/>
                    </a:lnTo>
                    <a:lnTo>
                      <a:pt x="206" y="9"/>
                    </a:lnTo>
                    <a:lnTo>
                      <a:pt x="206" y="7"/>
                    </a:lnTo>
                    <a:lnTo>
                      <a:pt x="203" y="6"/>
                    </a:lnTo>
                    <a:lnTo>
                      <a:pt x="202" y="6"/>
                    </a:lnTo>
                    <a:lnTo>
                      <a:pt x="202" y="4"/>
                    </a:lnTo>
                    <a:lnTo>
                      <a:pt x="204" y="5"/>
                    </a:lnTo>
                    <a:lnTo>
                      <a:pt x="206" y="4"/>
                    </a:lnTo>
                    <a:lnTo>
                      <a:pt x="204" y="3"/>
                    </a:lnTo>
                    <a:lnTo>
                      <a:pt x="207" y="1"/>
                    </a:lnTo>
                    <a:lnTo>
                      <a:pt x="208" y="3"/>
                    </a:lnTo>
                    <a:lnTo>
                      <a:pt x="209" y="3"/>
                    </a:lnTo>
                    <a:lnTo>
                      <a:pt x="208" y="4"/>
                    </a:lnTo>
                    <a:lnTo>
                      <a:pt x="212" y="4"/>
                    </a:lnTo>
                    <a:lnTo>
                      <a:pt x="213" y="3"/>
                    </a:lnTo>
                    <a:lnTo>
                      <a:pt x="214" y="3"/>
                    </a:lnTo>
                    <a:lnTo>
                      <a:pt x="216" y="4"/>
                    </a:lnTo>
                    <a:lnTo>
                      <a:pt x="218" y="4"/>
                    </a:lnTo>
                    <a:lnTo>
                      <a:pt x="218" y="5"/>
                    </a:lnTo>
                    <a:lnTo>
                      <a:pt x="215" y="6"/>
                    </a:lnTo>
                    <a:lnTo>
                      <a:pt x="210" y="11"/>
                    </a:lnTo>
                    <a:lnTo>
                      <a:pt x="212" y="12"/>
                    </a:lnTo>
                    <a:lnTo>
                      <a:pt x="210" y="13"/>
                    </a:lnTo>
                    <a:lnTo>
                      <a:pt x="210" y="15"/>
                    </a:lnTo>
                    <a:lnTo>
                      <a:pt x="208" y="17"/>
                    </a:lnTo>
                    <a:lnTo>
                      <a:pt x="209" y="20"/>
                    </a:lnTo>
                    <a:lnTo>
                      <a:pt x="209" y="17"/>
                    </a:lnTo>
                    <a:lnTo>
                      <a:pt x="210" y="20"/>
                    </a:lnTo>
                    <a:lnTo>
                      <a:pt x="213" y="17"/>
                    </a:lnTo>
                    <a:lnTo>
                      <a:pt x="214" y="15"/>
                    </a:lnTo>
                    <a:lnTo>
                      <a:pt x="214" y="13"/>
                    </a:lnTo>
                    <a:lnTo>
                      <a:pt x="215" y="12"/>
                    </a:lnTo>
                    <a:lnTo>
                      <a:pt x="218" y="11"/>
                    </a:lnTo>
                    <a:lnTo>
                      <a:pt x="220" y="9"/>
                    </a:lnTo>
                    <a:lnTo>
                      <a:pt x="221" y="6"/>
                    </a:lnTo>
                    <a:lnTo>
                      <a:pt x="225" y="3"/>
                    </a:lnTo>
                    <a:lnTo>
                      <a:pt x="227" y="3"/>
                    </a:lnTo>
                    <a:lnTo>
                      <a:pt x="226" y="5"/>
                    </a:lnTo>
                    <a:lnTo>
                      <a:pt x="226" y="6"/>
                    </a:lnTo>
                    <a:lnTo>
                      <a:pt x="224" y="9"/>
                    </a:lnTo>
                    <a:lnTo>
                      <a:pt x="225" y="7"/>
                    </a:lnTo>
                    <a:lnTo>
                      <a:pt x="226" y="10"/>
                    </a:lnTo>
                    <a:lnTo>
                      <a:pt x="226" y="11"/>
                    </a:lnTo>
                    <a:lnTo>
                      <a:pt x="225" y="13"/>
                    </a:lnTo>
                    <a:lnTo>
                      <a:pt x="227" y="12"/>
                    </a:lnTo>
                    <a:lnTo>
                      <a:pt x="229" y="11"/>
                    </a:lnTo>
                    <a:lnTo>
                      <a:pt x="230" y="11"/>
                    </a:lnTo>
                    <a:lnTo>
                      <a:pt x="230" y="10"/>
                    </a:lnTo>
                    <a:lnTo>
                      <a:pt x="232" y="10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7" y="5"/>
                    </a:lnTo>
                    <a:lnTo>
                      <a:pt x="236" y="5"/>
                    </a:lnTo>
                    <a:lnTo>
                      <a:pt x="233" y="4"/>
                    </a:lnTo>
                    <a:lnTo>
                      <a:pt x="232" y="4"/>
                    </a:lnTo>
                    <a:lnTo>
                      <a:pt x="233" y="3"/>
                    </a:lnTo>
                    <a:lnTo>
                      <a:pt x="232" y="1"/>
                    </a:lnTo>
                    <a:lnTo>
                      <a:pt x="235" y="1"/>
                    </a:lnTo>
                    <a:lnTo>
                      <a:pt x="236" y="3"/>
                    </a:lnTo>
                    <a:lnTo>
                      <a:pt x="236" y="0"/>
                    </a:lnTo>
                    <a:lnTo>
                      <a:pt x="242" y="0"/>
                    </a:lnTo>
                    <a:lnTo>
                      <a:pt x="242" y="1"/>
                    </a:lnTo>
                    <a:lnTo>
                      <a:pt x="247" y="1"/>
                    </a:lnTo>
                    <a:lnTo>
                      <a:pt x="246" y="4"/>
                    </a:lnTo>
                    <a:lnTo>
                      <a:pt x="244" y="5"/>
                    </a:lnTo>
                    <a:lnTo>
                      <a:pt x="238" y="5"/>
                    </a:lnTo>
                    <a:lnTo>
                      <a:pt x="241" y="6"/>
                    </a:lnTo>
                    <a:lnTo>
                      <a:pt x="242" y="6"/>
                    </a:lnTo>
                    <a:lnTo>
                      <a:pt x="241" y="7"/>
                    </a:lnTo>
                    <a:lnTo>
                      <a:pt x="238" y="9"/>
                    </a:lnTo>
                    <a:lnTo>
                      <a:pt x="237" y="9"/>
                    </a:lnTo>
                    <a:lnTo>
                      <a:pt x="241" y="9"/>
                    </a:lnTo>
                    <a:lnTo>
                      <a:pt x="242" y="7"/>
                    </a:lnTo>
                    <a:lnTo>
                      <a:pt x="243" y="10"/>
                    </a:lnTo>
                    <a:lnTo>
                      <a:pt x="241" y="10"/>
                    </a:lnTo>
                    <a:lnTo>
                      <a:pt x="239" y="11"/>
                    </a:lnTo>
                    <a:lnTo>
                      <a:pt x="246" y="11"/>
                    </a:lnTo>
                    <a:lnTo>
                      <a:pt x="246" y="7"/>
                    </a:lnTo>
                    <a:lnTo>
                      <a:pt x="248" y="5"/>
                    </a:lnTo>
                    <a:lnTo>
                      <a:pt x="250" y="4"/>
                    </a:lnTo>
                    <a:lnTo>
                      <a:pt x="252" y="4"/>
                    </a:lnTo>
                    <a:lnTo>
                      <a:pt x="254" y="5"/>
                    </a:lnTo>
                    <a:lnTo>
                      <a:pt x="254" y="6"/>
                    </a:lnTo>
                    <a:lnTo>
                      <a:pt x="255" y="7"/>
                    </a:lnTo>
                    <a:lnTo>
                      <a:pt x="260" y="7"/>
                    </a:lnTo>
                    <a:lnTo>
                      <a:pt x="259" y="9"/>
                    </a:lnTo>
                    <a:lnTo>
                      <a:pt x="260" y="9"/>
                    </a:lnTo>
                    <a:lnTo>
                      <a:pt x="261" y="7"/>
                    </a:lnTo>
                    <a:lnTo>
                      <a:pt x="264" y="7"/>
                    </a:lnTo>
                    <a:lnTo>
                      <a:pt x="265" y="9"/>
                    </a:lnTo>
                    <a:lnTo>
                      <a:pt x="264" y="10"/>
                    </a:lnTo>
                    <a:lnTo>
                      <a:pt x="261" y="10"/>
                    </a:lnTo>
                    <a:lnTo>
                      <a:pt x="264" y="11"/>
                    </a:lnTo>
                    <a:lnTo>
                      <a:pt x="265" y="10"/>
                    </a:lnTo>
                    <a:lnTo>
                      <a:pt x="267" y="10"/>
                    </a:lnTo>
                    <a:lnTo>
                      <a:pt x="268" y="11"/>
                    </a:lnTo>
                    <a:lnTo>
                      <a:pt x="271" y="12"/>
                    </a:lnTo>
                    <a:lnTo>
                      <a:pt x="272" y="13"/>
                    </a:lnTo>
                    <a:lnTo>
                      <a:pt x="272" y="15"/>
                    </a:lnTo>
                    <a:lnTo>
                      <a:pt x="271" y="16"/>
                    </a:lnTo>
                    <a:lnTo>
                      <a:pt x="267" y="16"/>
                    </a:lnTo>
                    <a:lnTo>
                      <a:pt x="265" y="17"/>
                    </a:lnTo>
                    <a:lnTo>
                      <a:pt x="262" y="20"/>
                    </a:lnTo>
                    <a:lnTo>
                      <a:pt x="259" y="20"/>
                    </a:lnTo>
                    <a:lnTo>
                      <a:pt x="256" y="18"/>
                    </a:lnTo>
                    <a:lnTo>
                      <a:pt x="250" y="18"/>
                    </a:lnTo>
                    <a:lnTo>
                      <a:pt x="249" y="17"/>
                    </a:lnTo>
                    <a:lnTo>
                      <a:pt x="247" y="17"/>
                    </a:lnTo>
                    <a:lnTo>
                      <a:pt x="248" y="18"/>
                    </a:lnTo>
                    <a:lnTo>
                      <a:pt x="250" y="20"/>
                    </a:lnTo>
                    <a:lnTo>
                      <a:pt x="252" y="20"/>
                    </a:lnTo>
                    <a:lnTo>
                      <a:pt x="254" y="21"/>
                    </a:lnTo>
                    <a:lnTo>
                      <a:pt x="258" y="21"/>
                    </a:lnTo>
                    <a:lnTo>
                      <a:pt x="256" y="22"/>
                    </a:lnTo>
                    <a:lnTo>
                      <a:pt x="258" y="22"/>
                    </a:lnTo>
                    <a:lnTo>
                      <a:pt x="259" y="24"/>
                    </a:lnTo>
                    <a:lnTo>
                      <a:pt x="258" y="26"/>
                    </a:lnTo>
                    <a:lnTo>
                      <a:pt x="255" y="26"/>
                    </a:lnTo>
                    <a:lnTo>
                      <a:pt x="260" y="26"/>
                    </a:lnTo>
                    <a:lnTo>
                      <a:pt x="261" y="24"/>
                    </a:lnTo>
                    <a:lnTo>
                      <a:pt x="260" y="27"/>
                    </a:lnTo>
                    <a:lnTo>
                      <a:pt x="262" y="26"/>
                    </a:lnTo>
                    <a:lnTo>
                      <a:pt x="262" y="27"/>
                    </a:lnTo>
                    <a:lnTo>
                      <a:pt x="264" y="28"/>
                    </a:lnTo>
                    <a:lnTo>
                      <a:pt x="262" y="31"/>
                    </a:lnTo>
                    <a:lnTo>
                      <a:pt x="261" y="32"/>
                    </a:lnTo>
                    <a:lnTo>
                      <a:pt x="259" y="32"/>
                    </a:lnTo>
                    <a:lnTo>
                      <a:pt x="258" y="33"/>
                    </a:lnTo>
                    <a:lnTo>
                      <a:pt x="255" y="33"/>
                    </a:lnTo>
                    <a:lnTo>
                      <a:pt x="254" y="34"/>
                    </a:lnTo>
                    <a:lnTo>
                      <a:pt x="254" y="35"/>
                    </a:lnTo>
                    <a:lnTo>
                      <a:pt x="253" y="38"/>
                    </a:lnTo>
                    <a:lnTo>
                      <a:pt x="252" y="39"/>
                    </a:lnTo>
                    <a:lnTo>
                      <a:pt x="249" y="37"/>
                    </a:lnTo>
                    <a:lnTo>
                      <a:pt x="249" y="35"/>
                    </a:lnTo>
                    <a:lnTo>
                      <a:pt x="254" y="31"/>
                    </a:lnTo>
                    <a:lnTo>
                      <a:pt x="253" y="27"/>
                    </a:lnTo>
                    <a:lnTo>
                      <a:pt x="244" y="23"/>
                    </a:lnTo>
                    <a:lnTo>
                      <a:pt x="242" y="22"/>
                    </a:lnTo>
                    <a:lnTo>
                      <a:pt x="241" y="21"/>
                    </a:lnTo>
                    <a:lnTo>
                      <a:pt x="239" y="18"/>
                    </a:lnTo>
                    <a:lnTo>
                      <a:pt x="237" y="20"/>
                    </a:lnTo>
                    <a:lnTo>
                      <a:pt x="236" y="20"/>
                    </a:lnTo>
                    <a:lnTo>
                      <a:pt x="233" y="21"/>
                    </a:lnTo>
                    <a:lnTo>
                      <a:pt x="232" y="22"/>
                    </a:lnTo>
                    <a:lnTo>
                      <a:pt x="230" y="22"/>
                    </a:lnTo>
                    <a:lnTo>
                      <a:pt x="229" y="21"/>
                    </a:lnTo>
                    <a:lnTo>
                      <a:pt x="226" y="21"/>
                    </a:lnTo>
                    <a:lnTo>
                      <a:pt x="223" y="24"/>
                    </a:lnTo>
                    <a:lnTo>
                      <a:pt x="220" y="26"/>
                    </a:lnTo>
                    <a:lnTo>
                      <a:pt x="219" y="27"/>
                    </a:lnTo>
                    <a:lnTo>
                      <a:pt x="218" y="29"/>
                    </a:lnTo>
                    <a:lnTo>
                      <a:pt x="218" y="33"/>
                    </a:lnTo>
                    <a:lnTo>
                      <a:pt x="216" y="34"/>
                    </a:lnTo>
                    <a:lnTo>
                      <a:pt x="216" y="37"/>
                    </a:lnTo>
                    <a:lnTo>
                      <a:pt x="218" y="38"/>
                    </a:lnTo>
                    <a:lnTo>
                      <a:pt x="216" y="40"/>
                    </a:lnTo>
                    <a:lnTo>
                      <a:pt x="215" y="41"/>
                    </a:lnTo>
                    <a:lnTo>
                      <a:pt x="213" y="41"/>
                    </a:lnTo>
                    <a:lnTo>
                      <a:pt x="210" y="44"/>
                    </a:lnTo>
                    <a:lnTo>
                      <a:pt x="209" y="46"/>
                    </a:lnTo>
                    <a:lnTo>
                      <a:pt x="208" y="48"/>
                    </a:lnTo>
                    <a:lnTo>
                      <a:pt x="206" y="45"/>
                    </a:lnTo>
                    <a:lnTo>
                      <a:pt x="202" y="44"/>
                    </a:lnTo>
                    <a:lnTo>
                      <a:pt x="201" y="43"/>
                    </a:lnTo>
                    <a:lnTo>
                      <a:pt x="197" y="43"/>
                    </a:lnTo>
                    <a:lnTo>
                      <a:pt x="196" y="45"/>
                    </a:lnTo>
                    <a:lnTo>
                      <a:pt x="186" y="45"/>
                    </a:lnTo>
                    <a:lnTo>
                      <a:pt x="184" y="44"/>
                    </a:lnTo>
                    <a:lnTo>
                      <a:pt x="181" y="44"/>
                    </a:lnTo>
                    <a:lnTo>
                      <a:pt x="181" y="43"/>
                    </a:lnTo>
                    <a:lnTo>
                      <a:pt x="180" y="40"/>
                    </a:lnTo>
                    <a:lnTo>
                      <a:pt x="174" y="34"/>
                    </a:lnTo>
                    <a:lnTo>
                      <a:pt x="168" y="34"/>
                    </a:lnTo>
                    <a:lnTo>
                      <a:pt x="168" y="37"/>
                    </a:lnTo>
                    <a:lnTo>
                      <a:pt x="166" y="38"/>
                    </a:lnTo>
                    <a:lnTo>
                      <a:pt x="163" y="38"/>
                    </a:lnTo>
                    <a:lnTo>
                      <a:pt x="158" y="39"/>
                    </a:lnTo>
                    <a:lnTo>
                      <a:pt x="161" y="40"/>
                    </a:lnTo>
                    <a:lnTo>
                      <a:pt x="161" y="44"/>
                    </a:lnTo>
                    <a:lnTo>
                      <a:pt x="157" y="48"/>
                    </a:lnTo>
                    <a:lnTo>
                      <a:pt x="158" y="50"/>
                    </a:lnTo>
                    <a:lnTo>
                      <a:pt x="156" y="51"/>
                    </a:lnTo>
                    <a:lnTo>
                      <a:pt x="155" y="50"/>
                    </a:lnTo>
                    <a:lnTo>
                      <a:pt x="151" y="49"/>
                    </a:lnTo>
                    <a:lnTo>
                      <a:pt x="146" y="48"/>
                    </a:lnTo>
                    <a:lnTo>
                      <a:pt x="143" y="48"/>
                    </a:lnTo>
                    <a:lnTo>
                      <a:pt x="140" y="46"/>
                    </a:lnTo>
                    <a:lnTo>
                      <a:pt x="138" y="48"/>
                    </a:lnTo>
                    <a:lnTo>
                      <a:pt x="138" y="54"/>
                    </a:lnTo>
                    <a:lnTo>
                      <a:pt x="134" y="57"/>
                    </a:lnTo>
                    <a:lnTo>
                      <a:pt x="129" y="56"/>
                    </a:lnTo>
                    <a:lnTo>
                      <a:pt x="128" y="56"/>
                    </a:lnTo>
                    <a:lnTo>
                      <a:pt x="123" y="59"/>
                    </a:lnTo>
                    <a:lnTo>
                      <a:pt x="122" y="62"/>
                    </a:lnTo>
                    <a:lnTo>
                      <a:pt x="121" y="63"/>
                    </a:lnTo>
                    <a:lnTo>
                      <a:pt x="120" y="66"/>
                    </a:lnTo>
                    <a:lnTo>
                      <a:pt x="117" y="66"/>
                    </a:lnTo>
                    <a:lnTo>
                      <a:pt x="120" y="71"/>
                    </a:lnTo>
                    <a:lnTo>
                      <a:pt x="120" y="74"/>
                    </a:lnTo>
                    <a:lnTo>
                      <a:pt x="117" y="76"/>
                    </a:lnTo>
                    <a:lnTo>
                      <a:pt x="116" y="77"/>
                    </a:lnTo>
                    <a:lnTo>
                      <a:pt x="111" y="83"/>
                    </a:lnTo>
                    <a:lnTo>
                      <a:pt x="110" y="83"/>
                    </a:lnTo>
                    <a:lnTo>
                      <a:pt x="110" y="87"/>
                    </a:lnTo>
                    <a:lnTo>
                      <a:pt x="105" y="90"/>
                    </a:lnTo>
                    <a:lnTo>
                      <a:pt x="100" y="90"/>
                    </a:lnTo>
                    <a:lnTo>
                      <a:pt x="100" y="98"/>
                    </a:lnTo>
                    <a:lnTo>
                      <a:pt x="99" y="101"/>
                    </a:lnTo>
                    <a:lnTo>
                      <a:pt x="100" y="102"/>
                    </a:lnTo>
                    <a:lnTo>
                      <a:pt x="98" y="106"/>
                    </a:lnTo>
                    <a:lnTo>
                      <a:pt x="98" y="108"/>
                    </a:lnTo>
                    <a:lnTo>
                      <a:pt x="93" y="113"/>
                    </a:lnTo>
                    <a:lnTo>
                      <a:pt x="92" y="116"/>
                    </a:lnTo>
                    <a:lnTo>
                      <a:pt x="93" y="118"/>
                    </a:lnTo>
                    <a:lnTo>
                      <a:pt x="96" y="118"/>
                    </a:lnTo>
                    <a:lnTo>
                      <a:pt x="97" y="123"/>
                    </a:lnTo>
                    <a:lnTo>
                      <a:pt x="96" y="126"/>
                    </a:lnTo>
                    <a:lnTo>
                      <a:pt x="92" y="127"/>
                    </a:lnTo>
                    <a:lnTo>
                      <a:pt x="87" y="126"/>
                    </a:lnTo>
                    <a:lnTo>
                      <a:pt x="85" y="126"/>
                    </a:lnTo>
                    <a:lnTo>
                      <a:pt x="81" y="127"/>
                    </a:lnTo>
                    <a:lnTo>
                      <a:pt x="80" y="129"/>
                    </a:lnTo>
                    <a:lnTo>
                      <a:pt x="75" y="134"/>
                    </a:lnTo>
                    <a:lnTo>
                      <a:pt x="76" y="135"/>
                    </a:lnTo>
                    <a:lnTo>
                      <a:pt x="75" y="138"/>
                    </a:lnTo>
                    <a:lnTo>
                      <a:pt x="74" y="139"/>
                    </a:lnTo>
                    <a:lnTo>
                      <a:pt x="76" y="144"/>
                    </a:lnTo>
                    <a:lnTo>
                      <a:pt x="75" y="145"/>
                    </a:lnTo>
                    <a:lnTo>
                      <a:pt x="75" y="152"/>
                    </a:lnTo>
                    <a:lnTo>
                      <a:pt x="76" y="155"/>
                    </a:lnTo>
                    <a:lnTo>
                      <a:pt x="77" y="156"/>
                    </a:lnTo>
                    <a:lnTo>
                      <a:pt x="76" y="157"/>
                    </a:lnTo>
                    <a:lnTo>
                      <a:pt x="76" y="161"/>
                    </a:lnTo>
                    <a:lnTo>
                      <a:pt x="75" y="163"/>
                    </a:lnTo>
                    <a:lnTo>
                      <a:pt x="76" y="166"/>
                    </a:lnTo>
                    <a:lnTo>
                      <a:pt x="77" y="167"/>
                    </a:lnTo>
                    <a:lnTo>
                      <a:pt x="80" y="167"/>
                    </a:lnTo>
                    <a:lnTo>
                      <a:pt x="82" y="169"/>
                    </a:lnTo>
                    <a:lnTo>
                      <a:pt x="82" y="172"/>
                    </a:lnTo>
                    <a:lnTo>
                      <a:pt x="81" y="173"/>
                    </a:lnTo>
                    <a:lnTo>
                      <a:pt x="81" y="175"/>
                    </a:lnTo>
                    <a:lnTo>
                      <a:pt x="77" y="175"/>
                    </a:lnTo>
                    <a:lnTo>
                      <a:pt x="77" y="179"/>
                    </a:lnTo>
                    <a:lnTo>
                      <a:pt x="79" y="182"/>
                    </a:lnTo>
                    <a:lnTo>
                      <a:pt x="80" y="183"/>
                    </a:lnTo>
                    <a:lnTo>
                      <a:pt x="80" y="186"/>
                    </a:lnTo>
                    <a:lnTo>
                      <a:pt x="79" y="188"/>
                    </a:lnTo>
                    <a:lnTo>
                      <a:pt x="79" y="190"/>
                    </a:lnTo>
                    <a:lnTo>
                      <a:pt x="75" y="194"/>
                    </a:lnTo>
                    <a:lnTo>
                      <a:pt x="73" y="194"/>
                    </a:lnTo>
                    <a:lnTo>
                      <a:pt x="73" y="197"/>
                    </a:lnTo>
                    <a:lnTo>
                      <a:pt x="70" y="197"/>
                    </a:lnTo>
                    <a:lnTo>
                      <a:pt x="71" y="200"/>
                    </a:lnTo>
                    <a:lnTo>
                      <a:pt x="71" y="206"/>
                    </a:lnTo>
                    <a:lnTo>
                      <a:pt x="70" y="207"/>
                    </a:lnTo>
                    <a:lnTo>
                      <a:pt x="70" y="208"/>
                    </a:lnTo>
                    <a:lnTo>
                      <a:pt x="68" y="210"/>
                    </a:lnTo>
                    <a:lnTo>
                      <a:pt x="68" y="206"/>
                    </a:lnTo>
                    <a:lnTo>
                      <a:pt x="65" y="206"/>
                    </a:lnTo>
                    <a:lnTo>
                      <a:pt x="64" y="205"/>
                    </a:lnTo>
                    <a:lnTo>
                      <a:pt x="63" y="205"/>
                    </a:lnTo>
                    <a:lnTo>
                      <a:pt x="60" y="203"/>
                    </a:lnTo>
                    <a:lnTo>
                      <a:pt x="60" y="202"/>
                    </a:lnTo>
                    <a:lnTo>
                      <a:pt x="59" y="200"/>
                    </a:lnTo>
                    <a:lnTo>
                      <a:pt x="60" y="200"/>
                    </a:lnTo>
                    <a:lnTo>
                      <a:pt x="59" y="197"/>
                    </a:lnTo>
                    <a:lnTo>
                      <a:pt x="59" y="194"/>
                    </a:lnTo>
                    <a:lnTo>
                      <a:pt x="60" y="196"/>
                    </a:lnTo>
                    <a:lnTo>
                      <a:pt x="60" y="195"/>
                    </a:lnTo>
                    <a:lnTo>
                      <a:pt x="59" y="194"/>
                    </a:lnTo>
                    <a:lnTo>
                      <a:pt x="58" y="194"/>
                    </a:lnTo>
                    <a:lnTo>
                      <a:pt x="58" y="195"/>
                    </a:lnTo>
                    <a:lnTo>
                      <a:pt x="59" y="197"/>
                    </a:lnTo>
                    <a:lnTo>
                      <a:pt x="59" y="199"/>
                    </a:lnTo>
                    <a:lnTo>
                      <a:pt x="57" y="199"/>
                    </a:lnTo>
                    <a:lnTo>
                      <a:pt x="57" y="197"/>
                    </a:lnTo>
                    <a:lnTo>
                      <a:pt x="56" y="196"/>
                    </a:lnTo>
                    <a:lnTo>
                      <a:pt x="57" y="199"/>
                    </a:lnTo>
                    <a:lnTo>
                      <a:pt x="57" y="200"/>
                    </a:lnTo>
                    <a:lnTo>
                      <a:pt x="58" y="202"/>
                    </a:lnTo>
                    <a:lnTo>
                      <a:pt x="57" y="203"/>
                    </a:lnTo>
                    <a:lnTo>
                      <a:pt x="56" y="206"/>
                    </a:lnTo>
                    <a:lnTo>
                      <a:pt x="56" y="207"/>
                    </a:lnTo>
                    <a:lnTo>
                      <a:pt x="53" y="207"/>
                    </a:lnTo>
                    <a:lnTo>
                      <a:pt x="52" y="208"/>
                    </a:lnTo>
                    <a:lnTo>
                      <a:pt x="50" y="206"/>
                    </a:lnTo>
                    <a:lnTo>
                      <a:pt x="48" y="208"/>
                    </a:lnTo>
                    <a:lnTo>
                      <a:pt x="47" y="208"/>
                    </a:lnTo>
                    <a:lnTo>
                      <a:pt x="43" y="212"/>
                    </a:lnTo>
                    <a:lnTo>
                      <a:pt x="41" y="213"/>
                    </a:lnTo>
                    <a:lnTo>
                      <a:pt x="41" y="216"/>
                    </a:lnTo>
                    <a:lnTo>
                      <a:pt x="39" y="217"/>
                    </a:lnTo>
                    <a:lnTo>
                      <a:pt x="35" y="221"/>
                    </a:lnTo>
                    <a:lnTo>
                      <a:pt x="34" y="221"/>
                    </a:lnTo>
                    <a:lnTo>
                      <a:pt x="33" y="219"/>
                    </a:lnTo>
                    <a:lnTo>
                      <a:pt x="30" y="22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60" name="Freeform 122"/>
              <p:cNvSpPr>
                <a:spLocks/>
              </p:cNvSpPr>
              <p:nvPr/>
            </p:nvSpPr>
            <p:spPr bwMode="auto">
              <a:xfrm>
                <a:off x="2736" y="1447"/>
                <a:ext cx="41" cy="27"/>
              </a:xfrm>
              <a:custGeom>
                <a:avLst/>
                <a:gdLst>
                  <a:gd name="T0" fmla="*/ 18 w 41"/>
                  <a:gd name="T1" fmla="*/ 1 h 27"/>
                  <a:gd name="T2" fmla="*/ 20 w 41"/>
                  <a:gd name="T3" fmla="*/ 0 h 27"/>
                  <a:gd name="T4" fmla="*/ 24 w 41"/>
                  <a:gd name="T5" fmla="*/ 0 h 27"/>
                  <a:gd name="T6" fmla="*/ 25 w 41"/>
                  <a:gd name="T7" fmla="*/ 1 h 27"/>
                  <a:gd name="T8" fmla="*/ 26 w 41"/>
                  <a:gd name="T9" fmla="*/ 0 h 27"/>
                  <a:gd name="T10" fmla="*/ 27 w 41"/>
                  <a:gd name="T11" fmla="*/ 2 h 27"/>
                  <a:gd name="T12" fmla="*/ 30 w 41"/>
                  <a:gd name="T13" fmla="*/ 2 h 27"/>
                  <a:gd name="T14" fmla="*/ 31 w 41"/>
                  <a:gd name="T15" fmla="*/ 4 h 27"/>
                  <a:gd name="T16" fmla="*/ 33 w 41"/>
                  <a:gd name="T17" fmla="*/ 4 h 27"/>
                  <a:gd name="T18" fmla="*/ 33 w 41"/>
                  <a:gd name="T19" fmla="*/ 7 h 27"/>
                  <a:gd name="T20" fmla="*/ 32 w 41"/>
                  <a:gd name="T21" fmla="*/ 8 h 27"/>
                  <a:gd name="T22" fmla="*/ 32 w 41"/>
                  <a:gd name="T23" fmla="*/ 10 h 27"/>
                  <a:gd name="T24" fmla="*/ 36 w 41"/>
                  <a:gd name="T25" fmla="*/ 10 h 27"/>
                  <a:gd name="T26" fmla="*/ 38 w 41"/>
                  <a:gd name="T27" fmla="*/ 11 h 27"/>
                  <a:gd name="T28" fmla="*/ 38 w 41"/>
                  <a:gd name="T29" fmla="*/ 13 h 27"/>
                  <a:gd name="T30" fmla="*/ 39 w 41"/>
                  <a:gd name="T31" fmla="*/ 13 h 27"/>
                  <a:gd name="T32" fmla="*/ 39 w 41"/>
                  <a:gd name="T33" fmla="*/ 15 h 27"/>
                  <a:gd name="T34" fmla="*/ 41 w 41"/>
                  <a:gd name="T35" fmla="*/ 16 h 27"/>
                  <a:gd name="T36" fmla="*/ 38 w 41"/>
                  <a:gd name="T37" fmla="*/ 17 h 27"/>
                  <a:gd name="T38" fmla="*/ 37 w 41"/>
                  <a:gd name="T39" fmla="*/ 18 h 27"/>
                  <a:gd name="T40" fmla="*/ 36 w 41"/>
                  <a:gd name="T41" fmla="*/ 18 h 27"/>
                  <a:gd name="T42" fmla="*/ 35 w 41"/>
                  <a:gd name="T43" fmla="*/ 19 h 27"/>
                  <a:gd name="T44" fmla="*/ 35 w 41"/>
                  <a:gd name="T45" fmla="*/ 21 h 27"/>
                  <a:gd name="T46" fmla="*/ 33 w 41"/>
                  <a:gd name="T47" fmla="*/ 22 h 27"/>
                  <a:gd name="T48" fmla="*/ 35 w 41"/>
                  <a:gd name="T49" fmla="*/ 24 h 27"/>
                  <a:gd name="T50" fmla="*/ 35 w 41"/>
                  <a:gd name="T51" fmla="*/ 27 h 27"/>
                  <a:gd name="T52" fmla="*/ 31 w 41"/>
                  <a:gd name="T53" fmla="*/ 27 h 27"/>
                  <a:gd name="T54" fmla="*/ 29 w 41"/>
                  <a:gd name="T55" fmla="*/ 24 h 27"/>
                  <a:gd name="T56" fmla="*/ 27 w 41"/>
                  <a:gd name="T57" fmla="*/ 24 h 27"/>
                  <a:gd name="T58" fmla="*/ 25 w 41"/>
                  <a:gd name="T59" fmla="*/ 23 h 27"/>
                  <a:gd name="T60" fmla="*/ 24 w 41"/>
                  <a:gd name="T61" fmla="*/ 22 h 27"/>
                  <a:gd name="T62" fmla="*/ 24 w 41"/>
                  <a:gd name="T63" fmla="*/ 19 h 27"/>
                  <a:gd name="T64" fmla="*/ 25 w 41"/>
                  <a:gd name="T65" fmla="*/ 18 h 27"/>
                  <a:gd name="T66" fmla="*/ 23 w 41"/>
                  <a:gd name="T67" fmla="*/ 18 h 27"/>
                  <a:gd name="T68" fmla="*/ 21 w 41"/>
                  <a:gd name="T69" fmla="*/ 21 h 27"/>
                  <a:gd name="T70" fmla="*/ 16 w 41"/>
                  <a:gd name="T71" fmla="*/ 21 h 27"/>
                  <a:gd name="T72" fmla="*/ 18 w 41"/>
                  <a:gd name="T73" fmla="*/ 18 h 27"/>
                  <a:gd name="T74" fmla="*/ 15 w 41"/>
                  <a:gd name="T75" fmla="*/ 16 h 27"/>
                  <a:gd name="T76" fmla="*/ 14 w 41"/>
                  <a:gd name="T77" fmla="*/ 16 h 27"/>
                  <a:gd name="T78" fmla="*/ 12 w 41"/>
                  <a:gd name="T79" fmla="*/ 15 h 27"/>
                  <a:gd name="T80" fmla="*/ 10 w 41"/>
                  <a:gd name="T81" fmla="*/ 13 h 27"/>
                  <a:gd name="T82" fmla="*/ 8 w 41"/>
                  <a:gd name="T83" fmla="*/ 13 h 27"/>
                  <a:gd name="T84" fmla="*/ 7 w 41"/>
                  <a:gd name="T85" fmla="*/ 11 h 27"/>
                  <a:gd name="T86" fmla="*/ 7 w 41"/>
                  <a:gd name="T87" fmla="*/ 10 h 27"/>
                  <a:gd name="T88" fmla="*/ 6 w 41"/>
                  <a:gd name="T89" fmla="*/ 10 h 27"/>
                  <a:gd name="T90" fmla="*/ 3 w 41"/>
                  <a:gd name="T91" fmla="*/ 11 h 27"/>
                  <a:gd name="T92" fmla="*/ 1 w 41"/>
                  <a:gd name="T93" fmla="*/ 8 h 27"/>
                  <a:gd name="T94" fmla="*/ 1 w 41"/>
                  <a:gd name="T95" fmla="*/ 7 h 27"/>
                  <a:gd name="T96" fmla="*/ 0 w 41"/>
                  <a:gd name="T97" fmla="*/ 5 h 27"/>
                  <a:gd name="T98" fmla="*/ 2 w 41"/>
                  <a:gd name="T99" fmla="*/ 5 h 27"/>
                  <a:gd name="T100" fmla="*/ 3 w 41"/>
                  <a:gd name="T101" fmla="*/ 4 h 27"/>
                  <a:gd name="T102" fmla="*/ 6 w 41"/>
                  <a:gd name="T103" fmla="*/ 2 h 27"/>
                  <a:gd name="T104" fmla="*/ 7 w 41"/>
                  <a:gd name="T105" fmla="*/ 1 h 27"/>
                  <a:gd name="T106" fmla="*/ 8 w 41"/>
                  <a:gd name="T107" fmla="*/ 1 h 27"/>
                  <a:gd name="T108" fmla="*/ 9 w 41"/>
                  <a:gd name="T109" fmla="*/ 2 h 27"/>
                  <a:gd name="T110" fmla="*/ 13 w 41"/>
                  <a:gd name="T111" fmla="*/ 2 h 27"/>
                  <a:gd name="T112" fmla="*/ 14 w 41"/>
                  <a:gd name="T113" fmla="*/ 4 h 27"/>
                  <a:gd name="T114" fmla="*/ 16 w 41"/>
                  <a:gd name="T115" fmla="*/ 2 h 27"/>
                  <a:gd name="T116" fmla="*/ 18 w 41"/>
                  <a:gd name="T117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" h="27">
                    <a:moveTo>
                      <a:pt x="18" y="1"/>
                    </a:moveTo>
                    <a:lnTo>
                      <a:pt x="20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7" y="2"/>
                    </a:lnTo>
                    <a:lnTo>
                      <a:pt x="30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7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9" y="13"/>
                    </a:lnTo>
                    <a:lnTo>
                      <a:pt x="39" y="15"/>
                    </a:lnTo>
                    <a:lnTo>
                      <a:pt x="41" y="16"/>
                    </a:lnTo>
                    <a:lnTo>
                      <a:pt x="38" y="17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3" y="22"/>
                    </a:lnTo>
                    <a:lnTo>
                      <a:pt x="35" y="24"/>
                    </a:lnTo>
                    <a:lnTo>
                      <a:pt x="35" y="27"/>
                    </a:lnTo>
                    <a:lnTo>
                      <a:pt x="31" y="27"/>
                    </a:lnTo>
                    <a:lnTo>
                      <a:pt x="29" y="24"/>
                    </a:lnTo>
                    <a:lnTo>
                      <a:pt x="27" y="24"/>
                    </a:lnTo>
                    <a:lnTo>
                      <a:pt x="25" y="23"/>
                    </a:lnTo>
                    <a:lnTo>
                      <a:pt x="24" y="22"/>
                    </a:lnTo>
                    <a:lnTo>
                      <a:pt x="24" y="19"/>
                    </a:lnTo>
                    <a:lnTo>
                      <a:pt x="25" y="18"/>
                    </a:lnTo>
                    <a:lnTo>
                      <a:pt x="23" y="18"/>
                    </a:lnTo>
                    <a:lnTo>
                      <a:pt x="21" y="21"/>
                    </a:lnTo>
                    <a:lnTo>
                      <a:pt x="16" y="21"/>
                    </a:lnTo>
                    <a:lnTo>
                      <a:pt x="18" y="18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2" y="15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61" name="Freeform 123"/>
              <p:cNvSpPr>
                <a:spLocks/>
              </p:cNvSpPr>
              <p:nvPr/>
            </p:nvSpPr>
            <p:spPr bwMode="auto">
              <a:xfrm>
                <a:off x="1693" y="1744"/>
                <a:ext cx="2" cy="11"/>
              </a:xfrm>
              <a:custGeom>
                <a:avLst/>
                <a:gdLst>
                  <a:gd name="T0" fmla="*/ 1 w 2"/>
                  <a:gd name="T1" fmla="*/ 11 h 11"/>
                  <a:gd name="T2" fmla="*/ 1 w 2"/>
                  <a:gd name="T3" fmla="*/ 10 h 11"/>
                  <a:gd name="T4" fmla="*/ 0 w 2"/>
                  <a:gd name="T5" fmla="*/ 7 h 11"/>
                  <a:gd name="T6" fmla="*/ 0 w 2"/>
                  <a:gd name="T7" fmla="*/ 4 h 11"/>
                  <a:gd name="T8" fmla="*/ 1 w 2"/>
                  <a:gd name="T9" fmla="*/ 4 h 11"/>
                  <a:gd name="T10" fmla="*/ 0 w 2"/>
                  <a:gd name="T11" fmla="*/ 4 h 11"/>
                  <a:gd name="T12" fmla="*/ 1 w 2"/>
                  <a:gd name="T13" fmla="*/ 1 h 11"/>
                  <a:gd name="T14" fmla="*/ 2 w 2"/>
                  <a:gd name="T15" fmla="*/ 0 h 11"/>
                  <a:gd name="T16" fmla="*/ 1 w 2"/>
                  <a:gd name="T17" fmla="*/ 3 h 11"/>
                  <a:gd name="T18" fmla="*/ 1 w 2"/>
                  <a:gd name="T19" fmla="*/ 4 h 11"/>
                  <a:gd name="T20" fmla="*/ 0 w 2"/>
                  <a:gd name="T21" fmla="*/ 5 h 11"/>
                  <a:gd name="T22" fmla="*/ 1 w 2"/>
                  <a:gd name="T23" fmla="*/ 7 h 11"/>
                  <a:gd name="T24" fmla="*/ 1 w 2"/>
                  <a:gd name="T2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1">
                    <a:moveTo>
                      <a:pt x="1" y="11"/>
                    </a:moveTo>
                    <a:lnTo>
                      <a:pt x="1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62" name="Freeform 124"/>
              <p:cNvSpPr>
                <a:spLocks/>
              </p:cNvSpPr>
              <p:nvPr/>
            </p:nvSpPr>
            <p:spPr bwMode="auto">
              <a:xfrm>
                <a:off x="1750" y="172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63" name="Freeform 125"/>
              <p:cNvSpPr>
                <a:spLocks/>
              </p:cNvSpPr>
              <p:nvPr/>
            </p:nvSpPr>
            <p:spPr bwMode="auto">
              <a:xfrm>
                <a:off x="1756" y="172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64" name="Freeform 126"/>
              <p:cNvSpPr>
                <a:spLocks/>
              </p:cNvSpPr>
              <p:nvPr/>
            </p:nvSpPr>
            <p:spPr bwMode="auto">
              <a:xfrm>
                <a:off x="1782" y="171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65" name="Freeform 127"/>
              <p:cNvSpPr>
                <a:spLocks/>
              </p:cNvSpPr>
              <p:nvPr/>
            </p:nvSpPr>
            <p:spPr bwMode="auto">
              <a:xfrm>
                <a:off x="1990" y="154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66" name="Freeform 128"/>
              <p:cNvSpPr>
                <a:spLocks/>
              </p:cNvSpPr>
              <p:nvPr/>
            </p:nvSpPr>
            <p:spPr bwMode="auto">
              <a:xfrm>
                <a:off x="1995" y="154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67" name="Freeform 129"/>
              <p:cNvSpPr>
                <a:spLocks/>
              </p:cNvSpPr>
              <p:nvPr/>
            </p:nvSpPr>
            <p:spPr bwMode="auto">
              <a:xfrm>
                <a:off x="1913" y="161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68" name="Freeform 130"/>
              <p:cNvSpPr>
                <a:spLocks/>
              </p:cNvSpPr>
              <p:nvPr/>
            </p:nvSpPr>
            <p:spPr bwMode="auto">
              <a:xfrm>
                <a:off x="1971" y="158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69" name="Freeform 131"/>
              <p:cNvSpPr>
                <a:spLocks/>
              </p:cNvSpPr>
              <p:nvPr/>
            </p:nvSpPr>
            <p:spPr bwMode="auto">
              <a:xfrm>
                <a:off x="1977" y="1580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70" name="Freeform 132"/>
              <p:cNvSpPr>
                <a:spLocks/>
              </p:cNvSpPr>
              <p:nvPr/>
            </p:nvSpPr>
            <p:spPr bwMode="auto">
              <a:xfrm>
                <a:off x="1779" y="1492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6 w 8"/>
                  <a:gd name="T3" fmla="*/ 1 h 5"/>
                  <a:gd name="T4" fmla="*/ 5 w 8"/>
                  <a:gd name="T5" fmla="*/ 2 h 5"/>
                  <a:gd name="T6" fmla="*/ 3 w 8"/>
                  <a:gd name="T7" fmla="*/ 2 h 5"/>
                  <a:gd name="T8" fmla="*/ 2 w 8"/>
                  <a:gd name="T9" fmla="*/ 4 h 5"/>
                  <a:gd name="T10" fmla="*/ 0 w 8"/>
                  <a:gd name="T11" fmla="*/ 5 h 5"/>
                  <a:gd name="T12" fmla="*/ 1 w 8"/>
                  <a:gd name="T13" fmla="*/ 2 h 5"/>
                  <a:gd name="T14" fmla="*/ 2 w 8"/>
                  <a:gd name="T15" fmla="*/ 2 h 5"/>
                  <a:gd name="T16" fmla="*/ 5 w 8"/>
                  <a:gd name="T17" fmla="*/ 1 h 5"/>
                  <a:gd name="T18" fmla="*/ 6 w 8"/>
                  <a:gd name="T19" fmla="*/ 0 h 5"/>
                  <a:gd name="T20" fmla="*/ 8 w 8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71" name="Freeform 133"/>
              <p:cNvSpPr>
                <a:spLocks/>
              </p:cNvSpPr>
              <p:nvPr/>
            </p:nvSpPr>
            <p:spPr bwMode="auto">
              <a:xfrm>
                <a:off x="1816" y="152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72" name="Freeform 134"/>
              <p:cNvSpPr>
                <a:spLocks/>
              </p:cNvSpPr>
              <p:nvPr/>
            </p:nvSpPr>
            <p:spPr bwMode="auto">
              <a:xfrm>
                <a:off x="1827" y="152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73" name="Freeform 135"/>
              <p:cNvSpPr>
                <a:spLocks/>
              </p:cNvSpPr>
              <p:nvPr/>
            </p:nvSpPr>
            <p:spPr bwMode="auto">
              <a:xfrm>
                <a:off x="1831" y="151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74" name="Freeform 136"/>
              <p:cNvSpPr>
                <a:spLocks/>
              </p:cNvSpPr>
              <p:nvPr/>
            </p:nvSpPr>
            <p:spPr bwMode="auto">
              <a:xfrm>
                <a:off x="1834" y="1520"/>
                <a:ext cx="4" cy="1"/>
              </a:xfrm>
              <a:custGeom>
                <a:avLst/>
                <a:gdLst>
                  <a:gd name="T0" fmla="*/ 3 w 4"/>
                  <a:gd name="T1" fmla="*/ 0 h 1"/>
                  <a:gd name="T2" fmla="*/ 4 w 4"/>
                  <a:gd name="T3" fmla="*/ 1 h 1"/>
                  <a:gd name="T4" fmla="*/ 0 w 4"/>
                  <a:gd name="T5" fmla="*/ 1 h 1"/>
                  <a:gd name="T6" fmla="*/ 3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lnTo>
                      <a:pt x="4" y="1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75" name="Freeform 137"/>
              <p:cNvSpPr>
                <a:spLocks/>
              </p:cNvSpPr>
              <p:nvPr/>
            </p:nvSpPr>
            <p:spPr bwMode="auto">
              <a:xfrm>
                <a:off x="1784" y="171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76" name="Freeform 138"/>
              <p:cNvSpPr>
                <a:spLocks/>
              </p:cNvSpPr>
              <p:nvPr/>
            </p:nvSpPr>
            <p:spPr bwMode="auto">
              <a:xfrm>
                <a:off x="1935" y="160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77" name="Freeform 139"/>
              <p:cNvSpPr>
                <a:spLocks/>
              </p:cNvSpPr>
              <p:nvPr/>
            </p:nvSpPr>
            <p:spPr bwMode="auto">
              <a:xfrm>
                <a:off x="1069" y="181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2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3 w 3"/>
                  <a:gd name="T9" fmla="*/ 1 h 2"/>
                  <a:gd name="T10" fmla="*/ 3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78" name="Freeform 140"/>
              <p:cNvSpPr>
                <a:spLocks/>
              </p:cNvSpPr>
              <p:nvPr/>
            </p:nvSpPr>
            <p:spPr bwMode="auto">
              <a:xfrm>
                <a:off x="1058" y="1810"/>
                <a:ext cx="6" cy="5"/>
              </a:xfrm>
              <a:custGeom>
                <a:avLst/>
                <a:gdLst>
                  <a:gd name="T0" fmla="*/ 5 w 6"/>
                  <a:gd name="T1" fmla="*/ 5 h 5"/>
                  <a:gd name="T2" fmla="*/ 3 w 6"/>
                  <a:gd name="T3" fmla="*/ 4 h 5"/>
                  <a:gd name="T4" fmla="*/ 1 w 6"/>
                  <a:gd name="T5" fmla="*/ 4 h 5"/>
                  <a:gd name="T6" fmla="*/ 0 w 6"/>
                  <a:gd name="T7" fmla="*/ 1 h 5"/>
                  <a:gd name="T8" fmla="*/ 2 w 6"/>
                  <a:gd name="T9" fmla="*/ 0 h 5"/>
                  <a:gd name="T10" fmla="*/ 6 w 6"/>
                  <a:gd name="T11" fmla="*/ 4 h 5"/>
                  <a:gd name="T12" fmla="*/ 5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lnTo>
                      <a:pt x="3" y="4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79" name="Rectangle 141"/>
              <p:cNvSpPr>
                <a:spLocks noChangeArrowheads="1"/>
              </p:cNvSpPr>
              <p:nvPr/>
            </p:nvSpPr>
            <p:spPr bwMode="auto">
              <a:xfrm>
                <a:off x="1071" y="1818"/>
                <a:ext cx="1" cy="2"/>
              </a:xfrm>
              <a:prstGeom prst="rect">
                <a:avLst/>
              </a:pr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80" name="Freeform 142"/>
              <p:cNvSpPr>
                <a:spLocks/>
              </p:cNvSpPr>
              <p:nvPr/>
            </p:nvSpPr>
            <p:spPr bwMode="auto">
              <a:xfrm>
                <a:off x="1944" y="1588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3 w 5"/>
                  <a:gd name="T3" fmla="*/ 1 h 1"/>
                  <a:gd name="T4" fmla="*/ 4 w 5"/>
                  <a:gd name="T5" fmla="*/ 0 h 1"/>
                  <a:gd name="T6" fmla="*/ 5 w 5"/>
                  <a:gd name="T7" fmla="*/ 0 h 1"/>
                  <a:gd name="T8" fmla="*/ 4 w 5"/>
                  <a:gd name="T9" fmla="*/ 0 h 1"/>
                  <a:gd name="T10" fmla="*/ 2 w 5"/>
                  <a:gd name="T11" fmla="*/ 1 h 1"/>
                  <a:gd name="T12" fmla="*/ 0 w 5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81" name="Freeform 143"/>
              <p:cNvSpPr>
                <a:spLocks/>
              </p:cNvSpPr>
              <p:nvPr/>
            </p:nvSpPr>
            <p:spPr bwMode="auto">
              <a:xfrm>
                <a:off x="1950" y="1587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82" name="Freeform 144"/>
              <p:cNvSpPr>
                <a:spLocks/>
              </p:cNvSpPr>
              <p:nvPr/>
            </p:nvSpPr>
            <p:spPr bwMode="auto">
              <a:xfrm>
                <a:off x="1954" y="1583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4 w 6"/>
                  <a:gd name="T3" fmla="*/ 2 h 3"/>
                  <a:gd name="T4" fmla="*/ 2 w 6"/>
                  <a:gd name="T5" fmla="*/ 3 h 3"/>
                  <a:gd name="T6" fmla="*/ 0 w 6"/>
                  <a:gd name="T7" fmla="*/ 3 h 3"/>
                  <a:gd name="T8" fmla="*/ 0 w 6"/>
                  <a:gd name="T9" fmla="*/ 2 h 3"/>
                  <a:gd name="T10" fmla="*/ 5 w 6"/>
                  <a:gd name="T11" fmla="*/ 2 h 3"/>
                  <a:gd name="T12" fmla="*/ 6 w 6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4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83" name="Freeform 145"/>
              <p:cNvSpPr>
                <a:spLocks/>
              </p:cNvSpPr>
              <p:nvPr/>
            </p:nvSpPr>
            <p:spPr bwMode="auto">
              <a:xfrm>
                <a:off x="1936" y="158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84" name="Freeform 146"/>
              <p:cNvSpPr>
                <a:spLocks/>
              </p:cNvSpPr>
              <p:nvPr/>
            </p:nvSpPr>
            <p:spPr bwMode="auto">
              <a:xfrm>
                <a:off x="1937" y="158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85" name="Freeform 147"/>
              <p:cNvSpPr>
                <a:spLocks/>
              </p:cNvSpPr>
              <p:nvPr/>
            </p:nvSpPr>
            <p:spPr bwMode="auto">
              <a:xfrm>
                <a:off x="1937" y="1583"/>
                <a:ext cx="18" cy="8"/>
              </a:xfrm>
              <a:custGeom>
                <a:avLst/>
                <a:gdLst>
                  <a:gd name="T0" fmla="*/ 7 w 18"/>
                  <a:gd name="T1" fmla="*/ 3 h 8"/>
                  <a:gd name="T2" fmla="*/ 10 w 18"/>
                  <a:gd name="T3" fmla="*/ 2 h 8"/>
                  <a:gd name="T4" fmla="*/ 11 w 18"/>
                  <a:gd name="T5" fmla="*/ 3 h 8"/>
                  <a:gd name="T6" fmla="*/ 13 w 18"/>
                  <a:gd name="T7" fmla="*/ 2 h 8"/>
                  <a:gd name="T8" fmla="*/ 15 w 18"/>
                  <a:gd name="T9" fmla="*/ 2 h 8"/>
                  <a:gd name="T10" fmla="*/ 17 w 18"/>
                  <a:gd name="T11" fmla="*/ 0 h 8"/>
                  <a:gd name="T12" fmla="*/ 18 w 18"/>
                  <a:gd name="T13" fmla="*/ 0 h 8"/>
                  <a:gd name="T14" fmla="*/ 17 w 18"/>
                  <a:gd name="T15" fmla="*/ 0 h 8"/>
                  <a:gd name="T16" fmla="*/ 16 w 18"/>
                  <a:gd name="T17" fmla="*/ 2 h 8"/>
                  <a:gd name="T18" fmla="*/ 15 w 18"/>
                  <a:gd name="T19" fmla="*/ 4 h 8"/>
                  <a:gd name="T20" fmla="*/ 11 w 18"/>
                  <a:gd name="T21" fmla="*/ 4 h 8"/>
                  <a:gd name="T22" fmla="*/ 10 w 18"/>
                  <a:gd name="T23" fmla="*/ 5 h 8"/>
                  <a:gd name="T24" fmla="*/ 9 w 18"/>
                  <a:gd name="T25" fmla="*/ 5 h 8"/>
                  <a:gd name="T26" fmla="*/ 6 w 18"/>
                  <a:gd name="T27" fmla="*/ 6 h 8"/>
                  <a:gd name="T28" fmla="*/ 3 w 18"/>
                  <a:gd name="T29" fmla="*/ 6 h 8"/>
                  <a:gd name="T30" fmla="*/ 1 w 18"/>
                  <a:gd name="T31" fmla="*/ 8 h 8"/>
                  <a:gd name="T32" fmla="*/ 3 w 18"/>
                  <a:gd name="T33" fmla="*/ 6 h 8"/>
                  <a:gd name="T34" fmla="*/ 1 w 18"/>
                  <a:gd name="T35" fmla="*/ 6 h 8"/>
                  <a:gd name="T36" fmla="*/ 0 w 18"/>
                  <a:gd name="T37" fmla="*/ 5 h 8"/>
                  <a:gd name="T38" fmla="*/ 3 w 18"/>
                  <a:gd name="T39" fmla="*/ 4 h 8"/>
                  <a:gd name="T40" fmla="*/ 4 w 18"/>
                  <a:gd name="T41" fmla="*/ 3 h 8"/>
                  <a:gd name="T42" fmla="*/ 6 w 18"/>
                  <a:gd name="T43" fmla="*/ 4 h 8"/>
                  <a:gd name="T44" fmla="*/ 7 w 18"/>
                  <a:gd name="T4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" h="8">
                    <a:moveTo>
                      <a:pt x="7" y="3"/>
                    </a:moveTo>
                    <a:lnTo>
                      <a:pt x="10" y="2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6" y="2"/>
                    </a:lnTo>
                    <a:lnTo>
                      <a:pt x="15" y="4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86" name="Freeform 148"/>
              <p:cNvSpPr>
                <a:spLocks/>
              </p:cNvSpPr>
              <p:nvPr/>
            </p:nvSpPr>
            <p:spPr bwMode="auto">
              <a:xfrm>
                <a:off x="1894" y="167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87" name="Freeform 149"/>
              <p:cNvSpPr>
                <a:spLocks/>
              </p:cNvSpPr>
              <p:nvPr/>
            </p:nvSpPr>
            <p:spPr bwMode="auto">
              <a:xfrm>
                <a:off x="1904" y="166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0 h 2"/>
                  <a:gd name="T4" fmla="*/ 4 w 4"/>
                  <a:gd name="T5" fmla="*/ 0 h 2"/>
                  <a:gd name="T6" fmla="*/ 3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88" name="Freeform 150"/>
              <p:cNvSpPr>
                <a:spLocks/>
              </p:cNvSpPr>
              <p:nvPr/>
            </p:nvSpPr>
            <p:spPr bwMode="auto">
              <a:xfrm>
                <a:off x="1911" y="1660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89" name="Freeform 151"/>
              <p:cNvSpPr>
                <a:spLocks/>
              </p:cNvSpPr>
              <p:nvPr/>
            </p:nvSpPr>
            <p:spPr bwMode="auto">
              <a:xfrm>
                <a:off x="4583" y="144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90" name="Freeform 152"/>
              <p:cNvSpPr>
                <a:spLocks/>
              </p:cNvSpPr>
              <p:nvPr/>
            </p:nvSpPr>
            <p:spPr bwMode="auto">
              <a:xfrm>
                <a:off x="1917" y="1656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91" name="Freeform 153"/>
              <p:cNvSpPr>
                <a:spLocks/>
              </p:cNvSpPr>
              <p:nvPr/>
            </p:nvSpPr>
            <p:spPr bwMode="auto">
              <a:xfrm>
                <a:off x="1919" y="1649"/>
                <a:ext cx="2" cy="6"/>
              </a:xfrm>
              <a:custGeom>
                <a:avLst/>
                <a:gdLst>
                  <a:gd name="T0" fmla="*/ 2 w 2"/>
                  <a:gd name="T1" fmla="*/ 1 h 6"/>
                  <a:gd name="T2" fmla="*/ 2 w 2"/>
                  <a:gd name="T3" fmla="*/ 5 h 6"/>
                  <a:gd name="T4" fmla="*/ 1 w 2"/>
                  <a:gd name="T5" fmla="*/ 6 h 6"/>
                  <a:gd name="T6" fmla="*/ 0 w 2"/>
                  <a:gd name="T7" fmla="*/ 6 h 6"/>
                  <a:gd name="T8" fmla="*/ 1 w 2"/>
                  <a:gd name="T9" fmla="*/ 6 h 6"/>
                  <a:gd name="T10" fmla="*/ 2 w 2"/>
                  <a:gd name="T11" fmla="*/ 4 h 6"/>
                  <a:gd name="T12" fmla="*/ 2 w 2"/>
                  <a:gd name="T13" fmla="*/ 0 h 6"/>
                  <a:gd name="T14" fmla="*/ 2 w 2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2" y="1"/>
                    </a:move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92" name="Freeform 154"/>
              <p:cNvSpPr>
                <a:spLocks/>
              </p:cNvSpPr>
              <p:nvPr/>
            </p:nvSpPr>
            <p:spPr bwMode="auto">
              <a:xfrm>
                <a:off x="1901" y="166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93" name="Freeform 155"/>
              <p:cNvSpPr>
                <a:spLocks/>
              </p:cNvSpPr>
              <p:nvPr/>
            </p:nvSpPr>
            <p:spPr bwMode="auto">
              <a:xfrm>
                <a:off x="1866" y="1691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94" name="Freeform 156"/>
              <p:cNvSpPr>
                <a:spLocks/>
              </p:cNvSpPr>
              <p:nvPr/>
            </p:nvSpPr>
            <p:spPr bwMode="auto">
              <a:xfrm>
                <a:off x="1867" y="168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95" name="Freeform 157"/>
              <p:cNvSpPr>
                <a:spLocks/>
              </p:cNvSpPr>
              <p:nvPr/>
            </p:nvSpPr>
            <p:spPr bwMode="auto">
              <a:xfrm>
                <a:off x="1868" y="168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96" name="Freeform 158"/>
              <p:cNvSpPr>
                <a:spLocks/>
              </p:cNvSpPr>
              <p:nvPr/>
            </p:nvSpPr>
            <p:spPr bwMode="auto">
              <a:xfrm>
                <a:off x="1880" y="168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97" name="Freeform 159"/>
              <p:cNvSpPr>
                <a:spLocks/>
              </p:cNvSpPr>
              <p:nvPr/>
            </p:nvSpPr>
            <p:spPr bwMode="auto">
              <a:xfrm>
                <a:off x="1694" y="1755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0 h 4"/>
                  <a:gd name="T4" fmla="*/ 1 w 1"/>
                  <a:gd name="T5" fmla="*/ 3 h 4"/>
                  <a:gd name="T6" fmla="*/ 1 w 1"/>
                  <a:gd name="T7" fmla="*/ 4 h 4"/>
                  <a:gd name="T8" fmla="*/ 1 w 1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98" name="Freeform 160"/>
              <p:cNvSpPr>
                <a:spLocks/>
              </p:cNvSpPr>
              <p:nvPr/>
            </p:nvSpPr>
            <p:spPr bwMode="auto">
              <a:xfrm>
                <a:off x="1424" y="148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99" name="Freeform 161"/>
              <p:cNvSpPr>
                <a:spLocks/>
              </p:cNvSpPr>
              <p:nvPr/>
            </p:nvSpPr>
            <p:spPr bwMode="auto">
              <a:xfrm>
                <a:off x="1427" y="148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00" name="Freeform 162"/>
              <p:cNvSpPr>
                <a:spLocks/>
              </p:cNvSpPr>
              <p:nvPr/>
            </p:nvSpPr>
            <p:spPr bwMode="auto">
              <a:xfrm>
                <a:off x="1427" y="148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01" name="Freeform 163"/>
              <p:cNvSpPr>
                <a:spLocks/>
              </p:cNvSpPr>
              <p:nvPr/>
            </p:nvSpPr>
            <p:spPr bwMode="auto">
              <a:xfrm>
                <a:off x="1429" y="1488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2 w 4"/>
                  <a:gd name="T3" fmla="*/ 2 h 8"/>
                  <a:gd name="T4" fmla="*/ 0 w 4"/>
                  <a:gd name="T5" fmla="*/ 3 h 8"/>
                  <a:gd name="T6" fmla="*/ 2 w 4"/>
                  <a:gd name="T7" fmla="*/ 5 h 8"/>
                  <a:gd name="T8" fmla="*/ 4 w 4"/>
                  <a:gd name="T9" fmla="*/ 8 h 8"/>
                  <a:gd name="T10" fmla="*/ 1 w 4"/>
                  <a:gd name="T11" fmla="*/ 6 h 8"/>
                  <a:gd name="T12" fmla="*/ 1 w 4"/>
                  <a:gd name="T13" fmla="*/ 5 h 8"/>
                  <a:gd name="T14" fmla="*/ 0 w 4"/>
                  <a:gd name="T15" fmla="*/ 4 h 8"/>
                  <a:gd name="T16" fmla="*/ 0 w 4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02" name="Freeform 164"/>
              <p:cNvSpPr>
                <a:spLocks/>
              </p:cNvSpPr>
              <p:nvPr/>
            </p:nvSpPr>
            <p:spPr bwMode="auto">
              <a:xfrm>
                <a:off x="1430" y="1498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1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03" name="Freeform 165"/>
              <p:cNvSpPr>
                <a:spLocks/>
              </p:cNvSpPr>
              <p:nvPr/>
            </p:nvSpPr>
            <p:spPr bwMode="auto">
              <a:xfrm>
                <a:off x="1762" y="150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04" name="Freeform 166"/>
              <p:cNvSpPr>
                <a:spLocks/>
              </p:cNvSpPr>
              <p:nvPr/>
            </p:nvSpPr>
            <p:spPr bwMode="auto">
              <a:xfrm>
                <a:off x="1788" y="171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05" name="Freeform 167"/>
              <p:cNvSpPr>
                <a:spLocks/>
              </p:cNvSpPr>
              <p:nvPr/>
            </p:nvSpPr>
            <p:spPr bwMode="auto">
              <a:xfrm>
                <a:off x="850" y="1441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2 w 6"/>
                  <a:gd name="T3" fmla="*/ 0 h 4"/>
                  <a:gd name="T4" fmla="*/ 3 w 6"/>
                  <a:gd name="T5" fmla="*/ 1 h 4"/>
                  <a:gd name="T6" fmla="*/ 6 w 6"/>
                  <a:gd name="T7" fmla="*/ 1 h 4"/>
                  <a:gd name="T8" fmla="*/ 3 w 6"/>
                  <a:gd name="T9" fmla="*/ 2 h 4"/>
                  <a:gd name="T10" fmla="*/ 3 w 6"/>
                  <a:gd name="T11" fmla="*/ 4 h 4"/>
                  <a:gd name="T12" fmla="*/ 1 w 6"/>
                  <a:gd name="T13" fmla="*/ 4 h 4"/>
                  <a:gd name="T14" fmla="*/ 2 w 6"/>
                  <a:gd name="T15" fmla="*/ 2 h 4"/>
                  <a:gd name="T16" fmla="*/ 0 w 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06" name="Freeform 168"/>
              <p:cNvSpPr>
                <a:spLocks/>
              </p:cNvSpPr>
              <p:nvPr/>
            </p:nvSpPr>
            <p:spPr bwMode="auto">
              <a:xfrm>
                <a:off x="856" y="1441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1 w 6"/>
                  <a:gd name="T3" fmla="*/ 2 h 4"/>
                  <a:gd name="T4" fmla="*/ 3 w 6"/>
                  <a:gd name="T5" fmla="*/ 1 h 4"/>
                  <a:gd name="T6" fmla="*/ 5 w 6"/>
                  <a:gd name="T7" fmla="*/ 0 h 4"/>
                  <a:gd name="T8" fmla="*/ 6 w 6"/>
                  <a:gd name="T9" fmla="*/ 1 h 4"/>
                  <a:gd name="T10" fmla="*/ 3 w 6"/>
                  <a:gd name="T11" fmla="*/ 2 h 4"/>
                  <a:gd name="T12" fmla="*/ 0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07" name="Freeform 169"/>
              <p:cNvSpPr>
                <a:spLocks/>
              </p:cNvSpPr>
              <p:nvPr/>
            </p:nvSpPr>
            <p:spPr bwMode="auto">
              <a:xfrm>
                <a:off x="863" y="144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2 w 6"/>
                  <a:gd name="T3" fmla="*/ 1 h 6"/>
                  <a:gd name="T4" fmla="*/ 4 w 6"/>
                  <a:gd name="T5" fmla="*/ 0 h 6"/>
                  <a:gd name="T6" fmla="*/ 4 w 6"/>
                  <a:gd name="T7" fmla="*/ 2 h 6"/>
                  <a:gd name="T8" fmla="*/ 6 w 6"/>
                  <a:gd name="T9" fmla="*/ 3 h 6"/>
                  <a:gd name="T10" fmla="*/ 4 w 6"/>
                  <a:gd name="T11" fmla="*/ 3 h 6"/>
                  <a:gd name="T12" fmla="*/ 2 w 6"/>
                  <a:gd name="T13" fmla="*/ 5 h 6"/>
                  <a:gd name="T14" fmla="*/ 0 w 6"/>
                  <a:gd name="T15" fmla="*/ 5 h 6"/>
                  <a:gd name="T16" fmla="*/ 0 w 6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08" name="Freeform 170"/>
              <p:cNvSpPr>
                <a:spLocks/>
              </p:cNvSpPr>
              <p:nvPr/>
            </p:nvSpPr>
            <p:spPr bwMode="auto">
              <a:xfrm>
                <a:off x="869" y="14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09" name="Freeform 171"/>
              <p:cNvSpPr>
                <a:spLocks/>
              </p:cNvSpPr>
              <p:nvPr/>
            </p:nvSpPr>
            <p:spPr bwMode="auto">
              <a:xfrm>
                <a:off x="870" y="143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10" name="Freeform 172"/>
              <p:cNvSpPr>
                <a:spLocks/>
              </p:cNvSpPr>
              <p:nvPr/>
            </p:nvSpPr>
            <p:spPr bwMode="auto">
              <a:xfrm>
                <a:off x="880" y="1434"/>
                <a:ext cx="13" cy="6"/>
              </a:xfrm>
              <a:custGeom>
                <a:avLst/>
                <a:gdLst>
                  <a:gd name="T0" fmla="*/ 2 w 13"/>
                  <a:gd name="T1" fmla="*/ 6 h 6"/>
                  <a:gd name="T2" fmla="*/ 0 w 13"/>
                  <a:gd name="T3" fmla="*/ 6 h 6"/>
                  <a:gd name="T4" fmla="*/ 2 w 13"/>
                  <a:gd name="T5" fmla="*/ 4 h 6"/>
                  <a:gd name="T6" fmla="*/ 6 w 13"/>
                  <a:gd name="T7" fmla="*/ 4 h 6"/>
                  <a:gd name="T8" fmla="*/ 8 w 13"/>
                  <a:gd name="T9" fmla="*/ 3 h 6"/>
                  <a:gd name="T10" fmla="*/ 10 w 13"/>
                  <a:gd name="T11" fmla="*/ 2 h 6"/>
                  <a:gd name="T12" fmla="*/ 12 w 13"/>
                  <a:gd name="T13" fmla="*/ 2 h 6"/>
                  <a:gd name="T14" fmla="*/ 10 w 13"/>
                  <a:gd name="T15" fmla="*/ 1 h 6"/>
                  <a:gd name="T16" fmla="*/ 11 w 13"/>
                  <a:gd name="T17" fmla="*/ 0 h 6"/>
                  <a:gd name="T18" fmla="*/ 13 w 13"/>
                  <a:gd name="T19" fmla="*/ 0 h 6"/>
                  <a:gd name="T20" fmla="*/ 13 w 13"/>
                  <a:gd name="T21" fmla="*/ 3 h 6"/>
                  <a:gd name="T22" fmla="*/ 11 w 13"/>
                  <a:gd name="T23" fmla="*/ 4 h 6"/>
                  <a:gd name="T24" fmla="*/ 3 w 13"/>
                  <a:gd name="T25" fmla="*/ 4 h 6"/>
                  <a:gd name="T26" fmla="*/ 2 w 13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6">
                    <a:moveTo>
                      <a:pt x="2" y="6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1" y="4"/>
                    </a:lnTo>
                    <a:lnTo>
                      <a:pt x="3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11" name="Freeform 173"/>
              <p:cNvSpPr>
                <a:spLocks/>
              </p:cNvSpPr>
              <p:nvPr/>
            </p:nvSpPr>
            <p:spPr bwMode="auto">
              <a:xfrm>
                <a:off x="893" y="1437"/>
                <a:ext cx="11" cy="3"/>
              </a:xfrm>
              <a:custGeom>
                <a:avLst/>
                <a:gdLst>
                  <a:gd name="T0" fmla="*/ 6 w 11"/>
                  <a:gd name="T1" fmla="*/ 3 h 3"/>
                  <a:gd name="T2" fmla="*/ 4 w 11"/>
                  <a:gd name="T3" fmla="*/ 1 h 3"/>
                  <a:gd name="T4" fmla="*/ 3 w 11"/>
                  <a:gd name="T5" fmla="*/ 1 h 3"/>
                  <a:gd name="T6" fmla="*/ 0 w 11"/>
                  <a:gd name="T7" fmla="*/ 0 h 3"/>
                  <a:gd name="T8" fmla="*/ 5 w 11"/>
                  <a:gd name="T9" fmla="*/ 0 h 3"/>
                  <a:gd name="T10" fmla="*/ 6 w 11"/>
                  <a:gd name="T11" fmla="*/ 1 h 3"/>
                  <a:gd name="T12" fmla="*/ 11 w 11"/>
                  <a:gd name="T13" fmla="*/ 1 h 3"/>
                  <a:gd name="T14" fmla="*/ 7 w 11"/>
                  <a:gd name="T15" fmla="*/ 1 h 3"/>
                  <a:gd name="T16" fmla="*/ 6 w 11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">
                    <a:moveTo>
                      <a:pt x="6" y="3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7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12" name="Freeform 174"/>
              <p:cNvSpPr>
                <a:spLocks/>
              </p:cNvSpPr>
              <p:nvPr/>
            </p:nvSpPr>
            <p:spPr bwMode="auto">
              <a:xfrm>
                <a:off x="909" y="143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0 h 2"/>
                  <a:gd name="T4" fmla="*/ 2 w 2"/>
                  <a:gd name="T5" fmla="*/ 1 h 2"/>
                  <a:gd name="T6" fmla="*/ 1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13" name="Freeform 175"/>
              <p:cNvSpPr>
                <a:spLocks/>
              </p:cNvSpPr>
              <p:nvPr/>
            </p:nvSpPr>
            <p:spPr bwMode="auto">
              <a:xfrm>
                <a:off x="916" y="1261"/>
                <a:ext cx="33" cy="13"/>
              </a:xfrm>
              <a:custGeom>
                <a:avLst/>
                <a:gdLst>
                  <a:gd name="T0" fmla="*/ 23 w 33"/>
                  <a:gd name="T1" fmla="*/ 13 h 13"/>
                  <a:gd name="T2" fmla="*/ 22 w 33"/>
                  <a:gd name="T3" fmla="*/ 11 h 13"/>
                  <a:gd name="T4" fmla="*/ 20 w 33"/>
                  <a:gd name="T5" fmla="*/ 9 h 13"/>
                  <a:gd name="T6" fmla="*/ 18 w 33"/>
                  <a:gd name="T7" fmla="*/ 8 h 13"/>
                  <a:gd name="T8" fmla="*/ 11 w 33"/>
                  <a:gd name="T9" fmla="*/ 4 h 13"/>
                  <a:gd name="T10" fmla="*/ 7 w 33"/>
                  <a:gd name="T11" fmla="*/ 4 h 13"/>
                  <a:gd name="T12" fmla="*/ 6 w 33"/>
                  <a:gd name="T13" fmla="*/ 6 h 13"/>
                  <a:gd name="T14" fmla="*/ 1 w 33"/>
                  <a:gd name="T15" fmla="*/ 6 h 13"/>
                  <a:gd name="T16" fmla="*/ 0 w 33"/>
                  <a:gd name="T17" fmla="*/ 4 h 13"/>
                  <a:gd name="T18" fmla="*/ 0 w 33"/>
                  <a:gd name="T19" fmla="*/ 2 h 13"/>
                  <a:gd name="T20" fmla="*/ 1 w 33"/>
                  <a:gd name="T21" fmla="*/ 0 h 13"/>
                  <a:gd name="T22" fmla="*/ 4 w 33"/>
                  <a:gd name="T23" fmla="*/ 1 h 13"/>
                  <a:gd name="T24" fmla="*/ 5 w 33"/>
                  <a:gd name="T25" fmla="*/ 1 h 13"/>
                  <a:gd name="T26" fmla="*/ 7 w 33"/>
                  <a:gd name="T27" fmla="*/ 2 h 13"/>
                  <a:gd name="T28" fmla="*/ 10 w 33"/>
                  <a:gd name="T29" fmla="*/ 2 h 13"/>
                  <a:gd name="T30" fmla="*/ 11 w 33"/>
                  <a:gd name="T31" fmla="*/ 1 h 13"/>
                  <a:gd name="T32" fmla="*/ 13 w 33"/>
                  <a:gd name="T33" fmla="*/ 1 h 13"/>
                  <a:gd name="T34" fmla="*/ 15 w 33"/>
                  <a:gd name="T35" fmla="*/ 0 h 13"/>
                  <a:gd name="T36" fmla="*/ 17 w 33"/>
                  <a:gd name="T37" fmla="*/ 1 h 13"/>
                  <a:gd name="T38" fmla="*/ 18 w 33"/>
                  <a:gd name="T39" fmla="*/ 2 h 13"/>
                  <a:gd name="T40" fmla="*/ 21 w 33"/>
                  <a:gd name="T41" fmla="*/ 3 h 13"/>
                  <a:gd name="T42" fmla="*/ 22 w 33"/>
                  <a:gd name="T43" fmla="*/ 4 h 13"/>
                  <a:gd name="T44" fmla="*/ 24 w 33"/>
                  <a:gd name="T45" fmla="*/ 4 h 13"/>
                  <a:gd name="T46" fmla="*/ 26 w 33"/>
                  <a:gd name="T47" fmla="*/ 6 h 13"/>
                  <a:gd name="T48" fmla="*/ 30 w 33"/>
                  <a:gd name="T49" fmla="*/ 6 h 13"/>
                  <a:gd name="T50" fmla="*/ 33 w 33"/>
                  <a:gd name="T51" fmla="*/ 7 h 13"/>
                  <a:gd name="T52" fmla="*/ 30 w 33"/>
                  <a:gd name="T53" fmla="*/ 9 h 13"/>
                  <a:gd name="T54" fmla="*/ 28 w 33"/>
                  <a:gd name="T55" fmla="*/ 8 h 13"/>
                  <a:gd name="T56" fmla="*/ 26 w 33"/>
                  <a:gd name="T57" fmla="*/ 9 h 13"/>
                  <a:gd name="T58" fmla="*/ 23 w 33"/>
                  <a:gd name="T59" fmla="*/ 12 h 13"/>
                  <a:gd name="T60" fmla="*/ 23 w 33"/>
                  <a:gd name="T6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" h="13">
                    <a:moveTo>
                      <a:pt x="23" y="13"/>
                    </a:moveTo>
                    <a:lnTo>
                      <a:pt x="22" y="11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8" y="2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6"/>
                    </a:lnTo>
                    <a:lnTo>
                      <a:pt x="30" y="6"/>
                    </a:lnTo>
                    <a:lnTo>
                      <a:pt x="33" y="7"/>
                    </a:lnTo>
                    <a:lnTo>
                      <a:pt x="30" y="9"/>
                    </a:lnTo>
                    <a:lnTo>
                      <a:pt x="28" y="8"/>
                    </a:lnTo>
                    <a:lnTo>
                      <a:pt x="26" y="9"/>
                    </a:lnTo>
                    <a:lnTo>
                      <a:pt x="23" y="12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14" name="Freeform 176"/>
              <p:cNvSpPr>
                <a:spLocks/>
              </p:cNvSpPr>
              <p:nvPr/>
            </p:nvSpPr>
            <p:spPr bwMode="auto">
              <a:xfrm>
                <a:off x="927" y="143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15" name="Freeform 177"/>
              <p:cNvSpPr>
                <a:spLocks/>
              </p:cNvSpPr>
              <p:nvPr/>
            </p:nvSpPr>
            <p:spPr bwMode="auto">
              <a:xfrm>
                <a:off x="937" y="142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16" name="Freeform 178"/>
              <p:cNvSpPr>
                <a:spLocks/>
              </p:cNvSpPr>
              <p:nvPr/>
            </p:nvSpPr>
            <p:spPr bwMode="auto">
              <a:xfrm>
                <a:off x="945" y="1418"/>
                <a:ext cx="13" cy="9"/>
              </a:xfrm>
              <a:custGeom>
                <a:avLst/>
                <a:gdLst>
                  <a:gd name="T0" fmla="*/ 13 w 13"/>
                  <a:gd name="T1" fmla="*/ 0 h 9"/>
                  <a:gd name="T2" fmla="*/ 13 w 13"/>
                  <a:gd name="T3" fmla="*/ 2 h 9"/>
                  <a:gd name="T4" fmla="*/ 11 w 13"/>
                  <a:gd name="T5" fmla="*/ 2 h 9"/>
                  <a:gd name="T6" fmla="*/ 10 w 13"/>
                  <a:gd name="T7" fmla="*/ 3 h 9"/>
                  <a:gd name="T8" fmla="*/ 7 w 13"/>
                  <a:gd name="T9" fmla="*/ 5 h 9"/>
                  <a:gd name="T10" fmla="*/ 5 w 13"/>
                  <a:gd name="T11" fmla="*/ 7 h 9"/>
                  <a:gd name="T12" fmla="*/ 3 w 13"/>
                  <a:gd name="T13" fmla="*/ 8 h 9"/>
                  <a:gd name="T14" fmla="*/ 1 w 13"/>
                  <a:gd name="T15" fmla="*/ 9 h 9"/>
                  <a:gd name="T16" fmla="*/ 0 w 13"/>
                  <a:gd name="T17" fmla="*/ 9 h 9"/>
                  <a:gd name="T18" fmla="*/ 3 w 13"/>
                  <a:gd name="T19" fmla="*/ 7 h 9"/>
                  <a:gd name="T20" fmla="*/ 3 w 13"/>
                  <a:gd name="T21" fmla="*/ 6 h 9"/>
                  <a:gd name="T22" fmla="*/ 5 w 13"/>
                  <a:gd name="T23" fmla="*/ 5 h 9"/>
                  <a:gd name="T24" fmla="*/ 7 w 13"/>
                  <a:gd name="T25" fmla="*/ 2 h 9"/>
                  <a:gd name="T26" fmla="*/ 9 w 13"/>
                  <a:gd name="T27" fmla="*/ 0 h 9"/>
                  <a:gd name="T28" fmla="*/ 13 w 13"/>
                  <a:gd name="T2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9">
                    <a:moveTo>
                      <a:pt x="13" y="0"/>
                    </a:moveTo>
                    <a:lnTo>
                      <a:pt x="13" y="2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17" name="Freeform 179"/>
              <p:cNvSpPr>
                <a:spLocks/>
              </p:cNvSpPr>
              <p:nvPr/>
            </p:nvSpPr>
            <p:spPr bwMode="auto">
              <a:xfrm>
                <a:off x="4509" y="1425"/>
                <a:ext cx="10" cy="4"/>
              </a:xfrm>
              <a:custGeom>
                <a:avLst/>
                <a:gdLst>
                  <a:gd name="T0" fmla="*/ 5 w 10"/>
                  <a:gd name="T1" fmla="*/ 4 h 4"/>
                  <a:gd name="T2" fmla="*/ 2 w 10"/>
                  <a:gd name="T3" fmla="*/ 4 h 4"/>
                  <a:gd name="T4" fmla="*/ 2 w 10"/>
                  <a:gd name="T5" fmla="*/ 1 h 4"/>
                  <a:gd name="T6" fmla="*/ 0 w 10"/>
                  <a:gd name="T7" fmla="*/ 1 h 4"/>
                  <a:gd name="T8" fmla="*/ 2 w 10"/>
                  <a:gd name="T9" fmla="*/ 0 h 4"/>
                  <a:gd name="T10" fmla="*/ 6 w 10"/>
                  <a:gd name="T11" fmla="*/ 0 h 4"/>
                  <a:gd name="T12" fmla="*/ 8 w 10"/>
                  <a:gd name="T13" fmla="*/ 1 h 4"/>
                  <a:gd name="T14" fmla="*/ 10 w 10"/>
                  <a:gd name="T15" fmla="*/ 2 h 4"/>
                  <a:gd name="T16" fmla="*/ 6 w 10"/>
                  <a:gd name="T17" fmla="*/ 2 h 4"/>
                  <a:gd name="T18" fmla="*/ 5 w 10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4">
                    <a:moveTo>
                      <a:pt x="5" y="4"/>
                    </a:moveTo>
                    <a:lnTo>
                      <a:pt x="2" y="4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18" name="Freeform 180"/>
              <p:cNvSpPr>
                <a:spLocks/>
              </p:cNvSpPr>
              <p:nvPr/>
            </p:nvSpPr>
            <p:spPr bwMode="auto">
              <a:xfrm>
                <a:off x="958" y="1410"/>
                <a:ext cx="17" cy="11"/>
              </a:xfrm>
              <a:custGeom>
                <a:avLst/>
                <a:gdLst>
                  <a:gd name="T0" fmla="*/ 2 w 17"/>
                  <a:gd name="T1" fmla="*/ 11 h 11"/>
                  <a:gd name="T2" fmla="*/ 0 w 17"/>
                  <a:gd name="T3" fmla="*/ 11 h 11"/>
                  <a:gd name="T4" fmla="*/ 2 w 17"/>
                  <a:gd name="T5" fmla="*/ 10 h 11"/>
                  <a:gd name="T6" fmla="*/ 4 w 17"/>
                  <a:gd name="T7" fmla="*/ 10 h 11"/>
                  <a:gd name="T8" fmla="*/ 5 w 17"/>
                  <a:gd name="T9" fmla="*/ 9 h 11"/>
                  <a:gd name="T10" fmla="*/ 8 w 17"/>
                  <a:gd name="T11" fmla="*/ 9 h 11"/>
                  <a:gd name="T12" fmla="*/ 8 w 17"/>
                  <a:gd name="T13" fmla="*/ 5 h 11"/>
                  <a:gd name="T14" fmla="*/ 10 w 17"/>
                  <a:gd name="T15" fmla="*/ 5 h 11"/>
                  <a:gd name="T16" fmla="*/ 9 w 17"/>
                  <a:gd name="T17" fmla="*/ 4 h 11"/>
                  <a:gd name="T18" fmla="*/ 8 w 17"/>
                  <a:gd name="T19" fmla="*/ 4 h 11"/>
                  <a:gd name="T20" fmla="*/ 9 w 17"/>
                  <a:gd name="T21" fmla="*/ 2 h 11"/>
                  <a:gd name="T22" fmla="*/ 10 w 17"/>
                  <a:gd name="T23" fmla="*/ 2 h 11"/>
                  <a:gd name="T24" fmla="*/ 13 w 17"/>
                  <a:gd name="T25" fmla="*/ 0 h 11"/>
                  <a:gd name="T26" fmla="*/ 13 w 17"/>
                  <a:gd name="T27" fmla="*/ 3 h 11"/>
                  <a:gd name="T28" fmla="*/ 15 w 17"/>
                  <a:gd name="T29" fmla="*/ 3 h 11"/>
                  <a:gd name="T30" fmla="*/ 15 w 17"/>
                  <a:gd name="T31" fmla="*/ 0 h 11"/>
                  <a:gd name="T32" fmla="*/ 17 w 17"/>
                  <a:gd name="T33" fmla="*/ 2 h 11"/>
                  <a:gd name="T34" fmla="*/ 15 w 17"/>
                  <a:gd name="T35" fmla="*/ 3 h 11"/>
                  <a:gd name="T36" fmla="*/ 14 w 17"/>
                  <a:gd name="T37" fmla="*/ 4 h 11"/>
                  <a:gd name="T38" fmla="*/ 15 w 17"/>
                  <a:gd name="T39" fmla="*/ 5 h 11"/>
                  <a:gd name="T40" fmla="*/ 14 w 17"/>
                  <a:gd name="T41" fmla="*/ 7 h 11"/>
                  <a:gd name="T42" fmla="*/ 13 w 17"/>
                  <a:gd name="T43" fmla="*/ 7 h 11"/>
                  <a:gd name="T44" fmla="*/ 11 w 17"/>
                  <a:gd name="T45" fmla="*/ 9 h 11"/>
                  <a:gd name="T46" fmla="*/ 8 w 17"/>
                  <a:gd name="T47" fmla="*/ 9 h 11"/>
                  <a:gd name="T48" fmla="*/ 5 w 17"/>
                  <a:gd name="T49" fmla="*/ 10 h 11"/>
                  <a:gd name="T50" fmla="*/ 4 w 17"/>
                  <a:gd name="T51" fmla="*/ 11 h 11"/>
                  <a:gd name="T52" fmla="*/ 2 w 17"/>
                  <a:gd name="T5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" h="11">
                    <a:moveTo>
                      <a:pt x="2" y="11"/>
                    </a:moveTo>
                    <a:lnTo>
                      <a:pt x="0" y="11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19" name="Freeform 181"/>
              <p:cNvSpPr>
                <a:spLocks/>
              </p:cNvSpPr>
              <p:nvPr/>
            </p:nvSpPr>
            <p:spPr bwMode="auto">
              <a:xfrm>
                <a:off x="962" y="1314"/>
                <a:ext cx="19" cy="10"/>
              </a:xfrm>
              <a:custGeom>
                <a:avLst/>
                <a:gdLst>
                  <a:gd name="T0" fmla="*/ 18 w 19"/>
                  <a:gd name="T1" fmla="*/ 3 h 10"/>
                  <a:gd name="T2" fmla="*/ 18 w 19"/>
                  <a:gd name="T3" fmla="*/ 6 h 10"/>
                  <a:gd name="T4" fmla="*/ 19 w 19"/>
                  <a:gd name="T5" fmla="*/ 8 h 10"/>
                  <a:gd name="T6" fmla="*/ 18 w 19"/>
                  <a:gd name="T7" fmla="*/ 8 h 10"/>
                  <a:gd name="T8" fmla="*/ 16 w 19"/>
                  <a:gd name="T9" fmla="*/ 9 h 10"/>
                  <a:gd name="T10" fmla="*/ 15 w 19"/>
                  <a:gd name="T11" fmla="*/ 10 h 10"/>
                  <a:gd name="T12" fmla="*/ 12 w 19"/>
                  <a:gd name="T13" fmla="*/ 10 h 10"/>
                  <a:gd name="T14" fmla="*/ 10 w 19"/>
                  <a:gd name="T15" fmla="*/ 9 h 10"/>
                  <a:gd name="T16" fmla="*/ 7 w 19"/>
                  <a:gd name="T17" fmla="*/ 9 h 10"/>
                  <a:gd name="T18" fmla="*/ 6 w 19"/>
                  <a:gd name="T19" fmla="*/ 8 h 10"/>
                  <a:gd name="T20" fmla="*/ 4 w 19"/>
                  <a:gd name="T21" fmla="*/ 6 h 10"/>
                  <a:gd name="T22" fmla="*/ 3 w 19"/>
                  <a:gd name="T23" fmla="*/ 6 h 10"/>
                  <a:gd name="T24" fmla="*/ 0 w 19"/>
                  <a:gd name="T25" fmla="*/ 4 h 10"/>
                  <a:gd name="T26" fmla="*/ 3 w 19"/>
                  <a:gd name="T27" fmla="*/ 3 h 10"/>
                  <a:gd name="T28" fmla="*/ 5 w 19"/>
                  <a:gd name="T29" fmla="*/ 4 h 10"/>
                  <a:gd name="T30" fmla="*/ 6 w 19"/>
                  <a:gd name="T31" fmla="*/ 4 h 10"/>
                  <a:gd name="T32" fmla="*/ 7 w 19"/>
                  <a:gd name="T33" fmla="*/ 1 h 10"/>
                  <a:gd name="T34" fmla="*/ 11 w 19"/>
                  <a:gd name="T35" fmla="*/ 1 h 10"/>
                  <a:gd name="T36" fmla="*/ 13 w 19"/>
                  <a:gd name="T37" fmla="*/ 0 h 10"/>
                  <a:gd name="T38" fmla="*/ 15 w 19"/>
                  <a:gd name="T39" fmla="*/ 1 h 10"/>
                  <a:gd name="T40" fmla="*/ 17 w 19"/>
                  <a:gd name="T41" fmla="*/ 1 h 10"/>
                  <a:gd name="T42" fmla="*/ 18 w 19"/>
                  <a:gd name="T4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0">
                    <a:moveTo>
                      <a:pt x="18" y="3"/>
                    </a:moveTo>
                    <a:lnTo>
                      <a:pt x="18" y="6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20" name="Freeform 182"/>
              <p:cNvSpPr>
                <a:spLocks/>
              </p:cNvSpPr>
              <p:nvPr/>
            </p:nvSpPr>
            <p:spPr bwMode="auto">
              <a:xfrm>
                <a:off x="975" y="141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21" name="Freeform 183"/>
              <p:cNvSpPr>
                <a:spLocks/>
              </p:cNvSpPr>
              <p:nvPr/>
            </p:nvSpPr>
            <p:spPr bwMode="auto">
              <a:xfrm>
                <a:off x="977" y="140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1 h 2"/>
                  <a:gd name="T4" fmla="*/ 0 w 2"/>
                  <a:gd name="T5" fmla="*/ 0 h 2"/>
                  <a:gd name="T6" fmla="*/ 2 w 2"/>
                  <a:gd name="T7" fmla="*/ 1 h 2"/>
                  <a:gd name="T8" fmla="*/ 2 w 2"/>
                  <a:gd name="T9" fmla="*/ 2 h 2"/>
                  <a:gd name="T10" fmla="*/ 1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22" name="Freeform 184"/>
              <p:cNvSpPr>
                <a:spLocks/>
              </p:cNvSpPr>
              <p:nvPr/>
            </p:nvSpPr>
            <p:spPr bwMode="auto">
              <a:xfrm>
                <a:off x="981" y="140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23" name="Freeform 185"/>
              <p:cNvSpPr>
                <a:spLocks/>
              </p:cNvSpPr>
              <p:nvPr/>
            </p:nvSpPr>
            <p:spPr bwMode="auto">
              <a:xfrm>
                <a:off x="983" y="140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24" name="Freeform 186"/>
              <p:cNvSpPr>
                <a:spLocks/>
              </p:cNvSpPr>
              <p:nvPr/>
            </p:nvSpPr>
            <p:spPr bwMode="auto">
              <a:xfrm>
                <a:off x="986" y="1409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25" name="Freeform 187"/>
              <p:cNvSpPr>
                <a:spLocks/>
              </p:cNvSpPr>
              <p:nvPr/>
            </p:nvSpPr>
            <p:spPr bwMode="auto">
              <a:xfrm>
                <a:off x="989" y="1396"/>
                <a:ext cx="19" cy="10"/>
              </a:xfrm>
              <a:custGeom>
                <a:avLst/>
                <a:gdLst>
                  <a:gd name="T0" fmla="*/ 2 w 19"/>
                  <a:gd name="T1" fmla="*/ 10 h 10"/>
                  <a:gd name="T2" fmla="*/ 1 w 19"/>
                  <a:gd name="T3" fmla="*/ 10 h 10"/>
                  <a:gd name="T4" fmla="*/ 0 w 19"/>
                  <a:gd name="T5" fmla="*/ 7 h 10"/>
                  <a:gd name="T6" fmla="*/ 2 w 19"/>
                  <a:gd name="T7" fmla="*/ 5 h 10"/>
                  <a:gd name="T8" fmla="*/ 3 w 19"/>
                  <a:gd name="T9" fmla="*/ 2 h 10"/>
                  <a:gd name="T10" fmla="*/ 7 w 19"/>
                  <a:gd name="T11" fmla="*/ 2 h 10"/>
                  <a:gd name="T12" fmla="*/ 9 w 19"/>
                  <a:gd name="T13" fmla="*/ 1 h 10"/>
                  <a:gd name="T14" fmla="*/ 11 w 19"/>
                  <a:gd name="T15" fmla="*/ 0 h 10"/>
                  <a:gd name="T16" fmla="*/ 14 w 19"/>
                  <a:gd name="T17" fmla="*/ 0 h 10"/>
                  <a:gd name="T18" fmla="*/ 15 w 19"/>
                  <a:gd name="T19" fmla="*/ 2 h 10"/>
                  <a:gd name="T20" fmla="*/ 15 w 19"/>
                  <a:gd name="T21" fmla="*/ 3 h 10"/>
                  <a:gd name="T22" fmla="*/ 18 w 19"/>
                  <a:gd name="T23" fmla="*/ 3 h 10"/>
                  <a:gd name="T24" fmla="*/ 19 w 19"/>
                  <a:gd name="T25" fmla="*/ 5 h 10"/>
                  <a:gd name="T26" fmla="*/ 17 w 19"/>
                  <a:gd name="T27" fmla="*/ 5 h 10"/>
                  <a:gd name="T28" fmla="*/ 15 w 19"/>
                  <a:gd name="T29" fmla="*/ 6 h 10"/>
                  <a:gd name="T30" fmla="*/ 8 w 19"/>
                  <a:gd name="T31" fmla="*/ 6 h 10"/>
                  <a:gd name="T32" fmla="*/ 6 w 19"/>
                  <a:gd name="T33" fmla="*/ 8 h 10"/>
                  <a:gd name="T34" fmla="*/ 3 w 19"/>
                  <a:gd name="T35" fmla="*/ 10 h 10"/>
                  <a:gd name="T36" fmla="*/ 2 w 19"/>
                  <a:gd name="T3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5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3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26" name="Freeform 188"/>
              <p:cNvSpPr>
                <a:spLocks/>
              </p:cNvSpPr>
              <p:nvPr/>
            </p:nvSpPr>
            <p:spPr bwMode="auto">
              <a:xfrm>
                <a:off x="1009" y="1391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27" name="Freeform 189"/>
              <p:cNvSpPr>
                <a:spLocks/>
              </p:cNvSpPr>
              <p:nvPr/>
            </p:nvSpPr>
            <p:spPr bwMode="auto">
              <a:xfrm>
                <a:off x="1011" y="140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28" name="Freeform 190"/>
              <p:cNvSpPr>
                <a:spLocks/>
              </p:cNvSpPr>
              <p:nvPr/>
            </p:nvSpPr>
            <p:spPr bwMode="auto">
              <a:xfrm>
                <a:off x="1012" y="126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1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29" name="Freeform 191"/>
              <p:cNvSpPr>
                <a:spLocks/>
              </p:cNvSpPr>
              <p:nvPr/>
            </p:nvSpPr>
            <p:spPr bwMode="auto">
              <a:xfrm>
                <a:off x="1014" y="1397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0 h 2"/>
                  <a:gd name="T4" fmla="*/ 3 w 3"/>
                  <a:gd name="T5" fmla="*/ 0 h 2"/>
                  <a:gd name="T6" fmla="*/ 3 w 3"/>
                  <a:gd name="T7" fmla="*/ 1 h 2"/>
                  <a:gd name="T8" fmla="*/ 1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30" name="Freeform 192"/>
              <p:cNvSpPr>
                <a:spLocks/>
              </p:cNvSpPr>
              <p:nvPr/>
            </p:nvSpPr>
            <p:spPr bwMode="auto">
              <a:xfrm>
                <a:off x="1020" y="1395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31" name="Freeform 193"/>
              <p:cNvSpPr>
                <a:spLocks/>
              </p:cNvSpPr>
              <p:nvPr/>
            </p:nvSpPr>
            <p:spPr bwMode="auto">
              <a:xfrm>
                <a:off x="1027" y="1339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2 h 4"/>
                  <a:gd name="T4" fmla="*/ 4 w 5"/>
                  <a:gd name="T5" fmla="*/ 3 h 4"/>
                  <a:gd name="T6" fmla="*/ 2 w 5"/>
                  <a:gd name="T7" fmla="*/ 4 h 4"/>
                  <a:gd name="T8" fmla="*/ 0 w 5"/>
                  <a:gd name="T9" fmla="*/ 2 h 4"/>
                  <a:gd name="T10" fmla="*/ 3 w 5"/>
                  <a:gd name="T11" fmla="*/ 2 h 4"/>
                  <a:gd name="T12" fmla="*/ 5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32" name="Freeform 194"/>
              <p:cNvSpPr>
                <a:spLocks/>
              </p:cNvSpPr>
              <p:nvPr/>
            </p:nvSpPr>
            <p:spPr bwMode="auto">
              <a:xfrm>
                <a:off x="1031" y="1391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2 h 4"/>
                  <a:gd name="T4" fmla="*/ 2 w 4"/>
                  <a:gd name="T5" fmla="*/ 4 h 4"/>
                  <a:gd name="T6" fmla="*/ 0 w 4"/>
                  <a:gd name="T7" fmla="*/ 2 h 4"/>
                  <a:gd name="T8" fmla="*/ 0 w 4"/>
                  <a:gd name="T9" fmla="*/ 1 h 4"/>
                  <a:gd name="T10" fmla="*/ 1 w 4"/>
                  <a:gd name="T11" fmla="*/ 0 h 4"/>
                  <a:gd name="T12" fmla="*/ 4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33" name="Freeform 195"/>
              <p:cNvSpPr>
                <a:spLocks/>
              </p:cNvSpPr>
              <p:nvPr/>
            </p:nvSpPr>
            <p:spPr bwMode="auto">
              <a:xfrm>
                <a:off x="1035" y="139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34" name="Freeform 196"/>
              <p:cNvSpPr>
                <a:spLocks/>
              </p:cNvSpPr>
              <p:nvPr/>
            </p:nvSpPr>
            <p:spPr bwMode="auto">
              <a:xfrm>
                <a:off x="1037" y="139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35" name="Freeform 197"/>
              <p:cNvSpPr>
                <a:spLocks/>
              </p:cNvSpPr>
              <p:nvPr/>
            </p:nvSpPr>
            <p:spPr bwMode="auto">
              <a:xfrm>
                <a:off x="1037" y="1393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1 w 4"/>
                  <a:gd name="T3" fmla="*/ 4 h 5"/>
                  <a:gd name="T4" fmla="*/ 1 w 4"/>
                  <a:gd name="T5" fmla="*/ 2 h 5"/>
                  <a:gd name="T6" fmla="*/ 3 w 4"/>
                  <a:gd name="T7" fmla="*/ 2 h 5"/>
                  <a:gd name="T8" fmla="*/ 4 w 4"/>
                  <a:gd name="T9" fmla="*/ 0 h 5"/>
                  <a:gd name="T10" fmla="*/ 4 w 4"/>
                  <a:gd name="T11" fmla="*/ 2 h 5"/>
                  <a:gd name="T12" fmla="*/ 0 w 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36" name="Freeform 198"/>
              <p:cNvSpPr>
                <a:spLocks/>
              </p:cNvSpPr>
              <p:nvPr/>
            </p:nvSpPr>
            <p:spPr bwMode="auto">
              <a:xfrm>
                <a:off x="1044" y="139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37" name="Freeform 199"/>
              <p:cNvSpPr>
                <a:spLocks/>
              </p:cNvSpPr>
              <p:nvPr/>
            </p:nvSpPr>
            <p:spPr bwMode="auto">
              <a:xfrm>
                <a:off x="1046" y="139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38" name="Freeform 200"/>
              <p:cNvSpPr>
                <a:spLocks/>
              </p:cNvSpPr>
              <p:nvPr/>
            </p:nvSpPr>
            <p:spPr bwMode="auto">
              <a:xfrm>
                <a:off x="1049" y="113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39" name="Freeform 201"/>
              <p:cNvSpPr>
                <a:spLocks/>
              </p:cNvSpPr>
              <p:nvPr/>
            </p:nvSpPr>
            <p:spPr bwMode="auto">
              <a:xfrm>
                <a:off x="1052" y="138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40" name="Freeform 202"/>
              <p:cNvSpPr>
                <a:spLocks/>
              </p:cNvSpPr>
              <p:nvPr/>
            </p:nvSpPr>
            <p:spPr bwMode="auto">
              <a:xfrm>
                <a:off x="1067" y="1373"/>
                <a:ext cx="4" cy="1"/>
              </a:xfrm>
              <a:custGeom>
                <a:avLst/>
                <a:gdLst>
                  <a:gd name="T0" fmla="*/ 3 w 4"/>
                  <a:gd name="T1" fmla="*/ 1 h 1"/>
                  <a:gd name="T2" fmla="*/ 0 w 4"/>
                  <a:gd name="T3" fmla="*/ 1 h 1"/>
                  <a:gd name="T4" fmla="*/ 3 w 4"/>
                  <a:gd name="T5" fmla="*/ 0 h 1"/>
                  <a:gd name="T6" fmla="*/ 4 w 4"/>
                  <a:gd name="T7" fmla="*/ 1 h 1"/>
                  <a:gd name="T8" fmla="*/ 3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41" name="Freeform 203"/>
              <p:cNvSpPr>
                <a:spLocks/>
              </p:cNvSpPr>
              <p:nvPr/>
            </p:nvSpPr>
            <p:spPr bwMode="auto">
              <a:xfrm>
                <a:off x="1086" y="138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42" name="Freeform 204"/>
              <p:cNvSpPr>
                <a:spLocks/>
              </p:cNvSpPr>
              <p:nvPr/>
            </p:nvSpPr>
            <p:spPr bwMode="auto">
              <a:xfrm>
                <a:off x="1095" y="1352"/>
                <a:ext cx="26" cy="18"/>
              </a:xfrm>
              <a:custGeom>
                <a:avLst/>
                <a:gdLst>
                  <a:gd name="T0" fmla="*/ 7 w 26"/>
                  <a:gd name="T1" fmla="*/ 18 h 18"/>
                  <a:gd name="T2" fmla="*/ 7 w 26"/>
                  <a:gd name="T3" fmla="*/ 17 h 18"/>
                  <a:gd name="T4" fmla="*/ 9 w 26"/>
                  <a:gd name="T5" fmla="*/ 16 h 18"/>
                  <a:gd name="T6" fmla="*/ 9 w 26"/>
                  <a:gd name="T7" fmla="*/ 13 h 18"/>
                  <a:gd name="T8" fmla="*/ 10 w 26"/>
                  <a:gd name="T9" fmla="*/ 13 h 18"/>
                  <a:gd name="T10" fmla="*/ 9 w 26"/>
                  <a:gd name="T11" fmla="*/ 13 h 18"/>
                  <a:gd name="T12" fmla="*/ 6 w 26"/>
                  <a:gd name="T13" fmla="*/ 15 h 18"/>
                  <a:gd name="T14" fmla="*/ 5 w 26"/>
                  <a:gd name="T15" fmla="*/ 16 h 18"/>
                  <a:gd name="T16" fmla="*/ 3 w 26"/>
                  <a:gd name="T17" fmla="*/ 16 h 18"/>
                  <a:gd name="T18" fmla="*/ 1 w 26"/>
                  <a:gd name="T19" fmla="*/ 13 h 18"/>
                  <a:gd name="T20" fmla="*/ 1 w 26"/>
                  <a:gd name="T21" fmla="*/ 12 h 18"/>
                  <a:gd name="T22" fmla="*/ 0 w 26"/>
                  <a:gd name="T23" fmla="*/ 11 h 18"/>
                  <a:gd name="T24" fmla="*/ 0 w 26"/>
                  <a:gd name="T25" fmla="*/ 8 h 18"/>
                  <a:gd name="T26" fmla="*/ 3 w 26"/>
                  <a:gd name="T27" fmla="*/ 6 h 18"/>
                  <a:gd name="T28" fmla="*/ 5 w 26"/>
                  <a:gd name="T29" fmla="*/ 5 h 18"/>
                  <a:gd name="T30" fmla="*/ 6 w 26"/>
                  <a:gd name="T31" fmla="*/ 5 h 18"/>
                  <a:gd name="T32" fmla="*/ 6 w 26"/>
                  <a:gd name="T33" fmla="*/ 7 h 18"/>
                  <a:gd name="T34" fmla="*/ 9 w 26"/>
                  <a:gd name="T35" fmla="*/ 7 h 18"/>
                  <a:gd name="T36" fmla="*/ 9 w 26"/>
                  <a:gd name="T37" fmla="*/ 8 h 18"/>
                  <a:gd name="T38" fmla="*/ 10 w 26"/>
                  <a:gd name="T39" fmla="*/ 11 h 18"/>
                  <a:gd name="T40" fmla="*/ 10 w 26"/>
                  <a:gd name="T41" fmla="*/ 5 h 18"/>
                  <a:gd name="T42" fmla="*/ 12 w 26"/>
                  <a:gd name="T43" fmla="*/ 6 h 18"/>
                  <a:gd name="T44" fmla="*/ 11 w 26"/>
                  <a:gd name="T45" fmla="*/ 5 h 18"/>
                  <a:gd name="T46" fmla="*/ 9 w 26"/>
                  <a:gd name="T47" fmla="*/ 4 h 18"/>
                  <a:gd name="T48" fmla="*/ 9 w 26"/>
                  <a:gd name="T49" fmla="*/ 2 h 18"/>
                  <a:gd name="T50" fmla="*/ 10 w 26"/>
                  <a:gd name="T51" fmla="*/ 1 h 18"/>
                  <a:gd name="T52" fmla="*/ 12 w 26"/>
                  <a:gd name="T53" fmla="*/ 2 h 18"/>
                  <a:gd name="T54" fmla="*/ 12 w 26"/>
                  <a:gd name="T55" fmla="*/ 5 h 18"/>
                  <a:gd name="T56" fmla="*/ 13 w 26"/>
                  <a:gd name="T57" fmla="*/ 4 h 18"/>
                  <a:gd name="T58" fmla="*/ 13 w 26"/>
                  <a:gd name="T59" fmla="*/ 2 h 18"/>
                  <a:gd name="T60" fmla="*/ 16 w 26"/>
                  <a:gd name="T61" fmla="*/ 2 h 18"/>
                  <a:gd name="T62" fmla="*/ 15 w 26"/>
                  <a:gd name="T63" fmla="*/ 0 h 18"/>
                  <a:gd name="T64" fmla="*/ 17 w 26"/>
                  <a:gd name="T65" fmla="*/ 1 h 18"/>
                  <a:gd name="T66" fmla="*/ 20 w 26"/>
                  <a:gd name="T67" fmla="*/ 1 h 18"/>
                  <a:gd name="T68" fmla="*/ 18 w 26"/>
                  <a:gd name="T69" fmla="*/ 2 h 18"/>
                  <a:gd name="T70" fmla="*/ 21 w 26"/>
                  <a:gd name="T71" fmla="*/ 2 h 18"/>
                  <a:gd name="T72" fmla="*/ 22 w 26"/>
                  <a:gd name="T73" fmla="*/ 1 h 18"/>
                  <a:gd name="T74" fmla="*/ 24 w 26"/>
                  <a:gd name="T75" fmla="*/ 1 h 18"/>
                  <a:gd name="T76" fmla="*/ 23 w 26"/>
                  <a:gd name="T77" fmla="*/ 4 h 18"/>
                  <a:gd name="T78" fmla="*/ 23 w 26"/>
                  <a:gd name="T79" fmla="*/ 6 h 18"/>
                  <a:gd name="T80" fmla="*/ 26 w 26"/>
                  <a:gd name="T81" fmla="*/ 5 h 18"/>
                  <a:gd name="T82" fmla="*/ 26 w 26"/>
                  <a:gd name="T83" fmla="*/ 7 h 18"/>
                  <a:gd name="T84" fmla="*/ 23 w 26"/>
                  <a:gd name="T85" fmla="*/ 8 h 18"/>
                  <a:gd name="T86" fmla="*/ 22 w 26"/>
                  <a:gd name="T87" fmla="*/ 7 h 18"/>
                  <a:gd name="T88" fmla="*/ 17 w 26"/>
                  <a:gd name="T89" fmla="*/ 7 h 18"/>
                  <a:gd name="T90" fmla="*/ 20 w 26"/>
                  <a:gd name="T91" fmla="*/ 7 h 18"/>
                  <a:gd name="T92" fmla="*/ 21 w 26"/>
                  <a:gd name="T93" fmla="*/ 8 h 18"/>
                  <a:gd name="T94" fmla="*/ 21 w 26"/>
                  <a:gd name="T95" fmla="*/ 11 h 18"/>
                  <a:gd name="T96" fmla="*/ 20 w 26"/>
                  <a:gd name="T97" fmla="*/ 11 h 18"/>
                  <a:gd name="T98" fmla="*/ 17 w 26"/>
                  <a:gd name="T99" fmla="*/ 10 h 18"/>
                  <a:gd name="T100" fmla="*/ 16 w 26"/>
                  <a:gd name="T101" fmla="*/ 12 h 18"/>
                  <a:gd name="T102" fmla="*/ 12 w 26"/>
                  <a:gd name="T103" fmla="*/ 12 h 18"/>
                  <a:gd name="T104" fmla="*/ 11 w 26"/>
                  <a:gd name="T105" fmla="*/ 13 h 18"/>
                  <a:gd name="T106" fmla="*/ 12 w 26"/>
                  <a:gd name="T107" fmla="*/ 16 h 18"/>
                  <a:gd name="T108" fmla="*/ 11 w 26"/>
                  <a:gd name="T109" fmla="*/ 16 h 18"/>
                  <a:gd name="T110" fmla="*/ 9 w 26"/>
                  <a:gd name="T111" fmla="*/ 18 h 18"/>
                  <a:gd name="T112" fmla="*/ 7 w 26"/>
                  <a:gd name="T1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" h="18">
                    <a:moveTo>
                      <a:pt x="7" y="18"/>
                    </a:moveTo>
                    <a:lnTo>
                      <a:pt x="7" y="17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6" y="15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10" y="11"/>
                    </a:lnTo>
                    <a:lnTo>
                      <a:pt x="10" y="5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6" y="2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2" y="7"/>
                    </a:lnTo>
                    <a:lnTo>
                      <a:pt x="17" y="7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7" y="10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11" y="13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955" y="1123"/>
              <a:ext cx="3627" cy="1408"/>
              <a:chOff x="955" y="1123"/>
              <a:chExt cx="3627" cy="1408"/>
            </a:xfrm>
          </p:grpSpPr>
          <p:sp>
            <p:nvSpPr>
              <p:cNvPr id="18643" name="Freeform 206"/>
              <p:cNvSpPr>
                <a:spLocks/>
              </p:cNvSpPr>
              <p:nvPr/>
            </p:nvSpPr>
            <p:spPr bwMode="auto">
              <a:xfrm>
                <a:off x="1094" y="137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1 w 2"/>
                  <a:gd name="T7" fmla="*/ 1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44" name="Freeform 207"/>
              <p:cNvSpPr>
                <a:spLocks/>
              </p:cNvSpPr>
              <p:nvPr/>
            </p:nvSpPr>
            <p:spPr bwMode="auto">
              <a:xfrm>
                <a:off x="1100" y="1373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1 h 1"/>
                  <a:gd name="T4" fmla="*/ 1 w 4"/>
                  <a:gd name="T5" fmla="*/ 0 h 1"/>
                  <a:gd name="T6" fmla="*/ 2 w 4"/>
                  <a:gd name="T7" fmla="*/ 1 h 1"/>
                  <a:gd name="T8" fmla="*/ 4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45" name="Freeform 208"/>
              <p:cNvSpPr>
                <a:spLocks/>
              </p:cNvSpPr>
              <p:nvPr/>
            </p:nvSpPr>
            <p:spPr bwMode="auto">
              <a:xfrm>
                <a:off x="1107" y="133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46" name="Freeform 209"/>
              <p:cNvSpPr>
                <a:spLocks/>
              </p:cNvSpPr>
              <p:nvPr/>
            </p:nvSpPr>
            <p:spPr bwMode="auto">
              <a:xfrm>
                <a:off x="1107" y="1353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3 w 4"/>
                  <a:gd name="T7" fmla="*/ 0 h 1"/>
                  <a:gd name="T8" fmla="*/ 4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47" name="Freeform 210"/>
              <p:cNvSpPr>
                <a:spLocks/>
              </p:cNvSpPr>
              <p:nvPr/>
            </p:nvSpPr>
            <p:spPr bwMode="auto">
              <a:xfrm>
                <a:off x="1110" y="135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  <a:gd name="T8" fmla="*/ 3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48" name="Freeform 211"/>
              <p:cNvSpPr>
                <a:spLocks/>
              </p:cNvSpPr>
              <p:nvPr/>
            </p:nvSpPr>
            <p:spPr bwMode="auto">
              <a:xfrm>
                <a:off x="1110" y="1364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1 h 3"/>
                  <a:gd name="T8" fmla="*/ 1 w 2"/>
                  <a:gd name="T9" fmla="*/ 3 h 3"/>
                  <a:gd name="T10" fmla="*/ 0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49" name="Freeform 212"/>
              <p:cNvSpPr>
                <a:spLocks/>
              </p:cNvSpPr>
              <p:nvPr/>
            </p:nvSpPr>
            <p:spPr bwMode="auto">
              <a:xfrm>
                <a:off x="1112" y="1345"/>
                <a:ext cx="12" cy="7"/>
              </a:xfrm>
              <a:custGeom>
                <a:avLst/>
                <a:gdLst>
                  <a:gd name="T0" fmla="*/ 12 w 12"/>
                  <a:gd name="T1" fmla="*/ 2 h 7"/>
                  <a:gd name="T2" fmla="*/ 10 w 12"/>
                  <a:gd name="T3" fmla="*/ 5 h 7"/>
                  <a:gd name="T4" fmla="*/ 7 w 12"/>
                  <a:gd name="T5" fmla="*/ 3 h 7"/>
                  <a:gd name="T6" fmla="*/ 9 w 12"/>
                  <a:gd name="T7" fmla="*/ 5 h 7"/>
                  <a:gd name="T8" fmla="*/ 6 w 12"/>
                  <a:gd name="T9" fmla="*/ 5 h 7"/>
                  <a:gd name="T10" fmla="*/ 4 w 12"/>
                  <a:gd name="T11" fmla="*/ 7 h 7"/>
                  <a:gd name="T12" fmla="*/ 1 w 12"/>
                  <a:gd name="T13" fmla="*/ 6 h 7"/>
                  <a:gd name="T14" fmla="*/ 0 w 12"/>
                  <a:gd name="T15" fmla="*/ 5 h 7"/>
                  <a:gd name="T16" fmla="*/ 1 w 12"/>
                  <a:gd name="T17" fmla="*/ 5 h 7"/>
                  <a:gd name="T18" fmla="*/ 0 w 12"/>
                  <a:gd name="T19" fmla="*/ 3 h 7"/>
                  <a:gd name="T20" fmla="*/ 1 w 12"/>
                  <a:gd name="T21" fmla="*/ 2 h 7"/>
                  <a:gd name="T22" fmla="*/ 4 w 12"/>
                  <a:gd name="T23" fmla="*/ 2 h 7"/>
                  <a:gd name="T24" fmla="*/ 3 w 12"/>
                  <a:gd name="T25" fmla="*/ 1 h 7"/>
                  <a:gd name="T26" fmla="*/ 4 w 12"/>
                  <a:gd name="T27" fmla="*/ 0 h 7"/>
                  <a:gd name="T28" fmla="*/ 6 w 12"/>
                  <a:gd name="T29" fmla="*/ 0 h 7"/>
                  <a:gd name="T30" fmla="*/ 6 w 12"/>
                  <a:gd name="T31" fmla="*/ 2 h 7"/>
                  <a:gd name="T32" fmla="*/ 7 w 12"/>
                  <a:gd name="T33" fmla="*/ 0 h 7"/>
                  <a:gd name="T34" fmla="*/ 9 w 12"/>
                  <a:gd name="T35" fmla="*/ 1 h 7"/>
                  <a:gd name="T36" fmla="*/ 10 w 12"/>
                  <a:gd name="T37" fmla="*/ 3 h 7"/>
                  <a:gd name="T38" fmla="*/ 11 w 12"/>
                  <a:gd name="T39" fmla="*/ 2 h 7"/>
                  <a:gd name="T40" fmla="*/ 12 w 12"/>
                  <a:gd name="T4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7">
                    <a:moveTo>
                      <a:pt x="12" y="2"/>
                    </a:moveTo>
                    <a:lnTo>
                      <a:pt x="10" y="5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50" name="Freeform 213"/>
              <p:cNvSpPr>
                <a:spLocks/>
              </p:cNvSpPr>
              <p:nvPr/>
            </p:nvSpPr>
            <p:spPr bwMode="auto">
              <a:xfrm>
                <a:off x="1112" y="136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51" name="Freeform 214"/>
              <p:cNvSpPr>
                <a:spLocks/>
              </p:cNvSpPr>
              <p:nvPr/>
            </p:nvSpPr>
            <p:spPr bwMode="auto">
              <a:xfrm>
                <a:off x="1117" y="1342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0 h 3"/>
                  <a:gd name="T8" fmla="*/ 2 w 2"/>
                  <a:gd name="T9" fmla="*/ 1 h 3"/>
                  <a:gd name="T10" fmla="*/ 1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52" name="Freeform 215"/>
              <p:cNvSpPr>
                <a:spLocks/>
              </p:cNvSpPr>
              <p:nvPr/>
            </p:nvSpPr>
            <p:spPr bwMode="auto">
              <a:xfrm>
                <a:off x="1119" y="133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53" name="Freeform 216"/>
              <p:cNvSpPr>
                <a:spLocks/>
              </p:cNvSpPr>
              <p:nvPr/>
            </p:nvSpPr>
            <p:spPr bwMode="auto">
              <a:xfrm>
                <a:off x="1123" y="131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54" name="Freeform 217"/>
              <p:cNvSpPr>
                <a:spLocks/>
              </p:cNvSpPr>
              <p:nvPr/>
            </p:nvSpPr>
            <p:spPr bwMode="auto">
              <a:xfrm>
                <a:off x="1136" y="133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55" name="Freeform 218"/>
              <p:cNvSpPr>
                <a:spLocks/>
              </p:cNvSpPr>
              <p:nvPr/>
            </p:nvSpPr>
            <p:spPr bwMode="auto">
              <a:xfrm>
                <a:off x="1148" y="113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56" name="Freeform 219"/>
              <p:cNvSpPr>
                <a:spLocks/>
              </p:cNvSpPr>
              <p:nvPr/>
            </p:nvSpPr>
            <p:spPr bwMode="auto">
              <a:xfrm>
                <a:off x="1154" y="114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57" name="Freeform 220"/>
              <p:cNvSpPr>
                <a:spLocks/>
              </p:cNvSpPr>
              <p:nvPr/>
            </p:nvSpPr>
            <p:spPr bwMode="auto">
              <a:xfrm>
                <a:off x="1163" y="131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58" name="Freeform 221"/>
              <p:cNvSpPr>
                <a:spLocks/>
              </p:cNvSpPr>
              <p:nvPr/>
            </p:nvSpPr>
            <p:spPr bwMode="auto">
              <a:xfrm>
                <a:off x="1163" y="132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59" name="Freeform 222"/>
              <p:cNvSpPr>
                <a:spLocks/>
              </p:cNvSpPr>
              <p:nvPr/>
            </p:nvSpPr>
            <p:spPr bwMode="auto">
              <a:xfrm>
                <a:off x="1163" y="130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60" name="Freeform 223"/>
              <p:cNvSpPr>
                <a:spLocks/>
              </p:cNvSpPr>
              <p:nvPr/>
            </p:nvSpPr>
            <p:spPr bwMode="auto">
              <a:xfrm>
                <a:off x="1164" y="131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61" name="Freeform 224"/>
              <p:cNvSpPr>
                <a:spLocks/>
              </p:cNvSpPr>
              <p:nvPr/>
            </p:nvSpPr>
            <p:spPr bwMode="auto">
              <a:xfrm>
                <a:off x="1164" y="130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62" name="Freeform 225"/>
              <p:cNvSpPr>
                <a:spLocks/>
              </p:cNvSpPr>
              <p:nvPr/>
            </p:nvSpPr>
            <p:spPr bwMode="auto">
              <a:xfrm>
                <a:off x="1165" y="1319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2 w 2"/>
                  <a:gd name="T5" fmla="*/ 0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63" name="Freeform 226"/>
              <p:cNvSpPr>
                <a:spLocks/>
              </p:cNvSpPr>
              <p:nvPr/>
            </p:nvSpPr>
            <p:spPr bwMode="auto">
              <a:xfrm>
                <a:off x="1167" y="1315"/>
                <a:ext cx="8" cy="9"/>
              </a:xfrm>
              <a:custGeom>
                <a:avLst/>
                <a:gdLst>
                  <a:gd name="T0" fmla="*/ 0 w 8"/>
                  <a:gd name="T1" fmla="*/ 9 h 9"/>
                  <a:gd name="T2" fmla="*/ 3 w 8"/>
                  <a:gd name="T3" fmla="*/ 5 h 9"/>
                  <a:gd name="T4" fmla="*/ 4 w 8"/>
                  <a:gd name="T5" fmla="*/ 3 h 9"/>
                  <a:gd name="T6" fmla="*/ 6 w 8"/>
                  <a:gd name="T7" fmla="*/ 2 h 9"/>
                  <a:gd name="T8" fmla="*/ 6 w 8"/>
                  <a:gd name="T9" fmla="*/ 0 h 9"/>
                  <a:gd name="T10" fmla="*/ 8 w 8"/>
                  <a:gd name="T11" fmla="*/ 0 h 9"/>
                  <a:gd name="T12" fmla="*/ 8 w 8"/>
                  <a:gd name="T13" fmla="*/ 3 h 9"/>
                  <a:gd name="T14" fmla="*/ 7 w 8"/>
                  <a:gd name="T15" fmla="*/ 3 h 9"/>
                  <a:gd name="T16" fmla="*/ 4 w 8"/>
                  <a:gd name="T17" fmla="*/ 4 h 9"/>
                  <a:gd name="T18" fmla="*/ 4 w 8"/>
                  <a:gd name="T19" fmla="*/ 7 h 9"/>
                  <a:gd name="T20" fmla="*/ 2 w 8"/>
                  <a:gd name="T21" fmla="*/ 9 h 9"/>
                  <a:gd name="T22" fmla="*/ 0 w 8"/>
                  <a:gd name="T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9">
                    <a:moveTo>
                      <a:pt x="0" y="9"/>
                    </a:move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64" name="Freeform 227"/>
              <p:cNvSpPr>
                <a:spLocks/>
              </p:cNvSpPr>
              <p:nvPr/>
            </p:nvSpPr>
            <p:spPr bwMode="auto">
              <a:xfrm>
                <a:off x="1165" y="1313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5 h 5"/>
                  <a:gd name="T4" fmla="*/ 0 w 3"/>
                  <a:gd name="T5" fmla="*/ 4 h 5"/>
                  <a:gd name="T6" fmla="*/ 3 w 3"/>
                  <a:gd name="T7" fmla="*/ 2 h 5"/>
                  <a:gd name="T8" fmla="*/ 2 w 3"/>
                  <a:gd name="T9" fmla="*/ 1 h 5"/>
                  <a:gd name="T10" fmla="*/ 3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65" name="Freeform 228"/>
              <p:cNvSpPr>
                <a:spLocks/>
              </p:cNvSpPr>
              <p:nvPr/>
            </p:nvSpPr>
            <p:spPr bwMode="auto">
              <a:xfrm>
                <a:off x="1170" y="131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66" name="Freeform 229"/>
              <p:cNvSpPr>
                <a:spLocks/>
              </p:cNvSpPr>
              <p:nvPr/>
            </p:nvSpPr>
            <p:spPr bwMode="auto">
              <a:xfrm>
                <a:off x="1173" y="13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67" name="Freeform 230"/>
              <p:cNvSpPr>
                <a:spLocks/>
              </p:cNvSpPr>
              <p:nvPr/>
            </p:nvSpPr>
            <p:spPr bwMode="auto">
              <a:xfrm>
                <a:off x="1179" y="1313"/>
                <a:ext cx="6" cy="4"/>
              </a:xfrm>
              <a:custGeom>
                <a:avLst/>
                <a:gdLst>
                  <a:gd name="T0" fmla="*/ 1 w 6"/>
                  <a:gd name="T1" fmla="*/ 4 h 4"/>
                  <a:gd name="T2" fmla="*/ 1 w 6"/>
                  <a:gd name="T3" fmla="*/ 2 h 4"/>
                  <a:gd name="T4" fmla="*/ 0 w 6"/>
                  <a:gd name="T5" fmla="*/ 2 h 4"/>
                  <a:gd name="T6" fmla="*/ 0 w 6"/>
                  <a:gd name="T7" fmla="*/ 0 h 4"/>
                  <a:gd name="T8" fmla="*/ 2 w 6"/>
                  <a:gd name="T9" fmla="*/ 0 h 4"/>
                  <a:gd name="T10" fmla="*/ 4 w 6"/>
                  <a:gd name="T11" fmla="*/ 1 h 4"/>
                  <a:gd name="T12" fmla="*/ 6 w 6"/>
                  <a:gd name="T13" fmla="*/ 1 h 4"/>
                  <a:gd name="T14" fmla="*/ 4 w 6"/>
                  <a:gd name="T15" fmla="*/ 2 h 4"/>
                  <a:gd name="T16" fmla="*/ 2 w 6"/>
                  <a:gd name="T17" fmla="*/ 2 h 4"/>
                  <a:gd name="T18" fmla="*/ 1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68" name="Freeform 231"/>
              <p:cNvSpPr>
                <a:spLocks/>
              </p:cNvSpPr>
              <p:nvPr/>
            </p:nvSpPr>
            <p:spPr bwMode="auto">
              <a:xfrm>
                <a:off x="1183" y="1311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4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4 w 5"/>
                  <a:gd name="T9" fmla="*/ 1 h 2"/>
                  <a:gd name="T10" fmla="*/ 5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69" name="Freeform 232"/>
              <p:cNvSpPr>
                <a:spLocks/>
              </p:cNvSpPr>
              <p:nvPr/>
            </p:nvSpPr>
            <p:spPr bwMode="auto">
              <a:xfrm>
                <a:off x="1202" y="132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70" name="Freeform 233"/>
              <p:cNvSpPr>
                <a:spLocks/>
              </p:cNvSpPr>
              <p:nvPr/>
            </p:nvSpPr>
            <p:spPr bwMode="auto">
              <a:xfrm>
                <a:off x="1225" y="115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71" name="Freeform 234"/>
              <p:cNvSpPr>
                <a:spLocks/>
              </p:cNvSpPr>
              <p:nvPr/>
            </p:nvSpPr>
            <p:spPr bwMode="auto">
              <a:xfrm>
                <a:off x="1229" y="1153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0 h 3"/>
                  <a:gd name="T4" fmla="*/ 3 w 5"/>
                  <a:gd name="T5" fmla="*/ 0 h 3"/>
                  <a:gd name="T6" fmla="*/ 5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72" name="Freeform 235"/>
              <p:cNvSpPr>
                <a:spLocks/>
              </p:cNvSpPr>
              <p:nvPr/>
            </p:nvSpPr>
            <p:spPr bwMode="auto">
              <a:xfrm>
                <a:off x="1285" y="135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1 w 1"/>
                  <a:gd name="T5" fmla="*/ 0 h 3"/>
                  <a:gd name="T6" fmla="*/ 1 w 1"/>
                  <a:gd name="T7" fmla="*/ 2 h 3"/>
                  <a:gd name="T8" fmla="*/ 0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73" name="Freeform 236"/>
              <p:cNvSpPr>
                <a:spLocks/>
              </p:cNvSpPr>
              <p:nvPr/>
            </p:nvSpPr>
            <p:spPr bwMode="auto">
              <a:xfrm>
                <a:off x="1292" y="1362"/>
                <a:ext cx="3" cy="5"/>
              </a:xfrm>
              <a:custGeom>
                <a:avLst/>
                <a:gdLst>
                  <a:gd name="T0" fmla="*/ 2 w 3"/>
                  <a:gd name="T1" fmla="*/ 0 h 5"/>
                  <a:gd name="T2" fmla="*/ 3 w 3"/>
                  <a:gd name="T3" fmla="*/ 1 h 5"/>
                  <a:gd name="T4" fmla="*/ 3 w 3"/>
                  <a:gd name="T5" fmla="*/ 3 h 5"/>
                  <a:gd name="T6" fmla="*/ 2 w 3"/>
                  <a:gd name="T7" fmla="*/ 5 h 5"/>
                  <a:gd name="T8" fmla="*/ 2 w 3"/>
                  <a:gd name="T9" fmla="*/ 3 h 5"/>
                  <a:gd name="T10" fmla="*/ 0 w 3"/>
                  <a:gd name="T11" fmla="*/ 1 h 5"/>
                  <a:gd name="T12" fmla="*/ 2 w 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3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74" name="Freeform 237"/>
              <p:cNvSpPr>
                <a:spLocks/>
              </p:cNvSpPr>
              <p:nvPr/>
            </p:nvSpPr>
            <p:spPr bwMode="auto">
              <a:xfrm>
                <a:off x="1294" y="134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75" name="Freeform 238"/>
              <p:cNvSpPr>
                <a:spLocks/>
              </p:cNvSpPr>
              <p:nvPr/>
            </p:nvSpPr>
            <p:spPr bwMode="auto">
              <a:xfrm>
                <a:off x="1294" y="1358"/>
                <a:ext cx="10" cy="21"/>
              </a:xfrm>
              <a:custGeom>
                <a:avLst/>
                <a:gdLst>
                  <a:gd name="T0" fmla="*/ 10 w 10"/>
                  <a:gd name="T1" fmla="*/ 21 h 21"/>
                  <a:gd name="T2" fmla="*/ 9 w 10"/>
                  <a:gd name="T3" fmla="*/ 20 h 21"/>
                  <a:gd name="T4" fmla="*/ 9 w 10"/>
                  <a:gd name="T5" fmla="*/ 18 h 21"/>
                  <a:gd name="T6" fmla="*/ 7 w 10"/>
                  <a:gd name="T7" fmla="*/ 17 h 21"/>
                  <a:gd name="T8" fmla="*/ 7 w 10"/>
                  <a:gd name="T9" fmla="*/ 16 h 21"/>
                  <a:gd name="T10" fmla="*/ 8 w 10"/>
                  <a:gd name="T11" fmla="*/ 13 h 21"/>
                  <a:gd name="T12" fmla="*/ 6 w 10"/>
                  <a:gd name="T13" fmla="*/ 15 h 21"/>
                  <a:gd name="T14" fmla="*/ 7 w 10"/>
                  <a:gd name="T15" fmla="*/ 13 h 21"/>
                  <a:gd name="T16" fmla="*/ 4 w 10"/>
                  <a:gd name="T17" fmla="*/ 13 h 21"/>
                  <a:gd name="T18" fmla="*/ 6 w 10"/>
                  <a:gd name="T19" fmla="*/ 12 h 21"/>
                  <a:gd name="T20" fmla="*/ 4 w 10"/>
                  <a:gd name="T21" fmla="*/ 12 h 21"/>
                  <a:gd name="T22" fmla="*/ 3 w 10"/>
                  <a:gd name="T23" fmla="*/ 11 h 21"/>
                  <a:gd name="T24" fmla="*/ 4 w 10"/>
                  <a:gd name="T25" fmla="*/ 10 h 21"/>
                  <a:gd name="T26" fmla="*/ 3 w 10"/>
                  <a:gd name="T27" fmla="*/ 10 h 21"/>
                  <a:gd name="T28" fmla="*/ 4 w 10"/>
                  <a:gd name="T29" fmla="*/ 9 h 21"/>
                  <a:gd name="T30" fmla="*/ 3 w 10"/>
                  <a:gd name="T31" fmla="*/ 7 h 21"/>
                  <a:gd name="T32" fmla="*/ 3 w 10"/>
                  <a:gd name="T33" fmla="*/ 6 h 21"/>
                  <a:gd name="T34" fmla="*/ 1 w 10"/>
                  <a:gd name="T35" fmla="*/ 5 h 21"/>
                  <a:gd name="T36" fmla="*/ 0 w 10"/>
                  <a:gd name="T37" fmla="*/ 4 h 21"/>
                  <a:gd name="T38" fmla="*/ 2 w 10"/>
                  <a:gd name="T39" fmla="*/ 4 h 21"/>
                  <a:gd name="T40" fmla="*/ 1 w 10"/>
                  <a:gd name="T41" fmla="*/ 1 h 21"/>
                  <a:gd name="T42" fmla="*/ 3 w 10"/>
                  <a:gd name="T43" fmla="*/ 0 h 21"/>
                  <a:gd name="T44" fmla="*/ 4 w 10"/>
                  <a:gd name="T45" fmla="*/ 1 h 21"/>
                  <a:gd name="T46" fmla="*/ 7 w 10"/>
                  <a:gd name="T47" fmla="*/ 2 h 21"/>
                  <a:gd name="T48" fmla="*/ 7 w 10"/>
                  <a:gd name="T49" fmla="*/ 5 h 21"/>
                  <a:gd name="T50" fmla="*/ 8 w 10"/>
                  <a:gd name="T51" fmla="*/ 5 h 21"/>
                  <a:gd name="T52" fmla="*/ 9 w 10"/>
                  <a:gd name="T53" fmla="*/ 7 h 21"/>
                  <a:gd name="T54" fmla="*/ 9 w 10"/>
                  <a:gd name="T55" fmla="*/ 10 h 21"/>
                  <a:gd name="T56" fmla="*/ 10 w 10"/>
                  <a:gd name="T57" fmla="*/ 11 h 21"/>
                  <a:gd name="T58" fmla="*/ 10 w 10"/>
                  <a:gd name="T5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" h="21">
                    <a:moveTo>
                      <a:pt x="10" y="21"/>
                    </a:moveTo>
                    <a:lnTo>
                      <a:pt x="9" y="20"/>
                    </a:lnTo>
                    <a:lnTo>
                      <a:pt x="9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7" y="13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10" y="11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76" name="Freeform 239"/>
              <p:cNvSpPr>
                <a:spLocks/>
              </p:cNvSpPr>
              <p:nvPr/>
            </p:nvSpPr>
            <p:spPr bwMode="auto">
              <a:xfrm>
                <a:off x="1301" y="1346"/>
                <a:ext cx="12" cy="21"/>
              </a:xfrm>
              <a:custGeom>
                <a:avLst/>
                <a:gdLst>
                  <a:gd name="T0" fmla="*/ 0 w 12"/>
                  <a:gd name="T1" fmla="*/ 0 h 21"/>
                  <a:gd name="T2" fmla="*/ 2 w 12"/>
                  <a:gd name="T3" fmla="*/ 1 h 21"/>
                  <a:gd name="T4" fmla="*/ 2 w 12"/>
                  <a:gd name="T5" fmla="*/ 2 h 21"/>
                  <a:gd name="T6" fmla="*/ 5 w 12"/>
                  <a:gd name="T7" fmla="*/ 4 h 21"/>
                  <a:gd name="T8" fmla="*/ 8 w 12"/>
                  <a:gd name="T9" fmla="*/ 4 h 21"/>
                  <a:gd name="T10" fmla="*/ 10 w 12"/>
                  <a:gd name="T11" fmla="*/ 5 h 21"/>
                  <a:gd name="T12" fmla="*/ 11 w 12"/>
                  <a:gd name="T13" fmla="*/ 7 h 21"/>
                  <a:gd name="T14" fmla="*/ 11 w 12"/>
                  <a:gd name="T15" fmla="*/ 8 h 21"/>
                  <a:gd name="T16" fmla="*/ 12 w 12"/>
                  <a:gd name="T17" fmla="*/ 11 h 21"/>
                  <a:gd name="T18" fmla="*/ 12 w 12"/>
                  <a:gd name="T19" fmla="*/ 12 h 21"/>
                  <a:gd name="T20" fmla="*/ 11 w 12"/>
                  <a:gd name="T21" fmla="*/ 11 h 21"/>
                  <a:gd name="T22" fmla="*/ 11 w 12"/>
                  <a:gd name="T23" fmla="*/ 8 h 21"/>
                  <a:gd name="T24" fmla="*/ 8 w 12"/>
                  <a:gd name="T25" fmla="*/ 7 h 21"/>
                  <a:gd name="T26" fmla="*/ 8 w 12"/>
                  <a:gd name="T27" fmla="*/ 5 h 21"/>
                  <a:gd name="T28" fmla="*/ 7 w 12"/>
                  <a:gd name="T29" fmla="*/ 7 h 21"/>
                  <a:gd name="T30" fmla="*/ 8 w 12"/>
                  <a:gd name="T31" fmla="*/ 8 h 21"/>
                  <a:gd name="T32" fmla="*/ 10 w 12"/>
                  <a:gd name="T33" fmla="*/ 11 h 21"/>
                  <a:gd name="T34" fmla="*/ 12 w 12"/>
                  <a:gd name="T35" fmla="*/ 13 h 21"/>
                  <a:gd name="T36" fmla="*/ 10 w 12"/>
                  <a:gd name="T37" fmla="*/ 13 h 21"/>
                  <a:gd name="T38" fmla="*/ 11 w 12"/>
                  <a:gd name="T39" fmla="*/ 14 h 21"/>
                  <a:gd name="T40" fmla="*/ 10 w 12"/>
                  <a:gd name="T41" fmla="*/ 16 h 21"/>
                  <a:gd name="T42" fmla="*/ 8 w 12"/>
                  <a:gd name="T43" fmla="*/ 14 h 21"/>
                  <a:gd name="T44" fmla="*/ 10 w 12"/>
                  <a:gd name="T45" fmla="*/ 17 h 21"/>
                  <a:gd name="T46" fmla="*/ 8 w 12"/>
                  <a:gd name="T47" fmla="*/ 18 h 21"/>
                  <a:gd name="T48" fmla="*/ 6 w 12"/>
                  <a:gd name="T49" fmla="*/ 19 h 21"/>
                  <a:gd name="T50" fmla="*/ 5 w 12"/>
                  <a:gd name="T51" fmla="*/ 21 h 21"/>
                  <a:gd name="T52" fmla="*/ 3 w 12"/>
                  <a:gd name="T53" fmla="*/ 19 h 21"/>
                  <a:gd name="T54" fmla="*/ 5 w 12"/>
                  <a:gd name="T55" fmla="*/ 17 h 21"/>
                  <a:gd name="T56" fmla="*/ 5 w 12"/>
                  <a:gd name="T57" fmla="*/ 16 h 21"/>
                  <a:gd name="T58" fmla="*/ 6 w 12"/>
                  <a:gd name="T59" fmla="*/ 16 h 21"/>
                  <a:gd name="T60" fmla="*/ 5 w 12"/>
                  <a:gd name="T61" fmla="*/ 14 h 21"/>
                  <a:gd name="T62" fmla="*/ 6 w 12"/>
                  <a:gd name="T63" fmla="*/ 13 h 21"/>
                  <a:gd name="T64" fmla="*/ 5 w 12"/>
                  <a:gd name="T65" fmla="*/ 13 h 21"/>
                  <a:gd name="T66" fmla="*/ 3 w 12"/>
                  <a:gd name="T67" fmla="*/ 11 h 21"/>
                  <a:gd name="T68" fmla="*/ 2 w 12"/>
                  <a:gd name="T69" fmla="*/ 10 h 21"/>
                  <a:gd name="T70" fmla="*/ 2 w 12"/>
                  <a:gd name="T71" fmla="*/ 4 h 21"/>
                  <a:gd name="T72" fmla="*/ 1 w 12"/>
                  <a:gd name="T73" fmla="*/ 2 h 21"/>
                  <a:gd name="T74" fmla="*/ 0 w 12"/>
                  <a:gd name="T7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" h="21">
                    <a:moveTo>
                      <a:pt x="0" y="0"/>
                    </a:moveTo>
                    <a:lnTo>
                      <a:pt x="2" y="1"/>
                    </a:lnTo>
                    <a:lnTo>
                      <a:pt x="2" y="2"/>
                    </a:lnTo>
                    <a:lnTo>
                      <a:pt x="5" y="4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8" y="8"/>
                    </a:lnTo>
                    <a:lnTo>
                      <a:pt x="10" y="11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10" y="17"/>
                    </a:lnTo>
                    <a:lnTo>
                      <a:pt x="8" y="18"/>
                    </a:lnTo>
                    <a:lnTo>
                      <a:pt x="6" y="19"/>
                    </a:lnTo>
                    <a:lnTo>
                      <a:pt x="5" y="21"/>
                    </a:lnTo>
                    <a:lnTo>
                      <a:pt x="3" y="19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77" name="Freeform 240"/>
              <p:cNvSpPr>
                <a:spLocks/>
              </p:cNvSpPr>
              <p:nvPr/>
            </p:nvSpPr>
            <p:spPr bwMode="auto">
              <a:xfrm>
                <a:off x="1302" y="134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78" name="Freeform 241"/>
              <p:cNvSpPr>
                <a:spLocks/>
              </p:cNvSpPr>
              <p:nvPr/>
            </p:nvSpPr>
            <p:spPr bwMode="auto">
              <a:xfrm>
                <a:off x="1307" y="1369"/>
                <a:ext cx="7" cy="12"/>
              </a:xfrm>
              <a:custGeom>
                <a:avLst/>
                <a:gdLst>
                  <a:gd name="T0" fmla="*/ 2 w 7"/>
                  <a:gd name="T1" fmla="*/ 12 h 12"/>
                  <a:gd name="T2" fmla="*/ 2 w 7"/>
                  <a:gd name="T3" fmla="*/ 11 h 12"/>
                  <a:gd name="T4" fmla="*/ 1 w 7"/>
                  <a:gd name="T5" fmla="*/ 9 h 12"/>
                  <a:gd name="T6" fmla="*/ 2 w 7"/>
                  <a:gd name="T7" fmla="*/ 7 h 12"/>
                  <a:gd name="T8" fmla="*/ 4 w 7"/>
                  <a:gd name="T9" fmla="*/ 7 h 12"/>
                  <a:gd name="T10" fmla="*/ 4 w 7"/>
                  <a:gd name="T11" fmla="*/ 6 h 12"/>
                  <a:gd name="T12" fmla="*/ 2 w 7"/>
                  <a:gd name="T13" fmla="*/ 5 h 12"/>
                  <a:gd name="T14" fmla="*/ 4 w 7"/>
                  <a:gd name="T15" fmla="*/ 4 h 12"/>
                  <a:gd name="T16" fmla="*/ 1 w 7"/>
                  <a:gd name="T17" fmla="*/ 4 h 12"/>
                  <a:gd name="T18" fmla="*/ 0 w 7"/>
                  <a:gd name="T19" fmla="*/ 2 h 12"/>
                  <a:gd name="T20" fmla="*/ 0 w 7"/>
                  <a:gd name="T21" fmla="*/ 0 h 12"/>
                  <a:gd name="T22" fmla="*/ 4 w 7"/>
                  <a:gd name="T23" fmla="*/ 0 h 12"/>
                  <a:gd name="T24" fmla="*/ 5 w 7"/>
                  <a:gd name="T25" fmla="*/ 1 h 12"/>
                  <a:gd name="T26" fmla="*/ 5 w 7"/>
                  <a:gd name="T27" fmla="*/ 2 h 12"/>
                  <a:gd name="T28" fmla="*/ 6 w 7"/>
                  <a:gd name="T29" fmla="*/ 1 h 12"/>
                  <a:gd name="T30" fmla="*/ 7 w 7"/>
                  <a:gd name="T31" fmla="*/ 2 h 12"/>
                  <a:gd name="T32" fmla="*/ 5 w 7"/>
                  <a:gd name="T33" fmla="*/ 4 h 12"/>
                  <a:gd name="T34" fmla="*/ 5 w 7"/>
                  <a:gd name="T35" fmla="*/ 11 h 12"/>
                  <a:gd name="T36" fmla="*/ 4 w 7"/>
                  <a:gd name="T37" fmla="*/ 9 h 12"/>
                  <a:gd name="T38" fmla="*/ 2 w 7"/>
                  <a:gd name="T39" fmla="*/ 11 h 12"/>
                  <a:gd name="T40" fmla="*/ 4 w 7"/>
                  <a:gd name="T41" fmla="*/ 12 h 12"/>
                  <a:gd name="T42" fmla="*/ 2 w 7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12">
                    <a:moveTo>
                      <a:pt x="2" y="12"/>
                    </a:moveTo>
                    <a:lnTo>
                      <a:pt x="2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11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79" name="Freeform 242"/>
              <p:cNvSpPr>
                <a:spLocks/>
              </p:cNvSpPr>
              <p:nvPr/>
            </p:nvSpPr>
            <p:spPr bwMode="auto">
              <a:xfrm>
                <a:off x="1308" y="1382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80" name="Freeform 243"/>
              <p:cNvSpPr>
                <a:spLocks/>
              </p:cNvSpPr>
              <p:nvPr/>
            </p:nvSpPr>
            <p:spPr bwMode="auto">
              <a:xfrm>
                <a:off x="1311" y="1365"/>
                <a:ext cx="12" cy="10"/>
              </a:xfrm>
              <a:custGeom>
                <a:avLst/>
                <a:gdLst>
                  <a:gd name="T0" fmla="*/ 0 w 12"/>
                  <a:gd name="T1" fmla="*/ 0 h 10"/>
                  <a:gd name="T2" fmla="*/ 2 w 12"/>
                  <a:gd name="T3" fmla="*/ 0 h 10"/>
                  <a:gd name="T4" fmla="*/ 4 w 12"/>
                  <a:gd name="T5" fmla="*/ 2 h 10"/>
                  <a:gd name="T6" fmla="*/ 6 w 12"/>
                  <a:gd name="T7" fmla="*/ 2 h 10"/>
                  <a:gd name="T8" fmla="*/ 8 w 12"/>
                  <a:gd name="T9" fmla="*/ 3 h 10"/>
                  <a:gd name="T10" fmla="*/ 9 w 12"/>
                  <a:gd name="T11" fmla="*/ 2 h 10"/>
                  <a:gd name="T12" fmla="*/ 10 w 12"/>
                  <a:gd name="T13" fmla="*/ 3 h 10"/>
                  <a:gd name="T14" fmla="*/ 10 w 12"/>
                  <a:gd name="T15" fmla="*/ 5 h 10"/>
                  <a:gd name="T16" fmla="*/ 12 w 12"/>
                  <a:gd name="T17" fmla="*/ 6 h 10"/>
                  <a:gd name="T18" fmla="*/ 9 w 12"/>
                  <a:gd name="T19" fmla="*/ 6 h 10"/>
                  <a:gd name="T20" fmla="*/ 8 w 12"/>
                  <a:gd name="T21" fmla="*/ 5 h 10"/>
                  <a:gd name="T22" fmla="*/ 8 w 12"/>
                  <a:gd name="T23" fmla="*/ 6 h 10"/>
                  <a:gd name="T24" fmla="*/ 9 w 12"/>
                  <a:gd name="T25" fmla="*/ 8 h 10"/>
                  <a:gd name="T26" fmla="*/ 9 w 12"/>
                  <a:gd name="T27" fmla="*/ 10 h 10"/>
                  <a:gd name="T28" fmla="*/ 6 w 12"/>
                  <a:gd name="T29" fmla="*/ 10 h 10"/>
                  <a:gd name="T30" fmla="*/ 3 w 12"/>
                  <a:gd name="T31" fmla="*/ 9 h 10"/>
                  <a:gd name="T32" fmla="*/ 3 w 12"/>
                  <a:gd name="T33" fmla="*/ 5 h 10"/>
                  <a:gd name="T34" fmla="*/ 2 w 12"/>
                  <a:gd name="T35" fmla="*/ 4 h 10"/>
                  <a:gd name="T36" fmla="*/ 1 w 12"/>
                  <a:gd name="T37" fmla="*/ 2 h 10"/>
                  <a:gd name="T38" fmla="*/ 0 w 12"/>
                  <a:gd name="T3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81" name="Freeform 244"/>
              <p:cNvSpPr>
                <a:spLocks/>
              </p:cNvSpPr>
              <p:nvPr/>
            </p:nvSpPr>
            <p:spPr bwMode="auto">
              <a:xfrm>
                <a:off x="1313" y="138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82" name="Freeform 245"/>
              <p:cNvSpPr>
                <a:spLocks/>
              </p:cNvSpPr>
              <p:nvPr/>
            </p:nvSpPr>
            <p:spPr bwMode="auto">
              <a:xfrm>
                <a:off x="1314" y="1379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2 h 5"/>
                  <a:gd name="T4" fmla="*/ 1 w 5"/>
                  <a:gd name="T5" fmla="*/ 2 h 5"/>
                  <a:gd name="T6" fmla="*/ 4 w 5"/>
                  <a:gd name="T7" fmla="*/ 0 h 5"/>
                  <a:gd name="T8" fmla="*/ 5 w 5"/>
                  <a:gd name="T9" fmla="*/ 2 h 5"/>
                  <a:gd name="T10" fmla="*/ 3 w 5"/>
                  <a:gd name="T11" fmla="*/ 2 h 5"/>
                  <a:gd name="T12" fmla="*/ 0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83" name="Freeform 246"/>
              <p:cNvSpPr>
                <a:spLocks/>
              </p:cNvSpPr>
              <p:nvPr/>
            </p:nvSpPr>
            <p:spPr bwMode="auto">
              <a:xfrm>
                <a:off x="1314" y="1385"/>
                <a:ext cx="4" cy="1"/>
              </a:xfrm>
              <a:custGeom>
                <a:avLst/>
                <a:gdLst>
                  <a:gd name="T0" fmla="*/ 3 w 4"/>
                  <a:gd name="T1" fmla="*/ 1 h 1"/>
                  <a:gd name="T2" fmla="*/ 0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3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84" name="Freeform 247"/>
              <p:cNvSpPr>
                <a:spLocks/>
              </p:cNvSpPr>
              <p:nvPr/>
            </p:nvSpPr>
            <p:spPr bwMode="auto">
              <a:xfrm>
                <a:off x="1315" y="139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85" name="Freeform 248"/>
              <p:cNvSpPr>
                <a:spLocks/>
              </p:cNvSpPr>
              <p:nvPr/>
            </p:nvSpPr>
            <p:spPr bwMode="auto">
              <a:xfrm>
                <a:off x="1315" y="1376"/>
                <a:ext cx="17" cy="25"/>
              </a:xfrm>
              <a:custGeom>
                <a:avLst/>
                <a:gdLst>
                  <a:gd name="T0" fmla="*/ 0 w 17"/>
                  <a:gd name="T1" fmla="*/ 0 h 25"/>
                  <a:gd name="T2" fmla="*/ 4 w 17"/>
                  <a:gd name="T3" fmla="*/ 0 h 25"/>
                  <a:gd name="T4" fmla="*/ 5 w 17"/>
                  <a:gd name="T5" fmla="*/ 2 h 25"/>
                  <a:gd name="T6" fmla="*/ 6 w 17"/>
                  <a:gd name="T7" fmla="*/ 4 h 25"/>
                  <a:gd name="T8" fmla="*/ 6 w 17"/>
                  <a:gd name="T9" fmla="*/ 6 h 25"/>
                  <a:gd name="T10" fmla="*/ 9 w 17"/>
                  <a:gd name="T11" fmla="*/ 6 h 25"/>
                  <a:gd name="T12" fmla="*/ 11 w 17"/>
                  <a:gd name="T13" fmla="*/ 8 h 25"/>
                  <a:gd name="T14" fmla="*/ 12 w 17"/>
                  <a:gd name="T15" fmla="*/ 9 h 25"/>
                  <a:gd name="T16" fmla="*/ 12 w 17"/>
                  <a:gd name="T17" fmla="*/ 11 h 25"/>
                  <a:gd name="T18" fmla="*/ 14 w 17"/>
                  <a:gd name="T19" fmla="*/ 11 h 25"/>
                  <a:gd name="T20" fmla="*/ 15 w 17"/>
                  <a:gd name="T21" fmla="*/ 12 h 25"/>
                  <a:gd name="T22" fmla="*/ 12 w 17"/>
                  <a:gd name="T23" fmla="*/ 12 h 25"/>
                  <a:gd name="T24" fmla="*/ 11 w 17"/>
                  <a:gd name="T25" fmla="*/ 11 h 25"/>
                  <a:gd name="T26" fmla="*/ 10 w 17"/>
                  <a:gd name="T27" fmla="*/ 14 h 25"/>
                  <a:gd name="T28" fmla="*/ 9 w 17"/>
                  <a:gd name="T29" fmla="*/ 15 h 25"/>
                  <a:gd name="T30" fmla="*/ 11 w 17"/>
                  <a:gd name="T31" fmla="*/ 14 h 25"/>
                  <a:gd name="T32" fmla="*/ 12 w 17"/>
                  <a:gd name="T33" fmla="*/ 12 h 25"/>
                  <a:gd name="T34" fmla="*/ 11 w 17"/>
                  <a:gd name="T35" fmla="*/ 15 h 25"/>
                  <a:gd name="T36" fmla="*/ 15 w 17"/>
                  <a:gd name="T37" fmla="*/ 15 h 25"/>
                  <a:gd name="T38" fmla="*/ 14 w 17"/>
                  <a:gd name="T39" fmla="*/ 17 h 25"/>
                  <a:gd name="T40" fmla="*/ 16 w 17"/>
                  <a:gd name="T41" fmla="*/ 17 h 25"/>
                  <a:gd name="T42" fmla="*/ 17 w 17"/>
                  <a:gd name="T43" fmla="*/ 16 h 25"/>
                  <a:gd name="T44" fmla="*/ 17 w 17"/>
                  <a:gd name="T45" fmla="*/ 19 h 25"/>
                  <a:gd name="T46" fmla="*/ 16 w 17"/>
                  <a:gd name="T47" fmla="*/ 20 h 25"/>
                  <a:gd name="T48" fmla="*/ 14 w 17"/>
                  <a:gd name="T49" fmla="*/ 20 h 25"/>
                  <a:gd name="T50" fmla="*/ 15 w 17"/>
                  <a:gd name="T51" fmla="*/ 21 h 25"/>
                  <a:gd name="T52" fmla="*/ 17 w 17"/>
                  <a:gd name="T53" fmla="*/ 20 h 25"/>
                  <a:gd name="T54" fmla="*/ 17 w 17"/>
                  <a:gd name="T55" fmla="*/ 23 h 25"/>
                  <a:gd name="T56" fmla="*/ 16 w 17"/>
                  <a:gd name="T57" fmla="*/ 25 h 25"/>
                  <a:gd name="T58" fmla="*/ 14 w 17"/>
                  <a:gd name="T59" fmla="*/ 25 h 25"/>
                  <a:gd name="T60" fmla="*/ 14 w 17"/>
                  <a:gd name="T61" fmla="*/ 22 h 25"/>
                  <a:gd name="T62" fmla="*/ 12 w 17"/>
                  <a:gd name="T63" fmla="*/ 21 h 25"/>
                  <a:gd name="T64" fmla="*/ 11 w 17"/>
                  <a:gd name="T65" fmla="*/ 21 h 25"/>
                  <a:gd name="T66" fmla="*/ 12 w 17"/>
                  <a:gd name="T67" fmla="*/ 20 h 25"/>
                  <a:gd name="T68" fmla="*/ 11 w 17"/>
                  <a:gd name="T69" fmla="*/ 19 h 25"/>
                  <a:gd name="T70" fmla="*/ 9 w 17"/>
                  <a:gd name="T71" fmla="*/ 17 h 25"/>
                  <a:gd name="T72" fmla="*/ 8 w 17"/>
                  <a:gd name="T73" fmla="*/ 17 h 25"/>
                  <a:gd name="T74" fmla="*/ 5 w 17"/>
                  <a:gd name="T75" fmla="*/ 16 h 25"/>
                  <a:gd name="T76" fmla="*/ 4 w 17"/>
                  <a:gd name="T77" fmla="*/ 15 h 25"/>
                  <a:gd name="T78" fmla="*/ 8 w 17"/>
                  <a:gd name="T79" fmla="*/ 15 h 25"/>
                  <a:gd name="T80" fmla="*/ 6 w 17"/>
                  <a:gd name="T81" fmla="*/ 14 h 25"/>
                  <a:gd name="T82" fmla="*/ 8 w 17"/>
                  <a:gd name="T83" fmla="*/ 14 h 25"/>
                  <a:gd name="T84" fmla="*/ 6 w 17"/>
                  <a:gd name="T85" fmla="*/ 12 h 25"/>
                  <a:gd name="T86" fmla="*/ 4 w 17"/>
                  <a:gd name="T87" fmla="*/ 12 h 25"/>
                  <a:gd name="T88" fmla="*/ 3 w 17"/>
                  <a:gd name="T89" fmla="*/ 11 h 25"/>
                  <a:gd name="T90" fmla="*/ 4 w 17"/>
                  <a:gd name="T91" fmla="*/ 10 h 25"/>
                  <a:gd name="T92" fmla="*/ 5 w 17"/>
                  <a:gd name="T93" fmla="*/ 8 h 25"/>
                  <a:gd name="T94" fmla="*/ 4 w 17"/>
                  <a:gd name="T95" fmla="*/ 6 h 25"/>
                  <a:gd name="T96" fmla="*/ 4 w 17"/>
                  <a:gd name="T97" fmla="*/ 4 h 25"/>
                  <a:gd name="T98" fmla="*/ 2 w 17"/>
                  <a:gd name="T99" fmla="*/ 3 h 25"/>
                  <a:gd name="T100" fmla="*/ 0 w 17"/>
                  <a:gd name="T101" fmla="*/ 3 h 25"/>
                  <a:gd name="T102" fmla="*/ 0 w 17"/>
                  <a:gd name="T10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" h="25">
                    <a:moveTo>
                      <a:pt x="0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1" y="8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1" y="11"/>
                    </a:lnTo>
                    <a:lnTo>
                      <a:pt x="10" y="14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2" y="12"/>
                    </a:lnTo>
                    <a:lnTo>
                      <a:pt x="11" y="15"/>
                    </a:lnTo>
                    <a:lnTo>
                      <a:pt x="15" y="15"/>
                    </a:lnTo>
                    <a:lnTo>
                      <a:pt x="14" y="17"/>
                    </a:lnTo>
                    <a:lnTo>
                      <a:pt x="16" y="17"/>
                    </a:lnTo>
                    <a:lnTo>
                      <a:pt x="17" y="16"/>
                    </a:lnTo>
                    <a:lnTo>
                      <a:pt x="17" y="19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5" y="21"/>
                    </a:lnTo>
                    <a:lnTo>
                      <a:pt x="17" y="20"/>
                    </a:lnTo>
                    <a:lnTo>
                      <a:pt x="17" y="23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2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2" y="20"/>
                    </a:lnTo>
                    <a:lnTo>
                      <a:pt x="11" y="19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8" y="15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86" name="Freeform 249"/>
              <p:cNvSpPr>
                <a:spLocks/>
              </p:cNvSpPr>
              <p:nvPr/>
            </p:nvSpPr>
            <p:spPr bwMode="auto">
              <a:xfrm>
                <a:off x="1317" y="1392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87" name="Freeform 250"/>
              <p:cNvSpPr>
                <a:spLocks/>
              </p:cNvSpPr>
              <p:nvPr/>
            </p:nvSpPr>
            <p:spPr bwMode="auto">
              <a:xfrm>
                <a:off x="1319" y="138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88" name="Freeform 251"/>
              <p:cNvSpPr>
                <a:spLocks/>
              </p:cNvSpPr>
              <p:nvPr/>
            </p:nvSpPr>
            <p:spPr bwMode="auto">
              <a:xfrm>
                <a:off x="1319" y="1393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2 w 5"/>
                  <a:gd name="T3" fmla="*/ 2 h 6"/>
                  <a:gd name="T4" fmla="*/ 2 w 5"/>
                  <a:gd name="T5" fmla="*/ 4 h 6"/>
                  <a:gd name="T6" fmla="*/ 5 w 5"/>
                  <a:gd name="T7" fmla="*/ 6 h 6"/>
                  <a:gd name="T8" fmla="*/ 4 w 5"/>
                  <a:gd name="T9" fmla="*/ 6 h 6"/>
                  <a:gd name="T10" fmla="*/ 1 w 5"/>
                  <a:gd name="T11" fmla="*/ 4 h 6"/>
                  <a:gd name="T12" fmla="*/ 0 w 5"/>
                  <a:gd name="T13" fmla="*/ 2 h 6"/>
                  <a:gd name="T14" fmla="*/ 0 w 5"/>
                  <a:gd name="T15" fmla="*/ 0 h 6"/>
                  <a:gd name="T16" fmla="*/ 1 w 5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89" name="Rectangle 252"/>
              <p:cNvSpPr>
                <a:spLocks noChangeArrowheads="1"/>
              </p:cNvSpPr>
              <p:nvPr/>
            </p:nvSpPr>
            <p:spPr bwMode="auto">
              <a:xfrm>
                <a:off x="1321" y="1375"/>
                <a:ext cx="4" cy="3"/>
              </a:xfrm>
              <a:prstGeom prst="rect">
                <a:avLst/>
              </a:pr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90" name="Freeform 253"/>
              <p:cNvSpPr>
                <a:spLocks/>
              </p:cNvSpPr>
              <p:nvPr/>
            </p:nvSpPr>
            <p:spPr bwMode="auto">
              <a:xfrm>
                <a:off x="1321" y="1370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3 w 4"/>
                  <a:gd name="T3" fmla="*/ 0 h 4"/>
                  <a:gd name="T4" fmla="*/ 4 w 4"/>
                  <a:gd name="T5" fmla="*/ 1 h 4"/>
                  <a:gd name="T6" fmla="*/ 4 w 4"/>
                  <a:gd name="T7" fmla="*/ 4 h 4"/>
                  <a:gd name="T8" fmla="*/ 2 w 4"/>
                  <a:gd name="T9" fmla="*/ 4 h 4"/>
                  <a:gd name="T10" fmla="*/ 2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91" name="Freeform 254"/>
              <p:cNvSpPr>
                <a:spLocks/>
              </p:cNvSpPr>
              <p:nvPr/>
            </p:nvSpPr>
            <p:spPr bwMode="auto">
              <a:xfrm>
                <a:off x="1324" y="139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1 w 1"/>
                  <a:gd name="T5" fmla="*/ 2 h 2"/>
                  <a:gd name="T6" fmla="*/ 0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92" name="Freeform 255"/>
              <p:cNvSpPr>
                <a:spLocks/>
              </p:cNvSpPr>
              <p:nvPr/>
            </p:nvSpPr>
            <p:spPr bwMode="auto">
              <a:xfrm>
                <a:off x="1325" y="1378"/>
                <a:ext cx="6" cy="6"/>
              </a:xfrm>
              <a:custGeom>
                <a:avLst/>
                <a:gdLst>
                  <a:gd name="T0" fmla="*/ 0 w 6"/>
                  <a:gd name="T1" fmla="*/ 1 h 6"/>
                  <a:gd name="T2" fmla="*/ 1 w 6"/>
                  <a:gd name="T3" fmla="*/ 0 h 6"/>
                  <a:gd name="T4" fmla="*/ 4 w 6"/>
                  <a:gd name="T5" fmla="*/ 0 h 6"/>
                  <a:gd name="T6" fmla="*/ 2 w 6"/>
                  <a:gd name="T7" fmla="*/ 1 h 6"/>
                  <a:gd name="T8" fmla="*/ 4 w 6"/>
                  <a:gd name="T9" fmla="*/ 1 h 6"/>
                  <a:gd name="T10" fmla="*/ 6 w 6"/>
                  <a:gd name="T11" fmla="*/ 2 h 6"/>
                  <a:gd name="T12" fmla="*/ 5 w 6"/>
                  <a:gd name="T13" fmla="*/ 3 h 6"/>
                  <a:gd name="T14" fmla="*/ 4 w 6"/>
                  <a:gd name="T15" fmla="*/ 6 h 6"/>
                  <a:gd name="T16" fmla="*/ 4 w 6"/>
                  <a:gd name="T17" fmla="*/ 3 h 6"/>
                  <a:gd name="T18" fmla="*/ 2 w 6"/>
                  <a:gd name="T19" fmla="*/ 2 h 6"/>
                  <a:gd name="T20" fmla="*/ 1 w 6"/>
                  <a:gd name="T21" fmla="*/ 3 h 6"/>
                  <a:gd name="T22" fmla="*/ 0 w 6"/>
                  <a:gd name="T2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93" name="Freeform 256"/>
              <p:cNvSpPr>
                <a:spLocks/>
              </p:cNvSpPr>
              <p:nvPr/>
            </p:nvSpPr>
            <p:spPr bwMode="auto">
              <a:xfrm>
                <a:off x="1327" y="1371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94" name="Freeform 257"/>
              <p:cNvSpPr>
                <a:spLocks/>
              </p:cNvSpPr>
              <p:nvPr/>
            </p:nvSpPr>
            <p:spPr bwMode="auto">
              <a:xfrm>
                <a:off x="1327" y="1375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3 w 5"/>
                  <a:gd name="T3" fmla="*/ 0 h 5"/>
                  <a:gd name="T4" fmla="*/ 5 w 5"/>
                  <a:gd name="T5" fmla="*/ 3 h 5"/>
                  <a:gd name="T6" fmla="*/ 5 w 5"/>
                  <a:gd name="T7" fmla="*/ 5 h 5"/>
                  <a:gd name="T8" fmla="*/ 3 w 5"/>
                  <a:gd name="T9" fmla="*/ 4 h 5"/>
                  <a:gd name="T10" fmla="*/ 2 w 5"/>
                  <a:gd name="T11" fmla="*/ 3 h 5"/>
                  <a:gd name="T12" fmla="*/ 2 w 5"/>
                  <a:gd name="T13" fmla="*/ 1 h 5"/>
                  <a:gd name="T14" fmla="*/ 0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95" name="Freeform 258"/>
              <p:cNvSpPr>
                <a:spLocks/>
              </p:cNvSpPr>
              <p:nvPr/>
            </p:nvSpPr>
            <p:spPr bwMode="auto">
              <a:xfrm>
                <a:off x="1333" y="1391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0 w 3"/>
                  <a:gd name="T3" fmla="*/ 2 h 4"/>
                  <a:gd name="T4" fmla="*/ 0 w 3"/>
                  <a:gd name="T5" fmla="*/ 0 h 4"/>
                  <a:gd name="T6" fmla="*/ 3 w 3"/>
                  <a:gd name="T7" fmla="*/ 1 h 4"/>
                  <a:gd name="T8" fmla="*/ 2 w 3"/>
                  <a:gd name="T9" fmla="*/ 2 h 4"/>
                  <a:gd name="T10" fmla="*/ 2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96" name="Freeform 259"/>
              <p:cNvSpPr>
                <a:spLocks/>
              </p:cNvSpPr>
              <p:nvPr/>
            </p:nvSpPr>
            <p:spPr bwMode="auto">
              <a:xfrm>
                <a:off x="1335" y="1382"/>
                <a:ext cx="8" cy="11"/>
              </a:xfrm>
              <a:custGeom>
                <a:avLst/>
                <a:gdLst>
                  <a:gd name="T0" fmla="*/ 6 w 8"/>
                  <a:gd name="T1" fmla="*/ 11 h 11"/>
                  <a:gd name="T2" fmla="*/ 6 w 8"/>
                  <a:gd name="T3" fmla="*/ 10 h 11"/>
                  <a:gd name="T4" fmla="*/ 3 w 8"/>
                  <a:gd name="T5" fmla="*/ 10 h 11"/>
                  <a:gd name="T6" fmla="*/ 5 w 8"/>
                  <a:gd name="T7" fmla="*/ 9 h 11"/>
                  <a:gd name="T8" fmla="*/ 5 w 8"/>
                  <a:gd name="T9" fmla="*/ 6 h 11"/>
                  <a:gd name="T10" fmla="*/ 3 w 8"/>
                  <a:gd name="T11" fmla="*/ 9 h 11"/>
                  <a:gd name="T12" fmla="*/ 2 w 8"/>
                  <a:gd name="T13" fmla="*/ 8 h 11"/>
                  <a:gd name="T14" fmla="*/ 2 w 8"/>
                  <a:gd name="T15" fmla="*/ 9 h 11"/>
                  <a:gd name="T16" fmla="*/ 1 w 8"/>
                  <a:gd name="T17" fmla="*/ 9 h 11"/>
                  <a:gd name="T18" fmla="*/ 0 w 8"/>
                  <a:gd name="T19" fmla="*/ 8 h 11"/>
                  <a:gd name="T20" fmla="*/ 0 w 8"/>
                  <a:gd name="T21" fmla="*/ 4 h 11"/>
                  <a:gd name="T22" fmla="*/ 2 w 8"/>
                  <a:gd name="T23" fmla="*/ 4 h 11"/>
                  <a:gd name="T24" fmla="*/ 0 w 8"/>
                  <a:gd name="T25" fmla="*/ 4 h 11"/>
                  <a:gd name="T26" fmla="*/ 1 w 8"/>
                  <a:gd name="T27" fmla="*/ 3 h 11"/>
                  <a:gd name="T28" fmla="*/ 1 w 8"/>
                  <a:gd name="T29" fmla="*/ 2 h 11"/>
                  <a:gd name="T30" fmla="*/ 3 w 8"/>
                  <a:gd name="T31" fmla="*/ 0 h 11"/>
                  <a:gd name="T32" fmla="*/ 5 w 8"/>
                  <a:gd name="T33" fmla="*/ 0 h 11"/>
                  <a:gd name="T34" fmla="*/ 7 w 8"/>
                  <a:gd name="T35" fmla="*/ 2 h 11"/>
                  <a:gd name="T36" fmla="*/ 7 w 8"/>
                  <a:gd name="T37" fmla="*/ 4 h 11"/>
                  <a:gd name="T38" fmla="*/ 8 w 8"/>
                  <a:gd name="T39" fmla="*/ 5 h 11"/>
                  <a:gd name="T40" fmla="*/ 8 w 8"/>
                  <a:gd name="T41" fmla="*/ 8 h 11"/>
                  <a:gd name="T42" fmla="*/ 7 w 8"/>
                  <a:gd name="T43" fmla="*/ 9 h 11"/>
                  <a:gd name="T44" fmla="*/ 6 w 8"/>
                  <a:gd name="T4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11">
                    <a:moveTo>
                      <a:pt x="6" y="11"/>
                    </a:moveTo>
                    <a:lnTo>
                      <a:pt x="6" y="10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97" name="Freeform 260"/>
              <p:cNvSpPr>
                <a:spLocks/>
              </p:cNvSpPr>
              <p:nvPr/>
            </p:nvSpPr>
            <p:spPr bwMode="auto">
              <a:xfrm>
                <a:off x="1336" y="1392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0 h 5"/>
                  <a:gd name="T4" fmla="*/ 2 w 2"/>
                  <a:gd name="T5" fmla="*/ 1 h 5"/>
                  <a:gd name="T6" fmla="*/ 2 w 2"/>
                  <a:gd name="T7" fmla="*/ 4 h 5"/>
                  <a:gd name="T8" fmla="*/ 1 w 2"/>
                  <a:gd name="T9" fmla="*/ 4 h 5"/>
                  <a:gd name="T10" fmla="*/ 0 w 2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98" name="Freeform 261"/>
              <p:cNvSpPr>
                <a:spLocks/>
              </p:cNvSpPr>
              <p:nvPr/>
            </p:nvSpPr>
            <p:spPr bwMode="auto">
              <a:xfrm>
                <a:off x="1337" y="1397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99" name="Freeform 262"/>
              <p:cNvSpPr>
                <a:spLocks/>
              </p:cNvSpPr>
              <p:nvPr/>
            </p:nvSpPr>
            <p:spPr bwMode="auto">
              <a:xfrm>
                <a:off x="1075" y="1817"/>
                <a:ext cx="7" cy="5"/>
              </a:xfrm>
              <a:custGeom>
                <a:avLst/>
                <a:gdLst>
                  <a:gd name="T0" fmla="*/ 3 w 7"/>
                  <a:gd name="T1" fmla="*/ 5 h 5"/>
                  <a:gd name="T2" fmla="*/ 2 w 7"/>
                  <a:gd name="T3" fmla="*/ 4 h 5"/>
                  <a:gd name="T4" fmla="*/ 0 w 7"/>
                  <a:gd name="T5" fmla="*/ 3 h 5"/>
                  <a:gd name="T6" fmla="*/ 0 w 7"/>
                  <a:gd name="T7" fmla="*/ 0 h 5"/>
                  <a:gd name="T8" fmla="*/ 1 w 7"/>
                  <a:gd name="T9" fmla="*/ 1 h 5"/>
                  <a:gd name="T10" fmla="*/ 4 w 7"/>
                  <a:gd name="T11" fmla="*/ 1 h 5"/>
                  <a:gd name="T12" fmla="*/ 7 w 7"/>
                  <a:gd name="T13" fmla="*/ 3 h 5"/>
                  <a:gd name="T14" fmla="*/ 6 w 7"/>
                  <a:gd name="T15" fmla="*/ 4 h 5"/>
                  <a:gd name="T16" fmla="*/ 3 w 7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00" name="Freeform 263"/>
              <p:cNvSpPr>
                <a:spLocks/>
              </p:cNvSpPr>
              <p:nvPr/>
            </p:nvSpPr>
            <p:spPr bwMode="auto">
              <a:xfrm>
                <a:off x="1081" y="1826"/>
                <a:ext cx="12" cy="13"/>
              </a:xfrm>
              <a:custGeom>
                <a:avLst/>
                <a:gdLst>
                  <a:gd name="T0" fmla="*/ 3 w 12"/>
                  <a:gd name="T1" fmla="*/ 13 h 13"/>
                  <a:gd name="T2" fmla="*/ 2 w 12"/>
                  <a:gd name="T3" fmla="*/ 13 h 13"/>
                  <a:gd name="T4" fmla="*/ 2 w 12"/>
                  <a:gd name="T5" fmla="*/ 9 h 13"/>
                  <a:gd name="T6" fmla="*/ 1 w 12"/>
                  <a:gd name="T7" fmla="*/ 7 h 13"/>
                  <a:gd name="T8" fmla="*/ 0 w 12"/>
                  <a:gd name="T9" fmla="*/ 6 h 13"/>
                  <a:gd name="T10" fmla="*/ 1 w 12"/>
                  <a:gd name="T11" fmla="*/ 3 h 13"/>
                  <a:gd name="T12" fmla="*/ 2 w 12"/>
                  <a:gd name="T13" fmla="*/ 2 h 13"/>
                  <a:gd name="T14" fmla="*/ 2 w 12"/>
                  <a:gd name="T15" fmla="*/ 1 h 13"/>
                  <a:gd name="T16" fmla="*/ 3 w 12"/>
                  <a:gd name="T17" fmla="*/ 0 h 13"/>
                  <a:gd name="T18" fmla="*/ 5 w 12"/>
                  <a:gd name="T19" fmla="*/ 1 h 13"/>
                  <a:gd name="T20" fmla="*/ 7 w 12"/>
                  <a:gd name="T21" fmla="*/ 1 h 13"/>
                  <a:gd name="T22" fmla="*/ 11 w 12"/>
                  <a:gd name="T23" fmla="*/ 5 h 13"/>
                  <a:gd name="T24" fmla="*/ 12 w 12"/>
                  <a:gd name="T25" fmla="*/ 7 h 13"/>
                  <a:gd name="T26" fmla="*/ 12 w 12"/>
                  <a:gd name="T27" fmla="*/ 9 h 13"/>
                  <a:gd name="T28" fmla="*/ 9 w 12"/>
                  <a:gd name="T29" fmla="*/ 11 h 13"/>
                  <a:gd name="T30" fmla="*/ 8 w 12"/>
                  <a:gd name="T31" fmla="*/ 11 h 13"/>
                  <a:gd name="T32" fmla="*/ 7 w 12"/>
                  <a:gd name="T33" fmla="*/ 12 h 13"/>
                  <a:gd name="T34" fmla="*/ 5 w 12"/>
                  <a:gd name="T35" fmla="*/ 13 h 13"/>
                  <a:gd name="T36" fmla="*/ 3 w 12"/>
                  <a:gd name="T3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3">
                    <a:moveTo>
                      <a:pt x="3" y="13"/>
                    </a:moveTo>
                    <a:lnTo>
                      <a:pt x="2" y="13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11" y="5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2"/>
                    </a:lnTo>
                    <a:lnTo>
                      <a:pt x="5" y="13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01" name="Freeform 264"/>
              <p:cNvSpPr>
                <a:spLocks/>
              </p:cNvSpPr>
              <p:nvPr/>
            </p:nvSpPr>
            <p:spPr bwMode="auto">
              <a:xfrm>
                <a:off x="1454" y="1670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02" name="Freeform 265"/>
              <p:cNvSpPr>
                <a:spLocks/>
              </p:cNvSpPr>
              <p:nvPr/>
            </p:nvSpPr>
            <p:spPr bwMode="auto">
              <a:xfrm>
                <a:off x="1458" y="1669"/>
                <a:ext cx="4" cy="1"/>
              </a:xfrm>
              <a:custGeom>
                <a:avLst/>
                <a:gdLst>
                  <a:gd name="T0" fmla="*/ 1 w 4"/>
                  <a:gd name="T1" fmla="*/ 1 h 1"/>
                  <a:gd name="T2" fmla="*/ 0 w 4"/>
                  <a:gd name="T3" fmla="*/ 0 h 1"/>
                  <a:gd name="T4" fmla="*/ 4 w 4"/>
                  <a:gd name="T5" fmla="*/ 0 h 1"/>
                  <a:gd name="T6" fmla="*/ 3 w 4"/>
                  <a:gd name="T7" fmla="*/ 1 h 1"/>
                  <a:gd name="T8" fmla="*/ 1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1" y="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03" name="Freeform 266"/>
              <p:cNvSpPr>
                <a:spLocks/>
              </p:cNvSpPr>
              <p:nvPr/>
            </p:nvSpPr>
            <p:spPr bwMode="auto">
              <a:xfrm>
                <a:off x="1473" y="168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04" name="Freeform 267"/>
              <p:cNvSpPr>
                <a:spLocks/>
              </p:cNvSpPr>
              <p:nvPr/>
            </p:nvSpPr>
            <p:spPr bwMode="auto">
              <a:xfrm>
                <a:off x="1471" y="1676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3 w 4"/>
                  <a:gd name="T3" fmla="*/ 0 h 2"/>
                  <a:gd name="T4" fmla="*/ 4 w 4"/>
                  <a:gd name="T5" fmla="*/ 2 h 2"/>
                  <a:gd name="T6" fmla="*/ 2 w 4"/>
                  <a:gd name="T7" fmla="*/ 1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3" y="0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05" name="Freeform 268"/>
              <p:cNvSpPr>
                <a:spLocks/>
              </p:cNvSpPr>
              <p:nvPr/>
            </p:nvSpPr>
            <p:spPr bwMode="auto">
              <a:xfrm>
                <a:off x="1431" y="162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06" name="Freeform 269"/>
              <p:cNvSpPr>
                <a:spLocks/>
              </p:cNvSpPr>
              <p:nvPr/>
            </p:nvSpPr>
            <p:spPr bwMode="auto">
              <a:xfrm>
                <a:off x="1860" y="170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07" name="Freeform 270"/>
              <p:cNvSpPr>
                <a:spLocks/>
              </p:cNvSpPr>
              <p:nvPr/>
            </p:nvSpPr>
            <p:spPr bwMode="auto">
              <a:xfrm>
                <a:off x="1861" y="16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08" name="Freeform 271"/>
              <p:cNvSpPr>
                <a:spLocks/>
              </p:cNvSpPr>
              <p:nvPr/>
            </p:nvSpPr>
            <p:spPr bwMode="auto">
              <a:xfrm>
                <a:off x="1038" y="180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09" name="Freeform 272"/>
              <p:cNvSpPr>
                <a:spLocks/>
              </p:cNvSpPr>
              <p:nvPr/>
            </p:nvSpPr>
            <p:spPr bwMode="auto">
              <a:xfrm>
                <a:off x="1042" y="1804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2 h 3"/>
                  <a:gd name="T4" fmla="*/ 4 w 5"/>
                  <a:gd name="T5" fmla="*/ 3 h 3"/>
                  <a:gd name="T6" fmla="*/ 2 w 5"/>
                  <a:gd name="T7" fmla="*/ 3 h 3"/>
                  <a:gd name="T8" fmla="*/ 0 w 5"/>
                  <a:gd name="T9" fmla="*/ 2 h 3"/>
                  <a:gd name="T10" fmla="*/ 2 w 5"/>
                  <a:gd name="T11" fmla="*/ 0 h 3"/>
                  <a:gd name="T12" fmla="*/ 5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10" name="Freeform 273"/>
              <p:cNvSpPr>
                <a:spLocks/>
              </p:cNvSpPr>
              <p:nvPr/>
            </p:nvSpPr>
            <p:spPr bwMode="auto">
              <a:xfrm>
                <a:off x="4573" y="1445"/>
                <a:ext cx="9" cy="3"/>
              </a:xfrm>
              <a:custGeom>
                <a:avLst/>
                <a:gdLst>
                  <a:gd name="T0" fmla="*/ 0 w 9"/>
                  <a:gd name="T1" fmla="*/ 0 h 3"/>
                  <a:gd name="T2" fmla="*/ 2 w 9"/>
                  <a:gd name="T3" fmla="*/ 0 h 3"/>
                  <a:gd name="T4" fmla="*/ 5 w 9"/>
                  <a:gd name="T5" fmla="*/ 2 h 3"/>
                  <a:gd name="T6" fmla="*/ 7 w 9"/>
                  <a:gd name="T7" fmla="*/ 3 h 3"/>
                  <a:gd name="T8" fmla="*/ 9 w 9"/>
                  <a:gd name="T9" fmla="*/ 3 h 3"/>
                  <a:gd name="T10" fmla="*/ 7 w 9"/>
                  <a:gd name="T11" fmla="*/ 3 h 3"/>
                  <a:gd name="T12" fmla="*/ 5 w 9"/>
                  <a:gd name="T13" fmla="*/ 2 h 3"/>
                  <a:gd name="T14" fmla="*/ 4 w 9"/>
                  <a:gd name="T15" fmla="*/ 1 h 3"/>
                  <a:gd name="T16" fmla="*/ 2 w 9"/>
                  <a:gd name="T17" fmla="*/ 1 h 3"/>
                  <a:gd name="T18" fmla="*/ 0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11" name="Freeform 274"/>
              <p:cNvSpPr>
                <a:spLocks/>
              </p:cNvSpPr>
              <p:nvPr/>
            </p:nvSpPr>
            <p:spPr bwMode="auto">
              <a:xfrm>
                <a:off x="4569" y="144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12" name="Freeform 275"/>
              <p:cNvSpPr>
                <a:spLocks/>
              </p:cNvSpPr>
              <p:nvPr/>
            </p:nvSpPr>
            <p:spPr bwMode="auto">
              <a:xfrm>
                <a:off x="4560" y="1438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2 h 4"/>
                  <a:gd name="T4" fmla="*/ 2 w 2"/>
                  <a:gd name="T5" fmla="*/ 0 h 4"/>
                  <a:gd name="T6" fmla="*/ 2 w 2"/>
                  <a:gd name="T7" fmla="*/ 3 h 4"/>
                  <a:gd name="T8" fmla="*/ 1 w 2"/>
                  <a:gd name="T9" fmla="*/ 3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13" name="Freeform 276"/>
              <p:cNvSpPr>
                <a:spLocks/>
              </p:cNvSpPr>
              <p:nvPr/>
            </p:nvSpPr>
            <p:spPr bwMode="auto">
              <a:xfrm>
                <a:off x="4520" y="143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14" name="Freeform 277"/>
              <p:cNvSpPr>
                <a:spLocks/>
              </p:cNvSpPr>
              <p:nvPr/>
            </p:nvSpPr>
            <p:spPr bwMode="auto">
              <a:xfrm>
                <a:off x="1286" y="1348"/>
                <a:ext cx="16" cy="14"/>
              </a:xfrm>
              <a:custGeom>
                <a:avLst/>
                <a:gdLst>
                  <a:gd name="T0" fmla="*/ 8 w 16"/>
                  <a:gd name="T1" fmla="*/ 14 h 14"/>
                  <a:gd name="T2" fmla="*/ 5 w 16"/>
                  <a:gd name="T3" fmla="*/ 12 h 14"/>
                  <a:gd name="T4" fmla="*/ 4 w 16"/>
                  <a:gd name="T5" fmla="*/ 11 h 14"/>
                  <a:gd name="T6" fmla="*/ 6 w 16"/>
                  <a:gd name="T7" fmla="*/ 12 h 14"/>
                  <a:gd name="T8" fmla="*/ 5 w 16"/>
                  <a:gd name="T9" fmla="*/ 11 h 14"/>
                  <a:gd name="T10" fmla="*/ 4 w 16"/>
                  <a:gd name="T11" fmla="*/ 9 h 14"/>
                  <a:gd name="T12" fmla="*/ 2 w 16"/>
                  <a:gd name="T13" fmla="*/ 9 h 14"/>
                  <a:gd name="T14" fmla="*/ 3 w 16"/>
                  <a:gd name="T15" fmla="*/ 6 h 14"/>
                  <a:gd name="T16" fmla="*/ 0 w 16"/>
                  <a:gd name="T17" fmla="*/ 6 h 14"/>
                  <a:gd name="T18" fmla="*/ 0 w 16"/>
                  <a:gd name="T19" fmla="*/ 4 h 14"/>
                  <a:gd name="T20" fmla="*/ 3 w 16"/>
                  <a:gd name="T21" fmla="*/ 5 h 14"/>
                  <a:gd name="T22" fmla="*/ 4 w 16"/>
                  <a:gd name="T23" fmla="*/ 6 h 14"/>
                  <a:gd name="T24" fmla="*/ 2 w 16"/>
                  <a:gd name="T25" fmla="*/ 4 h 14"/>
                  <a:gd name="T26" fmla="*/ 0 w 16"/>
                  <a:gd name="T27" fmla="*/ 2 h 14"/>
                  <a:gd name="T28" fmla="*/ 2 w 16"/>
                  <a:gd name="T29" fmla="*/ 2 h 14"/>
                  <a:gd name="T30" fmla="*/ 3 w 16"/>
                  <a:gd name="T31" fmla="*/ 3 h 14"/>
                  <a:gd name="T32" fmla="*/ 3 w 16"/>
                  <a:gd name="T33" fmla="*/ 2 h 14"/>
                  <a:gd name="T34" fmla="*/ 4 w 16"/>
                  <a:gd name="T35" fmla="*/ 0 h 14"/>
                  <a:gd name="T36" fmla="*/ 8 w 16"/>
                  <a:gd name="T37" fmla="*/ 0 h 14"/>
                  <a:gd name="T38" fmla="*/ 10 w 16"/>
                  <a:gd name="T39" fmla="*/ 2 h 14"/>
                  <a:gd name="T40" fmla="*/ 9 w 16"/>
                  <a:gd name="T41" fmla="*/ 3 h 14"/>
                  <a:gd name="T42" fmla="*/ 6 w 16"/>
                  <a:gd name="T43" fmla="*/ 3 h 14"/>
                  <a:gd name="T44" fmla="*/ 8 w 16"/>
                  <a:gd name="T45" fmla="*/ 4 h 14"/>
                  <a:gd name="T46" fmla="*/ 10 w 16"/>
                  <a:gd name="T47" fmla="*/ 2 h 14"/>
                  <a:gd name="T48" fmla="*/ 12 w 16"/>
                  <a:gd name="T49" fmla="*/ 3 h 14"/>
                  <a:gd name="T50" fmla="*/ 14 w 16"/>
                  <a:gd name="T51" fmla="*/ 3 h 14"/>
                  <a:gd name="T52" fmla="*/ 16 w 16"/>
                  <a:gd name="T53" fmla="*/ 4 h 14"/>
                  <a:gd name="T54" fmla="*/ 16 w 16"/>
                  <a:gd name="T55" fmla="*/ 6 h 14"/>
                  <a:gd name="T56" fmla="*/ 14 w 16"/>
                  <a:gd name="T57" fmla="*/ 5 h 14"/>
                  <a:gd name="T58" fmla="*/ 15 w 16"/>
                  <a:gd name="T59" fmla="*/ 6 h 14"/>
                  <a:gd name="T60" fmla="*/ 14 w 16"/>
                  <a:gd name="T61" fmla="*/ 8 h 14"/>
                  <a:gd name="T62" fmla="*/ 11 w 16"/>
                  <a:gd name="T63" fmla="*/ 6 h 14"/>
                  <a:gd name="T64" fmla="*/ 10 w 16"/>
                  <a:gd name="T65" fmla="*/ 5 h 14"/>
                  <a:gd name="T66" fmla="*/ 8 w 16"/>
                  <a:gd name="T67" fmla="*/ 5 h 14"/>
                  <a:gd name="T68" fmla="*/ 6 w 16"/>
                  <a:gd name="T69" fmla="*/ 4 h 14"/>
                  <a:gd name="T70" fmla="*/ 9 w 16"/>
                  <a:gd name="T71" fmla="*/ 6 h 14"/>
                  <a:gd name="T72" fmla="*/ 11 w 16"/>
                  <a:gd name="T73" fmla="*/ 8 h 14"/>
                  <a:gd name="T74" fmla="*/ 15 w 16"/>
                  <a:gd name="T75" fmla="*/ 8 h 14"/>
                  <a:gd name="T76" fmla="*/ 16 w 16"/>
                  <a:gd name="T77" fmla="*/ 9 h 14"/>
                  <a:gd name="T78" fmla="*/ 16 w 16"/>
                  <a:gd name="T79" fmla="*/ 11 h 14"/>
                  <a:gd name="T80" fmla="*/ 15 w 16"/>
                  <a:gd name="T81" fmla="*/ 12 h 14"/>
                  <a:gd name="T82" fmla="*/ 12 w 16"/>
                  <a:gd name="T83" fmla="*/ 11 h 14"/>
                  <a:gd name="T84" fmla="*/ 11 w 16"/>
                  <a:gd name="T85" fmla="*/ 10 h 14"/>
                  <a:gd name="T86" fmla="*/ 9 w 16"/>
                  <a:gd name="T87" fmla="*/ 9 h 14"/>
                  <a:gd name="T88" fmla="*/ 8 w 16"/>
                  <a:gd name="T89" fmla="*/ 8 h 14"/>
                  <a:gd name="T90" fmla="*/ 9 w 16"/>
                  <a:gd name="T91" fmla="*/ 10 h 14"/>
                  <a:gd name="T92" fmla="*/ 9 w 16"/>
                  <a:gd name="T93" fmla="*/ 11 h 14"/>
                  <a:gd name="T94" fmla="*/ 8 w 16"/>
                  <a:gd name="T95" fmla="*/ 12 h 14"/>
                  <a:gd name="T96" fmla="*/ 8 w 16"/>
                  <a:gd name="T9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lnTo>
                      <a:pt x="5" y="12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4" y="5"/>
                    </a:lnTo>
                    <a:lnTo>
                      <a:pt x="15" y="6"/>
                    </a:lnTo>
                    <a:lnTo>
                      <a:pt x="14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4"/>
                    </a:lnTo>
                    <a:lnTo>
                      <a:pt x="9" y="6"/>
                    </a:lnTo>
                    <a:lnTo>
                      <a:pt x="11" y="8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2" y="11"/>
                    </a:lnTo>
                    <a:lnTo>
                      <a:pt x="11" y="10"/>
                    </a:lnTo>
                    <a:lnTo>
                      <a:pt x="9" y="9"/>
                    </a:lnTo>
                    <a:lnTo>
                      <a:pt x="8" y="8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15" name="Freeform 278"/>
              <p:cNvSpPr>
                <a:spLocks/>
              </p:cNvSpPr>
              <p:nvPr/>
            </p:nvSpPr>
            <p:spPr bwMode="auto">
              <a:xfrm>
                <a:off x="1722" y="172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16" name="Freeform 279"/>
              <p:cNvSpPr>
                <a:spLocks/>
              </p:cNvSpPr>
              <p:nvPr/>
            </p:nvSpPr>
            <p:spPr bwMode="auto">
              <a:xfrm>
                <a:off x="1721" y="172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17" name="Freeform 280"/>
              <p:cNvSpPr>
                <a:spLocks/>
              </p:cNvSpPr>
              <p:nvPr/>
            </p:nvSpPr>
            <p:spPr bwMode="auto">
              <a:xfrm>
                <a:off x="1718" y="1723"/>
                <a:ext cx="3" cy="3"/>
              </a:xfrm>
              <a:custGeom>
                <a:avLst/>
                <a:gdLst>
                  <a:gd name="T0" fmla="*/ 1 w 3"/>
                  <a:gd name="T1" fmla="*/ 2 h 3"/>
                  <a:gd name="T2" fmla="*/ 0 w 3"/>
                  <a:gd name="T3" fmla="*/ 3 h 3"/>
                  <a:gd name="T4" fmla="*/ 3 w 3"/>
                  <a:gd name="T5" fmla="*/ 0 h 3"/>
                  <a:gd name="T6" fmla="*/ 1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18" name="Freeform 281"/>
              <p:cNvSpPr>
                <a:spLocks/>
              </p:cNvSpPr>
              <p:nvPr/>
            </p:nvSpPr>
            <p:spPr bwMode="auto">
              <a:xfrm>
                <a:off x="1716" y="172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19" name="Freeform 282"/>
              <p:cNvSpPr>
                <a:spLocks/>
              </p:cNvSpPr>
              <p:nvPr/>
            </p:nvSpPr>
            <p:spPr bwMode="auto">
              <a:xfrm>
                <a:off x="1711" y="1730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20" name="Freeform 283"/>
              <p:cNvSpPr>
                <a:spLocks/>
              </p:cNvSpPr>
              <p:nvPr/>
            </p:nvSpPr>
            <p:spPr bwMode="auto">
              <a:xfrm>
                <a:off x="1708" y="173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2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21" name="Freeform 284"/>
              <p:cNvSpPr>
                <a:spLocks/>
              </p:cNvSpPr>
              <p:nvPr/>
            </p:nvSpPr>
            <p:spPr bwMode="auto">
              <a:xfrm>
                <a:off x="1706" y="173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22" name="Freeform 285"/>
              <p:cNvSpPr>
                <a:spLocks/>
              </p:cNvSpPr>
              <p:nvPr/>
            </p:nvSpPr>
            <p:spPr bwMode="auto">
              <a:xfrm>
                <a:off x="1699" y="173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2 h 2"/>
                  <a:gd name="T4" fmla="*/ 0 w 3"/>
                  <a:gd name="T5" fmla="*/ 1 h 2"/>
                  <a:gd name="T6" fmla="*/ 2 w 3"/>
                  <a:gd name="T7" fmla="*/ 1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23" name="Freeform 286"/>
              <p:cNvSpPr>
                <a:spLocks/>
              </p:cNvSpPr>
              <p:nvPr/>
            </p:nvSpPr>
            <p:spPr bwMode="auto">
              <a:xfrm>
                <a:off x="1698" y="173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24" name="Freeform 287"/>
              <p:cNvSpPr>
                <a:spLocks/>
              </p:cNvSpPr>
              <p:nvPr/>
            </p:nvSpPr>
            <p:spPr bwMode="auto">
              <a:xfrm>
                <a:off x="1695" y="174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25" name="Freeform 288"/>
              <p:cNvSpPr>
                <a:spLocks/>
              </p:cNvSpPr>
              <p:nvPr/>
            </p:nvSpPr>
            <p:spPr bwMode="auto">
              <a:xfrm>
                <a:off x="1924" y="1617"/>
                <a:ext cx="2" cy="7"/>
              </a:xfrm>
              <a:custGeom>
                <a:avLst/>
                <a:gdLst>
                  <a:gd name="T0" fmla="*/ 0 w 2"/>
                  <a:gd name="T1" fmla="*/ 4 h 7"/>
                  <a:gd name="T2" fmla="*/ 1 w 2"/>
                  <a:gd name="T3" fmla="*/ 3 h 7"/>
                  <a:gd name="T4" fmla="*/ 2 w 2"/>
                  <a:gd name="T5" fmla="*/ 0 h 7"/>
                  <a:gd name="T6" fmla="*/ 1 w 2"/>
                  <a:gd name="T7" fmla="*/ 3 h 7"/>
                  <a:gd name="T8" fmla="*/ 0 w 2"/>
                  <a:gd name="T9" fmla="*/ 4 h 7"/>
                  <a:gd name="T10" fmla="*/ 0 w 2"/>
                  <a:gd name="T11" fmla="*/ 7 h 7"/>
                  <a:gd name="T12" fmla="*/ 0 w 2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7">
                    <a:moveTo>
                      <a:pt x="0" y="4"/>
                    </a:moveTo>
                    <a:lnTo>
                      <a:pt x="1" y="3"/>
                    </a:lnTo>
                    <a:lnTo>
                      <a:pt x="2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26" name="Freeform 289"/>
              <p:cNvSpPr>
                <a:spLocks/>
              </p:cNvSpPr>
              <p:nvPr/>
            </p:nvSpPr>
            <p:spPr bwMode="auto">
              <a:xfrm>
                <a:off x="955" y="1123"/>
                <a:ext cx="398" cy="276"/>
              </a:xfrm>
              <a:custGeom>
                <a:avLst/>
                <a:gdLst>
                  <a:gd name="T0" fmla="*/ 388 w 398"/>
                  <a:gd name="T1" fmla="*/ 275 h 276"/>
                  <a:gd name="T2" fmla="*/ 391 w 398"/>
                  <a:gd name="T3" fmla="*/ 263 h 276"/>
                  <a:gd name="T4" fmla="*/ 375 w 398"/>
                  <a:gd name="T5" fmla="*/ 262 h 276"/>
                  <a:gd name="T6" fmla="*/ 370 w 398"/>
                  <a:gd name="T7" fmla="*/ 247 h 276"/>
                  <a:gd name="T8" fmla="*/ 364 w 398"/>
                  <a:gd name="T9" fmla="*/ 234 h 276"/>
                  <a:gd name="T10" fmla="*/ 357 w 398"/>
                  <a:gd name="T11" fmla="*/ 229 h 276"/>
                  <a:gd name="T12" fmla="*/ 347 w 398"/>
                  <a:gd name="T13" fmla="*/ 219 h 276"/>
                  <a:gd name="T14" fmla="*/ 341 w 398"/>
                  <a:gd name="T15" fmla="*/ 212 h 276"/>
                  <a:gd name="T16" fmla="*/ 337 w 398"/>
                  <a:gd name="T17" fmla="*/ 216 h 276"/>
                  <a:gd name="T18" fmla="*/ 334 w 398"/>
                  <a:gd name="T19" fmla="*/ 223 h 276"/>
                  <a:gd name="T20" fmla="*/ 306 w 398"/>
                  <a:gd name="T21" fmla="*/ 211 h 276"/>
                  <a:gd name="T22" fmla="*/ 303 w 398"/>
                  <a:gd name="T23" fmla="*/ 201 h 276"/>
                  <a:gd name="T24" fmla="*/ 278 w 398"/>
                  <a:gd name="T25" fmla="*/ 196 h 276"/>
                  <a:gd name="T26" fmla="*/ 243 w 398"/>
                  <a:gd name="T27" fmla="*/ 194 h 276"/>
                  <a:gd name="T28" fmla="*/ 230 w 398"/>
                  <a:gd name="T29" fmla="*/ 184 h 276"/>
                  <a:gd name="T30" fmla="*/ 214 w 398"/>
                  <a:gd name="T31" fmla="*/ 181 h 276"/>
                  <a:gd name="T32" fmla="*/ 207 w 398"/>
                  <a:gd name="T33" fmla="*/ 186 h 276"/>
                  <a:gd name="T34" fmla="*/ 196 w 398"/>
                  <a:gd name="T35" fmla="*/ 197 h 276"/>
                  <a:gd name="T36" fmla="*/ 178 w 398"/>
                  <a:gd name="T37" fmla="*/ 209 h 276"/>
                  <a:gd name="T38" fmla="*/ 175 w 398"/>
                  <a:gd name="T39" fmla="*/ 202 h 276"/>
                  <a:gd name="T40" fmla="*/ 184 w 398"/>
                  <a:gd name="T41" fmla="*/ 183 h 276"/>
                  <a:gd name="T42" fmla="*/ 196 w 398"/>
                  <a:gd name="T43" fmla="*/ 174 h 276"/>
                  <a:gd name="T44" fmla="*/ 167 w 398"/>
                  <a:gd name="T45" fmla="*/ 189 h 276"/>
                  <a:gd name="T46" fmla="*/ 150 w 398"/>
                  <a:gd name="T47" fmla="*/ 205 h 276"/>
                  <a:gd name="T48" fmla="*/ 146 w 398"/>
                  <a:gd name="T49" fmla="*/ 224 h 276"/>
                  <a:gd name="T50" fmla="*/ 122 w 398"/>
                  <a:gd name="T51" fmla="*/ 237 h 276"/>
                  <a:gd name="T52" fmla="*/ 108 w 398"/>
                  <a:gd name="T53" fmla="*/ 251 h 276"/>
                  <a:gd name="T54" fmla="*/ 93 w 398"/>
                  <a:gd name="T55" fmla="*/ 261 h 276"/>
                  <a:gd name="T56" fmla="*/ 70 w 398"/>
                  <a:gd name="T57" fmla="*/ 267 h 276"/>
                  <a:gd name="T58" fmla="*/ 52 w 398"/>
                  <a:gd name="T59" fmla="*/ 272 h 276"/>
                  <a:gd name="T60" fmla="*/ 77 w 398"/>
                  <a:gd name="T61" fmla="*/ 263 h 276"/>
                  <a:gd name="T62" fmla="*/ 99 w 398"/>
                  <a:gd name="T63" fmla="*/ 246 h 276"/>
                  <a:gd name="T64" fmla="*/ 116 w 398"/>
                  <a:gd name="T65" fmla="*/ 217 h 276"/>
                  <a:gd name="T66" fmla="*/ 98 w 398"/>
                  <a:gd name="T67" fmla="*/ 217 h 276"/>
                  <a:gd name="T68" fmla="*/ 74 w 398"/>
                  <a:gd name="T69" fmla="*/ 217 h 276"/>
                  <a:gd name="T70" fmla="*/ 64 w 398"/>
                  <a:gd name="T71" fmla="*/ 201 h 276"/>
                  <a:gd name="T72" fmla="*/ 34 w 398"/>
                  <a:gd name="T73" fmla="*/ 192 h 276"/>
                  <a:gd name="T74" fmla="*/ 23 w 398"/>
                  <a:gd name="T75" fmla="*/ 177 h 276"/>
                  <a:gd name="T76" fmla="*/ 31 w 398"/>
                  <a:gd name="T77" fmla="*/ 158 h 276"/>
                  <a:gd name="T78" fmla="*/ 59 w 398"/>
                  <a:gd name="T79" fmla="*/ 144 h 276"/>
                  <a:gd name="T80" fmla="*/ 75 w 398"/>
                  <a:gd name="T81" fmla="*/ 124 h 276"/>
                  <a:gd name="T82" fmla="*/ 52 w 398"/>
                  <a:gd name="T83" fmla="*/ 124 h 276"/>
                  <a:gd name="T84" fmla="*/ 18 w 398"/>
                  <a:gd name="T85" fmla="*/ 122 h 276"/>
                  <a:gd name="T86" fmla="*/ 6 w 398"/>
                  <a:gd name="T87" fmla="*/ 108 h 276"/>
                  <a:gd name="T88" fmla="*/ 30 w 398"/>
                  <a:gd name="T89" fmla="*/ 91 h 276"/>
                  <a:gd name="T90" fmla="*/ 65 w 398"/>
                  <a:gd name="T91" fmla="*/ 99 h 276"/>
                  <a:gd name="T92" fmla="*/ 62 w 398"/>
                  <a:gd name="T93" fmla="*/ 83 h 276"/>
                  <a:gd name="T94" fmla="*/ 46 w 398"/>
                  <a:gd name="T95" fmla="*/ 79 h 276"/>
                  <a:gd name="T96" fmla="*/ 16 w 398"/>
                  <a:gd name="T97" fmla="*/ 56 h 276"/>
                  <a:gd name="T98" fmla="*/ 53 w 398"/>
                  <a:gd name="T99" fmla="*/ 32 h 276"/>
                  <a:gd name="T100" fmla="*/ 94 w 398"/>
                  <a:gd name="T101" fmla="*/ 10 h 276"/>
                  <a:gd name="T102" fmla="*/ 122 w 398"/>
                  <a:gd name="T103" fmla="*/ 2 h 276"/>
                  <a:gd name="T104" fmla="*/ 135 w 398"/>
                  <a:gd name="T105" fmla="*/ 7 h 276"/>
                  <a:gd name="T106" fmla="*/ 164 w 398"/>
                  <a:gd name="T107" fmla="*/ 12 h 276"/>
                  <a:gd name="T108" fmla="*/ 190 w 398"/>
                  <a:gd name="T109" fmla="*/ 17 h 276"/>
                  <a:gd name="T110" fmla="*/ 239 w 398"/>
                  <a:gd name="T111" fmla="*/ 26 h 276"/>
                  <a:gd name="T112" fmla="*/ 278 w 398"/>
                  <a:gd name="T113" fmla="*/ 33 h 276"/>
                  <a:gd name="T114" fmla="*/ 308 w 398"/>
                  <a:gd name="T115" fmla="*/ 202 h 276"/>
                  <a:gd name="T116" fmla="*/ 336 w 398"/>
                  <a:gd name="T117" fmla="*/ 203 h 276"/>
                  <a:gd name="T118" fmla="*/ 364 w 398"/>
                  <a:gd name="T119" fmla="*/ 225 h 276"/>
                  <a:gd name="T120" fmla="*/ 392 w 398"/>
                  <a:gd name="T121" fmla="*/ 255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8" h="276">
                    <a:moveTo>
                      <a:pt x="398" y="258"/>
                    </a:moveTo>
                    <a:lnTo>
                      <a:pt x="398" y="261"/>
                    </a:lnTo>
                    <a:lnTo>
                      <a:pt x="397" y="262"/>
                    </a:lnTo>
                    <a:lnTo>
                      <a:pt x="397" y="265"/>
                    </a:lnTo>
                    <a:lnTo>
                      <a:pt x="398" y="268"/>
                    </a:lnTo>
                    <a:lnTo>
                      <a:pt x="398" y="269"/>
                    </a:lnTo>
                    <a:lnTo>
                      <a:pt x="397" y="272"/>
                    </a:lnTo>
                    <a:lnTo>
                      <a:pt x="395" y="273"/>
                    </a:lnTo>
                    <a:lnTo>
                      <a:pt x="394" y="275"/>
                    </a:lnTo>
                    <a:lnTo>
                      <a:pt x="393" y="276"/>
                    </a:lnTo>
                    <a:lnTo>
                      <a:pt x="391" y="274"/>
                    </a:lnTo>
                    <a:lnTo>
                      <a:pt x="392" y="276"/>
                    </a:lnTo>
                    <a:lnTo>
                      <a:pt x="391" y="274"/>
                    </a:lnTo>
                    <a:lnTo>
                      <a:pt x="389" y="276"/>
                    </a:lnTo>
                    <a:lnTo>
                      <a:pt x="388" y="275"/>
                    </a:lnTo>
                    <a:lnTo>
                      <a:pt x="388" y="274"/>
                    </a:lnTo>
                    <a:lnTo>
                      <a:pt x="389" y="272"/>
                    </a:lnTo>
                    <a:lnTo>
                      <a:pt x="391" y="273"/>
                    </a:lnTo>
                    <a:lnTo>
                      <a:pt x="392" y="272"/>
                    </a:lnTo>
                    <a:lnTo>
                      <a:pt x="392" y="269"/>
                    </a:lnTo>
                    <a:lnTo>
                      <a:pt x="391" y="272"/>
                    </a:lnTo>
                    <a:lnTo>
                      <a:pt x="387" y="272"/>
                    </a:lnTo>
                    <a:lnTo>
                      <a:pt x="389" y="269"/>
                    </a:lnTo>
                    <a:lnTo>
                      <a:pt x="392" y="268"/>
                    </a:lnTo>
                    <a:lnTo>
                      <a:pt x="389" y="269"/>
                    </a:lnTo>
                    <a:lnTo>
                      <a:pt x="388" y="267"/>
                    </a:lnTo>
                    <a:lnTo>
                      <a:pt x="391" y="264"/>
                    </a:lnTo>
                    <a:lnTo>
                      <a:pt x="389" y="265"/>
                    </a:lnTo>
                    <a:lnTo>
                      <a:pt x="388" y="263"/>
                    </a:lnTo>
                    <a:lnTo>
                      <a:pt x="391" y="263"/>
                    </a:lnTo>
                    <a:lnTo>
                      <a:pt x="388" y="262"/>
                    </a:lnTo>
                    <a:lnTo>
                      <a:pt x="389" y="261"/>
                    </a:lnTo>
                    <a:lnTo>
                      <a:pt x="388" y="262"/>
                    </a:lnTo>
                    <a:lnTo>
                      <a:pt x="386" y="261"/>
                    </a:lnTo>
                    <a:lnTo>
                      <a:pt x="385" y="258"/>
                    </a:lnTo>
                    <a:lnTo>
                      <a:pt x="383" y="258"/>
                    </a:lnTo>
                    <a:lnTo>
                      <a:pt x="381" y="259"/>
                    </a:lnTo>
                    <a:lnTo>
                      <a:pt x="380" y="261"/>
                    </a:lnTo>
                    <a:lnTo>
                      <a:pt x="380" y="262"/>
                    </a:lnTo>
                    <a:lnTo>
                      <a:pt x="378" y="264"/>
                    </a:lnTo>
                    <a:lnTo>
                      <a:pt x="377" y="263"/>
                    </a:lnTo>
                    <a:lnTo>
                      <a:pt x="377" y="265"/>
                    </a:lnTo>
                    <a:lnTo>
                      <a:pt x="376" y="265"/>
                    </a:lnTo>
                    <a:lnTo>
                      <a:pt x="375" y="263"/>
                    </a:lnTo>
                    <a:lnTo>
                      <a:pt x="375" y="262"/>
                    </a:lnTo>
                    <a:lnTo>
                      <a:pt x="377" y="262"/>
                    </a:lnTo>
                    <a:lnTo>
                      <a:pt x="376" y="261"/>
                    </a:lnTo>
                    <a:lnTo>
                      <a:pt x="377" y="258"/>
                    </a:lnTo>
                    <a:lnTo>
                      <a:pt x="377" y="256"/>
                    </a:lnTo>
                    <a:lnTo>
                      <a:pt x="381" y="256"/>
                    </a:lnTo>
                    <a:lnTo>
                      <a:pt x="380" y="256"/>
                    </a:lnTo>
                    <a:lnTo>
                      <a:pt x="377" y="255"/>
                    </a:lnTo>
                    <a:lnTo>
                      <a:pt x="377" y="253"/>
                    </a:lnTo>
                    <a:lnTo>
                      <a:pt x="376" y="253"/>
                    </a:lnTo>
                    <a:lnTo>
                      <a:pt x="375" y="251"/>
                    </a:lnTo>
                    <a:lnTo>
                      <a:pt x="374" y="250"/>
                    </a:lnTo>
                    <a:lnTo>
                      <a:pt x="375" y="248"/>
                    </a:lnTo>
                    <a:lnTo>
                      <a:pt x="372" y="248"/>
                    </a:lnTo>
                    <a:lnTo>
                      <a:pt x="372" y="247"/>
                    </a:lnTo>
                    <a:lnTo>
                      <a:pt x="370" y="247"/>
                    </a:lnTo>
                    <a:lnTo>
                      <a:pt x="368" y="245"/>
                    </a:lnTo>
                    <a:lnTo>
                      <a:pt x="369" y="242"/>
                    </a:lnTo>
                    <a:lnTo>
                      <a:pt x="366" y="244"/>
                    </a:lnTo>
                    <a:lnTo>
                      <a:pt x="365" y="241"/>
                    </a:lnTo>
                    <a:lnTo>
                      <a:pt x="363" y="242"/>
                    </a:lnTo>
                    <a:lnTo>
                      <a:pt x="362" y="241"/>
                    </a:lnTo>
                    <a:lnTo>
                      <a:pt x="363" y="240"/>
                    </a:lnTo>
                    <a:lnTo>
                      <a:pt x="364" y="240"/>
                    </a:lnTo>
                    <a:lnTo>
                      <a:pt x="365" y="239"/>
                    </a:lnTo>
                    <a:lnTo>
                      <a:pt x="362" y="239"/>
                    </a:lnTo>
                    <a:lnTo>
                      <a:pt x="362" y="236"/>
                    </a:lnTo>
                    <a:lnTo>
                      <a:pt x="360" y="235"/>
                    </a:lnTo>
                    <a:lnTo>
                      <a:pt x="360" y="233"/>
                    </a:lnTo>
                    <a:lnTo>
                      <a:pt x="362" y="234"/>
                    </a:lnTo>
                    <a:lnTo>
                      <a:pt x="364" y="234"/>
                    </a:lnTo>
                    <a:lnTo>
                      <a:pt x="366" y="236"/>
                    </a:lnTo>
                    <a:lnTo>
                      <a:pt x="365" y="235"/>
                    </a:lnTo>
                    <a:lnTo>
                      <a:pt x="365" y="234"/>
                    </a:lnTo>
                    <a:lnTo>
                      <a:pt x="363" y="234"/>
                    </a:lnTo>
                    <a:lnTo>
                      <a:pt x="362" y="233"/>
                    </a:lnTo>
                    <a:lnTo>
                      <a:pt x="360" y="230"/>
                    </a:lnTo>
                    <a:lnTo>
                      <a:pt x="365" y="230"/>
                    </a:lnTo>
                    <a:lnTo>
                      <a:pt x="360" y="230"/>
                    </a:lnTo>
                    <a:lnTo>
                      <a:pt x="360" y="231"/>
                    </a:lnTo>
                    <a:lnTo>
                      <a:pt x="358" y="230"/>
                    </a:lnTo>
                    <a:lnTo>
                      <a:pt x="360" y="229"/>
                    </a:lnTo>
                    <a:lnTo>
                      <a:pt x="362" y="228"/>
                    </a:lnTo>
                    <a:lnTo>
                      <a:pt x="359" y="229"/>
                    </a:lnTo>
                    <a:lnTo>
                      <a:pt x="359" y="227"/>
                    </a:lnTo>
                    <a:lnTo>
                      <a:pt x="357" y="229"/>
                    </a:lnTo>
                    <a:lnTo>
                      <a:pt x="356" y="227"/>
                    </a:lnTo>
                    <a:lnTo>
                      <a:pt x="356" y="225"/>
                    </a:lnTo>
                    <a:lnTo>
                      <a:pt x="357" y="223"/>
                    </a:lnTo>
                    <a:lnTo>
                      <a:pt x="359" y="220"/>
                    </a:lnTo>
                    <a:lnTo>
                      <a:pt x="357" y="220"/>
                    </a:lnTo>
                    <a:lnTo>
                      <a:pt x="356" y="223"/>
                    </a:lnTo>
                    <a:lnTo>
                      <a:pt x="356" y="224"/>
                    </a:lnTo>
                    <a:lnTo>
                      <a:pt x="354" y="225"/>
                    </a:lnTo>
                    <a:lnTo>
                      <a:pt x="352" y="224"/>
                    </a:lnTo>
                    <a:lnTo>
                      <a:pt x="351" y="225"/>
                    </a:lnTo>
                    <a:lnTo>
                      <a:pt x="349" y="224"/>
                    </a:lnTo>
                    <a:lnTo>
                      <a:pt x="351" y="223"/>
                    </a:lnTo>
                    <a:lnTo>
                      <a:pt x="348" y="223"/>
                    </a:lnTo>
                    <a:lnTo>
                      <a:pt x="348" y="222"/>
                    </a:lnTo>
                    <a:lnTo>
                      <a:pt x="347" y="219"/>
                    </a:lnTo>
                    <a:lnTo>
                      <a:pt x="346" y="218"/>
                    </a:lnTo>
                    <a:lnTo>
                      <a:pt x="347" y="216"/>
                    </a:lnTo>
                    <a:lnTo>
                      <a:pt x="346" y="214"/>
                    </a:lnTo>
                    <a:lnTo>
                      <a:pt x="346" y="216"/>
                    </a:lnTo>
                    <a:lnTo>
                      <a:pt x="345" y="216"/>
                    </a:lnTo>
                    <a:lnTo>
                      <a:pt x="343" y="213"/>
                    </a:lnTo>
                    <a:lnTo>
                      <a:pt x="343" y="209"/>
                    </a:lnTo>
                    <a:lnTo>
                      <a:pt x="342" y="209"/>
                    </a:lnTo>
                    <a:lnTo>
                      <a:pt x="342" y="207"/>
                    </a:lnTo>
                    <a:lnTo>
                      <a:pt x="341" y="208"/>
                    </a:lnTo>
                    <a:lnTo>
                      <a:pt x="340" y="207"/>
                    </a:lnTo>
                    <a:lnTo>
                      <a:pt x="341" y="209"/>
                    </a:lnTo>
                    <a:lnTo>
                      <a:pt x="342" y="211"/>
                    </a:lnTo>
                    <a:lnTo>
                      <a:pt x="341" y="209"/>
                    </a:lnTo>
                    <a:lnTo>
                      <a:pt x="341" y="212"/>
                    </a:lnTo>
                    <a:lnTo>
                      <a:pt x="342" y="213"/>
                    </a:lnTo>
                    <a:lnTo>
                      <a:pt x="342" y="216"/>
                    </a:lnTo>
                    <a:lnTo>
                      <a:pt x="343" y="218"/>
                    </a:lnTo>
                    <a:lnTo>
                      <a:pt x="345" y="219"/>
                    </a:lnTo>
                    <a:lnTo>
                      <a:pt x="345" y="225"/>
                    </a:lnTo>
                    <a:lnTo>
                      <a:pt x="343" y="225"/>
                    </a:lnTo>
                    <a:lnTo>
                      <a:pt x="342" y="224"/>
                    </a:lnTo>
                    <a:lnTo>
                      <a:pt x="341" y="222"/>
                    </a:lnTo>
                    <a:lnTo>
                      <a:pt x="339" y="223"/>
                    </a:lnTo>
                    <a:lnTo>
                      <a:pt x="337" y="223"/>
                    </a:lnTo>
                    <a:lnTo>
                      <a:pt x="337" y="220"/>
                    </a:lnTo>
                    <a:lnTo>
                      <a:pt x="336" y="219"/>
                    </a:lnTo>
                    <a:lnTo>
                      <a:pt x="335" y="217"/>
                    </a:lnTo>
                    <a:lnTo>
                      <a:pt x="336" y="216"/>
                    </a:lnTo>
                    <a:lnTo>
                      <a:pt x="337" y="216"/>
                    </a:lnTo>
                    <a:lnTo>
                      <a:pt x="336" y="214"/>
                    </a:lnTo>
                    <a:lnTo>
                      <a:pt x="334" y="213"/>
                    </a:lnTo>
                    <a:lnTo>
                      <a:pt x="334" y="217"/>
                    </a:lnTo>
                    <a:lnTo>
                      <a:pt x="331" y="216"/>
                    </a:lnTo>
                    <a:lnTo>
                      <a:pt x="330" y="214"/>
                    </a:lnTo>
                    <a:lnTo>
                      <a:pt x="328" y="213"/>
                    </a:lnTo>
                    <a:lnTo>
                      <a:pt x="326" y="214"/>
                    </a:lnTo>
                    <a:lnTo>
                      <a:pt x="325" y="213"/>
                    </a:lnTo>
                    <a:lnTo>
                      <a:pt x="325" y="214"/>
                    </a:lnTo>
                    <a:lnTo>
                      <a:pt x="324" y="216"/>
                    </a:lnTo>
                    <a:lnTo>
                      <a:pt x="328" y="216"/>
                    </a:lnTo>
                    <a:lnTo>
                      <a:pt x="330" y="218"/>
                    </a:lnTo>
                    <a:lnTo>
                      <a:pt x="333" y="219"/>
                    </a:lnTo>
                    <a:lnTo>
                      <a:pt x="335" y="222"/>
                    </a:lnTo>
                    <a:lnTo>
                      <a:pt x="334" y="223"/>
                    </a:lnTo>
                    <a:lnTo>
                      <a:pt x="329" y="223"/>
                    </a:lnTo>
                    <a:lnTo>
                      <a:pt x="331" y="223"/>
                    </a:lnTo>
                    <a:lnTo>
                      <a:pt x="329" y="223"/>
                    </a:lnTo>
                    <a:lnTo>
                      <a:pt x="329" y="225"/>
                    </a:lnTo>
                    <a:lnTo>
                      <a:pt x="326" y="223"/>
                    </a:lnTo>
                    <a:lnTo>
                      <a:pt x="325" y="223"/>
                    </a:lnTo>
                    <a:lnTo>
                      <a:pt x="320" y="220"/>
                    </a:lnTo>
                    <a:lnTo>
                      <a:pt x="318" y="218"/>
                    </a:lnTo>
                    <a:lnTo>
                      <a:pt x="316" y="217"/>
                    </a:lnTo>
                    <a:lnTo>
                      <a:pt x="316" y="216"/>
                    </a:lnTo>
                    <a:lnTo>
                      <a:pt x="313" y="214"/>
                    </a:lnTo>
                    <a:lnTo>
                      <a:pt x="312" y="213"/>
                    </a:lnTo>
                    <a:lnTo>
                      <a:pt x="310" y="212"/>
                    </a:lnTo>
                    <a:lnTo>
                      <a:pt x="308" y="212"/>
                    </a:lnTo>
                    <a:lnTo>
                      <a:pt x="306" y="211"/>
                    </a:lnTo>
                    <a:lnTo>
                      <a:pt x="305" y="209"/>
                    </a:lnTo>
                    <a:lnTo>
                      <a:pt x="302" y="208"/>
                    </a:lnTo>
                    <a:lnTo>
                      <a:pt x="303" y="207"/>
                    </a:lnTo>
                    <a:lnTo>
                      <a:pt x="299" y="207"/>
                    </a:lnTo>
                    <a:lnTo>
                      <a:pt x="297" y="206"/>
                    </a:lnTo>
                    <a:lnTo>
                      <a:pt x="296" y="206"/>
                    </a:lnTo>
                    <a:lnTo>
                      <a:pt x="299" y="203"/>
                    </a:lnTo>
                    <a:lnTo>
                      <a:pt x="297" y="201"/>
                    </a:lnTo>
                    <a:lnTo>
                      <a:pt x="299" y="199"/>
                    </a:lnTo>
                    <a:lnTo>
                      <a:pt x="300" y="200"/>
                    </a:lnTo>
                    <a:lnTo>
                      <a:pt x="300" y="202"/>
                    </a:lnTo>
                    <a:lnTo>
                      <a:pt x="301" y="203"/>
                    </a:lnTo>
                    <a:lnTo>
                      <a:pt x="301" y="202"/>
                    </a:lnTo>
                    <a:lnTo>
                      <a:pt x="302" y="200"/>
                    </a:lnTo>
                    <a:lnTo>
                      <a:pt x="303" y="201"/>
                    </a:lnTo>
                    <a:lnTo>
                      <a:pt x="301" y="200"/>
                    </a:lnTo>
                    <a:lnTo>
                      <a:pt x="299" y="197"/>
                    </a:lnTo>
                    <a:lnTo>
                      <a:pt x="296" y="200"/>
                    </a:lnTo>
                    <a:lnTo>
                      <a:pt x="294" y="201"/>
                    </a:lnTo>
                    <a:lnTo>
                      <a:pt x="293" y="200"/>
                    </a:lnTo>
                    <a:lnTo>
                      <a:pt x="291" y="201"/>
                    </a:lnTo>
                    <a:lnTo>
                      <a:pt x="293" y="201"/>
                    </a:lnTo>
                    <a:lnTo>
                      <a:pt x="291" y="202"/>
                    </a:lnTo>
                    <a:lnTo>
                      <a:pt x="285" y="202"/>
                    </a:lnTo>
                    <a:lnTo>
                      <a:pt x="283" y="201"/>
                    </a:lnTo>
                    <a:lnTo>
                      <a:pt x="281" y="201"/>
                    </a:lnTo>
                    <a:lnTo>
                      <a:pt x="279" y="200"/>
                    </a:lnTo>
                    <a:lnTo>
                      <a:pt x="281" y="199"/>
                    </a:lnTo>
                    <a:lnTo>
                      <a:pt x="281" y="196"/>
                    </a:lnTo>
                    <a:lnTo>
                      <a:pt x="278" y="196"/>
                    </a:lnTo>
                    <a:lnTo>
                      <a:pt x="279" y="197"/>
                    </a:lnTo>
                    <a:lnTo>
                      <a:pt x="277" y="199"/>
                    </a:lnTo>
                    <a:lnTo>
                      <a:pt x="276" y="199"/>
                    </a:lnTo>
                    <a:lnTo>
                      <a:pt x="273" y="197"/>
                    </a:lnTo>
                    <a:lnTo>
                      <a:pt x="270" y="197"/>
                    </a:lnTo>
                    <a:lnTo>
                      <a:pt x="267" y="196"/>
                    </a:lnTo>
                    <a:lnTo>
                      <a:pt x="264" y="196"/>
                    </a:lnTo>
                    <a:lnTo>
                      <a:pt x="261" y="197"/>
                    </a:lnTo>
                    <a:lnTo>
                      <a:pt x="255" y="197"/>
                    </a:lnTo>
                    <a:lnTo>
                      <a:pt x="253" y="199"/>
                    </a:lnTo>
                    <a:lnTo>
                      <a:pt x="250" y="197"/>
                    </a:lnTo>
                    <a:lnTo>
                      <a:pt x="248" y="195"/>
                    </a:lnTo>
                    <a:lnTo>
                      <a:pt x="245" y="195"/>
                    </a:lnTo>
                    <a:lnTo>
                      <a:pt x="244" y="194"/>
                    </a:lnTo>
                    <a:lnTo>
                      <a:pt x="243" y="194"/>
                    </a:lnTo>
                    <a:lnTo>
                      <a:pt x="243" y="191"/>
                    </a:lnTo>
                    <a:lnTo>
                      <a:pt x="239" y="191"/>
                    </a:lnTo>
                    <a:lnTo>
                      <a:pt x="237" y="192"/>
                    </a:lnTo>
                    <a:lnTo>
                      <a:pt x="236" y="191"/>
                    </a:lnTo>
                    <a:lnTo>
                      <a:pt x="233" y="190"/>
                    </a:lnTo>
                    <a:lnTo>
                      <a:pt x="232" y="190"/>
                    </a:lnTo>
                    <a:lnTo>
                      <a:pt x="235" y="188"/>
                    </a:lnTo>
                    <a:lnTo>
                      <a:pt x="228" y="188"/>
                    </a:lnTo>
                    <a:lnTo>
                      <a:pt x="230" y="186"/>
                    </a:lnTo>
                    <a:lnTo>
                      <a:pt x="227" y="186"/>
                    </a:lnTo>
                    <a:lnTo>
                      <a:pt x="226" y="188"/>
                    </a:lnTo>
                    <a:lnTo>
                      <a:pt x="224" y="186"/>
                    </a:lnTo>
                    <a:lnTo>
                      <a:pt x="226" y="186"/>
                    </a:lnTo>
                    <a:lnTo>
                      <a:pt x="227" y="185"/>
                    </a:lnTo>
                    <a:lnTo>
                      <a:pt x="230" y="184"/>
                    </a:lnTo>
                    <a:lnTo>
                      <a:pt x="227" y="185"/>
                    </a:lnTo>
                    <a:lnTo>
                      <a:pt x="226" y="185"/>
                    </a:lnTo>
                    <a:lnTo>
                      <a:pt x="224" y="184"/>
                    </a:lnTo>
                    <a:lnTo>
                      <a:pt x="224" y="183"/>
                    </a:lnTo>
                    <a:lnTo>
                      <a:pt x="225" y="181"/>
                    </a:lnTo>
                    <a:lnTo>
                      <a:pt x="227" y="180"/>
                    </a:lnTo>
                    <a:lnTo>
                      <a:pt x="228" y="180"/>
                    </a:lnTo>
                    <a:lnTo>
                      <a:pt x="225" y="180"/>
                    </a:lnTo>
                    <a:lnTo>
                      <a:pt x="224" y="181"/>
                    </a:lnTo>
                    <a:lnTo>
                      <a:pt x="221" y="183"/>
                    </a:lnTo>
                    <a:lnTo>
                      <a:pt x="218" y="183"/>
                    </a:lnTo>
                    <a:lnTo>
                      <a:pt x="216" y="184"/>
                    </a:lnTo>
                    <a:lnTo>
                      <a:pt x="215" y="183"/>
                    </a:lnTo>
                    <a:lnTo>
                      <a:pt x="215" y="180"/>
                    </a:lnTo>
                    <a:lnTo>
                      <a:pt x="214" y="181"/>
                    </a:lnTo>
                    <a:lnTo>
                      <a:pt x="214" y="184"/>
                    </a:lnTo>
                    <a:lnTo>
                      <a:pt x="210" y="184"/>
                    </a:lnTo>
                    <a:lnTo>
                      <a:pt x="210" y="181"/>
                    </a:lnTo>
                    <a:lnTo>
                      <a:pt x="213" y="179"/>
                    </a:lnTo>
                    <a:lnTo>
                      <a:pt x="212" y="179"/>
                    </a:lnTo>
                    <a:lnTo>
                      <a:pt x="210" y="180"/>
                    </a:lnTo>
                    <a:lnTo>
                      <a:pt x="208" y="181"/>
                    </a:lnTo>
                    <a:lnTo>
                      <a:pt x="207" y="183"/>
                    </a:lnTo>
                    <a:lnTo>
                      <a:pt x="207" y="185"/>
                    </a:lnTo>
                    <a:lnTo>
                      <a:pt x="203" y="185"/>
                    </a:lnTo>
                    <a:lnTo>
                      <a:pt x="204" y="185"/>
                    </a:lnTo>
                    <a:lnTo>
                      <a:pt x="203" y="186"/>
                    </a:lnTo>
                    <a:lnTo>
                      <a:pt x="206" y="186"/>
                    </a:lnTo>
                    <a:lnTo>
                      <a:pt x="206" y="188"/>
                    </a:lnTo>
                    <a:lnTo>
                      <a:pt x="207" y="186"/>
                    </a:lnTo>
                    <a:lnTo>
                      <a:pt x="208" y="188"/>
                    </a:lnTo>
                    <a:lnTo>
                      <a:pt x="207" y="189"/>
                    </a:lnTo>
                    <a:lnTo>
                      <a:pt x="208" y="189"/>
                    </a:lnTo>
                    <a:lnTo>
                      <a:pt x="210" y="190"/>
                    </a:lnTo>
                    <a:lnTo>
                      <a:pt x="207" y="194"/>
                    </a:lnTo>
                    <a:lnTo>
                      <a:pt x="208" y="195"/>
                    </a:lnTo>
                    <a:lnTo>
                      <a:pt x="206" y="196"/>
                    </a:lnTo>
                    <a:lnTo>
                      <a:pt x="206" y="199"/>
                    </a:lnTo>
                    <a:lnTo>
                      <a:pt x="199" y="199"/>
                    </a:lnTo>
                    <a:lnTo>
                      <a:pt x="199" y="196"/>
                    </a:lnTo>
                    <a:lnTo>
                      <a:pt x="198" y="197"/>
                    </a:lnTo>
                    <a:lnTo>
                      <a:pt x="197" y="200"/>
                    </a:lnTo>
                    <a:lnTo>
                      <a:pt x="196" y="197"/>
                    </a:lnTo>
                    <a:lnTo>
                      <a:pt x="195" y="196"/>
                    </a:lnTo>
                    <a:lnTo>
                      <a:pt x="196" y="197"/>
                    </a:lnTo>
                    <a:lnTo>
                      <a:pt x="193" y="200"/>
                    </a:lnTo>
                    <a:lnTo>
                      <a:pt x="193" y="201"/>
                    </a:lnTo>
                    <a:lnTo>
                      <a:pt x="192" y="200"/>
                    </a:lnTo>
                    <a:lnTo>
                      <a:pt x="191" y="200"/>
                    </a:lnTo>
                    <a:lnTo>
                      <a:pt x="192" y="202"/>
                    </a:lnTo>
                    <a:lnTo>
                      <a:pt x="190" y="201"/>
                    </a:lnTo>
                    <a:lnTo>
                      <a:pt x="189" y="203"/>
                    </a:lnTo>
                    <a:lnTo>
                      <a:pt x="186" y="206"/>
                    </a:lnTo>
                    <a:lnTo>
                      <a:pt x="186" y="203"/>
                    </a:lnTo>
                    <a:lnTo>
                      <a:pt x="185" y="206"/>
                    </a:lnTo>
                    <a:lnTo>
                      <a:pt x="183" y="205"/>
                    </a:lnTo>
                    <a:lnTo>
                      <a:pt x="183" y="207"/>
                    </a:lnTo>
                    <a:lnTo>
                      <a:pt x="180" y="208"/>
                    </a:lnTo>
                    <a:lnTo>
                      <a:pt x="180" y="209"/>
                    </a:lnTo>
                    <a:lnTo>
                      <a:pt x="178" y="209"/>
                    </a:lnTo>
                    <a:lnTo>
                      <a:pt x="175" y="208"/>
                    </a:lnTo>
                    <a:lnTo>
                      <a:pt x="178" y="209"/>
                    </a:lnTo>
                    <a:lnTo>
                      <a:pt x="174" y="209"/>
                    </a:lnTo>
                    <a:lnTo>
                      <a:pt x="172" y="211"/>
                    </a:lnTo>
                    <a:lnTo>
                      <a:pt x="170" y="209"/>
                    </a:lnTo>
                    <a:lnTo>
                      <a:pt x="168" y="209"/>
                    </a:lnTo>
                    <a:lnTo>
                      <a:pt x="169" y="208"/>
                    </a:lnTo>
                    <a:lnTo>
                      <a:pt x="170" y="206"/>
                    </a:lnTo>
                    <a:lnTo>
                      <a:pt x="173" y="206"/>
                    </a:lnTo>
                    <a:lnTo>
                      <a:pt x="174" y="205"/>
                    </a:lnTo>
                    <a:lnTo>
                      <a:pt x="176" y="205"/>
                    </a:lnTo>
                    <a:lnTo>
                      <a:pt x="178" y="202"/>
                    </a:lnTo>
                    <a:lnTo>
                      <a:pt x="179" y="201"/>
                    </a:lnTo>
                    <a:lnTo>
                      <a:pt x="176" y="202"/>
                    </a:lnTo>
                    <a:lnTo>
                      <a:pt x="175" y="202"/>
                    </a:lnTo>
                    <a:lnTo>
                      <a:pt x="173" y="203"/>
                    </a:lnTo>
                    <a:lnTo>
                      <a:pt x="172" y="203"/>
                    </a:lnTo>
                    <a:lnTo>
                      <a:pt x="169" y="202"/>
                    </a:lnTo>
                    <a:lnTo>
                      <a:pt x="170" y="200"/>
                    </a:lnTo>
                    <a:lnTo>
                      <a:pt x="172" y="199"/>
                    </a:lnTo>
                    <a:lnTo>
                      <a:pt x="173" y="196"/>
                    </a:lnTo>
                    <a:lnTo>
                      <a:pt x="174" y="195"/>
                    </a:lnTo>
                    <a:lnTo>
                      <a:pt x="174" y="192"/>
                    </a:lnTo>
                    <a:lnTo>
                      <a:pt x="175" y="191"/>
                    </a:lnTo>
                    <a:lnTo>
                      <a:pt x="176" y="189"/>
                    </a:lnTo>
                    <a:lnTo>
                      <a:pt x="175" y="188"/>
                    </a:lnTo>
                    <a:lnTo>
                      <a:pt x="178" y="185"/>
                    </a:lnTo>
                    <a:lnTo>
                      <a:pt x="180" y="184"/>
                    </a:lnTo>
                    <a:lnTo>
                      <a:pt x="181" y="183"/>
                    </a:lnTo>
                    <a:lnTo>
                      <a:pt x="184" y="183"/>
                    </a:lnTo>
                    <a:lnTo>
                      <a:pt x="185" y="181"/>
                    </a:lnTo>
                    <a:lnTo>
                      <a:pt x="186" y="183"/>
                    </a:lnTo>
                    <a:lnTo>
                      <a:pt x="189" y="184"/>
                    </a:lnTo>
                    <a:lnTo>
                      <a:pt x="191" y="183"/>
                    </a:lnTo>
                    <a:lnTo>
                      <a:pt x="195" y="183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196" y="183"/>
                    </a:lnTo>
                    <a:lnTo>
                      <a:pt x="195" y="183"/>
                    </a:lnTo>
                    <a:lnTo>
                      <a:pt x="192" y="181"/>
                    </a:lnTo>
                    <a:lnTo>
                      <a:pt x="191" y="180"/>
                    </a:lnTo>
                    <a:lnTo>
                      <a:pt x="189" y="180"/>
                    </a:lnTo>
                    <a:lnTo>
                      <a:pt x="190" y="178"/>
                    </a:lnTo>
                    <a:lnTo>
                      <a:pt x="191" y="177"/>
                    </a:lnTo>
                    <a:lnTo>
                      <a:pt x="196" y="174"/>
                    </a:lnTo>
                    <a:lnTo>
                      <a:pt x="192" y="174"/>
                    </a:lnTo>
                    <a:lnTo>
                      <a:pt x="190" y="177"/>
                    </a:lnTo>
                    <a:lnTo>
                      <a:pt x="190" y="178"/>
                    </a:lnTo>
                    <a:lnTo>
                      <a:pt x="185" y="178"/>
                    </a:lnTo>
                    <a:lnTo>
                      <a:pt x="184" y="177"/>
                    </a:lnTo>
                    <a:lnTo>
                      <a:pt x="181" y="178"/>
                    </a:lnTo>
                    <a:lnTo>
                      <a:pt x="180" y="179"/>
                    </a:lnTo>
                    <a:lnTo>
                      <a:pt x="178" y="180"/>
                    </a:lnTo>
                    <a:lnTo>
                      <a:pt x="176" y="181"/>
                    </a:lnTo>
                    <a:lnTo>
                      <a:pt x="174" y="181"/>
                    </a:lnTo>
                    <a:lnTo>
                      <a:pt x="173" y="183"/>
                    </a:lnTo>
                    <a:lnTo>
                      <a:pt x="172" y="183"/>
                    </a:lnTo>
                    <a:lnTo>
                      <a:pt x="172" y="185"/>
                    </a:lnTo>
                    <a:lnTo>
                      <a:pt x="169" y="186"/>
                    </a:lnTo>
                    <a:lnTo>
                      <a:pt x="167" y="189"/>
                    </a:lnTo>
                    <a:lnTo>
                      <a:pt x="164" y="190"/>
                    </a:lnTo>
                    <a:lnTo>
                      <a:pt x="164" y="192"/>
                    </a:lnTo>
                    <a:lnTo>
                      <a:pt x="163" y="194"/>
                    </a:lnTo>
                    <a:lnTo>
                      <a:pt x="161" y="194"/>
                    </a:lnTo>
                    <a:lnTo>
                      <a:pt x="162" y="196"/>
                    </a:lnTo>
                    <a:lnTo>
                      <a:pt x="162" y="197"/>
                    </a:lnTo>
                    <a:lnTo>
                      <a:pt x="161" y="200"/>
                    </a:lnTo>
                    <a:lnTo>
                      <a:pt x="156" y="200"/>
                    </a:lnTo>
                    <a:lnTo>
                      <a:pt x="157" y="201"/>
                    </a:lnTo>
                    <a:lnTo>
                      <a:pt x="156" y="203"/>
                    </a:lnTo>
                    <a:lnTo>
                      <a:pt x="155" y="203"/>
                    </a:lnTo>
                    <a:lnTo>
                      <a:pt x="153" y="202"/>
                    </a:lnTo>
                    <a:lnTo>
                      <a:pt x="152" y="203"/>
                    </a:lnTo>
                    <a:lnTo>
                      <a:pt x="151" y="203"/>
                    </a:lnTo>
                    <a:lnTo>
                      <a:pt x="150" y="205"/>
                    </a:lnTo>
                    <a:lnTo>
                      <a:pt x="149" y="207"/>
                    </a:lnTo>
                    <a:lnTo>
                      <a:pt x="145" y="211"/>
                    </a:lnTo>
                    <a:lnTo>
                      <a:pt x="145" y="213"/>
                    </a:lnTo>
                    <a:lnTo>
                      <a:pt x="147" y="212"/>
                    </a:lnTo>
                    <a:lnTo>
                      <a:pt x="150" y="212"/>
                    </a:lnTo>
                    <a:lnTo>
                      <a:pt x="151" y="213"/>
                    </a:lnTo>
                    <a:lnTo>
                      <a:pt x="153" y="214"/>
                    </a:lnTo>
                    <a:lnTo>
                      <a:pt x="155" y="216"/>
                    </a:lnTo>
                    <a:lnTo>
                      <a:pt x="152" y="218"/>
                    </a:lnTo>
                    <a:lnTo>
                      <a:pt x="150" y="219"/>
                    </a:lnTo>
                    <a:lnTo>
                      <a:pt x="149" y="220"/>
                    </a:lnTo>
                    <a:lnTo>
                      <a:pt x="146" y="222"/>
                    </a:lnTo>
                    <a:lnTo>
                      <a:pt x="146" y="223"/>
                    </a:lnTo>
                    <a:lnTo>
                      <a:pt x="144" y="224"/>
                    </a:lnTo>
                    <a:lnTo>
                      <a:pt x="146" y="224"/>
                    </a:lnTo>
                    <a:lnTo>
                      <a:pt x="145" y="225"/>
                    </a:lnTo>
                    <a:lnTo>
                      <a:pt x="144" y="228"/>
                    </a:lnTo>
                    <a:lnTo>
                      <a:pt x="143" y="227"/>
                    </a:lnTo>
                    <a:lnTo>
                      <a:pt x="141" y="227"/>
                    </a:lnTo>
                    <a:lnTo>
                      <a:pt x="140" y="229"/>
                    </a:lnTo>
                    <a:lnTo>
                      <a:pt x="138" y="228"/>
                    </a:lnTo>
                    <a:lnTo>
                      <a:pt x="137" y="229"/>
                    </a:lnTo>
                    <a:lnTo>
                      <a:pt x="135" y="231"/>
                    </a:lnTo>
                    <a:lnTo>
                      <a:pt x="131" y="231"/>
                    </a:lnTo>
                    <a:lnTo>
                      <a:pt x="131" y="234"/>
                    </a:lnTo>
                    <a:lnTo>
                      <a:pt x="129" y="234"/>
                    </a:lnTo>
                    <a:lnTo>
                      <a:pt x="128" y="236"/>
                    </a:lnTo>
                    <a:lnTo>
                      <a:pt x="126" y="236"/>
                    </a:lnTo>
                    <a:lnTo>
                      <a:pt x="124" y="237"/>
                    </a:lnTo>
                    <a:lnTo>
                      <a:pt x="122" y="237"/>
                    </a:lnTo>
                    <a:lnTo>
                      <a:pt x="121" y="239"/>
                    </a:lnTo>
                    <a:lnTo>
                      <a:pt x="123" y="239"/>
                    </a:lnTo>
                    <a:lnTo>
                      <a:pt x="123" y="241"/>
                    </a:lnTo>
                    <a:lnTo>
                      <a:pt x="121" y="244"/>
                    </a:lnTo>
                    <a:lnTo>
                      <a:pt x="120" y="244"/>
                    </a:lnTo>
                    <a:lnTo>
                      <a:pt x="118" y="245"/>
                    </a:lnTo>
                    <a:lnTo>
                      <a:pt x="116" y="245"/>
                    </a:lnTo>
                    <a:lnTo>
                      <a:pt x="115" y="246"/>
                    </a:lnTo>
                    <a:lnTo>
                      <a:pt x="112" y="246"/>
                    </a:lnTo>
                    <a:lnTo>
                      <a:pt x="111" y="247"/>
                    </a:lnTo>
                    <a:lnTo>
                      <a:pt x="111" y="250"/>
                    </a:lnTo>
                    <a:lnTo>
                      <a:pt x="110" y="250"/>
                    </a:lnTo>
                    <a:lnTo>
                      <a:pt x="108" y="248"/>
                    </a:lnTo>
                    <a:lnTo>
                      <a:pt x="106" y="250"/>
                    </a:lnTo>
                    <a:lnTo>
                      <a:pt x="108" y="251"/>
                    </a:lnTo>
                    <a:lnTo>
                      <a:pt x="105" y="251"/>
                    </a:lnTo>
                    <a:lnTo>
                      <a:pt x="104" y="252"/>
                    </a:lnTo>
                    <a:lnTo>
                      <a:pt x="101" y="252"/>
                    </a:lnTo>
                    <a:lnTo>
                      <a:pt x="99" y="255"/>
                    </a:lnTo>
                    <a:lnTo>
                      <a:pt x="100" y="253"/>
                    </a:lnTo>
                    <a:lnTo>
                      <a:pt x="103" y="255"/>
                    </a:lnTo>
                    <a:lnTo>
                      <a:pt x="101" y="256"/>
                    </a:lnTo>
                    <a:lnTo>
                      <a:pt x="104" y="256"/>
                    </a:lnTo>
                    <a:lnTo>
                      <a:pt x="103" y="257"/>
                    </a:lnTo>
                    <a:lnTo>
                      <a:pt x="100" y="257"/>
                    </a:lnTo>
                    <a:lnTo>
                      <a:pt x="99" y="256"/>
                    </a:lnTo>
                    <a:lnTo>
                      <a:pt x="99" y="258"/>
                    </a:lnTo>
                    <a:lnTo>
                      <a:pt x="98" y="259"/>
                    </a:lnTo>
                    <a:lnTo>
                      <a:pt x="94" y="259"/>
                    </a:lnTo>
                    <a:lnTo>
                      <a:pt x="93" y="261"/>
                    </a:lnTo>
                    <a:lnTo>
                      <a:pt x="91" y="262"/>
                    </a:lnTo>
                    <a:lnTo>
                      <a:pt x="89" y="263"/>
                    </a:lnTo>
                    <a:lnTo>
                      <a:pt x="89" y="264"/>
                    </a:lnTo>
                    <a:lnTo>
                      <a:pt x="88" y="263"/>
                    </a:lnTo>
                    <a:lnTo>
                      <a:pt x="88" y="261"/>
                    </a:lnTo>
                    <a:lnTo>
                      <a:pt x="86" y="262"/>
                    </a:lnTo>
                    <a:lnTo>
                      <a:pt x="85" y="262"/>
                    </a:lnTo>
                    <a:lnTo>
                      <a:pt x="83" y="264"/>
                    </a:lnTo>
                    <a:lnTo>
                      <a:pt x="81" y="264"/>
                    </a:lnTo>
                    <a:lnTo>
                      <a:pt x="80" y="265"/>
                    </a:lnTo>
                    <a:lnTo>
                      <a:pt x="78" y="264"/>
                    </a:lnTo>
                    <a:lnTo>
                      <a:pt x="77" y="265"/>
                    </a:lnTo>
                    <a:lnTo>
                      <a:pt x="72" y="268"/>
                    </a:lnTo>
                    <a:lnTo>
                      <a:pt x="69" y="268"/>
                    </a:lnTo>
                    <a:lnTo>
                      <a:pt x="70" y="267"/>
                    </a:lnTo>
                    <a:lnTo>
                      <a:pt x="71" y="264"/>
                    </a:lnTo>
                    <a:lnTo>
                      <a:pt x="69" y="264"/>
                    </a:lnTo>
                    <a:lnTo>
                      <a:pt x="68" y="265"/>
                    </a:lnTo>
                    <a:lnTo>
                      <a:pt x="66" y="268"/>
                    </a:lnTo>
                    <a:lnTo>
                      <a:pt x="64" y="270"/>
                    </a:lnTo>
                    <a:lnTo>
                      <a:pt x="65" y="272"/>
                    </a:lnTo>
                    <a:lnTo>
                      <a:pt x="63" y="272"/>
                    </a:lnTo>
                    <a:lnTo>
                      <a:pt x="62" y="273"/>
                    </a:lnTo>
                    <a:lnTo>
                      <a:pt x="59" y="273"/>
                    </a:lnTo>
                    <a:lnTo>
                      <a:pt x="59" y="270"/>
                    </a:lnTo>
                    <a:lnTo>
                      <a:pt x="58" y="269"/>
                    </a:lnTo>
                    <a:lnTo>
                      <a:pt x="58" y="273"/>
                    </a:lnTo>
                    <a:lnTo>
                      <a:pt x="57" y="274"/>
                    </a:lnTo>
                    <a:lnTo>
                      <a:pt x="54" y="274"/>
                    </a:lnTo>
                    <a:lnTo>
                      <a:pt x="52" y="272"/>
                    </a:lnTo>
                    <a:lnTo>
                      <a:pt x="52" y="275"/>
                    </a:lnTo>
                    <a:lnTo>
                      <a:pt x="49" y="276"/>
                    </a:lnTo>
                    <a:lnTo>
                      <a:pt x="51" y="274"/>
                    </a:lnTo>
                    <a:lnTo>
                      <a:pt x="51" y="273"/>
                    </a:lnTo>
                    <a:lnTo>
                      <a:pt x="53" y="270"/>
                    </a:lnTo>
                    <a:lnTo>
                      <a:pt x="56" y="270"/>
                    </a:lnTo>
                    <a:lnTo>
                      <a:pt x="59" y="267"/>
                    </a:lnTo>
                    <a:lnTo>
                      <a:pt x="60" y="264"/>
                    </a:lnTo>
                    <a:lnTo>
                      <a:pt x="63" y="262"/>
                    </a:lnTo>
                    <a:lnTo>
                      <a:pt x="65" y="261"/>
                    </a:lnTo>
                    <a:lnTo>
                      <a:pt x="68" y="261"/>
                    </a:lnTo>
                    <a:lnTo>
                      <a:pt x="69" y="259"/>
                    </a:lnTo>
                    <a:lnTo>
                      <a:pt x="75" y="259"/>
                    </a:lnTo>
                    <a:lnTo>
                      <a:pt x="75" y="261"/>
                    </a:lnTo>
                    <a:lnTo>
                      <a:pt x="77" y="263"/>
                    </a:lnTo>
                    <a:lnTo>
                      <a:pt x="77" y="261"/>
                    </a:lnTo>
                    <a:lnTo>
                      <a:pt x="78" y="261"/>
                    </a:lnTo>
                    <a:lnTo>
                      <a:pt x="81" y="262"/>
                    </a:lnTo>
                    <a:lnTo>
                      <a:pt x="82" y="261"/>
                    </a:lnTo>
                    <a:lnTo>
                      <a:pt x="78" y="261"/>
                    </a:lnTo>
                    <a:lnTo>
                      <a:pt x="81" y="256"/>
                    </a:lnTo>
                    <a:lnTo>
                      <a:pt x="85" y="252"/>
                    </a:lnTo>
                    <a:lnTo>
                      <a:pt x="87" y="251"/>
                    </a:lnTo>
                    <a:lnTo>
                      <a:pt x="88" y="250"/>
                    </a:lnTo>
                    <a:lnTo>
                      <a:pt x="91" y="248"/>
                    </a:lnTo>
                    <a:lnTo>
                      <a:pt x="92" y="248"/>
                    </a:lnTo>
                    <a:lnTo>
                      <a:pt x="94" y="247"/>
                    </a:lnTo>
                    <a:lnTo>
                      <a:pt x="95" y="246"/>
                    </a:lnTo>
                    <a:lnTo>
                      <a:pt x="98" y="247"/>
                    </a:lnTo>
                    <a:lnTo>
                      <a:pt x="99" y="246"/>
                    </a:lnTo>
                    <a:lnTo>
                      <a:pt x="99" y="244"/>
                    </a:lnTo>
                    <a:lnTo>
                      <a:pt x="100" y="241"/>
                    </a:lnTo>
                    <a:lnTo>
                      <a:pt x="101" y="240"/>
                    </a:lnTo>
                    <a:lnTo>
                      <a:pt x="104" y="239"/>
                    </a:lnTo>
                    <a:lnTo>
                      <a:pt x="105" y="237"/>
                    </a:lnTo>
                    <a:lnTo>
                      <a:pt x="108" y="236"/>
                    </a:lnTo>
                    <a:lnTo>
                      <a:pt x="109" y="235"/>
                    </a:lnTo>
                    <a:lnTo>
                      <a:pt x="109" y="231"/>
                    </a:lnTo>
                    <a:lnTo>
                      <a:pt x="110" y="229"/>
                    </a:lnTo>
                    <a:lnTo>
                      <a:pt x="110" y="227"/>
                    </a:lnTo>
                    <a:lnTo>
                      <a:pt x="112" y="227"/>
                    </a:lnTo>
                    <a:lnTo>
                      <a:pt x="110" y="224"/>
                    </a:lnTo>
                    <a:lnTo>
                      <a:pt x="111" y="223"/>
                    </a:lnTo>
                    <a:lnTo>
                      <a:pt x="112" y="220"/>
                    </a:lnTo>
                    <a:lnTo>
                      <a:pt x="116" y="217"/>
                    </a:lnTo>
                    <a:lnTo>
                      <a:pt x="116" y="214"/>
                    </a:lnTo>
                    <a:lnTo>
                      <a:pt x="115" y="216"/>
                    </a:lnTo>
                    <a:lnTo>
                      <a:pt x="112" y="216"/>
                    </a:lnTo>
                    <a:lnTo>
                      <a:pt x="111" y="217"/>
                    </a:lnTo>
                    <a:lnTo>
                      <a:pt x="109" y="218"/>
                    </a:lnTo>
                    <a:lnTo>
                      <a:pt x="106" y="218"/>
                    </a:lnTo>
                    <a:lnTo>
                      <a:pt x="105" y="219"/>
                    </a:lnTo>
                    <a:lnTo>
                      <a:pt x="103" y="219"/>
                    </a:lnTo>
                    <a:lnTo>
                      <a:pt x="101" y="217"/>
                    </a:lnTo>
                    <a:lnTo>
                      <a:pt x="100" y="217"/>
                    </a:lnTo>
                    <a:lnTo>
                      <a:pt x="100" y="214"/>
                    </a:lnTo>
                    <a:lnTo>
                      <a:pt x="101" y="213"/>
                    </a:lnTo>
                    <a:lnTo>
                      <a:pt x="100" y="214"/>
                    </a:lnTo>
                    <a:lnTo>
                      <a:pt x="98" y="216"/>
                    </a:lnTo>
                    <a:lnTo>
                      <a:pt x="98" y="217"/>
                    </a:lnTo>
                    <a:lnTo>
                      <a:pt x="97" y="219"/>
                    </a:lnTo>
                    <a:lnTo>
                      <a:pt x="98" y="220"/>
                    </a:lnTo>
                    <a:lnTo>
                      <a:pt x="97" y="223"/>
                    </a:lnTo>
                    <a:lnTo>
                      <a:pt x="95" y="223"/>
                    </a:lnTo>
                    <a:lnTo>
                      <a:pt x="94" y="220"/>
                    </a:lnTo>
                    <a:lnTo>
                      <a:pt x="92" y="218"/>
                    </a:lnTo>
                    <a:lnTo>
                      <a:pt x="91" y="216"/>
                    </a:lnTo>
                    <a:lnTo>
                      <a:pt x="89" y="214"/>
                    </a:lnTo>
                    <a:lnTo>
                      <a:pt x="87" y="216"/>
                    </a:lnTo>
                    <a:lnTo>
                      <a:pt x="86" y="217"/>
                    </a:lnTo>
                    <a:lnTo>
                      <a:pt x="82" y="213"/>
                    </a:lnTo>
                    <a:lnTo>
                      <a:pt x="80" y="213"/>
                    </a:lnTo>
                    <a:lnTo>
                      <a:pt x="77" y="216"/>
                    </a:lnTo>
                    <a:lnTo>
                      <a:pt x="75" y="216"/>
                    </a:lnTo>
                    <a:lnTo>
                      <a:pt x="74" y="217"/>
                    </a:lnTo>
                    <a:lnTo>
                      <a:pt x="71" y="217"/>
                    </a:lnTo>
                    <a:lnTo>
                      <a:pt x="69" y="219"/>
                    </a:lnTo>
                    <a:lnTo>
                      <a:pt x="66" y="220"/>
                    </a:lnTo>
                    <a:lnTo>
                      <a:pt x="65" y="219"/>
                    </a:lnTo>
                    <a:lnTo>
                      <a:pt x="63" y="219"/>
                    </a:lnTo>
                    <a:lnTo>
                      <a:pt x="65" y="218"/>
                    </a:lnTo>
                    <a:lnTo>
                      <a:pt x="66" y="217"/>
                    </a:lnTo>
                    <a:lnTo>
                      <a:pt x="66" y="216"/>
                    </a:lnTo>
                    <a:lnTo>
                      <a:pt x="65" y="213"/>
                    </a:lnTo>
                    <a:lnTo>
                      <a:pt x="64" y="212"/>
                    </a:lnTo>
                    <a:lnTo>
                      <a:pt x="64" y="208"/>
                    </a:lnTo>
                    <a:lnTo>
                      <a:pt x="66" y="207"/>
                    </a:lnTo>
                    <a:lnTo>
                      <a:pt x="66" y="205"/>
                    </a:lnTo>
                    <a:lnTo>
                      <a:pt x="65" y="203"/>
                    </a:lnTo>
                    <a:lnTo>
                      <a:pt x="64" y="201"/>
                    </a:lnTo>
                    <a:lnTo>
                      <a:pt x="63" y="200"/>
                    </a:lnTo>
                    <a:lnTo>
                      <a:pt x="62" y="197"/>
                    </a:lnTo>
                    <a:lnTo>
                      <a:pt x="59" y="197"/>
                    </a:lnTo>
                    <a:lnTo>
                      <a:pt x="58" y="199"/>
                    </a:lnTo>
                    <a:lnTo>
                      <a:pt x="54" y="199"/>
                    </a:lnTo>
                    <a:lnTo>
                      <a:pt x="53" y="200"/>
                    </a:lnTo>
                    <a:lnTo>
                      <a:pt x="51" y="200"/>
                    </a:lnTo>
                    <a:lnTo>
                      <a:pt x="49" y="201"/>
                    </a:lnTo>
                    <a:lnTo>
                      <a:pt x="43" y="201"/>
                    </a:lnTo>
                    <a:lnTo>
                      <a:pt x="41" y="200"/>
                    </a:lnTo>
                    <a:lnTo>
                      <a:pt x="42" y="199"/>
                    </a:lnTo>
                    <a:lnTo>
                      <a:pt x="40" y="197"/>
                    </a:lnTo>
                    <a:lnTo>
                      <a:pt x="36" y="194"/>
                    </a:lnTo>
                    <a:lnTo>
                      <a:pt x="35" y="194"/>
                    </a:lnTo>
                    <a:lnTo>
                      <a:pt x="34" y="192"/>
                    </a:lnTo>
                    <a:lnTo>
                      <a:pt x="31" y="191"/>
                    </a:lnTo>
                    <a:lnTo>
                      <a:pt x="33" y="190"/>
                    </a:lnTo>
                    <a:lnTo>
                      <a:pt x="29" y="190"/>
                    </a:lnTo>
                    <a:lnTo>
                      <a:pt x="30" y="188"/>
                    </a:lnTo>
                    <a:lnTo>
                      <a:pt x="31" y="188"/>
                    </a:lnTo>
                    <a:lnTo>
                      <a:pt x="33" y="185"/>
                    </a:lnTo>
                    <a:lnTo>
                      <a:pt x="33" y="184"/>
                    </a:lnTo>
                    <a:lnTo>
                      <a:pt x="30" y="183"/>
                    </a:lnTo>
                    <a:lnTo>
                      <a:pt x="33" y="181"/>
                    </a:lnTo>
                    <a:lnTo>
                      <a:pt x="30" y="179"/>
                    </a:lnTo>
                    <a:lnTo>
                      <a:pt x="29" y="181"/>
                    </a:lnTo>
                    <a:lnTo>
                      <a:pt x="26" y="180"/>
                    </a:lnTo>
                    <a:lnTo>
                      <a:pt x="26" y="179"/>
                    </a:lnTo>
                    <a:lnTo>
                      <a:pt x="25" y="177"/>
                    </a:lnTo>
                    <a:lnTo>
                      <a:pt x="23" y="177"/>
                    </a:lnTo>
                    <a:lnTo>
                      <a:pt x="24" y="174"/>
                    </a:lnTo>
                    <a:lnTo>
                      <a:pt x="23" y="173"/>
                    </a:lnTo>
                    <a:lnTo>
                      <a:pt x="22" y="173"/>
                    </a:lnTo>
                    <a:lnTo>
                      <a:pt x="20" y="172"/>
                    </a:lnTo>
                    <a:lnTo>
                      <a:pt x="23" y="172"/>
                    </a:lnTo>
                    <a:lnTo>
                      <a:pt x="24" y="170"/>
                    </a:lnTo>
                    <a:lnTo>
                      <a:pt x="23" y="170"/>
                    </a:lnTo>
                    <a:lnTo>
                      <a:pt x="22" y="169"/>
                    </a:lnTo>
                    <a:lnTo>
                      <a:pt x="23" y="169"/>
                    </a:lnTo>
                    <a:lnTo>
                      <a:pt x="25" y="168"/>
                    </a:lnTo>
                    <a:lnTo>
                      <a:pt x="25" y="164"/>
                    </a:lnTo>
                    <a:lnTo>
                      <a:pt x="26" y="163"/>
                    </a:lnTo>
                    <a:lnTo>
                      <a:pt x="28" y="161"/>
                    </a:lnTo>
                    <a:lnTo>
                      <a:pt x="29" y="160"/>
                    </a:lnTo>
                    <a:lnTo>
                      <a:pt x="31" y="158"/>
                    </a:lnTo>
                    <a:lnTo>
                      <a:pt x="33" y="157"/>
                    </a:lnTo>
                    <a:lnTo>
                      <a:pt x="35" y="156"/>
                    </a:lnTo>
                    <a:lnTo>
                      <a:pt x="34" y="155"/>
                    </a:lnTo>
                    <a:lnTo>
                      <a:pt x="34" y="152"/>
                    </a:lnTo>
                    <a:lnTo>
                      <a:pt x="35" y="150"/>
                    </a:lnTo>
                    <a:lnTo>
                      <a:pt x="39" y="146"/>
                    </a:lnTo>
                    <a:lnTo>
                      <a:pt x="41" y="145"/>
                    </a:lnTo>
                    <a:lnTo>
                      <a:pt x="42" y="145"/>
                    </a:lnTo>
                    <a:lnTo>
                      <a:pt x="45" y="146"/>
                    </a:lnTo>
                    <a:lnTo>
                      <a:pt x="46" y="146"/>
                    </a:lnTo>
                    <a:lnTo>
                      <a:pt x="47" y="149"/>
                    </a:lnTo>
                    <a:lnTo>
                      <a:pt x="53" y="149"/>
                    </a:lnTo>
                    <a:lnTo>
                      <a:pt x="54" y="147"/>
                    </a:lnTo>
                    <a:lnTo>
                      <a:pt x="57" y="146"/>
                    </a:lnTo>
                    <a:lnTo>
                      <a:pt x="59" y="144"/>
                    </a:lnTo>
                    <a:lnTo>
                      <a:pt x="60" y="141"/>
                    </a:lnTo>
                    <a:lnTo>
                      <a:pt x="63" y="141"/>
                    </a:lnTo>
                    <a:lnTo>
                      <a:pt x="64" y="142"/>
                    </a:lnTo>
                    <a:lnTo>
                      <a:pt x="68" y="142"/>
                    </a:lnTo>
                    <a:lnTo>
                      <a:pt x="70" y="141"/>
                    </a:lnTo>
                    <a:lnTo>
                      <a:pt x="72" y="141"/>
                    </a:lnTo>
                    <a:lnTo>
                      <a:pt x="77" y="136"/>
                    </a:lnTo>
                    <a:lnTo>
                      <a:pt x="76" y="135"/>
                    </a:lnTo>
                    <a:lnTo>
                      <a:pt x="76" y="133"/>
                    </a:lnTo>
                    <a:lnTo>
                      <a:pt x="75" y="132"/>
                    </a:lnTo>
                    <a:lnTo>
                      <a:pt x="75" y="129"/>
                    </a:lnTo>
                    <a:lnTo>
                      <a:pt x="72" y="128"/>
                    </a:lnTo>
                    <a:lnTo>
                      <a:pt x="70" y="125"/>
                    </a:lnTo>
                    <a:lnTo>
                      <a:pt x="70" y="124"/>
                    </a:lnTo>
                    <a:lnTo>
                      <a:pt x="75" y="124"/>
                    </a:lnTo>
                    <a:lnTo>
                      <a:pt x="76" y="123"/>
                    </a:lnTo>
                    <a:lnTo>
                      <a:pt x="76" y="119"/>
                    </a:lnTo>
                    <a:lnTo>
                      <a:pt x="74" y="118"/>
                    </a:lnTo>
                    <a:lnTo>
                      <a:pt x="71" y="118"/>
                    </a:lnTo>
                    <a:lnTo>
                      <a:pt x="70" y="121"/>
                    </a:lnTo>
                    <a:lnTo>
                      <a:pt x="68" y="119"/>
                    </a:lnTo>
                    <a:lnTo>
                      <a:pt x="66" y="121"/>
                    </a:lnTo>
                    <a:lnTo>
                      <a:pt x="64" y="121"/>
                    </a:lnTo>
                    <a:lnTo>
                      <a:pt x="63" y="122"/>
                    </a:lnTo>
                    <a:lnTo>
                      <a:pt x="60" y="123"/>
                    </a:lnTo>
                    <a:lnTo>
                      <a:pt x="57" y="127"/>
                    </a:lnTo>
                    <a:lnTo>
                      <a:pt x="54" y="124"/>
                    </a:lnTo>
                    <a:lnTo>
                      <a:pt x="52" y="123"/>
                    </a:lnTo>
                    <a:lnTo>
                      <a:pt x="49" y="123"/>
                    </a:lnTo>
                    <a:lnTo>
                      <a:pt x="52" y="124"/>
                    </a:lnTo>
                    <a:lnTo>
                      <a:pt x="53" y="124"/>
                    </a:lnTo>
                    <a:lnTo>
                      <a:pt x="52" y="127"/>
                    </a:lnTo>
                    <a:lnTo>
                      <a:pt x="51" y="124"/>
                    </a:lnTo>
                    <a:lnTo>
                      <a:pt x="48" y="124"/>
                    </a:lnTo>
                    <a:lnTo>
                      <a:pt x="47" y="123"/>
                    </a:lnTo>
                    <a:lnTo>
                      <a:pt x="40" y="123"/>
                    </a:lnTo>
                    <a:lnTo>
                      <a:pt x="39" y="124"/>
                    </a:lnTo>
                    <a:lnTo>
                      <a:pt x="36" y="124"/>
                    </a:lnTo>
                    <a:lnTo>
                      <a:pt x="34" y="125"/>
                    </a:lnTo>
                    <a:lnTo>
                      <a:pt x="31" y="125"/>
                    </a:lnTo>
                    <a:lnTo>
                      <a:pt x="30" y="124"/>
                    </a:lnTo>
                    <a:lnTo>
                      <a:pt x="24" y="124"/>
                    </a:lnTo>
                    <a:lnTo>
                      <a:pt x="22" y="123"/>
                    </a:lnTo>
                    <a:lnTo>
                      <a:pt x="20" y="123"/>
                    </a:lnTo>
                    <a:lnTo>
                      <a:pt x="18" y="122"/>
                    </a:lnTo>
                    <a:lnTo>
                      <a:pt x="17" y="121"/>
                    </a:lnTo>
                    <a:lnTo>
                      <a:pt x="18" y="118"/>
                    </a:lnTo>
                    <a:lnTo>
                      <a:pt x="17" y="117"/>
                    </a:lnTo>
                    <a:lnTo>
                      <a:pt x="16" y="117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3" y="113"/>
                    </a:lnTo>
                    <a:lnTo>
                      <a:pt x="14" y="114"/>
                    </a:lnTo>
                    <a:lnTo>
                      <a:pt x="17" y="113"/>
                    </a:lnTo>
                    <a:lnTo>
                      <a:pt x="18" y="112"/>
                    </a:lnTo>
                    <a:lnTo>
                      <a:pt x="17" y="111"/>
                    </a:lnTo>
                    <a:lnTo>
                      <a:pt x="14" y="111"/>
                    </a:lnTo>
                    <a:lnTo>
                      <a:pt x="12" y="110"/>
                    </a:lnTo>
                    <a:lnTo>
                      <a:pt x="7" y="110"/>
                    </a:lnTo>
                    <a:lnTo>
                      <a:pt x="6" y="108"/>
                    </a:lnTo>
                    <a:lnTo>
                      <a:pt x="1" y="106"/>
                    </a:lnTo>
                    <a:lnTo>
                      <a:pt x="0" y="105"/>
                    </a:lnTo>
                    <a:lnTo>
                      <a:pt x="1" y="104"/>
                    </a:lnTo>
                    <a:lnTo>
                      <a:pt x="3" y="102"/>
                    </a:lnTo>
                    <a:lnTo>
                      <a:pt x="5" y="102"/>
                    </a:lnTo>
                    <a:lnTo>
                      <a:pt x="10" y="100"/>
                    </a:lnTo>
                    <a:lnTo>
                      <a:pt x="11" y="100"/>
                    </a:lnTo>
                    <a:lnTo>
                      <a:pt x="13" y="99"/>
                    </a:lnTo>
                    <a:lnTo>
                      <a:pt x="14" y="97"/>
                    </a:lnTo>
                    <a:lnTo>
                      <a:pt x="19" y="95"/>
                    </a:lnTo>
                    <a:lnTo>
                      <a:pt x="22" y="95"/>
                    </a:lnTo>
                    <a:lnTo>
                      <a:pt x="24" y="94"/>
                    </a:lnTo>
                    <a:lnTo>
                      <a:pt x="25" y="93"/>
                    </a:lnTo>
                    <a:lnTo>
                      <a:pt x="28" y="91"/>
                    </a:lnTo>
                    <a:lnTo>
                      <a:pt x="30" y="91"/>
                    </a:lnTo>
                    <a:lnTo>
                      <a:pt x="33" y="90"/>
                    </a:lnTo>
                    <a:lnTo>
                      <a:pt x="35" y="90"/>
                    </a:lnTo>
                    <a:lnTo>
                      <a:pt x="36" y="89"/>
                    </a:lnTo>
                    <a:lnTo>
                      <a:pt x="47" y="89"/>
                    </a:lnTo>
                    <a:lnTo>
                      <a:pt x="46" y="89"/>
                    </a:lnTo>
                    <a:lnTo>
                      <a:pt x="46" y="90"/>
                    </a:lnTo>
                    <a:lnTo>
                      <a:pt x="45" y="93"/>
                    </a:lnTo>
                    <a:lnTo>
                      <a:pt x="45" y="94"/>
                    </a:lnTo>
                    <a:lnTo>
                      <a:pt x="43" y="95"/>
                    </a:lnTo>
                    <a:lnTo>
                      <a:pt x="41" y="95"/>
                    </a:lnTo>
                    <a:lnTo>
                      <a:pt x="43" y="95"/>
                    </a:lnTo>
                    <a:lnTo>
                      <a:pt x="45" y="96"/>
                    </a:lnTo>
                    <a:lnTo>
                      <a:pt x="47" y="97"/>
                    </a:lnTo>
                    <a:lnTo>
                      <a:pt x="63" y="97"/>
                    </a:lnTo>
                    <a:lnTo>
                      <a:pt x="65" y="99"/>
                    </a:lnTo>
                    <a:lnTo>
                      <a:pt x="70" y="94"/>
                    </a:lnTo>
                    <a:lnTo>
                      <a:pt x="72" y="95"/>
                    </a:lnTo>
                    <a:lnTo>
                      <a:pt x="75" y="95"/>
                    </a:lnTo>
                    <a:lnTo>
                      <a:pt x="74" y="94"/>
                    </a:lnTo>
                    <a:lnTo>
                      <a:pt x="71" y="93"/>
                    </a:lnTo>
                    <a:lnTo>
                      <a:pt x="70" y="93"/>
                    </a:lnTo>
                    <a:lnTo>
                      <a:pt x="68" y="91"/>
                    </a:lnTo>
                    <a:lnTo>
                      <a:pt x="65" y="93"/>
                    </a:lnTo>
                    <a:lnTo>
                      <a:pt x="65" y="90"/>
                    </a:lnTo>
                    <a:lnTo>
                      <a:pt x="63" y="88"/>
                    </a:lnTo>
                    <a:lnTo>
                      <a:pt x="60" y="86"/>
                    </a:lnTo>
                    <a:lnTo>
                      <a:pt x="59" y="86"/>
                    </a:lnTo>
                    <a:lnTo>
                      <a:pt x="58" y="84"/>
                    </a:lnTo>
                    <a:lnTo>
                      <a:pt x="59" y="83"/>
                    </a:lnTo>
                    <a:lnTo>
                      <a:pt x="62" y="83"/>
                    </a:lnTo>
                    <a:lnTo>
                      <a:pt x="64" y="85"/>
                    </a:lnTo>
                    <a:lnTo>
                      <a:pt x="63" y="86"/>
                    </a:lnTo>
                    <a:lnTo>
                      <a:pt x="64" y="89"/>
                    </a:lnTo>
                    <a:lnTo>
                      <a:pt x="69" y="91"/>
                    </a:lnTo>
                    <a:lnTo>
                      <a:pt x="70" y="90"/>
                    </a:lnTo>
                    <a:lnTo>
                      <a:pt x="65" y="85"/>
                    </a:lnTo>
                    <a:lnTo>
                      <a:pt x="66" y="83"/>
                    </a:lnTo>
                    <a:lnTo>
                      <a:pt x="68" y="82"/>
                    </a:lnTo>
                    <a:lnTo>
                      <a:pt x="66" y="80"/>
                    </a:lnTo>
                    <a:lnTo>
                      <a:pt x="63" y="80"/>
                    </a:lnTo>
                    <a:lnTo>
                      <a:pt x="60" y="82"/>
                    </a:lnTo>
                    <a:lnTo>
                      <a:pt x="59" y="80"/>
                    </a:lnTo>
                    <a:lnTo>
                      <a:pt x="51" y="80"/>
                    </a:lnTo>
                    <a:lnTo>
                      <a:pt x="48" y="79"/>
                    </a:lnTo>
                    <a:lnTo>
                      <a:pt x="46" y="79"/>
                    </a:lnTo>
                    <a:lnTo>
                      <a:pt x="46" y="77"/>
                    </a:lnTo>
                    <a:lnTo>
                      <a:pt x="43" y="72"/>
                    </a:lnTo>
                    <a:lnTo>
                      <a:pt x="42" y="71"/>
                    </a:lnTo>
                    <a:lnTo>
                      <a:pt x="37" y="68"/>
                    </a:lnTo>
                    <a:lnTo>
                      <a:pt x="36" y="67"/>
                    </a:lnTo>
                    <a:lnTo>
                      <a:pt x="34" y="66"/>
                    </a:lnTo>
                    <a:lnTo>
                      <a:pt x="33" y="65"/>
                    </a:lnTo>
                    <a:lnTo>
                      <a:pt x="30" y="63"/>
                    </a:lnTo>
                    <a:lnTo>
                      <a:pt x="29" y="62"/>
                    </a:lnTo>
                    <a:lnTo>
                      <a:pt x="26" y="62"/>
                    </a:lnTo>
                    <a:lnTo>
                      <a:pt x="22" y="60"/>
                    </a:lnTo>
                    <a:lnTo>
                      <a:pt x="20" y="58"/>
                    </a:lnTo>
                    <a:lnTo>
                      <a:pt x="18" y="57"/>
                    </a:lnTo>
                    <a:lnTo>
                      <a:pt x="13" y="57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9" y="55"/>
                    </a:lnTo>
                    <a:lnTo>
                      <a:pt x="19" y="52"/>
                    </a:lnTo>
                    <a:lnTo>
                      <a:pt x="20" y="50"/>
                    </a:lnTo>
                    <a:lnTo>
                      <a:pt x="20" y="47"/>
                    </a:lnTo>
                    <a:lnTo>
                      <a:pt x="34" y="47"/>
                    </a:lnTo>
                    <a:lnTo>
                      <a:pt x="36" y="46"/>
                    </a:lnTo>
                    <a:lnTo>
                      <a:pt x="41" y="46"/>
                    </a:lnTo>
                    <a:lnTo>
                      <a:pt x="43" y="45"/>
                    </a:lnTo>
                    <a:lnTo>
                      <a:pt x="45" y="45"/>
                    </a:lnTo>
                    <a:lnTo>
                      <a:pt x="48" y="41"/>
                    </a:lnTo>
                    <a:lnTo>
                      <a:pt x="51" y="40"/>
                    </a:lnTo>
                    <a:lnTo>
                      <a:pt x="52" y="38"/>
                    </a:lnTo>
                    <a:lnTo>
                      <a:pt x="52" y="33"/>
                    </a:lnTo>
                    <a:lnTo>
                      <a:pt x="53" y="32"/>
                    </a:lnTo>
                    <a:lnTo>
                      <a:pt x="54" y="29"/>
                    </a:lnTo>
                    <a:lnTo>
                      <a:pt x="60" y="23"/>
                    </a:lnTo>
                    <a:lnTo>
                      <a:pt x="63" y="22"/>
                    </a:lnTo>
                    <a:lnTo>
                      <a:pt x="64" y="21"/>
                    </a:lnTo>
                    <a:lnTo>
                      <a:pt x="72" y="21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80" y="17"/>
                    </a:lnTo>
                    <a:lnTo>
                      <a:pt x="82" y="16"/>
                    </a:lnTo>
                    <a:lnTo>
                      <a:pt x="83" y="15"/>
                    </a:lnTo>
                    <a:lnTo>
                      <a:pt x="86" y="13"/>
                    </a:lnTo>
                    <a:lnTo>
                      <a:pt x="87" y="12"/>
                    </a:lnTo>
                    <a:lnTo>
                      <a:pt x="89" y="11"/>
                    </a:lnTo>
                    <a:lnTo>
                      <a:pt x="92" y="11"/>
                    </a:lnTo>
                    <a:lnTo>
                      <a:pt x="94" y="10"/>
                    </a:lnTo>
                    <a:lnTo>
                      <a:pt x="95" y="11"/>
                    </a:lnTo>
                    <a:lnTo>
                      <a:pt x="98" y="12"/>
                    </a:lnTo>
                    <a:lnTo>
                      <a:pt x="100" y="11"/>
                    </a:lnTo>
                    <a:lnTo>
                      <a:pt x="106" y="11"/>
                    </a:lnTo>
                    <a:lnTo>
                      <a:pt x="108" y="10"/>
                    </a:lnTo>
                    <a:lnTo>
                      <a:pt x="110" y="9"/>
                    </a:lnTo>
                    <a:lnTo>
                      <a:pt x="111" y="7"/>
                    </a:lnTo>
                    <a:lnTo>
                      <a:pt x="114" y="7"/>
                    </a:lnTo>
                    <a:lnTo>
                      <a:pt x="115" y="5"/>
                    </a:lnTo>
                    <a:lnTo>
                      <a:pt x="116" y="4"/>
                    </a:lnTo>
                    <a:lnTo>
                      <a:pt x="118" y="2"/>
                    </a:lnTo>
                    <a:lnTo>
                      <a:pt x="120" y="1"/>
                    </a:lnTo>
                    <a:lnTo>
                      <a:pt x="122" y="0"/>
                    </a:lnTo>
                    <a:lnTo>
                      <a:pt x="120" y="1"/>
                    </a:lnTo>
                    <a:lnTo>
                      <a:pt x="122" y="2"/>
                    </a:lnTo>
                    <a:lnTo>
                      <a:pt x="126" y="2"/>
                    </a:lnTo>
                    <a:lnTo>
                      <a:pt x="124" y="5"/>
                    </a:lnTo>
                    <a:lnTo>
                      <a:pt x="127" y="4"/>
                    </a:lnTo>
                    <a:lnTo>
                      <a:pt x="131" y="4"/>
                    </a:lnTo>
                    <a:lnTo>
                      <a:pt x="132" y="6"/>
                    </a:lnTo>
                    <a:lnTo>
                      <a:pt x="129" y="7"/>
                    </a:lnTo>
                    <a:lnTo>
                      <a:pt x="128" y="9"/>
                    </a:lnTo>
                    <a:lnTo>
                      <a:pt x="127" y="9"/>
                    </a:lnTo>
                    <a:lnTo>
                      <a:pt x="127" y="12"/>
                    </a:lnTo>
                    <a:lnTo>
                      <a:pt x="128" y="11"/>
                    </a:lnTo>
                    <a:lnTo>
                      <a:pt x="134" y="11"/>
                    </a:lnTo>
                    <a:lnTo>
                      <a:pt x="133" y="11"/>
                    </a:lnTo>
                    <a:lnTo>
                      <a:pt x="132" y="9"/>
                    </a:lnTo>
                    <a:lnTo>
                      <a:pt x="133" y="7"/>
                    </a:lnTo>
                    <a:lnTo>
                      <a:pt x="135" y="7"/>
                    </a:lnTo>
                    <a:lnTo>
                      <a:pt x="134" y="6"/>
                    </a:lnTo>
                    <a:lnTo>
                      <a:pt x="140" y="6"/>
                    </a:lnTo>
                    <a:lnTo>
                      <a:pt x="141" y="7"/>
                    </a:lnTo>
                    <a:lnTo>
                      <a:pt x="140" y="10"/>
                    </a:lnTo>
                    <a:lnTo>
                      <a:pt x="141" y="11"/>
                    </a:lnTo>
                    <a:lnTo>
                      <a:pt x="144" y="11"/>
                    </a:lnTo>
                    <a:lnTo>
                      <a:pt x="145" y="12"/>
                    </a:lnTo>
                    <a:lnTo>
                      <a:pt x="147" y="11"/>
                    </a:lnTo>
                    <a:lnTo>
                      <a:pt x="149" y="10"/>
                    </a:lnTo>
                    <a:lnTo>
                      <a:pt x="153" y="10"/>
                    </a:lnTo>
                    <a:lnTo>
                      <a:pt x="156" y="9"/>
                    </a:lnTo>
                    <a:lnTo>
                      <a:pt x="157" y="10"/>
                    </a:lnTo>
                    <a:lnTo>
                      <a:pt x="163" y="10"/>
                    </a:lnTo>
                    <a:lnTo>
                      <a:pt x="166" y="11"/>
                    </a:lnTo>
                    <a:lnTo>
                      <a:pt x="164" y="12"/>
                    </a:lnTo>
                    <a:lnTo>
                      <a:pt x="163" y="15"/>
                    </a:lnTo>
                    <a:lnTo>
                      <a:pt x="166" y="15"/>
                    </a:lnTo>
                    <a:lnTo>
                      <a:pt x="167" y="16"/>
                    </a:lnTo>
                    <a:lnTo>
                      <a:pt x="163" y="16"/>
                    </a:lnTo>
                    <a:lnTo>
                      <a:pt x="172" y="16"/>
                    </a:lnTo>
                    <a:lnTo>
                      <a:pt x="169" y="17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5" y="19"/>
                    </a:lnTo>
                    <a:lnTo>
                      <a:pt x="178" y="18"/>
                    </a:lnTo>
                    <a:lnTo>
                      <a:pt x="181" y="18"/>
                    </a:lnTo>
                    <a:lnTo>
                      <a:pt x="183" y="17"/>
                    </a:lnTo>
                    <a:lnTo>
                      <a:pt x="184" y="18"/>
                    </a:lnTo>
                    <a:lnTo>
                      <a:pt x="189" y="18"/>
                    </a:lnTo>
                    <a:lnTo>
                      <a:pt x="190" y="17"/>
                    </a:lnTo>
                    <a:lnTo>
                      <a:pt x="198" y="17"/>
                    </a:lnTo>
                    <a:lnTo>
                      <a:pt x="199" y="18"/>
                    </a:lnTo>
                    <a:lnTo>
                      <a:pt x="202" y="19"/>
                    </a:lnTo>
                    <a:lnTo>
                      <a:pt x="203" y="18"/>
                    </a:lnTo>
                    <a:lnTo>
                      <a:pt x="206" y="19"/>
                    </a:lnTo>
                    <a:lnTo>
                      <a:pt x="207" y="21"/>
                    </a:lnTo>
                    <a:lnTo>
                      <a:pt x="208" y="19"/>
                    </a:lnTo>
                    <a:lnTo>
                      <a:pt x="210" y="21"/>
                    </a:lnTo>
                    <a:lnTo>
                      <a:pt x="213" y="21"/>
                    </a:lnTo>
                    <a:lnTo>
                      <a:pt x="213" y="23"/>
                    </a:lnTo>
                    <a:lnTo>
                      <a:pt x="230" y="23"/>
                    </a:lnTo>
                    <a:lnTo>
                      <a:pt x="232" y="24"/>
                    </a:lnTo>
                    <a:lnTo>
                      <a:pt x="233" y="24"/>
                    </a:lnTo>
                    <a:lnTo>
                      <a:pt x="236" y="26"/>
                    </a:lnTo>
                    <a:lnTo>
                      <a:pt x="239" y="26"/>
                    </a:lnTo>
                    <a:lnTo>
                      <a:pt x="241" y="27"/>
                    </a:lnTo>
                    <a:lnTo>
                      <a:pt x="247" y="27"/>
                    </a:lnTo>
                    <a:lnTo>
                      <a:pt x="248" y="26"/>
                    </a:lnTo>
                    <a:lnTo>
                      <a:pt x="256" y="26"/>
                    </a:lnTo>
                    <a:lnTo>
                      <a:pt x="258" y="24"/>
                    </a:lnTo>
                    <a:lnTo>
                      <a:pt x="262" y="24"/>
                    </a:lnTo>
                    <a:lnTo>
                      <a:pt x="264" y="26"/>
                    </a:lnTo>
                    <a:lnTo>
                      <a:pt x="266" y="27"/>
                    </a:lnTo>
                    <a:lnTo>
                      <a:pt x="268" y="27"/>
                    </a:lnTo>
                    <a:lnTo>
                      <a:pt x="270" y="29"/>
                    </a:lnTo>
                    <a:lnTo>
                      <a:pt x="271" y="29"/>
                    </a:lnTo>
                    <a:lnTo>
                      <a:pt x="273" y="30"/>
                    </a:lnTo>
                    <a:lnTo>
                      <a:pt x="274" y="30"/>
                    </a:lnTo>
                    <a:lnTo>
                      <a:pt x="277" y="32"/>
                    </a:lnTo>
                    <a:lnTo>
                      <a:pt x="278" y="33"/>
                    </a:lnTo>
                    <a:lnTo>
                      <a:pt x="281" y="34"/>
                    </a:lnTo>
                    <a:lnTo>
                      <a:pt x="283" y="33"/>
                    </a:lnTo>
                    <a:lnTo>
                      <a:pt x="283" y="191"/>
                    </a:lnTo>
                    <a:lnTo>
                      <a:pt x="284" y="192"/>
                    </a:lnTo>
                    <a:lnTo>
                      <a:pt x="287" y="194"/>
                    </a:lnTo>
                    <a:lnTo>
                      <a:pt x="291" y="194"/>
                    </a:lnTo>
                    <a:lnTo>
                      <a:pt x="294" y="195"/>
                    </a:lnTo>
                    <a:lnTo>
                      <a:pt x="295" y="194"/>
                    </a:lnTo>
                    <a:lnTo>
                      <a:pt x="297" y="192"/>
                    </a:lnTo>
                    <a:lnTo>
                      <a:pt x="302" y="192"/>
                    </a:lnTo>
                    <a:lnTo>
                      <a:pt x="302" y="197"/>
                    </a:lnTo>
                    <a:lnTo>
                      <a:pt x="303" y="197"/>
                    </a:lnTo>
                    <a:lnTo>
                      <a:pt x="306" y="199"/>
                    </a:lnTo>
                    <a:lnTo>
                      <a:pt x="307" y="200"/>
                    </a:lnTo>
                    <a:lnTo>
                      <a:pt x="308" y="202"/>
                    </a:lnTo>
                    <a:lnTo>
                      <a:pt x="311" y="203"/>
                    </a:lnTo>
                    <a:lnTo>
                      <a:pt x="312" y="205"/>
                    </a:lnTo>
                    <a:lnTo>
                      <a:pt x="314" y="206"/>
                    </a:lnTo>
                    <a:lnTo>
                      <a:pt x="318" y="209"/>
                    </a:lnTo>
                    <a:lnTo>
                      <a:pt x="319" y="212"/>
                    </a:lnTo>
                    <a:lnTo>
                      <a:pt x="319" y="213"/>
                    </a:lnTo>
                    <a:lnTo>
                      <a:pt x="322" y="213"/>
                    </a:lnTo>
                    <a:lnTo>
                      <a:pt x="324" y="212"/>
                    </a:lnTo>
                    <a:lnTo>
                      <a:pt x="325" y="212"/>
                    </a:lnTo>
                    <a:lnTo>
                      <a:pt x="329" y="211"/>
                    </a:lnTo>
                    <a:lnTo>
                      <a:pt x="330" y="209"/>
                    </a:lnTo>
                    <a:lnTo>
                      <a:pt x="330" y="206"/>
                    </a:lnTo>
                    <a:lnTo>
                      <a:pt x="333" y="206"/>
                    </a:lnTo>
                    <a:lnTo>
                      <a:pt x="334" y="203"/>
                    </a:lnTo>
                    <a:lnTo>
                      <a:pt x="336" y="203"/>
                    </a:lnTo>
                    <a:lnTo>
                      <a:pt x="337" y="202"/>
                    </a:lnTo>
                    <a:lnTo>
                      <a:pt x="340" y="201"/>
                    </a:lnTo>
                    <a:lnTo>
                      <a:pt x="342" y="202"/>
                    </a:lnTo>
                    <a:lnTo>
                      <a:pt x="343" y="203"/>
                    </a:lnTo>
                    <a:lnTo>
                      <a:pt x="346" y="205"/>
                    </a:lnTo>
                    <a:lnTo>
                      <a:pt x="345" y="207"/>
                    </a:lnTo>
                    <a:lnTo>
                      <a:pt x="346" y="209"/>
                    </a:lnTo>
                    <a:lnTo>
                      <a:pt x="348" y="209"/>
                    </a:lnTo>
                    <a:lnTo>
                      <a:pt x="351" y="211"/>
                    </a:lnTo>
                    <a:lnTo>
                      <a:pt x="352" y="213"/>
                    </a:lnTo>
                    <a:lnTo>
                      <a:pt x="354" y="216"/>
                    </a:lnTo>
                    <a:lnTo>
                      <a:pt x="357" y="217"/>
                    </a:lnTo>
                    <a:lnTo>
                      <a:pt x="362" y="222"/>
                    </a:lnTo>
                    <a:lnTo>
                      <a:pt x="363" y="224"/>
                    </a:lnTo>
                    <a:lnTo>
                      <a:pt x="364" y="225"/>
                    </a:lnTo>
                    <a:lnTo>
                      <a:pt x="365" y="228"/>
                    </a:lnTo>
                    <a:lnTo>
                      <a:pt x="369" y="231"/>
                    </a:lnTo>
                    <a:lnTo>
                      <a:pt x="369" y="234"/>
                    </a:lnTo>
                    <a:lnTo>
                      <a:pt x="372" y="237"/>
                    </a:lnTo>
                    <a:lnTo>
                      <a:pt x="374" y="240"/>
                    </a:lnTo>
                    <a:lnTo>
                      <a:pt x="374" y="241"/>
                    </a:lnTo>
                    <a:lnTo>
                      <a:pt x="376" y="242"/>
                    </a:lnTo>
                    <a:lnTo>
                      <a:pt x="376" y="246"/>
                    </a:lnTo>
                    <a:lnTo>
                      <a:pt x="378" y="247"/>
                    </a:lnTo>
                    <a:lnTo>
                      <a:pt x="378" y="250"/>
                    </a:lnTo>
                    <a:lnTo>
                      <a:pt x="382" y="250"/>
                    </a:lnTo>
                    <a:lnTo>
                      <a:pt x="383" y="251"/>
                    </a:lnTo>
                    <a:lnTo>
                      <a:pt x="388" y="253"/>
                    </a:lnTo>
                    <a:lnTo>
                      <a:pt x="389" y="253"/>
                    </a:lnTo>
                    <a:lnTo>
                      <a:pt x="392" y="255"/>
                    </a:lnTo>
                    <a:lnTo>
                      <a:pt x="393" y="256"/>
                    </a:lnTo>
                    <a:lnTo>
                      <a:pt x="398" y="258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27" name="Freeform 290"/>
              <p:cNvSpPr>
                <a:spLocks/>
              </p:cNvSpPr>
              <p:nvPr/>
            </p:nvSpPr>
            <p:spPr bwMode="auto">
              <a:xfrm>
                <a:off x="1408" y="1476"/>
                <a:ext cx="603" cy="297"/>
              </a:xfrm>
              <a:custGeom>
                <a:avLst/>
                <a:gdLst>
                  <a:gd name="T0" fmla="*/ 388 w 603"/>
                  <a:gd name="T1" fmla="*/ 55 h 297"/>
                  <a:gd name="T2" fmla="*/ 390 w 603"/>
                  <a:gd name="T3" fmla="*/ 61 h 297"/>
                  <a:gd name="T4" fmla="*/ 390 w 603"/>
                  <a:gd name="T5" fmla="*/ 101 h 297"/>
                  <a:gd name="T6" fmla="*/ 400 w 603"/>
                  <a:gd name="T7" fmla="*/ 68 h 297"/>
                  <a:gd name="T8" fmla="*/ 413 w 603"/>
                  <a:gd name="T9" fmla="*/ 50 h 297"/>
                  <a:gd name="T10" fmla="*/ 430 w 603"/>
                  <a:gd name="T11" fmla="*/ 68 h 297"/>
                  <a:gd name="T12" fmla="*/ 441 w 603"/>
                  <a:gd name="T13" fmla="*/ 88 h 297"/>
                  <a:gd name="T14" fmla="*/ 454 w 603"/>
                  <a:gd name="T15" fmla="*/ 99 h 297"/>
                  <a:gd name="T16" fmla="*/ 492 w 603"/>
                  <a:gd name="T17" fmla="*/ 81 h 297"/>
                  <a:gd name="T18" fmla="*/ 519 w 603"/>
                  <a:gd name="T19" fmla="*/ 59 h 297"/>
                  <a:gd name="T20" fmla="*/ 582 w 603"/>
                  <a:gd name="T21" fmla="*/ 29 h 297"/>
                  <a:gd name="T22" fmla="*/ 598 w 603"/>
                  <a:gd name="T23" fmla="*/ 61 h 297"/>
                  <a:gd name="T24" fmla="*/ 578 w 603"/>
                  <a:gd name="T25" fmla="*/ 71 h 297"/>
                  <a:gd name="T26" fmla="*/ 563 w 603"/>
                  <a:gd name="T27" fmla="*/ 87 h 297"/>
                  <a:gd name="T28" fmla="*/ 569 w 603"/>
                  <a:gd name="T29" fmla="*/ 101 h 297"/>
                  <a:gd name="T30" fmla="*/ 546 w 603"/>
                  <a:gd name="T31" fmla="*/ 105 h 297"/>
                  <a:gd name="T32" fmla="*/ 528 w 603"/>
                  <a:gd name="T33" fmla="*/ 123 h 297"/>
                  <a:gd name="T34" fmla="*/ 517 w 603"/>
                  <a:gd name="T35" fmla="*/ 143 h 297"/>
                  <a:gd name="T36" fmla="*/ 507 w 603"/>
                  <a:gd name="T37" fmla="*/ 141 h 297"/>
                  <a:gd name="T38" fmla="*/ 507 w 603"/>
                  <a:gd name="T39" fmla="*/ 127 h 297"/>
                  <a:gd name="T40" fmla="*/ 503 w 603"/>
                  <a:gd name="T41" fmla="*/ 144 h 297"/>
                  <a:gd name="T42" fmla="*/ 506 w 603"/>
                  <a:gd name="T43" fmla="*/ 148 h 297"/>
                  <a:gd name="T44" fmla="*/ 505 w 603"/>
                  <a:gd name="T45" fmla="*/ 156 h 297"/>
                  <a:gd name="T46" fmla="*/ 511 w 603"/>
                  <a:gd name="T47" fmla="*/ 169 h 297"/>
                  <a:gd name="T48" fmla="*/ 501 w 603"/>
                  <a:gd name="T49" fmla="*/ 169 h 297"/>
                  <a:gd name="T50" fmla="*/ 504 w 603"/>
                  <a:gd name="T51" fmla="*/ 177 h 297"/>
                  <a:gd name="T52" fmla="*/ 504 w 603"/>
                  <a:gd name="T53" fmla="*/ 184 h 297"/>
                  <a:gd name="T54" fmla="*/ 476 w 603"/>
                  <a:gd name="T55" fmla="*/ 200 h 297"/>
                  <a:gd name="T56" fmla="*/ 457 w 603"/>
                  <a:gd name="T57" fmla="*/ 216 h 297"/>
                  <a:gd name="T58" fmla="*/ 449 w 603"/>
                  <a:gd name="T59" fmla="*/ 227 h 297"/>
                  <a:gd name="T60" fmla="*/ 459 w 603"/>
                  <a:gd name="T61" fmla="*/ 254 h 297"/>
                  <a:gd name="T62" fmla="*/ 460 w 603"/>
                  <a:gd name="T63" fmla="*/ 297 h 297"/>
                  <a:gd name="T64" fmla="*/ 442 w 603"/>
                  <a:gd name="T65" fmla="*/ 275 h 297"/>
                  <a:gd name="T66" fmla="*/ 430 w 603"/>
                  <a:gd name="T67" fmla="*/ 244 h 297"/>
                  <a:gd name="T68" fmla="*/ 402 w 603"/>
                  <a:gd name="T69" fmla="*/ 236 h 297"/>
                  <a:gd name="T70" fmla="*/ 372 w 603"/>
                  <a:gd name="T71" fmla="*/ 236 h 297"/>
                  <a:gd name="T72" fmla="*/ 368 w 603"/>
                  <a:gd name="T73" fmla="*/ 244 h 297"/>
                  <a:gd name="T74" fmla="*/ 350 w 603"/>
                  <a:gd name="T75" fmla="*/ 247 h 297"/>
                  <a:gd name="T76" fmla="*/ 314 w 603"/>
                  <a:gd name="T77" fmla="*/ 244 h 297"/>
                  <a:gd name="T78" fmla="*/ 293 w 603"/>
                  <a:gd name="T79" fmla="*/ 255 h 297"/>
                  <a:gd name="T80" fmla="*/ 285 w 603"/>
                  <a:gd name="T81" fmla="*/ 271 h 297"/>
                  <a:gd name="T82" fmla="*/ 287 w 603"/>
                  <a:gd name="T83" fmla="*/ 286 h 297"/>
                  <a:gd name="T84" fmla="*/ 255 w 603"/>
                  <a:gd name="T85" fmla="*/ 260 h 297"/>
                  <a:gd name="T86" fmla="*/ 228 w 603"/>
                  <a:gd name="T87" fmla="*/ 247 h 297"/>
                  <a:gd name="T88" fmla="*/ 200 w 603"/>
                  <a:gd name="T89" fmla="*/ 228 h 297"/>
                  <a:gd name="T90" fmla="*/ 130 w 603"/>
                  <a:gd name="T91" fmla="*/ 221 h 297"/>
                  <a:gd name="T92" fmla="*/ 85 w 603"/>
                  <a:gd name="T93" fmla="*/ 211 h 297"/>
                  <a:gd name="T94" fmla="*/ 43 w 603"/>
                  <a:gd name="T95" fmla="*/ 185 h 297"/>
                  <a:gd name="T96" fmla="*/ 23 w 603"/>
                  <a:gd name="T97" fmla="*/ 150 h 297"/>
                  <a:gd name="T98" fmla="*/ 16 w 603"/>
                  <a:gd name="T99" fmla="*/ 140 h 297"/>
                  <a:gd name="T100" fmla="*/ 7 w 603"/>
                  <a:gd name="T101" fmla="*/ 106 h 297"/>
                  <a:gd name="T102" fmla="*/ 7 w 603"/>
                  <a:gd name="T103" fmla="*/ 42 h 297"/>
                  <a:gd name="T104" fmla="*/ 0 w 603"/>
                  <a:gd name="T105" fmla="*/ 15 h 297"/>
                  <a:gd name="T106" fmla="*/ 16 w 603"/>
                  <a:gd name="T107" fmla="*/ 27 h 297"/>
                  <a:gd name="T108" fmla="*/ 19 w 603"/>
                  <a:gd name="T109" fmla="*/ 29 h 297"/>
                  <a:gd name="T110" fmla="*/ 23 w 603"/>
                  <a:gd name="T111" fmla="*/ 14 h 297"/>
                  <a:gd name="T112" fmla="*/ 325 w 603"/>
                  <a:gd name="T113" fmla="*/ 11 h 297"/>
                  <a:gd name="T114" fmla="*/ 365 w 603"/>
                  <a:gd name="T115" fmla="*/ 20 h 297"/>
                  <a:gd name="T116" fmla="*/ 353 w 603"/>
                  <a:gd name="T117" fmla="*/ 32 h 297"/>
                  <a:gd name="T118" fmla="*/ 380 w 603"/>
                  <a:gd name="T119" fmla="*/ 29 h 297"/>
                  <a:gd name="T120" fmla="*/ 412 w 603"/>
                  <a:gd name="T121" fmla="*/ 34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03" h="297">
                    <a:moveTo>
                      <a:pt x="420" y="45"/>
                    </a:moveTo>
                    <a:lnTo>
                      <a:pt x="419" y="44"/>
                    </a:lnTo>
                    <a:lnTo>
                      <a:pt x="417" y="45"/>
                    </a:lnTo>
                    <a:lnTo>
                      <a:pt x="415" y="45"/>
                    </a:lnTo>
                    <a:lnTo>
                      <a:pt x="414" y="44"/>
                    </a:lnTo>
                    <a:lnTo>
                      <a:pt x="408" y="44"/>
                    </a:lnTo>
                    <a:lnTo>
                      <a:pt x="407" y="45"/>
                    </a:lnTo>
                    <a:lnTo>
                      <a:pt x="402" y="45"/>
                    </a:lnTo>
                    <a:lnTo>
                      <a:pt x="400" y="48"/>
                    </a:lnTo>
                    <a:lnTo>
                      <a:pt x="397" y="49"/>
                    </a:lnTo>
                    <a:lnTo>
                      <a:pt x="398" y="48"/>
                    </a:lnTo>
                    <a:lnTo>
                      <a:pt x="396" y="46"/>
                    </a:lnTo>
                    <a:lnTo>
                      <a:pt x="395" y="48"/>
                    </a:lnTo>
                    <a:lnTo>
                      <a:pt x="394" y="48"/>
                    </a:lnTo>
                    <a:lnTo>
                      <a:pt x="391" y="50"/>
                    </a:lnTo>
                    <a:lnTo>
                      <a:pt x="390" y="53"/>
                    </a:lnTo>
                    <a:lnTo>
                      <a:pt x="388" y="55"/>
                    </a:lnTo>
                    <a:lnTo>
                      <a:pt x="388" y="56"/>
                    </a:lnTo>
                    <a:lnTo>
                      <a:pt x="386" y="59"/>
                    </a:lnTo>
                    <a:lnTo>
                      <a:pt x="385" y="59"/>
                    </a:lnTo>
                    <a:lnTo>
                      <a:pt x="384" y="60"/>
                    </a:lnTo>
                    <a:lnTo>
                      <a:pt x="384" y="61"/>
                    </a:lnTo>
                    <a:lnTo>
                      <a:pt x="383" y="62"/>
                    </a:lnTo>
                    <a:lnTo>
                      <a:pt x="384" y="64"/>
                    </a:lnTo>
                    <a:lnTo>
                      <a:pt x="385" y="62"/>
                    </a:lnTo>
                    <a:lnTo>
                      <a:pt x="386" y="62"/>
                    </a:lnTo>
                    <a:lnTo>
                      <a:pt x="386" y="60"/>
                    </a:lnTo>
                    <a:lnTo>
                      <a:pt x="389" y="60"/>
                    </a:lnTo>
                    <a:lnTo>
                      <a:pt x="390" y="59"/>
                    </a:lnTo>
                    <a:lnTo>
                      <a:pt x="391" y="56"/>
                    </a:lnTo>
                    <a:lnTo>
                      <a:pt x="394" y="54"/>
                    </a:lnTo>
                    <a:lnTo>
                      <a:pt x="394" y="56"/>
                    </a:lnTo>
                    <a:lnTo>
                      <a:pt x="391" y="59"/>
                    </a:lnTo>
                    <a:lnTo>
                      <a:pt x="390" y="61"/>
                    </a:lnTo>
                    <a:lnTo>
                      <a:pt x="390" y="62"/>
                    </a:lnTo>
                    <a:lnTo>
                      <a:pt x="389" y="64"/>
                    </a:lnTo>
                    <a:lnTo>
                      <a:pt x="389" y="66"/>
                    </a:lnTo>
                    <a:lnTo>
                      <a:pt x="388" y="66"/>
                    </a:lnTo>
                    <a:lnTo>
                      <a:pt x="388" y="68"/>
                    </a:lnTo>
                    <a:lnTo>
                      <a:pt x="386" y="70"/>
                    </a:lnTo>
                    <a:lnTo>
                      <a:pt x="386" y="74"/>
                    </a:lnTo>
                    <a:lnTo>
                      <a:pt x="385" y="76"/>
                    </a:lnTo>
                    <a:lnTo>
                      <a:pt x="385" y="78"/>
                    </a:lnTo>
                    <a:lnTo>
                      <a:pt x="384" y="81"/>
                    </a:lnTo>
                    <a:lnTo>
                      <a:pt x="384" y="83"/>
                    </a:lnTo>
                    <a:lnTo>
                      <a:pt x="385" y="85"/>
                    </a:lnTo>
                    <a:lnTo>
                      <a:pt x="385" y="94"/>
                    </a:lnTo>
                    <a:lnTo>
                      <a:pt x="386" y="96"/>
                    </a:lnTo>
                    <a:lnTo>
                      <a:pt x="388" y="98"/>
                    </a:lnTo>
                    <a:lnTo>
                      <a:pt x="388" y="100"/>
                    </a:lnTo>
                    <a:lnTo>
                      <a:pt x="390" y="101"/>
                    </a:lnTo>
                    <a:lnTo>
                      <a:pt x="391" y="101"/>
                    </a:lnTo>
                    <a:lnTo>
                      <a:pt x="392" y="100"/>
                    </a:lnTo>
                    <a:lnTo>
                      <a:pt x="395" y="100"/>
                    </a:lnTo>
                    <a:lnTo>
                      <a:pt x="395" y="99"/>
                    </a:lnTo>
                    <a:lnTo>
                      <a:pt x="397" y="98"/>
                    </a:lnTo>
                    <a:lnTo>
                      <a:pt x="398" y="96"/>
                    </a:lnTo>
                    <a:lnTo>
                      <a:pt x="398" y="95"/>
                    </a:lnTo>
                    <a:lnTo>
                      <a:pt x="400" y="94"/>
                    </a:lnTo>
                    <a:lnTo>
                      <a:pt x="400" y="93"/>
                    </a:lnTo>
                    <a:lnTo>
                      <a:pt x="401" y="92"/>
                    </a:lnTo>
                    <a:lnTo>
                      <a:pt x="402" y="89"/>
                    </a:lnTo>
                    <a:lnTo>
                      <a:pt x="402" y="84"/>
                    </a:lnTo>
                    <a:lnTo>
                      <a:pt x="401" y="83"/>
                    </a:lnTo>
                    <a:lnTo>
                      <a:pt x="401" y="81"/>
                    </a:lnTo>
                    <a:lnTo>
                      <a:pt x="398" y="76"/>
                    </a:lnTo>
                    <a:lnTo>
                      <a:pt x="400" y="74"/>
                    </a:lnTo>
                    <a:lnTo>
                      <a:pt x="400" y="68"/>
                    </a:lnTo>
                    <a:lnTo>
                      <a:pt x="401" y="67"/>
                    </a:lnTo>
                    <a:lnTo>
                      <a:pt x="401" y="65"/>
                    </a:lnTo>
                    <a:lnTo>
                      <a:pt x="402" y="64"/>
                    </a:lnTo>
                    <a:lnTo>
                      <a:pt x="401" y="62"/>
                    </a:lnTo>
                    <a:lnTo>
                      <a:pt x="403" y="61"/>
                    </a:lnTo>
                    <a:lnTo>
                      <a:pt x="405" y="59"/>
                    </a:lnTo>
                    <a:lnTo>
                      <a:pt x="406" y="59"/>
                    </a:lnTo>
                    <a:lnTo>
                      <a:pt x="407" y="57"/>
                    </a:lnTo>
                    <a:lnTo>
                      <a:pt x="408" y="55"/>
                    </a:lnTo>
                    <a:lnTo>
                      <a:pt x="408" y="61"/>
                    </a:lnTo>
                    <a:lnTo>
                      <a:pt x="409" y="59"/>
                    </a:lnTo>
                    <a:lnTo>
                      <a:pt x="409" y="60"/>
                    </a:lnTo>
                    <a:lnTo>
                      <a:pt x="411" y="57"/>
                    </a:lnTo>
                    <a:lnTo>
                      <a:pt x="411" y="55"/>
                    </a:lnTo>
                    <a:lnTo>
                      <a:pt x="413" y="53"/>
                    </a:lnTo>
                    <a:lnTo>
                      <a:pt x="415" y="53"/>
                    </a:lnTo>
                    <a:lnTo>
                      <a:pt x="413" y="50"/>
                    </a:lnTo>
                    <a:lnTo>
                      <a:pt x="415" y="49"/>
                    </a:lnTo>
                    <a:lnTo>
                      <a:pt x="417" y="48"/>
                    </a:lnTo>
                    <a:lnTo>
                      <a:pt x="418" y="48"/>
                    </a:lnTo>
                    <a:lnTo>
                      <a:pt x="419" y="49"/>
                    </a:lnTo>
                    <a:lnTo>
                      <a:pt x="420" y="49"/>
                    </a:lnTo>
                    <a:lnTo>
                      <a:pt x="423" y="50"/>
                    </a:lnTo>
                    <a:lnTo>
                      <a:pt x="424" y="51"/>
                    </a:lnTo>
                    <a:lnTo>
                      <a:pt x="425" y="51"/>
                    </a:lnTo>
                    <a:lnTo>
                      <a:pt x="428" y="53"/>
                    </a:lnTo>
                    <a:lnTo>
                      <a:pt x="429" y="53"/>
                    </a:lnTo>
                    <a:lnTo>
                      <a:pt x="431" y="54"/>
                    </a:lnTo>
                    <a:lnTo>
                      <a:pt x="431" y="55"/>
                    </a:lnTo>
                    <a:lnTo>
                      <a:pt x="432" y="57"/>
                    </a:lnTo>
                    <a:lnTo>
                      <a:pt x="431" y="59"/>
                    </a:lnTo>
                    <a:lnTo>
                      <a:pt x="432" y="60"/>
                    </a:lnTo>
                    <a:lnTo>
                      <a:pt x="432" y="66"/>
                    </a:lnTo>
                    <a:lnTo>
                      <a:pt x="430" y="68"/>
                    </a:lnTo>
                    <a:lnTo>
                      <a:pt x="429" y="71"/>
                    </a:lnTo>
                    <a:lnTo>
                      <a:pt x="426" y="71"/>
                    </a:lnTo>
                    <a:lnTo>
                      <a:pt x="426" y="72"/>
                    </a:lnTo>
                    <a:lnTo>
                      <a:pt x="425" y="73"/>
                    </a:lnTo>
                    <a:lnTo>
                      <a:pt x="426" y="76"/>
                    </a:lnTo>
                    <a:lnTo>
                      <a:pt x="428" y="76"/>
                    </a:lnTo>
                    <a:lnTo>
                      <a:pt x="430" y="74"/>
                    </a:lnTo>
                    <a:lnTo>
                      <a:pt x="431" y="72"/>
                    </a:lnTo>
                    <a:lnTo>
                      <a:pt x="432" y="71"/>
                    </a:lnTo>
                    <a:lnTo>
                      <a:pt x="435" y="71"/>
                    </a:lnTo>
                    <a:lnTo>
                      <a:pt x="436" y="70"/>
                    </a:lnTo>
                    <a:lnTo>
                      <a:pt x="438" y="71"/>
                    </a:lnTo>
                    <a:lnTo>
                      <a:pt x="438" y="72"/>
                    </a:lnTo>
                    <a:lnTo>
                      <a:pt x="440" y="74"/>
                    </a:lnTo>
                    <a:lnTo>
                      <a:pt x="440" y="78"/>
                    </a:lnTo>
                    <a:lnTo>
                      <a:pt x="441" y="81"/>
                    </a:lnTo>
                    <a:lnTo>
                      <a:pt x="441" y="88"/>
                    </a:lnTo>
                    <a:lnTo>
                      <a:pt x="438" y="88"/>
                    </a:lnTo>
                    <a:lnTo>
                      <a:pt x="437" y="89"/>
                    </a:lnTo>
                    <a:lnTo>
                      <a:pt x="437" y="90"/>
                    </a:lnTo>
                    <a:lnTo>
                      <a:pt x="435" y="92"/>
                    </a:lnTo>
                    <a:lnTo>
                      <a:pt x="434" y="93"/>
                    </a:lnTo>
                    <a:lnTo>
                      <a:pt x="434" y="95"/>
                    </a:lnTo>
                    <a:lnTo>
                      <a:pt x="432" y="98"/>
                    </a:lnTo>
                    <a:lnTo>
                      <a:pt x="431" y="99"/>
                    </a:lnTo>
                    <a:lnTo>
                      <a:pt x="435" y="102"/>
                    </a:lnTo>
                    <a:lnTo>
                      <a:pt x="437" y="101"/>
                    </a:lnTo>
                    <a:lnTo>
                      <a:pt x="440" y="104"/>
                    </a:lnTo>
                    <a:lnTo>
                      <a:pt x="442" y="104"/>
                    </a:lnTo>
                    <a:lnTo>
                      <a:pt x="444" y="102"/>
                    </a:lnTo>
                    <a:lnTo>
                      <a:pt x="449" y="102"/>
                    </a:lnTo>
                    <a:lnTo>
                      <a:pt x="451" y="101"/>
                    </a:lnTo>
                    <a:lnTo>
                      <a:pt x="453" y="100"/>
                    </a:lnTo>
                    <a:lnTo>
                      <a:pt x="454" y="99"/>
                    </a:lnTo>
                    <a:lnTo>
                      <a:pt x="457" y="98"/>
                    </a:lnTo>
                    <a:lnTo>
                      <a:pt x="458" y="98"/>
                    </a:lnTo>
                    <a:lnTo>
                      <a:pt x="460" y="96"/>
                    </a:lnTo>
                    <a:lnTo>
                      <a:pt x="463" y="96"/>
                    </a:lnTo>
                    <a:lnTo>
                      <a:pt x="465" y="95"/>
                    </a:lnTo>
                    <a:lnTo>
                      <a:pt x="466" y="94"/>
                    </a:lnTo>
                    <a:lnTo>
                      <a:pt x="471" y="92"/>
                    </a:lnTo>
                    <a:lnTo>
                      <a:pt x="472" y="92"/>
                    </a:lnTo>
                    <a:lnTo>
                      <a:pt x="473" y="90"/>
                    </a:lnTo>
                    <a:lnTo>
                      <a:pt x="476" y="89"/>
                    </a:lnTo>
                    <a:lnTo>
                      <a:pt x="478" y="87"/>
                    </a:lnTo>
                    <a:lnTo>
                      <a:pt x="478" y="83"/>
                    </a:lnTo>
                    <a:lnTo>
                      <a:pt x="477" y="83"/>
                    </a:lnTo>
                    <a:lnTo>
                      <a:pt x="477" y="81"/>
                    </a:lnTo>
                    <a:lnTo>
                      <a:pt x="478" y="79"/>
                    </a:lnTo>
                    <a:lnTo>
                      <a:pt x="489" y="79"/>
                    </a:lnTo>
                    <a:lnTo>
                      <a:pt x="492" y="81"/>
                    </a:lnTo>
                    <a:lnTo>
                      <a:pt x="493" y="82"/>
                    </a:lnTo>
                    <a:lnTo>
                      <a:pt x="494" y="81"/>
                    </a:lnTo>
                    <a:lnTo>
                      <a:pt x="496" y="79"/>
                    </a:lnTo>
                    <a:lnTo>
                      <a:pt x="498" y="81"/>
                    </a:lnTo>
                    <a:lnTo>
                      <a:pt x="500" y="79"/>
                    </a:lnTo>
                    <a:lnTo>
                      <a:pt x="501" y="79"/>
                    </a:lnTo>
                    <a:lnTo>
                      <a:pt x="504" y="77"/>
                    </a:lnTo>
                    <a:lnTo>
                      <a:pt x="505" y="77"/>
                    </a:lnTo>
                    <a:lnTo>
                      <a:pt x="506" y="76"/>
                    </a:lnTo>
                    <a:lnTo>
                      <a:pt x="506" y="73"/>
                    </a:lnTo>
                    <a:lnTo>
                      <a:pt x="507" y="72"/>
                    </a:lnTo>
                    <a:lnTo>
                      <a:pt x="506" y="70"/>
                    </a:lnTo>
                    <a:lnTo>
                      <a:pt x="510" y="66"/>
                    </a:lnTo>
                    <a:lnTo>
                      <a:pt x="511" y="64"/>
                    </a:lnTo>
                    <a:lnTo>
                      <a:pt x="513" y="61"/>
                    </a:lnTo>
                    <a:lnTo>
                      <a:pt x="518" y="59"/>
                    </a:lnTo>
                    <a:lnTo>
                      <a:pt x="519" y="59"/>
                    </a:lnTo>
                    <a:lnTo>
                      <a:pt x="521" y="57"/>
                    </a:lnTo>
                    <a:lnTo>
                      <a:pt x="556" y="57"/>
                    </a:lnTo>
                    <a:lnTo>
                      <a:pt x="556" y="55"/>
                    </a:lnTo>
                    <a:lnTo>
                      <a:pt x="558" y="54"/>
                    </a:lnTo>
                    <a:lnTo>
                      <a:pt x="562" y="54"/>
                    </a:lnTo>
                    <a:lnTo>
                      <a:pt x="563" y="53"/>
                    </a:lnTo>
                    <a:lnTo>
                      <a:pt x="564" y="53"/>
                    </a:lnTo>
                    <a:lnTo>
                      <a:pt x="564" y="50"/>
                    </a:lnTo>
                    <a:lnTo>
                      <a:pt x="568" y="46"/>
                    </a:lnTo>
                    <a:lnTo>
                      <a:pt x="568" y="43"/>
                    </a:lnTo>
                    <a:lnTo>
                      <a:pt x="569" y="40"/>
                    </a:lnTo>
                    <a:lnTo>
                      <a:pt x="570" y="39"/>
                    </a:lnTo>
                    <a:lnTo>
                      <a:pt x="570" y="37"/>
                    </a:lnTo>
                    <a:lnTo>
                      <a:pt x="571" y="36"/>
                    </a:lnTo>
                    <a:lnTo>
                      <a:pt x="580" y="26"/>
                    </a:lnTo>
                    <a:lnTo>
                      <a:pt x="581" y="28"/>
                    </a:lnTo>
                    <a:lnTo>
                      <a:pt x="582" y="29"/>
                    </a:lnTo>
                    <a:lnTo>
                      <a:pt x="584" y="28"/>
                    </a:lnTo>
                    <a:lnTo>
                      <a:pt x="587" y="28"/>
                    </a:lnTo>
                    <a:lnTo>
                      <a:pt x="590" y="27"/>
                    </a:lnTo>
                    <a:lnTo>
                      <a:pt x="592" y="29"/>
                    </a:lnTo>
                    <a:lnTo>
                      <a:pt x="594" y="31"/>
                    </a:lnTo>
                    <a:lnTo>
                      <a:pt x="594" y="49"/>
                    </a:lnTo>
                    <a:lnTo>
                      <a:pt x="597" y="51"/>
                    </a:lnTo>
                    <a:lnTo>
                      <a:pt x="598" y="54"/>
                    </a:lnTo>
                    <a:lnTo>
                      <a:pt x="598" y="55"/>
                    </a:lnTo>
                    <a:lnTo>
                      <a:pt x="599" y="55"/>
                    </a:lnTo>
                    <a:lnTo>
                      <a:pt x="602" y="56"/>
                    </a:lnTo>
                    <a:lnTo>
                      <a:pt x="602" y="59"/>
                    </a:lnTo>
                    <a:lnTo>
                      <a:pt x="601" y="60"/>
                    </a:lnTo>
                    <a:lnTo>
                      <a:pt x="603" y="60"/>
                    </a:lnTo>
                    <a:lnTo>
                      <a:pt x="601" y="61"/>
                    </a:lnTo>
                    <a:lnTo>
                      <a:pt x="599" y="62"/>
                    </a:lnTo>
                    <a:lnTo>
                      <a:pt x="598" y="61"/>
                    </a:lnTo>
                    <a:lnTo>
                      <a:pt x="596" y="62"/>
                    </a:lnTo>
                    <a:lnTo>
                      <a:pt x="594" y="64"/>
                    </a:lnTo>
                    <a:lnTo>
                      <a:pt x="593" y="64"/>
                    </a:lnTo>
                    <a:lnTo>
                      <a:pt x="593" y="66"/>
                    </a:lnTo>
                    <a:lnTo>
                      <a:pt x="592" y="65"/>
                    </a:lnTo>
                    <a:lnTo>
                      <a:pt x="592" y="66"/>
                    </a:lnTo>
                    <a:lnTo>
                      <a:pt x="591" y="65"/>
                    </a:lnTo>
                    <a:lnTo>
                      <a:pt x="587" y="65"/>
                    </a:lnTo>
                    <a:lnTo>
                      <a:pt x="586" y="66"/>
                    </a:lnTo>
                    <a:lnTo>
                      <a:pt x="584" y="66"/>
                    </a:lnTo>
                    <a:lnTo>
                      <a:pt x="584" y="64"/>
                    </a:lnTo>
                    <a:lnTo>
                      <a:pt x="582" y="65"/>
                    </a:lnTo>
                    <a:lnTo>
                      <a:pt x="582" y="67"/>
                    </a:lnTo>
                    <a:lnTo>
                      <a:pt x="581" y="67"/>
                    </a:lnTo>
                    <a:lnTo>
                      <a:pt x="580" y="70"/>
                    </a:lnTo>
                    <a:lnTo>
                      <a:pt x="580" y="71"/>
                    </a:lnTo>
                    <a:lnTo>
                      <a:pt x="578" y="71"/>
                    </a:lnTo>
                    <a:lnTo>
                      <a:pt x="576" y="72"/>
                    </a:lnTo>
                    <a:lnTo>
                      <a:pt x="574" y="73"/>
                    </a:lnTo>
                    <a:lnTo>
                      <a:pt x="574" y="71"/>
                    </a:lnTo>
                    <a:lnTo>
                      <a:pt x="573" y="74"/>
                    </a:lnTo>
                    <a:lnTo>
                      <a:pt x="573" y="72"/>
                    </a:lnTo>
                    <a:lnTo>
                      <a:pt x="573" y="73"/>
                    </a:lnTo>
                    <a:lnTo>
                      <a:pt x="570" y="73"/>
                    </a:lnTo>
                    <a:lnTo>
                      <a:pt x="569" y="74"/>
                    </a:lnTo>
                    <a:lnTo>
                      <a:pt x="569" y="76"/>
                    </a:lnTo>
                    <a:lnTo>
                      <a:pt x="565" y="79"/>
                    </a:lnTo>
                    <a:lnTo>
                      <a:pt x="564" y="82"/>
                    </a:lnTo>
                    <a:lnTo>
                      <a:pt x="563" y="83"/>
                    </a:lnTo>
                    <a:lnTo>
                      <a:pt x="562" y="82"/>
                    </a:lnTo>
                    <a:lnTo>
                      <a:pt x="562" y="81"/>
                    </a:lnTo>
                    <a:lnTo>
                      <a:pt x="562" y="82"/>
                    </a:lnTo>
                    <a:lnTo>
                      <a:pt x="563" y="84"/>
                    </a:lnTo>
                    <a:lnTo>
                      <a:pt x="563" y="87"/>
                    </a:lnTo>
                    <a:lnTo>
                      <a:pt x="564" y="88"/>
                    </a:lnTo>
                    <a:lnTo>
                      <a:pt x="561" y="92"/>
                    </a:lnTo>
                    <a:lnTo>
                      <a:pt x="559" y="92"/>
                    </a:lnTo>
                    <a:lnTo>
                      <a:pt x="559" y="93"/>
                    </a:lnTo>
                    <a:lnTo>
                      <a:pt x="562" y="94"/>
                    </a:lnTo>
                    <a:lnTo>
                      <a:pt x="562" y="93"/>
                    </a:lnTo>
                    <a:lnTo>
                      <a:pt x="564" y="95"/>
                    </a:lnTo>
                    <a:lnTo>
                      <a:pt x="564" y="96"/>
                    </a:lnTo>
                    <a:lnTo>
                      <a:pt x="565" y="98"/>
                    </a:lnTo>
                    <a:lnTo>
                      <a:pt x="565" y="99"/>
                    </a:lnTo>
                    <a:lnTo>
                      <a:pt x="568" y="100"/>
                    </a:lnTo>
                    <a:lnTo>
                      <a:pt x="569" y="99"/>
                    </a:lnTo>
                    <a:lnTo>
                      <a:pt x="571" y="98"/>
                    </a:lnTo>
                    <a:lnTo>
                      <a:pt x="570" y="96"/>
                    </a:lnTo>
                    <a:lnTo>
                      <a:pt x="571" y="98"/>
                    </a:lnTo>
                    <a:lnTo>
                      <a:pt x="571" y="99"/>
                    </a:lnTo>
                    <a:lnTo>
                      <a:pt x="569" y="101"/>
                    </a:lnTo>
                    <a:lnTo>
                      <a:pt x="567" y="101"/>
                    </a:lnTo>
                    <a:lnTo>
                      <a:pt x="565" y="102"/>
                    </a:lnTo>
                    <a:lnTo>
                      <a:pt x="564" y="100"/>
                    </a:lnTo>
                    <a:lnTo>
                      <a:pt x="564" y="99"/>
                    </a:lnTo>
                    <a:lnTo>
                      <a:pt x="561" y="102"/>
                    </a:lnTo>
                    <a:lnTo>
                      <a:pt x="559" y="102"/>
                    </a:lnTo>
                    <a:lnTo>
                      <a:pt x="558" y="101"/>
                    </a:lnTo>
                    <a:lnTo>
                      <a:pt x="558" y="102"/>
                    </a:lnTo>
                    <a:lnTo>
                      <a:pt x="558" y="99"/>
                    </a:lnTo>
                    <a:lnTo>
                      <a:pt x="557" y="99"/>
                    </a:lnTo>
                    <a:lnTo>
                      <a:pt x="556" y="101"/>
                    </a:lnTo>
                    <a:lnTo>
                      <a:pt x="556" y="102"/>
                    </a:lnTo>
                    <a:lnTo>
                      <a:pt x="553" y="105"/>
                    </a:lnTo>
                    <a:lnTo>
                      <a:pt x="551" y="105"/>
                    </a:lnTo>
                    <a:lnTo>
                      <a:pt x="552" y="104"/>
                    </a:lnTo>
                    <a:lnTo>
                      <a:pt x="550" y="105"/>
                    </a:lnTo>
                    <a:lnTo>
                      <a:pt x="546" y="105"/>
                    </a:lnTo>
                    <a:lnTo>
                      <a:pt x="545" y="106"/>
                    </a:lnTo>
                    <a:lnTo>
                      <a:pt x="545" y="105"/>
                    </a:lnTo>
                    <a:lnTo>
                      <a:pt x="542" y="106"/>
                    </a:lnTo>
                    <a:lnTo>
                      <a:pt x="541" y="105"/>
                    </a:lnTo>
                    <a:lnTo>
                      <a:pt x="536" y="107"/>
                    </a:lnTo>
                    <a:lnTo>
                      <a:pt x="535" y="109"/>
                    </a:lnTo>
                    <a:lnTo>
                      <a:pt x="533" y="109"/>
                    </a:lnTo>
                    <a:lnTo>
                      <a:pt x="530" y="111"/>
                    </a:lnTo>
                    <a:lnTo>
                      <a:pt x="530" y="110"/>
                    </a:lnTo>
                    <a:lnTo>
                      <a:pt x="529" y="111"/>
                    </a:lnTo>
                    <a:lnTo>
                      <a:pt x="528" y="113"/>
                    </a:lnTo>
                    <a:lnTo>
                      <a:pt x="527" y="113"/>
                    </a:lnTo>
                    <a:lnTo>
                      <a:pt x="527" y="116"/>
                    </a:lnTo>
                    <a:lnTo>
                      <a:pt x="529" y="116"/>
                    </a:lnTo>
                    <a:lnTo>
                      <a:pt x="529" y="120"/>
                    </a:lnTo>
                    <a:lnTo>
                      <a:pt x="528" y="122"/>
                    </a:lnTo>
                    <a:lnTo>
                      <a:pt x="528" y="123"/>
                    </a:lnTo>
                    <a:lnTo>
                      <a:pt x="528" y="122"/>
                    </a:lnTo>
                    <a:lnTo>
                      <a:pt x="527" y="123"/>
                    </a:lnTo>
                    <a:lnTo>
                      <a:pt x="527" y="126"/>
                    </a:lnTo>
                    <a:lnTo>
                      <a:pt x="522" y="131"/>
                    </a:lnTo>
                    <a:lnTo>
                      <a:pt x="522" y="132"/>
                    </a:lnTo>
                    <a:lnTo>
                      <a:pt x="521" y="133"/>
                    </a:lnTo>
                    <a:lnTo>
                      <a:pt x="518" y="131"/>
                    </a:lnTo>
                    <a:lnTo>
                      <a:pt x="516" y="131"/>
                    </a:lnTo>
                    <a:lnTo>
                      <a:pt x="515" y="129"/>
                    </a:lnTo>
                    <a:lnTo>
                      <a:pt x="513" y="127"/>
                    </a:lnTo>
                    <a:lnTo>
                      <a:pt x="513" y="126"/>
                    </a:lnTo>
                    <a:lnTo>
                      <a:pt x="513" y="129"/>
                    </a:lnTo>
                    <a:lnTo>
                      <a:pt x="515" y="131"/>
                    </a:lnTo>
                    <a:lnTo>
                      <a:pt x="515" y="133"/>
                    </a:lnTo>
                    <a:lnTo>
                      <a:pt x="518" y="137"/>
                    </a:lnTo>
                    <a:lnTo>
                      <a:pt x="518" y="140"/>
                    </a:lnTo>
                    <a:lnTo>
                      <a:pt x="517" y="143"/>
                    </a:lnTo>
                    <a:lnTo>
                      <a:pt x="515" y="145"/>
                    </a:lnTo>
                    <a:lnTo>
                      <a:pt x="513" y="148"/>
                    </a:lnTo>
                    <a:lnTo>
                      <a:pt x="513" y="149"/>
                    </a:lnTo>
                    <a:lnTo>
                      <a:pt x="512" y="150"/>
                    </a:lnTo>
                    <a:lnTo>
                      <a:pt x="511" y="152"/>
                    </a:lnTo>
                    <a:lnTo>
                      <a:pt x="511" y="151"/>
                    </a:lnTo>
                    <a:lnTo>
                      <a:pt x="510" y="154"/>
                    </a:lnTo>
                    <a:lnTo>
                      <a:pt x="509" y="155"/>
                    </a:lnTo>
                    <a:lnTo>
                      <a:pt x="509" y="151"/>
                    </a:lnTo>
                    <a:lnTo>
                      <a:pt x="510" y="151"/>
                    </a:lnTo>
                    <a:lnTo>
                      <a:pt x="510" y="150"/>
                    </a:lnTo>
                    <a:lnTo>
                      <a:pt x="511" y="148"/>
                    </a:lnTo>
                    <a:lnTo>
                      <a:pt x="512" y="146"/>
                    </a:lnTo>
                    <a:lnTo>
                      <a:pt x="510" y="146"/>
                    </a:lnTo>
                    <a:lnTo>
                      <a:pt x="510" y="141"/>
                    </a:lnTo>
                    <a:lnTo>
                      <a:pt x="509" y="143"/>
                    </a:lnTo>
                    <a:lnTo>
                      <a:pt x="507" y="141"/>
                    </a:lnTo>
                    <a:lnTo>
                      <a:pt x="507" y="143"/>
                    </a:lnTo>
                    <a:lnTo>
                      <a:pt x="505" y="140"/>
                    </a:lnTo>
                    <a:lnTo>
                      <a:pt x="505" y="138"/>
                    </a:lnTo>
                    <a:lnTo>
                      <a:pt x="507" y="139"/>
                    </a:lnTo>
                    <a:lnTo>
                      <a:pt x="509" y="138"/>
                    </a:lnTo>
                    <a:lnTo>
                      <a:pt x="509" y="137"/>
                    </a:lnTo>
                    <a:lnTo>
                      <a:pt x="509" y="139"/>
                    </a:lnTo>
                    <a:lnTo>
                      <a:pt x="506" y="138"/>
                    </a:lnTo>
                    <a:lnTo>
                      <a:pt x="505" y="137"/>
                    </a:lnTo>
                    <a:lnTo>
                      <a:pt x="507" y="137"/>
                    </a:lnTo>
                    <a:lnTo>
                      <a:pt x="507" y="133"/>
                    </a:lnTo>
                    <a:lnTo>
                      <a:pt x="506" y="133"/>
                    </a:lnTo>
                    <a:lnTo>
                      <a:pt x="506" y="131"/>
                    </a:lnTo>
                    <a:lnTo>
                      <a:pt x="507" y="129"/>
                    </a:lnTo>
                    <a:lnTo>
                      <a:pt x="509" y="129"/>
                    </a:lnTo>
                    <a:lnTo>
                      <a:pt x="510" y="127"/>
                    </a:lnTo>
                    <a:lnTo>
                      <a:pt x="507" y="127"/>
                    </a:lnTo>
                    <a:lnTo>
                      <a:pt x="507" y="128"/>
                    </a:lnTo>
                    <a:lnTo>
                      <a:pt x="505" y="129"/>
                    </a:lnTo>
                    <a:lnTo>
                      <a:pt x="505" y="128"/>
                    </a:lnTo>
                    <a:lnTo>
                      <a:pt x="504" y="131"/>
                    </a:lnTo>
                    <a:lnTo>
                      <a:pt x="503" y="131"/>
                    </a:lnTo>
                    <a:lnTo>
                      <a:pt x="504" y="133"/>
                    </a:lnTo>
                    <a:lnTo>
                      <a:pt x="503" y="133"/>
                    </a:lnTo>
                    <a:lnTo>
                      <a:pt x="504" y="134"/>
                    </a:lnTo>
                    <a:lnTo>
                      <a:pt x="503" y="135"/>
                    </a:lnTo>
                    <a:lnTo>
                      <a:pt x="503" y="139"/>
                    </a:lnTo>
                    <a:lnTo>
                      <a:pt x="504" y="140"/>
                    </a:lnTo>
                    <a:lnTo>
                      <a:pt x="503" y="140"/>
                    </a:lnTo>
                    <a:lnTo>
                      <a:pt x="501" y="138"/>
                    </a:lnTo>
                    <a:lnTo>
                      <a:pt x="501" y="135"/>
                    </a:lnTo>
                    <a:lnTo>
                      <a:pt x="501" y="140"/>
                    </a:lnTo>
                    <a:lnTo>
                      <a:pt x="505" y="144"/>
                    </a:lnTo>
                    <a:lnTo>
                      <a:pt x="503" y="144"/>
                    </a:lnTo>
                    <a:lnTo>
                      <a:pt x="500" y="141"/>
                    </a:lnTo>
                    <a:lnTo>
                      <a:pt x="499" y="141"/>
                    </a:lnTo>
                    <a:lnTo>
                      <a:pt x="498" y="140"/>
                    </a:lnTo>
                    <a:lnTo>
                      <a:pt x="496" y="141"/>
                    </a:lnTo>
                    <a:lnTo>
                      <a:pt x="495" y="139"/>
                    </a:lnTo>
                    <a:lnTo>
                      <a:pt x="496" y="138"/>
                    </a:lnTo>
                    <a:lnTo>
                      <a:pt x="498" y="138"/>
                    </a:lnTo>
                    <a:lnTo>
                      <a:pt x="498" y="137"/>
                    </a:lnTo>
                    <a:lnTo>
                      <a:pt x="496" y="138"/>
                    </a:lnTo>
                    <a:lnTo>
                      <a:pt x="495" y="138"/>
                    </a:lnTo>
                    <a:lnTo>
                      <a:pt x="495" y="140"/>
                    </a:lnTo>
                    <a:lnTo>
                      <a:pt x="494" y="141"/>
                    </a:lnTo>
                    <a:lnTo>
                      <a:pt x="496" y="141"/>
                    </a:lnTo>
                    <a:lnTo>
                      <a:pt x="499" y="144"/>
                    </a:lnTo>
                    <a:lnTo>
                      <a:pt x="501" y="144"/>
                    </a:lnTo>
                    <a:lnTo>
                      <a:pt x="504" y="146"/>
                    </a:lnTo>
                    <a:lnTo>
                      <a:pt x="506" y="148"/>
                    </a:lnTo>
                    <a:lnTo>
                      <a:pt x="505" y="149"/>
                    </a:lnTo>
                    <a:lnTo>
                      <a:pt x="505" y="150"/>
                    </a:lnTo>
                    <a:lnTo>
                      <a:pt x="503" y="150"/>
                    </a:lnTo>
                    <a:lnTo>
                      <a:pt x="501" y="149"/>
                    </a:lnTo>
                    <a:lnTo>
                      <a:pt x="503" y="148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501" y="149"/>
                    </a:lnTo>
                    <a:lnTo>
                      <a:pt x="504" y="151"/>
                    </a:lnTo>
                    <a:lnTo>
                      <a:pt x="506" y="152"/>
                    </a:lnTo>
                    <a:lnTo>
                      <a:pt x="504" y="152"/>
                    </a:lnTo>
                    <a:lnTo>
                      <a:pt x="504" y="155"/>
                    </a:lnTo>
                    <a:lnTo>
                      <a:pt x="501" y="154"/>
                    </a:lnTo>
                    <a:lnTo>
                      <a:pt x="501" y="152"/>
                    </a:lnTo>
                    <a:lnTo>
                      <a:pt x="500" y="152"/>
                    </a:lnTo>
                    <a:lnTo>
                      <a:pt x="504" y="156"/>
                    </a:lnTo>
                    <a:lnTo>
                      <a:pt x="505" y="156"/>
                    </a:lnTo>
                    <a:lnTo>
                      <a:pt x="504" y="159"/>
                    </a:lnTo>
                    <a:lnTo>
                      <a:pt x="503" y="157"/>
                    </a:lnTo>
                    <a:lnTo>
                      <a:pt x="503" y="156"/>
                    </a:lnTo>
                    <a:lnTo>
                      <a:pt x="500" y="155"/>
                    </a:lnTo>
                    <a:lnTo>
                      <a:pt x="503" y="157"/>
                    </a:lnTo>
                    <a:lnTo>
                      <a:pt x="503" y="159"/>
                    </a:lnTo>
                    <a:lnTo>
                      <a:pt x="504" y="160"/>
                    </a:lnTo>
                    <a:lnTo>
                      <a:pt x="505" y="160"/>
                    </a:lnTo>
                    <a:lnTo>
                      <a:pt x="506" y="159"/>
                    </a:lnTo>
                    <a:lnTo>
                      <a:pt x="509" y="159"/>
                    </a:lnTo>
                    <a:lnTo>
                      <a:pt x="509" y="161"/>
                    </a:lnTo>
                    <a:lnTo>
                      <a:pt x="510" y="162"/>
                    </a:lnTo>
                    <a:lnTo>
                      <a:pt x="510" y="165"/>
                    </a:lnTo>
                    <a:lnTo>
                      <a:pt x="511" y="167"/>
                    </a:lnTo>
                    <a:lnTo>
                      <a:pt x="511" y="169"/>
                    </a:lnTo>
                    <a:lnTo>
                      <a:pt x="513" y="172"/>
                    </a:lnTo>
                    <a:lnTo>
                      <a:pt x="511" y="169"/>
                    </a:lnTo>
                    <a:lnTo>
                      <a:pt x="511" y="167"/>
                    </a:lnTo>
                    <a:lnTo>
                      <a:pt x="510" y="166"/>
                    </a:lnTo>
                    <a:lnTo>
                      <a:pt x="510" y="163"/>
                    </a:lnTo>
                    <a:lnTo>
                      <a:pt x="509" y="161"/>
                    </a:lnTo>
                    <a:lnTo>
                      <a:pt x="509" y="165"/>
                    </a:lnTo>
                    <a:lnTo>
                      <a:pt x="510" y="167"/>
                    </a:lnTo>
                    <a:lnTo>
                      <a:pt x="510" y="168"/>
                    </a:lnTo>
                    <a:lnTo>
                      <a:pt x="510" y="167"/>
                    </a:lnTo>
                    <a:lnTo>
                      <a:pt x="507" y="166"/>
                    </a:lnTo>
                    <a:lnTo>
                      <a:pt x="509" y="167"/>
                    </a:lnTo>
                    <a:lnTo>
                      <a:pt x="507" y="167"/>
                    </a:lnTo>
                    <a:lnTo>
                      <a:pt x="506" y="166"/>
                    </a:lnTo>
                    <a:lnTo>
                      <a:pt x="507" y="167"/>
                    </a:lnTo>
                    <a:lnTo>
                      <a:pt x="504" y="167"/>
                    </a:lnTo>
                    <a:lnTo>
                      <a:pt x="505" y="168"/>
                    </a:lnTo>
                    <a:lnTo>
                      <a:pt x="504" y="169"/>
                    </a:lnTo>
                    <a:lnTo>
                      <a:pt x="501" y="169"/>
                    </a:lnTo>
                    <a:lnTo>
                      <a:pt x="501" y="166"/>
                    </a:lnTo>
                    <a:lnTo>
                      <a:pt x="500" y="166"/>
                    </a:lnTo>
                    <a:lnTo>
                      <a:pt x="501" y="167"/>
                    </a:lnTo>
                    <a:lnTo>
                      <a:pt x="501" y="169"/>
                    </a:lnTo>
                    <a:lnTo>
                      <a:pt x="500" y="171"/>
                    </a:lnTo>
                    <a:lnTo>
                      <a:pt x="509" y="171"/>
                    </a:lnTo>
                    <a:lnTo>
                      <a:pt x="506" y="173"/>
                    </a:lnTo>
                    <a:lnTo>
                      <a:pt x="509" y="174"/>
                    </a:lnTo>
                    <a:lnTo>
                      <a:pt x="509" y="172"/>
                    </a:lnTo>
                    <a:lnTo>
                      <a:pt x="510" y="171"/>
                    </a:lnTo>
                    <a:lnTo>
                      <a:pt x="511" y="172"/>
                    </a:lnTo>
                    <a:lnTo>
                      <a:pt x="511" y="174"/>
                    </a:lnTo>
                    <a:lnTo>
                      <a:pt x="510" y="174"/>
                    </a:lnTo>
                    <a:lnTo>
                      <a:pt x="509" y="176"/>
                    </a:lnTo>
                    <a:lnTo>
                      <a:pt x="507" y="178"/>
                    </a:lnTo>
                    <a:lnTo>
                      <a:pt x="506" y="178"/>
                    </a:lnTo>
                    <a:lnTo>
                      <a:pt x="504" y="177"/>
                    </a:lnTo>
                    <a:lnTo>
                      <a:pt x="503" y="176"/>
                    </a:lnTo>
                    <a:lnTo>
                      <a:pt x="501" y="176"/>
                    </a:lnTo>
                    <a:lnTo>
                      <a:pt x="499" y="177"/>
                    </a:lnTo>
                    <a:lnTo>
                      <a:pt x="498" y="176"/>
                    </a:lnTo>
                    <a:lnTo>
                      <a:pt x="496" y="176"/>
                    </a:lnTo>
                    <a:lnTo>
                      <a:pt x="498" y="177"/>
                    </a:lnTo>
                    <a:lnTo>
                      <a:pt x="500" y="177"/>
                    </a:lnTo>
                    <a:lnTo>
                      <a:pt x="503" y="179"/>
                    </a:lnTo>
                    <a:lnTo>
                      <a:pt x="500" y="182"/>
                    </a:lnTo>
                    <a:lnTo>
                      <a:pt x="499" y="182"/>
                    </a:lnTo>
                    <a:lnTo>
                      <a:pt x="499" y="180"/>
                    </a:lnTo>
                    <a:lnTo>
                      <a:pt x="496" y="180"/>
                    </a:lnTo>
                    <a:lnTo>
                      <a:pt x="496" y="182"/>
                    </a:lnTo>
                    <a:lnTo>
                      <a:pt x="499" y="182"/>
                    </a:lnTo>
                    <a:lnTo>
                      <a:pt x="500" y="183"/>
                    </a:lnTo>
                    <a:lnTo>
                      <a:pt x="504" y="183"/>
                    </a:lnTo>
                    <a:lnTo>
                      <a:pt x="504" y="184"/>
                    </a:lnTo>
                    <a:lnTo>
                      <a:pt x="501" y="185"/>
                    </a:lnTo>
                    <a:lnTo>
                      <a:pt x="498" y="185"/>
                    </a:lnTo>
                    <a:lnTo>
                      <a:pt x="496" y="184"/>
                    </a:lnTo>
                    <a:lnTo>
                      <a:pt x="495" y="187"/>
                    </a:lnTo>
                    <a:lnTo>
                      <a:pt x="494" y="187"/>
                    </a:lnTo>
                    <a:lnTo>
                      <a:pt x="494" y="185"/>
                    </a:lnTo>
                    <a:lnTo>
                      <a:pt x="493" y="187"/>
                    </a:lnTo>
                    <a:lnTo>
                      <a:pt x="493" y="188"/>
                    </a:lnTo>
                    <a:lnTo>
                      <a:pt x="490" y="189"/>
                    </a:lnTo>
                    <a:lnTo>
                      <a:pt x="490" y="190"/>
                    </a:lnTo>
                    <a:lnTo>
                      <a:pt x="489" y="191"/>
                    </a:lnTo>
                    <a:lnTo>
                      <a:pt x="488" y="191"/>
                    </a:lnTo>
                    <a:lnTo>
                      <a:pt x="488" y="194"/>
                    </a:lnTo>
                    <a:lnTo>
                      <a:pt x="487" y="195"/>
                    </a:lnTo>
                    <a:lnTo>
                      <a:pt x="482" y="195"/>
                    </a:lnTo>
                    <a:lnTo>
                      <a:pt x="480" y="196"/>
                    </a:lnTo>
                    <a:lnTo>
                      <a:pt x="476" y="200"/>
                    </a:lnTo>
                    <a:lnTo>
                      <a:pt x="475" y="202"/>
                    </a:lnTo>
                    <a:lnTo>
                      <a:pt x="475" y="204"/>
                    </a:lnTo>
                    <a:lnTo>
                      <a:pt x="473" y="204"/>
                    </a:lnTo>
                    <a:lnTo>
                      <a:pt x="472" y="202"/>
                    </a:lnTo>
                    <a:lnTo>
                      <a:pt x="472" y="205"/>
                    </a:lnTo>
                    <a:lnTo>
                      <a:pt x="470" y="206"/>
                    </a:lnTo>
                    <a:lnTo>
                      <a:pt x="469" y="207"/>
                    </a:lnTo>
                    <a:lnTo>
                      <a:pt x="469" y="206"/>
                    </a:lnTo>
                    <a:lnTo>
                      <a:pt x="467" y="206"/>
                    </a:lnTo>
                    <a:lnTo>
                      <a:pt x="466" y="208"/>
                    </a:lnTo>
                    <a:lnTo>
                      <a:pt x="466" y="210"/>
                    </a:lnTo>
                    <a:lnTo>
                      <a:pt x="464" y="210"/>
                    </a:lnTo>
                    <a:lnTo>
                      <a:pt x="464" y="211"/>
                    </a:lnTo>
                    <a:lnTo>
                      <a:pt x="459" y="211"/>
                    </a:lnTo>
                    <a:lnTo>
                      <a:pt x="458" y="212"/>
                    </a:lnTo>
                    <a:lnTo>
                      <a:pt x="459" y="215"/>
                    </a:lnTo>
                    <a:lnTo>
                      <a:pt x="457" y="216"/>
                    </a:lnTo>
                    <a:lnTo>
                      <a:pt x="457" y="217"/>
                    </a:lnTo>
                    <a:lnTo>
                      <a:pt x="455" y="217"/>
                    </a:lnTo>
                    <a:lnTo>
                      <a:pt x="454" y="218"/>
                    </a:lnTo>
                    <a:lnTo>
                      <a:pt x="453" y="217"/>
                    </a:lnTo>
                    <a:lnTo>
                      <a:pt x="454" y="218"/>
                    </a:lnTo>
                    <a:lnTo>
                      <a:pt x="454" y="221"/>
                    </a:lnTo>
                    <a:lnTo>
                      <a:pt x="453" y="219"/>
                    </a:lnTo>
                    <a:lnTo>
                      <a:pt x="452" y="219"/>
                    </a:lnTo>
                    <a:lnTo>
                      <a:pt x="454" y="221"/>
                    </a:lnTo>
                    <a:lnTo>
                      <a:pt x="452" y="222"/>
                    </a:lnTo>
                    <a:lnTo>
                      <a:pt x="453" y="223"/>
                    </a:lnTo>
                    <a:lnTo>
                      <a:pt x="452" y="224"/>
                    </a:lnTo>
                    <a:lnTo>
                      <a:pt x="451" y="224"/>
                    </a:lnTo>
                    <a:lnTo>
                      <a:pt x="449" y="223"/>
                    </a:lnTo>
                    <a:lnTo>
                      <a:pt x="451" y="224"/>
                    </a:lnTo>
                    <a:lnTo>
                      <a:pt x="452" y="227"/>
                    </a:lnTo>
                    <a:lnTo>
                      <a:pt x="449" y="227"/>
                    </a:lnTo>
                    <a:lnTo>
                      <a:pt x="449" y="228"/>
                    </a:lnTo>
                    <a:lnTo>
                      <a:pt x="451" y="228"/>
                    </a:lnTo>
                    <a:lnTo>
                      <a:pt x="449" y="228"/>
                    </a:lnTo>
                    <a:lnTo>
                      <a:pt x="451" y="229"/>
                    </a:lnTo>
                    <a:lnTo>
                      <a:pt x="449" y="230"/>
                    </a:lnTo>
                    <a:lnTo>
                      <a:pt x="452" y="232"/>
                    </a:lnTo>
                    <a:lnTo>
                      <a:pt x="452" y="230"/>
                    </a:lnTo>
                    <a:lnTo>
                      <a:pt x="452" y="238"/>
                    </a:lnTo>
                    <a:lnTo>
                      <a:pt x="453" y="239"/>
                    </a:lnTo>
                    <a:lnTo>
                      <a:pt x="453" y="241"/>
                    </a:lnTo>
                    <a:lnTo>
                      <a:pt x="454" y="243"/>
                    </a:lnTo>
                    <a:lnTo>
                      <a:pt x="454" y="246"/>
                    </a:lnTo>
                    <a:lnTo>
                      <a:pt x="455" y="247"/>
                    </a:lnTo>
                    <a:lnTo>
                      <a:pt x="455" y="249"/>
                    </a:lnTo>
                    <a:lnTo>
                      <a:pt x="457" y="250"/>
                    </a:lnTo>
                    <a:lnTo>
                      <a:pt x="458" y="252"/>
                    </a:lnTo>
                    <a:lnTo>
                      <a:pt x="459" y="254"/>
                    </a:lnTo>
                    <a:lnTo>
                      <a:pt x="459" y="255"/>
                    </a:lnTo>
                    <a:lnTo>
                      <a:pt x="461" y="257"/>
                    </a:lnTo>
                    <a:lnTo>
                      <a:pt x="460" y="260"/>
                    </a:lnTo>
                    <a:lnTo>
                      <a:pt x="460" y="261"/>
                    </a:lnTo>
                    <a:lnTo>
                      <a:pt x="461" y="263"/>
                    </a:lnTo>
                    <a:lnTo>
                      <a:pt x="461" y="264"/>
                    </a:lnTo>
                    <a:lnTo>
                      <a:pt x="463" y="267"/>
                    </a:lnTo>
                    <a:lnTo>
                      <a:pt x="464" y="268"/>
                    </a:lnTo>
                    <a:lnTo>
                      <a:pt x="464" y="271"/>
                    </a:lnTo>
                    <a:lnTo>
                      <a:pt x="465" y="272"/>
                    </a:lnTo>
                    <a:lnTo>
                      <a:pt x="465" y="273"/>
                    </a:lnTo>
                    <a:lnTo>
                      <a:pt x="466" y="275"/>
                    </a:lnTo>
                    <a:lnTo>
                      <a:pt x="466" y="283"/>
                    </a:lnTo>
                    <a:lnTo>
                      <a:pt x="465" y="284"/>
                    </a:lnTo>
                    <a:lnTo>
                      <a:pt x="465" y="291"/>
                    </a:lnTo>
                    <a:lnTo>
                      <a:pt x="464" y="294"/>
                    </a:lnTo>
                    <a:lnTo>
                      <a:pt x="460" y="297"/>
                    </a:lnTo>
                    <a:lnTo>
                      <a:pt x="461" y="296"/>
                    </a:lnTo>
                    <a:lnTo>
                      <a:pt x="461" y="295"/>
                    </a:lnTo>
                    <a:lnTo>
                      <a:pt x="458" y="295"/>
                    </a:lnTo>
                    <a:lnTo>
                      <a:pt x="455" y="296"/>
                    </a:lnTo>
                    <a:lnTo>
                      <a:pt x="454" y="294"/>
                    </a:lnTo>
                    <a:lnTo>
                      <a:pt x="454" y="290"/>
                    </a:lnTo>
                    <a:lnTo>
                      <a:pt x="452" y="288"/>
                    </a:lnTo>
                    <a:lnTo>
                      <a:pt x="449" y="286"/>
                    </a:lnTo>
                    <a:lnTo>
                      <a:pt x="448" y="286"/>
                    </a:lnTo>
                    <a:lnTo>
                      <a:pt x="448" y="284"/>
                    </a:lnTo>
                    <a:lnTo>
                      <a:pt x="447" y="283"/>
                    </a:lnTo>
                    <a:lnTo>
                      <a:pt x="447" y="282"/>
                    </a:lnTo>
                    <a:lnTo>
                      <a:pt x="446" y="280"/>
                    </a:lnTo>
                    <a:lnTo>
                      <a:pt x="444" y="280"/>
                    </a:lnTo>
                    <a:lnTo>
                      <a:pt x="443" y="279"/>
                    </a:lnTo>
                    <a:lnTo>
                      <a:pt x="443" y="277"/>
                    </a:lnTo>
                    <a:lnTo>
                      <a:pt x="442" y="275"/>
                    </a:lnTo>
                    <a:lnTo>
                      <a:pt x="441" y="273"/>
                    </a:lnTo>
                    <a:lnTo>
                      <a:pt x="440" y="272"/>
                    </a:lnTo>
                    <a:lnTo>
                      <a:pt x="440" y="271"/>
                    </a:lnTo>
                    <a:lnTo>
                      <a:pt x="437" y="266"/>
                    </a:lnTo>
                    <a:lnTo>
                      <a:pt x="437" y="261"/>
                    </a:lnTo>
                    <a:lnTo>
                      <a:pt x="438" y="260"/>
                    </a:lnTo>
                    <a:lnTo>
                      <a:pt x="438" y="256"/>
                    </a:lnTo>
                    <a:lnTo>
                      <a:pt x="440" y="255"/>
                    </a:lnTo>
                    <a:lnTo>
                      <a:pt x="438" y="254"/>
                    </a:lnTo>
                    <a:lnTo>
                      <a:pt x="438" y="252"/>
                    </a:lnTo>
                    <a:lnTo>
                      <a:pt x="437" y="250"/>
                    </a:lnTo>
                    <a:lnTo>
                      <a:pt x="436" y="250"/>
                    </a:lnTo>
                    <a:lnTo>
                      <a:pt x="434" y="249"/>
                    </a:lnTo>
                    <a:lnTo>
                      <a:pt x="432" y="246"/>
                    </a:lnTo>
                    <a:lnTo>
                      <a:pt x="431" y="245"/>
                    </a:lnTo>
                    <a:lnTo>
                      <a:pt x="431" y="244"/>
                    </a:lnTo>
                    <a:lnTo>
                      <a:pt x="430" y="244"/>
                    </a:lnTo>
                    <a:lnTo>
                      <a:pt x="429" y="241"/>
                    </a:lnTo>
                    <a:lnTo>
                      <a:pt x="428" y="240"/>
                    </a:lnTo>
                    <a:lnTo>
                      <a:pt x="425" y="240"/>
                    </a:lnTo>
                    <a:lnTo>
                      <a:pt x="425" y="239"/>
                    </a:lnTo>
                    <a:lnTo>
                      <a:pt x="423" y="239"/>
                    </a:lnTo>
                    <a:lnTo>
                      <a:pt x="420" y="240"/>
                    </a:lnTo>
                    <a:lnTo>
                      <a:pt x="421" y="241"/>
                    </a:lnTo>
                    <a:lnTo>
                      <a:pt x="419" y="241"/>
                    </a:lnTo>
                    <a:lnTo>
                      <a:pt x="415" y="245"/>
                    </a:lnTo>
                    <a:lnTo>
                      <a:pt x="413" y="245"/>
                    </a:lnTo>
                    <a:lnTo>
                      <a:pt x="412" y="244"/>
                    </a:lnTo>
                    <a:lnTo>
                      <a:pt x="411" y="244"/>
                    </a:lnTo>
                    <a:lnTo>
                      <a:pt x="411" y="241"/>
                    </a:lnTo>
                    <a:lnTo>
                      <a:pt x="408" y="240"/>
                    </a:lnTo>
                    <a:lnTo>
                      <a:pt x="406" y="238"/>
                    </a:lnTo>
                    <a:lnTo>
                      <a:pt x="405" y="238"/>
                    </a:lnTo>
                    <a:lnTo>
                      <a:pt x="402" y="236"/>
                    </a:lnTo>
                    <a:lnTo>
                      <a:pt x="400" y="236"/>
                    </a:lnTo>
                    <a:lnTo>
                      <a:pt x="398" y="235"/>
                    </a:lnTo>
                    <a:lnTo>
                      <a:pt x="396" y="236"/>
                    </a:lnTo>
                    <a:lnTo>
                      <a:pt x="390" y="236"/>
                    </a:lnTo>
                    <a:lnTo>
                      <a:pt x="388" y="238"/>
                    </a:lnTo>
                    <a:lnTo>
                      <a:pt x="383" y="238"/>
                    </a:lnTo>
                    <a:lnTo>
                      <a:pt x="385" y="238"/>
                    </a:lnTo>
                    <a:lnTo>
                      <a:pt x="384" y="235"/>
                    </a:lnTo>
                    <a:lnTo>
                      <a:pt x="384" y="234"/>
                    </a:lnTo>
                    <a:lnTo>
                      <a:pt x="383" y="233"/>
                    </a:lnTo>
                    <a:lnTo>
                      <a:pt x="383" y="234"/>
                    </a:lnTo>
                    <a:lnTo>
                      <a:pt x="382" y="236"/>
                    </a:lnTo>
                    <a:lnTo>
                      <a:pt x="380" y="235"/>
                    </a:lnTo>
                    <a:lnTo>
                      <a:pt x="379" y="236"/>
                    </a:lnTo>
                    <a:lnTo>
                      <a:pt x="376" y="236"/>
                    </a:lnTo>
                    <a:lnTo>
                      <a:pt x="374" y="235"/>
                    </a:lnTo>
                    <a:lnTo>
                      <a:pt x="372" y="236"/>
                    </a:lnTo>
                    <a:lnTo>
                      <a:pt x="369" y="236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61" y="236"/>
                    </a:lnTo>
                    <a:lnTo>
                      <a:pt x="359" y="236"/>
                    </a:lnTo>
                    <a:lnTo>
                      <a:pt x="357" y="239"/>
                    </a:lnTo>
                    <a:lnTo>
                      <a:pt x="359" y="239"/>
                    </a:lnTo>
                    <a:lnTo>
                      <a:pt x="360" y="240"/>
                    </a:lnTo>
                    <a:lnTo>
                      <a:pt x="363" y="240"/>
                    </a:lnTo>
                    <a:lnTo>
                      <a:pt x="365" y="239"/>
                    </a:lnTo>
                    <a:lnTo>
                      <a:pt x="363" y="240"/>
                    </a:lnTo>
                    <a:lnTo>
                      <a:pt x="365" y="241"/>
                    </a:lnTo>
                    <a:lnTo>
                      <a:pt x="367" y="240"/>
                    </a:lnTo>
                    <a:lnTo>
                      <a:pt x="368" y="241"/>
                    </a:lnTo>
                    <a:lnTo>
                      <a:pt x="371" y="241"/>
                    </a:lnTo>
                    <a:lnTo>
                      <a:pt x="368" y="243"/>
                    </a:lnTo>
                    <a:lnTo>
                      <a:pt x="368" y="244"/>
                    </a:lnTo>
                    <a:lnTo>
                      <a:pt x="367" y="245"/>
                    </a:lnTo>
                    <a:lnTo>
                      <a:pt x="366" y="245"/>
                    </a:lnTo>
                    <a:lnTo>
                      <a:pt x="369" y="249"/>
                    </a:lnTo>
                    <a:lnTo>
                      <a:pt x="372" y="250"/>
                    </a:lnTo>
                    <a:lnTo>
                      <a:pt x="371" y="251"/>
                    </a:lnTo>
                    <a:lnTo>
                      <a:pt x="369" y="251"/>
                    </a:lnTo>
                    <a:lnTo>
                      <a:pt x="368" y="250"/>
                    </a:lnTo>
                    <a:lnTo>
                      <a:pt x="366" y="249"/>
                    </a:lnTo>
                    <a:lnTo>
                      <a:pt x="363" y="249"/>
                    </a:lnTo>
                    <a:lnTo>
                      <a:pt x="362" y="250"/>
                    </a:lnTo>
                    <a:lnTo>
                      <a:pt x="361" y="250"/>
                    </a:lnTo>
                    <a:lnTo>
                      <a:pt x="360" y="249"/>
                    </a:lnTo>
                    <a:lnTo>
                      <a:pt x="359" y="250"/>
                    </a:lnTo>
                    <a:lnTo>
                      <a:pt x="356" y="249"/>
                    </a:lnTo>
                    <a:lnTo>
                      <a:pt x="355" y="250"/>
                    </a:lnTo>
                    <a:lnTo>
                      <a:pt x="350" y="250"/>
                    </a:lnTo>
                    <a:lnTo>
                      <a:pt x="350" y="247"/>
                    </a:lnTo>
                    <a:lnTo>
                      <a:pt x="349" y="246"/>
                    </a:lnTo>
                    <a:lnTo>
                      <a:pt x="348" y="246"/>
                    </a:lnTo>
                    <a:lnTo>
                      <a:pt x="345" y="245"/>
                    </a:lnTo>
                    <a:lnTo>
                      <a:pt x="344" y="244"/>
                    </a:lnTo>
                    <a:lnTo>
                      <a:pt x="343" y="244"/>
                    </a:lnTo>
                    <a:lnTo>
                      <a:pt x="342" y="243"/>
                    </a:lnTo>
                    <a:lnTo>
                      <a:pt x="340" y="244"/>
                    </a:lnTo>
                    <a:lnTo>
                      <a:pt x="340" y="245"/>
                    </a:lnTo>
                    <a:lnTo>
                      <a:pt x="333" y="245"/>
                    </a:lnTo>
                    <a:lnTo>
                      <a:pt x="331" y="244"/>
                    </a:lnTo>
                    <a:lnTo>
                      <a:pt x="330" y="243"/>
                    </a:lnTo>
                    <a:lnTo>
                      <a:pt x="326" y="243"/>
                    </a:lnTo>
                    <a:lnTo>
                      <a:pt x="323" y="244"/>
                    </a:lnTo>
                    <a:lnTo>
                      <a:pt x="320" y="244"/>
                    </a:lnTo>
                    <a:lnTo>
                      <a:pt x="317" y="245"/>
                    </a:lnTo>
                    <a:lnTo>
                      <a:pt x="314" y="245"/>
                    </a:lnTo>
                    <a:lnTo>
                      <a:pt x="314" y="244"/>
                    </a:lnTo>
                    <a:lnTo>
                      <a:pt x="311" y="244"/>
                    </a:lnTo>
                    <a:lnTo>
                      <a:pt x="309" y="243"/>
                    </a:lnTo>
                    <a:lnTo>
                      <a:pt x="311" y="247"/>
                    </a:lnTo>
                    <a:lnTo>
                      <a:pt x="309" y="250"/>
                    </a:lnTo>
                    <a:lnTo>
                      <a:pt x="308" y="249"/>
                    </a:lnTo>
                    <a:lnTo>
                      <a:pt x="307" y="251"/>
                    </a:lnTo>
                    <a:lnTo>
                      <a:pt x="307" y="252"/>
                    </a:lnTo>
                    <a:lnTo>
                      <a:pt x="304" y="254"/>
                    </a:lnTo>
                    <a:lnTo>
                      <a:pt x="303" y="255"/>
                    </a:lnTo>
                    <a:lnTo>
                      <a:pt x="300" y="254"/>
                    </a:lnTo>
                    <a:lnTo>
                      <a:pt x="300" y="255"/>
                    </a:lnTo>
                    <a:lnTo>
                      <a:pt x="298" y="256"/>
                    </a:lnTo>
                    <a:lnTo>
                      <a:pt x="298" y="255"/>
                    </a:lnTo>
                    <a:lnTo>
                      <a:pt x="297" y="256"/>
                    </a:lnTo>
                    <a:lnTo>
                      <a:pt x="296" y="256"/>
                    </a:lnTo>
                    <a:lnTo>
                      <a:pt x="296" y="255"/>
                    </a:lnTo>
                    <a:lnTo>
                      <a:pt x="293" y="255"/>
                    </a:lnTo>
                    <a:lnTo>
                      <a:pt x="294" y="257"/>
                    </a:lnTo>
                    <a:lnTo>
                      <a:pt x="296" y="258"/>
                    </a:lnTo>
                    <a:lnTo>
                      <a:pt x="293" y="260"/>
                    </a:lnTo>
                    <a:lnTo>
                      <a:pt x="292" y="258"/>
                    </a:lnTo>
                    <a:lnTo>
                      <a:pt x="291" y="260"/>
                    </a:lnTo>
                    <a:lnTo>
                      <a:pt x="291" y="261"/>
                    </a:lnTo>
                    <a:lnTo>
                      <a:pt x="290" y="262"/>
                    </a:lnTo>
                    <a:lnTo>
                      <a:pt x="288" y="261"/>
                    </a:lnTo>
                    <a:lnTo>
                      <a:pt x="287" y="262"/>
                    </a:lnTo>
                    <a:lnTo>
                      <a:pt x="287" y="263"/>
                    </a:lnTo>
                    <a:lnTo>
                      <a:pt x="288" y="262"/>
                    </a:lnTo>
                    <a:lnTo>
                      <a:pt x="288" y="264"/>
                    </a:lnTo>
                    <a:lnTo>
                      <a:pt x="284" y="264"/>
                    </a:lnTo>
                    <a:lnTo>
                      <a:pt x="285" y="264"/>
                    </a:lnTo>
                    <a:lnTo>
                      <a:pt x="286" y="267"/>
                    </a:lnTo>
                    <a:lnTo>
                      <a:pt x="286" y="268"/>
                    </a:lnTo>
                    <a:lnTo>
                      <a:pt x="285" y="271"/>
                    </a:lnTo>
                    <a:lnTo>
                      <a:pt x="284" y="272"/>
                    </a:lnTo>
                    <a:lnTo>
                      <a:pt x="284" y="269"/>
                    </a:lnTo>
                    <a:lnTo>
                      <a:pt x="282" y="272"/>
                    </a:lnTo>
                    <a:lnTo>
                      <a:pt x="281" y="269"/>
                    </a:lnTo>
                    <a:lnTo>
                      <a:pt x="281" y="272"/>
                    </a:lnTo>
                    <a:lnTo>
                      <a:pt x="285" y="272"/>
                    </a:lnTo>
                    <a:lnTo>
                      <a:pt x="285" y="273"/>
                    </a:lnTo>
                    <a:lnTo>
                      <a:pt x="284" y="275"/>
                    </a:lnTo>
                    <a:lnTo>
                      <a:pt x="284" y="277"/>
                    </a:lnTo>
                    <a:lnTo>
                      <a:pt x="285" y="279"/>
                    </a:lnTo>
                    <a:lnTo>
                      <a:pt x="285" y="282"/>
                    </a:lnTo>
                    <a:lnTo>
                      <a:pt x="284" y="283"/>
                    </a:lnTo>
                    <a:lnTo>
                      <a:pt x="286" y="282"/>
                    </a:lnTo>
                    <a:lnTo>
                      <a:pt x="286" y="284"/>
                    </a:lnTo>
                    <a:lnTo>
                      <a:pt x="287" y="285"/>
                    </a:lnTo>
                    <a:lnTo>
                      <a:pt x="285" y="286"/>
                    </a:lnTo>
                    <a:lnTo>
                      <a:pt x="287" y="286"/>
                    </a:lnTo>
                    <a:lnTo>
                      <a:pt x="285" y="288"/>
                    </a:lnTo>
                    <a:lnTo>
                      <a:pt x="282" y="285"/>
                    </a:lnTo>
                    <a:lnTo>
                      <a:pt x="276" y="285"/>
                    </a:lnTo>
                    <a:lnTo>
                      <a:pt x="274" y="284"/>
                    </a:lnTo>
                    <a:lnTo>
                      <a:pt x="273" y="283"/>
                    </a:lnTo>
                    <a:lnTo>
                      <a:pt x="271" y="283"/>
                    </a:lnTo>
                    <a:lnTo>
                      <a:pt x="269" y="282"/>
                    </a:lnTo>
                    <a:lnTo>
                      <a:pt x="268" y="282"/>
                    </a:lnTo>
                    <a:lnTo>
                      <a:pt x="265" y="277"/>
                    </a:lnTo>
                    <a:lnTo>
                      <a:pt x="264" y="275"/>
                    </a:lnTo>
                    <a:lnTo>
                      <a:pt x="264" y="272"/>
                    </a:lnTo>
                    <a:lnTo>
                      <a:pt x="263" y="269"/>
                    </a:lnTo>
                    <a:lnTo>
                      <a:pt x="263" y="268"/>
                    </a:lnTo>
                    <a:lnTo>
                      <a:pt x="261" y="267"/>
                    </a:lnTo>
                    <a:lnTo>
                      <a:pt x="259" y="266"/>
                    </a:lnTo>
                    <a:lnTo>
                      <a:pt x="258" y="263"/>
                    </a:lnTo>
                    <a:lnTo>
                      <a:pt x="255" y="260"/>
                    </a:lnTo>
                    <a:lnTo>
                      <a:pt x="255" y="258"/>
                    </a:lnTo>
                    <a:lnTo>
                      <a:pt x="253" y="256"/>
                    </a:lnTo>
                    <a:lnTo>
                      <a:pt x="252" y="255"/>
                    </a:lnTo>
                    <a:lnTo>
                      <a:pt x="251" y="252"/>
                    </a:lnTo>
                    <a:lnTo>
                      <a:pt x="251" y="251"/>
                    </a:lnTo>
                    <a:lnTo>
                      <a:pt x="250" y="249"/>
                    </a:lnTo>
                    <a:lnTo>
                      <a:pt x="248" y="249"/>
                    </a:lnTo>
                    <a:lnTo>
                      <a:pt x="246" y="246"/>
                    </a:lnTo>
                    <a:lnTo>
                      <a:pt x="244" y="245"/>
                    </a:lnTo>
                    <a:lnTo>
                      <a:pt x="244" y="244"/>
                    </a:lnTo>
                    <a:lnTo>
                      <a:pt x="241" y="243"/>
                    </a:lnTo>
                    <a:lnTo>
                      <a:pt x="235" y="243"/>
                    </a:lnTo>
                    <a:lnTo>
                      <a:pt x="234" y="241"/>
                    </a:lnTo>
                    <a:lnTo>
                      <a:pt x="233" y="243"/>
                    </a:lnTo>
                    <a:lnTo>
                      <a:pt x="232" y="243"/>
                    </a:lnTo>
                    <a:lnTo>
                      <a:pt x="229" y="245"/>
                    </a:lnTo>
                    <a:lnTo>
                      <a:pt x="228" y="247"/>
                    </a:lnTo>
                    <a:lnTo>
                      <a:pt x="228" y="249"/>
                    </a:lnTo>
                    <a:lnTo>
                      <a:pt x="227" y="251"/>
                    </a:lnTo>
                    <a:lnTo>
                      <a:pt x="225" y="252"/>
                    </a:lnTo>
                    <a:lnTo>
                      <a:pt x="223" y="251"/>
                    </a:lnTo>
                    <a:lnTo>
                      <a:pt x="222" y="251"/>
                    </a:lnTo>
                    <a:lnTo>
                      <a:pt x="219" y="250"/>
                    </a:lnTo>
                    <a:lnTo>
                      <a:pt x="218" y="249"/>
                    </a:lnTo>
                    <a:lnTo>
                      <a:pt x="216" y="249"/>
                    </a:lnTo>
                    <a:lnTo>
                      <a:pt x="211" y="244"/>
                    </a:lnTo>
                    <a:lnTo>
                      <a:pt x="210" y="241"/>
                    </a:lnTo>
                    <a:lnTo>
                      <a:pt x="209" y="240"/>
                    </a:lnTo>
                    <a:lnTo>
                      <a:pt x="209" y="238"/>
                    </a:lnTo>
                    <a:lnTo>
                      <a:pt x="207" y="236"/>
                    </a:lnTo>
                    <a:lnTo>
                      <a:pt x="207" y="235"/>
                    </a:lnTo>
                    <a:lnTo>
                      <a:pt x="206" y="233"/>
                    </a:lnTo>
                    <a:lnTo>
                      <a:pt x="204" y="232"/>
                    </a:lnTo>
                    <a:lnTo>
                      <a:pt x="200" y="228"/>
                    </a:lnTo>
                    <a:lnTo>
                      <a:pt x="198" y="227"/>
                    </a:lnTo>
                    <a:lnTo>
                      <a:pt x="195" y="224"/>
                    </a:lnTo>
                    <a:lnTo>
                      <a:pt x="194" y="224"/>
                    </a:lnTo>
                    <a:lnTo>
                      <a:pt x="193" y="222"/>
                    </a:lnTo>
                    <a:lnTo>
                      <a:pt x="192" y="221"/>
                    </a:lnTo>
                    <a:lnTo>
                      <a:pt x="189" y="219"/>
                    </a:lnTo>
                    <a:lnTo>
                      <a:pt x="172" y="219"/>
                    </a:lnTo>
                    <a:lnTo>
                      <a:pt x="172" y="226"/>
                    </a:lnTo>
                    <a:lnTo>
                      <a:pt x="143" y="226"/>
                    </a:lnTo>
                    <a:lnTo>
                      <a:pt x="142" y="224"/>
                    </a:lnTo>
                    <a:lnTo>
                      <a:pt x="140" y="224"/>
                    </a:lnTo>
                    <a:lnTo>
                      <a:pt x="138" y="223"/>
                    </a:lnTo>
                    <a:lnTo>
                      <a:pt x="137" y="223"/>
                    </a:lnTo>
                    <a:lnTo>
                      <a:pt x="135" y="222"/>
                    </a:lnTo>
                    <a:lnTo>
                      <a:pt x="134" y="222"/>
                    </a:lnTo>
                    <a:lnTo>
                      <a:pt x="131" y="221"/>
                    </a:lnTo>
                    <a:lnTo>
                      <a:pt x="130" y="221"/>
                    </a:lnTo>
                    <a:lnTo>
                      <a:pt x="128" y="219"/>
                    </a:lnTo>
                    <a:lnTo>
                      <a:pt x="125" y="219"/>
                    </a:lnTo>
                    <a:lnTo>
                      <a:pt x="124" y="218"/>
                    </a:lnTo>
                    <a:lnTo>
                      <a:pt x="121" y="217"/>
                    </a:lnTo>
                    <a:lnTo>
                      <a:pt x="119" y="217"/>
                    </a:lnTo>
                    <a:lnTo>
                      <a:pt x="117" y="216"/>
                    </a:lnTo>
                    <a:lnTo>
                      <a:pt x="115" y="216"/>
                    </a:lnTo>
                    <a:lnTo>
                      <a:pt x="113" y="215"/>
                    </a:lnTo>
                    <a:lnTo>
                      <a:pt x="111" y="215"/>
                    </a:lnTo>
                    <a:lnTo>
                      <a:pt x="109" y="213"/>
                    </a:lnTo>
                    <a:lnTo>
                      <a:pt x="107" y="213"/>
                    </a:lnTo>
                    <a:lnTo>
                      <a:pt x="106" y="212"/>
                    </a:lnTo>
                    <a:lnTo>
                      <a:pt x="103" y="211"/>
                    </a:lnTo>
                    <a:lnTo>
                      <a:pt x="105" y="208"/>
                    </a:lnTo>
                    <a:lnTo>
                      <a:pt x="96" y="210"/>
                    </a:lnTo>
                    <a:lnTo>
                      <a:pt x="90" y="210"/>
                    </a:lnTo>
                    <a:lnTo>
                      <a:pt x="85" y="211"/>
                    </a:lnTo>
                    <a:lnTo>
                      <a:pt x="79" y="211"/>
                    </a:lnTo>
                    <a:lnTo>
                      <a:pt x="78" y="210"/>
                    </a:lnTo>
                    <a:lnTo>
                      <a:pt x="78" y="206"/>
                    </a:lnTo>
                    <a:lnTo>
                      <a:pt x="77" y="204"/>
                    </a:lnTo>
                    <a:lnTo>
                      <a:pt x="72" y="199"/>
                    </a:lnTo>
                    <a:lnTo>
                      <a:pt x="69" y="197"/>
                    </a:lnTo>
                    <a:lnTo>
                      <a:pt x="69" y="196"/>
                    </a:lnTo>
                    <a:lnTo>
                      <a:pt x="66" y="195"/>
                    </a:lnTo>
                    <a:lnTo>
                      <a:pt x="65" y="194"/>
                    </a:lnTo>
                    <a:lnTo>
                      <a:pt x="61" y="194"/>
                    </a:lnTo>
                    <a:lnTo>
                      <a:pt x="60" y="193"/>
                    </a:lnTo>
                    <a:lnTo>
                      <a:pt x="59" y="193"/>
                    </a:lnTo>
                    <a:lnTo>
                      <a:pt x="55" y="189"/>
                    </a:lnTo>
                    <a:lnTo>
                      <a:pt x="49" y="189"/>
                    </a:lnTo>
                    <a:lnTo>
                      <a:pt x="48" y="188"/>
                    </a:lnTo>
                    <a:lnTo>
                      <a:pt x="44" y="188"/>
                    </a:lnTo>
                    <a:lnTo>
                      <a:pt x="43" y="185"/>
                    </a:lnTo>
                    <a:lnTo>
                      <a:pt x="43" y="180"/>
                    </a:lnTo>
                    <a:lnTo>
                      <a:pt x="40" y="179"/>
                    </a:lnTo>
                    <a:lnTo>
                      <a:pt x="40" y="178"/>
                    </a:lnTo>
                    <a:lnTo>
                      <a:pt x="38" y="176"/>
                    </a:lnTo>
                    <a:lnTo>
                      <a:pt x="36" y="174"/>
                    </a:lnTo>
                    <a:lnTo>
                      <a:pt x="36" y="172"/>
                    </a:lnTo>
                    <a:lnTo>
                      <a:pt x="30" y="166"/>
                    </a:lnTo>
                    <a:lnTo>
                      <a:pt x="30" y="163"/>
                    </a:lnTo>
                    <a:lnTo>
                      <a:pt x="31" y="162"/>
                    </a:lnTo>
                    <a:lnTo>
                      <a:pt x="31" y="160"/>
                    </a:lnTo>
                    <a:lnTo>
                      <a:pt x="30" y="159"/>
                    </a:lnTo>
                    <a:lnTo>
                      <a:pt x="27" y="159"/>
                    </a:lnTo>
                    <a:lnTo>
                      <a:pt x="26" y="157"/>
                    </a:lnTo>
                    <a:lnTo>
                      <a:pt x="25" y="155"/>
                    </a:lnTo>
                    <a:lnTo>
                      <a:pt x="25" y="154"/>
                    </a:lnTo>
                    <a:lnTo>
                      <a:pt x="23" y="151"/>
                    </a:lnTo>
                    <a:lnTo>
                      <a:pt x="23" y="150"/>
                    </a:lnTo>
                    <a:lnTo>
                      <a:pt x="25" y="149"/>
                    </a:lnTo>
                    <a:lnTo>
                      <a:pt x="25" y="151"/>
                    </a:lnTo>
                    <a:lnTo>
                      <a:pt x="27" y="151"/>
                    </a:lnTo>
                    <a:lnTo>
                      <a:pt x="27" y="152"/>
                    </a:lnTo>
                    <a:lnTo>
                      <a:pt x="28" y="152"/>
                    </a:lnTo>
                    <a:lnTo>
                      <a:pt x="25" y="149"/>
                    </a:lnTo>
                    <a:lnTo>
                      <a:pt x="25" y="148"/>
                    </a:lnTo>
                    <a:lnTo>
                      <a:pt x="26" y="145"/>
                    </a:lnTo>
                    <a:lnTo>
                      <a:pt x="25" y="144"/>
                    </a:lnTo>
                    <a:lnTo>
                      <a:pt x="23" y="144"/>
                    </a:lnTo>
                    <a:lnTo>
                      <a:pt x="23" y="148"/>
                    </a:lnTo>
                    <a:lnTo>
                      <a:pt x="22" y="148"/>
                    </a:lnTo>
                    <a:lnTo>
                      <a:pt x="20" y="146"/>
                    </a:lnTo>
                    <a:lnTo>
                      <a:pt x="19" y="145"/>
                    </a:lnTo>
                    <a:lnTo>
                      <a:pt x="19" y="144"/>
                    </a:lnTo>
                    <a:lnTo>
                      <a:pt x="17" y="143"/>
                    </a:lnTo>
                    <a:lnTo>
                      <a:pt x="16" y="140"/>
                    </a:lnTo>
                    <a:lnTo>
                      <a:pt x="11" y="135"/>
                    </a:lnTo>
                    <a:lnTo>
                      <a:pt x="10" y="133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10" y="126"/>
                    </a:lnTo>
                    <a:lnTo>
                      <a:pt x="9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5" y="120"/>
                    </a:lnTo>
                    <a:lnTo>
                      <a:pt x="4" y="118"/>
                    </a:lnTo>
                    <a:lnTo>
                      <a:pt x="4" y="117"/>
                    </a:lnTo>
                    <a:lnTo>
                      <a:pt x="3" y="115"/>
                    </a:lnTo>
                    <a:lnTo>
                      <a:pt x="4" y="113"/>
                    </a:lnTo>
                    <a:lnTo>
                      <a:pt x="5" y="111"/>
                    </a:lnTo>
                    <a:lnTo>
                      <a:pt x="7" y="110"/>
                    </a:lnTo>
                    <a:lnTo>
                      <a:pt x="5" y="107"/>
                    </a:lnTo>
                    <a:lnTo>
                      <a:pt x="7" y="106"/>
                    </a:lnTo>
                    <a:lnTo>
                      <a:pt x="7" y="101"/>
                    </a:lnTo>
                    <a:lnTo>
                      <a:pt x="5" y="99"/>
                    </a:lnTo>
                    <a:lnTo>
                      <a:pt x="5" y="96"/>
                    </a:lnTo>
                    <a:lnTo>
                      <a:pt x="4" y="95"/>
                    </a:lnTo>
                    <a:lnTo>
                      <a:pt x="3" y="93"/>
                    </a:lnTo>
                    <a:lnTo>
                      <a:pt x="3" y="88"/>
                    </a:lnTo>
                    <a:lnTo>
                      <a:pt x="2" y="85"/>
                    </a:lnTo>
                    <a:lnTo>
                      <a:pt x="3" y="84"/>
                    </a:lnTo>
                    <a:lnTo>
                      <a:pt x="3" y="81"/>
                    </a:lnTo>
                    <a:lnTo>
                      <a:pt x="4" y="78"/>
                    </a:lnTo>
                    <a:lnTo>
                      <a:pt x="5" y="77"/>
                    </a:lnTo>
                    <a:lnTo>
                      <a:pt x="5" y="72"/>
                    </a:lnTo>
                    <a:lnTo>
                      <a:pt x="7" y="71"/>
                    </a:lnTo>
                    <a:lnTo>
                      <a:pt x="7" y="60"/>
                    </a:lnTo>
                    <a:lnTo>
                      <a:pt x="8" y="57"/>
                    </a:lnTo>
                    <a:lnTo>
                      <a:pt x="8" y="42"/>
                    </a:lnTo>
                    <a:lnTo>
                      <a:pt x="7" y="42"/>
                    </a:lnTo>
                    <a:lnTo>
                      <a:pt x="7" y="38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5" y="33"/>
                    </a:lnTo>
                    <a:lnTo>
                      <a:pt x="5" y="28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8" y="16"/>
                    </a:lnTo>
                    <a:lnTo>
                      <a:pt x="13" y="16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0" y="16"/>
                    </a:lnTo>
                    <a:lnTo>
                      <a:pt x="21" y="18"/>
                    </a:lnTo>
                    <a:lnTo>
                      <a:pt x="22" y="20"/>
                    </a:lnTo>
                    <a:lnTo>
                      <a:pt x="21" y="21"/>
                    </a:lnTo>
                    <a:lnTo>
                      <a:pt x="19" y="22"/>
                    </a:lnTo>
                    <a:lnTo>
                      <a:pt x="19" y="23"/>
                    </a:lnTo>
                    <a:lnTo>
                      <a:pt x="17" y="26"/>
                    </a:lnTo>
                    <a:lnTo>
                      <a:pt x="16" y="27"/>
                    </a:lnTo>
                    <a:lnTo>
                      <a:pt x="19" y="27"/>
                    </a:lnTo>
                    <a:lnTo>
                      <a:pt x="17" y="25"/>
                    </a:lnTo>
                    <a:lnTo>
                      <a:pt x="19" y="23"/>
                    </a:lnTo>
                    <a:lnTo>
                      <a:pt x="21" y="22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1" y="22"/>
                    </a:lnTo>
                    <a:lnTo>
                      <a:pt x="22" y="23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1" y="28"/>
                    </a:lnTo>
                    <a:lnTo>
                      <a:pt x="20" y="27"/>
                    </a:lnTo>
                    <a:lnTo>
                      <a:pt x="17" y="29"/>
                    </a:lnTo>
                    <a:lnTo>
                      <a:pt x="17" y="31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21" y="31"/>
                    </a:lnTo>
                    <a:lnTo>
                      <a:pt x="22" y="28"/>
                    </a:lnTo>
                    <a:lnTo>
                      <a:pt x="25" y="28"/>
                    </a:lnTo>
                    <a:lnTo>
                      <a:pt x="23" y="27"/>
                    </a:lnTo>
                    <a:lnTo>
                      <a:pt x="25" y="26"/>
                    </a:lnTo>
                    <a:lnTo>
                      <a:pt x="25" y="23"/>
                    </a:lnTo>
                    <a:lnTo>
                      <a:pt x="26" y="25"/>
                    </a:lnTo>
                    <a:lnTo>
                      <a:pt x="26" y="23"/>
                    </a:lnTo>
                    <a:lnTo>
                      <a:pt x="25" y="22"/>
                    </a:lnTo>
                    <a:lnTo>
                      <a:pt x="25" y="20"/>
                    </a:lnTo>
                    <a:lnTo>
                      <a:pt x="26" y="18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3" y="16"/>
                    </a:lnTo>
                    <a:lnTo>
                      <a:pt x="25" y="15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20" y="5"/>
                    </a:lnTo>
                    <a:lnTo>
                      <a:pt x="309" y="5"/>
                    </a:lnTo>
                    <a:lnTo>
                      <a:pt x="309" y="0"/>
                    </a:lnTo>
                    <a:lnTo>
                      <a:pt x="310" y="0"/>
                    </a:lnTo>
                    <a:lnTo>
                      <a:pt x="311" y="1"/>
                    </a:lnTo>
                    <a:lnTo>
                      <a:pt x="314" y="6"/>
                    </a:lnTo>
                    <a:lnTo>
                      <a:pt x="314" y="9"/>
                    </a:lnTo>
                    <a:lnTo>
                      <a:pt x="316" y="9"/>
                    </a:lnTo>
                    <a:lnTo>
                      <a:pt x="317" y="10"/>
                    </a:lnTo>
                    <a:lnTo>
                      <a:pt x="322" y="10"/>
                    </a:lnTo>
                    <a:lnTo>
                      <a:pt x="322" y="11"/>
                    </a:lnTo>
                    <a:lnTo>
                      <a:pt x="325" y="11"/>
                    </a:lnTo>
                    <a:lnTo>
                      <a:pt x="326" y="10"/>
                    </a:lnTo>
                    <a:lnTo>
                      <a:pt x="331" y="10"/>
                    </a:lnTo>
                    <a:lnTo>
                      <a:pt x="333" y="11"/>
                    </a:lnTo>
                    <a:lnTo>
                      <a:pt x="334" y="12"/>
                    </a:lnTo>
                    <a:lnTo>
                      <a:pt x="337" y="14"/>
                    </a:lnTo>
                    <a:lnTo>
                      <a:pt x="340" y="14"/>
                    </a:lnTo>
                    <a:lnTo>
                      <a:pt x="342" y="15"/>
                    </a:lnTo>
                    <a:lnTo>
                      <a:pt x="344" y="16"/>
                    </a:lnTo>
                    <a:lnTo>
                      <a:pt x="344" y="17"/>
                    </a:lnTo>
                    <a:lnTo>
                      <a:pt x="350" y="17"/>
                    </a:lnTo>
                    <a:lnTo>
                      <a:pt x="353" y="15"/>
                    </a:lnTo>
                    <a:lnTo>
                      <a:pt x="354" y="16"/>
                    </a:lnTo>
                    <a:lnTo>
                      <a:pt x="356" y="17"/>
                    </a:lnTo>
                    <a:lnTo>
                      <a:pt x="362" y="17"/>
                    </a:lnTo>
                    <a:lnTo>
                      <a:pt x="363" y="18"/>
                    </a:lnTo>
                    <a:lnTo>
                      <a:pt x="367" y="18"/>
                    </a:lnTo>
                    <a:lnTo>
                      <a:pt x="365" y="20"/>
                    </a:lnTo>
                    <a:lnTo>
                      <a:pt x="363" y="20"/>
                    </a:lnTo>
                    <a:lnTo>
                      <a:pt x="362" y="21"/>
                    </a:lnTo>
                    <a:lnTo>
                      <a:pt x="360" y="21"/>
                    </a:lnTo>
                    <a:lnTo>
                      <a:pt x="359" y="22"/>
                    </a:lnTo>
                    <a:lnTo>
                      <a:pt x="356" y="22"/>
                    </a:lnTo>
                    <a:lnTo>
                      <a:pt x="355" y="23"/>
                    </a:lnTo>
                    <a:lnTo>
                      <a:pt x="353" y="25"/>
                    </a:lnTo>
                    <a:lnTo>
                      <a:pt x="346" y="31"/>
                    </a:lnTo>
                    <a:lnTo>
                      <a:pt x="342" y="33"/>
                    </a:lnTo>
                    <a:lnTo>
                      <a:pt x="340" y="34"/>
                    </a:lnTo>
                    <a:lnTo>
                      <a:pt x="342" y="36"/>
                    </a:lnTo>
                    <a:lnTo>
                      <a:pt x="345" y="36"/>
                    </a:lnTo>
                    <a:lnTo>
                      <a:pt x="346" y="34"/>
                    </a:lnTo>
                    <a:lnTo>
                      <a:pt x="348" y="34"/>
                    </a:lnTo>
                    <a:lnTo>
                      <a:pt x="350" y="33"/>
                    </a:lnTo>
                    <a:lnTo>
                      <a:pt x="351" y="33"/>
                    </a:lnTo>
                    <a:lnTo>
                      <a:pt x="353" y="32"/>
                    </a:lnTo>
                    <a:lnTo>
                      <a:pt x="354" y="34"/>
                    </a:lnTo>
                    <a:lnTo>
                      <a:pt x="354" y="36"/>
                    </a:lnTo>
                    <a:lnTo>
                      <a:pt x="353" y="37"/>
                    </a:lnTo>
                    <a:lnTo>
                      <a:pt x="360" y="37"/>
                    </a:lnTo>
                    <a:lnTo>
                      <a:pt x="361" y="36"/>
                    </a:lnTo>
                    <a:lnTo>
                      <a:pt x="363" y="36"/>
                    </a:lnTo>
                    <a:lnTo>
                      <a:pt x="363" y="34"/>
                    </a:lnTo>
                    <a:lnTo>
                      <a:pt x="367" y="34"/>
                    </a:lnTo>
                    <a:lnTo>
                      <a:pt x="369" y="33"/>
                    </a:lnTo>
                    <a:lnTo>
                      <a:pt x="371" y="33"/>
                    </a:lnTo>
                    <a:lnTo>
                      <a:pt x="374" y="29"/>
                    </a:lnTo>
                    <a:lnTo>
                      <a:pt x="377" y="28"/>
                    </a:lnTo>
                    <a:lnTo>
                      <a:pt x="378" y="28"/>
                    </a:lnTo>
                    <a:lnTo>
                      <a:pt x="380" y="26"/>
                    </a:lnTo>
                    <a:lnTo>
                      <a:pt x="385" y="26"/>
                    </a:lnTo>
                    <a:lnTo>
                      <a:pt x="383" y="28"/>
                    </a:lnTo>
                    <a:lnTo>
                      <a:pt x="380" y="29"/>
                    </a:lnTo>
                    <a:lnTo>
                      <a:pt x="378" y="32"/>
                    </a:lnTo>
                    <a:lnTo>
                      <a:pt x="378" y="34"/>
                    </a:lnTo>
                    <a:lnTo>
                      <a:pt x="380" y="33"/>
                    </a:lnTo>
                    <a:lnTo>
                      <a:pt x="382" y="32"/>
                    </a:lnTo>
                    <a:lnTo>
                      <a:pt x="380" y="34"/>
                    </a:lnTo>
                    <a:lnTo>
                      <a:pt x="382" y="33"/>
                    </a:lnTo>
                    <a:lnTo>
                      <a:pt x="385" y="33"/>
                    </a:lnTo>
                    <a:lnTo>
                      <a:pt x="390" y="38"/>
                    </a:lnTo>
                    <a:lnTo>
                      <a:pt x="392" y="38"/>
                    </a:lnTo>
                    <a:lnTo>
                      <a:pt x="394" y="39"/>
                    </a:lnTo>
                    <a:lnTo>
                      <a:pt x="396" y="38"/>
                    </a:lnTo>
                    <a:lnTo>
                      <a:pt x="398" y="39"/>
                    </a:lnTo>
                    <a:lnTo>
                      <a:pt x="401" y="37"/>
                    </a:lnTo>
                    <a:lnTo>
                      <a:pt x="403" y="37"/>
                    </a:lnTo>
                    <a:lnTo>
                      <a:pt x="405" y="36"/>
                    </a:lnTo>
                    <a:lnTo>
                      <a:pt x="411" y="36"/>
                    </a:lnTo>
                    <a:lnTo>
                      <a:pt x="412" y="34"/>
                    </a:lnTo>
                    <a:lnTo>
                      <a:pt x="414" y="34"/>
                    </a:lnTo>
                    <a:lnTo>
                      <a:pt x="414" y="38"/>
                    </a:lnTo>
                    <a:lnTo>
                      <a:pt x="417" y="39"/>
                    </a:lnTo>
                    <a:lnTo>
                      <a:pt x="418" y="38"/>
                    </a:lnTo>
                    <a:lnTo>
                      <a:pt x="421" y="39"/>
                    </a:lnTo>
                    <a:lnTo>
                      <a:pt x="423" y="40"/>
                    </a:lnTo>
                    <a:lnTo>
                      <a:pt x="423" y="43"/>
                    </a:lnTo>
                    <a:lnTo>
                      <a:pt x="424" y="43"/>
                    </a:lnTo>
                    <a:lnTo>
                      <a:pt x="425" y="44"/>
                    </a:lnTo>
                    <a:lnTo>
                      <a:pt x="424" y="45"/>
                    </a:lnTo>
                    <a:lnTo>
                      <a:pt x="420" y="4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28" name="Freeform 291"/>
              <p:cNvSpPr>
                <a:spLocks/>
              </p:cNvSpPr>
              <p:nvPr/>
            </p:nvSpPr>
            <p:spPr bwMode="auto">
              <a:xfrm>
                <a:off x="2633" y="135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29" name="Freeform 292"/>
              <p:cNvSpPr>
                <a:spLocks/>
              </p:cNvSpPr>
              <p:nvPr/>
            </p:nvSpPr>
            <p:spPr bwMode="auto">
              <a:xfrm>
                <a:off x="2631" y="1362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3 h 3"/>
                  <a:gd name="T4" fmla="*/ 0 w 3"/>
                  <a:gd name="T5" fmla="*/ 1 h 3"/>
                  <a:gd name="T6" fmla="*/ 0 w 3"/>
                  <a:gd name="T7" fmla="*/ 0 h 3"/>
                  <a:gd name="T8" fmla="*/ 3 w 3"/>
                  <a:gd name="T9" fmla="*/ 0 h 3"/>
                  <a:gd name="T10" fmla="*/ 3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30" name="Freeform 293"/>
              <p:cNvSpPr>
                <a:spLocks/>
              </p:cNvSpPr>
              <p:nvPr/>
            </p:nvSpPr>
            <p:spPr bwMode="auto">
              <a:xfrm>
                <a:off x="2633" y="135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31" name="Freeform 294"/>
              <p:cNvSpPr>
                <a:spLocks/>
              </p:cNvSpPr>
              <p:nvPr/>
            </p:nvSpPr>
            <p:spPr bwMode="auto">
              <a:xfrm>
                <a:off x="2635" y="1345"/>
                <a:ext cx="10" cy="11"/>
              </a:xfrm>
              <a:custGeom>
                <a:avLst/>
                <a:gdLst>
                  <a:gd name="T0" fmla="*/ 10 w 10"/>
                  <a:gd name="T1" fmla="*/ 0 h 11"/>
                  <a:gd name="T2" fmla="*/ 10 w 10"/>
                  <a:gd name="T3" fmla="*/ 1 h 11"/>
                  <a:gd name="T4" fmla="*/ 9 w 10"/>
                  <a:gd name="T5" fmla="*/ 2 h 11"/>
                  <a:gd name="T6" fmla="*/ 10 w 10"/>
                  <a:gd name="T7" fmla="*/ 3 h 11"/>
                  <a:gd name="T8" fmla="*/ 9 w 10"/>
                  <a:gd name="T9" fmla="*/ 3 h 11"/>
                  <a:gd name="T10" fmla="*/ 7 w 10"/>
                  <a:gd name="T11" fmla="*/ 5 h 11"/>
                  <a:gd name="T12" fmla="*/ 9 w 10"/>
                  <a:gd name="T13" fmla="*/ 6 h 11"/>
                  <a:gd name="T14" fmla="*/ 6 w 10"/>
                  <a:gd name="T15" fmla="*/ 7 h 11"/>
                  <a:gd name="T16" fmla="*/ 4 w 10"/>
                  <a:gd name="T17" fmla="*/ 7 h 11"/>
                  <a:gd name="T18" fmla="*/ 5 w 10"/>
                  <a:gd name="T19" fmla="*/ 8 h 11"/>
                  <a:gd name="T20" fmla="*/ 4 w 10"/>
                  <a:gd name="T21" fmla="*/ 9 h 11"/>
                  <a:gd name="T22" fmla="*/ 1 w 10"/>
                  <a:gd name="T23" fmla="*/ 11 h 11"/>
                  <a:gd name="T24" fmla="*/ 0 w 10"/>
                  <a:gd name="T25" fmla="*/ 9 h 11"/>
                  <a:gd name="T26" fmla="*/ 1 w 10"/>
                  <a:gd name="T27" fmla="*/ 8 h 11"/>
                  <a:gd name="T28" fmla="*/ 0 w 10"/>
                  <a:gd name="T29" fmla="*/ 7 h 11"/>
                  <a:gd name="T30" fmla="*/ 3 w 10"/>
                  <a:gd name="T31" fmla="*/ 6 h 11"/>
                  <a:gd name="T32" fmla="*/ 0 w 10"/>
                  <a:gd name="T33" fmla="*/ 6 h 11"/>
                  <a:gd name="T34" fmla="*/ 1 w 10"/>
                  <a:gd name="T35" fmla="*/ 3 h 11"/>
                  <a:gd name="T36" fmla="*/ 3 w 10"/>
                  <a:gd name="T37" fmla="*/ 5 h 11"/>
                  <a:gd name="T38" fmla="*/ 3 w 10"/>
                  <a:gd name="T39" fmla="*/ 3 h 11"/>
                  <a:gd name="T40" fmla="*/ 4 w 10"/>
                  <a:gd name="T41" fmla="*/ 5 h 11"/>
                  <a:gd name="T42" fmla="*/ 4 w 10"/>
                  <a:gd name="T43" fmla="*/ 2 h 11"/>
                  <a:gd name="T44" fmla="*/ 5 w 10"/>
                  <a:gd name="T45" fmla="*/ 1 h 11"/>
                  <a:gd name="T46" fmla="*/ 6 w 10"/>
                  <a:gd name="T47" fmla="*/ 1 h 11"/>
                  <a:gd name="T48" fmla="*/ 9 w 10"/>
                  <a:gd name="T49" fmla="*/ 0 h 11"/>
                  <a:gd name="T50" fmla="*/ 10 w 10"/>
                  <a:gd name="T5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lnTo>
                      <a:pt x="10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9" y="6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32" name="Freeform 295"/>
              <p:cNvSpPr>
                <a:spLocks/>
              </p:cNvSpPr>
              <p:nvPr/>
            </p:nvSpPr>
            <p:spPr bwMode="auto">
              <a:xfrm>
                <a:off x="2638" y="137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33" name="Freeform 296"/>
              <p:cNvSpPr>
                <a:spLocks/>
              </p:cNvSpPr>
              <p:nvPr/>
            </p:nvSpPr>
            <p:spPr bwMode="auto">
              <a:xfrm>
                <a:off x="2639" y="1357"/>
                <a:ext cx="9" cy="10"/>
              </a:xfrm>
              <a:custGeom>
                <a:avLst/>
                <a:gdLst>
                  <a:gd name="T0" fmla="*/ 0 w 9"/>
                  <a:gd name="T1" fmla="*/ 3 h 10"/>
                  <a:gd name="T2" fmla="*/ 1 w 9"/>
                  <a:gd name="T3" fmla="*/ 3 h 10"/>
                  <a:gd name="T4" fmla="*/ 1 w 9"/>
                  <a:gd name="T5" fmla="*/ 1 h 10"/>
                  <a:gd name="T6" fmla="*/ 2 w 9"/>
                  <a:gd name="T7" fmla="*/ 2 h 10"/>
                  <a:gd name="T8" fmla="*/ 5 w 9"/>
                  <a:gd name="T9" fmla="*/ 3 h 10"/>
                  <a:gd name="T10" fmla="*/ 3 w 9"/>
                  <a:gd name="T11" fmla="*/ 1 h 10"/>
                  <a:gd name="T12" fmla="*/ 5 w 9"/>
                  <a:gd name="T13" fmla="*/ 0 h 10"/>
                  <a:gd name="T14" fmla="*/ 6 w 9"/>
                  <a:gd name="T15" fmla="*/ 1 h 10"/>
                  <a:gd name="T16" fmla="*/ 6 w 9"/>
                  <a:gd name="T17" fmla="*/ 5 h 10"/>
                  <a:gd name="T18" fmla="*/ 8 w 9"/>
                  <a:gd name="T19" fmla="*/ 6 h 10"/>
                  <a:gd name="T20" fmla="*/ 9 w 9"/>
                  <a:gd name="T21" fmla="*/ 6 h 10"/>
                  <a:gd name="T22" fmla="*/ 9 w 9"/>
                  <a:gd name="T23" fmla="*/ 8 h 10"/>
                  <a:gd name="T24" fmla="*/ 8 w 9"/>
                  <a:gd name="T25" fmla="*/ 10 h 10"/>
                  <a:gd name="T26" fmla="*/ 8 w 9"/>
                  <a:gd name="T27" fmla="*/ 7 h 10"/>
                  <a:gd name="T28" fmla="*/ 7 w 9"/>
                  <a:gd name="T29" fmla="*/ 8 h 10"/>
                  <a:gd name="T30" fmla="*/ 5 w 9"/>
                  <a:gd name="T31" fmla="*/ 7 h 10"/>
                  <a:gd name="T32" fmla="*/ 3 w 9"/>
                  <a:gd name="T33" fmla="*/ 6 h 10"/>
                  <a:gd name="T34" fmla="*/ 2 w 9"/>
                  <a:gd name="T35" fmla="*/ 3 h 10"/>
                  <a:gd name="T36" fmla="*/ 1 w 9"/>
                  <a:gd name="T37" fmla="*/ 5 h 10"/>
                  <a:gd name="T38" fmla="*/ 0 w 9"/>
                  <a:gd name="T3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10">
                    <a:moveTo>
                      <a:pt x="0" y="3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34" name="Freeform 297"/>
              <p:cNvSpPr>
                <a:spLocks/>
              </p:cNvSpPr>
              <p:nvPr/>
            </p:nvSpPr>
            <p:spPr bwMode="auto">
              <a:xfrm>
                <a:off x="2641" y="13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35" name="Freeform 298"/>
              <p:cNvSpPr>
                <a:spLocks/>
              </p:cNvSpPr>
              <p:nvPr/>
            </p:nvSpPr>
            <p:spPr bwMode="auto">
              <a:xfrm>
                <a:off x="2642" y="1384"/>
                <a:ext cx="4" cy="4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2 h 4"/>
                  <a:gd name="T4" fmla="*/ 0 w 4"/>
                  <a:gd name="T5" fmla="*/ 2 h 4"/>
                  <a:gd name="T6" fmla="*/ 0 w 4"/>
                  <a:gd name="T7" fmla="*/ 1 h 4"/>
                  <a:gd name="T8" fmla="*/ 2 w 4"/>
                  <a:gd name="T9" fmla="*/ 0 h 4"/>
                  <a:gd name="T10" fmla="*/ 4 w 4"/>
                  <a:gd name="T11" fmla="*/ 0 h 4"/>
                  <a:gd name="T12" fmla="*/ 4 w 4"/>
                  <a:gd name="T13" fmla="*/ 2 h 4"/>
                  <a:gd name="T14" fmla="*/ 2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36" name="Freeform 299"/>
              <p:cNvSpPr>
                <a:spLocks/>
              </p:cNvSpPr>
              <p:nvPr/>
            </p:nvSpPr>
            <p:spPr bwMode="auto">
              <a:xfrm>
                <a:off x="2642" y="136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37" name="Freeform 300"/>
              <p:cNvSpPr>
                <a:spLocks/>
              </p:cNvSpPr>
              <p:nvPr/>
            </p:nvSpPr>
            <p:spPr bwMode="auto">
              <a:xfrm>
                <a:off x="2644" y="137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2 w 6"/>
                  <a:gd name="T3" fmla="*/ 5 h 7"/>
                  <a:gd name="T4" fmla="*/ 2 w 6"/>
                  <a:gd name="T5" fmla="*/ 4 h 7"/>
                  <a:gd name="T6" fmla="*/ 1 w 6"/>
                  <a:gd name="T7" fmla="*/ 4 h 7"/>
                  <a:gd name="T8" fmla="*/ 0 w 6"/>
                  <a:gd name="T9" fmla="*/ 2 h 7"/>
                  <a:gd name="T10" fmla="*/ 1 w 6"/>
                  <a:gd name="T11" fmla="*/ 0 h 7"/>
                  <a:gd name="T12" fmla="*/ 3 w 6"/>
                  <a:gd name="T13" fmla="*/ 2 h 7"/>
                  <a:gd name="T14" fmla="*/ 6 w 6"/>
                  <a:gd name="T15" fmla="*/ 4 h 7"/>
                  <a:gd name="T16" fmla="*/ 6 w 6"/>
                  <a:gd name="T17" fmla="*/ 5 h 7"/>
                  <a:gd name="T18" fmla="*/ 3 w 6"/>
                  <a:gd name="T19" fmla="*/ 7 h 7"/>
                  <a:gd name="T20" fmla="*/ 0 w 6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2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38" name="Freeform 301"/>
              <p:cNvSpPr>
                <a:spLocks/>
              </p:cNvSpPr>
              <p:nvPr/>
            </p:nvSpPr>
            <p:spPr bwMode="auto">
              <a:xfrm>
                <a:off x="2646" y="1380"/>
                <a:ext cx="4" cy="5"/>
              </a:xfrm>
              <a:custGeom>
                <a:avLst/>
                <a:gdLst>
                  <a:gd name="T0" fmla="*/ 1 w 4"/>
                  <a:gd name="T1" fmla="*/ 5 h 5"/>
                  <a:gd name="T2" fmla="*/ 0 w 4"/>
                  <a:gd name="T3" fmla="*/ 4 h 5"/>
                  <a:gd name="T4" fmla="*/ 1 w 4"/>
                  <a:gd name="T5" fmla="*/ 2 h 5"/>
                  <a:gd name="T6" fmla="*/ 2 w 4"/>
                  <a:gd name="T7" fmla="*/ 0 h 5"/>
                  <a:gd name="T8" fmla="*/ 4 w 4"/>
                  <a:gd name="T9" fmla="*/ 0 h 5"/>
                  <a:gd name="T10" fmla="*/ 4 w 4"/>
                  <a:gd name="T11" fmla="*/ 1 h 5"/>
                  <a:gd name="T12" fmla="*/ 2 w 4"/>
                  <a:gd name="T13" fmla="*/ 2 h 5"/>
                  <a:gd name="T14" fmla="*/ 1 w 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39" name="Freeform 302"/>
              <p:cNvSpPr>
                <a:spLocks/>
              </p:cNvSpPr>
              <p:nvPr/>
            </p:nvSpPr>
            <p:spPr bwMode="auto">
              <a:xfrm>
                <a:off x="2647" y="13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40" name="Freeform 303"/>
              <p:cNvSpPr>
                <a:spLocks/>
              </p:cNvSpPr>
              <p:nvPr/>
            </p:nvSpPr>
            <p:spPr bwMode="auto">
              <a:xfrm>
                <a:off x="2651" y="137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41" name="Freeform 304"/>
              <p:cNvSpPr>
                <a:spLocks/>
              </p:cNvSpPr>
              <p:nvPr/>
            </p:nvSpPr>
            <p:spPr bwMode="auto">
              <a:xfrm>
                <a:off x="2653" y="1386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0 h 4"/>
                  <a:gd name="T4" fmla="*/ 3 w 3"/>
                  <a:gd name="T5" fmla="*/ 4 h 4"/>
                  <a:gd name="T6" fmla="*/ 1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42" name="Freeform 305"/>
              <p:cNvSpPr>
                <a:spLocks/>
              </p:cNvSpPr>
              <p:nvPr/>
            </p:nvSpPr>
            <p:spPr bwMode="auto">
              <a:xfrm>
                <a:off x="2654" y="138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43" name="Freeform 306"/>
              <p:cNvSpPr>
                <a:spLocks/>
              </p:cNvSpPr>
              <p:nvPr/>
            </p:nvSpPr>
            <p:spPr bwMode="auto">
              <a:xfrm>
                <a:off x="2662" y="1419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4 h 5"/>
                  <a:gd name="T4" fmla="*/ 0 w 5"/>
                  <a:gd name="T5" fmla="*/ 1 h 5"/>
                  <a:gd name="T6" fmla="*/ 1 w 5"/>
                  <a:gd name="T7" fmla="*/ 0 h 5"/>
                  <a:gd name="T8" fmla="*/ 3 w 5"/>
                  <a:gd name="T9" fmla="*/ 1 h 5"/>
                  <a:gd name="T10" fmla="*/ 5 w 5"/>
                  <a:gd name="T11" fmla="*/ 1 h 5"/>
                  <a:gd name="T12" fmla="*/ 3 w 5"/>
                  <a:gd name="T13" fmla="*/ 4 h 5"/>
                  <a:gd name="T14" fmla="*/ 2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44" name="Freeform 307"/>
              <p:cNvSpPr>
                <a:spLocks/>
              </p:cNvSpPr>
              <p:nvPr/>
            </p:nvSpPr>
            <p:spPr bwMode="auto">
              <a:xfrm>
                <a:off x="2674" y="133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45" name="Freeform 308"/>
              <p:cNvSpPr>
                <a:spLocks/>
              </p:cNvSpPr>
              <p:nvPr/>
            </p:nvSpPr>
            <p:spPr bwMode="auto">
              <a:xfrm>
                <a:off x="2675" y="1334"/>
                <a:ext cx="6" cy="5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3 h 5"/>
                  <a:gd name="T4" fmla="*/ 0 w 6"/>
                  <a:gd name="T5" fmla="*/ 3 h 5"/>
                  <a:gd name="T6" fmla="*/ 0 w 6"/>
                  <a:gd name="T7" fmla="*/ 1 h 5"/>
                  <a:gd name="T8" fmla="*/ 1 w 6"/>
                  <a:gd name="T9" fmla="*/ 0 h 5"/>
                  <a:gd name="T10" fmla="*/ 4 w 6"/>
                  <a:gd name="T11" fmla="*/ 2 h 5"/>
                  <a:gd name="T12" fmla="*/ 6 w 6"/>
                  <a:gd name="T13" fmla="*/ 3 h 5"/>
                  <a:gd name="T14" fmla="*/ 5 w 6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lnTo>
                      <a:pt x="4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46" name="Freeform 309"/>
              <p:cNvSpPr>
                <a:spLocks/>
              </p:cNvSpPr>
              <p:nvPr/>
            </p:nvSpPr>
            <p:spPr bwMode="auto">
              <a:xfrm>
                <a:off x="2677" y="1331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3 w 3"/>
                  <a:gd name="T3" fmla="*/ 1 h 1"/>
                  <a:gd name="T4" fmla="*/ 0 w 3"/>
                  <a:gd name="T5" fmla="*/ 1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47" name="Freeform 310"/>
              <p:cNvSpPr>
                <a:spLocks/>
              </p:cNvSpPr>
              <p:nvPr/>
            </p:nvSpPr>
            <p:spPr bwMode="auto">
              <a:xfrm>
                <a:off x="2681" y="133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0 h 3"/>
                  <a:gd name="T4" fmla="*/ 3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48" name="Freeform 311"/>
              <p:cNvSpPr>
                <a:spLocks/>
              </p:cNvSpPr>
              <p:nvPr/>
            </p:nvSpPr>
            <p:spPr bwMode="auto">
              <a:xfrm>
                <a:off x="2692" y="1311"/>
                <a:ext cx="6" cy="12"/>
              </a:xfrm>
              <a:custGeom>
                <a:avLst/>
                <a:gdLst>
                  <a:gd name="T0" fmla="*/ 4 w 6"/>
                  <a:gd name="T1" fmla="*/ 0 h 12"/>
                  <a:gd name="T2" fmla="*/ 4 w 6"/>
                  <a:gd name="T3" fmla="*/ 3 h 12"/>
                  <a:gd name="T4" fmla="*/ 5 w 6"/>
                  <a:gd name="T5" fmla="*/ 2 h 12"/>
                  <a:gd name="T6" fmla="*/ 6 w 6"/>
                  <a:gd name="T7" fmla="*/ 3 h 12"/>
                  <a:gd name="T8" fmla="*/ 5 w 6"/>
                  <a:gd name="T9" fmla="*/ 4 h 12"/>
                  <a:gd name="T10" fmla="*/ 5 w 6"/>
                  <a:gd name="T11" fmla="*/ 11 h 12"/>
                  <a:gd name="T12" fmla="*/ 4 w 6"/>
                  <a:gd name="T13" fmla="*/ 12 h 12"/>
                  <a:gd name="T14" fmla="*/ 4 w 6"/>
                  <a:gd name="T15" fmla="*/ 6 h 12"/>
                  <a:gd name="T16" fmla="*/ 2 w 6"/>
                  <a:gd name="T17" fmla="*/ 7 h 12"/>
                  <a:gd name="T18" fmla="*/ 0 w 6"/>
                  <a:gd name="T19" fmla="*/ 7 h 12"/>
                  <a:gd name="T20" fmla="*/ 1 w 6"/>
                  <a:gd name="T21" fmla="*/ 4 h 12"/>
                  <a:gd name="T22" fmla="*/ 4 w 6"/>
                  <a:gd name="T23" fmla="*/ 6 h 12"/>
                  <a:gd name="T24" fmla="*/ 2 w 6"/>
                  <a:gd name="T25" fmla="*/ 3 h 12"/>
                  <a:gd name="T26" fmla="*/ 1 w 6"/>
                  <a:gd name="T27" fmla="*/ 2 h 12"/>
                  <a:gd name="T28" fmla="*/ 4 w 6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lnTo>
                      <a:pt x="4" y="3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49" name="Freeform 312"/>
              <p:cNvSpPr>
                <a:spLocks/>
              </p:cNvSpPr>
              <p:nvPr/>
            </p:nvSpPr>
            <p:spPr bwMode="auto">
              <a:xfrm>
                <a:off x="2693" y="1457"/>
                <a:ext cx="5" cy="2"/>
              </a:xfrm>
              <a:custGeom>
                <a:avLst/>
                <a:gdLst>
                  <a:gd name="T0" fmla="*/ 5 w 5"/>
                  <a:gd name="T1" fmla="*/ 1 h 2"/>
                  <a:gd name="T2" fmla="*/ 4 w 5"/>
                  <a:gd name="T3" fmla="*/ 2 h 2"/>
                  <a:gd name="T4" fmla="*/ 1 w 5"/>
                  <a:gd name="T5" fmla="*/ 2 h 2"/>
                  <a:gd name="T6" fmla="*/ 0 w 5"/>
                  <a:gd name="T7" fmla="*/ 1 h 2"/>
                  <a:gd name="T8" fmla="*/ 1 w 5"/>
                  <a:gd name="T9" fmla="*/ 0 h 2"/>
                  <a:gd name="T10" fmla="*/ 4 w 5"/>
                  <a:gd name="T11" fmla="*/ 0 h 2"/>
                  <a:gd name="T12" fmla="*/ 5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4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50" name="Freeform 313"/>
              <p:cNvSpPr>
                <a:spLocks/>
              </p:cNvSpPr>
              <p:nvPr/>
            </p:nvSpPr>
            <p:spPr bwMode="auto">
              <a:xfrm>
                <a:off x="2697" y="1309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3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1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51" name="Freeform 314"/>
              <p:cNvSpPr>
                <a:spLocks/>
              </p:cNvSpPr>
              <p:nvPr/>
            </p:nvSpPr>
            <p:spPr bwMode="auto">
              <a:xfrm>
                <a:off x="2699" y="1308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1 w 1"/>
                  <a:gd name="T5" fmla="*/ 1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52" name="Freeform 315"/>
              <p:cNvSpPr>
                <a:spLocks/>
              </p:cNvSpPr>
              <p:nvPr/>
            </p:nvSpPr>
            <p:spPr bwMode="auto">
              <a:xfrm>
                <a:off x="2698" y="145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53" name="Freeform 316"/>
              <p:cNvSpPr>
                <a:spLocks/>
              </p:cNvSpPr>
              <p:nvPr/>
            </p:nvSpPr>
            <p:spPr bwMode="auto">
              <a:xfrm>
                <a:off x="2642" y="146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54" name="Freeform 317"/>
              <p:cNvSpPr>
                <a:spLocks/>
              </p:cNvSpPr>
              <p:nvPr/>
            </p:nvSpPr>
            <p:spPr bwMode="auto">
              <a:xfrm>
                <a:off x="2642" y="146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55" name="Freeform 318"/>
              <p:cNvSpPr>
                <a:spLocks/>
              </p:cNvSpPr>
              <p:nvPr/>
            </p:nvSpPr>
            <p:spPr bwMode="auto">
              <a:xfrm>
                <a:off x="2624" y="1393"/>
                <a:ext cx="29" cy="17"/>
              </a:xfrm>
              <a:custGeom>
                <a:avLst/>
                <a:gdLst>
                  <a:gd name="T0" fmla="*/ 26 w 29"/>
                  <a:gd name="T1" fmla="*/ 6 h 17"/>
                  <a:gd name="T2" fmla="*/ 22 w 29"/>
                  <a:gd name="T3" fmla="*/ 3 h 17"/>
                  <a:gd name="T4" fmla="*/ 22 w 29"/>
                  <a:gd name="T5" fmla="*/ 0 h 17"/>
                  <a:gd name="T6" fmla="*/ 16 w 29"/>
                  <a:gd name="T7" fmla="*/ 0 h 17"/>
                  <a:gd name="T8" fmla="*/ 15 w 29"/>
                  <a:gd name="T9" fmla="*/ 2 h 17"/>
                  <a:gd name="T10" fmla="*/ 12 w 29"/>
                  <a:gd name="T11" fmla="*/ 2 h 17"/>
                  <a:gd name="T12" fmla="*/ 12 w 29"/>
                  <a:gd name="T13" fmla="*/ 3 h 17"/>
                  <a:gd name="T14" fmla="*/ 10 w 29"/>
                  <a:gd name="T15" fmla="*/ 3 h 17"/>
                  <a:gd name="T16" fmla="*/ 7 w 29"/>
                  <a:gd name="T17" fmla="*/ 4 h 17"/>
                  <a:gd name="T18" fmla="*/ 9 w 29"/>
                  <a:gd name="T19" fmla="*/ 4 h 17"/>
                  <a:gd name="T20" fmla="*/ 7 w 29"/>
                  <a:gd name="T21" fmla="*/ 6 h 17"/>
                  <a:gd name="T22" fmla="*/ 6 w 29"/>
                  <a:gd name="T23" fmla="*/ 8 h 17"/>
                  <a:gd name="T24" fmla="*/ 4 w 29"/>
                  <a:gd name="T25" fmla="*/ 8 h 17"/>
                  <a:gd name="T26" fmla="*/ 5 w 29"/>
                  <a:gd name="T27" fmla="*/ 9 h 17"/>
                  <a:gd name="T28" fmla="*/ 4 w 29"/>
                  <a:gd name="T29" fmla="*/ 10 h 17"/>
                  <a:gd name="T30" fmla="*/ 0 w 29"/>
                  <a:gd name="T31" fmla="*/ 11 h 17"/>
                  <a:gd name="T32" fmla="*/ 4 w 29"/>
                  <a:gd name="T33" fmla="*/ 15 h 17"/>
                  <a:gd name="T34" fmla="*/ 5 w 29"/>
                  <a:gd name="T35" fmla="*/ 15 h 17"/>
                  <a:gd name="T36" fmla="*/ 7 w 29"/>
                  <a:gd name="T37" fmla="*/ 16 h 17"/>
                  <a:gd name="T38" fmla="*/ 9 w 29"/>
                  <a:gd name="T39" fmla="*/ 16 h 17"/>
                  <a:gd name="T40" fmla="*/ 10 w 29"/>
                  <a:gd name="T41" fmla="*/ 15 h 17"/>
                  <a:gd name="T42" fmla="*/ 10 w 29"/>
                  <a:gd name="T43" fmla="*/ 13 h 17"/>
                  <a:gd name="T44" fmla="*/ 12 w 29"/>
                  <a:gd name="T45" fmla="*/ 13 h 17"/>
                  <a:gd name="T46" fmla="*/ 16 w 29"/>
                  <a:gd name="T47" fmla="*/ 16 h 17"/>
                  <a:gd name="T48" fmla="*/ 16 w 29"/>
                  <a:gd name="T49" fmla="*/ 17 h 17"/>
                  <a:gd name="T50" fmla="*/ 18 w 29"/>
                  <a:gd name="T51" fmla="*/ 17 h 17"/>
                  <a:gd name="T52" fmla="*/ 20 w 29"/>
                  <a:gd name="T53" fmla="*/ 16 h 17"/>
                  <a:gd name="T54" fmla="*/ 21 w 29"/>
                  <a:gd name="T55" fmla="*/ 16 h 17"/>
                  <a:gd name="T56" fmla="*/ 22 w 29"/>
                  <a:gd name="T57" fmla="*/ 17 h 17"/>
                  <a:gd name="T58" fmla="*/ 24 w 29"/>
                  <a:gd name="T59" fmla="*/ 16 h 17"/>
                  <a:gd name="T60" fmla="*/ 24 w 29"/>
                  <a:gd name="T61" fmla="*/ 14 h 17"/>
                  <a:gd name="T62" fmla="*/ 27 w 29"/>
                  <a:gd name="T63" fmla="*/ 15 h 17"/>
                  <a:gd name="T64" fmla="*/ 28 w 29"/>
                  <a:gd name="T65" fmla="*/ 13 h 17"/>
                  <a:gd name="T66" fmla="*/ 26 w 29"/>
                  <a:gd name="T67" fmla="*/ 10 h 17"/>
                  <a:gd name="T68" fmla="*/ 28 w 29"/>
                  <a:gd name="T69" fmla="*/ 11 h 17"/>
                  <a:gd name="T70" fmla="*/ 28 w 29"/>
                  <a:gd name="T71" fmla="*/ 13 h 17"/>
                  <a:gd name="T72" fmla="*/ 29 w 29"/>
                  <a:gd name="T73" fmla="*/ 11 h 17"/>
                  <a:gd name="T74" fmla="*/ 28 w 29"/>
                  <a:gd name="T75" fmla="*/ 9 h 17"/>
                  <a:gd name="T76" fmla="*/ 24 w 29"/>
                  <a:gd name="T77" fmla="*/ 9 h 17"/>
                  <a:gd name="T78" fmla="*/ 24 w 29"/>
                  <a:gd name="T79" fmla="*/ 8 h 17"/>
                  <a:gd name="T80" fmla="*/ 26 w 29"/>
                  <a:gd name="T8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17">
                    <a:moveTo>
                      <a:pt x="26" y="6"/>
                    </a:moveTo>
                    <a:lnTo>
                      <a:pt x="22" y="3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2" y="17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7" y="15"/>
                    </a:lnTo>
                    <a:lnTo>
                      <a:pt x="28" y="13"/>
                    </a:lnTo>
                    <a:lnTo>
                      <a:pt x="26" y="10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9" y="11"/>
                    </a:lnTo>
                    <a:lnTo>
                      <a:pt x="28" y="9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56" name="Freeform 319"/>
              <p:cNvSpPr>
                <a:spLocks/>
              </p:cNvSpPr>
              <p:nvPr/>
            </p:nvSpPr>
            <p:spPr bwMode="auto">
              <a:xfrm>
                <a:off x="2645" y="1342"/>
                <a:ext cx="82" cy="126"/>
              </a:xfrm>
              <a:custGeom>
                <a:avLst/>
                <a:gdLst>
                  <a:gd name="T0" fmla="*/ 68 w 82"/>
                  <a:gd name="T1" fmla="*/ 82 h 126"/>
                  <a:gd name="T2" fmla="*/ 74 w 82"/>
                  <a:gd name="T3" fmla="*/ 84 h 126"/>
                  <a:gd name="T4" fmla="*/ 81 w 82"/>
                  <a:gd name="T5" fmla="*/ 95 h 126"/>
                  <a:gd name="T6" fmla="*/ 74 w 82"/>
                  <a:gd name="T7" fmla="*/ 104 h 126"/>
                  <a:gd name="T8" fmla="*/ 78 w 82"/>
                  <a:gd name="T9" fmla="*/ 110 h 126"/>
                  <a:gd name="T10" fmla="*/ 68 w 82"/>
                  <a:gd name="T11" fmla="*/ 115 h 126"/>
                  <a:gd name="T12" fmla="*/ 51 w 82"/>
                  <a:gd name="T13" fmla="*/ 113 h 126"/>
                  <a:gd name="T14" fmla="*/ 43 w 82"/>
                  <a:gd name="T15" fmla="*/ 115 h 126"/>
                  <a:gd name="T16" fmla="*/ 34 w 82"/>
                  <a:gd name="T17" fmla="*/ 115 h 126"/>
                  <a:gd name="T18" fmla="*/ 24 w 82"/>
                  <a:gd name="T19" fmla="*/ 121 h 126"/>
                  <a:gd name="T20" fmla="*/ 12 w 82"/>
                  <a:gd name="T21" fmla="*/ 123 h 126"/>
                  <a:gd name="T22" fmla="*/ 8 w 82"/>
                  <a:gd name="T23" fmla="*/ 122 h 126"/>
                  <a:gd name="T24" fmla="*/ 20 w 82"/>
                  <a:gd name="T25" fmla="*/ 109 h 126"/>
                  <a:gd name="T26" fmla="*/ 34 w 82"/>
                  <a:gd name="T27" fmla="*/ 105 h 126"/>
                  <a:gd name="T28" fmla="*/ 36 w 82"/>
                  <a:gd name="T29" fmla="*/ 103 h 126"/>
                  <a:gd name="T30" fmla="*/ 24 w 82"/>
                  <a:gd name="T31" fmla="*/ 103 h 126"/>
                  <a:gd name="T32" fmla="*/ 19 w 82"/>
                  <a:gd name="T33" fmla="*/ 100 h 126"/>
                  <a:gd name="T34" fmla="*/ 9 w 82"/>
                  <a:gd name="T35" fmla="*/ 99 h 126"/>
                  <a:gd name="T36" fmla="*/ 23 w 82"/>
                  <a:gd name="T37" fmla="*/ 90 h 126"/>
                  <a:gd name="T38" fmla="*/ 18 w 82"/>
                  <a:gd name="T39" fmla="*/ 85 h 126"/>
                  <a:gd name="T40" fmla="*/ 29 w 82"/>
                  <a:gd name="T41" fmla="*/ 78 h 126"/>
                  <a:gd name="T42" fmla="*/ 35 w 82"/>
                  <a:gd name="T43" fmla="*/ 78 h 126"/>
                  <a:gd name="T44" fmla="*/ 34 w 82"/>
                  <a:gd name="T45" fmla="*/ 70 h 126"/>
                  <a:gd name="T46" fmla="*/ 29 w 82"/>
                  <a:gd name="T47" fmla="*/ 65 h 126"/>
                  <a:gd name="T48" fmla="*/ 32 w 82"/>
                  <a:gd name="T49" fmla="*/ 55 h 126"/>
                  <a:gd name="T50" fmla="*/ 22 w 82"/>
                  <a:gd name="T51" fmla="*/ 57 h 126"/>
                  <a:gd name="T52" fmla="*/ 16 w 82"/>
                  <a:gd name="T53" fmla="*/ 57 h 126"/>
                  <a:gd name="T54" fmla="*/ 12 w 82"/>
                  <a:gd name="T55" fmla="*/ 53 h 126"/>
                  <a:gd name="T56" fmla="*/ 14 w 82"/>
                  <a:gd name="T57" fmla="*/ 43 h 126"/>
                  <a:gd name="T58" fmla="*/ 13 w 82"/>
                  <a:gd name="T59" fmla="*/ 39 h 126"/>
                  <a:gd name="T60" fmla="*/ 7 w 82"/>
                  <a:gd name="T61" fmla="*/ 44 h 126"/>
                  <a:gd name="T62" fmla="*/ 7 w 82"/>
                  <a:gd name="T63" fmla="*/ 43 h 126"/>
                  <a:gd name="T64" fmla="*/ 6 w 82"/>
                  <a:gd name="T65" fmla="*/ 36 h 126"/>
                  <a:gd name="T66" fmla="*/ 12 w 82"/>
                  <a:gd name="T67" fmla="*/ 29 h 126"/>
                  <a:gd name="T68" fmla="*/ 8 w 82"/>
                  <a:gd name="T69" fmla="*/ 31 h 126"/>
                  <a:gd name="T70" fmla="*/ 1 w 82"/>
                  <a:gd name="T71" fmla="*/ 28 h 126"/>
                  <a:gd name="T72" fmla="*/ 3 w 82"/>
                  <a:gd name="T73" fmla="*/ 23 h 126"/>
                  <a:gd name="T74" fmla="*/ 5 w 82"/>
                  <a:gd name="T75" fmla="*/ 20 h 126"/>
                  <a:gd name="T76" fmla="*/ 3 w 82"/>
                  <a:gd name="T77" fmla="*/ 12 h 126"/>
                  <a:gd name="T78" fmla="*/ 8 w 82"/>
                  <a:gd name="T79" fmla="*/ 9 h 126"/>
                  <a:gd name="T80" fmla="*/ 12 w 82"/>
                  <a:gd name="T81" fmla="*/ 1 h 126"/>
                  <a:gd name="T82" fmla="*/ 25 w 82"/>
                  <a:gd name="T83" fmla="*/ 1 h 126"/>
                  <a:gd name="T84" fmla="*/ 28 w 82"/>
                  <a:gd name="T85" fmla="*/ 8 h 126"/>
                  <a:gd name="T86" fmla="*/ 25 w 82"/>
                  <a:gd name="T87" fmla="*/ 11 h 126"/>
                  <a:gd name="T88" fmla="*/ 22 w 82"/>
                  <a:gd name="T89" fmla="*/ 15 h 126"/>
                  <a:gd name="T90" fmla="*/ 28 w 82"/>
                  <a:gd name="T91" fmla="*/ 15 h 126"/>
                  <a:gd name="T92" fmla="*/ 43 w 82"/>
                  <a:gd name="T93" fmla="*/ 22 h 126"/>
                  <a:gd name="T94" fmla="*/ 36 w 82"/>
                  <a:gd name="T95" fmla="*/ 33 h 126"/>
                  <a:gd name="T96" fmla="*/ 35 w 82"/>
                  <a:gd name="T97" fmla="*/ 34 h 126"/>
                  <a:gd name="T98" fmla="*/ 25 w 82"/>
                  <a:gd name="T99" fmla="*/ 39 h 126"/>
                  <a:gd name="T100" fmla="*/ 40 w 82"/>
                  <a:gd name="T101" fmla="*/ 40 h 126"/>
                  <a:gd name="T102" fmla="*/ 49 w 82"/>
                  <a:gd name="T103" fmla="*/ 55 h 126"/>
                  <a:gd name="T104" fmla="*/ 55 w 82"/>
                  <a:gd name="T105" fmla="*/ 61 h 126"/>
                  <a:gd name="T106" fmla="*/ 64 w 82"/>
                  <a:gd name="T107" fmla="*/ 7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2" h="126">
                    <a:moveTo>
                      <a:pt x="59" y="73"/>
                    </a:moveTo>
                    <a:lnTo>
                      <a:pt x="61" y="73"/>
                    </a:lnTo>
                    <a:lnTo>
                      <a:pt x="64" y="76"/>
                    </a:lnTo>
                    <a:lnTo>
                      <a:pt x="65" y="76"/>
                    </a:lnTo>
                    <a:lnTo>
                      <a:pt x="68" y="78"/>
                    </a:lnTo>
                    <a:lnTo>
                      <a:pt x="68" y="82"/>
                    </a:lnTo>
                    <a:lnTo>
                      <a:pt x="66" y="83"/>
                    </a:lnTo>
                    <a:lnTo>
                      <a:pt x="64" y="84"/>
                    </a:lnTo>
                    <a:lnTo>
                      <a:pt x="66" y="85"/>
                    </a:lnTo>
                    <a:lnTo>
                      <a:pt x="69" y="85"/>
                    </a:lnTo>
                    <a:lnTo>
                      <a:pt x="71" y="83"/>
                    </a:lnTo>
                    <a:lnTo>
                      <a:pt x="74" y="84"/>
                    </a:lnTo>
                    <a:lnTo>
                      <a:pt x="78" y="84"/>
                    </a:lnTo>
                    <a:lnTo>
                      <a:pt x="80" y="85"/>
                    </a:lnTo>
                    <a:lnTo>
                      <a:pt x="82" y="87"/>
                    </a:lnTo>
                    <a:lnTo>
                      <a:pt x="82" y="92"/>
                    </a:lnTo>
                    <a:lnTo>
                      <a:pt x="81" y="94"/>
                    </a:lnTo>
                    <a:lnTo>
                      <a:pt x="81" y="95"/>
                    </a:lnTo>
                    <a:lnTo>
                      <a:pt x="78" y="98"/>
                    </a:lnTo>
                    <a:lnTo>
                      <a:pt x="77" y="100"/>
                    </a:lnTo>
                    <a:lnTo>
                      <a:pt x="74" y="100"/>
                    </a:lnTo>
                    <a:lnTo>
                      <a:pt x="71" y="101"/>
                    </a:lnTo>
                    <a:lnTo>
                      <a:pt x="74" y="101"/>
                    </a:lnTo>
                    <a:lnTo>
                      <a:pt x="74" y="104"/>
                    </a:lnTo>
                    <a:lnTo>
                      <a:pt x="70" y="104"/>
                    </a:lnTo>
                    <a:lnTo>
                      <a:pt x="69" y="105"/>
                    </a:lnTo>
                    <a:lnTo>
                      <a:pt x="71" y="105"/>
                    </a:lnTo>
                    <a:lnTo>
                      <a:pt x="72" y="106"/>
                    </a:lnTo>
                    <a:lnTo>
                      <a:pt x="78" y="106"/>
                    </a:lnTo>
                    <a:lnTo>
                      <a:pt x="78" y="110"/>
                    </a:lnTo>
                    <a:lnTo>
                      <a:pt x="76" y="111"/>
                    </a:lnTo>
                    <a:lnTo>
                      <a:pt x="75" y="112"/>
                    </a:lnTo>
                    <a:lnTo>
                      <a:pt x="74" y="112"/>
                    </a:lnTo>
                    <a:lnTo>
                      <a:pt x="71" y="113"/>
                    </a:lnTo>
                    <a:lnTo>
                      <a:pt x="70" y="113"/>
                    </a:lnTo>
                    <a:lnTo>
                      <a:pt x="68" y="115"/>
                    </a:lnTo>
                    <a:lnTo>
                      <a:pt x="64" y="115"/>
                    </a:lnTo>
                    <a:lnTo>
                      <a:pt x="61" y="113"/>
                    </a:lnTo>
                    <a:lnTo>
                      <a:pt x="60" y="115"/>
                    </a:lnTo>
                    <a:lnTo>
                      <a:pt x="55" y="115"/>
                    </a:lnTo>
                    <a:lnTo>
                      <a:pt x="54" y="113"/>
                    </a:lnTo>
                    <a:lnTo>
                      <a:pt x="51" y="113"/>
                    </a:lnTo>
                    <a:lnTo>
                      <a:pt x="49" y="112"/>
                    </a:lnTo>
                    <a:lnTo>
                      <a:pt x="51" y="113"/>
                    </a:lnTo>
                    <a:lnTo>
                      <a:pt x="48" y="115"/>
                    </a:lnTo>
                    <a:lnTo>
                      <a:pt x="46" y="115"/>
                    </a:lnTo>
                    <a:lnTo>
                      <a:pt x="45" y="116"/>
                    </a:lnTo>
                    <a:lnTo>
                      <a:pt x="43" y="115"/>
                    </a:lnTo>
                    <a:lnTo>
                      <a:pt x="45" y="117"/>
                    </a:lnTo>
                    <a:lnTo>
                      <a:pt x="42" y="117"/>
                    </a:lnTo>
                    <a:lnTo>
                      <a:pt x="40" y="116"/>
                    </a:lnTo>
                    <a:lnTo>
                      <a:pt x="37" y="116"/>
                    </a:lnTo>
                    <a:lnTo>
                      <a:pt x="35" y="115"/>
                    </a:lnTo>
                    <a:lnTo>
                      <a:pt x="34" y="115"/>
                    </a:lnTo>
                    <a:lnTo>
                      <a:pt x="31" y="116"/>
                    </a:lnTo>
                    <a:lnTo>
                      <a:pt x="30" y="116"/>
                    </a:lnTo>
                    <a:lnTo>
                      <a:pt x="29" y="117"/>
                    </a:lnTo>
                    <a:lnTo>
                      <a:pt x="26" y="122"/>
                    </a:lnTo>
                    <a:lnTo>
                      <a:pt x="24" y="122"/>
                    </a:lnTo>
                    <a:lnTo>
                      <a:pt x="24" y="121"/>
                    </a:lnTo>
                    <a:lnTo>
                      <a:pt x="22" y="121"/>
                    </a:lnTo>
                    <a:lnTo>
                      <a:pt x="20" y="120"/>
                    </a:lnTo>
                    <a:lnTo>
                      <a:pt x="19" y="121"/>
                    </a:lnTo>
                    <a:lnTo>
                      <a:pt x="16" y="121"/>
                    </a:lnTo>
                    <a:lnTo>
                      <a:pt x="13" y="122"/>
                    </a:lnTo>
                    <a:lnTo>
                      <a:pt x="12" y="123"/>
                    </a:lnTo>
                    <a:lnTo>
                      <a:pt x="11" y="126"/>
                    </a:lnTo>
                    <a:lnTo>
                      <a:pt x="9" y="124"/>
                    </a:lnTo>
                    <a:lnTo>
                      <a:pt x="7" y="123"/>
                    </a:lnTo>
                    <a:lnTo>
                      <a:pt x="6" y="124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14" y="116"/>
                    </a:lnTo>
                    <a:lnTo>
                      <a:pt x="17" y="115"/>
                    </a:lnTo>
                    <a:lnTo>
                      <a:pt x="17" y="112"/>
                    </a:lnTo>
                    <a:lnTo>
                      <a:pt x="19" y="111"/>
                    </a:lnTo>
                    <a:lnTo>
                      <a:pt x="20" y="111"/>
                    </a:lnTo>
                    <a:lnTo>
                      <a:pt x="20" y="109"/>
                    </a:lnTo>
                    <a:lnTo>
                      <a:pt x="23" y="109"/>
                    </a:lnTo>
                    <a:lnTo>
                      <a:pt x="25" y="107"/>
                    </a:lnTo>
                    <a:lnTo>
                      <a:pt x="25" y="109"/>
                    </a:lnTo>
                    <a:lnTo>
                      <a:pt x="32" y="109"/>
                    </a:lnTo>
                    <a:lnTo>
                      <a:pt x="32" y="107"/>
                    </a:lnTo>
                    <a:lnTo>
                      <a:pt x="34" y="105"/>
                    </a:lnTo>
                    <a:lnTo>
                      <a:pt x="36" y="105"/>
                    </a:lnTo>
                    <a:lnTo>
                      <a:pt x="36" y="104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39" y="101"/>
                    </a:lnTo>
                    <a:lnTo>
                      <a:pt x="36" y="103"/>
                    </a:lnTo>
                    <a:lnTo>
                      <a:pt x="35" y="104"/>
                    </a:lnTo>
                    <a:lnTo>
                      <a:pt x="32" y="104"/>
                    </a:lnTo>
                    <a:lnTo>
                      <a:pt x="32" y="105"/>
                    </a:lnTo>
                    <a:lnTo>
                      <a:pt x="31" y="105"/>
                    </a:lnTo>
                    <a:lnTo>
                      <a:pt x="28" y="106"/>
                    </a:lnTo>
                    <a:lnTo>
                      <a:pt x="24" y="103"/>
                    </a:lnTo>
                    <a:lnTo>
                      <a:pt x="22" y="104"/>
                    </a:lnTo>
                    <a:lnTo>
                      <a:pt x="19" y="104"/>
                    </a:lnTo>
                    <a:lnTo>
                      <a:pt x="22" y="103"/>
                    </a:lnTo>
                    <a:lnTo>
                      <a:pt x="22" y="101"/>
                    </a:lnTo>
                    <a:lnTo>
                      <a:pt x="20" y="101"/>
                    </a:lnTo>
                    <a:lnTo>
                      <a:pt x="19" y="100"/>
                    </a:lnTo>
                    <a:lnTo>
                      <a:pt x="17" y="101"/>
                    </a:lnTo>
                    <a:lnTo>
                      <a:pt x="16" y="101"/>
                    </a:lnTo>
                    <a:lnTo>
                      <a:pt x="14" y="103"/>
                    </a:lnTo>
                    <a:lnTo>
                      <a:pt x="11" y="103"/>
                    </a:lnTo>
                    <a:lnTo>
                      <a:pt x="11" y="100"/>
                    </a:lnTo>
                    <a:lnTo>
                      <a:pt x="9" y="99"/>
                    </a:lnTo>
                    <a:lnTo>
                      <a:pt x="11" y="98"/>
                    </a:lnTo>
                    <a:lnTo>
                      <a:pt x="13" y="98"/>
                    </a:lnTo>
                    <a:lnTo>
                      <a:pt x="14" y="96"/>
                    </a:lnTo>
                    <a:lnTo>
                      <a:pt x="16" y="96"/>
                    </a:lnTo>
                    <a:lnTo>
                      <a:pt x="18" y="95"/>
                    </a:lnTo>
                    <a:lnTo>
                      <a:pt x="23" y="90"/>
                    </a:lnTo>
                    <a:lnTo>
                      <a:pt x="23" y="89"/>
                    </a:lnTo>
                    <a:lnTo>
                      <a:pt x="22" y="89"/>
                    </a:lnTo>
                    <a:lnTo>
                      <a:pt x="23" y="87"/>
                    </a:lnTo>
                    <a:lnTo>
                      <a:pt x="22" y="85"/>
                    </a:lnTo>
                    <a:lnTo>
                      <a:pt x="19" y="84"/>
                    </a:lnTo>
                    <a:lnTo>
                      <a:pt x="18" y="85"/>
                    </a:lnTo>
                    <a:lnTo>
                      <a:pt x="16" y="87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3" y="79"/>
                    </a:lnTo>
                    <a:lnTo>
                      <a:pt x="28" y="79"/>
                    </a:lnTo>
                    <a:lnTo>
                      <a:pt x="29" y="78"/>
                    </a:lnTo>
                    <a:lnTo>
                      <a:pt x="31" y="79"/>
                    </a:lnTo>
                    <a:lnTo>
                      <a:pt x="32" y="79"/>
                    </a:lnTo>
                    <a:lnTo>
                      <a:pt x="32" y="77"/>
                    </a:lnTo>
                    <a:lnTo>
                      <a:pt x="34" y="78"/>
                    </a:lnTo>
                    <a:lnTo>
                      <a:pt x="34" y="79"/>
                    </a:lnTo>
                    <a:lnTo>
                      <a:pt x="35" y="78"/>
                    </a:lnTo>
                    <a:lnTo>
                      <a:pt x="34" y="78"/>
                    </a:lnTo>
                    <a:lnTo>
                      <a:pt x="34" y="77"/>
                    </a:lnTo>
                    <a:lnTo>
                      <a:pt x="32" y="76"/>
                    </a:lnTo>
                    <a:lnTo>
                      <a:pt x="34" y="73"/>
                    </a:lnTo>
                    <a:lnTo>
                      <a:pt x="32" y="72"/>
                    </a:lnTo>
                    <a:lnTo>
                      <a:pt x="34" y="70"/>
                    </a:lnTo>
                    <a:lnTo>
                      <a:pt x="35" y="68"/>
                    </a:lnTo>
                    <a:lnTo>
                      <a:pt x="35" y="66"/>
                    </a:lnTo>
                    <a:lnTo>
                      <a:pt x="32" y="66"/>
                    </a:lnTo>
                    <a:lnTo>
                      <a:pt x="31" y="67"/>
                    </a:lnTo>
                    <a:lnTo>
                      <a:pt x="31" y="66"/>
                    </a:lnTo>
                    <a:lnTo>
                      <a:pt x="29" y="65"/>
                    </a:lnTo>
                    <a:lnTo>
                      <a:pt x="26" y="62"/>
                    </a:lnTo>
                    <a:lnTo>
                      <a:pt x="28" y="60"/>
                    </a:lnTo>
                    <a:lnTo>
                      <a:pt x="29" y="59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32" y="55"/>
                    </a:lnTo>
                    <a:lnTo>
                      <a:pt x="29" y="55"/>
                    </a:lnTo>
                    <a:lnTo>
                      <a:pt x="26" y="54"/>
                    </a:lnTo>
                    <a:lnTo>
                      <a:pt x="28" y="56"/>
                    </a:lnTo>
                    <a:lnTo>
                      <a:pt x="25" y="56"/>
                    </a:lnTo>
                    <a:lnTo>
                      <a:pt x="23" y="57"/>
                    </a:lnTo>
                    <a:lnTo>
                      <a:pt x="22" y="57"/>
                    </a:lnTo>
                    <a:lnTo>
                      <a:pt x="19" y="56"/>
                    </a:lnTo>
                    <a:lnTo>
                      <a:pt x="18" y="55"/>
                    </a:lnTo>
                    <a:lnTo>
                      <a:pt x="19" y="57"/>
                    </a:lnTo>
                    <a:lnTo>
                      <a:pt x="18" y="59"/>
                    </a:lnTo>
                    <a:lnTo>
                      <a:pt x="17" y="59"/>
                    </a:lnTo>
                    <a:lnTo>
                      <a:pt x="16" y="57"/>
                    </a:lnTo>
                    <a:lnTo>
                      <a:pt x="13" y="56"/>
                    </a:lnTo>
                    <a:lnTo>
                      <a:pt x="13" y="59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12" y="55"/>
                    </a:lnTo>
                    <a:lnTo>
                      <a:pt x="12" y="53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6" y="48"/>
                    </a:lnTo>
                    <a:lnTo>
                      <a:pt x="16" y="46"/>
                    </a:lnTo>
                    <a:lnTo>
                      <a:pt x="14" y="45"/>
                    </a:lnTo>
                    <a:lnTo>
                      <a:pt x="14" y="43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4" y="39"/>
                    </a:lnTo>
                    <a:lnTo>
                      <a:pt x="13" y="39"/>
                    </a:lnTo>
                    <a:lnTo>
                      <a:pt x="12" y="42"/>
                    </a:lnTo>
                    <a:lnTo>
                      <a:pt x="11" y="40"/>
                    </a:lnTo>
                    <a:lnTo>
                      <a:pt x="9" y="42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7" y="44"/>
                    </a:lnTo>
                    <a:lnTo>
                      <a:pt x="7" y="48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5" y="46"/>
                    </a:lnTo>
                    <a:lnTo>
                      <a:pt x="6" y="44"/>
                    </a:lnTo>
                    <a:lnTo>
                      <a:pt x="7" y="43"/>
                    </a:lnTo>
                    <a:lnTo>
                      <a:pt x="6" y="42"/>
                    </a:lnTo>
                    <a:lnTo>
                      <a:pt x="6" y="39"/>
                    </a:lnTo>
                    <a:lnTo>
                      <a:pt x="5" y="40"/>
                    </a:lnTo>
                    <a:lnTo>
                      <a:pt x="6" y="39"/>
                    </a:lnTo>
                    <a:lnTo>
                      <a:pt x="7" y="37"/>
                    </a:lnTo>
                    <a:lnTo>
                      <a:pt x="6" y="36"/>
                    </a:lnTo>
                    <a:lnTo>
                      <a:pt x="7" y="33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8" y="31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9" y="28"/>
                    </a:lnTo>
                    <a:lnTo>
                      <a:pt x="8" y="31"/>
                    </a:lnTo>
                    <a:lnTo>
                      <a:pt x="6" y="32"/>
                    </a:lnTo>
                    <a:lnTo>
                      <a:pt x="2" y="32"/>
                    </a:lnTo>
                    <a:lnTo>
                      <a:pt x="3" y="29"/>
                    </a:lnTo>
                    <a:lnTo>
                      <a:pt x="6" y="29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3" y="28"/>
                    </a:lnTo>
                    <a:lnTo>
                      <a:pt x="5" y="27"/>
                    </a:lnTo>
                    <a:lnTo>
                      <a:pt x="2" y="27"/>
                    </a:lnTo>
                    <a:lnTo>
                      <a:pt x="3" y="25"/>
                    </a:lnTo>
                    <a:lnTo>
                      <a:pt x="6" y="25"/>
                    </a:lnTo>
                    <a:lnTo>
                      <a:pt x="3" y="23"/>
                    </a:lnTo>
                    <a:lnTo>
                      <a:pt x="7" y="23"/>
                    </a:lnTo>
                    <a:lnTo>
                      <a:pt x="6" y="22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3" y="17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5" y="16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6" y="14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11" y="12"/>
                    </a:lnTo>
                    <a:lnTo>
                      <a:pt x="9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9" y="1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9" y="6"/>
                    </a:lnTo>
                    <a:lnTo>
                      <a:pt x="28" y="8"/>
                    </a:lnTo>
                    <a:lnTo>
                      <a:pt x="25" y="9"/>
                    </a:lnTo>
                    <a:lnTo>
                      <a:pt x="22" y="12"/>
                    </a:lnTo>
                    <a:lnTo>
                      <a:pt x="19" y="11"/>
                    </a:lnTo>
                    <a:lnTo>
                      <a:pt x="20" y="12"/>
                    </a:lnTo>
                    <a:lnTo>
                      <a:pt x="23" y="12"/>
                    </a:lnTo>
                    <a:lnTo>
                      <a:pt x="25" y="11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20" y="15"/>
                    </a:lnTo>
                    <a:lnTo>
                      <a:pt x="18" y="16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5" y="15"/>
                    </a:lnTo>
                    <a:lnTo>
                      <a:pt x="28" y="15"/>
                    </a:lnTo>
                    <a:lnTo>
                      <a:pt x="29" y="14"/>
                    </a:lnTo>
                    <a:lnTo>
                      <a:pt x="31" y="15"/>
                    </a:lnTo>
                    <a:lnTo>
                      <a:pt x="45" y="15"/>
                    </a:lnTo>
                    <a:lnTo>
                      <a:pt x="46" y="17"/>
                    </a:lnTo>
                    <a:lnTo>
                      <a:pt x="43" y="20"/>
                    </a:lnTo>
                    <a:lnTo>
                      <a:pt x="43" y="22"/>
                    </a:lnTo>
                    <a:lnTo>
                      <a:pt x="42" y="23"/>
                    </a:lnTo>
                    <a:lnTo>
                      <a:pt x="42" y="25"/>
                    </a:lnTo>
                    <a:lnTo>
                      <a:pt x="41" y="27"/>
                    </a:lnTo>
                    <a:lnTo>
                      <a:pt x="40" y="28"/>
                    </a:lnTo>
                    <a:lnTo>
                      <a:pt x="39" y="31"/>
                    </a:lnTo>
                    <a:lnTo>
                      <a:pt x="36" y="33"/>
                    </a:lnTo>
                    <a:lnTo>
                      <a:pt x="32" y="33"/>
                    </a:lnTo>
                    <a:lnTo>
                      <a:pt x="31" y="34"/>
                    </a:lnTo>
                    <a:lnTo>
                      <a:pt x="30" y="34"/>
                    </a:lnTo>
                    <a:lnTo>
                      <a:pt x="32" y="33"/>
                    </a:lnTo>
                    <a:lnTo>
                      <a:pt x="35" y="33"/>
                    </a:lnTo>
                    <a:lnTo>
                      <a:pt x="35" y="34"/>
                    </a:lnTo>
                    <a:lnTo>
                      <a:pt x="37" y="36"/>
                    </a:lnTo>
                    <a:lnTo>
                      <a:pt x="35" y="37"/>
                    </a:lnTo>
                    <a:lnTo>
                      <a:pt x="34" y="37"/>
                    </a:lnTo>
                    <a:lnTo>
                      <a:pt x="32" y="38"/>
                    </a:lnTo>
                    <a:lnTo>
                      <a:pt x="30" y="39"/>
                    </a:lnTo>
                    <a:lnTo>
                      <a:pt x="25" y="39"/>
                    </a:lnTo>
                    <a:lnTo>
                      <a:pt x="28" y="39"/>
                    </a:lnTo>
                    <a:lnTo>
                      <a:pt x="29" y="40"/>
                    </a:lnTo>
                    <a:lnTo>
                      <a:pt x="34" y="40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40" y="40"/>
                    </a:lnTo>
                    <a:lnTo>
                      <a:pt x="42" y="40"/>
                    </a:lnTo>
                    <a:lnTo>
                      <a:pt x="43" y="43"/>
                    </a:lnTo>
                    <a:lnTo>
                      <a:pt x="48" y="48"/>
                    </a:lnTo>
                    <a:lnTo>
                      <a:pt x="48" y="53"/>
                    </a:lnTo>
                    <a:lnTo>
                      <a:pt x="49" y="54"/>
                    </a:lnTo>
                    <a:lnTo>
                      <a:pt x="49" y="55"/>
                    </a:lnTo>
                    <a:lnTo>
                      <a:pt x="51" y="55"/>
                    </a:lnTo>
                    <a:lnTo>
                      <a:pt x="51" y="56"/>
                    </a:lnTo>
                    <a:lnTo>
                      <a:pt x="52" y="59"/>
                    </a:lnTo>
                    <a:lnTo>
                      <a:pt x="52" y="60"/>
                    </a:lnTo>
                    <a:lnTo>
                      <a:pt x="54" y="60"/>
                    </a:lnTo>
                    <a:lnTo>
                      <a:pt x="55" y="61"/>
                    </a:lnTo>
                    <a:lnTo>
                      <a:pt x="57" y="61"/>
                    </a:lnTo>
                    <a:lnTo>
                      <a:pt x="63" y="67"/>
                    </a:lnTo>
                    <a:lnTo>
                      <a:pt x="63" y="71"/>
                    </a:lnTo>
                    <a:lnTo>
                      <a:pt x="65" y="72"/>
                    </a:lnTo>
                    <a:lnTo>
                      <a:pt x="66" y="73"/>
                    </a:lnTo>
                    <a:lnTo>
                      <a:pt x="64" y="75"/>
                    </a:lnTo>
                    <a:lnTo>
                      <a:pt x="61" y="73"/>
                    </a:lnTo>
                    <a:lnTo>
                      <a:pt x="57" y="73"/>
                    </a:lnTo>
                    <a:lnTo>
                      <a:pt x="59" y="7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57" name="Freeform 320"/>
              <p:cNvSpPr>
                <a:spLocks/>
              </p:cNvSpPr>
              <p:nvPr/>
            </p:nvSpPr>
            <p:spPr bwMode="auto">
              <a:xfrm>
                <a:off x="2916" y="1599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1 w 3"/>
                  <a:gd name="T3" fmla="*/ 5 h 6"/>
                  <a:gd name="T4" fmla="*/ 1 w 3"/>
                  <a:gd name="T5" fmla="*/ 4 h 6"/>
                  <a:gd name="T6" fmla="*/ 0 w 3"/>
                  <a:gd name="T7" fmla="*/ 3 h 6"/>
                  <a:gd name="T8" fmla="*/ 0 w 3"/>
                  <a:gd name="T9" fmla="*/ 0 h 6"/>
                  <a:gd name="T10" fmla="*/ 1 w 3"/>
                  <a:gd name="T11" fmla="*/ 3 h 6"/>
                  <a:gd name="T12" fmla="*/ 1 w 3"/>
                  <a:gd name="T13" fmla="*/ 4 h 6"/>
                  <a:gd name="T14" fmla="*/ 3 w 3"/>
                  <a:gd name="T15" fmla="*/ 5 h 6"/>
                  <a:gd name="T16" fmla="*/ 3 w 3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58" name="Freeform 321"/>
              <p:cNvSpPr>
                <a:spLocks/>
              </p:cNvSpPr>
              <p:nvPr/>
            </p:nvSpPr>
            <p:spPr bwMode="auto">
              <a:xfrm>
                <a:off x="2922" y="1616"/>
                <a:ext cx="3" cy="4"/>
              </a:xfrm>
              <a:custGeom>
                <a:avLst/>
                <a:gdLst>
                  <a:gd name="T0" fmla="*/ 0 w 3"/>
                  <a:gd name="T1" fmla="*/ 1 h 4"/>
                  <a:gd name="T2" fmla="*/ 2 w 3"/>
                  <a:gd name="T3" fmla="*/ 0 h 4"/>
                  <a:gd name="T4" fmla="*/ 2 w 3"/>
                  <a:gd name="T5" fmla="*/ 1 h 4"/>
                  <a:gd name="T6" fmla="*/ 3 w 3"/>
                  <a:gd name="T7" fmla="*/ 4 h 4"/>
                  <a:gd name="T8" fmla="*/ 2 w 3"/>
                  <a:gd name="T9" fmla="*/ 4 h 4"/>
                  <a:gd name="T10" fmla="*/ 0 w 3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59" name="Freeform 322"/>
              <p:cNvSpPr>
                <a:spLocks/>
              </p:cNvSpPr>
              <p:nvPr/>
            </p:nvSpPr>
            <p:spPr bwMode="auto">
              <a:xfrm>
                <a:off x="2924" y="1611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3 h 4"/>
                  <a:gd name="T4" fmla="*/ 0 w 1"/>
                  <a:gd name="T5" fmla="*/ 4 h 4"/>
                  <a:gd name="T6" fmla="*/ 0 w 1"/>
                  <a:gd name="T7" fmla="*/ 2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60" name="Freeform 323"/>
              <p:cNvSpPr>
                <a:spLocks/>
              </p:cNvSpPr>
              <p:nvPr/>
            </p:nvSpPr>
            <p:spPr bwMode="auto">
              <a:xfrm>
                <a:off x="2924" y="161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61" name="Freeform 324"/>
              <p:cNvSpPr>
                <a:spLocks/>
              </p:cNvSpPr>
              <p:nvPr/>
            </p:nvSpPr>
            <p:spPr bwMode="auto">
              <a:xfrm>
                <a:off x="2924" y="1622"/>
                <a:ext cx="4" cy="4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3 h 4"/>
                  <a:gd name="T4" fmla="*/ 3 w 4"/>
                  <a:gd name="T5" fmla="*/ 4 h 4"/>
                  <a:gd name="T6" fmla="*/ 0 w 4"/>
                  <a:gd name="T7" fmla="*/ 2 h 4"/>
                  <a:gd name="T8" fmla="*/ 1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4" y="3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62" name="Freeform 325"/>
              <p:cNvSpPr>
                <a:spLocks/>
              </p:cNvSpPr>
              <p:nvPr/>
            </p:nvSpPr>
            <p:spPr bwMode="auto">
              <a:xfrm>
                <a:off x="2947" y="1609"/>
                <a:ext cx="18" cy="13"/>
              </a:xfrm>
              <a:custGeom>
                <a:avLst/>
                <a:gdLst>
                  <a:gd name="T0" fmla="*/ 0 w 18"/>
                  <a:gd name="T1" fmla="*/ 2 h 13"/>
                  <a:gd name="T2" fmla="*/ 3 w 18"/>
                  <a:gd name="T3" fmla="*/ 1 h 13"/>
                  <a:gd name="T4" fmla="*/ 4 w 18"/>
                  <a:gd name="T5" fmla="*/ 0 h 13"/>
                  <a:gd name="T6" fmla="*/ 6 w 18"/>
                  <a:gd name="T7" fmla="*/ 0 h 13"/>
                  <a:gd name="T8" fmla="*/ 6 w 18"/>
                  <a:gd name="T9" fmla="*/ 2 h 13"/>
                  <a:gd name="T10" fmla="*/ 9 w 18"/>
                  <a:gd name="T11" fmla="*/ 4 h 13"/>
                  <a:gd name="T12" fmla="*/ 10 w 18"/>
                  <a:gd name="T13" fmla="*/ 4 h 13"/>
                  <a:gd name="T14" fmla="*/ 12 w 18"/>
                  <a:gd name="T15" fmla="*/ 5 h 13"/>
                  <a:gd name="T16" fmla="*/ 14 w 18"/>
                  <a:gd name="T17" fmla="*/ 5 h 13"/>
                  <a:gd name="T18" fmla="*/ 15 w 18"/>
                  <a:gd name="T19" fmla="*/ 6 h 13"/>
                  <a:gd name="T20" fmla="*/ 15 w 18"/>
                  <a:gd name="T21" fmla="*/ 8 h 13"/>
                  <a:gd name="T22" fmla="*/ 17 w 18"/>
                  <a:gd name="T23" fmla="*/ 11 h 13"/>
                  <a:gd name="T24" fmla="*/ 18 w 18"/>
                  <a:gd name="T25" fmla="*/ 11 h 13"/>
                  <a:gd name="T26" fmla="*/ 18 w 18"/>
                  <a:gd name="T27" fmla="*/ 13 h 13"/>
                  <a:gd name="T28" fmla="*/ 17 w 18"/>
                  <a:gd name="T29" fmla="*/ 12 h 13"/>
                  <a:gd name="T30" fmla="*/ 16 w 18"/>
                  <a:gd name="T31" fmla="*/ 12 h 13"/>
                  <a:gd name="T32" fmla="*/ 15 w 18"/>
                  <a:gd name="T33" fmla="*/ 10 h 13"/>
                  <a:gd name="T34" fmla="*/ 14 w 18"/>
                  <a:gd name="T35" fmla="*/ 8 h 13"/>
                  <a:gd name="T36" fmla="*/ 11 w 18"/>
                  <a:gd name="T37" fmla="*/ 8 h 13"/>
                  <a:gd name="T38" fmla="*/ 6 w 18"/>
                  <a:gd name="T39" fmla="*/ 4 h 13"/>
                  <a:gd name="T40" fmla="*/ 4 w 18"/>
                  <a:gd name="T41" fmla="*/ 2 h 13"/>
                  <a:gd name="T42" fmla="*/ 0 w 18"/>
                  <a:gd name="T4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13">
                    <a:moveTo>
                      <a:pt x="0" y="2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0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63" name="Freeform 326"/>
              <p:cNvSpPr>
                <a:spLocks/>
              </p:cNvSpPr>
              <p:nvPr/>
            </p:nvSpPr>
            <p:spPr bwMode="auto">
              <a:xfrm>
                <a:off x="2948" y="164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0 w 2"/>
                  <a:gd name="T5" fmla="*/ 0 h 2"/>
                  <a:gd name="T6" fmla="*/ 2 w 2"/>
                  <a:gd name="T7" fmla="*/ 1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64" name="Freeform 327"/>
              <p:cNvSpPr>
                <a:spLocks/>
              </p:cNvSpPr>
              <p:nvPr/>
            </p:nvSpPr>
            <p:spPr bwMode="auto">
              <a:xfrm>
                <a:off x="2953" y="1630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65" name="Freeform 328"/>
              <p:cNvSpPr>
                <a:spLocks/>
              </p:cNvSpPr>
              <p:nvPr/>
            </p:nvSpPr>
            <p:spPr bwMode="auto">
              <a:xfrm>
                <a:off x="2956" y="160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66" name="Freeform 329"/>
              <p:cNvSpPr>
                <a:spLocks/>
              </p:cNvSpPr>
              <p:nvPr/>
            </p:nvSpPr>
            <p:spPr bwMode="auto">
              <a:xfrm>
                <a:off x="2958" y="160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67" name="Freeform 330"/>
              <p:cNvSpPr>
                <a:spLocks/>
              </p:cNvSpPr>
              <p:nvPr/>
            </p:nvSpPr>
            <p:spPr bwMode="auto">
              <a:xfrm>
                <a:off x="2963" y="162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68" name="Freeform 331"/>
              <p:cNvSpPr>
                <a:spLocks/>
              </p:cNvSpPr>
              <p:nvPr/>
            </p:nvSpPr>
            <p:spPr bwMode="auto">
              <a:xfrm>
                <a:off x="2963" y="1637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69" name="Freeform 332"/>
              <p:cNvSpPr>
                <a:spLocks/>
              </p:cNvSpPr>
              <p:nvPr/>
            </p:nvSpPr>
            <p:spPr bwMode="auto">
              <a:xfrm>
                <a:off x="2964" y="162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70" name="Freeform 333"/>
              <p:cNvSpPr>
                <a:spLocks/>
              </p:cNvSpPr>
              <p:nvPr/>
            </p:nvSpPr>
            <p:spPr bwMode="auto">
              <a:xfrm>
                <a:off x="2964" y="1611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71" name="Freeform 334"/>
              <p:cNvSpPr>
                <a:spLocks/>
              </p:cNvSpPr>
              <p:nvPr/>
            </p:nvSpPr>
            <p:spPr bwMode="auto">
              <a:xfrm>
                <a:off x="2965" y="1587"/>
                <a:ext cx="3" cy="4"/>
              </a:xfrm>
              <a:custGeom>
                <a:avLst/>
                <a:gdLst>
                  <a:gd name="T0" fmla="*/ 2 w 3"/>
                  <a:gd name="T1" fmla="*/ 0 h 4"/>
                  <a:gd name="T2" fmla="*/ 3 w 3"/>
                  <a:gd name="T3" fmla="*/ 1 h 4"/>
                  <a:gd name="T4" fmla="*/ 2 w 3"/>
                  <a:gd name="T5" fmla="*/ 4 h 4"/>
                  <a:gd name="T6" fmla="*/ 0 w 3"/>
                  <a:gd name="T7" fmla="*/ 2 h 4"/>
                  <a:gd name="T8" fmla="*/ 2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3" y="1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72" name="Freeform 335"/>
              <p:cNvSpPr>
                <a:spLocks/>
              </p:cNvSpPr>
              <p:nvPr/>
            </p:nvSpPr>
            <p:spPr bwMode="auto">
              <a:xfrm>
                <a:off x="2967" y="1622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2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73" name="Rectangle 336"/>
              <p:cNvSpPr>
                <a:spLocks noChangeArrowheads="1"/>
              </p:cNvSpPr>
              <p:nvPr/>
            </p:nvSpPr>
            <p:spPr bwMode="auto">
              <a:xfrm>
                <a:off x="2971" y="1625"/>
                <a:ext cx="2" cy="1"/>
              </a:xfrm>
              <a:prstGeom prst="rect">
                <a:avLst/>
              </a:pr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74" name="Freeform 337"/>
              <p:cNvSpPr>
                <a:spLocks/>
              </p:cNvSpPr>
              <p:nvPr/>
            </p:nvSpPr>
            <p:spPr bwMode="auto">
              <a:xfrm>
                <a:off x="2970" y="1597"/>
                <a:ext cx="4" cy="2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3 w 4"/>
                  <a:gd name="T9" fmla="*/ 2 h 2"/>
                  <a:gd name="T10" fmla="*/ 1 w 4"/>
                  <a:gd name="T11" fmla="*/ 1 h 2"/>
                  <a:gd name="T12" fmla="*/ 0 w 4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75" name="Freeform 338"/>
              <p:cNvSpPr>
                <a:spLocks/>
              </p:cNvSpPr>
              <p:nvPr/>
            </p:nvSpPr>
            <p:spPr bwMode="auto">
              <a:xfrm>
                <a:off x="2973" y="163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76" name="Freeform 339"/>
              <p:cNvSpPr>
                <a:spLocks/>
              </p:cNvSpPr>
              <p:nvPr/>
            </p:nvSpPr>
            <p:spPr bwMode="auto">
              <a:xfrm>
                <a:off x="2973" y="163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77" name="Freeform 340"/>
              <p:cNvSpPr>
                <a:spLocks/>
              </p:cNvSpPr>
              <p:nvPr/>
            </p:nvSpPr>
            <p:spPr bwMode="auto">
              <a:xfrm>
                <a:off x="2974" y="163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2 h 4"/>
                  <a:gd name="T4" fmla="*/ 1 w 2"/>
                  <a:gd name="T5" fmla="*/ 4 h 4"/>
                  <a:gd name="T6" fmla="*/ 0 w 2"/>
                  <a:gd name="T7" fmla="*/ 2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2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78" name="Freeform 341"/>
              <p:cNvSpPr>
                <a:spLocks/>
              </p:cNvSpPr>
              <p:nvPr/>
            </p:nvSpPr>
            <p:spPr bwMode="auto">
              <a:xfrm>
                <a:off x="2974" y="164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79" name="Freeform 342"/>
              <p:cNvSpPr>
                <a:spLocks/>
              </p:cNvSpPr>
              <p:nvPr/>
            </p:nvSpPr>
            <p:spPr bwMode="auto">
              <a:xfrm>
                <a:off x="2975" y="159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80" name="Freeform 343"/>
              <p:cNvSpPr>
                <a:spLocks/>
              </p:cNvSpPr>
              <p:nvPr/>
            </p:nvSpPr>
            <p:spPr bwMode="auto">
              <a:xfrm>
                <a:off x="2979" y="163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81" name="Freeform 344"/>
              <p:cNvSpPr>
                <a:spLocks/>
              </p:cNvSpPr>
              <p:nvPr/>
            </p:nvSpPr>
            <p:spPr bwMode="auto">
              <a:xfrm>
                <a:off x="2979" y="1615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2 w 3"/>
                  <a:gd name="T3" fmla="*/ 0 h 5"/>
                  <a:gd name="T4" fmla="*/ 3 w 3"/>
                  <a:gd name="T5" fmla="*/ 1 h 5"/>
                  <a:gd name="T6" fmla="*/ 3 w 3"/>
                  <a:gd name="T7" fmla="*/ 2 h 5"/>
                  <a:gd name="T8" fmla="*/ 2 w 3"/>
                  <a:gd name="T9" fmla="*/ 5 h 5"/>
                  <a:gd name="T10" fmla="*/ 1 w 3"/>
                  <a:gd name="T11" fmla="*/ 4 h 5"/>
                  <a:gd name="T12" fmla="*/ 2 w 3"/>
                  <a:gd name="T13" fmla="*/ 2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82" name="Freeform 345"/>
              <p:cNvSpPr>
                <a:spLocks/>
              </p:cNvSpPr>
              <p:nvPr/>
            </p:nvSpPr>
            <p:spPr bwMode="auto">
              <a:xfrm>
                <a:off x="2980" y="1605"/>
                <a:ext cx="6" cy="5"/>
              </a:xfrm>
              <a:custGeom>
                <a:avLst/>
                <a:gdLst>
                  <a:gd name="T0" fmla="*/ 5 w 6"/>
                  <a:gd name="T1" fmla="*/ 0 h 5"/>
                  <a:gd name="T2" fmla="*/ 5 w 6"/>
                  <a:gd name="T3" fmla="*/ 2 h 5"/>
                  <a:gd name="T4" fmla="*/ 6 w 6"/>
                  <a:gd name="T5" fmla="*/ 3 h 5"/>
                  <a:gd name="T6" fmla="*/ 6 w 6"/>
                  <a:gd name="T7" fmla="*/ 5 h 5"/>
                  <a:gd name="T8" fmla="*/ 4 w 6"/>
                  <a:gd name="T9" fmla="*/ 5 h 5"/>
                  <a:gd name="T10" fmla="*/ 2 w 6"/>
                  <a:gd name="T11" fmla="*/ 4 h 5"/>
                  <a:gd name="T12" fmla="*/ 4 w 6"/>
                  <a:gd name="T13" fmla="*/ 3 h 5"/>
                  <a:gd name="T14" fmla="*/ 1 w 6"/>
                  <a:gd name="T15" fmla="*/ 4 h 5"/>
                  <a:gd name="T16" fmla="*/ 0 w 6"/>
                  <a:gd name="T17" fmla="*/ 3 h 5"/>
                  <a:gd name="T18" fmla="*/ 0 w 6"/>
                  <a:gd name="T19" fmla="*/ 2 h 5"/>
                  <a:gd name="T20" fmla="*/ 1 w 6"/>
                  <a:gd name="T21" fmla="*/ 0 h 5"/>
                  <a:gd name="T22" fmla="*/ 5 w 6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lnTo>
                      <a:pt x="5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83" name="Freeform 346"/>
              <p:cNvSpPr>
                <a:spLocks/>
              </p:cNvSpPr>
              <p:nvPr/>
            </p:nvSpPr>
            <p:spPr bwMode="auto">
              <a:xfrm>
                <a:off x="2981" y="162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84" name="Freeform 347"/>
              <p:cNvSpPr>
                <a:spLocks/>
              </p:cNvSpPr>
              <p:nvPr/>
            </p:nvSpPr>
            <p:spPr bwMode="auto">
              <a:xfrm>
                <a:off x="2988" y="1625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3 w 4"/>
                  <a:gd name="T3" fmla="*/ 1 h 1"/>
                  <a:gd name="T4" fmla="*/ 0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85" name="Freeform 348"/>
              <p:cNvSpPr>
                <a:spLocks/>
              </p:cNvSpPr>
              <p:nvPr/>
            </p:nvSpPr>
            <p:spPr bwMode="auto">
              <a:xfrm>
                <a:off x="2990" y="165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86" name="Freeform 349"/>
              <p:cNvSpPr>
                <a:spLocks/>
              </p:cNvSpPr>
              <p:nvPr/>
            </p:nvSpPr>
            <p:spPr bwMode="auto">
              <a:xfrm>
                <a:off x="2990" y="163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87" name="Freeform 350"/>
              <p:cNvSpPr>
                <a:spLocks/>
              </p:cNvSpPr>
              <p:nvPr/>
            </p:nvSpPr>
            <p:spPr bwMode="auto">
              <a:xfrm>
                <a:off x="2991" y="1636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0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88" name="Freeform 351"/>
              <p:cNvSpPr>
                <a:spLocks/>
              </p:cNvSpPr>
              <p:nvPr/>
            </p:nvSpPr>
            <p:spPr bwMode="auto">
              <a:xfrm>
                <a:off x="2992" y="1649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3 h 4"/>
                  <a:gd name="T4" fmla="*/ 1 w 1"/>
                  <a:gd name="T5" fmla="*/ 0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89" name="Freeform 352"/>
              <p:cNvSpPr>
                <a:spLocks/>
              </p:cNvSpPr>
              <p:nvPr/>
            </p:nvSpPr>
            <p:spPr bwMode="auto">
              <a:xfrm>
                <a:off x="2999" y="1641"/>
                <a:ext cx="5" cy="6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2 h 6"/>
                  <a:gd name="T4" fmla="*/ 1 w 5"/>
                  <a:gd name="T5" fmla="*/ 6 h 6"/>
                  <a:gd name="T6" fmla="*/ 0 w 5"/>
                  <a:gd name="T7" fmla="*/ 4 h 6"/>
                  <a:gd name="T8" fmla="*/ 0 w 5"/>
                  <a:gd name="T9" fmla="*/ 2 h 6"/>
                  <a:gd name="T10" fmla="*/ 1 w 5"/>
                  <a:gd name="T11" fmla="*/ 1 h 6"/>
                  <a:gd name="T12" fmla="*/ 4 w 5"/>
                  <a:gd name="T13" fmla="*/ 1 h 6"/>
                  <a:gd name="T14" fmla="*/ 5 w 5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5" y="2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90" name="Rectangle 353"/>
              <p:cNvSpPr>
                <a:spLocks noChangeArrowheads="1"/>
              </p:cNvSpPr>
              <p:nvPr/>
            </p:nvSpPr>
            <p:spPr bwMode="auto">
              <a:xfrm>
                <a:off x="2969" y="1626"/>
                <a:ext cx="1" cy="2"/>
              </a:xfrm>
              <a:prstGeom prst="rect">
                <a:avLst/>
              </a:pr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91" name="Freeform 354"/>
              <p:cNvSpPr>
                <a:spLocks/>
              </p:cNvSpPr>
              <p:nvPr/>
            </p:nvSpPr>
            <p:spPr bwMode="auto">
              <a:xfrm>
                <a:off x="2953" y="162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92" name="Freeform 355"/>
              <p:cNvSpPr>
                <a:spLocks/>
              </p:cNvSpPr>
              <p:nvPr/>
            </p:nvSpPr>
            <p:spPr bwMode="auto">
              <a:xfrm>
                <a:off x="2930" y="1617"/>
                <a:ext cx="24" cy="24"/>
              </a:xfrm>
              <a:custGeom>
                <a:avLst/>
                <a:gdLst>
                  <a:gd name="T0" fmla="*/ 23 w 24"/>
                  <a:gd name="T1" fmla="*/ 9 h 24"/>
                  <a:gd name="T2" fmla="*/ 24 w 24"/>
                  <a:gd name="T3" fmla="*/ 11 h 24"/>
                  <a:gd name="T4" fmla="*/ 23 w 24"/>
                  <a:gd name="T5" fmla="*/ 11 h 24"/>
                  <a:gd name="T6" fmla="*/ 22 w 24"/>
                  <a:gd name="T7" fmla="*/ 13 h 24"/>
                  <a:gd name="T8" fmla="*/ 20 w 24"/>
                  <a:gd name="T9" fmla="*/ 13 h 24"/>
                  <a:gd name="T10" fmla="*/ 20 w 24"/>
                  <a:gd name="T11" fmla="*/ 11 h 24"/>
                  <a:gd name="T12" fmla="*/ 17 w 24"/>
                  <a:gd name="T13" fmla="*/ 10 h 24"/>
                  <a:gd name="T14" fmla="*/ 17 w 24"/>
                  <a:gd name="T15" fmla="*/ 13 h 24"/>
                  <a:gd name="T16" fmla="*/ 18 w 24"/>
                  <a:gd name="T17" fmla="*/ 14 h 24"/>
                  <a:gd name="T18" fmla="*/ 18 w 24"/>
                  <a:gd name="T19" fmla="*/ 16 h 24"/>
                  <a:gd name="T20" fmla="*/ 20 w 24"/>
                  <a:gd name="T21" fmla="*/ 16 h 24"/>
                  <a:gd name="T22" fmla="*/ 20 w 24"/>
                  <a:gd name="T23" fmla="*/ 19 h 24"/>
                  <a:gd name="T24" fmla="*/ 21 w 24"/>
                  <a:gd name="T25" fmla="*/ 20 h 24"/>
                  <a:gd name="T26" fmla="*/ 20 w 24"/>
                  <a:gd name="T27" fmla="*/ 22 h 24"/>
                  <a:gd name="T28" fmla="*/ 21 w 24"/>
                  <a:gd name="T29" fmla="*/ 24 h 24"/>
                  <a:gd name="T30" fmla="*/ 17 w 24"/>
                  <a:gd name="T31" fmla="*/ 20 h 24"/>
                  <a:gd name="T32" fmla="*/ 15 w 24"/>
                  <a:gd name="T33" fmla="*/ 20 h 24"/>
                  <a:gd name="T34" fmla="*/ 15 w 24"/>
                  <a:gd name="T35" fmla="*/ 21 h 24"/>
                  <a:gd name="T36" fmla="*/ 14 w 24"/>
                  <a:gd name="T37" fmla="*/ 22 h 24"/>
                  <a:gd name="T38" fmla="*/ 12 w 24"/>
                  <a:gd name="T39" fmla="*/ 21 h 24"/>
                  <a:gd name="T40" fmla="*/ 12 w 24"/>
                  <a:gd name="T41" fmla="*/ 20 h 24"/>
                  <a:gd name="T42" fmla="*/ 11 w 24"/>
                  <a:gd name="T43" fmla="*/ 19 h 24"/>
                  <a:gd name="T44" fmla="*/ 10 w 24"/>
                  <a:gd name="T45" fmla="*/ 16 h 24"/>
                  <a:gd name="T46" fmla="*/ 9 w 24"/>
                  <a:gd name="T47" fmla="*/ 16 h 24"/>
                  <a:gd name="T48" fmla="*/ 9 w 24"/>
                  <a:gd name="T49" fmla="*/ 19 h 24"/>
                  <a:gd name="T50" fmla="*/ 6 w 24"/>
                  <a:gd name="T51" fmla="*/ 20 h 24"/>
                  <a:gd name="T52" fmla="*/ 6 w 24"/>
                  <a:gd name="T53" fmla="*/ 18 h 24"/>
                  <a:gd name="T54" fmla="*/ 5 w 24"/>
                  <a:gd name="T55" fmla="*/ 16 h 24"/>
                  <a:gd name="T56" fmla="*/ 5 w 24"/>
                  <a:gd name="T57" fmla="*/ 14 h 24"/>
                  <a:gd name="T58" fmla="*/ 6 w 24"/>
                  <a:gd name="T59" fmla="*/ 13 h 24"/>
                  <a:gd name="T60" fmla="*/ 5 w 24"/>
                  <a:gd name="T61" fmla="*/ 13 h 24"/>
                  <a:gd name="T62" fmla="*/ 5 w 24"/>
                  <a:gd name="T63" fmla="*/ 10 h 24"/>
                  <a:gd name="T64" fmla="*/ 3 w 24"/>
                  <a:gd name="T65" fmla="*/ 9 h 24"/>
                  <a:gd name="T66" fmla="*/ 0 w 24"/>
                  <a:gd name="T67" fmla="*/ 7 h 24"/>
                  <a:gd name="T68" fmla="*/ 4 w 24"/>
                  <a:gd name="T69" fmla="*/ 3 h 24"/>
                  <a:gd name="T70" fmla="*/ 6 w 24"/>
                  <a:gd name="T71" fmla="*/ 3 h 24"/>
                  <a:gd name="T72" fmla="*/ 8 w 24"/>
                  <a:gd name="T73" fmla="*/ 0 h 24"/>
                  <a:gd name="T74" fmla="*/ 9 w 24"/>
                  <a:gd name="T75" fmla="*/ 0 h 24"/>
                  <a:gd name="T76" fmla="*/ 10 w 24"/>
                  <a:gd name="T77" fmla="*/ 2 h 24"/>
                  <a:gd name="T78" fmla="*/ 15 w 24"/>
                  <a:gd name="T79" fmla="*/ 4 h 24"/>
                  <a:gd name="T80" fmla="*/ 16 w 24"/>
                  <a:gd name="T81" fmla="*/ 4 h 24"/>
                  <a:gd name="T82" fmla="*/ 18 w 24"/>
                  <a:gd name="T83" fmla="*/ 5 h 24"/>
                  <a:gd name="T84" fmla="*/ 21 w 24"/>
                  <a:gd name="T85" fmla="*/ 8 h 24"/>
                  <a:gd name="T86" fmla="*/ 21 w 24"/>
                  <a:gd name="T87" fmla="*/ 10 h 24"/>
                  <a:gd name="T88" fmla="*/ 23 w 24"/>
                  <a:gd name="T8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" h="24">
                    <a:moveTo>
                      <a:pt x="23" y="9"/>
                    </a:moveTo>
                    <a:lnTo>
                      <a:pt x="24" y="11"/>
                    </a:lnTo>
                    <a:lnTo>
                      <a:pt x="23" y="11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21" y="20"/>
                    </a:lnTo>
                    <a:lnTo>
                      <a:pt x="20" y="22"/>
                    </a:lnTo>
                    <a:lnTo>
                      <a:pt x="21" y="24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4" y="22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1" y="19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93" name="Freeform 356"/>
              <p:cNvSpPr>
                <a:spLocks/>
              </p:cNvSpPr>
              <p:nvPr/>
            </p:nvSpPr>
            <p:spPr bwMode="auto">
              <a:xfrm>
                <a:off x="2956" y="1650"/>
                <a:ext cx="28" cy="9"/>
              </a:xfrm>
              <a:custGeom>
                <a:avLst/>
                <a:gdLst>
                  <a:gd name="T0" fmla="*/ 5 w 28"/>
                  <a:gd name="T1" fmla="*/ 5 h 9"/>
                  <a:gd name="T2" fmla="*/ 0 w 28"/>
                  <a:gd name="T3" fmla="*/ 5 h 9"/>
                  <a:gd name="T4" fmla="*/ 0 w 28"/>
                  <a:gd name="T5" fmla="*/ 0 h 9"/>
                  <a:gd name="T6" fmla="*/ 1 w 28"/>
                  <a:gd name="T7" fmla="*/ 0 h 9"/>
                  <a:gd name="T8" fmla="*/ 2 w 28"/>
                  <a:gd name="T9" fmla="*/ 2 h 9"/>
                  <a:gd name="T10" fmla="*/ 3 w 28"/>
                  <a:gd name="T11" fmla="*/ 2 h 9"/>
                  <a:gd name="T12" fmla="*/ 6 w 28"/>
                  <a:gd name="T13" fmla="*/ 0 h 9"/>
                  <a:gd name="T14" fmla="*/ 6 w 28"/>
                  <a:gd name="T15" fmla="*/ 3 h 9"/>
                  <a:gd name="T16" fmla="*/ 7 w 28"/>
                  <a:gd name="T17" fmla="*/ 4 h 9"/>
                  <a:gd name="T18" fmla="*/ 9 w 28"/>
                  <a:gd name="T19" fmla="*/ 4 h 9"/>
                  <a:gd name="T20" fmla="*/ 11 w 28"/>
                  <a:gd name="T21" fmla="*/ 3 h 9"/>
                  <a:gd name="T22" fmla="*/ 13 w 28"/>
                  <a:gd name="T23" fmla="*/ 3 h 9"/>
                  <a:gd name="T24" fmla="*/ 15 w 28"/>
                  <a:gd name="T25" fmla="*/ 4 h 9"/>
                  <a:gd name="T26" fmla="*/ 21 w 28"/>
                  <a:gd name="T27" fmla="*/ 4 h 9"/>
                  <a:gd name="T28" fmla="*/ 21 w 28"/>
                  <a:gd name="T29" fmla="*/ 5 h 9"/>
                  <a:gd name="T30" fmla="*/ 24 w 28"/>
                  <a:gd name="T31" fmla="*/ 6 h 9"/>
                  <a:gd name="T32" fmla="*/ 25 w 28"/>
                  <a:gd name="T33" fmla="*/ 5 h 9"/>
                  <a:gd name="T34" fmla="*/ 28 w 28"/>
                  <a:gd name="T35" fmla="*/ 5 h 9"/>
                  <a:gd name="T36" fmla="*/ 28 w 28"/>
                  <a:gd name="T37" fmla="*/ 6 h 9"/>
                  <a:gd name="T38" fmla="*/ 26 w 28"/>
                  <a:gd name="T39" fmla="*/ 8 h 9"/>
                  <a:gd name="T40" fmla="*/ 18 w 28"/>
                  <a:gd name="T41" fmla="*/ 8 h 9"/>
                  <a:gd name="T42" fmla="*/ 17 w 28"/>
                  <a:gd name="T43" fmla="*/ 9 h 9"/>
                  <a:gd name="T44" fmla="*/ 13 w 28"/>
                  <a:gd name="T45" fmla="*/ 9 h 9"/>
                  <a:gd name="T46" fmla="*/ 12 w 28"/>
                  <a:gd name="T47" fmla="*/ 6 h 9"/>
                  <a:gd name="T48" fmla="*/ 9 w 28"/>
                  <a:gd name="T49" fmla="*/ 6 h 9"/>
                  <a:gd name="T50" fmla="*/ 7 w 28"/>
                  <a:gd name="T51" fmla="*/ 5 h 9"/>
                  <a:gd name="T52" fmla="*/ 5 w 28"/>
                  <a:gd name="T5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" h="9">
                    <a:moveTo>
                      <a:pt x="5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4"/>
                    </a:lnTo>
                    <a:lnTo>
                      <a:pt x="21" y="4"/>
                    </a:lnTo>
                    <a:lnTo>
                      <a:pt x="21" y="5"/>
                    </a:lnTo>
                    <a:lnTo>
                      <a:pt x="24" y="6"/>
                    </a:lnTo>
                    <a:lnTo>
                      <a:pt x="25" y="5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3" y="9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94" name="Freeform 357"/>
              <p:cNvSpPr>
                <a:spLocks/>
              </p:cNvSpPr>
              <p:nvPr/>
            </p:nvSpPr>
            <p:spPr bwMode="auto">
              <a:xfrm>
                <a:off x="2918" y="1575"/>
                <a:ext cx="69" cy="51"/>
              </a:xfrm>
              <a:custGeom>
                <a:avLst/>
                <a:gdLst>
                  <a:gd name="T0" fmla="*/ 38 w 69"/>
                  <a:gd name="T1" fmla="*/ 47 h 51"/>
                  <a:gd name="T2" fmla="*/ 30 w 69"/>
                  <a:gd name="T3" fmla="*/ 47 h 51"/>
                  <a:gd name="T4" fmla="*/ 30 w 69"/>
                  <a:gd name="T5" fmla="*/ 44 h 51"/>
                  <a:gd name="T6" fmla="*/ 27 w 69"/>
                  <a:gd name="T7" fmla="*/ 42 h 51"/>
                  <a:gd name="T8" fmla="*/ 22 w 69"/>
                  <a:gd name="T9" fmla="*/ 42 h 51"/>
                  <a:gd name="T10" fmla="*/ 17 w 69"/>
                  <a:gd name="T11" fmla="*/ 42 h 51"/>
                  <a:gd name="T12" fmla="*/ 12 w 69"/>
                  <a:gd name="T13" fmla="*/ 42 h 51"/>
                  <a:gd name="T14" fmla="*/ 10 w 69"/>
                  <a:gd name="T15" fmla="*/ 39 h 51"/>
                  <a:gd name="T16" fmla="*/ 12 w 69"/>
                  <a:gd name="T17" fmla="*/ 35 h 51"/>
                  <a:gd name="T18" fmla="*/ 9 w 69"/>
                  <a:gd name="T19" fmla="*/ 33 h 51"/>
                  <a:gd name="T20" fmla="*/ 7 w 69"/>
                  <a:gd name="T21" fmla="*/ 34 h 51"/>
                  <a:gd name="T22" fmla="*/ 3 w 69"/>
                  <a:gd name="T23" fmla="*/ 29 h 51"/>
                  <a:gd name="T24" fmla="*/ 0 w 69"/>
                  <a:gd name="T25" fmla="*/ 25 h 51"/>
                  <a:gd name="T26" fmla="*/ 4 w 69"/>
                  <a:gd name="T27" fmla="*/ 23 h 51"/>
                  <a:gd name="T28" fmla="*/ 7 w 69"/>
                  <a:gd name="T29" fmla="*/ 19 h 51"/>
                  <a:gd name="T30" fmla="*/ 10 w 69"/>
                  <a:gd name="T31" fmla="*/ 17 h 51"/>
                  <a:gd name="T32" fmla="*/ 12 w 69"/>
                  <a:gd name="T33" fmla="*/ 12 h 51"/>
                  <a:gd name="T34" fmla="*/ 20 w 69"/>
                  <a:gd name="T35" fmla="*/ 8 h 51"/>
                  <a:gd name="T36" fmla="*/ 24 w 69"/>
                  <a:gd name="T37" fmla="*/ 8 h 51"/>
                  <a:gd name="T38" fmla="*/ 32 w 69"/>
                  <a:gd name="T39" fmla="*/ 6 h 51"/>
                  <a:gd name="T40" fmla="*/ 43 w 69"/>
                  <a:gd name="T41" fmla="*/ 2 h 51"/>
                  <a:gd name="T42" fmla="*/ 50 w 69"/>
                  <a:gd name="T43" fmla="*/ 5 h 51"/>
                  <a:gd name="T44" fmla="*/ 53 w 69"/>
                  <a:gd name="T45" fmla="*/ 6 h 51"/>
                  <a:gd name="T46" fmla="*/ 58 w 69"/>
                  <a:gd name="T47" fmla="*/ 6 h 51"/>
                  <a:gd name="T48" fmla="*/ 64 w 69"/>
                  <a:gd name="T49" fmla="*/ 0 h 51"/>
                  <a:gd name="T50" fmla="*/ 69 w 69"/>
                  <a:gd name="T51" fmla="*/ 6 h 51"/>
                  <a:gd name="T52" fmla="*/ 67 w 69"/>
                  <a:gd name="T53" fmla="*/ 10 h 51"/>
                  <a:gd name="T54" fmla="*/ 58 w 69"/>
                  <a:gd name="T55" fmla="*/ 12 h 51"/>
                  <a:gd name="T56" fmla="*/ 53 w 69"/>
                  <a:gd name="T57" fmla="*/ 10 h 51"/>
                  <a:gd name="T58" fmla="*/ 49 w 69"/>
                  <a:gd name="T59" fmla="*/ 11 h 51"/>
                  <a:gd name="T60" fmla="*/ 41 w 69"/>
                  <a:gd name="T61" fmla="*/ 13 h 51"/>
                  <a:gd name="T62" fmla="*/ 39 w 69"/>
                  <a:gd name="T63" fmla="*/ 14 h 51"/>
                  <a:gd name="T64" fmla="*/ 43 w 69"/>
                  <a:gd name="T65" fmla="*/ 17 h 51"/>
                  <a:gd name="T66" fmla="*/ 39 w 69"/>
                  <a:gd name="T67" fmla="*/ 18 h 51"/>
                  <a:gd name="T68" fmla="*/ 41 w 69"/>
                  <a:gd name="T69" fmla="*/ 23 h 51"/>
                  <a:gd name="T70" fmla="*/ 35 w 69"/>
                  <a:gd name="T71" fmla="*/ 21 h 51"/>
                  <a:gd name="T72" fmla="*/ 36 w 69"/>
                  <a:gd name="T73" fmla="*/ 23 h 51"/>
                  <a:gd name="T74" fmla="*/ 33 w 69"/>
                  <a:gd name="T75" fmla="*/ 19 h 51"/>
                  <a:gd name="T76" fmla="*/ 29 w 69"/>
                  <a:gd name="T77" fmla="*/ 16 h 51"/>
                  <a:gd name="T78" fmla="*/ 27 w 69"/>
                  <a:gd name="T79" fmla="*/ 19 h 51"/>
                  <a:gd name="T80" fmla="*/ 30 w 69"/>
                  <a:gd name="T81" fmla="*/ 27 h 51"/>
                  <a:gd name="T82" fmla="*/ 34 w 69"/>
                  <a:gd name="T83" fmla="*/ 33 h 51"/>
                  <a:gd name="T84" fmla="*/ 33 w 69"/>
                  <a:gd name="T85" fmla="*/ 30 h 51"/>
                  <a:gd name="T86" fmla="*/ 32 w 69"/>
                  <a:gd name="T87" fmla="*/ 34 h 51"/>
                  <a:gd name="T88" fmla="*/ 29 w 69"/>
                  <a:gd name="T89" fmla="*/ 38 h 51"/>
                  <a:gd name="T90" fmla="*/ 35 w 69"/>
                  <a:gd name="T91" fmla="*/ 39 h 51"/>
                  <a:gd name="T92" fmla="*/ 38 w 69"/>
                  <a:gd name="T93" fmla="*/ 42 h 51"/>
                  <a:gd name="T94" fmla="*/ 41 w 69"/>
                  <a:gd name="T95" fmla="*/ 46 h 51"/>
                  <a:gd name="T96" fmla="*/ 41 w 69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9" h="51">
                    <a:moveTo>
                      <a:pt x="40" y="49"/>
                    </a:moveTo>
                    <a:lnTo>
                      <a:pt x="39" y="47"/>
                    </a:lnTo>
                    <a:lnTo>
                      <a:pt x="38" y="47"/>
                    </a:lnTo>
                    <a:lnTo>
                      <a:pt x="38" y="46"/>
                    </a:lnTo>
                    <a:lnTo>
                      <a:pt x="35" y="47"/>
                    </a:lnTo>
                    <a:lnTo>
                      <a:pt x="30" y="47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6" y="41"/>
                    </a:lnTo>
                    <a:lnTo>
                      <a:pt x="24" y="42"/>
                    </a:lnTo>
                    <a:lnTo>
                      <a:pt x="22" y="42"/>
                    </a:lnTo>
                    <a:lnTo>
                      <a:pt x="21" y="41"/>
                    </a:lnTo>
                    <a:lnTo>
                      <a:pt x="20" y="42"/>
                    </a:lnTo>
                    <a:lnTo>
                      <a:pt x="17" y="42"/>
                    </a:lnTo>
                    <a:lnTo>
                      <a:pt x="16" y="44"/>
                    </a:lnTo>
                    <a:lnTo>
                      <a:pt x="15" y="41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0" y="39"/>
                    </a:lnTo>
                    <a:lnTo>
                      <a:pt x="7" y="38"/>
                    </a:lnTo>
                    <a:lnTo>
                      <a:pt x="7" y="35"/>
                    </a:lnTo>
                    <a:lnTo>
                      <a:pt x="12" y="35"/>
                    </a:lnTo>
                    <a:lnTo>
                      <a:pt x="11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4"/>
                    </a:lnTo>
                    <a:lnTo>
                      <a:pt x="7" y="35"/>
                    </a:lnTo>
                    <a:lnTo>
                      <a:pt x="7" y="34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3" y="27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7" y="19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4" y="11"/>
                    </a:lnTo>
                    <a:lnTo>
                      <a:pt x="18" y="11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7" y="8"/>
                    </a:lnTo>
                    <a:lnTo>
                      <a:pt x="29" y="6"/>
                    </a:lnTo>
                    <a:lnTo>
                      <a:pt x="32" y="6"/>
                    </a:lnTo>
                    <a:lnTo>
                      <a:pt x="34" y="5"/>
                    </a:lnTo>
                    <a:lnTo>
                      <a:pt x="41" y="5"/>
                    </a:lnTo>
                    <a:lnTo>
                      <a:pt x="43" y="2"/>
                    </a:lnTo>
                    <a:lnTo>
                      <a:pt x="47" y="2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0" y="6"/>
                    </a:lnTo>
                    <a:lnTo>
                      <a:pt x="52" y="5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6" y="7"/>
                    </a:lnTo>
                    <a:lnTo>
                      <a:pt x="58" y="6"/>
                    </a:lnTo>
                    <a:lnTo>
                      <a:pt x="63" y="6"/>
                    </a:lnTo>
                    <a:lnTo>
                      <a:pt x="64" y="5"/>
                    </a:lnTo>
                    <a:lnTo>
                      <a:pt x="64" y="0"/>
                    </a:lnTo>
                    <a:lnTo>
                      <a:pt x="67" y="1"/>
                    </a:lnTo>
                    <a:lnTo>
                      <a:pt x="69" y="3"/>
                    </a:lnTo>
                    <a:lnTo>
                      <a:pt x="69" y="6"/>
                    </a:lnTo>
                    <a:lnTo>
                      <a:pt x="68" y="6"/>
                    </a:lnTo>
                    <a:lnTo>
                      <a:pt x="66" y="7"/>
                    </a:lnTo>
                    <a:lnTo>
                      <a:pt x="67" y="10"/>
                    </a:lnTo>
                    <a:lnTo>
                      <a:pt x="63" y="13"/>
                    </a:lnTo>
                    <a:lnTo>
                      <a:pt x="62" y="12"/>
                    </a:lnTo>
                    <a:lnTo>
                      <a:pt x="58" y="12"/>
                    </a:lnTo>
                    <a:lnTo>
                      <a:pt x="57" y="11"/>
                    </a:lnTo>
                    <a:lnTo>
                      <a:pt x="55" y="11"/>
                    </a:lnTo>
                    <a:lnTo>
                      <a:pt x="53" y="10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49" y="11"/>
                    </a:lnTo>
                    <a:lnTo>
                      <a:pt x="46" y="11"/>
                    </a:lnTo>
                    <a:lnTo>
                      <a:pt x="44" y="13"/>
                    </a:lnTo>
                    <a:lnTo>
                      <a:pt x="41" y="13"/>
                    </a:lnTo>
                    <a:lnTo>
                      <a:pt x="40" y="12"/>
                    </a:lnTo>
                    <a:lnTo>
                      <a:pt x="39" y="13"/>
                    </a:lnTo>
                    <a:lnTo>
                      <a:pt x="39" y="14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3" y="17"/>
                    </a:lnTo>
                    <a:lnTo>
                      <a:pt x="45" y="19"/>
                    </a:lnTo>
                    <a:lnTo>
                      <a:pt x="44" y="18"/>
                    </a:lnTo>
                    <a:lnTo>
                      <a:pt x="39" y="18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1" y="23"/>
                    </a:lnTo>
                    <a:lnTo>
                      <a:pt x="38" y="19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8" y="22"/>
                    </a:lnTo>
                    <a:lnTo>
                      <a:pt x="39" y="23"/>
                    </a:lnTo>
                    <a:lnTo>
                      <a:pt x="36" y="23"/>
                    </a:lnTo>
                    <a:lnTo>
                      <a:pt x="35" y="22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0" y="17"/>
                    </a:lnTo>
                    <a:lnTo>
                      <a:pt x="30" y="14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7" y="22"/>
                    </a:lnTo>
                    <a:lnTo>
                      <a:pt x="30" y="25"/>
                    </a:lnTo>
                    <a:lnTo>
                      <a:pt x="30" y="27"/>
                    </a:lnTo>
                    <a:lnTo>
                      <a:pt x="33" y="29"/>
                    </a:lnTo>
                    <a:lnTo>
                      <a:pt x="34" y="32"/>
                    </a:lnTo>
                    <a:lnTo>
                      <a:pt x="34" y="33"/>
                    </a:lnTo>
                    <a:lnTo>
                      <a:pt x="32" y="34"/>
                    </a:lnTo>
                    <a:lnTo>
                      <a:pt x="34" y="33"/>
                    </a:lnTo>
                    <a:lnTo>
                      <a:pt x="33" y="30"/>
                    </a:lnTo>
                    <a:lnTo>
                      <a:pt x="30" y="30"/>
                    </a:lnTo>
                    <a:lnTo>
                      <a:pt x="29" y="32"/>
                    </a:lnTo>
                    <a:lnTo>
                      <a:pt x="32" y="34"/>
                    </a:lnTo>
                    <a:lnTo>
                      <a:pt x="30" y="35"/>
                    </a:lnTo>
                    <a:lnTo>
                      <a:pt x="28" y="36"/>
                    </a:lnTo>
                    <a:lnTo>
                      <a:pt x="29" y="38"/>
                    </a:lnTo>
                    <a:lnTo>
                      <a:pt x="32" y="38"/>
                    </a:lnTo>
                    <a:lnTo>
                      <a:pt x="33" y="39"/>
                    </a:lnTo>
                    <a:lnTo>
                      <a:pt x="35" y="39"/>
                    </a:lnTo>
                    <a:lnTo>
                      <a:pt x="35" y="40"/>
                    </a:lnTo>
                    <a:lnTo>
                      <a:pt x="38" y="41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43" y="44"/>
                    </a:lnTo>
                    <a:lnTo>
                      <a:pt x="41" y="46"/>
                    </a:lnTo>
                    <a:lnTo>
                      <a:pt x="43" y="47"/>
                    </a:lnTo>
                    <a:lnTo>
                      <a:pt x="43" y="50"/>
                    </a:lnTo>
                    <a:lnTo>
                      <a:pt x="41" y="51"/>
                    </a:lnTo>
                    <a:lnTo>
                      <a:pt x="40" y="50"/>
                    </a:lnTo>
                    <a:lnTo>
                      <a:pt x="40" y="49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95" name="Freeform 358"/>
              <p:cNvSpPr>
                <a:spLocks/>
              </p:cNvSpPr>
              <p:nvPr/>
            </p:nvSpPr>
            <p:spPr bwMode="auto">
              <a:xfrm>
                <a:off x="4026" y="1675"/>
                <a:ext cx="8" cy="3"/>
              </a:xfrm>
              <a:custGeom>
                <a:avLst/>
                <a:gdLst>
                  <a:gd name="T0" fmla="*/ 4 w 8"/>
                  <a:gd name="T1" fmla="*/ 1 h 3"/>
                  <a:gd name="T2" fmla="*/ 6 w 8"/>
                  <a:gd name="T3" fmla="*/ 0 h 3"/>
                  <a:gd name="T4" fmla="*/ 8 w 8"/>
                  <a:gd name="T5" fmla="*/ 1 h 3"/>
                  <a:gd name="T6" fmla="*/ 8 w 8"/>
                  <a:gd name="T7" fmla="*/ 2 h 3"/>
                  <a:gd name="T8" fmla="*/ 5 w 8"/>
                  <a:gd name="T9" fmla="*/ 3 h 3"/>
                  <a:gd name="T10" fmla="*/ 1 w 8"/>
                  <a:gd name="T11" fmla="*/ 3 h 3"/>
                  <a:gd name="T12" fmla="*/ 0 w 8"/>
                  <a:gd name="T13" fmla="*/ 2 h 3"/>
                  <a:gd name="T14" fmla="*/ 1 w 8"/>
                  <a:gd name="T15" fmla="*/ 1 h 3"/>
                  <a:gd name="T16" fmla="*/ 4 w 8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">
                    <a:moveTo>
                      <a:pt x="4" y="1"/>
                    </a:moveTo>
                    <a:lnTo>
                      <a:pt x="6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96" name="Freeform 359"/>
              <p:cNvSpPr>
                <a:spLocks/>
              </p:cNvSpPr>
              <p:nvPr/>
            </p:nvSpPr>
            <p:spPr bwMode="auto">
              <a:xfrm>
                <a:off x="4026" y="166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97" name="Freeform 360"/>
              <p:cNvSpPr>
                <a:spLocks/>
              </p:cNvSpPr>
              <p:nvPr/>
            </p:nvSpPr>
            <p:spPr bwMode="auto">
              <a:xfrm>
                <a:off x="4050" y="1659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0 w 3"/>
                  <a:gd name="T3" fmla="*/ 1 h 2"/>
                  <a:gd name="T4" fmla="*/ 2 w 3"/>
                  <a:gd name="T5" fmla="*/ 0 h 2"/>
                  <a:gd name="T6" fmla="*/ 3 w 3"/>
                  <a:gd name="T7" fmla="*/ 1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98" name="Freeform 361"/>
              <p:cNvSpPr>
                <a:spLocks/>
              </p:cNvSpPr>
              <p:nvPr/>
            </p:nvSpPr>
            <p:spPr bwMode="auto">
              <a:xfrm>
                <a:off x="4027" y="162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1 h 3"/>
                  <a:gd name="T4" fmla="*/ 0 w 2"/>
                  <a:gd name="T5" fmla="*/ 0 h 3"/>
                  <a:gd name="T6" fmla="*/ 2 w 2"/>
                  <a:gd name="T7" fmla="*/ 0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99" name="Freeform 362"/>
              <p:cNvSpPr>
                <a:spLocks/>
              </p:cNvSpPr>
              <p:nvPr/>
            </p:nvSpPr>
            <p:spPr bwMode="auto">
              <a:xfrm>
                <a:off x="4027" y="163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00" name="Freeform 363"/>
              <p:cNvSpPr>
                <a:spLocks/>
              </p:cNvSpPr>
              <p:nvPr/>
            </p:nvSpPr>
            <p:spPr bwMode="auto">
              <a:xfrm>
                <a:off x="4043" y="1659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01" name="Freeform 364"/>
              <p:cNvSpPr>
                <a:spLocks/>
              </p:cNvSpPr>
              <p:nvPr/>
            </p:nvSpPr>
            <p:spPr bwMode="auto">
              <a:xfrm>
                <a:off x="4027" y="1624"/>
                <a:ext cx="3" cy="2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2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02" name="Freeform 365"/>
              <p:cNvSpPr>
                <a:spLocks/>
              </p:cNvSpPr>
              <p:nvPr/>
            </p:nvSpPr>
            <p:spPr bwMode="auto">
              <a:xfrm>
                <a:off x="4026" y="1614"/>
                <a:ext cx="35" cy="51"/>
              </a:xfrm>
              <a:custGeom>
                <a:avLst/>
                <a:gdLst>
                  <a:gd name="T0" fmla="*/ 24 w 35"/>
                  <a:gd name="T1" fmla="*/ 42 h 51"/>
                  <a:gd name="T2" fmla="*/ 20 w 35"/>
                  <a:gd name="T3" fmla="*/ 45 h 51"/>
                  <a:gd name="T4" fmla="*/ 17 w 35"/>
                  <a:gd name="T5" fmla="*/ 45 h 51"/>
                  <a:gd name="T6" fmla="*/ 17 w 35"/>
                  <a:gd name="T7" fmla="*/ 46 h 51"/>
                  <a:gd name="T8" fmla="*/ 15 w 35"/>
                  <a:gd name="T9" fmla="*/ 46 h 51"/>
                  <a:gd name="T10" fmla="*/ 14 w 35"/>
                  <a:gd name="T11" fmla="*/ 47 h 51"/>
                  <a:gd name="T12" fmla="*/ 11 w 35"/>
                  <a:gd name="T13" fmla="*/ 50 h 51"/>
                  <a:gd name="T14" fmla="*/ 9 w 35"/>
                  <a:gd name="T15" fmla="*/ 49 h 51"/>
                  <a:gd name="T16" fmla="*/ 6 w 35"/>
                  <a:gd name="T17" fmla="*/ 50 h 51"/>
                  <a:gd name="T18" fmla="*/ 3 w 35"/>
                  <a:gd name="T19" fmla="*/ 51 h 51"/>
                  <a:gd name="T20" fmla="*/ 1 w 35"/>
                  <a:gd name="T21" fmla="*/ 47 h 51"/>
                  <a:gd name="T22" fmla="*/ 4 w 35"/>
                  <a:gd name="T23" fmla="*/ 49 h 51"/>
                  <a:gd name="T24" fmla="*/ 5 w 35"/>
                  <a:gd name="T25" fmla="*/ 46 h 51"/>
                  <a:gd name="T26" fmla="*/ 3 w 35"/>
                  <a:gd name="T27" fmla="*/ 45 h 51"/>
                  <a:gd name="T28" fmla="*/ 1 w 35"/>
                  <a:gd name="T29" fmla="*/ 41 h 51"/>
                  <a:gd name="T30" fmla="*/ 4 w 35"/>
                  <a:gd name="T31" fmla="*/ 38 h 51"/>
                  <a:gd name="T32" fmla="*/ 6 w 35"/>
                  <a:gd name="T33" fmla="*/ 35 h 51"/>
                  <a:gd name="T34" fmla="*/ 5 w 35"/>
                  <a:gd name="T35" fmla="*/ 34 h 51"/>
                  <a:gd name="T36" fmla="*/ 4 w 35"/>
                  <a:gd name="T37" fmla="*/ 30 h 51"/>
                  <a:gd name="T38" fmla="*/ 3 w 35"/>
                  <a:gd name="T39" fmla="*/ 25 h 51"/>
                  <a:gd name="T40" fmla="*/ 1 w 35"/>
                  <a:gd name="T41" fmla="*/ 24 h 51"/>
                  <a:gd name="T42" fmla="*/ 0 w 35"/>
                  <a:gd name="T43" fmla="*/ 22 h 51"/>
                  <a:gd name="T44" fmla="*/ 3 w 35"/>
                  <a:gd name="T45" fmla="*/ 19 h 51"/>
                  <a:gd name="T46" fmla="*/ 4 w 35"/>
                  <a:gd name="T47" fmla="*/ 21 h 51"/>
                  <a:gd name="T48" fmla="*/ 8 w 35"/>
                  <a:gd name="T49" fmla="*/ 22 h 51"/>
                  <a:gd name="T50" fmla="*/ 6 w 35"/>
                  <a:gd name="T51" fmla="*/ 21 h 51"/>
                  <a:gd name="T52" fmla="*/ 5 w 35"/>
                  <a:gd name="T53" fmla="*/ 18 h 51"/>
                  <a:gd name="T54" fmla="*/ 5 w 35"/>
                  <a:gd name="T55" fmla="*/ 16 h 51"/>
                  <a:gd name="T56" fmla="*/ 4 w 35"/>
                  <a:gd name="T57" fmla="*/ 12 h 51"/>
                  <a:gd name="T58" fmla="*/ 5 w 35"/>
                  <a:gd name="T59" fmla="*/ 11 h 51"/>
                  <a:gd name="T60" fmla="*/ 8 w 35"/>
                  <a:gd name="T61" fmla="*/ 7 h 51"/>
                  <a:gd name="T62" fmla="*/ 9 w 35"/>
                  <a:gd name="T63" fmla="*/ 5 h 51"/>
                  <a:gd name="T64" fmla="*/ 12 w 35"/>
                  <a:gd name="T65" fmla="*/ 3 h 51"/>
                  <a:gd name="T66" fmla="*/ 22 w 35"/>
                  <a:gd name="T67" fmla="*/ 2 h 51"/>
                  <a:gd name="T68" fmla="*/ 23 w 35"/>
                  <a:gd name="T69" fmla="*/ 2 h 51"/>
                  <a:gd name="T70" fmla="*/ 26 w 35"/>
                  <a:gd name="T71" fmla="*/ 6 h 51"/>
                  <a:gd name="T72" fmla="*/ 29 w 35"/>
                  <a:gd name="T73" fmla="*/ 11 h 51"/>
                  <a:gd name="T74" fmla="*/ 32 w 35"/>
                  <a:gd name="T75" fmla="*/ 14 h 51"/>
                  <a:gd name="T76" fmla="*/ 33 w 35"/>
                  <a:gd name="T77" fmla="*/ 18 h 51"/>
                  <a:gd name="T78" fmla="*/ 34 w 35"/>
                  <a:gd name="T79" fmla="*/ 27 h 51"/>
                  <a:gd name="T80" fmla="*/ 34 w 35"/>
                  <a:gd name="T81" fmla="*/ 30 h 51"/>
                  <a:gd name="T82" fmla="*/ 35 w 35"/>
                  <a:gd name="T83" fmla="*/ 34 h 51"/>
                  <a:gd name="T84" fmla="*/ 34 w 35"/>
                  <a:gd name="T85" fmla="*/ 38 h 51"/>
                  <a:gd name="T86" fmla="*/ 31 w 35"/>
                  <a:gd name="T87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" h="51">
                    <a:moveTo>
                      <a:pt x="31" y="42"/>
                    </a:moveTo>
                    <a:lnTo>
                      <a:pt x="24" y="42"/>
                    </a:lnTo>
                    <a:lnTo>
                      <a:pt x="23" y="45"/>
                    </a:lnTo>
                    <a:lnTo>
                      <a:pt x="20" y="45"/>
                    </a:lnTo>
                    <a:lnTo>
                      <a:pt x="18" y="44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7" y="46"/>
                    </a:lnTo>
                    <a:lnTo>
                      <a:pt x="15" y="49"/>
                    </a:lnTo>
                    <a:lnTo>
                      <a:pt x="15" y="46"/>
                    </a:lnTo>
                    <a:lnTo>
                      <a:pt x="12" y="46"/>
                    </a:lnTo>
                    <a:lnTo>
                      <a:pt x="14" y="47"/>
                    </a:lnTo>
                    <a:lnTo>
                      <a:pt x="14" y="50"/>
                    </a:lnTo>
                    <a:lnTo>
                      <a:pt x="11" y="50"/>
                    </a:lnTo>
                    <a:lnTo>
                      <a:pt x="11" y="47"/>
                    </a:lnTo>
                    <a:lnTo>
                      <a:pt x="9" y="49"/>
                    </a:lnTo>
                    <a:lnTo>
                      <a:pt x="9" y="50"/>
                    </a:lnTo>
                    <a:lnTo>
                      <a:pt x="6" y="50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1" y="49"/>
                    </a:lnTo>
                    <a:lnTo>
                      <a:pt x="1" y="47"/>
                    </a:lnTo>
                    <a:lnTo>
                      <a:pt x="3" y="49"/>
                    </a:lnTo>
                    <a:lnTo>
                      <a:pt x="4" y="49"/>
                    </a:lnTo>
                    <a:lnTo>
                      <a:pt x="3" y="47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4" y="38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5" y="34"/>
                    </a:lnTo>
                    <a:lnTo>
                      <a:pt x="5" y="31"/>
                    </a:lnTo>
                    <a:lnTo>
                      <a:pt x="4" y="30"/>
                    </a:lnTo>
                    <a:lnTo>
                      <a:pt x="4" y="27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8" y="22"/>
                    </a:lnTo>
                    <a:lnTo>
                      <a:pt x="9" y="21"/>
                    </a:lnTo>
                    <a:lnTo>
                      <a:pt x="6" y="21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5" y="16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21" y="3"/>
                    </a:lnTo>
                    <a:lnTo>
                      <a:pt x="22" y="2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9" y="11"/>
                    </a:lnTo>
                    <a:lnTo>
                      <a:pt x="31" y="13"/>
                    </a:lnTo>
                    <a:lnTo>
                      <a:pt x="32" y="14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4" y="21"/>
                    </a:lnTo>
                    <a:lnTo>
                      <a:pt x="34" y="27"/>
                    </a:lnTo>
                    <a:lnTo>
                      <a:pt x="33" y="28"/>
                    </a:lnTo>
                    <a:lnTo>
                      <a:pt x="34" y="30"/>
                    </a:lnTo>
                    <a:lnTo>
                      <a:pt x="34" y="31"/>
                    </a:lnTo>
                    <a:lnTo>
                      <a:pt x="35" y="34"/>
                    </a:lnTo>
                    <a:lnTo>
                      <a:pt x="34" y="35"/>
                    </a:lnTo>
                    <a:lnTo>
                      <a:pt x="34" y="38"/>
                    </a:lnTo>
                    <a:lnTo>
                      <a:pt x="33" y="40"/>
                    </a:lnTo>
                    <a:lnTo>
                      <a:pt x="31" y="4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03" name="Freeform 366"/>
              <p:cNvSpPr>
                <a:spLocks/>
              </p:cNvSpPr>
              <p:nvPr/>
            </p:nvSpPr>
            <p:spPr bwMode="auto">
              <a:xfrm>
                <a:off x="2809" y="1481"/>
                <a:ext cx="79" cy="34"/>
              </a:xfrm>
              <a:custGeom>
                <a:avLst/>
                <a:gdLst>
                  <a:gd name="T0" fmla="*/ 4 w 79"/>
                  <a:gd name="T1" fmla="*/ 28 h 34"/>
                  <a:gd name="T2" fmla="*/ 0 w 79"/>
                  <a:gd name="T3" fmla="*/ 26 h 34"/>
                  <a:gd name="T4" fmla="*/ 2 w 79"/>
                  <a:gd name="T5" fmla="*/ 22 h 34"/>
                  <a:gd name="T6" fmla="*/ 3 w 79"/>
                  <a:gd name="T7" fmla="*/ 20 h 34"/>
                  <a:gd name="T8" fmla="*/ 4 w 79"/>
                  <a:gd name="T9" fmla="*/ 20 h 34"/>
                  <a:gd name="T10" fmla="*/ 6 w 79"/>
                  <a:gd name="T11" fmla="*/ 23 h 34"/>
                  <a:gd name="T12" fmla="*/ 10 w 79"/>
                  <a:gd name="T13" fmla="*/ 21 h 34"/>
                  <a:gd name="T14" fmla="*/ 11 w 79"/>
                  <a:gd name="T15" fmla="*/ 20 h 34"/>
                  <a:gd name="T16" fmla="*/ 15 w 79"/>
                  <a:gd name="T17" fmla="*/ 21 h 34"/>
                  <a:gd name="T18" fmla="*/ 20 w 79"/>
                  <a:gd name="T19" fmla="*/ 20 h 34"/>
                  <a:gd name="T20" fmla="*/ 22 w 79"/>
                  <a:gd name="T21" fmla="*/ 18 h 34"/>
                  <a:gd name="T22" fmla="*/ 28 w 79"/>
                  <a:gd name="T23" fmla="*/ 17 h 34"/>
                  <a:gd name="T24" fmla="*/ 31 w 79"/>
                  <a:gd name="T25" fmla="*/ 18 h 34"/>
                  <a:gd name="T26" fmla="*/ 33 w 79"/>
                  <a:gd name="T27" fmla="*/ 17 h 34"/>
                  <a:gd name="T28" fmla="*/ 35 w 79"/>
                  <a:gd name="T29" fmla="*/ 21 h 34"/>
                  <a:gd name="T30" fmla="*/ 35 w 79"/>
                  <a:gd name="T31" fmla="*/ 17 h 34"/>
                  <a:gd name="T32" fmla="*/ 34 w 79"/>
                  <a:gd name="T33" fmla="*/ 13 h 34"/>
                  <a:gd name="T34" fmla="*/ 34 w 79"/>
                  <a:gd name="T35" fmla="*/ 11 h 34"/>
                  <a:gd name="T36" fmla="*/ 37 w 79"/>
                  <a:gd name="T37" fmla="*/ 10 h 34"/>
                  <a:gd name="T38" fmla="*/ 40 w 79"/>
                  <a:gd name="T39" fmla="*/ 9 h 34"/>
                  <a:gd name="T40" fmla="*/ 41 w 79"/>
                  <a:gd name="T41" fmla="*/ 5 h 34"/>
                  <a:gd name="T42" fmla="*/ 45 w 79"/>
                  <a:gd name="T43" fmla="*/ 5 h 34"/>
                  <a:gd name="T44" fmla="*/ 45 w 79"/>
                  <a:gd name="T45" fmla="*/ 2 h 34"/>
                  <a:gd name="T46" fmla="*/ 50 w 79"/>
                  <a:gd name="T47" fmla="*/ 6 h 34"/>
                  <a:gd name="T48" fmla="*/ 54 w 79"/>
                  <a:gd name="T49" fmla="*/ 5 h 34"/>
                  <a:gd name="T50" fmla="*/ 56 w 79"/>
                  <a:gd name="T51" fmla="*/ 2 h 34"/>
                  <a:gd name="T52" fmla="*/ 57 w 79"/>
                  <a:gd name="T53" fmla="*/ 0 h 34"/>
                  <a:gd name="T54" fmla="*/ 62 w 79"/>
                  <a:gd name="T55" fmla="*/ 1 h 34"/>
                  <a:gd name="T56" fmla="*/ 68 w 79"/>
                  <a:gd name="T57" fmla="*/ 4 h 34"/>
                  <a:gd name="T58" fmla="*/ 72 w 79"/>
                  <a:gd name="T59" fmla="*/ 2 h 34"/>
                  <a:gd name="T60" fmla="*/ 75 w 79"/>
                  <a:gd name="T61" fmla="*/ 4 h 34"/>
                  <a:gd name="T62" fmla="*/ 77 w 79"/>
                  <a:gd name="T63" fmla="*/ 7 h 34"/>
                  <a:gd name="T64" fmla="*/ 79 w 79"/>
                  <a:gd name="T65" fmla="*/ 11 h 34"/>
                  <a:gd name="T66" fmla="*/ 72 w 79"/>
                  <a:gd name="T67" fmla="*/ 17 h 34"/>
                  <a:gd name="T68" fmla="*/ 75 w 79"/>
                  <a:gd name="T69" fmla="*/ 20 h 34"/>
                  <a:gd name="T70" fmla="*/ 72 w 79"/>
                  <a:gd name="T71" fmla="*/ 21 h 34"/>
                  <a:gd name="T72" fmla="*/ 73 w 79"/>
                  <a:gd name="T73" fmla="*/ 26 h 34"/>
                  <a:gd name="T74" fmla="*/ 69 w 79"/>
                  <a:gd name="T75" fmla="*/ 27 h 34"/>
                  <a:gd name="T76" fmla="*/ 67 w 79"/>
                  <a:gd name="T77" fmla="*/ 31 h 34"/>
                  <a:gd name="T78" fmla="*/ 62 w 79"/>
                  <a:gd name="T79" fmla="*/ 32 h 34"/>
                  <a:gd name="T80" fmla="*/ 54 w 79"/>
                  <a:gd name="T81" fmla="*/ 34 h 34"/>
                  <a:gd name="T82" fmla="*/ 48 w 79"/>
                  <a:gd name="T83" fmla="*/ 33 h 34"/>
                  <a:gd name="T84" fmla="*/ 37 w 79"/>
                  <a:gd name="T85" fmla="*/ 32 h 34"/>
                  <a:gd name="T86" fmla="*/ 31 w 79"/>
                  <a:gd name="T87" fmla="*/ 31 h 34"/>
                  <a:gd name="T88" fmla="*/ 29 w 79"/>
                  <a:gd name="T89" fmla="*/ 29 h 34"/>
                  <a:gd name="T90" fmla="*/ 28 w 79"/>
                  <a:gd name="T91" fmla="*/ 26 h 34"/>
                  <a:gd name="T92" fmla="*/ 23 w 79"/>
                  <a:gd name="T93" fmla="*/ 27 h 34"/>
                  <a:gd name="T94" fmla="*/ 15 w 79"/>
                  <a:gd name="T95" fmla="*/ 29 h 34"/>
                  <a:gd name="T96" fmla="*/ 11 w 79"/>
                  <a:gd name="T97" fmla="*/ 28 h 34"/>
                  <a:gd name="T98" fmla="*/ 10 w 79"/>
                  <a:gd name="T99" fmla="*/ 27 h 34"/>
                  <a:gd name="T100" fmla="*/ 6 w 79"/>
                  <a:gd name="T101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9" h="34">
                    <a:moveTo>
                      <a:pt x="6" y="28"/>
                    </a:moveTo>
                    <a:lnTo>
                      <a:pt x="4" y="28"/>
                    </a:lnTo>
                    <a:lnTo>
                      <a:pt x="3" y="27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9" y="22"/>
                    </a:lnTo>
                    <a:lnTo>
                      <a:pt x="10" y="21"/>
                    </a:lnTo>
                    <a:lnTo>
                      <a:pt x="10" y="18"/>
                    </a:lnTo>
                    <a:lnTo>
                      <a:pt x="11" y="20"/>
                    </a:lnTo>
                    <a:lnTo>
                      <a:pt x="14" y="20"/>
                    </a:lnTo>
                    <a:lnTo>
                      <a:pt x="15" y="21"/>
                    </a:lnTo>
                    <a:lnTo>
                      <a:pt x="18" y="21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2" y="18"/>
                    </a:lnTo>
                    <a:lnTo>
                      <a:pt x="26" y="18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3" y="17"/>
                    </a:lnTo>
                    <a:lnTo>
                      <a:pt x="34" y="20"/>
                    </a:lnTo>
                    <a:lnTo>
                      <a:pt x="35" y="21"/>
                    </a:lnTo>
                    <a:lnTo>
                      <a:pt x="37" y="18"/>
                    </a:lnTo>
                    <a:lnTo>
                      <a:pt x="35" y="17"/>
                    </a:lnTo>
                    <a:lnTo>
                      <a:pt x="37" y="15"/>
                    </a:lnTo>
                    <a:lnTo>
                      <a:pt x="34" y="13"/>
                    </a:lnTo>
                    <a:lnTo>
                      <a:pt x="33" y="12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40" y="9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3" y="6"/>
                    </a:lnTo>
                    <a:lnTo>
                      <a:pt x="45" y="5"/>
                    </a:lnTo>
                    <a:lnTo>
                      <a:pt x="44" y="4"/>
                    </a:lnTo>
                    <a:lnTo>
                      <a:pt x="45" y="2"/>
                    </a:lnTo>
                    <a:lnTo>
                      <a:pt x="48" y="5"/>
                    </a:lnTo>
                    <a:lnTo>
                      <a:pt x="50" y="6"/>
                    </a:lnTo>
                    <a:lnTo>
                      <a:pt x="51" y="5"/>
                    </a:lnTo>
                    <a:lnTo>
                      <a:pt x="54" y="5"/>
                    </a:lnTo>
                    <a:lnTo>
                      <a:pt x="54" y="4"/>
                    </a:lnTo>
                    <a:lnTo>
                      <a:pt x="56" y="2"/>
                    </a:lnTo>
                    <a:lnTo>
                      <a:pt x="57" y="1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2" y="1"/>
                    </a:lnTo>
                    <a:lnTo>
                      <a:pt x="67" y="1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5" y="4"/>
                    </a:lnTo>
                    <a:lnTo>
                      <a:pt x="78" y="5"/>
                    </a:lnTo>
                    <a:lnTo>
                      <a:pt x="77" y="7"/>
                    </a:lnTo>
                    <a:lnTo>
                      <a:pt x="77" y="9"/>
                    </a:lnTo>
                    <a:lnTo>
                      <a:pt x="79" y="11"/>
                    </a:lnTo>
                    <a:lnTo>
                      <a:pt x="79" y="17"/>
                    </a:lnTo>
                    <a:lnTo>
                      <a:pt x="72" y="17"/>
                    </a:lnTo>
                    <a:lnTo>
                      <a:pt x="73" y="18"/>
                    </a:lnTo>
                    <a:lnTo>
                      <a:pt x="75" y="20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3" y="23"/>
                    </a:lnTo>
                    <a:lnTo>
                      <a:pt x="73" y="26"/>
                    </a:lnTo>
                    <a:lnTo>
                      <a:pt x="72" y="27"/>
                    </a:lnTo>
                    <a:lnTo>
                      <a:pt x="69" y="27"/>
                    </a:lnTo>
                    <a:lnTo>
                      <a:pt x="67" y="29"/>
                    </a:lnTo>
                    <a:lnTo>
                      <a:pt x="67" y="31"/>
                    </a:lnTo>
                    <a:lnTo>
                      <a:pt x="63" y="31"/>
                    </a:lnTo>
                    <a:lnTo>
                      <a:pt x="62" y="32"/>
                    </a:lnTo>
                    <a:lnTo>
                      <a:pt x="56" y="32"/>
                    </a:lnTo>
                    <a:lnTo>
                      <a:pt x="54" y="34"/>
                    </a:lnTo>
                    <a:lnTo>
                      <a:pt x="49" y="34"/>
                    </a:lnTo>
                    <a:lnTo>
                      <a:pt x="48" y="33"/>
                    </a:lnTo>
                    <a:lnTo>
                      <a:pt x="39" y="33"/>
                    </a:lnTo>
                    <a:lnTo>
                      <a:pt x="37" y="32"/>
                    </a:lnTo>
                    <a:lnTo>
                      <a:pt x="33" y="32"/>
                    </a:lnTo>
                    <a:lnTo>
                      <a:pt x="31" y="31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27" y="27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3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8" y="28"/>
                    </a:lnTo>
                    <a:lnTo>
                      <a:pt x="6" y="28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04" name="Freeform 367"/>
              <p:cNvSpPr>
                <a:spLocks/>
              </p:cNvSpPr>
              <p:nvPr/>
            </p:nvSpPr>
            <p:spPr bwMode="auto">
              <a:xfrm>
                <a:off x="3914" y="226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05" name="Freeform 368"/>
              <p:cNvSpPr>
                <a:spLocks/>
              </p:cNvSpPr>
              <p:nvPr/>
            </p:nvSpPr>
            <p:spPr bwMode="auto">
              <a:xfrm>
                <a:off x="4008" y="2202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1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06" name="Freeform 369"/>
              <p:cNvSpPr>
                <a:spLocks/>
              </p:cNvSpPr>
              <p:nvPr/>
            </p:nvSpPr>
            <p:spPr bwMode="auto">
              <a:xfrm>
                <a:off x="4015" y="219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07" name="Freeform 370"/>
              <p:cNvSpPr>
                <a:spLocks/>
              </p:cNvSpPr>
              <p:nvPr/>
            </p:nvSpPr>
            <p:spPr bwMode="auto">
              <a:xfrm>
                <a:off x="4049" y="219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08" name="Freeform 371"/>
              <p:cNvSpPr>
                <a:spLocks/>
              </p:cNvSpPr>
              <p:nvPr/>
            </p:nvSpPr>
            <p:spPr bwMode="auto">
              <a:xfrm>
                <a:off x="4234" y="2235"/>
                <a:ext cx="3" cy="2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2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09" name="Freeform 372"/>
              <p:cNvSpPr>
                <a:spLocks/>
              </p:cNvSpPr>
              <p:nvPr/>
            </p:nvSpPr>
            <p:spPr bwMode="auto">
              <a:xfrm>
                <a:off x="3888" y="2315"/>
                <a:ext cx="3" cy="8"/>
              </a:xfrm>
              <a:custGeom>
                <a:avLst/>
                <a:gdLst>
                  <a:gd name="T0" fmla="*/ 3 w 3"/>
                  <a:gd name="T1" fmla="*/ 8 h 8"/>
                  <a:gd name="T2" fmla="*/ 2 w 3"/>
                  <a:gd name="T3" fmla="*/ 5 h 8"/>
                  <a:gd name="T4" fmla="*/ 0 w 3"/>
                  <a:gd name="T5" fmla="*/ 4 h 8"/>
                  <a:gd name="T6" fmla="*/ 0 w 3"/>
                  <a:gd name="T7" fmla="*/ 0 h 8"/>
                  <a:gd name="T8" fmla="*/ 0 w 3"/>
                  <a:gd name="T9" fmla="*/ 2 h 8"/>
                  <a:gd name="T10" fmla="*/ 2 w 3"/>
                  <a:gd name="T11" fmla="*/ 4 h 8"/>
                  <a:gd name="T12" fmla="*/ 3 w 3"/>
                  <a:gd name="T13" fmla="*/ 5 h 8"/>
                  <a:gd name="T14" fmla="*/ 3 w 3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10" name="Freeform 373"/>
              <p:cNvSpPr>
                <a:spLocks/>
              </p:cNvSpPr>
              <p:nvPr/>
            </p:nvSpPr>
            <p:spPr bwMode="auto">
              <a:xfrm>
                <a:off x="3890" y="231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11" name="Freeform 374"/>
              <p:cNvSpPr>
                <a:spLocks/>
              </p:cNvSpPr>
              <p:nvPr/>
            </p:nvSpPr>
            <p:spPr bwMode="auto">
              <a:xfrm>
                <a:off x="3890" y="230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12" name="Freeform 375"/>
              <p:cNvSpPr>
                <a:spLocks/>
              </p:cNvSpPr>
              <p:nvPr/>
            </p:nvSpPr>
            <p:spPr bwMode="auto">
              <a:xfrm>
                <a:off x="4060" y="2197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13" name="Freeform 376"/>
              <p:cNvSpPr>
                <a:spLocks/>
              </p:cNvSpPr>
              <p:nvPr/>
            </p:nvSpPr>
            <p:spPr bwMode="auto">
              <a:xfrm>
                <a:off x="4067" y="2161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0 w 5"/>
                  <a:gd name="T3" fmla="*/ 5 h 5"/>
                  <a:gd name="T4" fmla="*/ 0 w 5"/>
                  <a:gd name="T5" fmla="*/ 1 h 5"/>
                  <a:gd name="T6" fmla="*/ 2 w 5"/>
                  <a:gd name="T7" fmla="*/ 0 h 5"/>
                  <a:gd name="T8" fmla="*/ 3 w 5"/>
                  <a:gd name="T9" fmla="*/ 1 h 5"/>
                  <a:gd name="T10" fmla="*/ 4 w 5"/>
                  <a:gd name="T11" fmla="*/ 3 h 5"/>
                  <a:gd name="T12" fmla="*/ 5 w 5"/>
                  <a:gd name="T13" fmla="*/ 5 h 5"/>
                  <a:gd name="T14" fmla="*/ 4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0" y="5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14" name="Freeform 377"/>
              <p:cNvSpPr>
                <a:spLocks/>
              </p:cNvSpPr>
              <p:nvPr/>
            </p:nvSpPr>
            <p:spPr bwMode="auto">
              <a:xfrm>
                <a:off x="4070" y="2159"/>
                <a:ext cx="12" cy="8"/>
              </a:xfrm>
              <a:custGeom>
                <a:avLst/>
                <a:gdLst>
                  <a:gd name="T0" fmla="*/ 6 w 12"/>
                  <a:gd name="T1" fmla="*/ 8 h 8"/>
                  <a:gd name="T2" fmla="*/ 5 w 12"/>
                  <a:gd name="T3" fmla="*/ 8 h 8"/>
                  <a:gd name="T4" fmla="*/ 2 w 12"/>
                  <a:gd name="T5" fmla="*/ 7 h 8"/>
                  <a:gd name="T6" fmla="*/ 1 w 12"/>
                  <a:gd name="T7" fmla="*/ 5 h 8"/>
                  <a:gd name="T8" fmla="*/ 1 w 12"/>
                  <a:gd name="T9" fmla="*/ 3 h 8"/>
                  <a:gd name="T10" fmla="*/ 0 w 12"/>
                  <a:gd name="T11" fmla="*/ 2 h 8"/>
                  <a:gd name="T12" fmla="*/ 2 w 12"/>
                  <a:gd name="T13" fmla="*/ 2 h 8"/>
                  <a:gd name="T14" fmla="*/ 3 w 12"/>
                  <a:gd name="T15" fmla="*/ 3 h 8"/>
                  <a:gd name="T16" fmla="*/ 5 w 12"/>
                  <a:gd name="T17" fmla="*/ 2 h 8"/>
                  <a:gd name="T18" fmla="*/ 7 w 12"/>
                  <a:gd name="T19" fmla="*/ 3 h 8"/>
                  <a:gd name="T20" fmla="*/ 7 w 12"/>
                  <a:gd name="T21" fmla="*/ 2 h 8"/>
                  <a:gd name="T22" fmla="*/ 8 w 12"/>
                  <a:gd name="T23" fmla="*/ 3 h 8"/>
                  <a:gd name="T24" fmla="*/ 8 w 12"/>
                  <a:gd name="T25" fmla="*/ 0 h 8"/>
                  <a:gd name="T26" fmla="*/ 11 w 12"/>
                  <a:gd name="T27" fmla="*/ 2 h 8"/>
                  <a:gd name="T28" fmla="*/ 12 w 12"/>
                  <a:gd name="T29" fmla="*/ 3 h 8"/>
                  <a:gd name="T30" fmla="*/ 8 w 12"/>
                  <a:gd name="T31" fmla="*/ 7 h 8"/>
                  <a:gd name="T32" fmla="*/ 6 w 12"/>
                  <a:gd name="T3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8">
                    <a:moveTo>
                      <a:pt x="6" y="8"/>
                    </a:moveTo>
                    <a:lnTo>
                      <a:pt x="5" y="8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15" name="Freeform 378"/>
              <p:cNvSpPr>
                <a:spLocks/>
              </p:cNvSpPr>
              <p:nvPr/>
            </p:nvSpPr>
            <p:spPr bwMode="auto">
              <a:xfrm>
                <a:off x="4092" y="2157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2 h 4"/>
                  <a:gd name="T4" fmla="*/ 1 w 1"/>
                  <a:gd name="T5" fmla="*/ 0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16" name="Freeform 379"/>
              <p:cNvSpPr>
                <a:spLocks/>
              </p:cNvSpPr>
              <p:nvPr/>
            </p:nvSpPr>
            <p:spPr bwMode="auto">
              <a:xfrm>
                <a:off x="4124" y="216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0 h 2"/>
                  <a:gd name="T4" fmla="*/ 3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17" name="Freeform 380"/>
              <p:cNvSpPr>
                <a:spLocks/>
              </p:cNvSpPr>
              <p:nvPr/>
            </p:nvSpPr>
            <p:spPr bwMode="auto">
              <a:xfrm>
                <a:off x="4130" y="218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18" name="Freeform 381"/>
              <p:cNvSpPr>
                <a:spLocks/>
              </p:cNvSpPr>
              <p:nvPr/>
            </p:nvSpPr>
            <p:spPr bwMode="auto">
              <a:xfrm>
                <a:off x="4130" y="218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19" name="Freeform 382"/>
              <p:cNvSpPr>
                <a:spLocks/>
              </p:cNvSpPr>
              <p:nvPr/>
            </p:nvSpPr>
            <p:spPr bwMode="auto">
              <a:xfrm>
                <a:off x="4130" y="216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20" name="Freeform 383"/>
              <p:cNvSpPr>
                <a:spLocks/>
              </p:cNvSpPr>
              <p:nvPr/>
            </p:nvSpPr>
            <p:spPr bwMode="auto">
              <a:xfrm>
                <a:off x="4130" y="2163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21" name="Freeform 384"/>
              <p:cNvSpPr>
                <a:spLocks/>
              </p:cNvSpPr>
              <p:nvPr/>
            </p:nvSpPr>
            <p:spPr bwMode="auto">
              <a:xfrm>
                <a:off x="4132" y="2186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4 w 6"/>
                  <a:gd name="T3" fmla="*/ 1 h 6"/>
                  <a:gd name="T4" fmla="*/ 6 w 6"/>
                  <a:gd name="T5" fmla="*/ 0 h 6"/>
                  <a:gd name="T6" fmla="*/ 4 w 6"/>
                  <a:gd name="T7" fmla="*/ 3 h 6"/>
                  <a:gd name="T8" fmla="*/ 4 w 6"/>
                  <a:gd name="T9" fmla="*/ 4 h 6"/>
                  <a:gd name="T10" fmla="*/ 6 w 6"/>
                  <a:gd name="T11" fmla="*/ 5 h 6"/>
                  <a:gd name="T12" fmla="*/ 4 w 6"/>
                  <a:gd name="T13" fmla="*/ 6 h 6"/>
                  <a:gd name="T14" fmla="*/ 0 w 6"/>
                  <a:gd name="T15" fmla="*/ 6 h 6"/>
                  <a:gd name="T16" fmla="*/ 1 w 6"/>
                  <a:gd name="T17" fmla="*/ 4 h 6"/>
                  <a:gd name="T18" fmla="*/ 1 w 6"/>
                  <a:gd name="T19" fmla="*/ 1 h 6"/>
                  <a:gd name="T20" fmla="*/ 3 w 6"/>
                  <a:gd name="T21" fmla="*/ 1 h 6"/>
                  <a:gd name="T22" fmla="*/ 3 w 6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lnTo>
                      <a:pt x="4" y="1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22" name="Freeform 385"/>
              <p:cNvSpPr>
                <a:spLocks/>
              </p:cNvSpPr>
              <p:nvPr/>
            </p:nvSpPr>
            <p:spPr bwMode="auto">
              <a:xfrm>
                <a:off x="4134" y="2158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1 w 2"/>
                  <a:gd name="T3" fmla="*/ 3 h 4"/>
                  <a:gd name="T4" fmla="*/ 2 w 2"/>
                  <a:gd name="T5" fmla="*/ 0 h 4"/>
                  <a:gd name="T6" fmla="*/ 1 w 2"/>
                  <a:gd name="T7" fmla="*/ 3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1" y="3"/>
                    </a:lnTo>
                    <a:lnTo>
                      <a:pt x="2" y="0"/>
                    </a:lnTo>
                    <a:lnTo>
                      <a:pt x="1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23" name="Freeform 386"/>
              <p:cNvSpPr>
                <a:spLocks/>
              </p:cNvSpPr>
              <p:nvPr/>
            </p:nvSpPr>
            <p:spPr bwMode="auto">
              <a:xfrm>
                <a:off x="4139" y="220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24" name="Freeform 387"/>
              <p:cNvSpPr>
                <a:spLocks/>
              </p:cNvSpPr>
              <p:nvPr/>
            </p:nvSpPr>
            <p:spPr bwMode="auto">
              <a:xfrm>
                <a:off x="4198" y="214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25" name="Freeform 388"/>
              <p:cNvSpPr>
                <a:spLocks/>
              </p:cNvSpPr>
              <p:nvPr/>
            </p:nvSpPr>
            <p:spPr bwMode="auto">
              <a:xfrm>
                <a:off x="4162" y="2215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1 w 5"/>
                  <a:gd name="T3" fmla="*/ 4 h 4"/>
                  <a:gd name="T4" fmla="*/ 0 w 5"/>
                  <a:gd name="T5" fmla="*/ 2 h 4"/>
                  <a:gd name="T6" fmla="*/ 2 w 5"/>
                  <a:gd name="T7" fmla="*/ 0 h 4"/>
                  <a:gd name="T8" fmla="*/ 5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26" name="Freeform 389"/>
              <p:cNvSpPr>
                <a:spLocks/>
              </p:cNvSpPr>
              <p:nvPr/>
            </p:nvSpPr>
            <p:spPr bwMode="auto">
              <a:xfrm>
                <a:off x="4285" y="229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1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27" name="Freeform 390"/>
              <p:cNvSpPr>
                <a:spLocks/>
              </p:cNvSpPr>
              <p:nvPr/>
            </p:nvSpPr>
            <p:spPr bwMode="auto">
              <a:xfrm>
                <a:off x="4306" y="2307"/>
                <a:ext cx="3" cy="11"/>
              </a:xfrm>
              <a:custGeom>
                <a:avLst/>
                <a:gdLst>
                  <a:gd name="T0" fmla="*/ 1 w 3"/>
                  <a:gd name="T1" fmla="*/ 11 h 11"/>
                  <a:gd name="T2" fmla="*/ 0 w 3"/>
                  <a:gd name="T3" fmla="*/ 10 h 11"/>
                  <a:gd name="T4" fmla="*/ 0 w 3"/>
                  <a:gd name="T5" fmla="*/ 7 h 11"/>
                  <a:gd name="T6" fmla="*/ 1 w 3"/>
                  <a:gd name="T7" fmla="*/ 6 h 11"/>
                  <a:gd name="T8" fmla="*/ 1 w 3"/>
                  <a:gd name="T9" fmla="*/ 3 h 11"/>
                  <a:gd name="T10" fmla="*/ 2 w 3"/>
                  <a:gd name="T11" fmla="*/ 2 h 11"/>
                  <a:gd name="T12" fmla="*/ 1 w 3"/>
                  <a:gd name="T13" fmla="*/ 0 h 11"/>
                  <a:gd name="T14" fmla="*/ 3 w 3"/>
                  <a:gd name="T15" fmla="*/ 1 h 11"/>
                  <a:gd name="T16" fmla="*/ 1 w 3"/>
                  <a:gd name="T17" fmla="*/ 8 h 11"/>
                  <a:gd name="T18" fmla="*/ 1 w 3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1">
                    <a:moveTo>
                      <a:pt x="1" y="11"/>
                    </a:move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8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28" name="Freeform 391"/>
              <p:cNvSpPr>
                <a:spLocks/>
              </p:cNvSpPr>
              <p:nvPr/>
            </p:nvSpPr>
            <p:spPr bwMode="auto">
              <a:xfrm>
                <a:off x="4309" y="2332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29" name="Freeform 392"/>
              <p:cNvSpPr>
                <a:spLocks/>
              </p:cNvSpPr>
              <p:nvPr/>
            </p:nvSpPr>
            <p:spPr bwMode="auto">
              <a:xfrm>
                <a:off x="4311" y="2336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30" name="Freeform 393"/>
              <p:cNvSpPr>
                <a:spLocks/>
              </p:cNvSpPr>
              <p:nvPr/>
            </p:nvSpPr>
            <p:spPr bwMode="auto">
              <a:xfrm>
                <a:off x="4311" y="234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31" name="Freeform 394"/>
              <p:cNvSpPr>
                <a:spLocks/>
              </p:cNvSpPr>
              <p:nvPr/>
            </p:nvSpPr>
            <p:spPr bwMode="auto">
              <a:xfrm>
                <a:off x="4135" y="2431"/>
                <a:ext cx="16" cy="6"/>
              </a:xfrm>
              <a:custGeom>
                <a:avLst/>
                <a:gdLst>
                  <a:gd name="T0" fmla="*/ 16 w 16"/>
                  <a:gd name="T1" fmla="*/ 3 h 6"/>
                  <a:gd name="T2" fmla="*/ 13 w 16"/>
                  <a:gd name="T3" fmla="*/ 4 h 6"/>
                  <a:gd name="T4" fmla="*/ 12 w 16"/>
                  <a:gd name="T5" fmla="*/ 4 h 6"/>
                  <a:gd name="T6" fmla="*/ 10 w 16"/>
                  <a:gd name="T7" fmla="*/ 5 h 6"/>
                  <a:gd name="T8" fmla="*/ 9 w 16"/>
                  <a:gd name="T9" fmla="*/ 6 h 6"/>
                  <a:gd name="T10" fmla="*/ 7 w 16"/>
                  <a:gd name="T11" fmla="*/ 5 h 6"/>
                  <a:gd name="T12" fmla="*/ 5 w 16"/>
                  <a:gd name="T13" fmla="*/ 6 h 6"/>
                  <a:gd name="T14" fmla="*/ 1 w 16"/>
                  <a:gd name="T15" fmla="*/ 6 h 6"/>
                  <a:gd name="T16" fmla="*/ 0 w 16"/>
                  <a:gd name="T17" fmla="*/ 5 h 6"/>
                  <a:gd name="T18" fmla="*/ 0 w 16"/>
                  <a:gd name="T19" fmla="*/ 3 h 6"/>
                  <a:gd name="T20" fmla="*/ 1 w 16"/>
                  <a:gd name="T21" fmla="*/ 3 h 6"/>
                  <a:gd name="T22" fmla="*/ 4 w 16"/>
                  <a:gd name="T23" fmla="*/ 1 h 6"/>
                  <a:gd name="T24" fmla="*/ 5 w 16"/>
                  <a:gd name="T25" fmla="*/ 1 h 6"/>
                  <a:gd name="T26" fmla="*/ 7 w 16"/>
                  <a:gd name="T27" fmla="*/ 0 h 6"/>
                  <a:gd name="T28" fmla="*/ 9 w 16"/>
                  <a:gd name="T29" fmla="*/ 0 h 6"/>
                  <a:gd name="T30" fmla="*/ 10 w 16"/>
                  <a:gd name="T31" fmla="*/ 3 h 6"/>
                  <a:gd name="T32" fmla="*/ 13 w 16"/>
                  <a:gd name="T33" fmla="*/ 3 h 6"/>
                  <a:gd name="T34" fmla="*/ 16 w 16"/>
                  <a:gd name="T35" fmla="*/ 4 h 6"/>
                  <a:gd name="T36" fmla="*/ 16 w 16"/>
                  <a:gd name="T3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6">
                    <a:moveTo>
                      <a:pt x="16" y="3"/>
                    </a:moveTo>
                    <a:lnTo>
                      <a:pt x="13" y="4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6" y="4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32" name="Freeform 395"/>
              <p:cNvSpPr>
                <a:spLocks/>
              </p:cNvSpPr>
              <p:nvPr/>
            </p:nvSpPr>
            <p:spPr bwMode="auto">
              <a:xfrm>
                <a:off x="4225" y="246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33" name="Freeform 396"/>
              <p:cNvSpPr>
                <a:spLocks/>
              </p:cNvSpPr>
              <p:nvPr/>
            </p:nvSpPr>
            <p:spPr bwMode="auto">
              <a:xfrm>
                <a:off x="4250" y="2521"/>
                <a:ext cx="4" cy="5"/>
              </a:xfrm>
              <a:custGeom>
                <a:avLst/>
                <a:gdLst>
                  <a:gd name="T0" fmla="*/ 2 w 4"/>
                  <a:gd name="T1" fmla="*/ 0 h 5"/>
                  <a:gd name="T2" fmla="*/ 4 w 4"/>
                  <a:gd name="T3" fmla="*/ 1 h 5"/>
                  <a:gd name="T4" fmla="*/ 4 w 4"/>
                  <a:gd name="T5" fmla="*/ 4 h 5"/>
                  <a:gd name="T6" fmla="*/ 1 w 4"/>
                  <a:gd name="T7" fmla="*/ 5 h 5"/>
                  <a:gd name="T8" fmla="*/ 0 w 4"/>
                  <a:gd name="T9" fmla="*/ 3 h 5"/>
                  <a:gd name="T10" fmla="*/ 0 w 4"/>
                  <a:gd name="T11" fmla="*/ 1 h 5"/>
                  <a:gd name="T12" fmla="*/ 1 w 4"/>
                  <a:gd name="T13" fmla="*/ 3 h 5"/>
                  <a:gd name="T14" fmla="*/ 1 w 4"/>
                  <a:gd name="T15" fmla="*/ 0 h 5"/>
                  <a:gd name="T16" fmla="*/ 2 w 4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4" y="1"/>
                    </a:lnTo>
                    <a:lnTo>
                      <a:pt x="4" y="4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34" name="Freeform 397"/>
              <p:cNvSpPr>
                <a:spLocks/>
              </p:cNvSpPr>
              <p:nvPr/>
            </p:nvSpPr>
            <p:spPr bwMode="auto">
              <a:xfrm>
                <a:off x="4251" y="2482"/>
                <a:ext cx="6" cy="6"/>
              </a:xfrm>
              <a:custGeom>
                <a:avLst/>
                <a:gdLst>
                  <a:gd name="T0" fmla="*/ 0 w 6"/>
                  <a:gd name="T1" fmla="*/ 1 h 6"/>
                  <a:gd name="T2" fmla="*/ 1 w 6"/>
                  <a:gd name="T3" fmla="*/ 0 h 6"/>
                  <a:gd name="T4" fmla="*/ 3 w 6"/>
                  <a:gd name="T5" fmla="*/ 1 h 6"/>
                  <a:gd name="T6" fmla="*/ 5 w 6"/>
                  <a:gd name="T7" fmla="*/ 3 h 6"/>
                  <a:gd name="T8" fmla="*/ 6 w 6"/>
                  <a:gd name="T9" fmla="*/ 4 h 6"/>
                  <a:gd name="T10" fmla="*/ 6 w 6"/>
                  <a:gd name="T11" fmla="*/ 6 h 6"/>
                  <a:gd name="T12" fmla="*/ 4 w 6"/>
                  <a:gd name="T13" fmla="*/ 6 h 6"/>
                  <a:gd name="T14" fmla="*/ 1 w 6"/>
                  <a:gd name="T15" fmla="*/ 4 h 6"/>
                  <a:gd name="T16" fmla="*/ 0 w 6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35" name="Freeform 398"/>
              <p:cNvSpPr>
                <a:spLocks/>
              </p:cNvSpPr>
              <p:nvPr/>
            </p:nvSpPr>
            <p:spPr bwMode="auto">
              <a:xfrm>
                <a:off x="4254" y="2488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3 h 3"/>
                  <a:gd name="T4" fmla="*/ 0 w 5"/>
                  <a:gd name="T5" fmla="*/ 3 h 3"/>
                  <a:gd name="T6" fmla="*/ 2 w 5"/>
                  <a:gd name="T7" fmla="*/ 2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5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36" name="Freeform 399"/>
              <p:cNvSpPr>
                <a:spLocks/>
              </p:cNvSpPr>
              <p:nvPr/>
            </p:nvSpPr>
            <p:spPr bwMode="auto">
              <a:xfrm>
                <a:off x="4254" y="251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37" name="Freeform 400"/>
              <p:cNvSpPr>
                <a:spLocks/>
              </p:cNvSpPr>
              <p:nvPr/>
            </p:nvSpPr>
            <p:spPr bwMode="auto">
              <a:xfrm>
                <a:off x="4219" y="2494"/>
                <a:ext cx="38" cy="37"/>
              </a:xfrm>
              <a:custGeom>
                <a:avLst/>
                <a:gdLst>
                  <a:gd name="T0" fmla="*/ 27 w 38"/>
                  <a:gd name="T1" fmla="*/ 30 h 37"/>
                  <a:gd name="T2" fmla="*/ 25 w 38"/>
                  <a:gd name="T3" fmla="*/ 31 h 37"/>
                  <a:gd name="T4" fmla="*/ 21 w 38"/>
                  <a:gd name="T5" fmla="*/ 37 h 37"/>
                  <a:gd name="T6" fmla="*/ 15 w 38"/>
                  <a:gd name="T7" fmla="*/ 36 h 37"/>
                  <a:gd name="T8" fmla="*/ 15 w 38"/>
                  <a:gd name="T9" fmla="*/ 33 h 37"/>
                  <a:gd name="T10" fmla="*/ 13 w 38"/>
                  <a:gd name="T11" fmla="*/ 31 h 37"/>
                  <a:gd name="T12" fmla="*/ 8 w 38"/>
                  <a:gd name="T13" fmla="*/ 27 h 37"/>
                  <a:gd name="T14" fmla="*/ 7 w 38"/>
                  <a:gd name="T15" fmla="*/ 25 h 37"/>
                  <a:gd name="T16" fmla="*/ 6 w 38"/>
                  <a:gd name="T17" fmla="*/ 20 h 37"/>
                  <a:gd name="T18" fmla="*/ 9 w 38"/>
                  <a:gd name="T19" fmla="*/ 21 h 37"/>
                  <a:gd name="T20" fmla="*/ 6 w 38"/>
                  <a:gd name="T21" fmla="*/ 19 h 37"/>
                  <a:gd name="T22" fmla="*/ 4 w 38"/>
                  <a:gd name="T23" fmla="*/ 14 h 37"/>
                  <a:gd name="T24" fmla="*/ 2 w 38"/>
                  <a:gd name="T25" fmla="*/ 10 h 37"/>
                  <a:gd name="T26" fmla="*/ 1 w 38"/>
                  <a:gd name="T27" fmla="*/ 6 h 37"/>
                  <a:gd name="T28" fmla="*/ 1 w 38"/>
                  <a:gd name="T29" fmla="*/ 2 h 37"/>
                  <a:gd name="T30" fmla="*/ 2 w 38"/>
                  <a:gd name="T31" fmla="*/ 0 h 37"/>
                  <a:gd name="T32" fmla="*/ 8 w 38"/>
                  <a:gd name="T33" fmla="*/ 2 h 37"/>
                  <a:gd name="T34" fmla="*/ 12 w 38"/>
                  <a:gd name="T35" fmla="*/ 4 h 37"/>
                  <a:gd name="T36" fmla="*/ 15 w 38"/>
                  <a:gd name="T37" fmla="*/ 5 h 37"/>
                  <a:gd name="T38" fmla="*/ 21 w 38"/>
                  <a:gd name="T39" fmla="*/ 4 h 37"/>
                  <a:gd name="T40" fmla="*/ 25 w 38"/>
                  <a:gd name="T41" fmla="*/ 9 h 37"/>
                  <a:gd name="T42" fmla="*/ 23 w 38"/>
                  <a:gd name="T43" fmla="*/ 5 h 37"/>
                  <a:gd name="T44" fmla="*/ 26 w 38"/>
                  <a:gd name="T45" fmla="*/ 4 h 37"/>
                  <a:gd name="T46" fmla="*/ 30 w 38"/>
                  <a:gd name="T47" fmla="*/ 3 h 37"/>
                  <a:gd name="T48" fmla="*/ 33 w 38"/>
                  <a:gd name="T49" fmla="*/ 3 h 37"/>
                  <a:gd name="T50" fmla="*/ 37 w 38"/>
                  <a:gd name="T51" fmla="*/ 3 h 37"/>
                  <a:gd name="T52" fmla="*/ 38 w 38"/>
                  <a:gd name="T53" fmla="*/ 8 h 37"/>
                  <a:gd name="T54" fmla="*/ 38 w 38"/>
                  <a:gd name="T55" fmla="*/ 11 h 37"/>
                  <a:gd name="T56" fmla="*/ 38 w 38"/>
                  <a:gd name="T57" fmla="*/ 15 h 37"/>
                  <a:gd name="T58" fmla="*/ 37 w 38"/>
                  <a:gd name="T59" fmla="*/ 17 h 37"/>
                  <a:gd name="T60" fmla="*/ 35 w 38"/>
                  <a:gd name="T61" fmla="*/ 19 h 37"/>
                  <a:gd name="T62" fmla="*/ 33 w 38"/>
                  <a:gd name="T63" fmla="*/ 25 h 37"/>
                  <a:gd name="T64" fmla="*/ 31 w 38"/>
                  <a:gd name="T65" fmla="*/ 27 h 37"/>
                  <a:gd name="T66" fmla="*/ 30 w 38"/>
                  <a:gd name="T67" fmla="*/ 28 h 37"/>
                  <a:gd name="T68" fmla="*/ 27 w 38"/>
                  <a:gd name="T69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" h="37">
                    <a:moveTo>
                      <a:pt x="27" y="28"/>
                    </a:moveTo>
                    <a:lnTo>
                      <a:pt x="27" y="30"/>
                    </a:lnTo>
                    <a:lnTo>
                      <a:pt x="26" y="32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1" y="37"/>
                    </a:lnTo>
                    <a:lnTo>
                      <a:pt x="20" y="36"/>
                    </a:lnTo>
                    <a:lnTo>
                      <a:pt x="15" y="36"/>
                    </a:lnTo>
                    <a:lnTo>
                      <a:pt x="14" y="35"/>
                    </a:lnTo>
                    <a:lnTo>
                      <a:pt x="15" y="33"/>
                    </a:lnTo>
                    <a:lnTo>
                      <a:pt x="14" y="33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7" y="25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8" y="22"/>
                    </a:lnTo>
                    <a:lnTo>
                      <a:pt x="9" y="21"/>
                    </a:lnTo>
                    <a:lnTo>
                      <a:pt x="8" y="20"/>
                    </a:lnTo>
                    <a:lnTo>
                      <a:pt x="6" y="19"/>
                    </a:lnTo>
                    <a:lnTo>
                      <a:pt x="6" y="15"/>
                    </a:lnTo>
                    <a:lnTo>
                      <a:pt x="4" y="14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9" y="5"/>
                    </a:lnTo>
                    <a:lnTo>
                      <a:pt x="21" y="4"/>
                    </a:lnTo>
                    <a:lnTo>
                      <a:pt x="23" y="6"/>
                    </a:lnTo>
                    <a:lnTo>
                      <a:pt x="25" y="9"/>
                    </a:lnTo>
                    <a:lnTo>
                      <a:pt x="24" y="6"/>
                    </a:lnTo>
                    <a:lnTo>
                      <a:pt x="23" y="5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3" y="3"/>
                    </a:lnTo>
                    <a:lnTo>
                      <a:pt x="35" y="0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38" y="8"/>
                    </a:lnTo>
                    <a:lnTo>
                      <a:pt x="37" y="9"/>
                    </a:lnTo>
                    <a:lnTo>
                      <a:pt x="38" y="11"/>
                    </a:lnTo>
                    <a:lnTo>
                      <a:pt x="37" y="14"/>
                    </a:lnTo>
                    <a:lnTo>
                      <a:pt x="38" y="15"/>
                    </a:lnTo>
                    <a:lnTo>
                      <a:pt x="38" y="20"/>
                    </a:lnTo>
                    <a:lnTo>
                      <a:pt x="37" y="17"/>
                    </a:lnTo>
                    <a:lnTo>
                      <a:pt x="36" y="17"/>
                    </a:lnTo>
                    <a:lnTo>
                      <a:pt x="35" y="19"/>
                    </a:lnTo>
                    <a:lnTo>
                      <a:pt x="35" y="24"/>
                    </a:lnTo>
                    <a:lnTo>
                      <a:pt x="33" y="25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27" y="26"/>
                    </a:lnTo>
                    <a:lnTo>
                      <a:pt x="27" y="28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38" name="Freeform 401"/>
              <p:cNvSpPr>
                <a:spLocks/>
              </p:cNvSpPr>
              <p:nvPr/>
            </p:nvSpPr>
            <p:spPr bwMode="auto">
              <a:xfrm>
                <a:off x="3891" y="2155"/>
                <a:ext cx="421" cy="320"/>
              </a:xfrm>
              <a:custGeom>
                <a:avLst/>
                <a:gdLst>
                  <a:gd name="T0" fmla="*/ 289 w 421"/>
                  <a:gd name="T1" fmla="*/ 71 h 320"/>
                  <a:gd name="T2" fmla="*/ 295 w 421"/>
                  <a:gd name="T3" fmla="*/ 41 h 320"/>
                  <a:gd name="T4" fmla="*/ 296 w 421"/>
                  <a:gd name="T5" fmla="*/ 18 h 320"/>
                  <a:gd name="T6" fmla="*/ 307 w 421"/>
                  <a:gd name="T7" fmla="*/ 3 h 320"/>
                  <a:gd name="T8" fmla="*/ 317 w 421"/>
                  <a:gd name="T9" fmla="*/ 34 h 320"/>
                  <a:gd name="T10" fmla="*/ 334 w 421"/>
                  <a:gd name="T11" fmla="*/ 50 h 320"/>
                  <a:gd name="T12" fmla="*/ 342 w 421"/>
                  <a:gd name="T13" fmla="*/ 79 h 320"/>
                  <a:gd name="T14" fmla="*/ 361 w 421"/>
                  <a:gd name="T15" fmla="*/ 96 h 320"/>
                  <a:gd name="T16" fmla="*/ 376 w 421"/>
                  <a:gd name="T17" fmla="*/ 115 h 320"/>
                  <a:gd name="T18" fmla="*/ 388 w 421"/>
                  <a:gd name="T19" fmla="*/ 126 h 320"/>
                  <a:gd name="T20" fmla="*/ 398 w 421"/>
                  <a:gd name="T21" fmla="*/ 143 h 320"/>
                  <a:gd name="T22" fmla="*/ 414 w 421"/>
                  <a:gd name="T23" fmla="*/ 163 h 320"/>
                  <a:gd name="T24" fmla="*/ 421 w 421"/>
                  <a:gd name="T25" fmla="*/ 190 h 320"/>
                  <a:gd name="T26" fmla="*/ 415 w 421"/>
                  <a:gd name="T27" fmla="*/ 227 h 320"/>
                  <a:gd name="T28" fmla="*/ 401 w 421"/>
                  <a:gd name="T29" fmla="*/ 246 h 320"/>
                  <a:gd name="T30" fmla="*/ 393 w 421"/>
                  <a:gd name="T31" fmla="*/ 261 h 320"/>
                  <a:gd name="T32" fmla="*/ 383 w 421"/>
                  <a:gd name="T33" fmla="*/ 289 h 320"/>
                  <a:gd name="T34" fmla="*/ 352 w 421"/>
                  <a:gd name="T35" fmla="*/ 313 h 320"/>
                  <a:gd name="T36" fmla="*/ 336 w 421"/>
                  <a:gd name="T37" fmla="*/ 311 h 320"/>
                  <a:gd name="T38" fmla="*/ 328 w 421"/>
                  <a:gd name="T39" fmla="*/ 307 h 320"/>
                  <a:gd name="T40" fmla="*/ 300 w 421"/>
                  <a:gd name="T41" fmla="*/ 309 h 320"/>
                  <a:gd name="T42" fmla="*/ 277 w 421"/>
                  <a:gd name="T43" fmla="*/ 287 h 320"/>
                  <a:gd name="T44" fmla="*/ 260 w 421"/>
                  <a:gd name="T45" fmla="*/ 260 h 320"/>
                  <a:gd name="T46" fmla="*/ 254 w 421"/>
                  <a:gd name="T47" fmla="*/ 258 h 320"/>
                  <a:gd name="T48" fmla="*/ 251 w 421"/>
                  <a:gd name="T49" fmla="*/ 250 h 320"/>
                  <a:gd name="T50" fmla="*/ 232 w 421"/>
                  <a:gd name="T51" fmla="*/ 268 h 320"/>
                  <a:gd name="T52" fmla="*/ 220 w 421"/>
                  <a:gd name="T53" fmla="*/ 247 h 320"/>
                  <a:gd name="T54" fmla="*/ 198 w 421"/>
                  <a:gd name="T55" fmla="*/ 235 h 320"/>
                  <a:gd name="T56" fmla="*/ 155 w 421"/>
                  <a:gd name="T57" fmla="*/ 235 h 320"/>
                  <a:gd name="T58" fmla="*/ 117 w 421"/>
                  <a:gd name="T59" fmla="*/ 246 h 320"/>
                  <a:gd name="T60" fmla="*/ 92 w 421"/>
                  <a:gd name="T61" fmla="*/ 257 h 320"/>
                  <a:gd name="T62" fmla="*/ 58 w 421"/>
                  <a:gd name="T63" fmla="*/ 265 h 320"/>
                  <a:gd name="T64" fmla="*/ 20 w 421"/>
                  <a:gd name="T65" fmla="*/ 261 h 320"/>
                  <a:gd name="T66" fmla="*/ 25 w 421"/>
                  <a:gd name="T67" fmla="*/ 230 h 320"/>
                  <a:gd name="T68" fmla="*/ 14 w 421"/>
                  <a:gd name="T69" fmla="*/ 196 h 320"/>
                  <a:gd name="T70" fmla="*/ 1 w 421"/>
                  <a:gd name="T71" fmla="*/ 166 h 320"/>
                  <a:gd name="T72" fmla="*/ 7 w 421"/>
                  <a:gd name="T73" fmla="*/ 166 h 320"/>
                  <a:gd name="T74" fmla="*/ 3 w 421"/>
                  <a:gd name="T75" fmla="*/ 152 h 320"/>
                  <a:gd name="T76" fmla="*/ 9 w 421"/>
                  <a:gd name="T77" fmla="*/ 119 h 320"/>
                  <a:gd name="T78" fmla="*/ 32 w 421"/>
                  <a:gd name="T79" fmla="*/ 108 h 320"/>
                  <a:gd name="T80" fmla="*/ 59 w 421"/>
                  <a:gd name="T81" fmla="*/ 101 h 320"/>
                  <a:gd name="T82" fmla="*/ 92 w 421"/>
                  <a:gd name="T83" fmla="*/ 81 h 320"/>
                  <a:gd name="T84" fmla="*/ 101 w 421"/>
                  <a:gd name="T85" fmla="*/ 62 h 320"/>
                  <a:gd name="T86" fmla="*/ 111 w 421"/>
                  <a:gd name="T87" fmla="*/ 65 h 320"/>
                  <a:gd name="T88" fmla="*/ 122 w 421"/>
                  <a:gd name="T89" fmla="*/ 60 h 320"/>
                  <a:gd name="T90" fmla="*/ 120 w 421"/>
                  <a:gd name="T91" fmla="*/ 48 h 320"/>
                  <a:gd name="T92" fmla="*/ 124 w 421"/>
                  <a:gd name="T93" fmla="*/ 43 h 320"/>
                  <a:gd name="T94" fmla="*/ 136 w 421"/>
                  <a:gd name="T95" fmla="*/ 35 h 320"/>
                  <a:gd name="T96" fmla="*/ 155 w 421"/>
                  <a:gd name="T97" fmla="*/ 50 h 320"/>
                  <a:gd name="T98" fmla="*/ 167 w 421"/>
                  <a:gd name="T99" fmla="*/ 47 h 320"/>
                  <a:gd name="T100" fmla="*/ 174 w 421"/>
                  <a:gd name="T101" fmla="*/ 29 h 320"/>
                  <a:gd name="T102" fmla="*/ 185 w 421"/>
                  <a:gd name="T103" fmla="*/ 14 h 320"/>
                  <a:gd name="T104" fmla="*/ 201 w 421"/>
                  <a:gd name="T105" fmla="*/ 7 h 320"/>
                  <a:gd name="T106" fmla="*/ 204 w 421"/>
                  <a:gd name="T107" fmla="*/ 7 h 320"/>
                  <a:gd name="T108" fmla="*/ 226 w 421"/>
                  <a:gd name="T109" fmla="*/ 14 h 320"/>
                  <a:gd name="T110" fmla="*/ 241 w 421"/>
                  <a:gd name="T111" fmla="*/ 17 h 320"/>
                  <a:gd name="T112" fmla="*/ 242 w 421"/>
                  <a:gd name="T113" fmla="*/ 26 h 320"/>
                  <a:gd name="T114" fmla="*/ 231 w 421"/>
                  <a:gd name="T115" fmla="*/ 42 h 320"/>
                  <a:gd name="T116" fmla="*/ 248 w 421"/>
                  <a:gd name="T117" fmla="*/ 56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1" h="320">
                    <a:moveTo>
                      <a:pt x="260" y="63"/>
                    </a:moveTo>
                    <a:lnTo>
                      <a:pt x="262" y="64"/>
                    </a:lnTo>
                    <a:lnTo>
                      <a:pt x="266" y="64"/>
                    </a:lnTo>
                    <a:lnTo>
                      <a:pt x="268" y="65"/>
                    </a:lnTo>
                    <a:lnTo>
                      <a:pt x="270" y="67"/>
                    </a:lnTo>
                    <a:lnTo>
                      <a:pt x="271" y="69"/>
                    </a:lnTo>
                    <a:lnTo>
                      <a:pt x="272" y="70"/>
                    </a:lnTo>
                    <a:lnTo>
                      <a:pt x="274" y="71"/>
                    </a:lnTo>
                    <a:lnTo>
                      <a:pt x="276" y="73"/>
                    </a:lnTo>
                    <a:lnTo>
                      <a:pt x="278" y="73"/>
                    </a:lnTo>
                    <a:lnTo>
                      <a:pt x="280" y="74"/>
                    </a:lnTo>
                    <a:lnTo>
                      <a:pt x="284" y="74"/>
                    </a:lnTo>
                    <a:lnTo>
                      <a:pt x="289" y="71"/>
                    </a:lnTo>
                    <a:lnTo>
                      <a:pt x="289" y="67"/>
                    </a:lnTo>
                    <a:lnTo>
                      <a:pt x="290" y="65"/>
                    </a:lnTo>
                    <a:lnTo>
                      <a:pt x="291" y="63"/>
                    </a:lnTo>
                    <a:lnTo>
                      <a:pt x="293" y="62"/>
                    </a:lnTo>
                    <a:lnTo>
                      <a:pt x="293" y="59"/>
                    </a:lnTo>
                    <a:lnTo>
                      <a:pt x="294" y="58"/>
                    </a:lnTo>
                    <a:lnTo>
                      <a:pt x="294" y="53"/>
                    </a:lnTo>
                    <a:lnTo>
                      <a:pt x="295" y="51"/>
                    </a:lnTo>
                    <a:lnTo>
                      <a:pt x="295" y="48"/>
                    </a:lnTo>
                    <a:lnTo>
                      <a:pt x="297" y="48"/>
                    </a:lnTo>
                    <a:lnTo>
                      <a:pt x="296" y="46"/>
                    </a:lnTo>
                    <a:lnTo>
                      <a:pt x="296" y="43"/>
                    </a:lnTo>
                    <a:lnTo>
                      <a:pt x="295" y="41"/>
                    </a:lnTo>
                    <a:lnTo>
                      <a:pt x="295" y="39"/>
                    </a:lnTo>
                    <a:lnTo>
                      <a:pt x="296" y="36"/>
                    </a:lnTo>
                    <a:lnTo>
                      <a:pt x="295" y="34"/>
                    </a:lnTo>
                    <a:lnTo>
                      <a:pt x="295" y="30"/>
                    </a:lnTo>
                    <a:lnTo>
                      <a:pt x="296" y="28"/>
                    </a:lnTo>
                    <a:lnTo>
                      <a:pt x="296" y="24"/>
                    </a:lnTo>
                    <a:lnTo>
                      <a:pt x="297" y="22"/>
                    </a:lnTo>
                    <a:lnTo>
                      <a:pt x="299" y="20"/>
                    </a:lnTo>
                    <a:lnTo>
                      <a:pt x="299" y="22"/>
                    </a:lnTo>
                    <a:lnTo>
                      <a:pt x="299" y="20"/>
                    </a:lnTo>
                    <a:lnTo>
                      <a:pt x="300" y="19"/>
                    </a:lnTo>
                    <a:lnTo>
                      <a:pt x="299" y="19"/>
                    </a:lnTo>
                    <a:lnTo>
                      <a:pt x="296" y="18"/>
                    </a:lnTo>
                    <a:lnTo>
                      <a:pt x="299" y="13"/>
                    </a:lnTo>
                    <a:lnTo>
                      <a:pt x="300" y="15"/>
                    </a:lnTo>
                    <a:lnTo>
                      <a:pt x="301" y="13"/>
                    </a:lnTo>
                    <a:lnTo>
                      <a:pt x="300" y="12"/>
                    </a:lnTo>
                    <a:lnTo>
                      <a:pt x="301" y="11"/>
                    </a:lnTo>
                    <a:lnTo>
                      <a:pt x="301" y="6"/>
                    </a:lnTo>
                    <a:lnTo>
                      <a:pt x="302" y="4"/>
                    </a:lnTo>
                    <a:lnTo>
                      <a:pt x="301" y="2"/>
                    </a:lnTo>
                    <a:lnTo>
                      <a:pt x="303" y="1"/>
                    </a:lnTo>
                    <a:lnTo>
                      <a:pt x="305" y="0"/>
                    </a:lnTo>
                    <a:lnTo>
                      <a:pt x="307" y="0"/>
                    </a:lnTo>
                    <a:lnTo>
                      <a:pt x="306" y="1"/>
                    </a:lnTo>
                    <a:lnTo>
                      <a:pt x="307" y="3"/>
                    </a:lnTo>
                    <a:lnTo>
                      <a:pt x="309" y="6"/>
                    </a:lnTo>
                    <a:lnTo>
                      <a:pt x="309" y="11"/>
                    </a:lnTo>
                    <a:lnTo>
                      <a:pt x="311" y="12"/>
                    </a:lnTo>
                    <a:lnTo>
                      <a:pt x="312" y="12"/>
                    </a:lnTo>
                    <a:lnTo>
                      <a:pt x="312" y="15"/>
                    </a:lnTo>
                    <a:lnTo>
                      <a:pt x="313" y="17"/>
                    </a:lnTo>
                    <a:lnTo>
                      <a:pt x="314" y="19"/>
                    </a:lnTo>
                    <a:lnTo>
                      <a:pt x="314" y="23"/>
                    </a:lnTo>
                    <a:lnTo>
                      <a:pt x="317" y="22"/>
                    </a:lnTo>
                    <a:lnTo>
                      <a:pt x="316" y="24"/>
                    </a:lnTo>
                    <a:lnTo>
                      <a:pt x="316" y="26"/>
                    </a:lnTo>
                    <a:lnTo>
                      <a:pt x="317" y="28"/>
                    </a:lnTo>
                    <a:lnTo>
                      <a:pt x="317" y="34"/>
                    </a:lnTo>
                    <a:lnTo>
                      <a:pt x="319" y="39"/>
                    </a:lnTo>
                    <a:lnTo>
                      <a:pt x="320" y="40"/>
                    </a:lnTo>
                    <a:lnTo>
                      <a:pt x="323" y="39"/>
                    </a:lnTo>
                    <a:lnTo>
                      <a:pt x="324" y="37"/>
                    </a:lnTo>
                    <a:lnTo>
                      <a:pt x="325" y="37"/>
                    </a:lnTo>
                    <a:lnTo>
                      <a:pt x="328" y="39"/>
                    </a:lnTo>
                    <a:lnTo>
                      <a:pt x="328" y="40"/>
                    </a:lnTo>
                    <a:lnTo>
                      <a:pt x="330" y="41"/>
                    </a:lnTo>
                    <a:lnTo>
                      <a:pt x="332" y="43"/>
                    </a:lnTo>
                    <a:lnTo>
                      <a:pt x="335" y="45"/>
                    </a:lnTo>
                    <a:lnTo>
                      <a:pt x="334" y="46"/>
                    </a:lnTo>
                    <a:lnTo>
                      <a:pt x="335" y="48"/>
                    </a:lnTo>
                    <a:lnTo>
                      <a:pt x="334" y="50"/>
                    </a:lnTo>
                    <a:lnTo>
                      <a:pt x="335" y="51"/>
                    </a:lnTo>
                    <a:lnTo>
                      <a:pt x="335" y="53"/>
                    </a:lnTo>
                    <a:lnTo>
                      <a:pt x="336" y="56"/>
                    </a:lnTo>
                    <a:lnTo>
                      <a:pt x="336" y="60"/>
                    </a:lnTo>
                    <a:lnTo>
                      <a:pt x="337" y="63"/>
                    </a:lnTo>
                    <a:lnTo>
                      <a:pt x="340" y="65"/>
                    </a:lnTo>
                    <a:lnTo>
                      <a:pt x="341" y="65"/>
                    </a:lnTo>
                    <a:lnTo>
                      <a:pt x="341" y="67"/>
                    </a:lnTo>
                    <a:lnTo>
                      <a:pt x="342" y="69"/>
                    </a:lnTo>
                    <a:lnTo>
                      <a:pt x="342" y="70"/>
                    </a:lnTo>
                    <a:lnTo>
                      <a:pt x="343" y="73"/>
                    </a:lnTo>
                    <a:lnTo>
                      <a:pt x="343" y="76"/>
                    </a:lnTo>
                    <a:lnTo>
                      <a:pt x="342" y="79"/>
                    </a:lnTo>
                    <a:lnTo>
                      <a:pt x="342" y="80"/>
                    </a:lnTo>
                    <a:lnTo>
                      <a:pt x="343" y="82"/>
                    </a:lnTo>
                    <a:lnTo>
                      <a:pt x="346" y="84"/>
                    </a:lnTo>
                    <a:lnTo>
                      <a:pt x="345" y="86"/>
                    </a:lnTo>
                    <a:lnTo>
                      <a:pt x="348" y="90"/>
                    </a:lnTo>
                    <a:lnTo>
                      <a:pt x="351" y="91"/>
                    </a:lnTo>
                    <a:lnTo>
                      <a:pt x="352" y="91"/>
                    </a:lnTo>
                    <a:lnTo>
                      <a:pt x="353" y="92"/>
                    </a:lnTo>
                    <a:lnTo>
                      <a:pt x="355" y="92"/>
                    </a:lnTo>
                    <a:lnTo>
                      <a:pt x="358" y="93"/>
                    </a:lnTo>
                    <a:lnTo>
                      <a:pt x="358" y="95"/>
                    </a:lnTo>
                    <a:lnTo>
                      <a:pt x="359" y="97"/>
                    </a:lnTo>
                    <a:lnTo>
                      <a:pt x="361" y="96"/>
                    </a:lnTo>
                    <a:lnTo>
                      <a:pt x="361" y="98"/>
                    </a:lnTo>
                    <a:lnTo>
                      <a:pt x="364" y="98"/>
                    </a:lnTo>
                    <a:lnTo>
                      <a:pt x="366" y="101"/>
                    </a:lnTo>
                    <a:lnTo>
                      <a:pt x="368" y="101"/>
                    </a:lnTo>
                    <a:lnTo>
                      <a:pt x="370" y="102"/>
                    </a:lnTo>
                    <a:lnTo>
                      <a:pt x="372" y="104"/>
                    </a:lnTo>
                    <a:lnTo>
                      <a:pt x="370" y="104"/>
                    </a:lnTo>
                    <a:lnTo>
                      <a:pt x="370" y="107"/>
                    </a:lnTo>
                    <a:lnTo>
                      <a:pt x="372" y="109"/>
                    </a:lnTo>
                    <a:lnTo>
                      <a:pt x="375" y="110"/>
                    </a:lnTo>
                    <a:lnTo>
                      <a:pt x="375" y="112"/>
                    </a:lnTo>
                    <a:lnTo>
                      <a:pt x="376" y="114"/>
                    </a:lnTo>
                    <a:lnTo>
                      <a:pt x="376" y="115"/>
                    </a:lnTo>
                    <a:lnTo>
                      <a:pt x="378" y="117"/>
                    </a:lnTo>
                    <a:lnTo>
                      <a:pt x="377" y="119"/>
                    </a:lnTo>
                    <a:lnTo>
                      <a:pt x="378" y="120"/>
                    </a:lnTo>
                    <a:lnTo>
                      <a:pt x="378" y="123"/>
                    </a:lnTo>
                    <a:lnTo>
                      <a:pt x="381" y="125"/>
                    </a:lnTo>
                    <a:lnTo>
                      <a:pt x="380" y="127"/>
                    </a:lnTo>
                    <a:lnTo>
                      <a:pt x="381" y="126"/>
                    </a:lnTo>
                    <a:lnTo>
                      <a:pt x="383" y="127"/>
                    </a:lnTo>
                    <a:lnTo>
                      <a:pt x="384" y="129"/>
                    </a:lnTo>
                    <a:lnTo>
                      <a:pt x="383" y="126"/>
                    </a:lnTo>
                    <a:lnTo>
                      <a:pt x="383" y="123"/>
                    </a:lnTo>
                    <a:lnTo>
                      <a:pt x="386" y="125"/>
                    </a:lnTo>
                    <a:lnTo>
                      <a:pt x="388" y="126"/>
                    </a:lnTo>
                    <a:lnTo>
                      <a:pt x="389" y="127"/>
                    </a:lnTo>
                    <a:lnTo>
                      <a:pt x="389" y="126"/>
                    </a:lnTo>
                    <a:lnTo>
                      <a:pt x="392" y="126"/>
                    </a:lnTo>
                    <a:lnTo>
                      <a:pt x="392" y="136"/>
                    </a:lnTo>
                    <a:lnTo>
                      <a:pt x="393" y="137"/>
                    </a:lnTo>
                    <a:lnTo>
                      <a:pt x="391" y="137"/>
                    </a:lnTo>
                    <a:lnTo>
                      <a:pt x="388" y="135"/>
                    </a:lnTo>
                    <a:lnTo>
                      <a:pt x="389" y="136"/>
                    </a:lnTo>
                    <a:lnTo>
                      <a:pt x="391" y="138"/>
                    </a:lnTo>
                    <a:lnTo>
                      <a:pt x="394" y="138"/>
                    </a:lnTo>
                    <a:lnTo>
                      <a:pt x="395" y="140"/>
                    </a:lnTo>
                    <a:lnTo>
                      <a:pt x="397" y="142"/>
                    </a:lnTo>
                    <a:lnTo>
                      <a:pt x="398" y="143"/>
                    </a:lnTo>
                    <a:lnTo>
                      <a:pt x="400" y="145"/>
                    </a:lnTo>
                    <a:lnTo>
                      <a:pt x="401" y="143"/>
                    </a:lnTo>
                    <a:lnTo>
                      <a:pt x="403" y="145"/>
                    </a:lnTo>
                    <a:lnTo>
                      <a:pt x="404" y="147"/>
                    </a:lnTo>
                    <a:lnTo>
                      <a:pt x="405" y="148"/>
                    </a:lnTo>
                    <a:lnTo>
                      <a:pt x="406" y="151"/>
                    </a:lnTo>
                    <a:lnTo>
                      <a:pt x="407" y="152"/>
                    </a:lnTo>
                    <a:lnTo>
                      <a:pt x="410" y="152"/>
                    </a:lnTo>
                    <a:lnTo>
                      <a:pt x="410" y="154"/>
                    </a:lnTo>
                    <a:lnTo>
                      <a:pt x="411" y="155"/>
                    </a:lnTo>
                    <a:lnTo>
                      <a:pt x="412" y="158"/>
                    </a:lnTo>
                    <a:lnTo>
                      <a:pt x="414" y="158"/>
                    </a:lnTo>
                    <a:lnTo>
                      <a:pt x="414" y="163"/>
                    </a:lnTo>
                    <a:lnTo>
                      <a:pt x="415" y="164"/>
                    </a:lnTo>
                    <a:lnTo>
                      <a:pt x="417" y="165"/>
                    </a:lnTo>
                    <a:lnTo>
                      <a:pt x="416" y="168"/>
                    </a:lnTo>
                    <a:lnTo>
                      <a:pt x="416" y="176"/>
                    </a:lnTo>
                    <a:lnTo>
                      <a:pt x="417" y="177"/>
                    </a:lnTo>
                    <a:lnTo>
                      <a:pt x="416" y="177"/>
                    </a:lnTo>
                    <a:lnTo>
                      <a:pt x="416" y="181"/>
                    </a:lnTo>
                    <a:lnTo>
                      <a:pt x="415" y="182"/>
                    </a:lnTo>
                    <a:lnTo>
                      <a:pt x="416" y="181"/>
                    </a:lnTo>
                    <a:lnTo>
                      <a:pt x="418" y="182"/>
                    </a:lnTo>
                    <a:lnTo>
                      <a:pt x="418" y="186"/>
                    </a:lnTo>
                    <a:lnTo>
                      <a:pt x="420" y="188"/>
                    </a:lnTo>
                    <a:lnTo>
                      <a:pt x="421" y="190"/>
                    </a:lnTo>
                    <a:lnTo>
                      <a:pt x="421" y="198"/>
                    </a:lnTo>
                    <a:lnTo>
                      <a:pt x="420" y="199"/>
                    </a:lnTo>
                    <a:lnTo>
                      <a:pt x="420" y="202"/>
                    </a:lnTo>
                    <a:lnTo>
                      <a:pt x="418" y="203"/>
                    </a:lnTo>
                    <a:lnTo>
                      <a:pt x="418" y="209"/>
                    </a:lnTo>
                    <a:lnTo>
                      <a:pt x="417" y="212"/>
                    </a:lnTo>
                    <a:lnTo>
                      <a:pt x="417" y="214"/>
                    </a:lnTo>
                    <a:lnTo>
                      <a:pt x="416" y="215"/>
                    </a:lnTo>
                    <a:lnTo>
                      <a:pt x="415" y="218"/>
                    </a:lnTo>
                    <a:lnTo>
                      <a:pt x="415" y="221"/>
                    </a:lnTo>
                    <a:lnTo>
                      <a:pt x="416" y="224"/>
                    </a:lnTo>
                    <a:lnTo>
                      <a:pt x="415" y="225"/>
                    </a:lnTo>
                    <a:lnTo>
                      <a:pt x="415" y="227"/>
                    </a:lnTo>
                    <a:lnTo>
                      <a:pt x="414" y="229"/>
                    </a:lnTo>
                    <a:lnTo>
                      <a:pt x="412" y="231"/>
                    </a:lnTo>
                    <a:lnTo>
                      <a:pt x="412" y="233"/>
                    </a:lnTo>
                    <a:lnTo>
                      <a:pt x="410" y="235"/>
                    </a:lnTo>
                    <a:lnTo>
                      <a:pt x="410" y="238"/>
                    </a:lnTo>
                    <a:lnTo>
                      <a:pt x="407" y="241"/>
                    </a:lnTo>
                    <a:lnTo>
                      <a:pt x="405" y="242"/>
                    </a:lnTo>
                    <a:lnTo>
                      <a:pt x="404" y="241"/>
                    </a:lnTo>
                    <a:lnTo>
                      <a:pt x="404" y="242"/>
                    </a:lnTo>
                    <a:lnTo>
                      <a:pt x="406" y="242"/>
                    </a:lnTo>
                    <a:lnTo>
                      <a:pt x="404" y="244"/>
                    </a:lnTo>
                    <a:lnTo>
                      <a:pt x="401" y="244"/>
                    </a:lnTo>
                    <a:lnTo>
                      <a:pt x="401" y="246"/>
                    </a:lnTo>
                    <a:lnTo>
                      <a:pt x="400" y="247"/>
                    </a:lnTo>
                    <a:lnTo>
                      <a:pt x="400" y="249"/>
                    </a:lnTo>
                    <a:lnTo>
                      <a:pt x="398" y="252"/>
                    </a:lnTo>
                    <a:lnTo>
                      <a:pt x="397" y="252"/>
                    </a:lnTo>
                    <a:lnTo>
                      <a:pt x="394" y="250"/>
                    </a:lnTo>
                    <a:lnTo>
                      <a:pt x="395" y="253"/>
                    </a:lnTo>
                    <a:lnTo>
                      <a:pt x="398" y="253"/>
                    </a:lnTo>
                    <a:lnTo>
                      <a:pt x="397" y="255"/>
                    </a:lnTo>
                    <a:lnTo>
                      <a:pt x="395" y="255"/>
                    </a:lnTo>
                    <a:lnTo>
                      <a:pt x="397" y="257"/>
                    </a:lnTo>
                    <a:lnTo>
                      <a:pt x="395" y="258"/>
                    </a:lnTo>
                    <a:lnTo>
                      <a:pt x="395" y="259"/>
                    </a:lnTo>
                    <a:lnTo>
                      <a:pt x="393" y="261"/>
                    </a:lnTo>
                    <a:lnTo>
                      <a:pt x="393" y="265"/>
                    </a:lnTo>
                    <a:lnTo>
                      <a:pt x="391" y="268"/>
                    </a:lnTo>
                    <a:lnTo>
                      <a:pt x="392" y="269"/>
                    </a:lnTo>
                    <a:lnTo>
                      <a:pt x="391" y="270"/>
                    </a:lnTo>
                    <a:lnTo>
                      <a:pt x="389" y="272"/>
                    </a:lnTo>
                    <a:lnTo>
                      <a:pt x="389" y="274"/>
                    </a:lnTo>
                    <a:lnTo>
                      <a:pt x="388" y="276"/>
                    </a:lnTo>
                    <a:lnTo>
                      <a:pt x="387" y="277"/>
                    </a:lnTo>
                    <a:lnTo>
                      <a:pt x="384" y="277"/>
                    </a:lnTo>
                    <a:lnTo>
                      <a:pt x="386" y="279"/>
                    </a:lnTo>
                    <a:lnTo>
                      <a:pt x="384" y="281"/>
                    </a:lnTo>
                    <a:lnTo>
                      <a:pt x="384" y="288"/>
                    </a:lnTo>
                    <a:lnTo>
                      <a:pt x="383" y="289"/>
                    </a:lnTo>
                    <a:lnTo>
                      <a:pt x="383" y="299"/>
                    </a:lnTo>
                    <a:lnTo>
                      <a:pt x="381" y="300"/>
                    </a:lnTo>
                    <a:lnTo>
                      <a:pt x="381" y="302"/>
                    </a:lnTo>
                    <a:lnTo>
                      <a:pt x="378" y="303"/>
                    </a:lnTo>
                    <a:lnTo>
                      <a:pt x="365" y="303"/>
                    </a:lnTo>
                    <a:lnTo>
                      <a:pt x="364" y="304"/>
                    </a:lnTo>
                    <a:lnTo>
                      <a:pt x="360" y="304"/>
                    </a:lnTo>
                    <a:lnTo>
                      <a:pt x="359" y="305"/>
                    </a:lnTo>
                    <a:lnTo>
                      <a:pt x="357" y="307"/>
                    </a:lnTo>
                    <a:lnTo>
                      <a:pt x="361" y="304"/>
                    </a:lnTo>
                    <a:lnTo>
                      <a:pt x="359" y="307"/>
                    </a:lnTo>
                    <a:lnTo>
                      <a:pt x="357" y="308"/>
                    </a:lnTo>
                    <a:lnTo>
                      <a:pt x="352" y="313"/>
                    </a:lnTo>
                    <a:lnTo>
                      <a:pt x="349" y="314"/>
                    </a:lnTo>
                    <a:lnTo>
                      <a:pt x="348" y="314"/>
                    </a:lnTo>
                    <a:lnTo>
                      <a:pt x="346" y="315"/>
                    </a:lnTo>
                    <a:lnTo>
                      <a:pt x="345" y="314"/>
                    </a:lnTo>
                    <a:lnTo>
                      <a:pt x="345" y="316"/>
                    </a:lnTo>
                    <a:lnTo>
                      <a:pt x="347" y="315"/>
                    </a:lnTo>
                    <a:lnTo>
                      <a:pt x="347" y="317"/>
                    </a:lnTo>
                    <a:lnTo>
                      <a:pt x="346" y="320"/>
                    </a:lnTo>
                    <a:lnTo>
                      <a:pt x="345" y="317"/>
                    </a:lnTo>
                    <a:lnTo>
                      <a:pt x="343" y="316"/>
                    </a:lnTo>
                    <a:lnTo>
                      <a:pt x="342" y="316"/>
                    </a:lnTo>
                    <a:lnTo>
                      <a:pt x="340" y="315"/>
                    </a:lnTo>
                    <a:lnTo>
                      <a:pt x="336" y="311"/>
                    </a:lnTo>
                    <a:lnTo>
                      <a:pt x="337" y="309"/>
                    </a:lnTo>
                    <a:lnTo>
                      <a:pt x="335" y="308"/>
                    </a:lnTo>
                    <a:lnTo>
                      <a:pt x="332" y="310"/>
                    </a:lnTo>
                    <a:lnTo>
                      <a:pt x="330" y="311"/>
                    </a:lnTo>
                    <a:lnTo>
                      <a:pt x="329" y="310"/>
                    </a:lnTo>
                    <a:lnTo>
                      <a:pt x="331" y="310"/>
                    </a:lnTo>
                    <a:lnTo>
                      <a:pt x="332" y="308"/>
                    </a:lnTo>
                    <a:lnTo>
                      <a:pt x="332" y="305"/>
                    </a:lnTo>
                    <a:lnTo>
                      <a:pt x="331" y="304"/>
                    </a:lnTo>
                    <a:lnTo>
                      <a:pt x="329" y="305"/>
                    </a:lnTo>
                    <a:lnTo>
                      <a:pt x="328" y="305"/>
                    </a:lnTo>
                    <a:lnTo>
                      <a:pt x="325" y="307"/>
                    </a:lnTo>
                    <a:lnTo>
                      <a:pt x="328" y="307"/>
                    </a:lnTo>
                    <a:lnTo>
                      <a:pt x="328" y="309"/>
                    </a:lnTo>
                    <a:lnTo>
                      <a:pt x="325" y="309"/>
                    </a:lnTo>
                    <a:lnTo>
                      <a:pt x="323" y="311"/>
                    </a:lnTo>
                    <a:lnTo>
                      <a:pt x="320" y="313"/>
                    </a:lnTo>
                    <a:lnTo>
                      <a:pt x="318" y="315"/>
                    </a:lnTo>
                    <a:lnTo>
                      <a:pt x="316" y="316"/>
                    </a:lnTo>
                    <a:lnTo>
                      <a:pt x="314" y="315"/>
                    </a:lnTo>
                    <a:lnTo>
                      <a:pt x="312" y="315"/>
                    </a:lnTo>
                    <a:lnTo>
                      <a:pt x="309" y="313"/>
                    </a:lnTo>
                    <a:lnTo>
                      <a:pt x="307" y="311"/>
                    </a:lnTo>
                    <a:lnTo>
                      <a:pt x="306" y="310"/>
                    </a:lnTo>
                    <a:lnTo>
                      <a:pt x="302" y="310"/>
                    </a:lnTo>
                    <a:lnTo>
                      <a:pt x="300" y="309"/>
                    </a:lnTo>
                    <a:lnTo>
                      <a:pt x="296" y="309"/>
                    </a:lnTo>
                    <a:lnTo>
                      <a:pt x="294" y="310"/>
                    </a:lnTo>
                    <a:lnTo>
                      <a:pt x="291" y="308"/>
                    </a:lnTo>
                    <a:lnTo>
                      <a:pt x="289" y="307"/>
                    </a:lnTo>
                    <a:lnTo>
                      <a:pt x="285" y="307"/>
                    </a:lnTo>
                    <a:lnTo>
                      <a:pt x="284" y="305"/>
                    </a:lnTo>
                    <a:lnTo>
                      <a:pt x="282" y="300"/>
                    </a:lnTo>
                    <a:lnTo>
                      <a:pt x="280" y="299"/>
                    </a:lnTo>
                    <a:lnTo>
                      <a:pt x="278" y="298"/>
                    </a:lnTo>
                    <a:lnTo>
                      <a:pt x="277" y="296"/>
                    </a:lnTo>
                    <a:lnTo>
                      <a:pt x="277" y="292"/>
                    </a:lnTo>
                    <a:lnTo>
                      <a:pt x="278" y="291"/>
                    </a:lnTo>
                    <a:lnTo>
                      <a:pt x="277" y="287"/>
                    </a:lnTo>
                    <a:lnTo>
                      <a:pt x="274" y="282"/>
                    </a:lnTo>
                    <a:lnTo>
                      <a:pt x="273" y="281"/>
                    </a:lnTo>
                    <a:lnTo>
                      <a:pt x="267" y="276"/>
                    </a:lnTo>
                    <a:lnTo>
                      <a:pt x="265" y="276"/>
                    </a:lnTo>
                    <a:lnTo>
                      <a:pt x="264" y="277"/>
                    </a:lnTo>
                    <a:lnTo>
                      <a:pt x="261" y="277"/>
                    </a:lnTo>
                    <a:lnTo>
                      <a:pt x="261" y="275"/>
                    </a:lnTo>
                    <a:lnTo>
                      <a:pt x="264" y="274"/>
                    </a:lnTo>
                    <a:lnTo>
                      <a:pt x="264" y="268"/>
                    </a:lnTo>
                    <a:lnTo>
                      <a:pt x="262" y="265"/>
                    </a:lnTo>
                    <a:lnTo>
                      <a:pt x="262" y="264"/>
                    </a:lnTo>
                    <a:lnTo>
                      <a:pt x="261" y="261"/>
                    </a:lnTo>
                    <a:lnTo>
                      <a:pt x="260" y="260"/>
                    </a:lnTo>
                    <a:lnTo>
                      <a:pt x="257" y="263"/>
                    </a:lnTo>
                    <a:lnTo>
                      <a:pt x="257" y="265"/>
                    </a:lnTo>
                    <a:lnTo>
                      <a:pt x="256" y="268"/>
                    </a:lnTo>
                    <a:lnTo>
                      <a:pt x="256" y="270"/>
                    </a:lnTo>
                    <a:lnTo>
                      <a:pt x="255" y="271"/>
                    </a:lnTo>
                    <a:lnTo>
                      <a:pt x="251" y="271"/>
                    </a:lnTo>
                    <a:lnTo>
                      <a:pt x="249" y="272"/>
                    </a:lnTo>
                    <a:lnTo>
                      <a:pt x="248" y="272"/>
                    </a:lnTo>
                    <a:lnTo>
                      <a:pt x="248" y="269"/>
                    </a:lnTo>
                    <a:lnTo>
                      <a:pt x="251" y="269"/>
                    </a:lnTo>
                    <a:lnTo>
                      <a:pt x="253" y="268"/>
                    </a:lnTo>
                    <a:lnTo>
                      <a:pt x="253" y="259"/>
                    </a:lnTo>
                    <a:lnTo>
                      <a:pt x="254" y="258"/>
                    </a:lnTo>
                    <a:lnTo>
                      <a:pt x="254" y="257"/>
                    </a:lnTo>
                    <a:lnTo>
                      <a:pt x="257" y="253"/>
                    </a:lnTo>
                    <a:lnTo>
                      <a:pt x="257" y="250"/>
                    </a:lnTo>
                    <a:lnTo>
                      <a:pt x="256" y="249"/>
                    </a:lnTo>
                    <a:lnTo>
                      <a:pt x="257" y="248"/>
                    </a:lnTo>
                    <a:lnTo>
                      <a:pt x="257" y="243"/>
                    </a:lnTo>
                    <a:lnTo>
                      <a:pt x="256" y="242"/>
                    </a:lnTo>
                    <a:lnTo>
                      <a:pt x="256" y="240"/>
                    </a:lnTo>
                    <a:lnTo>
                      <a:pt x="256" y="246"/>
                    </a:lnTo>
                    <a:lnTo>
                      <a:pt x="254" y="246"/>
                    </a:lnTo>
                    <a:lnTo>
                      <a:pt x="253" y="247"/>
                    </a:lnTo>
                    <a:lnTo>
                      <a:pt x="253" y="249"/>
                    </a:lnTo>
                    <a:lnTo>
                      <a:pt x="251" y="250"/>
                    </a:lnTo>
                    <a:lnTo>
                      <a:pt x="250" y="253"/>
                    </a:lnTo>
                    <a:lnTo>
                      <a:pt x="249" y="254"/>
                    </a:lnTo>
                    <a:lnTo>
                      <a:pt x="248" y="254"/>
                    </a:lnTo>
                    <a:lnTo>
                      <a:pt x="245" y="255"/>
                    </a:lnTo>
                    <a:lnTo>
                      <a:pt x="239" y="261"/>
                    </a:lnTo>
                    <a:lnTo>
                      <a:pt x="238" y="264"/>
                    </a:lnTo>
                    <a:lnTo>
                      <a:pt x="237" y="264"/>
                    </a:lnTo>
                    <a:lnTo>
                      <a:pt x="236" y="266"/>
                    </a:lnTo>
                    <a:lnTo>
                      <a:pt x="238" y="268"/>
                    </a:lnTo>
                    <a:lnTo>
                      <a:pt x="238" y="269"/>
                    </a:lnTo>
                    <a:lnTo>
                      <a:pt x="236" y="268"/>
                    </a:lnTo>
                    <a:lnTo>
                      <a:pt x="234" y="269"/>
                    </a:lnTo>
                    <a:lnTo>
                      <a:pt x="232" y="268"/>
                    </a:lnTo>
                    <a:lnTo>
                      <a:pt x="231" y="266"/>
                    </a:lnTo>
                    <a:lnTo>
                      <a:pt x="230" y="264"/>
                    </a:lnTo>
                    <a:lnTo>
                      <a:pt x="231" y="265"/>
                    </a:lnTo>
                    <a:lnTo>
                      <a:pt x="231" y="261"/>
                    </a:lnTo>
                    <a:lnTo>
                      <a:pt x="230" y="259"/>
                    </a:lnTo>
                    <a:lnTo>
                      <a:pt x="230" y="257"/>
                    </a:lnTo>
                    <a:lnTo>
                      <a:pt x="228" y="255"/>
                    </a:lnTo>
                    <a:lnTo>
                      <a:pt x="226" y="254"/>
                    </a:lnTo>
                    <a:lnTo>
                      <a:pt x="226" y="252"/>
                    </a:lnTo>
                    <a:lnTo>
                      <a:pt x="225" y="249"/>
                    </a:lnTo>
                    <a:lnTo>
                      <a:pt x="224" y="248"/>
                    </a:lnTo>
                    <a:lnTo>
                      <a:pt x="222" y="248"/>
                    </a:lnTo>
                    <a:lnTo>
                      <a:pt x="220" y="247"/>
                    </a:lnTo>
                    <a:lnTo>
                      <a:pt x="219" y="247"/>
                    </a:lnTo>
                    <a:lnTo>
                      <a:pt x="218" y="244"/>
                    </a:lnTo>
                    <a:lnTo>
                      <a:pt x="218" y="243"/>
                    </a:lnTo>
                    <a:lnTo>
                      <a:pt x="220" y="243"/>
                    </a:lnTo>
                    <a:lnTo>
                      <a:pt x="219" y="241"/>
                    </a:lnTo>
                    <a:lnTo>
                      <a:pt x="218" y="240"/>
                    </a:lnTo>
                    <a:lnTo>
                      <a:pt x="216" y="240"/>
                    </a:lnTo>
                    <a:lnTo>
                      <a:pt x="213" y="236"/>
                    </a:lnTo>
                    <a:lnTo>
                      <a:pt x="207" y="236"/>
                    </a:lnTo>
                    <a:lnTo>
                      <a:pt x="204" y="233"/>
                    </a:lnTo>
                    <a:lnTo>
                      <a:pt x="202" y="233"/>
                    </a:lnTo>
                    <a:lnTo>
                      <a:pt x="201" y="235"/>
                    </a:lnTo>
                    <a:lnTo>
                      <a:pt x="198" y="235"/>
                    </a:lnTo>
                    <a:lnTo>
                      <a:pt x="197" y="233"/>
                    </a:lnTo>
                    <a:lnTo>
                      <a:pt x="195" y="232"/>
                    </a:lnTo>
                    <a:lnTo>
                      <a:pt x="193" y="231"/>
                    </a:lnTo>
                    <a:lnTo>
                      <a:pt x="189" y="229"/>
                    </a:lnTo>
                    <a:lnTo>
                      <a:pt x="185" y="229"/>
                    </a:lnTo>
                    <a:lnTo>
                      <a:pt x="184" y="230"/>
                    </a:lnTo>
                    <a:lnTo>
                      <a:pt x="166" y="230"/>
                    </a:lnTo>
                    <a:lnTo>
                      <a:pt x="164" y="231"/>
                    </a:lnTo>
                    <a:lnTo>
                      <a:pt x="162" y="231"/>
                    </a:lnTo>
                    <a:lnTo>
                      <a:pt x="161" y="232"/>
                    </a:lnTo>
                    <a:lnTo>
                      <a:pt x="158" y="233"/>
                    </a:lnTo>
                    <a:lnTo>
                      <a:pt x="157" y="235"/>
                    </a:lnTo>
                    <a:lnTo>
                      <a:pt x="155" y="235"/>
                    </a:lnTo>
                    <a:lnTo>
                      <a:pt x="152" y="236"/>
                    </a:lnTo>
                    <a:lnTo>
                      <a:pt x="151" y="236"/>
                    </a:lnTo>
                    <a:lnTo>
                      <a:pt x="149" y="237"/>
                    </a:lnTo>
                    <a:lnTo>
                      <a:pt x="141" y="237"/>
                    </a:lnTo>
                    <a:lnTo>
                      <a:pt x="139" y="238"/>
                    </a:lnTo>
                    <a:lnTo>
                      <a:pt x="136" y="237"/>
                    </a:lnTo>
                    <a:lnTo>
                      <a:pt x="135" y="237"/>
                    </a:lnTo>
                    <a:lnTo>
                      <a:pt x="128" y="241"/>
                    </a:lnTo>
                    <a:lnTo>
                      <a:pt x="127" y="241"/>
                    </a:lnTo>
                    <a:lnTo>
                      <a:pt x="124" y="242"/>
                    </a:lnTo>
                    <a:lnTo>
                      <a:pt x="122" y="244"/>
                    </a:lnTo>
                    <a:lnTo>
                      <a:pt x="120" y="244"/>
                    </a:lnTo>
                    <a:lnTo>
                      <a:pt x="117" y="246"/>
                    </a:lnTo>
                    <a:lnTo>
                      <a:pt x="116" y="246"/>
                    </a:lnTo>
                    <a:lnTo>
                      <a:pt x="115" y="247"/>
                    </a:lnTo>
                    <a:lnTo>
                      <a:pt x="114" y="249"/>
                    </a:lnTo>
                    <a:lnTo>
                      <a:pt x="112" y="250"/>
                    </a:lnTo>
                    <a:lnTo>
                      <a:pt x="112" y="253"/>
                    </a:lnTo>
                    <a:lnTo>
                      <a:pt x="110" y="254"/>
                    </a:lnTo>
                    <a:lnTo>
                      <a:pt x="107" y="257"/>
                    </a:lnTo>
                    <a:lnTo>
                      <a:pt x="105" y="257"/>
                    </a:lnTo>
                    <a:lnTo>
                      <a:pt x="104" y="258"/>
                    </a:lnTo>
                    <a:lnTo>
                      <a:pt x="103" y="257"/>
                    </a:lnTo>
                    <a:lnTo>
                      <a:pt x="95" y="257"/>
                    </a:lnTo>
                    <a:lnTo>
                      <a:pt x="93" y="258"/>
                    </a:lnTo>
                    <a:lnTo>
                      <a:pt x="92" y="257"/>
                    </a:lnTo>
                    <a:lnTo>
                      <a:pt x="88" y="257"/>
                    </a:lnTo>
                    <a:lnTo>
                      <a:pt x="87" y="255"/>
                    </a:lnTo>
                    <a:lnTo>
                      <a:pt x="84" y="255"/>
                    </a:lnTo>
                    <a:lnTo>
                      <a:pt x="82" y="257"/>
                    </a:lnTo>
                    <a:lnTo>
                      <a:pt x="71" y="257"/>
                    </a:lnTo>
                    <a:lnTo>
                      <a:pt x="70" y="258"/>
                    </a:lnTo>
                    <a:lnTo>
                      <a:pt x="68" y="258"/>
                    </a:lnTo>
                    <a:lnTo>
                      <a:pt x="66" y="259"/>
                    </a:lnTo>
                    <a:lnTo>
                      <a:pt x="65" y="261"/>
                    </a:lnTo>
                    <a:lnTo>
                      <a:pt x="63" y="264"/>
                    </a:lnTo>
                    <a:lnTo>
                      <a:pt x="61" y="263"/>
                    </a:lnTo>
                    <a:lnTo>
                      <a:pt x="59" y="264"/>
                    </a:lnTo>
                    <a:lnTo>
                      <a:pt x="58" y="265"/>
                    </a:lnTo>
                    <a:lnTo>
                      <a:pt x="55" y="266"/>
                    </a:lnTo>
                    <a:lnTo>
                      <a:pt x="53" y="269"/>
                    </a:lnTo>
                    <a:lnTo>
                      <a:pt x="51" y="269"/>
                    </a:lnTo>
                    <a:lnTo>
                      <a:pt x="49" y="270"/>
                    </a:lnTo>
                    <a:lnTo>
                      <a:pt x="35" y="270"/>
                    </a:lnTo>
                    <a:lnTo>
                      <a:pt x="34" y="269"/>
                    </a:lnTo>
                    <a:lnTo>
                      <a:pt x="31" y="268"/>
                    </a:lnTo>
                    <a:lnTo>
                      <a:pt x="29" y="268"/>
                    </a:lnTo>
                    <a:lnTo>
                      <a:pt x="28" y="265"/>
                    </a:lnTo>
                    <a:lnTo>
                      <a:pt x="25" y="264"/>
                    </a:lnTo>
                    <a:lnTo>
                      <a:pt x="24" y="263"/>
                    </a:lnTo>
                    <a:lnTo>
                      <a:pt x="22" y="261"/>
                    </a:lnTo>
                    <a:lnTo>
                      <a:pt x="20" y="261"/>
                    </a:lnTo>
                    <a:lnTo>
                      <a:pt x="19" y="260"/>
                    </a:lnTo>
                    <a:lnTo>
                      <a:pt x="18" y="258"/>
                    </a:lnTo>
                    <a:lnTo>
                      <a:pt x="18" y="252"/>
                    </a:lnTo>
                    <a:lnTo>
                      <a:pt x="20" y="253"/>
                    </a:lnTo>
                    <a:lnTo>
                      <a:pt x="23" y="253"/>
                    </a:lnTo>
                    <a:lnTo>
                      <a:pt x="25" y="250"/>
                    </a:lnTo>
                    <a:lnTo>
                      <a:pt x="25" y="241"/>
                    </a:lnTo>
                    <a:lnTo>
                      <a:pt x="26" y="240"/>
                    </a:lnTo>
                    <a:lnTo>
                      <a:pt x="25" y="237"/>
                    </a:lnTo>
                    <a:lnTo>
                      <a:pt x="26" y="236"/>
                    </a:lnTo>
                    <a:lnTo>
                      <a:pt x="28" y="233"/>
                    </a:lnTo>
                    <a:lnTo>
                      <a:pt x="26" y="232"/>
                    </a:lnTo>
                    <a:lnTo>
                      <a:pt x="25" y="230"/>
                    </a:lnTo>
                    <a:lnTo>
                      <a:pt x="24" y="229"/>
                    </a:lnTo>
                    <a:lnTo>
                      <a:pt x="24" y="226"/>
                    </a:lnTo>
                    <a:lnTo>
                      <a:pt x="23" y="225"/>
                    </a:lnTo>
                    <a:lnTo>
                      <a:pt x="22" y="222"/>
                    </a:lnTo>
                    <a:lnTo>
                      <a:pt x="20" y="221"/>
                    </a:lnTo>
                    <a:lnTo>
                      <a:pt x="20" y="219"/>
                    </a:lnTo>
                    <a:lnTo>
                      <a:pt x="19" y="218"/>
                    </a:lnTo>
                    <a:lnTo>
                      <a:pt x="19" y="215"/>
                    </a:lnTo>
                    <a:lnTo>
                      <a:pt x="18" y="213"/>
                    </a:lnTo>
                    <a:lnTo>
                      <a:pt x="18" y="203"/>
                    </a:lnTo>
                    <a:lnTo>
                      <a:pt x="17" y="201"/>
                    </a:lnTo>
                    <a:lnTo>
                      <a:pt x="14" y="198"/>
                    </a:lnTo>
                    <a:lnTo>
                      <a:pt x="14" y="196"/>
                    </a:lnTo>
                    <a:lnTo>
                      <a:pt x="13" y="193"/>
                    </a:lnTo>
                    <a:lnTo>
                      <a:pt x="11" y="191"/>
                    </a:lnTo>
                    <a:lnTo>
                      <a:pt x="9" y="188"/>
                    </a:lnTo>
                    <a:lnTo>
                      <a:pt x="9" y="184"/>
                    </a:lnTo>
                    <a:lnTo>
                      <a:pt x="8" y="180"/>
                    </a:lnTo>
                    <a:lnTo>
                      <a:pt x="7" y="177"/>
                    </a:lnTo>
                    <a:lnTo>
                      <a:pt x="5" y="175"/>
                    </a:lnTo>
                    <a:lnTo>
                      <a:pt x="3" y="173"/>
                    </a:lnTo>
                    <a:lnTo>
                      <a:pt x="1" y="170"/>
                    </a:lnTo>
                    <a:lnTo>
                      <a:pt x="0" y="168"/>
                    </a:lnTo>
                    <a:lnTo>
                      <a:pt x="1" y="166"/>
                    </a:lnTo>
                    <a:lnTo>
                      <a:pt x="1" y="170"/>
                    </a:lnTo>
                    <a:lnTo>
                      <a:pt x="1" y="166"/>
                    </a:lnTo>
                    <a:lnTo>
                      <a:pt x="2" y="168"/>
                    </a:lnTo>
                    <a:lnTo>
                      <a:pt x="2" y="170"/>
                    </a:lnTo>
                    <a:lnTo>
                      <a:pt x="5" y="173"/>
                    </a:lnTo>
                    <a:lnTo>
                      <a:pt x="6" y="173"/>
                    </a:lnTo>
                    <a:lnTo>
                      <a:pt x="7" y="170"/>
                    </a:lnTo>
                    <a:lnTo>
                      <a:pt x="6" y="168"/>
                    </a:lnTo>
                    <a:lnTo>
                      <a:pt x="3" y="166"/>
                    </a:lnTo>
                    <a:lnTo>
                      <a:pt x="3" y="165"/>
                    </a:lnTo>
                    <a:lnTo>
                      <a:pt x="2" y="163"/>
                    </a:lnTo>
                    <a:lnTo>
                      <a:pt x="2" y="162"/>
                    </a:lnTo>
                    <a:lnTo>
                      <a:pt x="5" y="164"/>
                    </a:lnTo>
                    <a:lnTo>
                      <a:pt x="5" y="168"/>
                    </a:lnTo>
                    <a:lnTo>
                      <a:pt x="7" y="166"/>
                    </a:lnTo>
                    <a:lnTo>
                      <a:pt x="7" y="168"/>
                    </a:lnTo>
                    <a:lnTo>
                      <a:pt x="8" y="170"/>
                    </a:lnTo>
                    <a:lnTo>
                      <a:pt x="11" y="170"/>
                    </a:lnTo>
                    <a:lnTo>
                      <a:pt x="9" y="168"/>
                    </a:lnTo>
                    <a:lnTo>
                      <a:pt x="11" y="165"/>
                    </a:lnTo>
                    <a:lnTo>
                      <a:pt x="11" y="164"/>
                    </a:lnTo>
                    <a:lnTo>
                      <a:pt x="9" y="163"/>
                    </a:lnTo>
                    <a:lnTo>
                      <a:pt x="8" y="160"/>
                    </a:lnTo>
                    <a:lnTo>
                      <a:pt x="7" y="159"/>
                    </a:lnTo>
                    <a:lnTo>
                      <a:pt x="6" y="157"/>
                    </a:lnTo>
                    <a:lnTo>
                      <a:pt x="5" y="155"/>
                    </a:lnTo>
                    <a:lnTo>
                      <a:pt x="5" y="154"/>
                    </a:lnTo>
                    <a:lnTo>
                      <a:pt x="3" y="152"/>
                    </a:lnTo>
                    <a:lnTo>
                      <a:pt x="3" y="151"/>
                    </a:lnTo>
                    <a:lnTo>
                      <a:pt x="2" y="148"/>
                    </a:lnTo>
                    <a:lnTo>
                      <a:pt x="2" y="143"/>
                    </a:lnTo>
                    <a:lnTo>
                      <a:pt x="3" y="141"/>
                    </a:lnTo>
                    <a:lnTo>
                      <a:pt x="3" y="140"/>
                    </a:lnTo>
                    <a:lnTo>
                      <a:pt x="6" y="137"/>
                    </a:lnTo>
                    <a:lnTo>
                      <a:pt x="6" y="130"/>
                    </a:lnTo>
                    <a:lnTo>
                      <a:pt x="5" y="127"/>
                    </a:lnTo>
                    <a:lnTo>
                      <a:pt x="6" y="126"/>
                    </a:lnTo>
                    <a:lnTo>
                      <a:pt x="6" y="124"/>
                    </a:lnTo>
                    <a:lnTo>
                      <a:pt x="7" y="123"/>
                    </a:lnTo>
                    <a:lnTo>
                      <a:pt x="7" y="120"/>
                    </a:lnTo>
                    <a:lnTo>
                      <a:pt x="9" y="119"/>
                    </a:lnTo>
                    <a:lnTo>
                      <a:pt x="9" y="126"/>
                    </a:lnTo>
                    <a:lnTo>
                      <a:pt x="11" y="126"/>
                    </a:lnTo>
                    <a:lnTo>
                      <a:pt x="12" y="124"/>
                    </a:lnTo>
                    <a:lnTo>
                      <a:pt x="14" y="121"/>
                    </a:lnTo>
                    <a:lnTo>
                      <a:pt x="16" y="119"/>
                    </a:lnTo>
                    <a:lnTo>
                      <a:pt x="17" y="119"/>
                    </a:lnTo>
                    <a:lnTo>
                      <a:pt x="18" y="118"/>
                    </a:lnTo>
                    <a:lnTo>
                      <a:pt x="20" y="117"/>
                    </a:lnTo>
                    <a:lnTo>
                      <a:pt x="22" y="117"/>
                    </a:lnTo>
                    <a:lnTo>
                      <a:pt x="24" y="115"/>
                    </a:lnTo>
                    <a:lnTo>
                      <a:pt x="28" y="112"/>
                    </a:lnTo>
                    <a:lnTo>
                      <a:pt x="30" y="110"/>
                    </a:lnTo>
                    <a:lnTo>
                      <a:pt x="32" y="108"/>
                    </a:lnTo>
                    <a:lnTo>
                      <a:pt x="35" y="107"/>
                    </a:lnTo>
                    <a:lnTo>
                      <a:pt x="36" y="107"/>
                    </a:lnTo>
                    <a:lnTo>
                      <a:pt x="37" y="104"/>
                    </a:lnTo>
                    <a:lnTo>
                      <a:pt x="37" y="107"/>
                    </a:lnTo>
                    <a:lnTo>
                      <a:pt x="40" y="107"/>
                    </a:lnTo>
                    <a:lnTo>
                      <a:pt x="41" y="106"/>
                    </a:lnTo>
                    <a:lnTo>
                      <a:pt x="43" y="107"/>
                    </a:lnTo>
                    <a:lnTo>
                      <a:pt x="47" y="107"/>
                    </a:lnTo>
                    <a:lnTo>
                      <a:pt x="49" y="104"/>
                    </a:lnTo>
                    <a:lnTo>
                      <a:pt x="52" y="103"/>
                    </a:lnTo>
                    <a:lnTo>
                      <a:pt x="55" y="103"/>
                    </a:lnTo>
                    <a:lnTo>
                      <a:pt x="57" y="102"/>
                    </a:lnTo>
                    <a:lnTo>
                      <a:pt x="59" y="101"/>
                    </a:lnTo>
                    <a:lnTo>
                      <a:pt x="60" y="99"/>
                    </a:lnTo>
                    <a:lnTo>
                      <a:pt x="69" y="99"/>
                    </a:lnTo>
                    <a:lnTo>
                      <a:pt x="70" y="98"/>
                    </a:lnTo>
                    <a:lnTo>
                      <a:pt x="75" y="98"/>
                    </a:lnTo>
                    <a:lnTo>
                      <a:pt x="76" y="97"/>
                    </a:lnTo>
                    <a:lnTo>
                      <a:pt x="80" y="96"/>
                    </a:lnTo>
                    <a:lnTo>
                      <a:pt x="81" y="95"/>
                    </a:lnTo>
                    <a:lnTo>
                      <a:pt x="83" y="93"/>
                    </a:lnTo>
                    <a:lnTo>
                      <a:pt x="84" y="92"/>
                    </a:lnTo>
                    <a:lnTo>
                      <a:pt x="87" y="87"/>
                    </a:lnTo>
                    <a:lnTo>
                      <a:pt x="89" y="85"/>
                    </a:lnTo>
                    <a:lnTo>
                      <a:pt x="89" y="82"/>
                    </a:lnTo>
                    <a:lnTo>
                      <a:pt x="92" y="81"/>
                    </a:lnTo>
                    <a:lnTo>
                      <a:pt x="93" y="81"/>
                    </a:lnTo>
                    <a:lnTo>
                      <a:pt x="94" y="79"/>
                    </a:lnTo>
                    <a:lnTo>
                      <a:pt x="95" y="78"/>
                    </a:lnTo>
                    <a:lnTo>
                      <a:pt x="93" y="78"/>
                    </a:lnTo>
                    <a:lnTo>
                      <a:pt x="93" y="71"/>
                    </a:lnTo>
                    <a:lnTo>
                      <a:pt x="94" y="69"/>
                    </a:lnTo>
                    <a:lnTo>
                      <a:pt x="94" y="68"/>
                    </a:lnTo>
                    <a:lnTo>
                      <a:pt x="97" y="67"/>
                    </a:lnTo>
                    <a:lnTo>
                      <a:pt x="98" y="64"/>
                    </a:lnTo>
                    <a:lnTo>
                      <a:pt x="99" y="64"/>
                    </a:lnTo>
                    <a:lnTo>
                      <a:pt x="100" y="62"/>
                    </a:lnTo>
                    <a:lnTo>
                      <a:pt x="101" y="60"/>
                    </a:lnTo>
                    <a:lnTo>
                      <a:pt x="101" y="62"/>
                    </a:lnTo>
                    <a:lnTo>
                      <a:pt x="103" y="63"/>
                    </a:lnTo>
                    <a:lnTo>
                      <a:pt x="104" y="65"/>
                    </a:lnTo>
                    <a:lnTo>
                      <a:pt x="105" y="67"/>
                    </a:lnTo>
                    <a:lnTo>
                      <a:pt x="106" y="69"/>
                    </a:lnTo>
                    <a:lnTo>
                      <a:pt x="106" y="70"/>
                    </a:lnTo>
                    <a:lnTo>
                      <a:pt x="107" y="73"/>
                    </a:lnTo>
                    <a:lnTo>
                      <a:pt x="107" y="70"/>
                    </a:lnTo>
                    <a:lnTo>
                      <a:pt x="109" y="69"/>
                    </a:lnTo>
                    <a:lnTo>
                      <a:pt x="107" y="67"/>
                    </a:lnTo>
                    <a:lnTo>
                      <a:pt x="110" y="68"/>
                    </a:lnTo>
                    <a:lnTo>
                      <a:pt x="111" y="69"/>
                    </a:lnTo>
                    <a:lnTo>
                      <a:pt x="110" y="67"/>
                    </a:lnTo>
                    <a:lnTo>
                      <a:pt x="111" y="65"/>
                    </a:lnTo>
                    <a:lnTo>
                      <a:pt x="109" y="63"/>
                    </a:lnTo>
                    <a:lnTo>
                      <a:pt x="106" y="62"/>
                    </a:lnTo>
                    <a:lnTo>
                      <a:pt x="109" y="62"/>
                    </a:lnTo>
                    <a:lnTo>
                      <a:pt x="107" y="60"/>
                    </a:lnTo>
                    <a:lnTo>
                      <a:pt x="109" y="60"/>
                    </a:lnTo>
                    <a:lnTo>
                      <a:pt x="107" y="59"/>
                    </a:lnTo>
                    <a:lnTo>
                      <a:pt x="110" y="59"/>
                    </a:lnTo>
                    <a:lnTo>
                      <a:pt x="111" y="60"/>
                    </a:lnTo>
                    <a:lnTo>
                      <a:pt x="112" y="59"/>
                    </a:lnTo>
                    <a:lnTo>
                      <a:pt x="115" y="59"/>
                    </a:lnTo>
                    <a:lnTo>
                      <a:pt x="117" y="62"/>
                    </a:lnTo>
                    <a:lnTo>
                      <a:pt x="116" y="60"/>
                    </a:lnTo>
                    <a:lnTo>
                      <a:pt x="122" y="60"/>
                    </a:lnTo>
                    <a:lnTo>
                      <a:pt x="120" y="59"/>
                    </a:lnTo>
                    <a:lnTo>
                      <a:pt x="118" y="59"/>
                    </a:lnTo>
                    <a:lnTo>
                      <a:pt x="116" y="58"/>
                    </a:lnTo>
                    <a:lnTo>
                      <a:pt x="118" y="58"/>
                    </a:lnTo>
                    <a:lnTo>
                      <a:pt x="118" y="56"/>
                    </a:lnTo>
                    <a:lnTo>
                      <a:pt x="121" y="53"/>
                    </a:lnTo>
                    <a:lnTo>
                      <a:pt x="118" y="54"/>
                    </a:lnTo>
                    <a:lnTo>
                      <a:pt x="117" y="56"/>
                    </a:lnTo>
                    <a:lnTo>
                      <a:pt x="117" y="53"/>
                    </a:lnTo>
                    <a:lnTo>
                      <a:pt x="116" y="52"/>
                    </a:lnTo>
                    <a:lnTo>
                      <a:pt x="117" y="51"/>
                    </a:lnTo>
                    <a:lnTo>
                      <a:pt x="120" y="50"/>
                    </a:lnTo>
                    <a:lnTo>
                      <a:pt x="120" y="48"/>
                    </a:lnTo>
                    <a:lnTo>
                      <a:pt x="121" y="48"/>
                    </a:lnTo>
                    <a:lnTo>
                      <a:pt x="123" y="50"/>
                    </a:lnTo>
                    <a:lnTo>
                      <a:pt x="124" y="51"/>
                    </a:lnTo>
                    <a:lnTo>
                      <a:pt x="123" y="48"/>
                    </a:lnTo>
                    <a:lnTo>
                      <a:pt x="122" y="48"/>
                    </a:lnTo>
                    <a:lnTo>
                      <a:pt x="123" y="47"/>
                    </a:lnTo>
                    <a:lnTo>
                      <a:pt x="121" y="47"/>
                    </a:lnTo>
                    <a:lnTo>
                      <a:pt x="123" y="46"/>
                    </a:lnTo>
                    <a:lnTo>
                      <a:pt x="124" y="47"/>
                    </a:lnTo>
                    <a:lnTo>
                      <a:pt x="127" y="47"/>
                    </a:lnTo>
                    <a:lnTo>
                      <a:pt x="128" y="45"/>
                    </a:lnTo>
                    <a:lnTo>
                      <a:pt x="126" y="45"/>
                    </a:lnTo>
                    <a:lnTo>
                      <a:pt x="124" y="43"/>
                    </a:lnTo>
                    <a:lnTo>
                      <a:pt x="126" y="41"/>
                    </a:lnTo>
                    <a:lnTo>
                      <a:pt x="127" y="40"/>
                    </a:lnTo>
                    <a:lnTo>
                      <a:pt x="128" y="40"/>
                    </a:lnTo>
                    <a:lnTo>
                      <a:pt x="129" y="37"/>
                    </a:lnTo>
                    <a:lnTo>
                      <a:pt x="130" y="40"/>
                    </a:lnTo>
                    <a:lnTo>
                      <a:pt x="132" y="41"/>
                    </a:lnTo>
                    <a:lnTo>
                      <a:pt x="134" y="39"/>
                    </a:lnTo>
                    <a:lnTo>
                      <a:pt x="135" y="36"/>
                    </a:lnTo>
                    <a:lnTo>
                      <a:pt x="133" y="35"/>
                    </a:lnTo>
                    <a:lnTo>
                      <a:pt x="134" y="34"/>
                    </a:lnTo>
                    <a:lnTo>
                      <a:pt x="135" y="35"/>
                    </a:lnTo>
                    <a:lnTo>
                      <a:pt x="135" y="36"/>
                    </a:lnTo>
                    <a:lnTo>
                      <a:pt x="136" y="35"/>
                    </a:lnTo>
                    <a:lnTo>
                      <a:pt x="139" y="34"/>
                    </a:lnTo>
                    <a:lnTo>
                      <a:pt x="139" y="36"/>
                    </a:lnTo>
                    <a:lnTo>
                      <a:pt x="141" y="34"/>
                    </a:lnTo>
                    <a:lnTo>
                      <a:pt x="141" y="32"/>
                    </a:lnTo>
                    <a:lnTo>
                      <a:pt x="143" y="31"/>
                    </a:lnTo>
                    <a:lnTo>
                      <a:pt x="145" y="32"/>
                    </a:lnTo>
                    <a:lnTo>
                      <a:pt x="146" y="34"/>
                    </a:lnTo>
                    <a:lnTo>
                      <a:pt x="149" y="34"/>
                    </a:lnTo>
                    <a:lnTo>
                      <a:pt x="151" y="36"/>
                    </a:lnTo>
                    <a:lnTo>
                      <a:pt x="152" y="39"/>
                    </a:lnTo>
                    <a:lnTo>
                      <a:pt x="156" y="42"/>
                    </a:lnTo>
                    <a:lnTo>
                      <a:pt x="155" y="43"/>
                    </a:lnTo>
                    <a:lnTo>
                      <a:pt x="155" y="50"/>
                    </a:lnTo>
                    <a:lnTo>
                      <a:pt x="153" y="51"/>
                    </a:lnTo>
                    <a:lnTo>
                      <a:pt x="155" y="51"/>
                    </a:lnTo>
                    <a:lnTo>
                      <a:pt x="156" y="48"/>
                    </a:lnTo>
                    <a:lnTo>
                      <a:pt x="157" y="50"/>
                    </a:lnTo>
                    <a:lnTo>
                      <a:pt x="157" y="47"/>
                    </a:lnTo>
                    <a:lnTo>
                      <a:pt x="156" y="46"/>
                    </a:lnTo>
                    <a:lnTo>
                      <a:pt x="158" y="46"/>
                    </a:lnTo>
                    <a:lnTo>
                      <a:pt x="158" y="43"/>
                    </a:lnTo>
                    <a:lnTo>
                      <a:pt x="159" y="42"/>
                    </a:lnTo>
                    <a:lnTo>
                      <a:pt x="162" y="43"/>
                    </a:lnTo>
                    <a:lnTo>
                      <a:pt x="164" y="43"/>
                    </a:lnTo>
                    <a:lnTo>
                      <a:pt x="167" y="45"/>
                    </a:lnTo>
                    <a:lnTo>
                      <a:pt x="167" y="47"/>
                    </a:lnTo>
                    <a:lnTo>
                      <a:pt x="167" y="45"/>
                    </a:lnTo>
                    <a:lnTo>
                      <a:pt x="169" y="45"/>
                    </a:lnTo>
                    <a:lnTo>
                      <a:pt x="170" y="46"/>
                    </a:lnTo>
                    <a:lnTo>
                      <a:pt x="172" y="43"/>
                    </a:lnTo>
                    <a:lnTo>
                      <a:pt x="173" y="42"/>
                    </a:lnTo>
                    <a:lnTo>
                      <a:pt x="172" y="41"/>
                    </a:lnTo>
                    <a:lnTo>
                      <a:pt x="173" y="40"/>
                    </a:lnTo>
                    <a:lnTo>
                      <a:pt x="169" y="40"/>
                    </a:lnTo>
                    <a:lnTo>
                      <a:pt x="169" y="36"/>
                    </a:lnTo>
                    <a:lnTo>
                      <a:pt x="172" y="35"/>
                    </a:lnTo>
                    <a:lnTo>
                      <a:pt x="172" y="32"/>
                    </a:lnTo>
                    <a:lnTo>
                      <a:pt x="173" y="30"/>
                    </a:lnTo>
                    <a:lnTo>
                      <a:pt x="174" y="29"/>
                    </a:lnTo>
                    <a:lnTo>
                      <a:pt x="175" y="29"/>
                    </a:lnTo>
                    <a:lnTo>
                      <a:pt x="176" y="28"/>
                    </a:lnTo>
                    <a:lnTo>
                      <a:pt x="176" y="24"/>
                    </a:lnTo>
                    <a:lnTo>
                      <a:pt x="179" y="23"/>
                    </a:lnTo>
                    <a:lnTo>
                      <a:pt x="179" y="20"/>
                    </a:lnTo>
                    <a:lnTo>
                      <a:pt x="182" y="20"/>
                    </a:lnTo>
                    <a:lnTo>
                      <a:pt x="181" y="19"/>
                    </a:lnTo>
                    <a:lnTo>
                      <a:pt x="181" y="18"/>
                    </a:lnTo>
                    <a:lnTo>
                      <a:pt x="184" y="18"/>
                    </a:lnTo>
                    <a:lnTo>
                      <a:pt x="184" y="19"/>
                    </a:lnTo>
                    <a:lnTo>
                      <a:pt x="184" y="18"/>
                    </a:lnTo>
                    <a:lnTo>
                      <a:pt x="186" y="17"/>
                    </a:lnTo>
                    <a:lnTo>
                      <a:pt x="185" y="14"/>
                    </a:lnTo>
                    <a:lnTo>
                      <a:pt x="187" y="15"/>
                    </a:lnTo>
                    <a:lnTo>
                      <a:pt x="189" y="13"/>
                    </a:lnTo>
                    <a:lnTo>
                      <a:pt x="190" y="15"/>
                    </a:lnTo>
                    <a:lnTo>
                      <a:pt x="195" y="15"/>
                    </a:lnTo>
                    <a:lnTo>
                      <a:pt x="197" y="17"/>
                    </a:lnTo>
                    <a:lnTo>
                      <a:pt x="198" y="15"/>
                    </a:lnTo>
                    <a:lnTo>
                      <a:pt x="199" y="15"/>
                    </a:lnTo>
                    <a:lnTo>
                      <a:pt x="201" y="14"/>
                    </a:lnTo>
                    <a:lnTo>
                      <a:pt x="203" y="14"/>
                    </a:lnTo>
                    <a:lnTo>
                      <a:pt x="203" y="12"/>
                    </a:lnTo>
                    <a:lnTo>
                      <a:pt x="202" y="11"/>
                    </a:lnTo>
                    <a:lnTo>
                      <a:pt x="203" y="9"/>
                    </a:lnTo>
                    <a:lnTo>
                      <a:pt x="201" y="7"/>
                    </a:lnTo>
                    <a:lnTo>
                      <a:pt x="198" y="7"/>
                    </a:lnTo>
                    <a:lnTo>
                      <a:pt x="197" y="8"/>
                    </a:lnTo>
                    <a:lnTo>
                      <a:pt x="196" y="7"/>
                    </a:lnTo>
                    <a:lnTo>
                      <a:pt x="193" y="6"/>
                    </a:lnTo>
                    <a:lnTo>
                      <a:pt x="195" y="4"/>
                    </a:lnTo>
                    <a:lnTo>
                      <a:pt x="197" y="4"/>
                    </a:lnTo>
                    <a:lnTo>
                      <a:pt x="197" y="6"/>
                    </a:lnTo>
                    <a:lnTo>
                      <a:pt x="197" y="4"/>
                    </a:lnTo>
                    <a:lnTo>
                      <a:pt x="199" y="3"/>
                    </a:lnTo>
                    <a:lnTo>
                      <a:pt x="199" y="6"/>
                    </a:lnTo>
                    <a:lnTo>
                      <a:pt x="202" y="6"/>
                    </a:lnTo>
                    <a:lnTo>
                      <a:pt x="203" y="8"/>
                    </a:lnTo>
                    <a:lnTo>
                      <a:pt x="204" y="7"/>
                    </a:lnTo>
                    <a:lnTo>
                      <a:pt x="207" y="7"/>
                    </a:lnTo>
                    <a:lnTo>
                      <a:pt x="208" y="9"/>
                    </a:lnTo>
                    <a:lnTo>
                      <a:pt x="209" y="9"/>
                    </a:lnTo>
                    <a:lnTo>
                      <a:pt x="211" y="11"/>
                    </a:lnTo>
                    <a:lnTo>
                      <a:pt x="213" y="11"/>
                    </a:lnTo>
                    <a:lnTo>
                      <a:pt x="214" y="9"/>
                    </a:lnTo>
                    <a:lnTo>
                      <a:pt x="215" y="12"/>
                    </a:lnTo>
                    <a:lnTo>
                      <a:pt x="218" y="12"/>
                    </a:lnTo>
                    <a:lnTo>
                      <a:pt x="219" y="13"/>
                    </a:lnTo>
                    <a:lnTo>
                      <a:pt x="220" y="13"/>
                    </a:lnTo>
                    <a:lnTo>
                      <a:pt x="222" y="14"/>
                    </a:lnTo>
                    <a:lnTo>
                      <a:pt x="224" y="13"/>
                    </a:lnTo>
                    <a:lnTo>
                      <a:pt x="226" y="14"/>
                    </a:lnTo>
                    <a:lnTo>
                      <a:pt x="227" y="15"/>
                    </a:lnTo>
                    <a:lnTo>
                      <a:pt x="231" y="15"/>
                    </a:lnTo>
                    <a:lnTo>
                      <a:pt x="232" y="14"/>
                    </a:lnTo>
                    <a:lnTo>
                      <a:pt x="234" y="13"/>
                    </a:lnTo>
                    <a:lnTo>
                      <a:pt x="236" y="13"/>
                    </a:lnTo>
                    <a:lnTo>
                      <a:pt x="234" y="14"/>
                    </a:lnTo>
                    <a:lnTo>
                      <a:pt x="234" y="15"/>
                    </a:lnTo>
                    <a:lnTo>
                      <a:pt x="236" y="14"/>
                    </a:lnTo>
                    <a:lnTo>
                      <a:pt x="238" y="14"/>
                    </a:lnTo>
                    <a:lnTo>
                      <a:pt x="237" y="15"/>
                    </a:lnTo>
                    <a:lnTo>
                      <a:pt x="237" y="18"/>
                    </a:lnTo>
                    <a:lnTo>
                      <a:pt x="239" y="18"/>
                    </a:lnTo>
                    <a:lnTo>
                      <a:pt x="241" y="17"/>
                    </a:lnTo>
                    <a:lnTo>
                      <a:pt x="241" y="15"/>
                    </a:lnTo>
                    <a:lnTo>
                      <a:pt x="239" y="14"/>
                    </a:lnTo>
                    <a:lnTo>
                      <a:pt x="242" y="12"/>
                    </a:lnTo>
                    <a:lnTo>
                      <a:pt x="243" y="14"/>
                    </a:lnTo>
                    <a:lnTo>
                      <a:pt x="244" y="15"/>
                    </a:lnTo>
                    <a:lnTo>
                      <a:pt x="247" y="15"/>
                    </a:lnTo>
                    <a:lnTo>
                      <a:pt x="248" y="17"/>
                    </a:lnTo>
                    <a:lnTo>
                      <a:pt x="245" y="18"/>
                    </a:lnTo>
                    <a:lnTo>
                      <a:pt x="244" y="20"/>
                    </a:lnTo>
                    <a:lnTo>
                      <a:pt x="244" y="24"/>
                    </a:lnTo>
                    <a:lnTo>
                      <a:pt x="243" y="23"/>
                    </a:lnTo>
                    <a:lnTo>
                      <a:pt x="243" y="25"/>
                    </a:lnTo>
                    <a:lnTo>
                      <a:pt x="242" y="26"/>
                    </a:lnTo>
                    <a:lnTo>
                      <a:pt x="242" y="25"/>
                    </a:lnTo>
                    <a:lnTo>
                      <a:pt x="239" y="26"/>
                    </a:lnTo>
                    <a:lnTo>
                      <a:pt x="238" y="26"/>
                    </a:lnTo>
                    <a:lnTo>
                      <a:pt x="236" y="28"/>
                    </a:lnTo>
                    <a:lnTo>
                      <a:pt x="236" y="29"/>
                    </a:lnTo>
                    <a:lnTo>
                      <a:pt x="237" y="31"/>
                    </a:lnTo>
                    <a:lnTo>
                      <a:pt x="238" y="30"/>
                    </a:lnTo>
                    <a:lnTo>
                      <a:pt x="238" y="32"/>
                    </a:lnTo>
                    <a:lnTo>
                      <a:pt x="237" y="34"/>
                    </a:lnTo>
                    <a:lnTo>
                      <a:pt x="236" y="36"/>
                    </a:lnTo>
                    <a:lnTo>
                      <a:pt x="234" y="37"/>
                    </a:lnTo>
                    <a:lnTo>
                      <a:pt x="233" y="40"/>
                    </a:lnTo>
                    <a:lnTo>
                      <a:pt x="231" y="42"/>
                    </a:lnTo>
                    <a:lnTo>
                      <a:pt x="227" y="42"/>
                    </a:lnTo>
                    <a:lnTo>
                      <a:pt x="231" y="42"/>
                    </a:lnTo>
                    <a:lnTo>
                      <a:pt x="232" y="43"/>
                    </a:lnTo>
                    <a:lnTo>
                      <a:pt x="233" y="46"/>
                    </a:lnTo>
                    <a:lnTo>
                      <a:pt x="233" y="47"/>
                    </a:lnTo>
                    <a:lnTo>
                      <a:pt x="232" y="48"/>
                    </a:lnTo>
                    <a:lnTo>
                      <a:pt x="234" y="46"/>
                    </a:lnTo>
                    <a:lnTo>
                      <a:pt x="237" y="47"/>
                    </a:lnTo>
                    <a:lnTo>
                      <a:pt x="242" y="52"/>
                    </a:lnTo>
                    <a:lnTo>
                      <a:pt x="244" y="53"/>
                    </a:lnTo>
                    <a:lnTo>
                      <a:pt x="244" y="54"/>
                    </a:lnTo>
                    <a:lnTo>
                      <a:pt x="245" y="54"/>
                    </a:lnTo>
                    <a:lnTo>
                      <a:pt x="248" y="56"/>
                    </a:lnTo>
                    <a:lnTo>
                      <a:pt x="249" y="56"/>
                    </a:lnTo>
                    <a:lnTo>
                      <a:pt x="251" y="57"/>
                    </a:lnTo>
                    <a:lnTo>
                      <a:pt x="253" y="58"/>
                    </a:lnTo>
                    <a:lnTo>
                      <a:pt x="255" y="58"/>
                    </a:lnTo>
                    <a:lnTo>
                      <a:pt x="260" y="6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39" name="Freeform 402"/>
              <p:cNvSpPr>
                <a:spLocks/>
              </p:cNvSpPr>
              <p:nvPr/>
            </p:nvSpPr>
            <p:spPr bwMode="auto">
              <a:xfrm>
                <a:off x="2384" y="160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40" name="Freeform 403"/>
              <p:cNvSpPr>
                <a:spLocks/>
              </p:cNvSpPr>
              <p:nvPr/>
            </p:nvSpPr>
            <p:spPr bwMode="auto">
              <a:xfrm>
                <a:off x="2413" y="1616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41" name="Freeform 404"/>
              <p:cNvSpPr>
                <a:spLocks/>
              </p:cNvSpPr>
              <p:nvPr/>
            </p:nvSpPr>
            <p:spPr bwMode="auto">
              <a:xfrm>
                <a:off x="2415" y="1614"/>
                <a:ext cx="5" cy="1"/>
              </a:xfrm>
              <a:custGeom>
                <a:avLst/>
                <a:gdLst>
                  <a:gd name="T0" fmla="*/ 4 w 5"/>
                  <a:gd name="T1" fmla="*/ 1 h 1"/>
                  <a:gd name="T2" fmla="*/ 2 w 5"/>
                  <a:gd name="T3" fmla="*/ 1 h 1"/>
                  <a:gd name="T4" fmla="*/ 0 w 5"/>
                  <a:gd name="T5" fmla="*/ 0 h 1"/>
                  <a:gd name="T6" fmla="*/ 2 w 5"/>
                  <a:gd name="T7" fmla="*/ 0 h 1"/>
                  <a:gd name="T8" fmla="*/ 5 w 5"/>
                  <a:gd name="T9" fmla="*/ 1 h 1"/>
                  <a:gd name="T10" fmla="*/ 4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42" name="Freeform 405"/>
              <p:cNvSpPr>
                <a:spLocks/>
              </p:cNvSpPr>
              <p:nvPr/>
            </p:nvSpPr>
            <p:spPr bwMode="auto">
              <a:xfrm>
                <a:off x="2423" y="1613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0 h 1"/>
                  <a:gd name="T4" fmla="*/ 4 w 4"/>
                  <a:gd name="T5" fmla="*/ 1 h 1"/>
                  <a:gd name="T6" fmla="*/ 2 w 4"/>
                  <a:gd name="T7" fmla="*/ 1 h 1"/>
                  <a:gd name="T8" fmla="*/ 0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487" y="1212"/>
              <a:ext cx="3085" cy="1487"/>
              <a:chOff x="1487" y="1212"/>
              <a:chExt cx="3085" cy="1487"/>
            </a:xfrm>
          </p:grpSpPr>
          <p:sp>
            <p:nvSpPr>
              <p:cNvPr id="18443" name="Freeform 407"/>
              <p:cNvSpPr>
                <a:spLocks/>
              </p:cNvSpPr>
              <p:nvPr/>
            </p:nvSpPr>
            <p:spPr bwMode="auto">
              <a:xfrm>
                <a:off x="2439" y="162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6 w 7"/>
                  <a:gd name="T5" fmla="*/ 1 h 1"/>
                  <a:gd name="T6" fmla="*/ 3 w 7"/>
                  <a:gd name="T7" fmla="*/ 1 h 1"/>
                  <a:gd name="T8" fmla="*/ 0 w 7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44" name="Freeform 408"/>
              <p:cNvSpPr>
                <a:spLocks/>
              </p:cNvSpPr>
              <p:nvPr/>
            </p:nvSpPr>
            <p:spPr bwMode="auto">
              <a:xfrm>
                <a:off x="2446" y="163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45" name="Freeform 409"/>
              <p:cNvSpPr>
                <a:spLocks/>
              </p:cNvSpPr>
              <p:nvPr/>
            </p:nvSpPr>
            <p:spPr bwMode="auto">
              <a:xfrm>
                <a:off x="2530" y="1683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1 h 3"/>
                  <a:gd name="T4" fmla="*/ 2 w 4"/>
                  <a:gd name="T5" fmla="*/ 0 h 3"/>
                  <a:gd name="T6" fmla="*/ 4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46" name="Freeform 410"/>
              <p:cNvSpPr>
                <a:spLocks/>
              </p:cNvSpPr>
              <p:nvPr/>
            </p:nvSpPr>
            <p:spPr bwMode="auto">
              <a:xfrm>
                <a:off x="2611" y="1570"/>
                <a:ext cx="34" cy="63"/>
              </a:xfrm>
              <a:custGeom>
                <a:avLst/>
                <a:gdLst>
                  <a:gd name="T0" fmla="*/ 10 w 34"/>
                  <a:gd name="T1" fmla="*/ 63 h 63"/>
                  <a:gd name="T2" fmla="*/ 6 w 34"/>
                  <a:gd name="T3" fmla="*/ 63 h 63"/>
                  <a:gd name="T4" fmla="*/ 7 w 34"/>
                  <a:gd name="T5" fmla="*/ 58 h 63"/>
                  <a:gd name="T6" fmla="*/ 6 w 34"/>
                  <a:gd name="T7" fmla="*/ 55 h 63"/>
                  <a:gd name="T8" fmla="*/ 6 w 34"/>
                  <a:gd name="T9" fmla="*/ 52 h 63"/>
                  <a:gd name="T10" fmla="*/ 7 w 34"/>
                  <a:gd name="T11" fmla="*/ 49 h 63"/>
                  <a:gd name="T12" fmla="*/ 8 w 34"/>
                  <a:gd name="T13" fmla="*/ 47 h 63"/>
                  <a:gd name="T14" fmla="*/ 6 w 34"/>
                  <a:gd name="T15" fmla="*/ 45 h 63"/>
                  <a:gd name="T16" fmla="*/ 2 w 34"/>
                  <a:gd name="T17" fmla="*/ 45 h 63"/>
                  <a:gd name="T18" fmla="*/ 4 w 34"/>
                  <a:gd name="T19" fmla="*/ 44 h 63"/>
                  <a:gd name="T20" fmla="*/ 5 w 34"/>
                  <a:gd name="T21" fmla="*/ 41 h 63"/>
                  <a:gd name="T22" fmla="*/ 2 w 34"/>
                  <a:gd name="T23" fmla="*/ 43 h 63"/>
                  <a:gd name="T24" fmla="*/ 0 w 34"/>
                  <a:gd name="T25" fmla="*/ 44 h 63"/>
                  <a:gd name="T26" fmla="*/ 1 w 34"/>
                  <a:gd name="T27" fmla="*/ 38 h 63"/>
                  <a:gd name="T28" fmla="*/ 2 w 34"/>
                  <a:gd name="T29" fmla="*/ 34 h 63"/>
                  <a:gd name="T30" fmla="*/ 4 w 34"/>
                  <a:gd name="T31" fmla="*/ 32 h 63"/>
                  <a:gd name="T32" fmla="*/ 5 w 34"/>
                  <a:gd name="T33" fmla="*/ 28 h 63"/>
                  <a:gd name="T34" fmla="*/ 6 w 34"/>
                  <a:gd name="T35" fmla="*/ 23 h 63"/>
                  <a:gd name="T36" fmla="*/ 7 w 34"/>
                  <a:gd name="T37" fmla="*/ 17 h 63"/>
                  <a:gd name="T38" fmla="*/ 7 w 34"/>
                  <a:gd name="T39" fmla="*/ 12 h 63"/>
                  <a:gd name="T40" fmla="*/ 6 w 34"/>
                  <a:gd name="T41" fmla="*/ 7 h 63"/>
                  <a:gd name="T42" fmla="*/ 7 w 34"/>
                  <a:gd name="T43" fmla="*/ 4 h 63"/>
                  <a:gd name="T44" fmla="*/ 10 w 34"/>
                  <a:gd name="T45" fmla="*/ 1 h 63"/>
                  <a:gd name="T46" fmla="*/ 13 w 34"/>
                  <a:gd name="T47" fmla="*/ 0 h 63"/>
                  <a:gd name="T48" fmla="*/ 13 w 34"/>
                  <a:gd name="T49" fmla="*/ 4 h 63"/>
                  <a:gd name="T50" fmla="*/ 14 w 34"/>
                  <a:gd name="T51" fmla="*/ 5 h 63"/>
                  <a:gd name="T52" fmla="*/ 18 w 34"/>
                  <a:gd name="T53" fmla="*/ 4 h 63"/>
                  <a:gd name="T54" fmla="*/ 22 w 34"/>
                  <a:gd name="T55" fmla="*/ 4 h 63"/>
                  <a:gd name="T56" fmla="*/ 24 w 34"/>
                  <a:gd name="T57" fmla="*/ 2 h 63"/>
                  <a:gd name="T58" fmla="*/ 30 w 34"/>
                  <a:gd name="T59" fmla="*/ 5 h 63"/>
                  <a:gd name="T60" fmla="*/ 33 w 34"/>
                  <a:gd name="T61" fmla="*/ 6 h 63"/>
                  <a:gd name="T62" fmla="*/ 31 w 34"/>
                  <a:gd name="T63" fmla="*/ 11 h 63"/>
                  <a:gd name="T64" fmla="*/ 27 w 34"/>
                  <a:gd name="T65" fmla="*/ 15 h 63"/>
                  <a:gd name="T66" fmla="*/ 28 w 34"/>
                  <a:gd name="T67" fmla="*/ 18 h 63"/>
                  <a:gd name="T68" fmla="*/ 27 w 34"/>
                  <a:gd name="T69" fmla="*/ 24 h 63"/>
                  <a:gd name="T70" fmla="*/ 27 w 34"/>
                  <a:gd name="T71" fmla="*/ 26 h 63"/>
                  <a:gd name="T72" fmla="*/ 25 w 34"/>
                  <a:gd name="T73" fmla="*/ 29 h 63"/>
                  <a:gd name="T74" fmla="*/ 19 w 34"/>
                  <a:gd name="T75" fmla="*/ 32 h 63"/>
                  <a:gd name="T76" fmla="*/ 23 w 34"/>
                  <a:gd name="T77" fmla="*/ 37 h 63"/>
                  <a:gd name="T78" fmla="*/ 25 w 34"/>
                  <a:gd name="T79" fmla="*/ 40 h 63"/>
                  <a:gd name="T80" fmla="*/ 23 w 34"/>
                  <a:gd name="T81" fmla="*/ 43 h 63"/>
                  <a:gd name="T82" fmla="*/ 22 w 34"/>
                  <a:gd name="T83" fmla="*/ 46 h 63"/>
                  <a:gd name="T84" fmla="*/ 27 w 34"/>
                  <a:gd name="T85" fmla="*/ 49 h 63"/>
                  <a:gd name="T86" fmla="*/ 23 w 34"/>
                  <a:gd name="T87" fmla="*/ 54 h 63"/>
                  <a:gd name="T88" fmla="*/ 20 w 34"/>
                  <a:gd name="T89" fmla="*/ 61 h 63"/>
                  <a:gd name="T90" fmla="*/ 13 w 34"/>
                  <a:gd name="T9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63">
                    <a:moveTo>
                      <a:pt x="13" y="63"/>
                    </a:moveTo>
                    <a:lnTo>
                      <a:pt x="10" y="63"/>
                    </a:lnTo>
                    <a:lnTo>
                      <a:pt x="8" y="62"/>
                    </a:lnTo>
                    <a:lnTo>
                      <a:pt x="6" y="63"/>
                    </a:lnTo>
                    <a:lnTo>
                      <a:pt x="6" y="60"/>
                    </a:lnTo>
                    <a:lnTo>
                      <a:pt x="7" y="58"/>
                    </a:lnTo>
                    <a:lnTo>
                      <a:pt x="6" y="57"/>
                    </a:lnTo>
                    <a:lnTo>
                      <a:pt x="6" y="55"/>
                    </a:lnTo>
                    <a:lnTo>
                      <a:pt x="7" y="54"/>
                    </a:lnTo>
                    <a:lnTo>
                      <a:pt x="6" y="52"/>
                    </a:lnTo>
                    <a:lnTo>
                      <a:pt x="7" y="50"/>
                    </a:lnTo>
                    <a:lnTo>
                      <a:pt x="7" y="49"/>
                    </a:lnTo>
                    <a:lnTo>
                      <a:pt x="6" y="46"/>
                    </a:lnTo>
                    <a:lnTo>
                      <a:pt x="8" y="47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4" y="46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5" y="41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2" y="34"/>
                    </a:lnTo>
                    <a:lnTo>
                      <a:pt x="4" y="33"/>
                    </a:lnTo>
                    <a:lnTo>
                      <a:pt x="4" y="32"/>
                    </a:lnTo>
                    <a:lnTo>
                      <a:pt x="5" y="29"/>
                    </a:lnTo>
                    <a:lnTo>
                      <a:pt x="5" y="28"/>
                    </a:lnTo>
                    <a:lnTo>
                      <a:pt x="6" y="27"/>
                    </a:lnTo>
                    <a:lnTo>
                      <a:pt x="6" y="23"/>
                    </a:lnTo>
                    <a:lnTo>
                      <a:pt x="7" y="21"/>
                    </a:lnTo>
                    <a:lnTo>
                      <a:pt x="7" y="17"/>
                    </a:lnTo>
                    <a:lnTo>
                      <a:pt x="8" y="15"/>
                    </a:lnTo>
                    <a:lnTo>
                      <a:pt x="7" y="12"/>
                    </a:lnTo>
                    <a:lnTo>
                      <a:pt x="7" y="8"/>
                    </a:lnTo>
                    <a:lnTo>
                      <a:pt x="6" y="7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2"/>
                    </a:lnTo>
                    <a:lnTo>
                      <a:pt x="29" y="2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3" y="6"/>
                    </a:lnTo>
                    <a:lnTo>
                      <a:pt x="34" y="8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7" y="15"/>
                    </a:lnTo>
                    <a:lnTo>
                      <a:pt x="27" y="16"/>
                    </a:lnTo>
                    <a:lnTo>
                      <a:pt x="28" y="18"/>
                    </a:lnTo>
                    <a:lnTo>
                      <a:pt x="27" y="21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5" y="29"/>
                    </a:lnTo>
                    <a:lnTo>
                      <a:pt x="25" y="32"/>
                    </a:lnTo>
                    <a:lnTo>
                      <a:pt x="19" y="32"/>
                    </a:lnTo>
                    <a:lnTo>
                      <a:pt x="22" y="34"/>
                    </a:lnTo>
                    <a:lnTo>
                      <a:pt x="23" y="37"/>
                    </a:lnTo>
                    <a:lnTo>
                      <a:pt x="25" y="39"/>
                    </a:lnTo>
                    <a:lnTo>
                      <a:pt x="25" y="40"/>
                    </a:lnTo>
                    <a:lnTo>
                      <a:pt x="24" y="43"/>
                    </a:lnTo>
                    <a:lnTo>
                      <a:pt x="23" y="43"/>
                    </a:lnTo>
                    <a:lnTo>
                      <a:pt x="23" y="45"/>
                    </a:lnTo>
                    <a:lnTo>
                      <a:pt x="22" y="46"/>
                    </a:lnTo>
                    <a:lnTo>
                      <a:pt x="24" y="49"/>
                    </a:lnTo>
                    <a:lnTo>
                      <a:pt x="27" y="49"/>
                    </a:lnTo>
                    <a:lnTo>
                      <a:pt x="25" y="51"/>
                    </a:lnTo>
                    <a:lnTo>
                      <a:pt x="23" y="54"/>
                    </a:lnTo>
                    <a:lnTo>
                      <a:pt x="20" y="55"/>
                    </a:lnTo>
                    <a:lnTo>
                      <a:pt x="20" y="61"/>
                    </a:lnTo>
                    <a:lnTo>
                      <a:pt x="18" y="63"/>
                    </a:lnTo>
                    <a:lnTo>
                      <a:pt x="13" y="6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47" name="Freeform 411"/>
              <p:cNvSpPr>
                <a:spLocks/>
              </p:cNvSpPr>
              <p:nvPr/>
            </p:nvSpPr>
            <p:spPr bwMode="auto">
              <a:xfrm>
                <a:off x="2977" y="1594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48" name="Freeform 412"/>
              <p:cNvSpPr>
                <a:spLocks/>
              </p:cNvSpPr>
              <p:nvPr/>
            </p:nvSpPr>
            <p:spPr bwMode="auto">
              <a:xfrm>
                <a:off x="2981" y="1571"/>
                <a:ext cx="32" cy="26"/>
              </a:xfrm>
              <a:custGeom>
                <a:avLst/>
                <a:gdLst>
                  <a:gd name="T0" fmla="*/ 5 w 32"/>
                  <a:gd name="T1" fmla="*/ 18 h 26"/>
                  <a:gd name="T2" fmla="*/ 1 w 32"/>
                  <a:gd name="T3" fmla="*/ 18 h 26"/>
                  <a:gd name="T4" fmla="*/ 0 w 32"/>
                  <a:gd name="T5" fmla="*/ 17 h 26"/>
                  <a:gd name="T6" fmla="*/ 4 w 32"/>
                  <a:gd name="T7" fmla="*/ 14 h 26"/>
                  <a:gd name="T8" fmla="*/ 3 w 32"/>
                  <a:gd name="T9" fmla="*/ 11 h 26"/>
                  <a:gd name="T10" fmla="*/ 5 w 32"/>
                  <a:gd name="T11" fmla="*/ 10 h 26"/>
                  <a:gd name="T12" fmla="*/ 6 w 32"/>
                  <a:gd name="T13" fmla="*/ 10 h 26"/>
                  <a:gd name="T14" fmla="*/ 6 w 32"/>
                  <a:gd name="T15" fmla="*/ 7 h 26"/>
                  <a:gd name="T16" fmla="*/ 4 w 32"/>
                  <a:gd name="T17" fmla="*/ 5 h 26"/>
                  <a:gd name="T18" fmla="*/ 4 w 32"/>
                  <a:gd name="T19" fmla="*/ 4 h 26"/>
                  <a:gd name="T20" fmla="*/ 6 w 32"/>
                  <a:gd name="T21" fmla="*/ 3 h 26"/>
                  <a:gd name="T22" fmla="*/ 6 w 32"/>
                  <a:gd name="T23" fmla="*/ 1 h 26"/>
                  <a:gd name="T24" fmla="*/ 10 w 32"/>
                  <a:gd name="T25" fmla="*/ 1 h 26"/>
                  <a:gd name="T26" fmla="*/ 10 w 32"/>
                  <a:gd name="T27" fmla="*/ 0 h 26"/>
                  <a:gd name="T28" fmla="*/ 13 w 32"/>
                  <a:gd name="T29" fmla="*/ 0 h 26"/>
                  <a:gd name="T30" fmla="*/ 16 w 32"/>
                  <a:gd name="T31" fmla="*/ 1 h 26"/>
                  <a:gd name="T32" fmla="*/ 21 w 32"/>
                  <a:gd name="T33" fmla="*/ 1 h 26"/>
                  <a:gd name="T34" fmla="*/ 21 w 32"/>
                  <a:gd name="T35" fmla="*/ 4 h 26"/>
                  <a:gd name="T36" fmla="*/ 22 w 32"/>
                  <a:gd name="T37" fmla="*/ 5 h 26"/>
                  <a:gd name="T38" fmla="*/ 22 w 32"/>
                  <a:gd name="T39" fmla="*/ 6 h 26"/>
                  <a:gd name="T40" fmla="*/ 24 w 32"/>
                  <a:gd name="T41" fmla="*/ 7 h 26"/>
                  <a:gd name="T42" fmla="*/ 26 w 32"/>
                  <a:gd name="T43" fmla="*/ 9 h 26"/>
                  <a:gd name="T44" fmla="*/ 28 w 32"/>
                  <a:gd name="T45" fmla="*/ 10 h 26"/>
                  <a:gd name="T46" fmla="*/ 29 w 32"/>
                  <a:gd name="T47" fmla="*/ 10 h 26"/>
                  <a:gd name="T48" fmla="*/ 32 w 32"/>
                  <a:gd name="T49" fmla="*/ 11 h 26"/>
                  <a:gd name="T50" fmla="*/ 32 w 32"/>
                  <a:gd name="T51" fmla="*/ 14 h 26"/>
                  <a:gd name="T52" fmla="*/ 29 w 32"/>
                  <a:gd name="T53" fmla="*/ 14 h 26"/>
                  <a:gd name="T54" fmla="*/ 28 w 32"/>
                  <a:gd name="T55" fmla="*/ 15 h 26"/>
                  <a:gd name="T56" fmla="*/ 27 w 32"/>
                  <a:gd name="T57" fmla="*/ 12 h 26"/>
                  <a:gd name="T58" fmla="*/ 24 w 32"/>
                  <a:gd name="T59" fmla="*/ 14 h 26"/>
                  <a:gd name="T60" fmla="*/ 23 w 32"/>
                  <a:gd name="T61" fmla="*/ 12 h 26"/>
                  <a:gd name="T62" fmla="*/ 21 w 32"/>
                  <a:gd name="T63" fmla="*/ 14 h 26"/>
                  <a:gd name="T64" fmla="*/ 17 w 32"/>
                  <a:gd name="T65" fmla="*/ 14 h 26"/>
                  <a:gd name="T66" fmla="*/ 15 w 32"/>
                  <a:gd name="T67" fmla="*/ 15 h 26"/>
                  <a:gd name="T68" fmla="*/ 15 w 32"/>
                  <a:gd name="T69" fmla="*/ 16 h 26"/>
                  <a:gd name="T70" fmla="*/ 12 w 32"/>
                  <a:gd name="T71" fmla="*/ 18 h 26"/>
                  <a:gd name="T72" fmla="*/ 11 w 32"/>
                  <a:gd name="T73" fmla="*/ 18 h 26"/>
                  <a:gd name="T74" fmla="*/ 10 w 32"/>
                  <a:gd name="T75" fmla="*/ 20 h 26"/>
                  <a:gd name="T76" fmla="*/ 7 w 32"/>
                  <a:gd name="T77" fmla="*/ 21 h 26"/>
                  <a:gd name="T78" fmla="*/ 3 w 32"/>
                  <a:gd name="T79" fmla="*/ 26 h 26"/>
                  <a:gd name="T80" fmla="*/ 3 w 32"/>
                  <a:gd name="T81" fmla="*/ 22 h 26"/>
                  <a:gd name="T82" fmla="*/ 5 w 32"/>
                  <a:gd name="T83" fmla="*/ 21 h 26"/>
                  <a:gd name="T84" fmla="*/ 6 w 32"/>
                  <a:gd name="T85" fmla="*/ 20 h 26"/>
                  <a:gd name="T86" fmla="*/ 9 w 32"/>
                  <a:gd name="T87" fmla="*/ 20 h 26"/>
                  <a:gd name="T88" fmla="*/ 7 w 32"/>
                  <a:gd name="T89" fmla="*/ 18 h 26"/>
                  <a:gd name="T90" fmla="*/ 5 w 32"/>
                  <a:gd name="T91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" h="26">
                    <a:moveTo>
                      <a:pt x="5" y="18"/>
                    </a:moveTo>
                    <a:lnTo>
                      <a:pt x="1" y="18"/>
                    </a:lnTo>
                    <a:lnTo>
                      <a:pt x="0" y="17"/>
                    </a:lnTo>
                    <a:lnTo>
                      <a:pt x="4" y="14"/>
                    </a:lnTo>
                    <a:lnTo>
                      <a:pt x="3" y="11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21" y="1"/>
                    </a:lnTo>
                    <a:lnTo>
                      <a:pt x="21" y="4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6" y="9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32" y="11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7" y="12"/>
                    </a:lnTo>
                    <a:lnTo>
                      <a:pt x="24" y="14"/>
                    </a:lnTo>
                    <a:lnTo>
                      <a:pt x="23" y="12"/>
                    </a:lnTo>
                    <a:lnTo>
                      <a:pt x="21" y="14"/>
                    </a:lnTo>
                    <a:lnTo>
                      <a:pt x="17" y="14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20"/>
                    </a:lnTo>
                    <a:lnTo>
                      <a:pt x="7" y="21"/>
                    </a:lnTo>
                    <a:lnTo>
                      <a:pt x="3" y="26"/>
                    </a:lnTo>
                    <a:lnTo>
                      <a:pt x="3" y="22"/>
                    </a:lnTo>
                    <a:lnTo>
                      <a:pt x="5" y="21"/>
                    </a:lnTo>
                    <a:lnTo>
                      <a:pt x="6" y="20"/>
                    </a:lnTo>
                    <a:lnTo>
                      <a:pt x="9" y="20"/>
                    </a:lnTo>
                    <a:lnTo>
                      <a:pt x="7" y="18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49" name="Freeform 413"/>
              <p:cNvSpPr>
                <a:spLocks/>
              </p:cNvSpPr>
              <p:nvPr/>
            </p:nvSpPr>
            <p:spPr bwMode="auto">
              <a:xfrm>
                <a:off x="2982" y="1571"/>
                <a:ext cx="195" cy="77"/>
              </a:xfrm>
              <a:custGeom>
                <a:avLst/>
                <a:gdLst>
                  <a:gd name="T0" fmla="*/ 4 w 195"/>
                  <a:gd name="T1" fmla="*/ 23 h 77"/>
                  <a:gd name="T2" fmla="*/ 17 w 195"/>
                  <a:gd name="T3" fmla="*/ 22 h 77"/>
                  <a:gd name="T4" fmla="*/ 25 w 195"/>
                  <a:gd name="T5" fmla="*/ 21 h 77"/>
                  <a:gd name="T6" fmla="*/ 33 w 195"/>
                  <a:gd name="T7" fmla="*/ 18 h 77"/>
                  <a:gd name="T8" fmla="*/ 32 w 195"/>
                  <a:gd name="T9" fmla="*/ 15 h 77"/>
                  <a:gd name="T10" fmla="*/ 38 w 195"/>
                  <a:gd name="T11" fmla="*/ 12 h 77"/>
                  <a:gd name="T12" fmla="*/ 55 w 195"/>
                  <a:gd name="T13" fmla="*/ 11 h 77"/>
                  <a:gd name="T14" fmla="*/ 63 w 195"/>
                  <a:gd name="T15" fmla="*/ 6 h 77"/>
                  <a:gd name="T16" fmla="*/ 73 w 195"/>
                  <a:gd name="T17" fmla="*/ 1 h 77"/>
                  <a:gd name="T18" fmla="*/ 95 w 195"/>
                  <a:gd name="T19" fmla="*/ 4 h 77"/>
                  <a:gd name="T20" fmla="*/ 104 w 195"/>
                  <a:gd name="T21" fmla="*/ 9 h 77"/>
                  <a:gd name="T22" fmla="*/ 115 w 195"/>
                  <a:gd name="T23" fmla="*/ 12 h 77"/>
                  <a:gd name="T24" fmla="*/ 124 w 195"/>
                  <a:gd name="T25" fmla="*/ 14 h 77"/>
                  <a:gd name="T26" fmla="*/ 136 w 195"/>
                  <a:gd name="T27" fmla="*/ 12 h 77"/>
                  <a:gd name="T28" fmla="*/ 148 w 195"/>
                  <a:gd name="T29" fmla="*/ 15 h 77"/>
                  <a:gd name="T30" fmla="*/ 156 w 195"/>
                  <a:gd name="T31" fmla="*/ 10 h 77"/>
                  <a:gd name="T32" fmla="*/ 171 w 195"/>
                  <a:gd name="T33" fmla="*/ 9 h 77"/>
                  <a:gd name="T34" fmla="*/ 183 w 195"/>
                  <a:gd name="T35" fmla="*/ 15 h 77"/>
                  <a:gd name="T36" fmla="*/ 183 w 195"/>
                  <a:gd name="T37" fmla="*/ 25 h 77"/>
                  <a:gd name="T38" fmla="*/ 195 w 195"/>
                  <a:gd name="T39" fmla="*/ 31 h 77"/>
                  <a:gd name="T40" fmla="*/ 188 w 195"/>
                  <a:gd name="T41" fmla="*/ 33 h 77"/>
                  <a:gd name="T42" fmla="*/ 190 w 195"/>
                  <a:gd name="T43" fmla="*/ 46 h 77"/>
                  <a:gd name="T44" fmla="*/ 191 w 195"/>
                  <a:gd name="T45" fmla="*/ 54 h 77"/>
                  <a:gd name="T46" fmla="*/ 193 w 195"/>
                  <a:gd name="T47" fmla="*/ 61 h 77"/>
                  <a:gd name="T48" fmla="*/ 185 w 195"/>
                  <a:gd name="T49" fmla="*/ 60 h 77"/>
                  <a:gd name="T50" fmla="*/ 171 w 195"/>
                  <a:gd name="T51" fmla="*/ 61 h 77"/>
                  <a:gd name="T52" fmla="*/ 161 w 195"/>
                  <a:gd name="T53" fmla="*/ 61 h 77"/>
                  <a:gd name="T54" fmla="*/ 150 w 195"/>
                  <a:gd name="T55" fmla="*/ 62 h 77"/>
                  <a:gd name="T56" fmla="*/ 139 w 195"/>
                  <a:gd name="T57" fmla="*/ 67 h 77"/>
                  <a:gd name="T58" fmla="*/ 127 w 195"/>
                  <a:gd name="T59" fmla="*/ 65 h 77"/>
                  <a:gd name="T60" fmla="*/ 120 w 195"/>
                  <a:gd name="T61" fmla="*/ 66 h 77"/>
                  <a:gd name="T62" fmla="*/ 110 w 195"/>
                  <a:gd name="T63" fmla="*/ 65 h 77"/>
                  <a:gd name="T64" fmla="*/ 107 w 195"/>
                  <a:gd name="T65" fmla="*/ 73 h 77"/>
                  <a:gd name="T66" fmla="*/ 102 w 195"/>
                  <a:gd name="T67" fmla="*/ 71 h 77"/>
                  <a:gd name="T68" fmla="*/ 100 w 195"/>
                  <a:gd name="T69" fmla="*/ 66 h 77"/>
                  <a:gd name="T70" fmla="*/ 92 w 195"/>
                  <a:gd name="T71" fmla="*/ 66 h 77"/>
                  <a:gd name="T72" fmla="*/ 81 w 195"/>
                  <a:gd name="T73" fmla="*/ 71 h 77"/>
                  <a:gd name="T74" fmla="*/ 68 w 195"/>
                  <a:gd name="T75" fmla="*/ 74 h 77"/>
                  <a:gd name="T76" fmla="*/ 62 w 195"/>
                  <a:gd name="T77" fmla="*/ 68 h 77"/>
                  <a:gd name="T78" fmla="*/ 52 w 195"/>
                  <a:gd name="T79" fmla="*/ 65 h 77"/>
                  <a:gd name="T80" fmla="*/ 45 w 195"/>
                  <a:gd name="T81" fmla="*/ 72 h 77"/>
                  <a:gd name="T82" fmla="*/ 37 w 195"/>
                  <a:gd name="T83" fmla="*/ 72 h 77"/>
                  <a:gd name="T84" fmla="*/ 27 w 195"/>
                  <a:gd name="T85" fmla="*/ 66 h 77"/>
                  <a:gd name="T86" fmla="*/ 20 w 195"/>
                  <a:gd name="T87" fmla="*/ 66 h 77"/>
                  <a:gd name="T88" fmla="*/ 21 w 195"/>
                  <a:gd name="T89" fmla="*/ 64 h 77"/>
                  <a:gd name="T90" fmla="*/ 15 w 195"/>
                  <a:gd name="T91" fmla="*/ 64 h 77"/>
                  <a:gd name="T92" fmla="*/ 14 w 195"/>
                  <a:gd name="T93" fmla="*/ 57 h 77"/>
                  <a:gd name="T94" fmla="*/ 10 w 195"/>
                  <a:gd name="T95" fmla="*/ 51 h 77"/>
                  <a:gd name="T96" fmla="*/ 3 w 195"/>
                  <a:gd name="T97" fmla="*/ 45 h 77"/>
                  <a:gd name="T98" fmla="*/ 8 w 195"/>
                  <a:gd name="T99" fmla="*/ 46 h 77"/>
                  <a:gd name="T100" fmla="*/ 8 w 195"/>
                  <a:gd name="T101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5" h="77">
                    <a:moveTo>
                      <a:pt x="4" y="32"/>
                    </a:moveTo>
                    <a:lnTo>
                      <a:pt x="2" y="33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6" y="22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6" y="21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7" y="22"/>
                    </a:lnTo>
                    <a:lnTo>
                      <a:pt x="31" y="22"/>
                    </a:lnTo>
                    <a:lnTo>
                      <a:pt x="29" y="21"/>
                    </a:lnTo>
                    <a:lnTo>
                      <a:pt x="29" y="18"/>
                    </a:lnTo>
                    <a:lnTo>
                      <a:pt x="33" y="18"/>
                    </a:lnTo>
                    <a:lnTo>
                      <a:pt x="34" y="17"/>
                    </a:lnTo>
                    <a:lnTo>
                      <a:pt x="39" y="17"/>
                    </a:lnTo>
                    <a:lnTo>
                      <a:pt x="35" y="17"/>
                    </a:lnTo>
                    <a:lnTo>
                      <a:pt x="34" y="16"/>
                    </a:lnTo>
                    <a:lnTo>
                      <a:pt x="32" y="15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7" y="11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4" y="11"/>
                    </a:lnTo>
                    <a:lnTo>
                      <a:pt x="46" y="12"/>
                    </a:lnTo>
                    <a:lnTo>
                      <a:pt x="54" y="12"/>
                    </a:lnTo>
                    <a:lnTo>
                      <a:pt x="55" y="11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60" y="7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3" y="1"/>
                    </a:lnTo>
                    <a:lnTo>
                      <a:pt x="90" y="1"/>
                    </a:lnTo>
                    <a:lnTo>
                      <a:pt x="92" y="0"/>
                    </a:lnTo>
                    <a:lnTo>
                      <a:pt x="93" y="1"/>
                    </a:lnTo>
                    <a:lnTo>
                      <a:pt x="93" y="3"/>
                    </a:lnTo>
                    <a:lnTo>
                      <a:pt x="95" y="4"/>
                    </a:lnTo>
                    <a:lnTo>
                      <a:pt x="100" y="6"/>
                    </a:lnTo>
                    <a:lnTo>
                      <a:pt x="101" y="5"/>
                    </a:lnTo>
                    <a:lnTo>
                      <a:pt x="103" y="5"/>
                    </a:lnTo>
                    <a:lnTo>
                      <a:pt x="104" y="6"/>
                    </a:lnTo>
                    <a:lnTo>
                      <a:pt x="104" y="9"/>
                    </a:lnTo>
                    <a:lnTo>
                      <a:pt x="107" y="10"/>
                    </a:lnTo>
                    <a:lnTo>
                      <a:pt x="108" y="11"/>
                    </a:lnTo>
                    <a:lnTo>
                      <a:pt x="109" y="9"/>
                    </a:lnTo>
                    <a:lnTo>
                      <a:pt x="112" y="9"/>
                    </a:lnTo>
                    <a:lnTo>
                      <a:pt x="115" y="12"/>
                    </a:lnTo>
                    <a:lnTo>
                      <a:pt x="118" y="12"/>
                    </a:lnTo>
                    <a:lnTo>
                      <a:pt x="119" y="14"/>
                    </a:lnTo>
                    <a:lnTo>
                      <a:pt x="120" y="12"/>
                    </a:lnTo>
                    <a:lnTo>
                      <a:pt x="122" y="14"/>
                    </a:lnTo>
                    <a:lnTo>
                      <a:pt x="124" y="14"/>
                    </a:lnTo>
                    <a:lnTo>
                      <a:pt x="125" y="15"/>
                    </a:lnTo>
                    <a:lnTo>
                      <a:pt x="129" y="15"/>
                    </a:lnTo>
                    <a:lnTo>
                      <a:pt x="131" y="14"/>
                    </a:lnTo>
                    <a:lnTo>
                      <a:pt x="135" y="14"/>
                    </a:lnTo>
                    <a:lnTo>
                      <a:pt x="136" y="12"/>
                    </a:lnTo>
                    <a:lnTo>
                      <a:pt x="138" y="12"/>
                    </a:lnTo>
                    <a:lnTo>
                      <a:pt x="141" y="14"/>
                    </a:lnTo>
                    <a:lnTo>
                      <a:pt x="142" y="14"/>
                    </a:lnTo>
                    <a:lnTo>
                      <a:pt x="144" y="15"/>
                    </a:lnTo>
                    <a:lnTo>
                      <a:pt x="148" y="15"/>
                    </a:lnTo>
                    <a:lnTo>
                      <a:pt x="148" y="14"/>
                    </a:lnTo>
                    <a:lnTo>
                      <a:pt x="150" y="14"/>
                    </a:lnTo>
                    <a:lnTo>
                      <a:pt x="153" y="11"/>
                    </a:lnTo>
                    <a:lnTo>
                      <a:pt x="155" y="12"/>
                    </a:lnTo>
                    <a:lnTo>
                      <a:pt x="156" y="10"/>
                    </a:lnTo>
                    <a:lnTo>
                      <a:pt x="158" y="10"/>
                    </a:lnTo>
                    <a:lnTo>
                      <a:pt x="160" y="9"/>
                    </a:lnTo>
                    <a:lnTo>
                      <a:pt x="161" y="7"/>
                    </a:lnTo>
                    <a:lnTo>
                      <a:pt x="168" y="7"/>
                    </a:lnTo>
                    <a:lnTo>
                      <a:pt x="171" y="9"/>
                    </a:lnTo>
                    <a:lnTo>
                      <a:pt x="172" y="6"/>
                    </a:lnTo>
                    <a:lnTo>
                      <a:pt x="173" y="6"/>
                    </a:lnTo>
                    <a:lnTo>
                      <a:pt x="176" y="9"/>
                    </a:lnTo>
                    <a:lnTo>
                      <a:pt x="178" y="10"/>
                    </a:lnTo>
                    <a:lnTo>
                      <a:pt x="183" y="15"/>
                    </a:lnTo>
                    <a:lnTo>
                      <a:pt x="184" y="17"/>
                    </a:lnTo>
                    <a:lnTo>
                      <a:pt x="183" y="18"/>
                    </a:lnTo>
                    <a:lnTo>
                      <a:pt x="182" y="21"/>
                    </a:lnTo>
                    <a:lnTo>
                      <a:pt x="183" y="22"/>
                    </a:lnTo>
                    <a:lnTo>
                      <a:pt x="183" y="25"/>
                    </a:lnTo>
                    <a:lnTo>
                      <a:pt x="184" y="26"/>
                    </a:lnTo>
                    <a:lnTo>
                      <a:pt x="190" y="26"/>
                    </a:lnTo>
                    <a:lnTo>
                      <a:pt x="193" y="28"/>
                    </a:lnTo>
                    <a:lnTo>
                      <a:pt x="195" y="29"/>
                    </a:lnTo>
                    <a:lnTo>
                      <a:pt x="195" y="31"/>
                    </a:lnTo>
                    <a:lnTo>
                      <a:pt x="194" y="29"/>
                    </a:lnTo>
                    <a:lnTo>
                      <a:pt x="191" y="29"/>
                    </a:lnTo>
                    <a:lnTo>
                      <a:pt x="191" y="32"/>
                    </a:lnTo>
                    <a:lnTo>
                      <a:pt x="190" y="34"/>
                    </a:lnTo>
                    <a:lnTo>
                      <a:pt x="188" y="33"/>
                    </a:lnTo>
                    <a:lnTo>
                      <a:pt x="187" y="34"/>
                    </a:lnTo>
                    <a:lnTo>
                      <a:pt x="189" y="37"/>
                    </a:lnTo>
                    <a:lnTo>
                      <a:pt x="189" y="39"/>
                    </a:lnTo>
                    <a:lnTo>
                      <a:pt x="190" y="40"/>
                    </a:lnTo>
                    <a:lnTo>
                      <a:pt x="190" y="46"/>
                    </a:lnTo>
                    <a:lnTo>
                      <a:pt x="191" y="48"/>
                    </a:lnTo>
                    <a:lnTo>
                      <a:pt x="190" y="50"/>
                    </a:lnTo>
                    <a:lnTo>
                      <a:pt x="189" y="51"/>
                    </a:lnTo>
                    <a:lnTo>
                      <a:pt x="191" y="53"/>
                    </a:lnTo>
                    <a:lnTo>
                      <a:pt x="191" y="54"/>
                    </a:lnTo>
                    <a:lnTo>
                      <a:pt x="193" y="54"/>
                    </a:lnTo>
                    <a:lnTo>
                      <a:pt x="193" y="56"/>
                    </a:lnTo>
                    <a:lnTo>
                      <a:pt x="195" y="59"/>
                    </a:lnTo>
                    <a:lnTo>
                      <a:pt x="195" y="61"/>
                    </a:lnTo>
                    <a:lnTo>
                      <a:pt x="193" y="61"/>
                    </a:lnTo>
                    <a:lnTo>
                      <a:pt x="190" y="64"/>
                    </a:lnTo>
                    <a:lnTo>
                      <a:pt x="189" y="61"/>
                    </a:lnTo>
                    <a:lnTo>
                      <a:pt x="189" y="60"/>
                    </a:lnTo>
                    <a:lnTo>
                      <a:pt x="187" y="59"/>
                    </a:lnTo>
                    <a:lnTo>
                      <a:pt x="185" y="60"/>
                    </a:lnTo>
                    <a:lnTo>
                      <a:pt x="182" y="60"/>
                    </a:lnTo>
                    <a:lnTo>
                      <a:pt x="179" y="59"/>
                    </a:lnTo>
                    <a:lnTo>
                      <a:pt x="175" y="59"/>
                    </a:lnTo>
                    <a:lnTo>
                      <a:pt x="172" y="60"/>
                    </a:lnTo>
                    <a:lnTo>
                      <a:pt x="171" y="61"/>
                    </a:lnTo>
                    <a:lnTo>
                      <a:pt x="170" y="61"/>
                    </a:lnTo>
                    <a:lnTo>
                      <a:pt x="168" y="60"/>
                    </a:lnTo>
                    <a:lnTo>
                      <a:pt x="167" y="60"/>
                    </a:lnTo>
                    <a:lnTo>
                      <a:pt x="165" y="61"/>
                    </a:lnTo>
                    <a:lnTo>
                      <a:pt x="161" y="61"/>
                    </a:lnTo>
                    <a:lnTo>
                      <a:pt x="161" y="62"/>
                    </a:lnTo>
                    <a:lnTo>
                      <a:pt x="156" y="62"/>
                    </a:lnTo>
                    <a:lnTo>
                      <a:pt x="155" y="61"/>
                    </a:lnTo>
                    <a:lnTo>
                      <a:pt x="153" y="61"/>
                    </a:lnTo>
                    <a:lnTo>
                      <a:pt x="150" y="62"/>
                    </a:lnTo>
                    <a:lnTo>
                      <a:pt x="149" y="64"/>
                    </a:lnTo>
                    <a:lnTo>
                      <a:pt x="148" y="64"/>
                    </a:lnTo>
                    <a:lnTo>
                      <a:pt x="143" y="66"/>
                    </a:lnTo>
                    <a:lnTo>
                      <a:pt x="142" y="66"/>
                    </a:lnTo>
                    <a:lnTo>
                      <a:pt x="139" y="67"/>
                    </a:lnTo>
                    <a:lnTo>
                      <a:pt x="137" y="67"/>
                    </a:lnTo>
                    <a:lnTo>
                      <a:pt x="135" y="66"/>
                    </a:lnTo>
                    <a:lnTo>
                      <a:pt x="132" y="67"/>
                    </a:lnTo>
                    <a:lnTo>
                      <a:pt x="130" y="65"/>
                    </a:lnTo>
                    <a:lnTo>
                      <a:pt x="127" y="65"/>
                    </a:lnTo>
                    <a:lnTo>
                      <a:pt x="126" y="64"/>
                    </a:lnTo>
                    <a:lnTo>
                      <a:pt x="125" y="65"/>
                    </a:lnTo>
                    <a:lnTo>
                      <a:pt x="124" y="65"/>
                    </a:lnTo>
                    <a:lnTo>
                      <a:pt x="122" y="66"/>
                    </a:lnTo>
                    <a:lnTo>
                      <a:pt x="120" y="66"/>
                    </a:lnTo>
                    <a:lnTo>
                      <a:pt x="119" y="67"/>
                    </a:lnTo>
                    <a:lnTo>
                      <a:pt x="114" y="67"/>
                    </a:lnTo>
                    <a:lnTo>
                      <a:pt x="113" y="66"/>
                    </a:lnTo>
                    <a:lnTo>
                      <a:pt x="112" y="66"/>
                    </a:lnTo>
                    <a:lnTo>
                      <a:pt x="110" y="65"/>
                    </a:lnTo>
                    <a:lnTo>
                      <a:pt x="109" y="67"/>
                    </a:lnTo>
                    <a:lnTo>
                      <a:pt x="109" y="71"/>
                    </a:lnTo>
                    <a:lnTo>
                      <a:pt x="110" y="71"/>
                    </a:lnTo>
                    <a:lnTo>
                      <a:pt x="108" y="72"/>
                    </a:lnTo>
                    <a:lnTo>
                      <a:pt x="107" y="73"/>
                    </a:lnTo>
                    <a:lnTo>
                      <a:pt x="106" y="76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2" y="76"/>
                    </a:lnTo>
                    <a:lnTo>
                      <a:pt x="102" y="71"/>
                    </a:lnTo>
                    <a:lnTo>
                      <a:pt x="104" y="68"/>
                    </a:lnTo>
                    <a:lnTo>
                      <a:pt x="106" y="66"/>
                    </a:lnTo>
                    <a:lnTo>
                      <a:pt x="103" y="64"/>
                    </a:lnTo>
                    <a:lnTo>
                      <a:pt x="102" y="65"/>
                    </a:lnTo>
                    <a:lnTo>
                      <a:pt x="100" y="66"/>
                    </a:lnTo>
                    <a:lnTo>
                      <a:pt x="100" y="67"/>
                    </a:lnTo>
                    <a:lnTo>
                      <a:pt x="97" y="68"/>
                    </a:lnTo>
                    <a:lnTo>
                      <a:pt x="96" y="67"/>
                    </a:lnTo>
                    <a:lnTo>
                      <a:pt x="93" y="67"/>
                    </a:lnTo>
                    <a:lnTo>
                      <a:pt x="92" y="66"/>
                    </a:lnTo>
                    <a:lnTo>
                      <a:pt x="91" y="66"/>
                    </a:lnTo>
                    <a:lnTo>
                      <a:pt x="90" y="65"/>
                    </a:lnTo>
                    <a:lnTo>
                      <a:pt x="86" y="67"/>
                    </a:lnTo>
                    <a:lnTo>
                      <a:pt x="83" y="71"/>
                    </a:lnTo>
                    <a:lnTo>
                      <a:pt x="81" y="71"/>
                    </a:lnTo>
                    <a:lnTo>
                      <a:pt x="80" y="72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70" y="74"/>
                    </a:lnTo>
                    <a:lnTo>
                      <a:pt x="68" y="74"/>
                    </a:lnTo>
                    <a:lnTo>
                      <a:pt x="67" y="73"/>
                    </a:lnTo>
                    <a:lnTo>
                      <a:pt x="66" y="73"/>
                    </a:lnTo>
                    <a:lnTo>
                      <a:pt x="64" y="72"/>
                    </a:lnTo>
                    <a:lnTo>
                      <a:pt x="63" y="70"/>
                    </a:lnTo>
                    <a:lnTo>
                      <a:pt x="62" y="68"/>
                    </a:lnTo>
                    <a:lnTo>
                      <a:pt x="60" y="68"/>
                    </a:lnTo>
                    <a:lnTo>
                      <a:pt x="58" y="67"/>
                    </a:lnTo>
                    <a:lnTo>
                      <a:pt x="56" y="66"/>
                    </a:lnTo>
                    <a:lnTo>
                      <a:pt x="55" y="66"/>
                    </a:lnTo>
                    <a:lnTo>
                      <a:pt x="52" y="65"/>
                    </a:lnTo>
                    <a:lnTo>
                      <a:pt x="47" y="65"/>
                    </a:lnTo>
                    <a:lnTo>
                      <a:pt x="46" y="67"/>
                    </a:lnTo>
                    <a:lnTo>
                      <a:pt x="46" y="68"/>
                    </a:lnTo>
                    <a:lnTo>
                      <a:pt x="45" y="71"/>
                    </a:lnTo>
                    <a:lnTo>
                      <a:pt x="45" y="72"/>
                    </a:lnTo>
                    <a:lnTo>
                      <a:pt x="44" y="71"/>
                    </a:lnTo>
                    <a:lnTo>
                      <a:pt x="41" y="72"/>
                    </a:lnTo>
                    <a:lnTo>
                      <a:pt x="40" y="72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3" y="72"/>
                    </a:lnTo>
                    <a:lnTo>
                      <a:pt x="32" y="71"/>
                    </a:lnTo>
                    <a:lnTo>
                      <a:pt x="32" y="68"/>
                    </a:lnTo>
                    <a:lnTo>
                      <a:pt x="29" y="66"/>
                    </a:lnTo>
                    <a:lnTo>
                      <a:pt x="27" y="66"/>
                    </a:lnTo>
                    <a:lnTo>
                      <a:pt x="26" y="65"/>
                    </a:lnTo>
                    <a:lnTo>
                      <a:pt x="22" y="65"/>
                    </a:lnTo>
                    <a:lnTo>
                      <a:pt x="21" y="67"/>
                    </a:lnTo>
                    <a:lnTo>
                      <a:pt x="20" y="68"/>
                    </a:lnTo>
                    <a:lnTo>
                      <a:pt x="20" y="66"/>
                    </a:lnTo>
                    <a:lnTo>
                      <a:pt x="16" y="66"/>
                    </a:lnTo>
                    <a:lnTo>
                      <a:pt x="15" y="67"/>
                    </a:lnTo>
                    <a:lnTo>
                      <a:pt x="16" y="65"/>
                    </a:lnTo>
                    <a:lnTo>
                      <a:pt x="20" y="65"/>
                    </a:lnTo>
                    <a:lnTo>
                      <a:pt x="21" y="64"/>
                    </a:lnTo>
                    <a:lnTo>
                      <a:pt x="22" y="64"/>
                    </a:lnTo>
                    <a:lnTo>
                      <a:pt x="21" y="62"/>
                    </a:lnTo>
                    <a:lnTo>
                      <a:pt x="18" y="62"/>
                    </a:lnTo>
                    <a:lnTo>
                      <a:pt x="16" y="64"/>
                    </a:lnTo>
                    <a:lnTo>
                      <a:pt x="15" y="64"/>
                    </a:lnTo>
                    <a:lnTo>
                      <a:pt x="12" y="62"/>
                    </a:lnTo>
                    <a:lnTo>
                      <a:pt x="15" y="61"/>
                    </a:lnTo>
                    <a:lnTo>
                      <a:pt x="15" y="60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1" y="59"/>
                    </a:lnTo>
                    <a:lnTo>
                      <a:pt x="11" y="57"/>
                    </a:lnTo>
                    <a:lnTo>
                      <a:pt x="10" y="55"/>
                    </a:lnTo>
                    <a:lnTo>
                      <a:pt x="12" y="53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49"/>
                    </a:lnTo>
                    <a:lnTo>
                      <a:pt x="2" y="48"/>
                    </a:lnTo>
                    <a:lnTo>
                      <a:pt x="4" y="46"/>
                    </a:lnTo>
                    <a:lnTo>
                      <a:pt x="3" y="45"/>
                    </a:lnTo>
                    <a:lnTo>
                      <a:pt x="3" y="43"/>
                    </a:lnTo>
                    <a:lnTo>
                      <a:pt x="4" y="43"/>
                    </a:lnTo>
                    <a:lnTo>
                      <a:pt x="5" y="45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9" y="45"/>
                    </a:lnTo>
                    <a:lnTo>
                      <a:pt x="6" y="43"/>
                    </a:lnTo>
                    <a:lnTo>
                      <a:pt x="9" y="40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5" y="36"/>
                    </a:lnTo>
                    <a:lnTo>
                      <a:pt x="8" y="33"/>
                    </a:lnTo>
                    <a:lnTo>
                      <a:pt x="6" y="32"/>
                    </a:ln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50" name="Freeform 414"/>
              <p:cNvSpPr>
                <a:spLocks/>
              </p:cNvSpPr>
              <p:nvPr/>
            </p:nvSpPr>
            <p:spPr bwMode="auto">
              <a:xfrm>
                <a:off x="1993" y="2653"/>
                <a:ext cx="36" cy="34"/>
              </a:xfrm>
              <a:custGeom>
                <a:avLst/>
                <a:gdLst>
                  <a:gd name="T0" fmla="*/ 1 w 36"/>
                  <a:gd name="T1" fmla="*/ 0 h 34"/>
                  <a:gd name="T2" fmla="*/ 2 w 36"/>
                  <a:gd name="T3" fmla="*/ 2 h 34"/>
                  <a:gd name="T4" fmla="*/ 5 w 36"/>
                  <a:gd name="T5" fmla="*/ 5 h 34"/>
                  <a:gd name="T6" fmla="*/ 2 w 36"/>
                  <a:gd name="T7" fmla="*/ 5 h 34"/>
                  <a:gd name="T8" fmla="*/ 1 w 36"/>
                  <a:gd name="T9" fmla="*/ 7 h 34"/>
                  <a:gd name="T10" fmla="*/ 2 w 36"/>
                  <a:gd name="T11" fmla="*/ 8 h 34"/>
                  <a:gd name="T12" fmla="*/ 5 w 36"/>
                  <a:gd name="T13" fmla="*/ 8 h 34"/>
                  <a:gd name="T14" fmla="*/ 6 w 36"/>
                  <a:gd name="T15" fmla="*/ 9 h 34"/>
                  <a:gd name="T16" fmla="*/ 7 w 36"/>
                  <a:gd name="T17" fmla="*/ 12 h 34"/>
                  <a:gd name="T18" fmla="*/ 8 w 36"/>
                  <a:gd name="T19" fmla="*/ 13 h 34"/>
                  <a:gd name="T20" fmla="*/ 9 w 36"/>
                  <a:gd name="T21" fmla="*/ 16 h 34"/>
                  <a:gd name="T22" fmla="*/ 12 w 36"/>
                  <a:gd name="T23" fmla="*/ 16 h 34"/>
                  <a:gd name="T24" fmla="*/ 13 w 36"/>
                  <a:gd name="T25" fmla="*/ 18 h 34"/>
                  <a:gd name="T26" fmla="*/ 14 w 36"/>
                  <a:gd name="T27" fmla="*/ 19 h 34"/>
                  <a:gd name="T28" fmla="*/ 17 w 36"/>
                  <a:gd name="T29" fmla="*/ 20 h 34"/>
                  <a:gd name="T30" fmla="*/ 18 w 36"/>
                  <a:gd name="T31" fmla="*/ 22 h 34"/>
                  <a:gd name="T32" fmla="*/ 20 w 36"/>
                  <a:gd name="T33" fmla="*/ 23 h 34"/>
                  <a:gd name="T34" fmla="*/ 23 w 36"/>
                  <a:gd name="T35" fmla="*/ 25 h 34"/>
                  <a:gd name="T36" fmla="*/ 25 w 36"/>
                  <a:gd name="T37" fmla="*/ 27 h 34"/>
                  <a:gd name="T38" fmla="*/ 26 w 36"/>
                  <a:gd name="T39" fmla="*/ 27 h 34"/>
                  <a:gd name="T40" fmla="*/ 29 w 36"/>
                  <a:gd name="T41" fmla="*/ 28 h 34"/>
                  <a:gd name="T42" fmla="*/ 36 w 36"/>
                  <a:gd name="T43" fmla="*/ 28 h 34"/>
                  <a:gd name="T44" fmla="*/ 36 w 36"/>
                  <a:gd name="T45" fmla="*/ 29 h 34"/>
                  <a:gd name="T46" fmla="*/ 35 w 36"/>
                  <a:gd name="T47" fmla="*/ 31 h 34"/>
                  <a:gd name="T48" fmla="*/ 34 w 36"/>
                  <a:gd name="T49" fmla="*/ 31 h 34"/>
                  <a:gd name="T50" fmla="*/ 31 w 36"/>
                  <a:gd name="T51" fmla="*/ 33 h 34"/>
                  <a:gd name="T52" fmla="*/ 30 w 36"/>
                  <a:gd name="T53" fmla="*/ 31 h 34"/>
                  <a:gd name="T54" fmla="*/ 28 w 36"/>
                  <a:gd name="T55" fmla="*/ 33 h 34"/>
                  <a:gd name="T56" fmla="*/ 25 w 36"/>
                  <a:gd name="T57" fmla="*/ 33 h 34"/>
                  <a:gd name="T58" fmla="*/ 24 w 36"/>
                  <a:gd name="T59" fmla="*/ 34 h 34"/>
                  <a:gd name="T60" fmla="*/ 22 w 36"/>
                  <a:gd name="T61" fmla="*/ 34 h 34"/>
                  <a:gd name="T62" fmla="*/ 20 w 36"/>
                  <a:gd name="T63" fmla="*/ 33 h 34"/>
                  <a:gd name="T64" fmla="*/ 18 w 36"/>
                  <a:gd name="T65" fmla="*/ 31 h 34"/>
                  <a:gd name="T66" fmla="*/ 7 w 36"/>
                  <a:gd name="T67" fmla="*/ 31 h 34"/>
                  <a:gd name="T68" fmla="*/ 6 w 36"/>
                  <a:gd name="T69" fmla="*/ 30 h 34"/>
                  <a:gd name="T70" fmla="*/ 3 w 36"/>
                  <a:gd name="T71" fmla="*/ 30 h 34"/>
                  <a:gd name="T72" fmla="*/ 1 w 36"/>
                  <a:gd name="T73" fmla="*/ 31 h 34"/>
                  <a:gd name="T74" fmla="*/ 0 w 36"/>
                  <a:gd name="T75" fmla="*/ 27 h 34"/>
                  <a:gd name="T76" fmla="*/ 1 w 36"/>
                  <a:gd name="T77" fmla="*/ 22 h 34"/>
                  <a:gd name="T78" fmla="*/ 1 w 36"/>
                  <a:gd name="T7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34">
                    <a:moveTo>
                      <a:pt x="1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7" y="12"/>
                    </a:lnTo>
                    <a:lnTo>
                      <a:pt x="8" y="13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3" y="18"/>
                    </a:lnTo>
                    <a:lnTo>
                      <a:pt x="14" y="19"/>
                    </a:lnTo>
                    <a:lnTo>
                      <a:pt x="17" y="20"/>
                    </a:lnTo>
                    <a:lnTo>
                      <a:pt x="18" y="22"/>
                    </a:lnTo>
                    <a:lnTo>
                      <a:pt x="20" y="23"/>
                    </a:lnTo>
                    <a:lnTo>
                      <a:pt x="23" y="25"/>
                    </a:lnTo>
                    <a:lnTo>
                      <a:pt x="25" y="27"/>
                    </a:lnTo>
                    <a:lnTo>
                      <a:pt x="26" y="27"/>
                    </a:lnTo>
                    <a:lnTo>
                      <a:pt x="29" y="28"/>
                    </a:lnTo>
                    <a:lnTo>
                      <a:pt x="36" y="28"/>
                    </a:lnTo>
                    <a:lnTo>
                      <a:pt x="36" y="29"/>
                    </a:lnTo>
                    <a:lnTo>
                      <a:pt x="35" y="31"/>
                    </a:lnTo>
                    <a:lnTo>
                      <a:pt x="34" y="31"/>
                    </a:lnTo>
                    <a:lnTo>
                      <a:pt x="31" y="33"/>
                    </a:lnTo>
                    <a:lnTo>
                      <a:pt x="30" y="31"/>
                    </a:lnTo>
                    <a:lnTo>
                      <a:pt x="28" y="33"/>
                    </a:lnTo>
                    <a:lnTo>
                      <a:pt x="25" y="33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0" y="33"/>
                    </a:lnTo>
                    <a:lnTo>
                      <a:pt x="18" y="31"/>
                    </a:lnTo>
                    <a:lnTo>
                      <a:pt x="7" y="31"/>
                    </a:lnTo>
                    <a:lnTo>
                      <a:pt x="6" y="30"/>
                    </a:lnTo>
                    <a:lnTo>
                      <a:pt x="3" y="30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1" y="2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51" name="Freeform 415"/>
              <p:cNvSpPr>
                <a:spLocks/>
              </p:cNvSpPr>
              <p:nvPr/>
            </p:nvSpPr>
            <p:spPr bwMode="auto">
              <a:xfrm>
                <a:off x="2034" y="2682"/>
                <a:ext cx="8" cy="2"/>
              </a:xfrm>
              <a:custGeom>
                <a:avLst/>
                <a:gdLst>
                  <a:gd name="T0" fmla="*/ 1 w 8"/>
                  <a:gd name="T1" fmla="*/ 2 h 2"/>
                  <a:gd name="T2" fmla="*/ 0 w 8"/>
                  <a:gd name="T3" fmla="*/ 1 h 2"/>
                  <a:gd name="T4" fmla="*/ 2 w 8"/>
                  <a:gd name="T5" fmla="*/ 1 h 2"/>
                  <a:gd name="T6" fmla="*/ 4 w 8"/>
                  <a:gd name="T7" fmla="*/ 0 h 2"/>
                  <a:gd name="T8" fmla="*/ 8 w 8"/>
                  <a:gd name="T9" fmla="*/ 0 h 2"/>
                  <a:gd name="T10" fmla="*/ 6 w 8"/>
                  <a:gd name="T11" fmla="*/ 1 h 2"/>
                  <a:gd name="T12" fmla="*/ 5 w 8"/>
                  <a:gd name="T13" fmla="*/ 1 h 2"/>
                  <a:gd name="T14" fmla="*/ 2 w 8"/>
                  <a:gd name="T15" fmla="*/ 2 h 2"/>
                  <a:gd name="T16" fmla="*/ 1 w 8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52" name="Freeform 416"/>
              <p:cNvSpPr>
                <a:spLocks/>
              </p:cNvSpPr>
              <p:nvPr/>
            </p:nvSpPr>
            <p:spPr bwMode="auto">
              <a:xfrm>
                <a:off x="2062" y="247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53" name="Freeform 417"/>
              <p:cNvSpPr>
                <a:spLocks/>
              </p:cNvSpPr>
              <p:nvPr/>
            </p:nvSpPr>
            <p:spPr bwMode="auto">
              <a:xfrm>
                <a:off x="1942" y="2274"/>
                <a:ext cx="208" cy="375"/>
              </a:xfrm>
              <a:custGeom>
                <a:avLst/>
                <a:gdLst>
                  <a:gd name="T0" fmla="*/ 17 w 208"/>
                  <a:gd name="T1" fmla="*/ 367 h 375"/>
                  <a:gd name="T2" fmla="*/ 13 w 208"/>
                  <a:gd name="T3" fmla="*/ 352 h 375"/>
                  <a:gd name="T4" fmla="*/ 1 w 208"/>
                  <a:gd name="T5" fmla="*/ 341 h 375"/>
                  <a:gd name="T6" fmla="*/ 7 w 208"/>
                  <a:gd name="T7" fmla="*/ 326 h 375"/>
                  <a:gd name="T8" fmla="*/ 11 w 208"/>
                  <a:gd name="T9" fmla="*/ 313 h 375"/>
                  <a:gd name="T10" fmla="*/ 19 w 208"/>
                  <a:gd name="T11" fmla="*/ 291 h 375"/>
                  <a:gd name="T12" fmla="*/ 22 w 208"/>
                  <a:gd name="T13" fmla="*/ 279 h 375"/>
                  <a:gd name="T14" fmla="*/ 24 w 208"/>
                  <a:gd name="T15" fmla="*/ 267 h 375"/>
                  <a:gd name="T16" fmla="*/ 18 w 208"/>
                  <a:gd name="T17" fmla="*/ 256 h 375"/>
                  <a:gd name="T18" fmla="*/ 16 w 208"/>
                  <a:gd name="T19" fmla="*/ 237 h 375"/>
                  <a:gd name="T20" fmla="*/ 19 w 208"/>
                  <a:gd name="T21" fmla="*/ 216 h 375"/>
                  <a:gd name="T22" fmla="*/ 23 w 208"/>
                  <a:gd name="T23" fmla="*/ 202 h 375"/>
                  <a:gd name="T24" fmla="*/ 25 w 208"/>
                  <a:gd name="T25" fmla="*/ 185 h 375"/>
                  <a:gd name="T26" fmla="*/ 27 w 208"/>
                  <a:gd name="T27" fmla="*/ 168 h 375"/>
                  <a:gd name="T28" fmla="*/ 31 w 208"/>
                  <a:gd name="T29" fmla="*/ 153 h 375"/>
                  <a:gd name="T30" fmla="*/ 36 w 208"/>
                  <a:gd name="T31" fmla="*/ 129 h 375"/>
                  <a:gd name="T32" fmla="*/ 31 w 208"/>
                  <a:gd name="T33" fmla="*/ 107 h 375"/>
                  <a:gd name="T34" fmla="*/ 37 w 208"/>
                  <a:gd name="T35" fmla="*/ 94 h 375"/>
                  <a:gd name="T36" fmla="*/ 41 w 208"/>
                  <a:gd name="T37" fmla="*/ 74 h 375"/>
                  <a:gd name="T38" fmla="*/ 48 w 208"/>
                  <a:gd name="T39" fmla="*/ 60 h 375"/>
                  <a:gd name="T40" fmla="*/ 53 w 208"/>
                  <a:gd name="T41" fmla="*/ 44 h 375"/>
                  <a:gd name="T42" fmla="*/ 57 w 208"/>
                  <a:gd name="T43" fmla="*/ 28 h 375"/>
                  <a:gd name="T44" fmla="*/ 69 w 208"/>
                  <a:gd name="T45" fmla="*/ 7 h 375"/>
                  <a:gd name="T46" fmla="*/ 92 w 208"/>
                  <a:gd name="T47" fmla="*/ 4 h 375"/>
                  <a:gd name="T48" fmla="*/ 100 w 208"/>
                  <a:gd name="T49" fmla="*/ 2 h 375"/>
                  <a:gd name="T50" fmla="*/ 125 w 208"/>
                  <a:gd name="T51" fmla="*/ 17 h 375"/>
                  <a:gd name="T52" fmla="*/ 148 w 208"/>
                  <a:gd name="T53" fmla="*/ 29 h 375"/>
                  <a:gd name="T54" fmla="*/ 164 w 208"/>
                  <a:gd name="T55" fmla="*/ 36 h 375"/>
                  <a:gd name="T56" fmla="*/ 160 w 208"/>
                  <a:gd name="T57" fmla="*/ 52 h 375"/>
                  <a:gd name="T58" fmla="*/ 173 w 208"/>
                  <a:gd name="T59" fmla="*/ 65 h 375"/>
                  <a:gd name="T60" fmla="*/ 187 w 208"/>
                  <a:gd name="T61" fmla="*/ 60 h 375"/>
                  <a:gd name="T62" fmla="*/ 197 w 208"/>
                  <a:gd name="T63" fmla="*/ 46 h 375"/>
                  <a:gd name="T64" fmla="*/ 207 w 208"/>
                  <a:gd name="T65" fmla="*/ 47 h 375"/>
                  <a:gd name="T66" fmla="*/ 201 w 208"/>
                  <a:gd name="T67" fmla="*/ 63 h 375"/>
                  <a:gd name="T68" fmla="*/ 186 w 208"/>
                  <a:gd name="T69" fmla="*/ 73 h 375"/>
                  <a:gd name="T70" fmla="*/ 169 w 208"/>
                  <a:gd name="T71" fmla="*/ 90 h 375"/>
                  <a:gd name="T72" fmla="*/ 164 w 208"/>
                  <a:gd name="T73" fmla="*/ 102 h 375"/>
                  <a:gd name="T74" fmla="*/ 161 w 208"/>
                  <a:gd name="T75" fmla="*/ 123 h 375"/>
                  <a:gd name="T76" fmla="*/ 157 w 208"/>
                  <a:gd name="T77" fmla="*/ 145 h 375"/>
                  <a:gd name="T78" fmla="*/ 172 w 208"/>
                  <a:gd name="T79" fmla="*/ 156 h 375"/>
                  <a:gd name="T80" fmla="*/ 177 w 208"/>
                  <a:gd name="T81" fmla="*/ 172 h 375"/>
                  <a:gd name="T82" fmla="*/ 163 w 208"/>
                  <a:gd name="T83" fmla="*/ 190 h 375"/>
                  <a:gd name="T84" fmla="*/ 148 w 208"/>
                  <a:gd name="T85" fmla="*/ 196 h 375"/>
                  <a:gd name="T86" fmla="*/ 117 w 208"/>
                  <a:gd name="T87" fmla="*/ 202 h 375"/>
                  <a:gd name="T88" fmla="*/ 116 w 208"/>
                  <a:gd name="T89" fmla="*/ 217 h 375"/>
                  <a:gd name="T90" fmla="*/ 100 w 208"/>
                  <a:gd name="T91" fmla="*/ 225 h 375"/>
                  <a:gd name="T92" fmla="*/ 89 w 208"/>
                  <a:gd name="T93" fmla="*/ 230 h 375"/>
                  <a:gd name="T94" fmla="*/ 99 w 208"/>
                  <a:gd name="T95" fmla="*/ 241 h 375"/>
                  <a:gd name="T96" fmla="*/ 104 w 208"/>
                  <a:gd name="T97" fmla="*/ 244 h 375"/>
                  <a:gd name="T98" fmla="*/ 89 w 208"/>
                  <a:gd name="T99" fmla="*/ 245 h 375"/>
                  <a:gd name="T100" fmla="*/ 86 w 208"/>
                  <a:gd name="T101" fmla="*/ 257 h 375"/>
                  <a:gd name="T102" fmla="*/ 83 w 208"/>
                  <a:gd name="T103" fmla="*/ 273 h 375"/>
                  <a:gd name="T104" fmla="*/ 68 w 208"/>
                  <a:gd name="T105" fmla="*/ 279 h 375"/>
                  <a:gd name="T106" fmla="*/ 65 w 208"/>
                  <a:gd name="T107" fmla="*/ 296 h 375"/>
                  <a:gd name="T108" fmla="*/ 80 w 208"/>
                  <a:gd name="T109" fmla="*/ 312 h 375"/>
                  <a:gd name="T110" fmla="*/ 71 w 208"/>
                  <a:gd name="T111" fmla="*/ 320 h 375"/>
                  <a:gd name="T112" fmla="*/ 60 w 208"/>
                  <a:gd name="T113" fmla="*/ 340 h 375"/>
                  <a:gd name="T114" fmla="*/ 51 w 208"/>
                  <a:gd name="T115" fmla="*/ 345 h 375"/>
                  <a:gd name="T116" fmla="*/ 50 w 208"/>
                  <a:gd name="T117" fmla="*/ 368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8" h="375">
                    <a:moveTo>
                      <a:pt x="53" y="375"/>
                    </a:moveTo>
                    <a:lnTo>
                      <a:pt x="53" y="374"/>
                    </a:lnTo>
                    <a:lnTo>
                      <a:pt x="52" y="374"/>
                    </a:lnTo>
                    <a:lnTo>
                      <a:pt x="47" y="371"/>
                    </a:lnTo>
                    <a:lnTo>
                      <a:pt x="42" y="371"/>
                    </a:lnTo>
                    <a:lnTo>
                      <a:pt x="36" y="369"/>
                    </a:lnTo>
                    <a:lnTo>
                      <a:pt x="17" y="369"/>
                    </a:lnTo>
                    <a:lnTo>
                      <a:pt x="17" y="367"/>
                    </a:lnTo>
                    <a:lnTo>
                      <a:pt x="14" y="365"/>
                    </a:lnTo>
                    <a:lnTo>
                      <a:pt x="13" y="365"/>
                    </a:lnTo>
                    <a:lnTo>
                      <a:pt x="12" y="363"/>
                    </a:lnTo>
                    <a:lnTo>
                      <a:pt x="13" y="360"/>
                    </a:lnTo>
                    <a:lnTo>
                      <a:pt x="13" y="358"/>
                    </a:lnTo>
                    <a:lnTo>
                      <a:pt x="12" y="357"/>
                    </a:lnTo>
                    <a:lnTo>
                      <a:pt x="13" y="356"/>
                    </a:lnTo>
                    <a:lnTo>
                      <a:pt x="13" y="352"/>
                    </a:lnTo>
                    <a:lnTo>
                      <a:pt x="12" y="350"/>
                    </a:lnTo>
                    <a:lnTo>
                      <a:pt x="8" y="350"/>
                    </a:lnTo>
                    <a:lnTo>
                      <a:pt x="4" y="352"/>
                    </a:lnTo>
                    <a:lnTo>
                      <a:pt x="4" y="350"/>
                    </a:lnTo>
                    <a:lnTo>
                      <a:pt x="2" y="346"/>
                    </a:lnTo>
                    <a:lnTo>
                      <a:pt x="2" y="345"/>
                    </a:lnTo>
                    <a:lnTo>
                      <a:pt x="0" y="343"/>
                    </a:lnTo>
                    <a:lnTo>
                      <a:pt x="1" y="341"/>
                    </a:lnTo>
                    <a:lnTo>
                      <a:pt x="0" y="340"/>
                    </a:lnTo>
                    <a:lnTo>
                      <a:pt x="1" y="337"/>
                    </a:lnTo>
                    <a:lnTo>
                      <a:pt x="0" y="336"/>
                    </a:lnTo>
                    <a:lnTo>
                      <a:pt x="0" y="334"/>
                    </a:lnTo>
                    <a:lnTo>
                      <a:pt x="1" y="331"/>
                    </a:lnTo>
                    <a:lnTo>
                      <a:pt x="5" y="331"/>
                    </a:lnTo>
                    <a:lnTo>
                      <a:pt x="4" y="330"/>
                    </a:lnTo>
                    <a:lnTo>
                      <a:pt x="7" y="326"/>
                    </a:lnTo>
                    <a:lnTo>
                      <a:pt x="10" y="326"/>
                    </a:lnTo>
                    <a:lnTo>
                      <a:pt x="11" y="324"/>
                    </a:lnTo>
                    <a:lnTo>
                      <a:pt x="10" y="321"/>
                    </a:lnTo>
                    <a:lnTo>
                      <a:pt x="11" y="320"/>
                    </a:lnTo>
                    <a:lnTo>
                      <a:pt x="13" y="319"/>
                    </a:lnTo>
                    <a:lnTo>
                      <a:pt x="13" y="317"/>
                    </a:lnTo>
                    <a:lnTo>
                      <a:pt x="12" y="314"/>
                    </a:lnTo>
                    <a:lnTo>
                      <a:pt x="11" y="313"/>
                    </a:lnTo>
                    <a:lnTo>
                      <a:pt x="13" y="308"/>
                    </a:lnTo>
                    <a:lnTo>
                      <a:pt x="13" y="307"/>
                    </a:lnTo>
                    <a:lnTo>
                      <a:pt x="16" y="304"/>
                    </a:lnTo>
                    <a:lnTo>
                      <a:pt x="18" y="303"/>
                    </a:lnTo>
                    <a:lnTo>
                      <a:pt x="17" y="302"/>
                    </a:lnTo>
                    <a:lnTo>
                      <a:pt x="17" y="298"/>
                    </a:lnTo>
                    <a:lnTo>
                      <a:pt x="19" y="297"/>
                    </a:lnTo>
                    <a:lnTo>
                      <a:pt x="19" y="291"/>
                    </a:lnTo>
                    <a:lnTo>
                      <a:pt x="17" y="290"/>
                    </a:lnTo>
                    <a:lnTo>
                      <a:pt x="19" y="289"/>
                    </a:lnTo>
                    <a:lnTo>
                      <a:pt x="19" y="287"/>
                    </a:lnTo>
                    <a:lnTo>
                      <a:pt x="21" y="286"/>
                    </a:lnTo>
                    <a:lnTo>
                      <a:pt x="18" y="284"/>
                    </a:lnTo>
                    <a:lnTo>
                      <a:pt x="19" y="281"/>
                    </a:lnTo>
                    <a:lnTo>
                      <a:pt x="22" y="281"/>
                    </a:lnTo>
                    <a:lnTo>
                      <a:pt x="22" y="279"/>
                    </a:lnTo>
                    <a:lnTo>
                      <a:pt x="23" y="278"/>
                    </a:lnTo>
                    <a:lnTo>
                      <a:pt x="22" y="276"/>
                    </a:lnTo>
                    <a:lnTo>
                      <a:pt x="21" y="274"/>
                    </a:lnTo>
                    <a:lnTo>
                      <a:pt x="17" y="274"/>
                    </a:lnTo>
                    <a:lnTo>
                      <a:pt x="16" y="272"/>
                    </a:lnTo>
                    <a:lnTo>
                      <a:pt x="23" y="272"/>
                    </a:lnTo>
                    <a:lnTo>
                      <a:pt x="25" y="269"/>
                    </a:lnTo>
                    <a:lnTo>
                      <a:pt x="24" y="267"/>
                    </a:lnTo>
                    <a:lnTo>
                      <a:pt x="19" y="267"/>
                    </a:lnTo>
                    <a:lnTo>
                      <a:pt x="18" y="265"/>
                    </a:lnTo>
                    <a:lnTo>
                      <a:pt x="18" y="263"/>
                    </a:lnTo>
                    <a:lnTo>
                      <a:pt x="19" y="262"/>
                    </a:lnTo>
                    <a:lnTo>
                      <a:pt x="19" y="261"/>
                    </a:lnTo>
                    <a:lnTo>
                      <a:pt x="18" y="259"/>
                    </a:lnTo>
                    <a:lnTo>
                      <a:pt x="21" y="257"/>
                    </a:lnTo>
                    <a:lnTo>
                      <a:pt x="18" y="256"/>
                    </a:lnTo>
                    <a:lnTo>
                      <a:pt x="17" y="255"/>
                    </a:lnTo>
                    <a:lnTo>
                      <a:pt x="18" y="253"/>
                    </a:lnTo>
                    <a:lnTo>
                      <a:pt x="19" y="251"/>
                    </a:lnTo>
                    <a:lnTo>
                      <a:pt x="17" y="251"/>
                    </a:lnTo>
                    <a:lnTo>
                      <a:pt x="14" y="250"/>
                    </a:lnTo>
                    <a:lnTo>
                      <a:pt x="14" y="245"/>
                    </a:lnTo>
                    <a:lnTo>
                      <a:pt x="16" y="242"/>
                    </a:lnTo>
                    <a:lnTo>
                      <a:pt x="16" y="237"/>
                    </a:lnTo>
                    <a:lnTo>
                      <a:pt x="18" y="239"/>
                    </a:lnTo>
                    <a:lnTo>
                      <a:pt x="18" y="231"/>
                    </a:lnTo>
                    <a:lnTo>
                      <a:pt x="17" y="229"/>
                    </a:lnTo>
                    <a:lnTo>
                      <a:pt x="18" y="226"/>
                    </a:lnTo>
                    <a:lnTo>
                      <a:pt x="18" y="224"/>
                    </a:lnTo>
                    <a:lnTo>
                      <a:pt x="17" y="222"/>
                    </a:lnTo>
                    <a:lnTo>
                      <a:pt x="17" y="218"/>
                    </a:lnTo>
                    <a:lnTo>
                      <a:pt x="19" y="216"/>
                    </a:lnTo>
                    <a:lnTo>
                      <a:pt x="18" y="213"/>
                    </a:lnTo>
                    <a:lnTo>
                      <a:pt x="19" y="212"/>
                    </a:lnTo>
                    <a:lnTo>
                      <a:pt x="21" y="209"/>
                    </a:lnTo>
                    <a:lnTo>
                      <a:pt x="19" y="208"/>
                    </a:lnTo>
                    <a:lnTo>
                      <a:pt x="19" y="206"/>
                    </a:lnTo>
                    <a:lnTo>
                      <a:pt x="22" y="206"/>
                    </a:lnTo>
                    <a:lnTo>
                      <a:pt x="22" y="203"/>
                    </a:lnTo>
                    <a:lnTo>
                      <a:pt x="23" y="202"/>
                    </a:lnTo>
                    <a:lnTo>
                      <a:pt x="22" y="200"/>
                    </a:lnTo>
                    <a:lnTo>
                      <a:pt x="23" y="197"/>
                    </a:lnTo>
                    <a:lnTo>
                      <a:pt x="25" y="196"/>
                    </a:lnTo>
                    <a:lnTo>
                      <a:pt x="27" y="196"/>
                    </a:lnTo>
                    <a:lnTo>
                      <a:pt x="28" y="194"/>
                    </a:lnTo>
                    <a:lnTo>
                      <a:pt x="27" y="192"/>
                    </a:lnTo>
                    <a:lnTo>
                      <a:pt x="27" y="188"/>
                    </a:lnTo>
                    <a:lnTo>
                      <a:pt x="25" y="185"/>
                    </a:lnTo>
                    <a:lnTo>
                      <a:pt x="24" y="184"/>
                    </a:lnTo>
                    <a:lnTo>
                      <a:pt x="25" y="181"/>
                    </a:lnTo>
                    <a:lnTo>
                      <a:pt x="25" y="180"/>
                    </a:lnTo>
                    <a:lnTo>
                      <a:pt x="24" y="178"/>
                    </a:lnTo>
                    <a:lnTo>
                      <a:pt x="25" y="175"/>
                    </a:lnTo>
                    <a:lnTo>
                      <a:pt x="25" y="172"/>
                    </a:lnTo>
                    <a:lnTo>
                      <a:pt x="27" y="170"/>
                    </a:lnTo>
                    <a:lnTo>
                      <a:pt x="27" y="168"/>
                    </a:lnTo>
                    <a:lnTo>
                      <a:pt x="28" y="168"/>
                    </a:lnTo>
                    <a:lnTo>
                      <a:pt x="31" y="164"/>
                    </a:lnTo>
                    <a:lnTo>
                      <a:pt x="33" y="164"/>
                    </a:lnTo>
                    <a:lnTo>
                      <a:pt x="33" y="162"/>
                    </a:lnTo>
                    <a:lnTo>
                      <a:pt x="34" y="160"/>
                    </a:lnTo>
                    <a:lnTo>
                      <a:pt x="33" y="157"/>
                    </a:lnTo>
                    <a:lnTo>
                      <a:pt x="33" y="155"/>
                    </a:lnTo>
                    <a:lnTo>
                      <a:pt x="31" y="153"/>
                    </a:lnTo>
                    <a:lnTo>
                      <a:pt x="34" y="151"/>
                    </a:lnTo>
                    <a:lnTo>
                      <a:pt x="34" y="147"/>
                    </a:lnTo>
                    <a:lnTo>
                      <a:pt x="35" y="146"/>
                    </a:lnTo>
                    <a:lnTo>
                      <a:pt x="36" y="144"/>
                    </a:lnTo>
                    <a:lnTo>
                      <a:pt x="36" y="142"/>
                    </a:lnTo>
                    <a:lnTo>
                      <a:pt x="39" y="141"/>
                    </a:lnTo>
                    <a:lnTo>
                      <a:pt x="39" y="130"/>
                    </a:lnTo>
                    <a:lnTo>
                      <a:pt x="36" y="129"/>
                    </a:lnTo>
                    <a:lnTo>
                      <a:pt x="36" y="124"/>
                    </a:lnTo>
                    <a:lnTo>
                      <a:pt x="35" y="123"/>
                    </a:lnTo>
                    <a:lnTo>
                      <a:pt x="35" y="121"/>
                    </a:lnTo>
                    <a:lnTo>
                      <a:pt x="34" y="118"/>
                    </a:lnTo>
                    <a:lnTo>
                      <a:pt x="34" y="114"/>
                    </a:lnTo>
                    <a:lnTo>
                      <a:pt x="33" y="113"/>
                    </a:lnTo>
                    <a:lnTo>
                      <a:pt x="31" y="111"/>
                    </a:lnTo>
                    <a:lnTo>
                      <a:pt x="31" y="107"/>
                    </a:lnTo>
                    <a:lnTo>
                      <a:pt x="33" y="106"/>
                    </a:lnTo>
                    <a:lnTo>
                      <a:pt x="34" y="103"/>
                    </a:lnTo>
                    <a:lnTo>
                      <a:pt x="34" y="102"/>
                    </a:lnTo>
                    <a:lnTo>
                      <a:pt x="35" y="100"/>
                    </a:lnTo>
                    <a:lnTo>
                      <a:pt x="35" y="97"/>
                    </a:lnTo>
                    <a:lnTo>
                      <a:pt x="37" y="96"/>
                    </a:lnTo>
                    <a:lnTo>
                      <a:pt x="39" y="95"/>
                    </a:lnTo>
                    <a:lnTo>
                      <a:pt x="37" y="94"/>
                    </a:lnTo>
                    <a:lnTo>
                      <a:pt x="39" y="91"/>
                    </a:lnTo>
                    <a:lnTo>
                      <a:pt x="39" y="89"/>
                    </a:lnTo>
                    <a:lnTo>
                      <a:pt x="37" y="86"/>
                    </a:lnTo>
                    <a:lnTo>
                      <a:pt x="37" y="83"/>
                    </a:lnTo>
                    <a:lnTo>
                      <a:pt x="40" y="82"/>
                    </a:lnTo>
                    <a:lnTo>
                      <a:pt x="40" y="78"/>
                    </a:lnTo>
                    <a:lnTo>
                      <a:pt x="41" y="75"/>
                    </a:lnTo>
                    <a:lnTo>
                      <a:pt x="41" y="74"/>
                    </a:lnTo>
                    <a:lnTo>
                      <a:pt x="44" y="72"/>
                    </a:lnTo>
                    <a:lnTo>
                      <a:pt x="45" y="69"/>
                    </a:lnTo>
                    <a:lnTo>
                      <a:pt x="46" y="68"/>
                    </a:lnTo>
                    <a:lnTo>
                      <a:pt x="46" y="67"/>
                    </a:lnTo>
                    <a:lnTo>
                      <a:pt x="47" y="66"/>
                    </a:lnTo>
                    <a:lnTo>
                      <a:pt x="47" y="65"/>
                    </a:lnTo>
                    <a:lnTo>
                      <a:pt x="48" y="62"/>
                    </a:lnTo>
                    <a:lnTo>
                      <a:pt x="48" y="60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4" y="56"/>
                    </a:lnTo>
                    <a:lnTo>
                      <a:pt x="53" y="55"/>
                    </a:lnTo>
                    <a:lnTo>
                      <a:pt x="52" y="52"/>
                    </a:lnTo>
                    <a:lnTo>
                      <a:pt x="52" y="50"/>
                    </a:lnTo>
                    <a:lnTo>
                      <a:pt x="53" y="49"/>
                    </a:lnTo>
                    <a:lnTo>
                      <a:pt x="53" y="44"/>
                    </a:lnTo>
                    <a:lnTo>
                      <a:pt x="52" y="41"/>
                    </a:lnTo>
                    <a:lnTo>
                      <a:pt x="52" y="38"/>
                    </a:lnTo>
                    <a:lnTo>
                      <a:pt x="53" y="35"/>
                    </a:lnTo>
                    <a:lnTo>
                      <a:pt x="52" y="33"/>
                    </a:lnTo>
                    <a:lnTo>
                      <a:pt x="53" y="32"/>
                    </a:lnTo>
                    <a:lnTo>
                      <a:pt x="53" y="29"/>
                    </a:lnTo>
                    <a:lnTo>
                      <a:pt x="56" y="29"/>
                    </a:lnTo>
                    <a:lnTo>
                      <a:pt x="57" y="28"/>
                    </a:lnTo>
                    <a:lnTo>
                      <a:pt x="59" y="27"/>
                    </a:lnTo>
                    <a:lnTo>
                      <a:pt x="65" y="23"/>
                    </a:lnTo>
                    <a:lnTo>
                      <a:pt x="67" y="21"/>
                    </a:lnTo>
                    <a:lnTo>
                      <a:pt x="67" y="19"/>
                    </a:lnTo>
                    <a:lnTo>
                      <a:pt x="69" y="13"/>
                    </a:lnTo>
                    <a:lnTo>
                      <a:pt x="67" y="11"/>
                    </a:lnTo>
                    <a:lnTo>
                      <a:pt x="68" y="10"/>
                    </a:lnTo>
                    <a:lnTo>
                      <a:pt x="69" y="7"/>
                    </a:lnTo>
                    <a:lnTo>
                      <a:pt x="71" y="6"/>
                    </a:lnTo>
                    <a:lnTo>
                      <a:pt x="73" y="4"/>
                    </a:lnTo>
                    <a:lnTo>
                      <a:pt x="76" y="2"/>
                    </a:lnTo>
                    <a:lnTo>
                      <a:pt x="76" y="1"/>
                    </a:lnTo>
                    <a:lnTo>
                      <a:pt x="77" y="0"/>
                    </a:lnTo>
                    <a:lnTo>
                      <a:pt x="80" y="1"/>
                    </a:lnTo>
                    <a:lnTo>
                      <a:pt x="82" y="4"/>
                    </a:lnTo>
                    <a:lnTo>
                      <a:pt x="92" y="4"/>
                    </a:lnTo>
                    <a:lnTo>
                      <a:pt x="94" y="6"/>
                    </a:lnTo>
                    <a:lnTo>
                      <a:pt x="96" y="8"/>
                    </a:lnTo>
                    <a:lnTo>
                      <a:pt x="96" y="10"/>
                    </a:lnTo>
                    <a:lnTo>
                      <a:pt x="97" y="12"/>
                    </a:lnTo>
                    <a:lnTo>
                      <a:pt x="97" y="8"/>
                    </a:lnTo>
                    <a:lnTo>
                      <a:pt x="98" y="6"/>
                    </a:lnTo>
                    <a:lnTo>
                      <a:pt x="99" y="5"/>
                    </a:lnTo>
                    <a:lnTo>
                      <a:pt x="100" y="2"/>
                    </a:lnTo>
                    <a:lnTo>
                      <a:pt x="112" y="2"/>
                    </a:lnTo>
                    <a:lnTo>
                      <a:pt x="112" y="4"/>
                    </a:lnTo>
                    <a:lnTo>
                      <a:pt x="115" y="6"/>
                    </a:lnTo>
                    <a:lnTo>
                      <a:pt x="117" y="7"/>
                    </a:lnTo>
                    <a:lnTo>
                      <a:pt x="119" y="10"/>
                    </a:lnTo>
                    <a:lnTo>
                      <a:pt x="120" y="11"/>
                    </a:lnTo>
                    <a:lnTo>
                      <a:pt x="121" y="13"/>
                    </a:lnTo>
                    <a:lnTo>
                      <a:pt x="125" y="17"/>
                    </a:lnTo>
                    <a:lnTo>
                      <a:pt x="127" y="18"/>
                    </a:lnTo>
                    <a:lnTo>
                      <a:pt x="131" y="22"/>
                    </a:lnTo>
                    <a:lnTo>
                      <a:pt x="133" y="23"/>
                    </a:lnTo>
                    <a:lnTo>
                      <a:pt x="135" y="23"/>
                    </a:lnTo>
                    <a:lnTo>
                      <a:pt x="137" y="24"/>
                    </a:lnTo>
                    <a:lnTo>
                      <a:pt x="139" y="24"/>
                    </a:lnTo>
                    <a:lnTo>
                      <a:pt x="146" y="28"/>
                    </a:lnTo>
                    <a:lnTo>
                      <a:pt x="148" y="29"/>
                    </a:lnTo>
                    <a:lnTo>
                      <a:pt x="150" y="30"/>
                    </a:lnTo>
                    <a:lnTo>
                      <a:pt x="151" y="32"/>
                    </a:lnTo>
                    <a:lnTo>
                      <a:pt x="154" y="33"/>
                    </a:lnTo>
                    <a:lnTo>
                      <a:pt x="155" y="33"/>
                    </a:lnTo>
                    <a:lnTo>
                      <a:pt x="157" y="34"/>
                    </a:lnTo>
                    <a:lnTo>
                      <a:pt x="158" y="35"/>
                    </a:lnTo>
                    <a:lnTo>
                      <a:pt x="162" y="35"/>
                    </a:lnTo>
                    <a:lnTo>
                      <a:pt x="164" y="36"/>
                    </a:lnTo>
                    <a:lnTo>
                      <a:pt x="166" y="39"/>
                    </a:lnTo>
                    <a:lnTo>
                      <a:pt x="167" y="40"/>
                    </a:lnTo>
                    <a:lnTo>
                      <a:pt x="167" y="43"/>
                    </a:lnTo>
                    <a:lnTo>
                      <a:pt x="164" y="43"/>
                    </a:lnTo>
                    <a:lnTo>
                      <a:pt x="164" y="45"/>
                    </a:lnTo>
                    <a:lnTo>
                      <a:pt x="161" y="49"/>
                    </a:lnTo>
                    <a:lnTo>
                      <a:pt x="161" y="50"/>
                    </a:lnTo>
                    <a:lnTo>
                      <a:pt x="160" y="52"/>
                    </a:lnTo>
                    <a:lnTo>
                      <a:pt x="160" y="55"/>
                    </a:lnTo>
                    <a:lnTo>
                      <a:pt x="156" y="58"/>
                    </a:lnTo>
                    <a:lnTo>
                      <a:pt x="156" y="61"/>
                    </a:lnTo>
                    <a:lnTo>
                      <a:pt x="162" y="61"/>
                    </a:lnTo>
                    <a:lnTo>
                      <a:pt x="164" y="62"/>
                    </a:lnTo>
                    <a:lnTo>
                      <a:pt x="169" y="62"/>
                    </a:lnTo>
                    <a:lnTo>
                      <a:pt x="172" y="63"/>
                    </a:lnTo>
                    <a:lnTo>
                      <a:pt x="173" y="65"/>
                    </a:lnTo>
                    <a:lnTo>
                      <a:pt x="175" y="63"/>
                    </a:lnTo>
                    <a:lnTo>
                      <a:pt x="178" y="63"/>
                    </a:lnTo>
                    <a:lnTo>
                      <a:pt x="179" y="65"/>
                    </a:lnTo>
                    <a:lnTo>
                      <a:pt x="180" y="63"/>
                    </a:lnTo>
                    <a:lnTo>
                      <a:pt x="181" y="61"/>
                    </a:lnTo>
                    <a:lnTo>
                      <a:pt x="183" y="62"/>
                    </a:lnTo>
                    <a:lnTo>
                      <a:pt x="186" y="62"/>
                    </a:lnTo>
                    <a:lnTo>
                      <a:pt x="187" y="60"/>
                    </a:lnTo>
                    <a:lnTo>
                      <a:pt x="189" y="60"/>
                    </a:lnTo>
                    <a:lnTo>
                      <a:pt x="190" y="57"/>
                    </a:lnTo>
                    <a:lnTo>
                      <a:pt x="192" y="57"/>
                    </a:lnTo>
                    <a:lnTo>
                      <a:pt x="192" y="56"/>
                    </a:lnTo>
                    <a:lnTo>
                      <a:pt x="195" y="55"/>
                    </a:lnTo>
                    <a:lnTo>
                      <a:pt x="196" y="52"/>
                    </a:lnTo>
                    <a:lnTo>
                      <a:pt x="197" y="51"/>
                    </a:lnTo>
                    <a:lnTo>
                      <a:pt x="197" y="46"/>
                    </a:lnTo>
                    <a:lnTo>
                      <a:pt x="198" y="45"/>
                    </a:lnTo>
                    <a:lnTo>
                      <a:pt x="197" y="43"/>
                    </a:lnTo>
                    <a:lnTo>
                      <a:pt x="200" y="43"/>
                    </a:lnTo>
                    <a:lnTo>
                      <a:pt x="201" y="41"/>
                    </a:lnTo>
                    <a:lnTo>
                      <a:pt x="203" y="41"/>
                    </a:lnTo>
                    <a:lnTo>
                      <a:pt x="206" y="44"/>
                    </a:lnTo>
                    <a:lnTo>
                      <a:pt x="206" y="45"/>
                    </a:lnTo>
                    <a:lnTo>
                      <a:pt x="207" y="47"/>
                    </a:lnTo>
                    <a:lnTo>
                      <a:pt x="208" y="49"/>
                    </a:lnTo>
                    <a:lnTo>
                      <a:pt x="208" y="50"/>
                    </a:lnTo>
                    <a:lnTo>
                      <a:pt x="207" y="51"/>
                    </a:lnTo>
                    <a:lnTo>
                      <a:pt x="207" y="58"/>
                    </a:lnTo>
                    <a:lnTo>
                      <a:pt x="206" y="60"/>
                    </a:lnTo>
                    <a:lnTo>
                      <a:pt x="203" y="61"/>
                    </a:lnTo>
                    <a:lnTo>
                      <a:pt x="202" y="61"/>
                    </a:lnTo>
                    <a:lnTo>
                      <a:pt x="201" y="63"/>
                    </a:lnTo>
                    <a:lnTo>
                      <a:pt x="200" y="63"/>
                    </a:lnTo>
                    <a:lnTo>
                      <a:pt x="197" y="65"/>
                    </a:lnTo>
                    <a:lnTo>
                      <a:pt x="196" y="65"/>
                    </a:lnTo>
                    <a:lnTo>
                      <a:pt x="194" y="67"/>
                    </a:lnTo>
                    <a:lnTo>
                      <a:pt x="191" y="68"/>
                    </a:lnTo>
                    <a:lnTo>
                      <a:pt x="189" y="71"/>
                    </a:lnTo>
                    <a:lnTo>
                      <a:pt x="186" y="72"/>
                    </a:lnTo>
                    <a:lnTo>
                      <a:pt x="186" y="73"/>
                    </a:lnTo>
                    <a:lnTo>
                      <a:pt x="184" y="73"/>
                    </a:lnTo>
                    <a:lnTo>
                      <a:pt x="183" y="75"/>
                    </a:lnTo>
                    <a:lnTo>
                      <a:pt x="180" y="78"/>
                    </a:lnTo>
                    <a:lnTo>
                      <a:pt x="179" y="80"/>
                    </a:lnTo>
                    <a:lnTo>
                      <a:pt x="177" y="83"/>
                    </a:lnTo>
                    <a:lnTo>
                      <a:pt x="175" y="85"/>
                    </a:lnTo>
                    <a:lnTo>
                      <a:pt x="171" y="90"/>
                    </a:lnTo>
                    <a:lnTo>
                      <a:pt x="169" y="90"/>
                    </a:lnTo>
                    <a:lnTo>
                      <a:pt x="168" y="93"/>
                    </a:lnTo>
                    <a:lnTo>
                      <a:pt x="167" y="94"/>
                    </a:lnTo>
                    <a:lnTo>
                      <a:pt x="166" y="94"/>
                    </a:lnTo>
                    <a:lnTo>
                      <a:pt x="166" y="96"/>
                    </a:lnTo>
                    <a:lnTo>
                      <a:pt x="163" y="99"/>
                    </a:lnTo>
                    <a:lnTo>
                      <a:pt x="163" y="100"/>
                    </a:lnTo>
                    <a:lnTo>
                      <a:pt x="164" y="101"/>
                    </a:lnTo>
                    <a:lnTo>
                      <a:pt x="164" y="102"/>
                    </a:lnTo>
                    <a:lnTo>
                      <a:pt x="163" y="105"/>
                    </a:lnTo>
                    <a:lnTo>
                      <a:pt x="163" y="107"/>
                    </a:lnTo>
                    <a:lnTo>
                      <a:pt x="162" y="108"/>
                    </a:lnTo>
                    <a:lnTo>
                      <a:pt x="162" y="112"/>
                    </a:lnTo>
                    <a:lnTo>
                      <a:pt x="161" y="113"/>
                    </a:lnTo>
                    <a:lnTo>
                      <a:pt x="161" y="121"/>
                    </a:lnTo>
                    <a:lnTo>
                      <a:pt x="160" y="121"/>
                    </a:lnTo>
                    <a:lnTo>
                      <a:pt x="161" y="123"/>
                    </a:lnTo>
                    <a:lnTo>
                      <a:pt x="161" y="128"/>
                    </a:lnTo>
                    <a:lnTo>
                      <a:pt x="158" y="128"/>
                    </a:lnTo>
                    <a:lnTo>
                      <a:pt x="158" y="130"/>
                    </a:lnTo>
                    <a:lnTo>
                      <a:pt x="157" y="131"/>
                    </a:lnTo>
                    <a:lnTo>
                      <a:pt x="157" y="139"/>
                    </a:lnTo>
                    <a:lnTo>
                      <a:pt x="158" y="141"/>
                    </a:lnTo>
                    <a:lnTo>
                      <a:pt x="157" y="141"/>
                    </a:lnTo>
                    <a:lnTo>
                      <a:pt x="157" y="145"/>
                    </a:lnTo>
                    <a:lnTo>
                      <a:pt x="160" y="147"/>
                    </a:lnTo>
                    <a:lnTo>
                      <a:pt x="162" y="149"/>
                    </a:lnTo>
                    <a:lnTo>
                      <a:pt x="163" y="149"/>
                    </a:lnTo>
                    <a:lnTo>
                      <a:pt x="166" y="150"/>
                    </a:lnTo>
                    <a:lnTo>
                      <a:pt x="167" y="151"/>
                    </a:lnTo>
                    <a:lnTo>
                      <a:pt x="169" y="152"/>
                    </a:lnTo>
                    <a:lnTo>
                      <a:pt x="171" y="155"/>
                    </a:lnTo>
                    <a:lnTo>
                      <a:pt x="172" y="156"/>
                    </a:lnTo>
                    <a:lnTo>
                      <a:pt x="171" y="158"/>
                    </a:lnTo>
                    <a:lnTo>
                      <a:pt x="169" y="160"/>
                    </a:lnTo>
                    <a:lnTo>
                      <a:pt x="168" y="162"/>
                    </a:lnTo>
                    <a:lnTo>
                      <a:pt x="172" y="166"/>
                    </a:lnTo>
                    <a:lnTo>
                      <a:pt x="174" y="167"/>
                    </a:lnTo>
                    <a:lnTo>
                      <a:pt x="175" y="167"/>
                    </a:lnTo>
                    <a:lnTo>
                      <a:pt x="175" y="169"/>
                    </a:lnTo>
                    <a:lnTo>
                      <a:pt x="177" y="172"/>
                    </a:lnTo>
                    <a:lnTo>
                      <a:pt x="177" y="173"/>
                    </a:lnTo>
                    <a:lnTo>
                      <a:pt x="175" y="175"/>
                    </a:lnTo>
                    <a:lnTo>
                      <a:pt x="172" y="179"/>
                    </a:lnTo>
                    <a:lnTo>
                      <a:pt x="172" y="180"/>
                    </a:lnTo>
                    <a:lnTo>
                      <a:pt x="167" y="185"/>
                    </a:lnTo>
                    <a:lnTo>
                      <a:pt x="167" y="188"/>
                    </a:lnTo>
                    <a:lnTo>
                      <a:pt x="166" y="189"/>
                    </a:lnTo>
                    <a:lnTo>
                      <a:pt x="163" y="190"/>
                    </a:lnTo>
                    <a:lnTo>
                      <a:pt x="162" y="191"/>
                    </a:lnTo>
                    <a:lnTo>
                      <a:pt x="160" y="192"/>
                    </a:lnTo>
                    <a:lnTo>
                      <a:pt x="158" y="192"/>
                    </a:lnTo>
                    <a:lnTo>
                      <a:pt x="156" y="194"/>
                    </a:lnTo>
                    <a:lnTo>
                      <a:pt x="154" y="194"/>
                    </a:lnTo>
                    <a:lnTo>
                      <a:pt x="152" y="195"/>
                    </a:lnTo>
                    <a:lnTo>
                      <a:pt x="150" y="195"/>
                    </a:lnTo>
                    <a:lnTo>
                      <a:pt x="148" y="196"/>
                    </a:lnTo>
                    <a:lnTo>
                      <a:pt x="144" y="196"/>
                    </a:lnTo>
                    <a:lnTo>
                      <a:pt x="142" y="197"/>
                    </a:lnTo>
                    <a:lnTo>
                      <a:pt x="138" y="197"/>
                    </a:lnTo>
                    <a:lnTo>
                      <a:pt x="135" y="198"/>
                    </a:lnTo>
                    <a:lnTo>
                      <a:pt x="120" y="198"/>
                    </a:lnTo>
                    <a:lnTo>
                      <a:pt x="119" y="196"/>
                    </a:lnTo>
                    <a:lnTo>
                      <a:pt x="117" y="196"/>
                    </a:lnTo>
                    <a:lnTo>
                      <a:pt x="117" y="202"/>
                    </a:lnTo>
                    <a:lnTo>
                      <a:pt x="120" y="202"/>
                    </a:lnTo>
                    <a:lnTo>
                      <a:pt x="117" y="202"/>
                    </a:lnTo>
                    <a:lnTo>
                      <a:pt x="120" y="205"/>
                    </a:lnTo>
                    <a:lnTo>
                      <a:pt x="120" y="209"/>
                    </a:lnTo>
                    <a:lnTo>
                      <a:pt x="117" y="209"/>
                    </a:lnTo>
                    <a:lnTo>
                      <a:pt x="117" y="213"/>
                    </a:lnTo>
                    <a:lnTo>
                      <a:pt x="115" y="216"/>
                    </a:lnTo>
                    <a:lnTo>
                      <a:pt x="116" y="217"/>
                    </a:lnTo>
                    <a:lnTo>
                      <a:pt x="119" y="218"/>
                    </a:lnTo>
                    <a:lnTo>
                      <a:pt x="119" y="220"/>
                    </a:lnTo>
                    <a:lnTo>
                      <a:pt x="117" y="222"/>
                    </a:lnTo>
                    <a:lnTo>
                      <a:pt x="115" y="223"/>
                    </a:lnTo>
                    <a:lnTo>
                      <a:pt x="114" y="224"/>
                    </a:lnTo>
                    <a:lnTo>
                      <a:pt x="112" y="224"/>
                    </a:lnTo>
                    <a:lnTo>
                      <a:pt x="110" y="225"/>
                    </a:lnTo>
                    <a:lnTo>
                      <a:pt x="100" y="225"/>
                    </a:lnTo>
                    <a:lnTo>
                      <a:pt x="99" y="224"/>
                    </a:lnTo>
                    <a:lnTo>
                      <a:pt x="96" y="223"/>
                    </a:lnTo>
                    <a:lnTo>
                      <a:pt x="94" y="223"/>
                    </a:lnTo>
                    <a:lnTo>
                      <a:pt x="89" y="220"/>
                    </a:lnTo>
                    <a:lnTo>
                      <a:pt x="87" y="223"/>
                    </a:lnTo>
                    <a:lnTo>
                      <a:pt x="87" y="226"/>
                    </a:lnTo>
                    <a:lnTo>
                      <a:pt x="88" y="229"/>
                    </a:lnTo>
                    <a:lnTo>
                      <a:pt x="89" y="230"/>
                    </a:lnTo>
                    <a:lnTo>
                      <a:pt x="88" y="233"/>
                    </a:lnTo>
                    <a:lnTo>
                      <a:pt x="88" y="236"/>
                    </a:lnTo>
                    <a:lnTo>
                      <a:pt x="89" y="239"/>
                    </a:lnTo>
                    <a:lnTo>
                      <a:pt x="94" y="239"/>
                    </a:lnTo>
                    <a:lnTo>
                      <a:pt x="93" y="241"/>
                    </a:lnTo>
                    <a:lnTo>
                      <a:pt x="96" y="242"/>
                    </a:lnTo>
                    <a:lnTo>
                      <a:pt x="97" y="241"/>
                    </a:lnTo>
                    <a:lnTo>
                      <a:pt x="99" y="241"/>
                    </a:lnTo>
                    <a:lnTo>
                      <a:pt x="98" y="240"/>
                    </a:lnTo>
                    <a:lnTo>
                      <a:pt x="96" y="240"/>
                    </a:lnTo>
                    <a:lnTo>
                      <a:pt x="99" y="239"/>
                    </a:lnTo>
                    <a:lnTo>
                      <a:pt x="100" y="237"/>
                    </a:lnTo>
                    <a:lnTo>
                      <a:pt x="103" y="237"/>
                    </a:lnTo>
                    <a:lnTo>
                      <a:pt x="103" y="240"/>
                    </a:lnTo>
                    <a:lnTo>
                      <a:pt x="104" y="241"/>
                    </a:lnTo>
                    <a:lnTo>
                      <a:pt x="104" y="244"/>
                    </a:lnTo>
                    <a:lnTo>
                      <a:pt x="103" y="246"/>
                    </a:lnTo>
                    <a:lnTo>
                      <a:pt x="102" y="247"/>
                    </a:lnTo>
                    <a:lnTo>
                      <a:pt x="98" y="247"/>
                    </a:lnTo>
                    <a:lnTo>
                      <a:pt x="97" y="245"/>
                    </a:lnTo>
                    <a:lnTo>
                      <a:pt x="96" y="244"/>
                    </a:lnTo>
                    <a:lnTo>
                      <a:pt x="93" y="242"/>
                    </a:lnTo>
                    <a:lnTo>
                      <a:pt x="92" y="244"/>
                    </a:lnTo>
                    <a:lnTo>
                      <a:pt x="89" y="245"/>
                    </a:lnTo>
                    <a:lnTo>
                      <a:pt x="88" y="246"/>
                    </a:lnTo>
                    <a:lnTo>
                      <a:pt x="93" y="248"/>
                    </a:lnTo>
                    <a:lnTo>
                      <a:pt x="94" y="248"/>
                    </a:lnTo>
                    <a:lnTo>
                      <a:pt x="94" y="250"/>
                    </a:lnTo>
                    <a:lnTo>
                      <a:pt x="89" y="252"/>
                    </a:lnTo>
                    <a:lnTo>
                      <a:pt x="88" y="253"/>
                    </a:lnTo>
                    <a:lnTo>
                      <a:pt x="87" y="256"/>
                    </a:lnTo>
                    <a:lnTo>
                      <a:pt x="86" y="257"/>
                    </a:lnTo>
                    <a:lnTo>
                      <a:pt x="86" y="261"/>
                    </a:lnTo>
                    <a:lnTo>
                      <a:pt x="87" y="263"/>
                    </a:lnTo>
                    <a:lnTo>
                      <a:pt x="86" y="264"/>
                    </a:lnTo>
                    <a:lnTo>
                      <a:pt x="87" y="267"/>
                    </a:lnTo>
                    <a:lnTo>
                      <a:pt x="85" y="269"/>
                    </a:lnTo>
                    <a:lnTo>
                      <a:pt x="82" y="270"/>
                    </a:lnTo>
                    <a:lnTo>
                      <a:pt x="81" y="272"/>
                    </a:lnTo>
                    <a:lnTo>
                      <a:pt x="83" y="273"/>
                    </a:lnTo>
                    <a:lnTo>
                      <a:pt x="82" y="275"/>
                    </a:lnTo>
                    <a:lnTo>
                      <a:pt x="79" y="275"/>
                    </a:lnTo>
                    <a:lnTo>
                      <a:pt x="76" y="274"/>
                    </a:lnTo>
                    <a:lnTo>
                      <a:pt x="75" y="275"/>
                    </a:lnTo>
                    <a:lnTo>
                      <a:pt x="73" y="276"/>
                    </a:lnTo>
                    <a:lnTo>
                      <a:pt x="71" y="278"/>
                    </a:lnTo>
                    <a:lnTo>
                      <a:pt x="69" y="278"/>
                    </a:lnTo>
                    <a:lnTo>
                      <a:pt x="68" y="279"/>
                    </a:lnTo>
                    <a:lnTo>
                      <a:pt x="67" y="281"/>
                    </a:lnTo>
                    <a:lnTo>
                      <a:pt x="64" y="283"/>
                    </a:lnTo>
                    <a:lnTo>
                      <a:pt x="64" y="285"/>
                    </a:lnTo>
                    <a:lnTo>
                      <a:pt x="62" y="287"/>
                    </a:lnTo>
                    <a:lnTo>
                      <a:pt x="62" y="291"/>
                    </a:lnTo>
                    <a:lnTo>
                      <a:pt x="63" y="292"/>
                    </a:lnTo>
                    <a:lnTo>
                      <a:pt x="64" y="295"/>
                    </a:lnTo>
                    <a:lnTo>
                      <a:pt x="65" y="296"/>
                    </a:lnTo>
                    <a:lnTo>
                      <a:pt x="68" y="297"/>
                    </a:lnTo>
                    <a:lnTo>
                      <a:pt x="69" y="298"/>
                    </a:lnTo>
                    <a:lnTo>
                      <a:pt x="70" y="301"/>
                    </a:lnTo>
                    <a:lnTo>
                      <a:pt x="73" y="302"/>
                    </a:lnTo>
                    <a:lnTo>
                      <a:pt x="80" y="302"/>
                    </a:lnTo>
                    <a:lnTo>
                      <a:pt x="81" y="303"/>
                    </a:lnTo>
                    <a:lnTo>
                      <a:pt x="81" y="309"/>
                    </a:lnTo>
                    <a:lnTo>
                      <a:pt x="80" y="312"/>
                    </a:lnTo>
                    <a:lnTo>
                      <a:pt x="81" y="313"/>
                    </a:lnTo>
                    <a:lnTo>
                      <a:pt x="80" y="314"/>
                    </a:lnTo>
                    <a:lnTo>
                      <a:pt x="80" y="315"/>
                    </a:lnTo>
                    <a:lnTo>
                      <a:pt x="77" y="315"/>
                    </a:lnTo>
                    <a:lnTo>
                      <a:pt x="76" y="318"/>
                    </a:lnTo>
                    <a:lnTo>
                      <a:pt x="75" y="319"/>
                    </a:lnTo>
                    <a:lnTo>
                      <a:pt x="73" y="320"/>
                    </a:lnTo>
                    <a:lnTo>
                      <a:pt x="71" y="320"/>
                    </a:lnTo>
                    <a:lnTo>
                      <a:pt x="69" y="323"/>
                    </a:lnTo>
                    <a:lnTo>
                      <a:pt x="67" y="323"/>
                    </a:lnTo>
                    <a:lnTo>
                      <a:pt x="67" y="325"/>
                    </a:lnTo>
                    <a:lnTo>
                      <a:pt x="64" y="326"/>
                    </a:lnTo>
                    <a:lnTo>
                      <a:pt x="62" y="329"/>
                    </a:lnTo>
                    <a:lnTo>
                      <a:pt x="62" y="334"/>
                    </a:lnTo>
                    <a:lnTo>
                      <a:pt x="60" y="335"/>
                    </a:lnTo>
                    <a:lnTo>
                      <a:pt x="60" y="340"/>
                    </a:lnTo>
                    <a:lnTo>
                      <a:pt x="59" y="341"/>
                    </a:lnTo>
                    <a:lnTo>
                      <a:pt x="54" y="343"/>
                    </a:lnTo>
                    <a:lnTo>
                      <a:pt x="53" y="341"/>
                    </a:lnTo>
                    <a:lnTo>
                      <a:pt x="52" y="340"/>
                    </a:lnTo>
                    <a:lnTo>
                      <a:pt x="52" y="341"/>
                    </a:lnTo>
                    <a:lnTo>
                      <a:pt x="53" y="343"/>
                    </a:lnTo>
                    <a:lnTo>
                      <a:pt x="52" y="345"/>
                    </a:lnTo>
                    <a:lnTo>
                      <a:pt x="51" y="345"/>
                    </a:lnTo>
                    <a:lnTo>
                      <a:pt x="48" y="346"/>
                    </a:lnTo>
                    <a:lnTo>
                      <a:pt x="46" y="351"/>
                    </a:lnTo>
                    <a:lnTo>
                      <a:pt x="46" y="358"/>
                    </a:lnTo>
                    <a:lnTo>
                      <a:pt x="47" y="360"/>
                    </a:lnTo>
                    <a:lnTo>
                      <a:pt x="48" y="362"/>
                    </a:lnTo>
                    <a:lnTo>
                      <a:pt x="46" y="364"/>
                    </a:lnTo>
                    <a:lnTo>
                      <a:pt x="48" y="364"/>
                    </a:lnTo>
                    <a:lnTo>
                      <a:pt x="50" y="368"/>
                    </a:lnTo>
                    <a:lnTo>
                      <a:pt x="51" y="370"/>
                    </a:lnTo>
                    <a:lnTo>
                      <a:pt x="53" y="371"/>
                    </a:lnTo>
                    <a:lnTo>
                      <a:pt x="54" y="374"/>
                    </a:lnTo>
                    <a:lnTo>
                      <a:pt x="53" y="37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54" name="Freeform 418"/>
              <p:cNvSpPr>
                <a:spLocks/>
              </p:cNvSpPr>
              <p:nvPr/>
            </p:nvSpPr>
            <p:spPr bwMode="auto">
              <a:xfrm>
                <a:off x="2882" y="2278"/>
                <a:ext cx="170" cy="145"/>
              </a:xfrm>
              <a:custGeom>
                <a:avLst/>
                <a:gdLst>
                  <a:gd name="T0" fmla="*/ 66 w 170"/>
                  <a:gd name="T1" fmla="*/ 39 h 145"/>
                  <a:gd name="T2" fmla="*/ 76 w 170"/>
                  <a:gd name="T3" fmla="*/ 37 h 145"/>
                  <a:gd name="T4" fmla="*/ 83 w 170"/>
                  <a:gd name="T5" fmla="*/ 40 h 145"/>
                  <a:gd name="T6" fmla="*/ 94 w 170"/>
                  <a:gd name="T7" fmla="*/ 39 h 145"/>
                  <a:gd name="T8" fmla="*/ 97 w 170"/>
                  <a:gd name="T9" fmla="*/ 29 h 145"/>
                  <a:gd name="T10" fmla="*/ 109 w 170"/>
                  <a:gd name="T11" fmla="*/ 20 h 145"/>
                  <a:gd name="T12" fmla="*/ 115 w 170"/>
                  <a:gd name="T13" fmla="*/ 13 h 145"/>
                  <a:gd name="T14" fmla="*/ 123 w 170"/>
                  <a:gd name="T15" fmla="*/ 4 h 145"/>
                  <a:gd name="T16" fmla="*/ 129 w 170"/>
                  <a:gd name="T17" fmla="*/ 1 h 145"/>
                  <a:gd name="T18" fmla="*/ 140 w 170"/>
                  <a:gd name="T19" fmla="*/ 1 h 145"/>
                  <a:gd name="T20" fmla="*/ 151 w 170"/>
                  <a:gd name="T21" fmla="*/ 2 h 145"/>
                  <a:gd name="T22" fmla="*/ 156 w 170"/>
                  <a:gd name="T23" fmla="*/ 9 h 145"/>
                  <a:gd name="T24" fmla="*/ 158 w 170"/>
                  <a:gd name="T25" fmla="*/ 19 h 145"/>
                  <a:gd name="T26" fmla="*/ 162 w 170"/>
                  <a:gd name="T27" fmla="*/ 35 h 145"/>
                  <a:gd name="T28" fmla="*/ 155 w 170"/>
                  <a:gd name="T29" fmla="*/ 40 h 145"/>
                  <a:gd name="T30" fmla="*/ 149 w 170"/>
                  <a:gd name="T31" fmla="*/ 51 h 145"/>
                  <a:gd name="T32" fmla="*/ 161 w 170"/>
                  <a:gd name="T33" fmla="*/ 54 h 145"/>
                  <a:gd name="T34" fmla="*/ 169 w 170"/>
                  <a:gd name="T35" fmla="*/ 57 h 145"/>
                  <a:gd name="T36" fmla="*/ 167 w 170"/>
                  <a:gd name="T37" fmla="*/ 65 h 145"/>
                  <a:gd name="T38" fmla="*/ 162 w 170"/>
                  <a:gd name="T39" fmla="*/ 75 h 145"/>
                  <a:gd name="T40" fmla="*/ 154 w 170"/>
                  <a:gd name="T41" fmla="*/ 81 h 145"/>
                  <a:gd name="T42" fmla="*/ 150 w 170"/>
                  <a:gd name="T43" fmla="*/ 90 h 145"/>
                  <a:gd name="T44" fmla="*/ 145 w 170"/>
                  <a:gd name="T45" fmla="*/ 97 h 145"/>
                  <a:gd name="T46" fmla="*/ 138 w 170"/>
                  <a:gd name="T47" fmla="*/ 104 h 145"/>
                  <a:gd name="T48" fmla="*/ 131 w 170"/>
                  <a:gd name="T49" fmla="*/ 112 h 145"/>
                  <a:gd name="T50" fmla="*/ 123 w 170"/>
                  <a:gd name="T51" fmla="*/ 119 h 145"/>
                  <a:gd name="T52" fmla="*/ 115 w 170"/>
                  <a:gd name="T53" fmla="*/ 125 h 145"/>
                  <a:gd name="T54" fmla="*/ 106 w 170"/>
                  <a:gd name="T55" fmla="*/ 131 h 145"/>
                  <a:gd name="T56" fmla="*/ 97 w 170"/>
                  <a:gd name="T57" fmla="*/ 131 h 145"/>
                  <a:gd name="T58" fmla="*/ 85 w 170"/>
                  <a:gd name="T59" fmla="*/ 137 h 145"/>
                  <a:gd name="T60" fmla="*/ 72 w 170"/>
                  <a:gd name="T61" fmla="*/ 135 h 145"/>
                  <a:gd name="T62" fmla="*/ 62 w 170"/>
                  <a:gd name="T63" fmla="*/ 135 h 145"/>
                  <a:gd name="T64" fmla="*/ 50 w 170"/>
                  <a:gd name="T65" fmla="*/ 140 h 145"/>
                  <a:gd name="T66" fmla="*/ 41 w 170"/>
                  <a:gd name="T67" fmla="*/ 141 h 145"/>
                  <a:gd name="T68" fmla="*/ 34 w 170"/>
                  <a:gd name="T69" fmla="*/ 143 h 145"/>
                  <a:gd name="T70" fmla="*/ 27 w 170"/>
                  <a:gd name="T71" fmla="*/ 140 h 145"/>
                  <a:gd name="T72" fmla="*/ 18 w 170"/>
                  <a:gd name="T73" fmla="*/ 136 h 145"/>
                  <a:gd name="T74" fmla="*/ 18 w 170"/>
                  <a:gd name="T75" fmla="*/ 127 h 145"/>
                  <a:gd name="T76" fmla="*/ 17 w 170"/>
                  <a:gd name="T77" fmla="*/ 120 h 145"/>
                  <a:gd name="T78" fmla="*/ 18 w 170"/>
                  <a:gd name="T79" fmla="*/ 109 h 145"/>
                  <a:gd name="T80" fmla="*/ 12 w 170"/>
                  <a:gd name="T81" fmla="*/ 101 h 145"/>
                  <a:gd name="T82" fmla="*/ 8 w 170"/>
                  <a:gd name="T83" fmla="*/ 93 h 145"/>
                  <a:gd name="T84" fmla="*/ 6 w 170"/>
                  <a:gd name="T85" fmla="*/ 86 h 145"/>
                  <a:gd name="T86" fmla="*/ 4 w 170"/>
                  <a:gd name="T87" fmla="*/ 78 h 145"/>
                  <a:gd name="T88" fmla="*/ 2 w 170"/>
                  <a:gd name="T89" fmla="*/ 70 h 145"/>
                  <a:gd name="T90" fmla="*/ 7 w 170"/>
                  <a:gd name="T91" fmla="*/ 68 h 145"/>
                  <a:gd name="T92" fmla="*/ 11 w 170"/>
                  <a:gd name="T93" fmla="*/ 73 h 145"/>
                  <a:gd name="T94" fmla="*/ 24 w 170"/>
                  <a:gd name="T95" fmla="*/ 75 h 145"/>
                  <a:gd name="T96" fmla="*/ 31 w 170"/>
                  <a:gd name="T97" fmla="*/ 71 h 145"/>
                  <a:gd name="T98" fmla="*/ 36 w 170"/>
                  <a:gd name="T99" fmla="*/ 29 h 145"/>
                  <a:gd name="T100" fmla="*/ 43 w 170"/>
                  <a:gd name="T101" fmla="*/ 37 h 145"/>
                  <a:gd name="T102" fmla="*/ 43 w 170"/>
                  <a:gd name="T103" fmla="*/ 47 h 145"/>
                  <a:gd name="T104" fmla="*/ 45 w 170"/>
                  <a:gd name="T105" fmla="*/ 52 h 145"/>
                  <a:gd name="T106" fmla="*/ 59 w 170"/>
                  <a:gd name="T107" fmla="*/ 4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0" h="145">
                    <a:moveTo>
                      <a:pt x="64" y="43"/>
                    </a:moveTo>
                    <a:lnTo>
                      <a:pt x="64" y="42"/>
                    </a:lnTo>
                    <a:lnTo>
                      <a:pt x="65" y="40"/>
                    </a:lnTo>
                    <a:lnTo>
                      <a:pt x="66" y="39"/>
                    </a:lnTo>
                    <a:lnTo>
                      <a:pt x="66" y="36"/>
                    </a:lnTo>
                    <a:lnTo>
                      <a:pt x="68" y="35"/>
                    </a:lnTo>
                    <a:lnTo>
                      <a:pt x="74" y="35"/>
                    </a:lnTo>
                    <a:lnTo>
                      <a:pt x="76" y="37"/>
                    </a:lnTo>
                    <a:lnTo>
                      <a:pt x="79" y="39"/>
                    </a:lnTo>
                    <a:lnTo>
                      <a:pt x="80" y="39"/>
                    </a:lnTo>
                    <a:lnTo>
                      <a:pt x="82" y="40"/>
                    </a:lnTo>
                    <a:lnTo>
                      <a:pt x="83" y="40"/>
                    </a:lnTo>
                    <a:lnTo>
                      <a:pt x="86" y="41"/>
                    </a:lnTo>
                    <a:lnTo>
                      <a:pt x="88" y="40"/>
                    </a:lnTo>
                    <a:lnTo>
                      <a:pt x="92" y="40"/>
                    </a:lnTo>
                    <a:lnTo>
                      <a:pt x="94" y="39"/>
                    </a:lnTo>
                    <a:lnTo>
                      <a:pt x="95" y="37"/>
                    </a:lnTo>
                    <a:lnTo>
                      <a:pt x="95" y="35"/>
                    </a:lnTo>
                    <a:lnTo>
                      <a:pt x="97" y="31"/>
                    </a:lnTo>
                    <a:lnTo>
                      <a:pt x="97" y="29"/>
                    </a:lnTo>
                    <a:lnTo>
                      <a:pt x="100" y="28"/>
                    </a:lnTo>
                    <a:lnTo>
                      <a:pt x="103" y="28"/>
                    </a:lnTo>
                    <a:lnTo>
                      <a:pt x="108" y="23"/>
                    </a:lnTo>
                    <a:lnTo>
                      <a:pt x="109" y="20"/>
                    </a:lnTo>
                    <a:lnTo>
                      <a:pt x="109" y="17"/>
                    </a:lnTo>
                    <a:lnTo>
                      <a:pt x="111" y="14"/>
                    </a:lnTo>
                    <a:lnTo>
                      <a:pt x="114" y="14"/>
                    </a:lnTo>
                    <a:lnTo>
                      <a:pt x="115" y="13"/>
                    </a:lnTo>
                    <a:lnTo>
                      <a:pt x="117" y="12"/>
                    </a:lnTo>
                    <a:lnTo>
                      <a:pt x="118" y="11"/>
                    </a:lnTo>
                    <a:lnTo>
                      <a:pt x="120" y="8"/>
                    </a:lnTo>
                    <a:lnTo>
                      <a:pt x="123" y="4"/>
                    </a:lnTo>
                    <a:lnTo>
                      <a:pt x="126" y="4"/>
                    </a:lnTo>
                    <a:lnTo>
                      <a:pt x="127" y="3"/>
                    </a:lnTo>
                    <a:lnTo>
                      <a:pt x="129" y="3"/>
                    </a:lnTo>
                    <a:lnTo>
                      <a:pt x="129" y="1"/>
                    </a:lnTo>
                    <a:lnTo>
                      <a:pt x="134" y="1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0" y="1"/>
                    </a:lnTo>
                    <a:lnTo>
                      <a:pt x="141" y="2"/>
                    </a:lnTo>
                    <a:lnTo>
                      <a:pt x="147" y="2"/>
                    </a:lnTo>
                    <a:lnTo>
                      <a:pt x="150" y="1"/>
                    </a:lnTo>
                    <a:lnTo>
                      <a:pt x="151" y="2"/>
                    </a:lnTo>
                    <a:lnTo>
                      <a:pt x="152" y="2"/>
                    </a:lnTo>
                    <a:lnTo>
                      <a:pt x="154" y="3"/>
                    </a:lnTo>
                    <a:lnTo>
                      <a:pt x="156" y="8"/>
                    </a:lnTo>
                    <a:lnTo>
                      <a:pt x="156" y="9"/>
                    </a:lnTo>
                    <a:lnTo>
                      <a:pt x="157" y="12"/>
                    </a:lnTo>
                    <a:lnTo>
                      <a:pt x="157" y="14"/>
                    </a:lnTo>
                    <a:lnTo>
                      <a:pt x="158" y="15"/>
                    </a:lnTo>
                    <a:lnTo>
                      <a:pt x="158" y="19"/>
                    </a:lnTo>
                    <a:lnTo>
                      <a:pt x="161" y="20"/>
                    </a:lnTo>
                    <a:lnTo>
                      <a:pt x="161" y="28"/>
                    </a:lnTo>
                    <a:lnTo>
                      <a:pt x="162" y="31"/>
                    </a:lnTo>
                    <a:lnTo>
                      <a:pt x="162" y="35"/>
                    </a:lnTo>
                    <a:lnTo>
                      <a:pt x="161" y="37"/>
                    </a:lnTo>
                    <a:lnTo>
                      <a:pt x="161" y="42"/>
                    </a:lnTo>
                    <a:lnTo>
                      <a:pt x="158" y="41"/>
                    </a:lnTo>
                    <a:lnTo>
                      <a:pt x="155" y="40"/>
                    </a:lnTo>
                    <a:lnTo>
                      <a:pt x="152" y="42"/>
                    </a:lnTo>
                    <a:lnTo>
                      <a:pt x="150" y="47"/>
                    </a:lnTo>
                    <a:lnTo>
                      <a:pt x="149" y="48"/>
                    </a:lnTo>
                    <a:lnTo>
                      <a:pt x="149" y="51"/>
                    </a:lnTo>
                    <a:lnTo>
                      <a:pt x="150" y="53"/>
                    </a:lnTo>
                    <a:lnTo>
                      <a:pt x="154" y="57"/>
                    </a:lnTo>
                    <a:lnTo>
                      <a:pt x="161" y="57"/>
                    </a:lnTo>
                    <a:lnTo>
                      <a:pt x="161" y="54"/>
                    </a:lnTo>
                    <a:lnTo>
                      <a:pt x="162" y="52"/>
                    </a:lnTo>
                    <a:lnTo>
                      <a:pt x="170" y="52"/>
                    </a:lnTo>
                    <a:lnTo>
                      <a:pt x="170" y="54"/>
                    </a:lnTo>
                    <a:lnTo>
                      <a:pt x="169" y="57"/>
                    </a:lnTo>
                    <a:lnTo>
                      <a:pt x="169" y="58"/>
                    </a:lnTo>
                    <a:lnTo>
                      <a:pt x="168" y="61"/>
                    </a:lnTo>
                    <a:lnTo>
                      <a:pt x="168" y="63"/>
                    </a:lnTo>
                    <a:lnTo>
                      <a:pt x="167" y="65"/>
                    </a:lnTo>
                    <a:lnTo>
                      <a:pt x="167" y="68"/>
                    </a:lnTo>
                    <a:lnTo>
                      <a:pt x="166" y="69"/>
                    </a:lnTo>
                    <a:lnTo>
                      <a:pt x="166" y="71"/>
                    </a:lnTo>
                    <a:lnTo>
                      <a:pt x="162" y="75"/>
                    </a:lnTo>
                    <a:lnTo>
                      <a:pt x="160" y="76"/>
                    </a:lnTo>
                    <a:lnTo>
                      <a:pt x="157" y="79"/>
                    </a:lnTo>
                    <a:lnTo>
                      <a:pt x="155" y="80"/>
                    </a:lnTo>
                    <a:lnTo>
                      <a:pt x="154" y="81"/>
                    </a:lnTo>
                    <a:lnTo>
                      <a:pt x="152" y="84"/>
                    </a:lnTo>
                    <a:lnTo>
                      <a:pt x="152" y="85"/>
                    </a:lnTo>
                    <a:lnTo>
                      <a:pt x="150" y="87"/>
                    </a:lnTo>
                    <a:lnTo>
                      <a:pt x="150" y="90"/>
                    </a:lnTo>
                    <a:lnTo>
                      <a:pt x="149" y="91"/>
                    </a:lnTo>
                    <a:lnTo>
                      <a:pt x="147" y="93"/>
                    </a:lnTo>
                    <a:lnTo>
                      <a:pt x="146" y="95"/>
                    </a:lnTo>
                    <a:lnTo>
                      <a:pt x="145" y="97"/>
                    </a:lnTo>
                    <a:lnTo>
                      <a:pt x="144" y="98"/>
                    </a:lnTo>
                    <a:lnTo>
                      <a:pt x="143" y="101"/>
                    </a:lnTo>
                    <a:lnTo>
                      <a:pt x="140" y="103"/>
                    </a:lnTo>
                    <a:lnTo>
                      <a:pt x="138" y="104"/>
                    </a:lnTo>
                    <a:lnTo>
                      <a:pt x="135" y="107"/>
                    </a:lnTo>
                    <a:lnTo>
                      <a:pt x="134" y="109"/>
                    </a:lnTo>
                    <a:lnTo>
                      <a:pt x="133" y="110"/>
                    </a:lnTo>
                    <a:lnTo>
                      <a:pt x="131" y="112"/>
                    </a:lnTo>
                    <a:lnTo>
                      <a:pt x="129" y="113"/>
                    </a:lnTo>
                    <a:lnTo>
                      <a:pt x="128" y="115"/>
                    </a:lnTo>
                    <a:lnTo>
                      <a:pt x="126" y="118"/>
                    </a:lnTo>
                    <a:lnTo>
                      <a:pt x="123" y="119"/>
                    </a:lnTo>
                    <a:lnTo>
                      <a:pt x="121" y="121"/>
                    </a:lnTo>
                    <a:lnTo>
                      <a:pt x="118" y="123"/>
                    </a:lnTo>
                    <a:lnTo>
                      <a:pt x="117" y="124"/>
                    </a:lnTo>
                    <a:lnTo>
                      <a:pt x="115" y="125"/>
                    </a:lnTo>
                    <a:lnTo>
                      <a:pt x="112" y="127"/>
                    </a:lnTo>
                    <a:lnTo>
                      <a:pt x="110" y="129"/>
                    </a:lnTo>
                    <a:lnTo>
                      <a:pt x="109" y="130"/>
                    </a:lnTo>
                    <a:lnTo>
                      <a:pt x="106" y="131"/>
                    </a:lnTo>
                    <a:lnTo>
                      <a:pt x="105" y="131"/>
                    </a:lnTo>
                    <a:lnTo>
                      <a:pt x="103" y="132"/>
                    </a:lnTo>
                    <a:lnTo>
                      <a:pt x="100" y="131"/>
                    </a:lnTo>
                    <a:lnTo>
                      <a:pt x="97" y="131"/>
                    </a:lnTo>
                    <a:lnTo>
                      <a:pt x="95" y="134"/>
                    </a:lnTo>
                    <a:lnTo>
                      <a:pt x="93" y="135"/>
                    </a:lnTo>
                    <a:lnTo>
                      <a:pt x="87" y="135"/>
                    </a:lnTo>
                    <a:lnTo>
                      <a:pt x="85" y="137"/>
                    </a:lnTo>
                    <a:lnTo>
                      <a:pt x="82" y="136"/>
                    </a:lnTo>
                    <a:lnTo>
                      <a:pt x="80" y="136"/>
                    </a:lnTo>
                    <a:lnTo>
                      <a:pt x="79" y="135"/>
                    </a:lnTo>
                    <a:lnTo>
                      <a:pt x="72" y="135"/>
                    </a:lnTo>
                    <a:lnTo>
                      <a:pt x="70" y="136"/>
                    </a:lnTo>
                    <a:lnTo>
                      <a:pt x="68" y="136"/>
                    </a:lnTo>
                    <a:lnTo>
                      <a:pt x="66" y="135"/>
                    </a:lnTo>
                    <a:lnTo>
                      <a:pt x="62" y="135"/>
                    </a:lnTo>
                    <a:lnTo>
                      <a:pt x="57" y="137"/>
                    </a:lnTo>
                    <a:lnTo>
                      <a:pt x="56" y="138"/>
                    </a:lnTo>
                    <a:lnTo>
                      <a:pt x="53" y="140"/>
                    </a:lnTo>
                    <a:lnTo>
                      <a:pt x="50" y="140"/>
                    </a:lnTo>
                    <a:lnTo>
                      <a:pt x="47" y="138"/>
                    </a:lnTo>
                    <a:lnTo>
                      <a:pt x="45" y="140"/>
                    </a:lnTo>
                    <a:lnTo>
                      <a:pt x="43" y="140"/>
                    </a:lnTo>
                    <a:lnTo>
                      <a:pt x="41" y="141"/>
                    </a:lnTo>
                    <a:lnTo>
                      <a:pt x="40" y="142"/>
                    </a:lnTo>
                    <a:lnTo>
                      <a:pt x="37" y="143"/>
                    </a:lnTo>
                    <a:lnTo>
                      <a:pt x="36" y="145"/>
                    </a:lnTo>
                    <a:lnTo>
                      <a:pt x="34" y="143"/>
                    </a:lnTo>
                    <a:lnTo>
                      <a:pt x="31" y="143"/>
                    </a:lnTo>
                    <a:lnTo>
                      <a:pt x="30" y="142"/>
                    </a:lnTo>
                    <a:lnTo>
                      <a:pt x="29" y="140"/>
                    </a:lnTo>
                    <a:lnTo>
                      <a:pt x="27" y="140"/>
                    </a:lnTo>
                    <a:lnTo>
                      <a:pt x="23" y="136"/>
                    </a:lnTo>
                    <a:lnTo>
                      <a:pt x="20" y="136"/>
                    </a:lnTo>
                    <a:lnTo>
                      <a:pt x="20" y="137"/>
                    </a:lnTo>
                    <a:lnTo>
                      <a:pt x="18" y="136"/>
                    </a:lnTo>
                    <a:lnTo>
                      <a:pt x="20" y="134"/>
                    </a:lnTo>
                    <a:lnTo>
                      <a:pt x="19" y="131"/>
                    </a:lnTo>
                    <a:lnTo>
                      <a:pt x="19" y="130"/>
                    </a:lnTo>
                    <a:lnTo>
                      <a:pt x="18" y="127"/>
                    </a:lnTo>
                    <a:lnTo>
                      <a:pt x="16" y="125"/>
                    </a:lnTo>
                    <a:lnTo>
                      <a:pt x="14" y="123"/>
                    </a:lnTo>
                    <a:lnTo>
                      <a:pt x="14" y="119"/>
                    </a:lnTo>
                    <a:lnTo>
                      <a:pt x="17" y="120"/>
                    </a:lnTo>
                    <a:lnTo>
                      <a:pt x="18" y="119"/>
                    </a:lnTo>
                    <a:lnTo>
                      <a:pt x="19" y="117"/>
                    </a:lnTo>
                    <a:lnTo>
                      <a:pt x="18" y="114"/>
                    </a:lnTo>
                    <a:lnTo>
                      <a:pt x="18" y="109"/>
                    </a:lnTo>
                    <a:lnTo>
                      <a:pt x="17" y="107"/>
                    </a:lnTo>
                    <a:lnTo>
                      <a:pt x="16" y="106"/>
                    </a:lnTo>
                    <a:lnTo>
                      <a:pt x="14" y="103"/>
                    </a:lnTo>
                    <a:lnTo>
                      <a:pt x="12" y="101"/>
                    </a:lnTo>
                    <a:lnTo>
                      <a:pt x="11" y="98"/>
                    </a:lnTo>
                    <a:lnTo>
                      <a:pt x="11" y="97"/>
                    </a:lnTo>
                    <a:lnTo>
                      <a:pt x="10" y="95"/>
                    </a:lnTo>
                    <a:lnTo>
                      <a:pt x="8" y="93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6" y="87"/>
                    </a:lnTo>
                    <a:lnTo>
                      <a:pt x="6" y="86"/>
                    </a:lnTo>
                    <a:lnTo>
                      <a:pt x="5" y="84"/>
                    </a:lnTo>
                    <a:lnTo>
                      <a:pt x="5" y="81"/>
                    </a:lnTo>
                    <a:lnTo>
                      <a:pt x="4" y="80"/>
                    </a:lnTo>
                    <a:lnTo>
                      <a:pt x="4" y="78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2" y="70"/>
                    </a:lnTo>
                    <a:lnTo>
                      <a:pt x="2" y="69"/>
                    </a:lnTo>
                    <a:lnTo>
                      <a:pt x="4" y="67"/>
                    </a:lnTo>
                    <a:lnTo>
                      <a:pt x="7" y="67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8" y="71"/>
                    </a:lnTo>
                    <a:lnTo>
                      <a:pt x="10" y="73"/>
                    </a:lnTo>
                    <a:lnTo>
                      <a:pt x="11" y="73"/>
                    </a:lnTo>
                    <a:lnTo>
                      <a:pt x="13" y="74"/>
                    </a:lnTo>
                    <a:lnTo>
                      <a:pt x="14" y="74"/>
                    </a:lnTo>
                    <a:lnTo>
                      <a:pt x="17" y="75"/>
                    </a:lnTo>
                    <a:lnTo>
                      <a:pt x="24" y="75"/>
                    </a:lnTo>
                    <a:lnTo>
                      <a:pt x="27" y="76"/>
                    </a:lnTo>
                    <a:lnTo>
                      <a:pt x="29" y="74"/>
                    </a:lnTo>
                    <a:lnTo>
                      <a:pt x="30" y="74"/>
                    </a:lnTo>
                    <a:lnTo>
                      <a:pt x="31" y="71"/>
                    </a:lnTo>
                    <a:lnTo>
                      <a:pt x="34" y="70"/>
                    </a:lnTo>
                    <a:lnTo>
                      <a:pt x="35" y="70"/>
                    </a:lnTo>
                    <a:lnTo>
                      <a:pt x="36" y="54"/>
                    </a:lnTo>
                    <a:lnTo>
                      <a:pt x="36" y="29"/>
                    </a:lnTo>
                    <a:lnTo>
                      <a:pt x="39" y="31"/>
                    </a:lnTo>
                    <a:lnTo>
                      <a:pt x="41" y="32"/>
                    </a:lnTo>
                    <a:lnTo>
                      <a:pt x="41" y="35"/>
                    </a:lnTo>
                    <a:lnTo>
                      <a:pt x="43" y="37"/>
                    </a:lnTo>
                    <a:lnTo>
                      <a:pt x="43" y="40"/>
                    </a:lnTo>
                    <a:lnTo>
                      <a:pt x="45" y="42"/>
                    </a:lnTo>
                    <a:lnTo>
                      <a:pt x="45" y="46"/>
                    </a:lnTo>
                    <a:lnTo>
                      <a:pt x="43" y="47"/>
                    </a:lnTo>
                    <a:lnTo>
                      <a:pt x="42" y="50"/>
                    </a:lnTo>
                    <a:lnTo>
                      <a:pt x="42" y="51"/>
                    </a:lnTo>
                    <a:lnTo>
                      <a:pt x="43" y="53"/>
                    </a:lnTo>
                    <a:lnTo>
                      <a:pt x="45" y="52"/>
                    </a:lnTo>
                    <a:lnTo>
                      <a:pt x="53" y="52"/>
                    </a:lnTo>
                    <a:lnTo>
                      <a:pt x="54" y="51"/>
                    </a:lnTo>
                    <a:lnTo>
                      <a:pt x="59" y="48"/>
                    </a:lnTo>
                    <a:lnTo>
                      <a:pt x="59" y="47"/>
                    </a:lnTo>
                    <a:lnTo>
                      <a:pt x="62" y="46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55" name="Freeform 419"/>
              <p:cNvSpPr>
                <a:spLocks/>
              </p:cNvSpPr>
              <p:nvPr/>
            </p:nvSpPr>
            <p:spPr bwMode="auto">
              <a:xfrm>
                <a:off x="2602" y="1410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56" name="Freeform 420"/>
              <p:cNvSpPr>
                <a:spLocks/>
              </p:cNvSpPr>
              <p:nvPr/>
            </p:nvSpPr>
            <p:spPr bwMode="auto">
              <a:xfrm>
                <a:off x="2607" y="142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57" name="Freeform 421"/>
              <p:cNvSpPr>
                <a:spLocks/>
              </p:cNvSpPr>
              <p:nvPr/>
            </p:nvSpPr>
            <p:spPr bwMode="auto">
              <a:xfrm>
                <a:off x="2601" y="1391"/>
                <a:ext cx="46" cy="56"/>
              </a:xfrm>
              <a:custGeom>
                <a:avLst/>
                <a:gdLst>
                  <a:gd name="T0" fmla="*/ 35 w 46"/>
                  <a:gd name="T1" fmla="*/ 15 h 56"/>
                  <a:gd name="T2" fmla="*/ 41 w 46"/>
                  <a:gd name="T3" fmla="*/ 19 h 56"/>
                  <a:gd name="T4" fmla="*/ 43 w 46"/>
                  <a:gd name="T5" fmla="*/ 19 h 56"/>
                  <a:gd name="T6" fmla="*/ 44 w 46"/>
                  <a:gd name="T7" fmla="*/ 26 h 56"/>
                  <a:gd name="T8" fmla="*/ 46 w 46"/>
                  <a:gd name="T9" fmla="*/ 35 h 56"/>
                  <a:gd name="T10" fmla="*/ 43 w 46"/>
                  <a:gd name="T11" fmla="*/ 43 h 56"/>
                  <a:gd name="T12" fmla="*/ 40 w 46"/>
                  <a:gd name="T13" fmla="*/ 46 h 56"/>
                  <a:gd name="T14" fmla="*/ 35 w 46"/>
                  <a:gd name="T15" fmla="*/ 45 h 56"/>
                  <a:gd name="T16" fmla="*/ 28 w 46"/>
                  <a:gd name="T17" fmla="*/ 49 h 56"/>
                  <a:gd name="T18" fmla="*/ 21 w 46"/>
                  <a:gd name="T19" fmla="*/ 52 h 56"/>
                  <a:gd name="T20" fmla="*/ 15 w 46"/>
                  <a:gd name="T21" fmla="*/ 55 h 56"/>
                  <a:gd name="T22" fmla="*/ 9 w 46"/>
                  <a:gd name="T23" fmla="*/ 55 h 56"/>
                  <a:gd name="T24" fmla="*/ 6 w 46"/>
                  <a:gd name="T25" fmla="*/ 55 h 56"/>
                  <a:gd name="T26" fmla="*/ 8 w 46"/>
                  <a:gd name="T27" fmla="*/ 54 h 56"/>
                  <a:gd name="T28" fmla="*/ 8 w 46"/>
                  <a:gd name="T29" fmla="*/ 51 h 56"/>
                  <a:gd name="T30" fmla="*/ 1 w 46"/>
                  <a:gd name="T31" fmla="*/ 51 h 56"/>
                  <a:gd name="T32" fmla="*/ 3 w 46"/>
                  <a:gd name="T33" fmla="*/ 47 h 56"/>
                  <a:gd name="T34" fmla="*/ 5 w 46"/>
                  <a:gd name="T35" fmla="*/ 46 h 56"/>
                  <a:gd name="T36" fmla="*/ 1 w 46"/>
                  <a:gd name="T37" fmla="*/ 45 h 56"/>
                  <a:gd name="T38" fmla="*/ 8 w 46"/>
                  <a:gd name="T39" fmla="*/ 41 h 56"/>
                  <a:gd name="T40" fmla="*/ 16 w 46"/>
                  <a:gd name="T41" fmla="*/ 39 h 56"/>
                  <a:gd name="T42" fmla="*/ 12 w 46"/>
                  <a:gd name="T43" fmla="*/ 40 h 56"/>
                  <a:gd name="T44" fmla="*/ 6 w 46"/>
                  <a:gd name="T45" fmla="*/ 40 h 56"/>
                  <a:gd name="T46" fmla="*/ 10 w 46"/>
                  <a:gd name="T47" fmla="*/ 36 h 56"/>
                  <a:gd name="T48" fmla="*/ 12 w 46"/>
                  <a:gd name="T49" fmla="*/ 32 h 56"/>
                  <a:gd name="T50" fmla="*/ 15 w 46"/>
                  <a:gd name="T51" fmla="*/ 30 h 56"/>
                  <a:gd name="T52" fmla="*/ 8 w 46"/>
                  <a:gd name="T53" fmla="*/ 30 h 56"/>
                  <a:gd name="T54" fmla="*/ 3 w 46"/>
                  <a:gd name="T55" fmla="*/ 28 h 56"/>
                  <a:gd name="T56" fmla="*/ 4 w 46"/>
                  <a:gd name="T57" fmla="*/ 27 h 56"/>
                  <a:gd name="T58" fmla="*/ 5 w 46"/>
                  <a:gd name="T59" fmla="*/ 26 h 56"/>
                  <a:gd name="T60" fmla="*/ 9 w 46"/>
                  <a:gd name="T61" fmla="*/ 22 h 56"/>
                  <a:gd name="T62" fmla="*/ 6 w 46"/>
                  <a:gd name="T63" fmla="*/ 18 h 56"/>
                  <a:gd name="T64" fmla="*/ 5 w 46"/>
                  <a:gd name="T65" fmla="*/ 16 h 56"/>
                  <a:gd name="T66" fmla="*/ 14 w 46"/>
                  <a:gd name="T67" fmla="*/ 16 h 56"/>
                  <a:gd name="T68" fmla="*/ 18 w 46"/>
                  <a:gd name="T69" fmla="*/ 15 h 56"/>
                  <a:gd name="T70" fmla="*/ 23 w 46"/>
                  <a:gd name="T71" fmla="*/ 12 h 56"/>
                  <a:gd name="T72" fmla="*/ 18 w 46"/>
                  <a:gd name="T73" fmla="*/ 8 h 56"/>
                  <a:gd name="T74" fmla="*/ 20 w 46"/>
                  <a:gd name="T75" fmla="*/ 6 h 56"/>
                  <a:gd name="T76" fmla="*/ 27 w 46"/>
                  <a:gd name="T77" fmla="*/ 4 h 56"/>
                  <a:gd name="T78" fmla="*/ 29 w 46"/>
                  <a:gd name="T79" fmla="*/ 1 h 56"/>
                  <a:gd name="T80" fmla="*/ 30 w 46"/>
                  <a:gd name="T81" fmla="*/ 5 h 56"/>
                  <a:gd name="T82" fmla="*/ 34 w 46"/>
                  <a:gd name="T83" fmla="*/ 1 h 56"/>
                  <a:gd name="T84" fmla="*/ 33 w 46"/>
                  <a:gd name="T85" fmla="*/ 5 h 56"/>
                  <a:gd name="T86" fmla="*/ 30 w 46"/>
                  <a:gd name="T87" fmla="*/ 8 h 56"/>
                  <a:gd name="T88" fmla="*/ 28 w 46"/>
                  <a:gd name="T89" fmla="*/ 11 h 56"/>
                  <a:gd name="T90" fmla="*/ 23 w 46"/>
                  <a:gd name="T91" fmla="*/ 13 h 56"/>
                  <a:gd name="T92" fmla="*/ 30 w 46"/>
                  <a:gd name="T93" fmla="*/ 1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56">
                    <a:moveTo>
                      <a:pt x="33" y="17"/>
                    </a:moveTo>
                    <a:lnTo>
                      <a:pt x="33" y="15"/>
                    </a:lnTo>
                    <a:lnTo>
                      <a:pt x="35" y="15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3" y="18"/>
                    </a:lnTo>
                    <a:lnTo>
                      <a:pt x="45" y="19"/>
                    </a:lnTo>
                    <a:lnTo>
                      <a:pt x="43" y="19"/>
                    </a:lnTo>
                    <a:lnTo>
                      <a:pt x="43" y="22"/>
                    </a:lnTo>
                    <a:lnTo>
                      <a:pt x="44" y="23"/>
                    </a:lnTo>
                    <a:lnTo>
                      <a:pt x="44" y="26"/>
                    </a:lnTo>
                    <a:lnTo>
                      <a:pt x="45" y="27"/>
                    </a:lnTo>
                    <a:lnTo>
                      <a:pt x="45" y="33"/>
                    </a:lnTo>
                    <a:lnTo>
                      <a:pt x="46" y="35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3" y="43"/>
                    </a:lnTo>
                    <a:lnTo>
                      <a:pt x="41" y="44"/>
                    </a:lnTo>
                    <a:lnTo>
                      <a:pt x="43" y="45"/>
                    </a:lnTo>
                    <a:lnTo>
                      <a:pt x="40" y="46"/>
                    </a:lnTo>
                    <a:lnTo>
                      <a:pt x="39" y="45"/>
                    </a:lnTo>
                    <a:lnTo>
                      <a:pt x="37" y="46"/>
                    </a:lnTo>
                    <a:lnTo>
                      <a:pt x="35" y="45"/>
                    </a:lnTo>
                    <a:lnTo>
                      <a:pt x="34" y="46"/>
                    </a:lnTo>
                    <a:lnTo>
                      <a:pt x="30" y="46"/>
                    </a:lnTo>
                    <a:lnTo>
                      <a:pt x="28" y="49"/>
                    </a:lnTo>
                    <a:lnTo>
                      <a:pt x="27" y="49"/>
                    </a:lnTo>
                    <a:lnTo>
                      <a:pt x="26" y="50"/>
                    </a:lnTo>
                    <a:lnTo>
                      <a:pt x="21" y="52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5" y="55"/>
                    </a:lnTo>
                    <a:lnTo>
                      <a:pt x="12" y="55"/>
                    </a:lnTo>
                    <a:lnTo>
                      <a:pt x="11" y="56"/>
                    </a:lnTo>
                    <a:lnTo>
                      <a:pt x="9" y="55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6" y="55"/>
                    </a:lnTo>
                    <a:lnTo>
                      <a:pt x="8" y="54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4" y="54"/>
                    </a:lnTo>
                    <a:lnTo>
                      <a:pt x="5" y="52"/>
                    </a:lnTo>
                    <a:lnTo>
                      <a:pt x="8" y="51"/>
                    </a:lnTo>
                    <a:lnTo>
                      <a:pt x="5" y="51"/>
                    </a:lnTo>
                    <a:lnTo>
                      <a:pt x="4" y="52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1" y="50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3" y="47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8" y="41"/>
                    </a:lnTo>
                    <a:lnTo>
                      <a:pt x="9" y="40"/>
                    </a:lnTo>
                    <a:lnTo>
                      <a:pt x="15" y="40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4" y="39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9" y="39"/>
                    </a:lnTo>
                    <a:lnTo>
                      <a:pt x="6" y="40"/>
                    </a:lnTo>
                    <a:lnTo>
                      <a:pt x="5" y="40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5" y="33"/>
                    </a:lnTo>
                    <a:lnTo>
                      <a:pt x="15" y="30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4" y="27"/>
                    </a:lnTo>
                    <a:lnTo>
                      <a:pt x="1" y="27"/>
                    </a:lnTo>
                    <a:lnTo>
                      <a:pt x="4" y="27"/>
                    </a:lnTo>
                    <a:lnTo>
                      <a:pt x="5" y="26"/>
                    </a:lnTo>
                    <a:lnTo>
                      <a:pt x="8" y="26"/>
                    </a:lnTo>
                    <a:lnTo>
                      <a:pt x="5" y="26"/>
                    </a:lnTo>
                    <a:lnTo>
                      <a:pt x="5" y="23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5" y="22"/>
                    </a:lnTo>
                    <a:lnTo>
                      <a:pt x="6" y="21"/>
                    </a:lnTo>
                    <a:lnTo>
                      <a:pt x="6" y="18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5" y="16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20" y="17"/>
                    </a:lnTo>
                    <a:lnTo>
                      <a:pt x="18" y="15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1" y="7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4" y="2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29" y="4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0" y="1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7" y="2"/>
                    </a:lnTo>
                    <a:lnTo>
                      <a:pt x="34" y="4"/>
                    </a:lnTo>
                    <a:lnTo>
                      <a:pt x="33" y="5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27" y="10"/>
                    </a:lnTo>
                    <a:lnTo>
                      <a:pt x="28" y="11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23" y="13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58" name="Freeform 422"/>
              <p:cNvSpPr>
                <a:spLocks/>
              </p:cNvSpPr>
              <p:nvPr/>
            </p:nvSpPr>
            <p:spPr bwMode="auto">
              <a:xfrm>
                <a:off x="4458" y="257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6 h 7"/>
                  <a:gd name="T4" fmla="*/ 1 w 6"/>
                  <a:gd name="T5" fmla="*/ 4 h 7"/>
                  <a:gd name="T6" fmla="*/ 3 w 6"/>
                  <a:gd name="T7" fmla="*/ 3 h 7"/>
                  <a:gd name="T8" fmla="*/ 1 w 6"/>
                  <a:gd name="T9" fmla="*/ 0 h 7"/>
                  <a:gd name="T10" fmla="*/ 3 w 6"/>
                  <a:gd name="T11" fmla="*/ 0 h 7"/>
                  <a:gd name="T12" fmla="*/ 5 w 6"/>
                  <a:gd name="T13" fmla="*/ 1 h 7"/>
                  <a:gd name="T14" fmla="*/ 6 w 6"/>
                  <a:gd name="T15" fmla="*/ 3 h 7"/>
                  <a:gd name="T16" fmla="*/ 4 w 6"/>
                  <a:gd name="T17" fmla="*/ 3 h 7"/>
                  <a:gd name="T18" fmla="*/ 6 w 6"/>
                  <a:gd name="T19" fmla="*/ 4 h 7"/>
                  <a:gd name="T20" fmla="*/ 4 w 6"/>
                  <a:gd name="T21" fmla="*/ 6 h 7"/>
                  <a:gd name="T22" fmla="*/ 1 w 6"/>
                  <a:gd name="T23" fmla="*/ 6 h 7"/>
                  <a:gd name="T24" fmla="*/ 0 w 6"/>
                  <a:gd name="T2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59" name="Freeform 423"/>
              <p:cNvSpPr>
                <a:spLocks/>
              </p:cNvSpPr>
              <p:nvPr/>
            </p:nvSpPr>
            <p:spPr bwMode="auto">
              <a:xfrm>
                <a:off x="4452" y="255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60" name="Freeform 424"/>
              <p:cNvSpPr>
                <a:spLocks/>
              </p:cNvSpPr>
              <p:nvPr/>
            </p:nvSpPr>
            <p:spPr bwMode="auto">
              <a:xfrm>
                <a:off x="4447" y="25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61" name="Freeform 425"/>
              <p:cNvSpPr>
                <a:spLocks/>
              </p:cNvSpPr>
              <p:nvPr/>
            </p:nvSpPr>
            <p:spPr bwMode="auto">
              <a:xfrm>
                <a:off x="4528" y="249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62" name="Freeform 426"/>
              <p:cNvSpPr>
                <a:spLocks/>
              </p:cNvSpPr>
              <p:nvPr/>
            </p:nvSpPr>
            <p:spPr bwMode="auto">
              <a:xfrm>
                <a:off x="4522" y="2494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63" name="Freeform 427"/>
              <p:cNvSpPr>
                <a:spLocks/>
              </p:cNvSpPr>
              <p:nvPr/>
            </p:nvSpPr>
            <p:spPr bwMode="auto">
              <a:xfrm>
                <a:off x="4536" y="244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64" name="Freeform 428"/>
              <p:cNvSpPr>
                <a:spLocks/>
              </p:cNvSpPr>
              <p:nvPr/>
            </p:nvSpPr>
            <p:spPr bwMode="auto">
              <a:xfrm>
                <a:off x="4473" y="264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1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65" name="Freeform 429"/>
              <p:cNvSpPr>
                <a:spLocks/>
              </p:cNvSpPr>
              <p:nvPr/>
            </p:nvSpPr>
            <p:spPr bwMode="auto">
              <a:xfrm>
                <a:off x="4441" y="2627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66" name="Freeform 430"/>
              <p:cNvSpPr>
                <a:spLocks/>
              </p:cNvSpPr>
              <p:nvPr/>
            </p:nvSpPr>
            <p:spPr bwMode="auto">
              <a:xfrm>
                <a:off x="4442" y="2622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0 w 3"/>
                  <a:gd name="T3" fmla="*/ 5 h 5"/>
                  <a:gd name="T4" fmla="*/ 0 w 3"/>
                  <a:gd name="T5" fmla="*/ 0 h 5"/>
                  <a:gd name="T6" fmla="*/ 3 w 3"/>
                  <a:gd name="T7" fmla="*/ 0 h 5"/>
                  <a:gd name="T8" fmla="*/ 2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67" name="Freeform 431"/>
              <p:cNvSpPr>
                <a:spLocks/>
              </p:cNvSpPr>
              <p:nvPr/>
            </p:nvSpPr>
            <p:spPr bwMode="auto">
              <a:xfrm>
                <a:off x="4511" y="2418"/>
                <a:ext cx="22" cy="31"/>
              </a:xfrm>
              <a:custGeom>
                <a:avLst/>
                <a:gdLst>
                  <a:gd name="T0" fmla="*/ 8 w 22"/>
                  <a:gd name="T1" fmla="*/ 13 h 31"/>
                  <a:gd name="T2" fmla="*/ 10 w 22"/>
                  <a:gd name="T3" fmla="*/ 11 h 31"/>
                  <a:gd name="T4" fmla="*/ 9 w 22"/>
                  <a:gd name="T5" fmla="*/ 11 h 31"/>
                  <a:gd name="T6" fmla="*/ 8 w 22"/>
                  <a:gd name="T7" fmla="*/ 13 h 31"/>
                  <a:gd name="T8" fmla="*/ 6 w 22"/>
                  <a:gd name="T9" fmla="*/ 11 h 31"/>
                  <a:gd name="T10" fmla="*/ 5 w 22"/>
                  <a:gd name="T11" fmla="*/ 9 h 31"/>
                  <a:gd name="T12" fmla="*/ 5 w 22"/>
                  <a:gd name="T13" fmla="*/ 7 h 31"/>
                  <a:gd name="T14" fmla="*/ 4 w 22"/>
                  <a:gd name="T15" fmla="*/ 5 h 31"/>
                  <a:gd name="T16" fmla="*/ 2 w 22"/>
                  <a:gd name="T17" fmla="*/ 2 h 31"/>
                  <a:gd name="T18" fmla="*/ 0 w 22"/>
                  <a:gd name="T19" fmla="*/ 0 h 31"/>
                  <a:gd name="T20" fmla="*/ 4 w 22"/>
                  <a:gd name="T21" fmla="*/ 0 h 31"/>
                  <a:gd name="T22" fmla="*/ 3 w 22"/>
                  <a:gd name="T23" fmla="*/ 1 h 31"/>
                  <a:gd name="T24" fmla="*/ 4 w 22"/>
                  <a:gd name="T25" fmla="*/ 2 h 31"/>
                  <a:gd name="T26" fmla="*/ 5 w 22"/>
                  <a:gd name="T27" fmla="*/ 5 h 31"/>
                  <a:gd name="T28" fmla="*/ 6 w 22"/>
                  <a:gd name="T29" fmla="*/ 6 h 31"/>
                  <a:gd name="T30" fmla="*/ 8 w 22"/>
                  <a:gd name="T31" fmla="*/ 3 h 31"/>
                  <a:gd name="T32" fmla="*/ 8 w 22"/>
                  <a:gd name="T33" fmla="*/ 6 h 31"/>
                  <a:gd name="T34" fmla="*/ 9 w 22"/>
                  <a:gd name="T35" fmla="*/ 7 h 31"/>
                  <a:gd name="T36" fmla="*/ 14 w 22"/>
                  <a:gd name="T37" fmla="*/ 7 h 31"/>
                  <a:gd name="T38" fmla="*/ 15 w 22"/>
                  <a:gd name="T39" fmla="*/ 8 h 31"/>
                  <a:gd name="T40" fmla="*/ 15 w 22"/>
                  <a:gd name="T41" fmla="*/ 9 h 31"/>
                  <a:gd name="T42" fmla="*/ 16 w 22"/>
                  <a:gd name="T43" fmla="*/ 11 h 31"/>
                  <a:gd name="T44" fmla="*/ 17 w 22"/>
                  <a:gd name="T45" fmla="*/ 8 h 31"/>
                  <a:gd name="T46" fmla="*/ 17 w 22"/>
                  <a:gd name="T47" fmla="*/ 11 h 31"/>
                  <a:gd name="T48" fmla="*/ 20 w 22"/>
                  <a:gd name="T49" fmla="*/ 13 h 31"/>
                  <a:gd name="T50" fmla="*/ 20 w 22"/>
                  <a:gd name="T51" fmla="*/ 16 h 31"/>
                  <a:gd name="T52" fmla="*/ 17 w 22"/>
                  <a:gd name="T53" fmla="*/ 16 h 31"/>
                  <a:gd name="T54" fmla="*/ 19 w 22"/>
                  <a:gd name="T55" fmla="*/ 17 h 31"/>
                  <a:gd name="T56" fmla="*/ 20 w 22"/>
                  <a:gd name="T57" fmla="*/ 19 h 31"/>
                  <a:gd name="T58" fmla="*/ 22 w 22"/>
                  <a:gd name="T59" fmla="*/ 22 h 31"/>
                  <a:gd name="T60" fmla="*/ 22 w 22"/>
                  <a:gd name="T61" fmla="*/ 24 h 31"/>
                  <a:gd name="T62" fmla="*/ 21 w 22"/>
                  <a:gd name="T63" fmla="*/ 25 h 31"/>
                  <a:gd name="T64" fmla="*/ 22 w 22"/>
                  <a:gd name="T65" fmla="*/ 26 h 31"/>
                  <a:gd name="T66" fmla="*/ 22 w 22"/>
                  <a:gd name="T67" fmla="*/ 28 h 31"/>
                  <a:gd name="T68" fmla="*/ 21 w 22"/>
                  <a:gd name="T69" fmla="*/ 28 h 31"/>
                  <a:gd name="T70" fmla="*/ 21 w 22"/>
                  <a:gd name="T71" fmla="*/ 30 h 31"/>
                  <a:gd name="T72" fmla="*/ 20 w 22"/>
                  <a:gd name="T73" fmla="*/ 31 h 31"/>
                  <a:gd name="T74" fmla="*/ 16 w 22"/>
                  <a:gd name="T75" fmla="*/ 24 h 31"/>
                  <a:gd name="T76" fmla="*/ 17 w 22"/>
                  <a:gd name="T77" fmla="*/ 25 h 31"/>
                  <a:gd name="T78" fmla="*/ 19 w 22"/>
                  <a:gd name="T79" fmla="*/ 23 h 31"/>
                  <a:gd name="T80" fmla="*/ 17 w 22"/>
                  <a:gd name="T81" fmla="*/ 23 h 31"/>
                  <a:gd name="T82" fmla="*/ 19 w 22"/>
                  <a:gd name="T83" fmla="*/ 22 h 31"/>
                  <a:gd name="T84" fmla="*/ 17 w 22"/>
                  <a:gd name="T85" fmla="*/ 22 h 31"/>
                  <a:gd name="T86" fmla="*/ 19 w 22"/>
                  <a:gd name="T87" fmla="*/ 20 h 31"/>
                  <a:gd name="T88" fmla="*/ 15 w 22"/>
                  <a:gd name="T89" fmla="*/ 20 h 31"/>
                  <a:gd name="T90" fmla="*/ 15 w 22"/>
                  <a:gd name="T91" fmla="*/ 22 h 31"/>
                  <a:gd name="T92" fmla="*/ 12 w 22"/>
                  <a:gd name="T93" fmla="*/ 19 h 31"/>
                  <a:gd name="T94" fmla="*/ 11 w 22"/>
                  <a:gd name="T95" fmla="*/ 17 h 31"/>
                  <a:gd name="T96" fmla="*/ 9 w 22"/>
                  <a:gd name="T97" fmla="*/ 16 h 31"/>
                  <a:gd name="T98" fmla="*/ 9 w 22"/>
                  <a:gd name="T99" fmla="*/ 14 h 31"/>
                  <a:gd name="T100" fmla="*/ 8 w 22"/>
                  <a:gd name="T10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" h="31">
                    <a:moveTo>
                      <a:pt x="8" y="13"/>
                    </a:moveTo>
                    <a:lnTo>
                      <a:pt x="10" y="11"/>
                    </a:lnTo>
                    <a:lnTo>
                      <a:pt x="9" y="11"/>
                    </a:lnTo>
                    <a:lnTo>
                      <a:pt x="8" y="13"/>
                    </a:lnTo>
                    <a:lnTo>
                      <a:pt x="6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14" y="7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6" y="11"/>
                    </a:lnTo>
                    <a:lnTo>
                      <a:pt x="17" y="8"/>
                    </a:lnTo>
                    <a:lnTo>
                      <a:pt x="17" y="11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17" y="16"/>
                    </a:lnTo>
                    <a:lnTo>
                      <a:pt x="19" y="17"/>
                    </a:lnTo>
                    <a:lnTo>
                      <a:pt x="20" y="19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1" y="25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1" y="30"/>
                    </a:lnTo>
                    <a:lnTo>
                      <a:pt x="20" y="31"/>
                    </a:lnTo>
                    <a:lnTo>
                      <a:pt x="16" y="24"/>
                    </a:lnTo>
                    <a:lnTo>
                      <a:pt x="17" y="25"/>
                    </a:lnTo>
                    <a:lnTo>
                      <a:pt x="19" y="23"/>
                    </a:lnTo>
                    <a:lnTo>
                      <a:pt x="17" y="23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9" y="20"/>
                    </a:lnTo>
                    <a:lnTo>
                      <a:pt x="15" y="20"/>
                    </a:lnTo>
                    <a:lnTo>
                      <a:pt x="15" y="22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68" name="Freeform 432"/>
              <p:cNvSpPr>
                <a:spLocks/>
              </p:cNvSpPr>
              <p:nvPr/>
            </p:nvSpPr>
            <p:spPr bwMode="auto">
              <a:xfrm>
                <a:off x="4446" y="2492"/>
                <a:ext cx="82" cy="78"/>
              </a:xfrm>
              <a:custGeom>
                <a:avLst/>
                <a:gdLst>
                  <a:gd name="T0" fmla="*/ 25 w 82"/>
                  <a:gd name="T1" fmla="*/ 44 h 78"/>
                  <a:gd name="T2" fmla="*/ 30 w 82"/>
                  <a:gd name="T3" fmla="*/ 39 h 78"/>
                  <a:gd name="T4" fmla="*/ 35 w 82"/>
                  <a:gd name="T5" fmla="*/ 37 h 78"/>
                  <a:gd name="T6" fmla="*/ 46 w 82"/>
                  <a:gd name="T7" fmla="*/ 29 h 78"/>
                  <a:gd name="T8" fmla="*/ 51 w 82"/>
                  <a:gd name="T9" fmla="*/ 21 h 78"/>
                  <a:gd name="T10" fmla="*/ 52 w 82"/>
                  <a:gd name="T11" fmla="*/ 16 h 78"/>
                  <a:gd name="T12" fmla="*/ 59 w 82"/>
                  <a:gd name="T13" fmla="*/ 5 h 78"/>
                  <a:gd name="T14" fmla="*/ 64 w 82"/>
                  <a:gd name="T15" fmla="*/ 0 h 78"/>
                  <a:gd name="T16" fmla="*/ 65 w 82"/>
                  <a:gd name="T17" fmla="*/ 1 h 78"/>
                  <a:gd name="T18" fmla="*/ 71 w 82"/>
                  <a:gd name="T19" fmla="*/ 10 h 78"/>
                  <a:gd name="T20" fmla="*/ 76 w 82"/>
                  <a:gd name="T21" fmla="*/ 6 h 78"/>
                  <a:gd name="T22" fmla="*/ 80 w 82"/>
                  <a:gd name="T23" fmla="*/ 6 h 78"/>
                  <a:gd name="T24" fmla="*/ 80 w 82"/>
                  <a:gd name="T25" fmla="*/ 8 h 78"/>
                  <a:gd name="T26" fmla="*/ 80 w 82"/>
                  <a:gd name="T27" fmla="*/ 11 h 78"/>
                  <a:gd name="T28" fmla="*/ 77 w 82"/>
                  <a:gd name="T29" fmla="*/ 21 h 78"/>
                  <a:gd name="T30" fmla="*/ 74 w 82"/>
                  <a:gd name="T31" fmla="*/ 26 h 78"/>
                  <a:gd name="T32" fmla="*/ 69 w 82"/>
                  <a:gd name="T33" fmla="*/ 32 h 78"/>
                  <a:gd name="T34" fmla="*/ 65 w 82"/>
                  <a:gd name="T35" fmla="*/ 35 h 78"/>
                  <a:gd name="T36" fmla="*/ 68 w 82"/>
                  <a:gd name="T37" fmla="*/ 40 h 78"/>
                  <a:gd name="T38" fmla="*/ 68 w 82"/>
                  <a:gd name="T39" fmla="*/ 40 h 78"/>
                  <a:gd name="T40" fmla="*/ 62 w 82"/>
                  <a:gd name="T41" fmla="*/ 41 h 78"/>
                  <a:gd name="T42" fmla="*/ 53 w 82"/>
                  <a:gd name="T43" fmla="*/ 46 h 78"/>
                  <a:gd name="T44" fmla="*/ 50 w 82"/>
                  <a:gd name="T45" fmla="*/ 50 h 78"/>
                  <a:gd name="T46" fmla="*/ 44 w 82"/>
                  <a:gd name="T47" fmla="*/ 55 h 78"/>
                  <a:gd name="T48" fmla="*/ 38 w 82"/>
                  <a:gd name="T49" fmla="*/ 55 h 78"/>
                  <a:gd name="T50" fmla="*/ 34 w 82"/>
                  <a:gd name="T51" fmla="*/ 45 h 78"/>
                  <a:gd name="T52" fmla="*/ 30 w 82"/>
                  <a:gd name="T53" fmla="*/ 45 h 78"/>
                  <a:gd name="T54" fmla="*/ 24 w 82"/>
                  <a:gd name="T55" fmla="*/ 49 h 78"/>
                  <a:gd name="T56" fmla="*/ 19 w 82"/>
                  <a:gd name="T57" fmla="*/ 50 h 78"/>
                  <a:gd name="T58" fmla="*/ 19 w 82"/>
                  <a:gd name="T59" fmla="*/ 58 h 78"/>
                  <a:gd name="T60" fmla="*/ 29 w 82"/>
                  <a:gd name="T61" fmla="*/ 61 h 78"/>
                  <a:gd name="T62" fmla="*/ 27 w 82"/>
                  <a:gd name="T63" fmla="*/ 66 h 78"/>
                  <a:gd name="T64" fmla="*/ 28 w 82"/>
                  <a:gd name="T65" fmla="*/ 71 h 78"/>
                  <a:gd name="T66" fmla="*/ 25 w 82"/>
                  <a:gd name="T67" fmla="*/ 78 h 78"/>
                  <a:gd name="T68" fmla="*/ 18 w 82"/>
                  <a:gd name="T69" fmla="*/ 74 h 78"/>
                  <a:gd name="T70" fmla="*/ 11 w 82"/>
                  <a:gd name="T71" fmla="*/ 72 h 78"/>
                  <a:gd name="T72" fmla="*/ 4 w 82"/>
                  <a:gd name="T73" fmla="*/ 72 h 78"/>
                  <a:gd name="T74" fmla="*/ 4 w 82"/>
                  <a:gd name="T75" fmla="*/ 69 h 78"/>
                  <a:gd name="T76" fmla="*/ 1 w 82"/>
                  <a:gd name="T77" fmla="*/ 69 h 78"/>
                  <a:gd name="T78" fmla="*/ 4 w 82"/>
                  <a:gd name="T79" fmla="*/ 67 h 78"/>
                  <a:gd name="T80" fmla="*/ 6 w 82"/>
                  <a:gd name="T81" fmla="*/ 63 h 78"/>
                  <a:gd name="T82" fmla="*/ 6 w 82"/>
                  <a:gd name="T83" fmla="*/ 61 h 78"/>
                  <a:gd name="T84" fmla="*/ 6 w 82"/>
                  <a:gd name="T85" fmla="*/ 58 h 78"/>
                  <a:gd name="T86" fmla="*/ 9 w 82"/>
                  <a:gd name="T87" fmla="*/ 57 h 78"/>
                  <a:gd name="T88" fmla="*/ 10 w 82"/>
                  <a:gd name="T89" fmla="*/ 56 h 78"/>
                  <a:gd name="T90" fmla="*/ 11 w 82"/>
                  <a:gd name="T91" fmla="*/ 54 h 78"/>
                  <a:gd name="T92" fmla="*/ 15 w 82"/>
                  <a:gd name="T93" fmla="*/ 50 h 78"/>
                  <a:gd name="T94" fmla="*/ 18 w 82"/>
                  <a:gd name="T95" fmla="*/ 4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2" h="78">
                    <a:moveTo>
                      <a:pt x="18" y="46"/>
                    </a:moveTo>
                    <a:lnTo>
                      <a:pt x="21" y="44"/>
                    </a:lnTo>
                    <a:lnTo>
                      <a:pt x="25" y="44"/>
                    </a:lnTo>
                    <a:lnTo>
                      <a:pt x="27" y="43"/>
                    </a:lnTo>
                    <a:lnTo>
                      <a:pt x="28" y="40"/>
                    </a:lnTo>
                    <a:lnTo>
                      <a:pt x="30" y="39"/>
                    </a:lnTo>
                    <a:lnTo>
                      <a:pt x="31" y="39"/>
                    </a:lnTo>
                    <a:lnTo>
                      <a:pt x="34" y="38"/>
                    </a:lnTo>
                    <a:lnTo>
                      <a:pt x="35" y="37"/>
                    </a:lnTo>
                    <a:lnTo>
                      <a:pt x="38" y="35"/>
                    </a:lnTo>
                    <a:lnTo>
                      <a:pt x="41" y="32"/>
                    </a:lnTo>
                    <a:lnTo>
                      <a:pt x="46" y="29"/>
                    </a:lnTo>
                    <a:lnTo>
                      <a:pt x="50" y="26"/>
                    </a:lnTo>
                    <a:lnTo>
                      <a:pt x="50" y="23"/>
                    </a:lnTo>
                    <a:lnTo>
                      <a:pt x="51" y="21"/>
                    </a:lnTo>
                    <a:lnTo>
                      <a:pt x="51" y="19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57" y="13"/>
                    </a:lnTo>
                    <a:lnTo>
                      <a:pt x="59" y="8"/>
                    </a:lnTo>
                    <a:lnTo>
                      <a:pt x="59" y="5"/>
                    </a:lnTo>
                    <a:lnTo>
                      <a:pt x="61" y="2"/>
                    </a:lnTo>
                    <a:lnTo>
                      <a:pt x="62" y="1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9" y="5"/>
                    </a:lnTo>
                    <a:lnTo>
                      <a:pt x="69" y="8"/>
                    </a:lnTo>
                    <a:lnTo>
                      <a:pt x="71" y="10"/>
                    </a:lnTo>
                    <a:lnTo>
                      <a:pt x="76" y="5"/>
                    </a:lnTo>
                    <a:lnTo>
                      <a:pt x="79" y="5"/>
                    </a:lnTo>
                    <a:lnTo>
                      <a:pt x="76" y="6"/>
                    </a:lnTo>
                    <a:lnTo>
                      <a:pt x="76" y="7"/>
                    </a:lnTo>
                    <a:lnTo>
                      <a:pt x="79" y="8"/>
                    </a:lnTo>
                    <a:lnTo>
                      <a:pt x="80" y="6"/>
                    </a:lnTo>
                    <a:lnTo>
                      <a:pt x="81" y="5"/>
                    </a:lnTo>
                    <a:lnTo>
                      <a:pt x="81" y="7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82" y="8"/>
                    </a:lnTo>
                    <a:lnTo>
                      <a:pt x="80" y="11"/>
                    </a:lnTo>
                    <a:lnTo>
                      <a:pt x="81" y="12"/>
                    </a:lnTo>
                    <a:lnTo>
                      <a:pt x="81" y="17"/>
                    </a:lnTo>
                    <a:lnTo>
                      <a:pt x="77" y="21"/>
                    </a:lnTo>
                    <a:lnTo>
                      <a:pt x="76" y="23"/>
                    </a:lnTo>
                    <a:lnTo>
                      <a:pt x="74" y="24"/>
                    </a:lnTo>
                    <a:lnTo>
                      <a:pt x="74" y="26"/>
                    </a:lnTo>
                    <a:lnTo>
                      <a:pt x="73" y="27"/>
                    </a:lnTo>
                    <a:lnTo>
                      <a:pt x="71" y="29"/>
                    </a:lnTo>
                    <a:lnTo>
                      <a:pt x="69" y="32"/>
                    </a:lnTo>
                    <a:lnTo>
                      <a:pt x="67" y="33"/>
                    </a:lnTo>
                    <a:lnTo>
                      <a:pt x="65" y="33"/>
                    </a:lnTo>
                    <a:lnTo>
                      <a:pt x="65" y="35"/>
                    </a:lnTo>
                    <a:lnTo>
                      <a:pt x="67" y="38"/>
                    </a:lnTo>
                    <a:lnTo>
                      <a:pt x="67" y="39"/>
                    </a:lnTo>
                    <a:lnTo>
                      <a:pt x="68" y="40"/>
                    </a:lnTo>
                    <a:lnTo>
                      <a:pt x="69" y="40"/>
                    </a:lnTo>
                    <a:lnTo>
                      <a:pt x="69" y="41"/>
                    </a:lnTo>
                    <a:lnTo>
                      <a:pt x="68" y="40"/>
                    </a:lnTo>
                    <a:lnTo>
                      <a:pt x="68" y="43"/>
                    </a:lnTo>
                    <a:lnTo>
                      <a:pt x="67" y="41"/>
                    </a:lnTo>
                    <a:lnTo>
                      <a:pt x="62" y="41"/>
                    </a:lnTo>
                    <a:lnTo>
                      <a:pt x="61" y="43"/>
                    </a:lnTo>
                    <a:lnTo>
                      <a:pt x="56" y="44"/>
                    </a:lnTo>
                    <a:lnTo>
                      <a:pt x="53" y="46"/>
                    </a:lnTo>
                    <a:lnTo>
                      <a:pt x="51" y="47"/>
                    </a:lnTo>
                    <a:lnTo>
                      <a:pt x="51" y="49"/>
                    </a:lnTo>
                    <a:lnTo>
                      <a:pt x="50" y="50"/>
                    </a:lnTo>
                    <a:lnTo>
                      <a:pt x="50" y="56"/>
                    </a:lnTo>
                    <a:lnTo>
                      <a:pt x="47" y="55"/>
                    </a:lnTo>
                    <a:lnTo>
                      <a:pt x="44" y="55"/>
                    </a:lnTo>
                    <a:lnTo>
                      <a:pt x="41" y="57"/>
                    </a:lnTo>
                    <a:lnTo>
                      <a:pt x="40" y="56"/>
                    </a:lnTo>
                    <a:lnTo>
                      <a:pt x="38" y="55"/>
                    </a:lnTo>
                    <a:lnTo>
                      <a:pt x="33" y="50"/>
                    </a:lnTo>
                    <a:lnTo>
                      <a:pt x="33" y="46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3" y="44"/>
                    </a:lnTo>
                    <a:lnTo>
                      <a:pt x="30" y="45"/>
                    </a:lnTo>
                    <a:lnTo>
                      <a:pt x="27" y="45"/>
                    </a:lnTo>
                    <a:lnTo>
                      <a:pt x="25" y="46"/>
                    </a:lnTo>
                    <a:lnTo>
                      <a:pt x="24" y="49"/>
                    </a:lnTo>
                    <a:lnTo>
                      <a:pt x="23" y="49"/>
                    </a:lnTo>
                    <a:lnTo>
                      <a:pt x="21" y="50"/>
                    </a:lnTo>
                    <a:lnTo>
                      <a:pt x="19" y="50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9" y="58"/>
                    </a:lnTo>
                    <a:lnTo>
                      <a:pt x="19" y="60"/>
                    </a:lnTo>
                    <a:lnTo>
                      <a:pt x="22" y="61"/>
                    </a:lnTo>
                    <a:lnTo>
                      <a:pt x="29" y="61"/>
                    </a:lnTo>
                    <a:lnTo>
                      <a:pt x="29" y="62"/>
                    </a:lnTo>
                    <a:lnTo>
                      <a:pt x="28" y="65"/>
                    </a:lnTo>
                    <a:lnTo>
                      <a:pt x="27" y="66"/>
                    </a:lnTo>
                    <a:lnTo>
                      <a:pt x="27" y="67"/>
                    </a:lnTo>
                    <a:lnTo>
                      <a:pt x="28" y="68"/>
                    </a:lnTo>
                    <a:lnTo>
                      <a:pt x="28" y="71"/>
                    </a:lnTo>
                    <a:lnTo>
                      <a:pt x="29" y="72"/>
                    </a:lnTo>
                    <a:lnTo>
                      <a:pt x="29" y="78"/>
                    </a:lnTo>
                    <a:lnTo>
                      <a:pt x="25" y="78"/>
                    </a:lnTo>
                    <a:lnTo>
                      <a:pt x="23" y="77"/>
                    </a:lnTo>
                    <a:lnTo>
                      <a:pt x="22" y="78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13" y="73"/>
                    </a:lnTo>
                    <a:lnTo>
                      <a:pt x="11" y="72"/>
                    </a:lnTo>
                    <a:lnTo>
                      <a:pt x="10" y="73"/>
                    </a:lnTo>
                    <a:lnTo>
                      <a:pt x="5" y="73"/>
                    </a:lnTo>
                    <a:lnTo>
                      <a:pt x="4" y="72"/>
                    </a:lnTo>
                    <a:lnTo>
                      <a:pt x="4" y="71"/>
                    </a:lnTo>
                    <a:lnTo>
                      <a:pt x="5" y="69"/>
                    </a:lnTo>
                    <a:lnTo>
                      <a:pt x="4" y="69"/>
                    </a:lnTo>
                    <a:lnTo>
                      <a:pt x="1" y="71"/>
                    </a:lnTo>
                    <a:lnTo>
                      <a:pt x="2" y="69"/>
                    </a:lnTo>
                    <a:lnTo>
                      <a:pt x="1" y="69"/>
                    </a:lnTo>
                    <a:lnTo>
                      <a:pt x="0" y="68"/>
                    </a:lnTo>
                    <a:lnTo>
                      <a:pt x="1" y="67"/>
                    </a:lnTo>
                    <a:lnTo>
                      <a:pt x="4" y="67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6" y="63"/>
                    </a:lnTo>
                    <a:lnTo>
                      <a:pt x="4" y="63"/>
                    </a:lnTo>
                    <a:lnTo>
                      <a:pt x="4" y="60"/>
                    </a:lnTo>
                    <a:lnTo>
                      <a:pt x="6" y="61"/>
                    </a:lnTo>
                    <a:lnTo>
                      <a:pt x="7" y="63"/>
                    </a:lnTo>
                    <a:lnTo>
                      <a:pt x="6" y="61"/>
                    </a:lnTo>
                    <a:lnTo>
                      <a:pt x="6" y="58"/>
                    </a:lnTo>
                    <a:lnTo>
                      <a:pt x="7" y="58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7" y="56"/>
                    </a:lnTo>
                    <a:lnTo>
                      <a:pt x="9" y="55"/>
                    </a:lnTo>
                    <a:lnTo>
                      <a:pt x="10" y="56"/>
                    </a:lnTo>
                    <a:lnTo>
                      <a:pt x="10" y="55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3" y="52"/>
                    </a:lnTo>
                    <a:lnTo>
                      <a:pt x="15" y="51"/>
                    </a:lnTo>
                    <a:lnTo>
                      <a:pt x="15" y="50"/>
                    </a:lnTo>
                    <a:lnTo>
                      <a:pt x="17" y="49"/>
                    </a:lnTo>
                    <a:lnTo>
                      <a:pt x="17" y="46"/>
                    </a:lnTo>
                    <a:lnTo>
                      <a:pt x="18" y="46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69" name="Freeform 433"/>
              <p:cNvSpPr>
                <a:spLocks/>
              </p:cNvSpPr>
              <p:nvPr/>
            </p:nvSpPr>
            <p:spPr bwMode="auto">
              <a:xfrm>
                <a:off x="4522" y="2443"/>
                <a:ext cx="50" cy="59"/>
              </a:xfrm>
              <a:custGeom>
                <a:avLst/>
                <a:gdLst>
                  <a:gd name="T0" fmla="*/ 11 w 50"/>
                  <a:gd name="T1" fmla="*/ 5 h 59"/>
                  <a:gd name="T2" fmla="*/ 15 w 50"/>
                  <a:gd name="T3" fmla="*/ 4 h 59"/>
                  <a:gd name="T4" fmla="*/ 17 w 50"/>
                  <a:gd name="T5" fmla="*/ 8 h 59"/>
                  <a:gd name="T6" fmla="*/ 18 w 50"/>
                  <a:gd name="T7" fmla="*/ 6 h 59"/>
                  <a:gd name="T8" fmla="*/ 17 w 50"/>
                  <a:gd name="T9" fmla="*/ 0 h 59"/>
                  <a:gd name="T10" fmla="*/ 20 w 50"/>
                  <a:gd name="T11" fmla="*/ 3 h 59"/>
                  <a:gd name="T12" fmla="*/ 21 w 50"/>
                  <a:gd name="T13" fmla="*/ 4 h 59"/>
                  <a:gd name="T14" fmla="*/ 23 w 50"/>
                  <a:gd name="T15" fmla="*/ 10 h 59"/>
                  <a:gd name="T16" fmla="*/ 23 w 50"/>
                  <a:gd name="T17" fmla="*/ 12 h 59"/>
                  <a:gd name="T18" fmla="*/ 26 w 50"/>
                  <a:gd name="T19" fmla="*/ 14 h 59"/>
                  <a:gd name="T20" fmla="*/ 29 w 50"/>
                  <a:gd name="T21" fmla="*/ 15 h 59"/>
                  <a:gd name="T22" fmla="*/ 33 w 50"/>
                  <a:gd name="T23" fmla="*/ 16 h 59"/>
                  <a:gd name="T24" fmla="*/ 39 w 50"/>
                  <a:gd name="T25" fmla="*/ 17 h 59"/>
                  <a:gd name="T26" fmla="*/ 41 w 50"/>
                  <a:gd name="T27" fmla="*/ 14 h 59"/>
                  <a:gd name="T28" fmla="*/ 45 w 50"/>
                  <a:gd name="T29" fmla="*/ 12 h 59"/>
                  <a:gd name="T30" fmla="*/ 50 w 50"/>
                  <a:gd name="T31" fmla="*/ 14 h 59"/>
                  <a:gd name="T32" fmla="*/ 49 w 50"/>
                  <a:gd name="T33" fmla="*/ 17 h 59"/>
                  <a:gd name="T34" fmla="*/ 47 w 50"/>
                  <a:gd name="T35" fmla="*/ 23 h 59"/>
                  <a:gd name="T36" fmla="*/ 45 w 50"/>
                  <a:gd name="T37" fmla="*/ 26 h 59"/>
                  <a:gd name="T38" fmla="*/ 44 w 50"/>
                  <a:gd name="T39" fmla="*/ 29 h 59"/>
                  <a:gd name="T40" fmla="*/ 44 w 50"/>
                  <a:gd name="T41" fmla="*/ 33 h 59"/>
                  <a:gd name="T42" fmla="*/ 37 w 50"/>
                  <a:gd name="T43" fmla="*/ 31 h 59"/>
                  <a:gd name="T44" fmla="*/ 33 w 50"/>
                  <a:gd name="T45" fmla="*/ 37 h 59"/>
                  <a:gd name="T46" fmla="*/ 35 w 50"/>
                  <a:gd name="T47" fmla="*/ 38 h 59"/>
                  <a:gd name="T48" fmla="*/ 34 w 50"/>
                  <a:gd name="T49" fmla="*/ 40 h 59"/>
                  <a:gd name="T50" fmla="*/ 30 w 50"/>
                  <a:gd name="T51" fmla="*/ 47 h 59"/>
                  <a:gd name="T52" fmla="*/ 27 w 50"/>
                  <a:gd name="T53" fmla="*/ 51 h 59"/>
                  <a:gd name="T54" fmla="*/ 22 w 50"/>
                  <a:gd name="T55" fmla="*/ 59 h 59"/>
                  <a:gd name="T56" fmla="*/ 17 w 50"/>
                  <a:gd name="T57" fmla="*/ 55 h 59"/>
                  <a:gd name="T58" fmla="*/ 16 w 50"/>
                  <a:gd name="T59" fmla="*/ 56 h 59"/>
                  <a:gd name="T60" fmla="*/ 12 w 50"/>
                  <a:gd name="T61" fmla="*/ 57 h 59"/>
                  <a:gd name="T62" fmla="*/ 11 w 50"/>
                  <a:gd name="T63" fmla="*/ 56 h 59"/>
                  <a:gd name="T64" fmla="*/ 14 w 50"/>
                  <a:gd name="T65" fmla="*/ 53 h 59"/>
                  <a:gd name="T66" fmla="*/ 16 w 50"/>
                  <a:gd name="T67" fmla="*/ 49 h 59"/>
                  <a:gd name="T68" fmla="*/ 14 w 50"/>
                  <a:gd name="T69" fmla="*/ 42 h 59"/>
                  <a:gd name="T70" fmla="*/ 9 w 50"/>
                  <a:gd name="T71" fmla="*/ 40 h 59"/>
                  <a:gd name="T72" fmla="*/ 5 w 50"/>
                  <a:gd name="T73" fmla="*/ 37 h 59"/>
                  <a:gd name="T74" fmla="*/ 1 w 50"/>
                  <a:gd name="T75" fmla="*/ 36 h 59"/>
                  <a:gd name="T76" fmla="*/ 3 w 50"/>
                  <a:gd name="T77" fmla="*/ 31 h 59"/>
                  <a:gd name="T78" fmla="*/ 6 w 50"/>
                  <a:gd name="T79" fmla="*/ 29 h 59"/>
                  <a:gd name="T80" fmla="*/ 10 w 50"/>
                  <a:gd name="T81" fmla="*/ 27 h 59"/>
                  <a:gd name="T82" fmla="*/ 12 w 50"/>
                  <a:gd name="T83" fmla="*/ 20 h 59"/>
                  <a:gd name="T84" fmla="*/ 11 w 50"/>
                  <a:gd name="T85" fmla="*/ 16 h 59"/>
                  <a:gd name="T86" fmla="*/ 11 w 50"/>
                  <a:gd name="T87" fmla="*/ 12 h 59"/>
                  <a:gd name="T88" fmla="*/ 10 w 50"/>
                  <a:gd name="T89" fmla="*/ 9 h 59"/>
                  <a:gd name="T90" fmla="*/ 10 w 50"/>
                  <a:gd name="T91" fmla="*/ 9 h 59"/>
                  <a:gd name="T92" fmla="*/ 14 w 50"/>
                  <a:gd name="T93" fmla="*/ 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" h="59">
                    <a:moveTo>
                      <a:pt x="12" y="6"/>
                    </a:moveTo>
                    <a:lnTo>
                      <a:pt x="11" y="5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22" y="1"/>
                    </a:lnTo>
                    <a:lnTo>
                      <a:pt x="21" y="4"/>
                    </a:lnTo>
                    <a:lnTo>
                      <a:pt x="23" y="6"/>
                    </a:lnTo>
                    <a:lnTo>
                      <a:pt x="23" y="10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30" y="16"/>
                    </a:lnTo>
                    <a:lnTo>
                      <a:pt x="33" y="16"/>
                    </a:lnTo>
                    <a:lnTo>
                      <a:pt x="34" y="17"/>
                    </a:lnTo>
                    <a:lnTo>
                      <a:pt x="39" y="17"/>
                    </a:lnTo>
                    <a:lnTo>
                      <a:pt x="41" y="16"/>
                    </a:lnTo>
                    <a:lnTo>
                      <a:pt x="41" y="14"/>
                    </a:lnTo>
                    <a:lnTo>
                      <a:pt x="44" y="14"/>
                    </a:lnTo>
                    <a:lnTo>
                      <a:pt x="45" y="12"/>
                    </a:lnTo>
                    <a:lnTo>
                      <a:pt x="49" y="12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49" y="17"/>
                    </a:lnTo>
                    <a:lnTo>
                      <a:pt x="49" y="21"/>
                    </a:lnTo>
                    <a:lnTo>
                      <a:pt x="47" y="23"/>
                    </a:lnTo>
                    <a:lnTo>
                      <a:pt x="47" y="25"/>
                    </a:lnTo>
                    <a:lnTo>
                      <a:pt x="45" y="26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5" y="31"/>
                    </a:lnTo>
                    <a:lnTo>
                      <a:pt x="44" y="33"/>
                    </a:lnTo>
                    <a:lnTo>
                      <a:pt x="44" y="31"/>
                    </a:lnTo>
                    <a:lnTo>
                      <a:pt x="37" y="31"/>
                    </a:lnTo>
                    <a:lnTo>
                      <a:pt x="33" y="34"/>
                    </a:lnTo>
                    <a:lnTo>
                      <a:pt x="33" y="37"/>
                    </a:lnTo>
                    <a:lnTo>
                      <a:pt x="34" y="37"/>
                    </a:lnTo>
                    <a:lnTo>
                      <a:pt x="35" y="38"/>
                    </a:lnTo>
                    <a:lnTo>
                      <a:pt x="34" y="39"/>
                    </a:lnTo>
                    <a:lnTo>
                      <a:pt x="34" y="40"/>
                    </a:lnTo>
                    <a:lnTo>
                      <a:pt x="32" y="45"/>
                    </a:lnTo>
                    <a:lnTo>
                      <a:pt x="30" y="47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4" y="56"/>
                    </a:lnTo>
                    <a:lnTo>
                      <a:pt x="22" y="59"/>
                    </a:lnTo>
                    <a:lnTo>
                      <a:pt x="20" y="56"/>
                    </a:lnTo>
                    <a:lnTo>
                      <a:pt x="17" y="55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4" y="59"/>
                    </a:lnTo>
                    <a:lnTo>
                      <a:pt x="12" y="57"/>
                    </a:lnTo>
                    <a:lnTo>
                      <a:pt x="10" y="59"/>
                    </a:lnTo>
                    <a:lnTo>
                      <a:pt x="11" y="56"/>
                    </a:lnTo>
                    <a:lnTo>
                      <a:pt x="12" y="55"/>
                    </a:lnTo>
                    <a:lnTo>
                      <a:pt x="14" y="53"/>
                    </a:lnTo>
                    <a:lnTo>
                      <a:pt x="15" y="51"/>
                    </a:lnTo>
                    <a:lnTo>
                      <a:pt x="16" y="49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8" y="38"/>
                    </a:lnTo>
                    <a:lnTo>
                      <a:pt x="5" y="37"/>
                    </a:lnTo>
                    <a:lnTo>
                      <a:pt x="3" y="37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3" y="31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9" y="28"/>
                    </a:lnTo>
                    <a:lnTo>
                      <a:pt x="10" y="27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1" y="12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9" y="8"/>
                    </a:lnTo>
                    <a:lnTo>
                      <a:pt x="10" y="9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70" name="Freeform 434"/>
              <p:cNvSpPr>
                <a:spLocks/>
              </p:cNvSpPr>
              <p:nvPr/>
            </p:nvSpPr>
            <p:spPr bwMode="auto">
              <a:xfrm>
                <a:off x="2454" y="1212"/>
                <a:ext cx="113" cy="53"/>
              </a:xfrm>
              <a:custGeom>
                <a:avLst/>
                <a:gdLst>
                  <a:gd name="T0" fmla="*/ 66 w 113"/>
                  <a:gd name="T1" fmla="*/ 16 h 53"/>
                  <a:gd name="T2" fmla="*/ 71 w 113"/>
                  <a:gd name="T3" fmla="*/ 10 h 53"/>
                  <a:gd name="T4" fmla="*/ 78 w 113"/>
                  <a:gd name="T5" fmla="*/ 6 h 53"/>
                  <a:gd name="T6" fmla="*/ 83 w 113"/>
                  <a:gd name="T7" fmla="*/ 4 h 53"/>
                  <a:gd name="T8" fmla="*/ 89 w 113"/>
                  <a:gd name="T9" fmla="*/ 2 h 53"/>
                  <a:gd name="T10" fmla="*/ 98 w 113"/>
                  <a:gd name="T11" fmla="*/ 5 h 53"/>
                  <a:gd name="T12" fmla="*/ 99 w 113"/>
                  <a:gd name="T13" fmla="*/ 7 h 53"/>
                  <a:gd name="T14" fmla="*/ 100 w 113"/>
                  <a:gd name="T15" fmla="*/ 13 h 53"/>
                  <a:gd name="T16" fmla="*/ 110 w 113"/>
                  <a:gd name="T17" fmla="*/ 17 h 53"/>
                  <a:gd name="T18" fmla="*/ 110 w 113"/>
                  <a:gd name="T19" fmla="*/ 22 h 53"/>
                  <a:gd name="T20" fmla="*/ 113 w 113"/>
                  <a:gd name="T21" fmla="*/ 25 h 53"/>
                  <a:gd name="T22" fmla="*/ 110 w 113"/>
                  <a:gd name="T23" fmla="*/ 27 h 53"/>
                  <a:gd name="T24" fmla="*/ 105 w 113"/>
                  <a:gd name="T25" fmla="*/ 32 h 53"/>
                  <a:gd name="T26" fmla="*/ 104 w 113"/>
                  <a:gd name="T27" fmla="*/ 35 h 53"/>
                  <a:gd name="T28" fmla="*/ 96 w 113"/>
                  <a:gd name="T29" fmla="*/ 39 h 53"/>
                  <a:gd name="T30" fmla="*/ 87 w 113"/>
                  <a:gd name="T31" fmla="*/ 43 h 53"/>
                  <a:gd name="T32" fmla="*/ 75 w 113"/>
                  <a:gd name="T33" fmla="*/ 47 h 53"/>
                  <a:gd name="T34" fmla="*/ 65 w 113"/>
                  <a:gd name="T35" fmla="*/ 53 h 53"/>
                  <a:gd name="T36" fmla="*/ 44 w 113"/>
                  <a:gd name="T37" fmla="*/ 52 h 53"/>
                  <a:gd name="T38" fmla="*/ 35 w 113"/>
                  <a:gd name="T39" fmla="*/ 46 h 53"/>
                  <a:gd name="T40" fmla="*/ 18 w 113"/>
                  <a:gd name="T41" fmla="*/ 44 h 53"/>
                  <a:gd name="T42" fmla="*/ 27 w 113"/>
                  <a:gd name="T43" fmla="*/ 41 h 53"/>
                  <a:gd name="T44" fmla="*/ 27 w 113"/>
                  <a:gd name="T45" fmla="*/ 39 h 53"/>
                  <a:gd name="T46" fmla="*/ 29 w 113"/>
                  <a:gd name="T47" fmla="*/ 34 h 53"/>
                  <a:gd name="T48" fmla="*/ 21 w 113"/>
                  <a:gd name="T49" fmla="*/ 30 h 53"/>
                  <a:gd name="T50" fmla="*/ 6 w 113"/>
                  <a:gd name="T51" fmla="*/ 28 h 53"/>
                  <a:gd name="T52" fmla="*/ 15 w 113"/>
                  <a:gd name="T53" fmla="*/ 28 h 53"/>
                  <a:gd name="T54" fmla="*/ 27 w 113"/>
                  <a:gd name="T55" fmla="*/ 27 h 53"/>
                  <a:gd name="T56" fmla="*/ 20 w 113"/>
                  <a:gd name="T57" fmla="*/ 24 h 53"/>
                  <a:gd name="T58" fmla="*/ 29 w 113"/>
                  <a:gd name="T59" fmla="*/ 19 h 53"/>
                  <a:gd name="T60" fmla="*/ 21 w 113"/>
                  <a:gd name="T61" fmla="*/ 17 h 53"/>
                  <a:gd name="T62" fmla="*/ 18 w 113"/>
                  <a:gd name="T63" fmla="*/ 18 h 53"/>
                  <a:gd name="T64" fmla="*/ 8 w 113"/>
                  <a:gd name="T65" fmla="*/ 19 h 53"/>
                  <a:gd name="T66" fmla="*/ 5 w 113"/>
                  <a:gd name="T67" fmla="*/ 17 h 53"/>
                  <a:gd name="T68" fmla="*/ 3 w 113"/>
                  <a:gd name="T69" fmla="*/ 13 h 53"/>
                  <a:gd name="T70" fmla="*/ 9 w 113"/>
                  <a:gd name="T71" fmla="*/ 15 h 53"/>
                  <a:gd name="T72" fmla="*/ 7 w 113"/>
                  <a:gd name="T73" fmla="*/ 12 h 53"/>
                  <a:gd name="T74" fmla="*/ 8 w 113"/>
                  <a:gd name="T75" fmla="*/ 11 h 53"/>
                  <a:gd name="T76" fmla="*/ 11 w 113"/>
                  <a:gd name="T77" fmla="*/ 8 h 53"/>
                  <a:gd name="T78" fmla="*/ 15 w 113"/>
                  <a:gd name="T79" fmla="*/ 10 h 53"/>
                  <a:gd name="T80" fmla="*/ 20 w 113"/>
                  <a:gd name="T81" fmla="*/ 11 h 53"/>
                  <a:gd name="T82" fmla="*/ 20 w 113"/>
                  <a:gd name="T83" fmla="*/ 8 h 53"/>
                  <a:gd name="T84" fmla="*/ 21 w 113"/>
                  <a:gd name="T85" fmla="*/ 5 h 53"/>
                  <a:gd name="T86" fmla="*/ 18 w 113"/>
                  <a:gd name="T87" fmla="*/ 2 h 53"/>
                  <a:gd name="T88" fmla="*/ 29 w 113"/>
                  <a:gd name="T89" fmla="*/ 8 h 53"/>
                  <a:gd name="T90" fmla="*/ 34 w 113"/>
                  <a:gd name="T91" fmla="*/ 12 h 53"/>
                  <a:gd name="T92" fmla="*/ 31 w 113"/>
                  <a:gd name="T93" fmla="*/ 16 h 53"/>
                  <a:gd name="T94" fmla="*/ 35 w 113"/>
                  <a:gd name="T95" fmla="*/ 23 h 53"/>
                  <a:gd name="T96" fmla="*/ 36 w 113"/>
                  <a:gd name="T97" fmla="*/ 19 h 53"/>
                  <a:gd name="T98" fmla="*/ 42 w 113"/>
                  <a:gd name="T99" fmla="*/ 18 h 53"/>
                  <a:gd name="T100" fmla="*/ 42 w 113"/>
                  <a:gd name="T101" fmla="*/ 10 h 53"/>
                  <a:gd name="T102" fmla="*/ 52 w 113"/>
                  <a:gd name="T103" fmla="*/ 15 h 53"/>
                  <a:gd name="T104" fmla="*/ 57 w 113"/>
                  <a:gd name="T105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3" h="53">
                    <a:moveTo>
                      <a:pt x="59" y="7"/>
                    </a:moveTo>
                    <a:lnTo>
                      <a:pt x="60" y="7"/>
                    </a:lnTo>
                    <a:lnTo>
                      <a:pt x="65" y="12"/>
                    </a:lnTo>
                    <a:lnTo>
                      <a:pt x="66" y="15"/>
                    </a:lnTo>
                    <a:lnTo>
                      <a:pt x="66" y="16"/>
                    </a:lnTo>
                    <a:lnTo>
                      <a:pt x="66" y="12"/>
                    </a:lnTo>
                    <a:lnTo>
                      <a:pt x="65" y="11"/>
                    </a:lnTo>
                    <a:lnTo>
                      <a:pt x="65" y="7"/>
                    </a:lnTo>
                    <a:lnTo>
                      <a:pt x="69" y="7"/>
                    </a:lnTo>
                    <a:lnTo>
                      <a:pt x="71" y="10"/>
                    </a:lnTo>
                    <a:lnTo>
                      <a:pt x="73" y="10"/>
                    </a:lnTo>
                    <a:lnTo>
                      <a:pt x="75" y="8"/>
                    </a:lnTo>
                    <a:lnTo>
                      <a:pt x="75" y="7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81" y="7"/>
                    </a:lnTo>
                    <a:lnTo>
                      <a:pt x="82" y="7"/>
                    </a:lnTo>
                    <a:lnTo>
                      <a:pt x="84" y="6"/>
                    </a:lnTo>
                    <a:lnTo>
                      <a:pt x="83" y="4"/>
                    </a:lnTo>
                    <a:lnTo>
                      <a:pt x="83" y="2"/>
                    </a:lnTo>
                    <a:lnTo>
                      <a:pt x="84" y="1"/>
                    </a:lnTo>
                    <a:lnTo>
                      <a:pt x="87" y="1"/>
                    </a:lnTo>
                    <a:lnTo>
                      <a:pt x="88" y="0"/>
                    </a:lnTo>
                    <a:lnTo>
                      <a:pt x="89" y="2"/>
                    </a:lnTo>
                    <a:lnTo>
                      <a:pt x="90" y="2"/>
                    </a:lnTo>
                    <a:lnTo>
                      <a:pt x="92" y="5"/>
                    </a:lnTo>
                    <a:lnTo>
                      <a:pt x="94" y="7"/>
                    </a:lnTo>
                    <a:lnTo>
                      <a:pt x="95" y="5"/>
                    </a:lnTo>
                    <a:lnTo>
                      <a:pt x="98" y="5"/>
                    </a:lnTo>
                    <a:lnTo>
                      <a:pt x="99" y="4"/>
                    </a:lnTo>
                    <a:lnTo>
                      <a:pt x="102" y="4"/>
                    </a:lnTo>
                    <a:lnTo>
                      <a:pt x="101" y="5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6" y="8"/>
                    </a:lnTo>
                    <a:lnTo>
                      <a:pt x="99" y="10"/>
                    </a:lnTo>
                    <a:lnTo>
                      <a:pt x="102" y="10"/>
                    </a:lnTo>
                    <a:lnTo>
                      <a:pt x="102" y="11"/>
                    </a:lnTo>
                    <a:lnTo>
                      <a:pt x="100" y="13"/>
                    </a:lnTo>
                    <a:lnTo>
                      <a:pt x="102" y="15"/>
                    </a:lnTo>
                    <a:lnTo>
                      <a:pt x="104" y="13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3" y="18"/>
                    </a:lnTo>
                    <a:lnTo>
                      <a:pt x="113" y="19"/>
                    </a:lnTo>
                    <a:lnTo>
                      <a:pt x="111" y="21"/>
                    </a:lnTo>
                    <a:lnTo>
                      <a:pt x="110" y="22"/>
                    </a:lnTo>
                    <a:lnTo>
                      <a:pt x="113" y="22"/>
                    </a:lnTo>
                    <a:lnTo>
                      <a:pt x="112" y="23"/>
                    </a:lnTo>
                    <a:lnTo>
                      <a:pt x="110" y="24"/>
                    </a:lnTo>
                    <a:lnTo>
                      <a:pt x="112" y="24"/>
                    </a:lnTo>
                    <a:lnTo>
                      <a:pt x="113" y="25"/>
                    </a:lnTo>
                    <a:lnTo>
                      <a:pt x="113" y="27"/>
                    </a:lnTo>
                    <a:lnTo>
                      <a:pt x="112" y="28"/>
                    </a:lnTo>
                    <a:lnTo>
                      <a:pt x="110" y="27"/>
                    </a:lnTo>
                    <a:lnTo>
                      <a:pt x="109" y="27"/>
                    </a:lnTo>
                    <a:lnTo>
                      <a:pt x="110" y="27"/>
                    </a:lnTo>
                    <a:lnTo>
                      <a:pt x="111" y="28"/>
                    </a:lnTo>
                    <a:lnTo>
                      <a:pt x="110" y="28"/>
                    </a:lnTo>
                    <a:lnTo>
                      <a:pt x="111" y="29"/>
                    </a:lnTo>
                    <a:lnTo>
                      <a:pt x="107" y="33"/>
                    </a:lnTo>
                    <a:lnTo>
                      <a:pt x="105" y="32"/>
                    </a:lnTo>
                    <a:lnTo>
                      <a:pt x="106" y="33"/>
                    </a:lnTo>
                    <a:lnTo>
                      <a:pt x="105" y="33"/>
                    </a:lnTo>
                    <a:lnTo>
                      <a:pt x="104" y="34"/>
                    </a:lnTo>
                    <a:lnTo>
                      <a:pt x="105" y="34"/>
                    </a:lnTo>
                    <a:lnTo>
                      <a:pt x="104" y="35"/>
                    </a:lnTo>
                    <a:lnTo>
                      <a:pt x="104" y="36"/>
                    </a:lnTo>
                    <a:lnTo>
                      <a:pt x="102" y="38"/>
                    </a:lnTo>
                    <a:lnTo>
                      <a:pt x="100" y="38"/>
                    </a:lnTo>
                    <a:lnTo>
                      <a:pt x="98" y="40"/>
                    </a:lnTo>
                    <a:lnTo>
                      <a:pt x="96" y="39"/>
                    </a:lnTo>
                    <a:lnTo>
                      <a:pt x="94" y="40"/>
                    </a:lnTo>
                    <a:lnTo>
                      <a:pt x="93" y="40"/>
                    </a:lnTo>
                    <a:lnTo>
                      <a:pt x="90" y="41"/>
                    </a:lnTo>
                    <a:lnTo>
                      <a:pt x="89" y="41"/>
                    </a:lnTo>
                    <a:lnTo>
                      <a:pt x="87" y="43"/>
                    </a:lnTo>
                    <a:lnTo>
                      <a:pt x="84" y="45"/>
                    </a:lnTo>
                    <a:lnTo>
                      <a:pt x="82" y="46"/>
                    </a:lnTo>
                    <a:lnTo>
                      <a:pt x="81" y="46"/>
                    </a:lnTo>
                    <a:lnTo>
                      <a:pt x="80" y="47"/>
                    </a:lnTo>
                    <a:lnTo>
                      <a:pt x="75" y="47"/>
                    </a:lnTo>
                    <a:lnTo>
                      <a:pt x="72" y="49"/>
                    </a:lnTo>
                    <a:lnTo>
                      <a:pt x="71" y="49"/>
                    </a:lnTo>
                    <a:lnTo>
                      <a:pt x="69" y="51"/>
                    </a:lnTo>
                    <a:lnTo>
                      <a:pt x="66" y="52"/>
                    </a:lnTo>
                    <a:lnTo>
                      <a:pt x="65" y="53"/>
                    </a:lnTo>
                    <a:lnTo>
                      <a:pt x="53" y="53"/>
                    </a:lnTo>
                    <a:lnTo>
                      <a:pt x="50" y="52"/>
                    </a:lnTo>
                    <a:lnTo>
                      <a:pt x="49" y="52"/>
                    </a:lnTo>
                    <a:lnTo>
                      <a:pt x="47" y="51"/>
                    </a:lnTo>
                    <a:lnTo>
                      <a:pt x="44" y="52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8" y="47"/>
                    </a:lnTo>
                    <a:lnTo>
                      <a:pt x="36" y="47"/>
                    </a:lnTo>
                    <a:lnTo>
                      <a:pt x="35" y="46"/>
                    </a:lnTo>
                    <a:lnTo>
                      <a:pt x="23" y="46"/>
                    </a:lnTo>
                    <a:lnTo>
                      <a:pt x="21" y="47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9" y="43"/>
                    </a:lnTo>
                    <a:lnTo>
                      <a:pt x="20" y="44"/>
                    </a:lnTo>
                    <a:lnTo>
                      <a:pt x="25" y="44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38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6" y="38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9" y="34"/>
                    </a:lnTo>
                    <a:lnTo>
                      <a:pt x="26" y="35"/>
                    </a:lnTo>
                    <a:lnTo>
                      <a:pt x="25" y="36"/>
                    </a:lnTo>
                    <a:lnTo>
                      <a:pt x="24" y="35"/>
                    </a:lnTo>
                    <a:lnTo>
                      <a:pt x="21" y="34"/>
                    </a:lnTo>
                    <a:lnTo>
                      <a:pt x="21" y="30"/>
                    </a:lnTo>
                    <a:lnTo>
                      <a:pt x="9" y="30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5" y="30"/>
                    </a:lnTo>
                    <a:lnTo>
                      <a:pt x="6" y="28"/>
                    </a:lnTo>
                    <a:lnTo>
                      <a:pt x="8" y="29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3" y="27"/>
                    </a:lnTo>
                    <a:lnTo>
                      <a:pt x="15" y="28"/>
                    </a:lnTo>
                    <a:lnTo>
                      <a:pt x="17" y="27"/>
                    </a:lnTo>
                    <a:lnTo>
                      <a:pt x="19" y="25"/>
                    </a:lnTo>
                    <a:lnTo>
                      <a:pt x="20" y="28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29" y="24"/>
                    </a:lnTo>
                    <a:lnTo>
                      <a:pt x="26" y="24"/>
                    </a:lnTo>
                    <a:lnTo>
                      <a:pt x="25" y="25"/>
                    </a:lnTo>
                    <a:lnTo>
                      <a:pt x="23" y="24"/>
                    </a:lnTo>
                    <a:lnTo>
                      <a:pt x="20" y="24"/>
                    </a:lnTo>
                    <a:lnTo>
                      <a:pt x="21" y="23"/>
                    </a:lnTo>
                    <a:lnTo>
                      <a:pt x="24" y="22"/>
                    </a:lnTo>
                    <a:lnTo>
                      <a:pt x="25" y="21"/>
                    </a:lnTo>
                    <a:lnTo>
                      <a:pt x="27" y="19"/>
                    </a:lnTo>
                    <a:lnTo>
                      <a:pt x="29" y="19"/>
                    </a:lnTo>
                    <a:lnTo>
                      <a:pt x="21" y="19"/>
                    </a:lnTo>
                    <a:lnTo>
                      <a:pt x="24" y="18"/>
                    </a:lnTo>
                    <a:lnTo>
                      <a:pt x="25" y="17"/>
                    </a:lnTo>
                    <a:lnTo>
                      <a:pt x="24" y="18"/>
                    </a:lnTo>
                    <a:lnTo>
                      <a:pt x="21" y="17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3" y="18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5" y="17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5" y="16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8" y="15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8" y="11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10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9" y="7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5" y="11"/>
                    </a:lnTo>
                    <a:lnTo>
                      <a:pt x="17" y="10"/>
                    </a:lnTo>
                    <a:lnTo>
                      <a:pt x="19" y="8"/>
                    </a:lnTo>
                    <a:lnTo>
                      <a:pt x="20" y="11"/>
                    </a:lnTo>
                    <a:lnTo>
                      <a:pt x="19" y="12"/>
                    </a:lnTo>
                    <a:lnTo>
                      <a:pt x="20" y="11"/>
                    </a:lnTo>
                    <a:lnTo>
                      <a:pt x="21" y="12"/>
                    </a:lnTo>
                    <a:lnTo>
                      <a:pt x="23" y="11"/>
                    </a:lnTo>
                    <a:lnTo>
                      <a:pt x="20" y="8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21" y="5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1"/>
                    </a:lnTo>
                    <a:lnTo>
                      <a:pt x="18" y="2"/>
                    </a:lnTo>
                    <a:lnTo>
                      <a:pt x="20" y="1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2" y="10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4" y="12"/>
                    </a:lnTo>
                    <a:lnTo>
                      <a:pt x="31" y="13"/>
                    </a:lnTo>
                    <a:lnTo>
                      <a:pt x="30" y="15"/>
                    </a:lnTo>
                    <a:lnTo>
                      <a:pt x="29" y="13"/>
                    </a:lnTo>
                    <a:lnTo>
                      <a:pt x="30" y="16"/>
                    </a:lnTo>
                    <a:lnTo>
                      <a:pt x="31" y="16"/>
                    </a:lnTo>
                    <a:lnTo>
                      <a:pt x="34" y="17"/>
                    </a:lnTo>
                    <a:lnTo>
                      <a:pt x="32" y="18"/>
                    </a:lnTo>
                    <a:lnTo>
                      <a:pt x="34" y="19"/>
                    </a:lnTo>
                    <a:lnTo>
                      <a:pt x="35" y="22"/>
                    </a:lnTo>
                    <a:lnTo>
                      <a:pt x="35" y="23"/>
                    </a:lnTo>
                    <a:lnTo>
                      <a:pt x="36" y="24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7" y="21"/>
                    </a:lnTo>
                    <a:lnTo>
                      <a:pt x="36" y="19"/>
                    </a:lnTo>
                    <a:lnTo>
                      <a:pt x="37" y="17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0" y="17"/>
                    </a:lnTo>
                    <a:lnTo>
                      <a:pt x="42" y="18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3" y="15"/>
                    </a:lnTo>
                    <a:lnTo>
                      <a:pt x="43" y="11"/>
                    </a:lnTo>
                    <a:lnTo>
                      <a:pt x="42" y="10"/>
                    </a:lnTo>
                    <a:lnTo>
                      <a:pt x="43" y="8"/>
                    </a:lnTo>
                    <a:lnTo>
                      <a:pt x="46" y="7"/>
                    </a:lnTo>
                    <a:lnTo>
                      <a:pt x="47" y="8"/>
                    </a:lnTo>
                    <a:lnTo>
                      <a:pt x="48" y="11"/>
                    </a:lnTo>
                    <a:lnTo>
                      <a:pt x="52" y="15"/>
                    </a:lnTo>
                    <a:lnTo>
                      <a:pt x="53" y="13"/>
                    </a:lnTo>
                    <a:lnTo>
                      <a:pt x="53" y="10"/>
                    </a:lnTo>
                    <a:lnTo>
                      <a:pt x="54" y="8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9" y="7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71" name="Freeform 435"/>
              <p:cNvSpPr>
                <a:spLocks/>
              </p:cNvSpPr>
              <p:nvPr/>
            </p:nvSpPr>
            <p:spPr bwMode="auto">
              <a:xfrm>
                <a:off x="2938" y="1342"/>
                <a:ext cx="14" cy="11"/>
              </a:xfrm>
              <a:custGeom>
                <a:avLst/>
                <a:gdLst>
                  <a:gd name="T0" fmla="*/ 2 w 14"/>
                  <a:gd name="T1" fmla="*/ 11 h 11"/>
                  <a:gd name="T2" fmla="*/ 2 w 14"/>
                  <a:gd name="T3" fmla="*/ 9 h 11"/>
                  <a:gd name="T4" fmla="*/ 3 w 14"/>
                  <a:gd name="T5" fmla="*/ 8 h 11"/>
                  <a:gd name="T6" fmla="*/ 2 w 14"/>
                  <a:gd name="T7" fmla="*/ 6 h 11"/>
                  <a:gd name="T8" fmla="*/ 0 w 14"/>
                  <a:gd name="T9" fmla="*/ 6 h 11"/>
                  <a:gd name="T10" fmla="*/ 1 w 14"/>
                  <a:gd name="T11" fmla="*/ 4 h 11"/>
                  <a:gd name="T12" fmla="*/ 0 w 14"/>
                  <a:gd name="T13" fmla="*/ 3 h 11"/>
                  <a:gd name="T14" fmla="*/ 2 w 14"/>
                  <a:gd name="T15" fmla="*/ 4 h 11"/>
                  <a:gd name="T16" fmla="*/ 3 w 14"/>
                  <a:gd name="T17" fmla="*/ 1 h 11"/>
                  <a:gd name="T18" fmla="*/ 4 w 14"/>
                  <a:gd name="T19" fmla="*/ 1 h 11"/>
                  <a:gd name="T20" fmla="*/ 7 w 14"/>
                  <a:gd name="T21" fmla="*/ 0 h 11"/>
                  <a:gd name="T22" fmla="*/ 10 w 14"/>
                  <a:gd name="T23" fmla="*/ 0 h 11"/>
                  <a:gd name="T24" fmla="*/ 12 w 14"/>
                  <a:gd name="T25" fmla="*/ 1 h 11"/>
                  <a:gd name="T26" fmla="*/ 14 w 14"/>
                  <a:gd name="T27" fmla="*/ 1 h 11"/>
                  <a:gd name="T28" fmla="*/ 12 w 14"/>
                  <a:gd name="T29" fmla="*/ 3 h 11"/>
                  <a:gd name="T30" fmla="*/ 9 w 14"/>
                  <a:gd name="T31" fmla="*/ 5 h 11"/>
                  <a:gd name="T32" fmla="*/ 7 w 14"/>
                  <a:gd name="T33" fmla="*/ 6 h 11"/>
                  <a:gd name="T34" fmla="*/ 6 w 14"/>
                  <a:gd name="T35" fmla="*/ 6 h 11"/>
                  <a:gd name="T36" fmla="*/ 3 w 14"/>
                  <a:gd name="T37" fmla="*/ 8 h 11"/>
                  <a:gd name="T38" fmla="*/ 3 w 14"/>
                  <a:gd name="T39" fmla="*/ 9 h 11"/>
                  <a:gd name="T40" fmla="*/ 2 w 14"/>
                  <a:gd name="T41" fmla="*/ 10 h 11"/>
                  <a:gd name="T42" fmla="*/ 2 w 14"/>
                  <a:gd name="T4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1">
                    <a:moveTo>
                      <a:pt x="2" y="11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72" name="Freeform 436"/>
              <p:cNvSpPr>
                <a:spLocks/>
              </p:cNvSpPr>
              <p:nvPr/>
            </p:nvSpPr>
            <p:spPr bwMode="auto">
              <a:xfrm>
                <a:off x="2940" y="1336"/>
                <a:ext cx="10" cy="5"/>
              </a:xfrm>
              <a:custGeom>
                <a:avLst/>
                <a:gdLst>
                  <a:gd name="T0" fmla="*/ 7 w 10"/>
                  <a:gd name="T1" fmla="*/ 4 h 5"/>
                  <a:gd name="T2" fmla="*/ 6 w 10"/>
                  <a:gd name="T3" fmla="*/ 5 h 5"/>
                  <a:gd name="T4" fmla="*/ 4 w 10"/>
                  <a:gd name="T5" fmla="*/ 5 h 5"/>
                  <a:gd name="T6" fmla="*/ 4 w 10"/>
                  <a:gd name="T7" fmla="*/ 3 h 5"/>
                  <a:gd name="T8" fmla="*/ 2 w 10"/>
                  <a:gd name="T9" fmla="*/ 3 h 5"/>
                  <a:gd name="T10" fmla="*/ 0 w 10"/>
                  <a:gd name="T11" fmla="*/ 1 h 5"/>
                  <a:gd name="T12" fmla="*/ 4 w 10"/>
                  <a:gd name="T13" fmla="*/ 1 h 5"/>
                  <a:gd name="T14" fmla="*/ 5 w 10"/>
                  <a:gd name="T15" fmla="*/ 0 h 5"/>
                  <a:gd name="T16" fmla="*/ 8 w 10"/>
                  <a:gd name="T17" fmla="*/ 0 h 5"/>
                  <a:gd name="T18" fmla="*/ 10 w 10"/>
                  <a:gd name="T19" fmla="*/ 3 h 5"/>
                  <a:gd name="T20" fmla="*/ 8 w 10"/>
                  <a:gd name="T21" fmla="*/ 3 h 5"/>
                  <a:gd name="T22" fmla="*/ 7 w 10"/>
                  <a:gd name="T2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5">
                    <a:moveTo>
                      <a:pt x="7" y="4"/>
                    </a:moveTo>
                    <a:lnTo>
                      <a:pt x="6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73" name="Freeform 437"/>
              <p:cNvSpPr>
                <a:spLocks/>
              </p:cNvSpPr>
              <p:nvPr/>
            </p:nvSpPr>
            <p:spPr bwMode="auto">
              <a:xfrm>
                <a:off x="2950" y="1341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0 w 3"/>
                  <a:gd name="T3" fmla="*/ 1 h 2"/>
                  <a:gd name="T4" fmla="*/ 2 w 3"/>
                  <a:gd name="T5" fmla="*/ 0 h 2"/>
                  <a:gd name="T6" fmla="*/ 3 w 3"/>
                  <a:gd name="T7" fmla="*/ 1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74" name="Freeform 438"/>
              <p:cNvSpPr>
                <a:spLocks/>
              </p:cNvSpPr>
              <p:nvPr/>
            </p:nvSpPr>
            <p:spPr bwMode="auto">
              <a:xfrm>
                <a:off x="2951" y="133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75" name="Freeform 439"/>
              <p:cNvSpPr>
                <a:spLocks/>
              </p:cNvSpPr>
              <p:nvPr/>
            </p:nvSpPr>
            <p:spPr bwMode="auto">
              <a:xfrm>
                <a:off x="2953" y="1326"/>
                <a:ext cx="51" cy="33"/>
              </a:xfrm>
              <a:custGeom>
                <a:avLst/>
                <a:gdLst>
                  <a:gd name="T0" fmla="*/ 43 w 51"/>
                  <a:gd name="T1" fmla="*/ 32 h 33"/>
                  <a:gd name="T2" fmla="*/ 40 w 51"/>
                  <a:gd name="T3" fmla="*/ 32 h 33"/>
                  <a:gd name="T4" fmla="*/ 29 w 51"/>
                  <a:gd name="T5" fmla="*/ 30 h 33"/>
                  <a:gd name="T6" fmla="*/ 26 w 51"/>
                  <a:gd name="T7" fmla="*/ 28 h 33"/>
                  <a:gd name="T8" fmla="*/ 20 w 51"/>
                  <a:gd name="T9" fmla="*/ 26 h 33"/>
                  <a:gd name="T10" fmla="*/ 16 w 51"/>
                  <a:gd name="T11" fmla="*/ 26 h 33"/>
                  <a:gd name="T12" fmla="*/ 11 w 51"/>
                  <a:gd name="T13" fmla="*/ 27 h 33"/>
                  <a:gd name="T14" fmla="*/ 11 w 51"/>
                  <a:gd name="T15" fmla="*/ 26 h 33"/>
                  <a:gd name="T16" fmla="*/ 11 w 51"/>
                  <a:gd name="T17" fmla="*/ 22 h 33"/>
                  <a:gd name="T18" fmla="*/ 11 w 51"/>
                  <a:gd name="T19" fmla="*/ 20 h 33"/>
                  <a:gd name="T20" fmla="*/ 8 w 51"/>
                  <a:gd name="T21" fmla="*/ 22 h 33"/>
                  <a:gd name="T22" fmla="*/ 4 w 51"/>
                  <a:gd name="T23" fmla="*/ 20 h 33"/>
                  <a:gd name="T24" fmla="*/ 1 w 51"/>
                  <a:gd name="T25" fmla="*/ 16 h 33"/>
                  <a:gd name="T26" fmla="*/ 5 w 51"/>
                  <a:gd name="T27" fmla="*/ 15 h 33"/>
                  <a:gd name="T28" fmla="*/ 1 w 51"/>
                  <a:gd name="T29" fmla="*/ 14 h 33"/>
                  <a:gd name="T30" fmla="*/ 3 w 51"/>
                  <a:gd name="T31" fmla="*/ 11 h 33"/>
                  <a:gd name="T32" fmla="*/ 1 w 51"/>
                  <a:gd name="T33" fmla="*/ 9 h 33"/>
                  <a:gd name="T34" fmla="*/ 8 w 51"/>
                  <a:gd name="T35" fmla="*/ 6 h 33"/>
                  <a:gd name="T36" fmla="*/ 9 w 51"/>
                  <a:gd name="T37" fmla="*/ 5 h 33"/>
                  <a:gd name="T38" fmla="*/ 12 w 51"/>
                  <a:gd name="T39" fmla="*/ 4 h 33"/>
                  <a:gd name="T40" fmla="*/ 16 w 51"/>
                  <a:gd name="T41" fmla="*/ 2 h 33"/>
                  <a:gd name="T42" fmla="*/ 21 w 51"/>
                  <a:gd name="T43" fmla="*/ 3 h 33"/>
                  <a:gd name="T44" fmla="*/ 26 w 51"/>
                  <a:gd name="T45" fmla="*/ 2 h 33"/>
                  <a:gd name="T46" fmla="*/ 29 w 51"/>
                  <a:gd name="T47" fmla="*/ 2 h 33"/>
                  <a:gd name="T48" fmla="*/ 33 w 51"/>
                  <a:gd name="T49" fmla="*/ 3 h 33"/>
                  <a:gd name="T50" fmla="*/ 35 w 51"/>
                  <a:gd name="T51" fmla="*/ 3 h 33"/>
                  <a:gd name="T52" fmla="*/ 47 w 51"/>
                  <a:gd name="T53" fmla="*/ 4 h 33"/>
                  <a:gd name="T54" fmla="*/ 51 w 51"/>
                  <a:gd name="T55" fmla="*/ 4 h 33"/>
                  <a:gd name="T56" fmla="*/ 47 w 51"/>
                  <a:gd name="T57" fmla="*/ 8 h 33"/>
                  <a:gd name="T58" fmla="*/ 46 w 51"/>
                  <a:gd name="T59" fmla="*/ 11 h 33"/>
                  <a:gd name="T60" fmla="*/ 41 w 51"/>
                  <a:gd name="T61" fmla="*/ 10 h 33"/>
                  <a:gd name="T62" fmla="*/ 38 w 51"/>
                  <a:gd name="T63" fmla="*/ 13 h 33"/>
                  <a:gd name="T64" fmla="*/ 40 w 51"/>
                  <a:gd name="T65" fmla="*/ 19 h 33"/>
                  <a:gd name="T66" fmla="*/ 43 w 51"/>
                  <a:gd name="T67" fmla="*/ 22 h 33"/>
                  <a:gd name="T68" fmla="*/ 46 w 51"/>
                  <a:gd name="T69" fmla="*/ 27 h 33"/>
                  <a:gd name="T70" fmla="*/ 44 w 51"/>
                  <a:gd name="T71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" h="33">
                    <a:moveTo>
                      <a:pt x="44" y="30"/>
                    </a:moveTo>
                    <a:lnTo>
                      <a:pt x="43" y="32"/>
                    </a:lnTo>
                    <a:lnTo>
                      <a:pt x="41" y="33"/>
                    </a:lnTo>
                    <a:lnTo>
                      <a:pt x="40" y="32"/>
                    </a:lnTo>
                    <a:lnTo>
                      <a:pt x="31" y="32"/>
                    </a:lnTo>
                    <a:lnTo>
                      <a:pt x="29" y="30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3" y="26"/>
                    </a:lnTo>
                    <a:lnTo>
                      <a:pt x="20" y="26"/>
                    </a:lnTo>
                    <a:lnTo>
                      <a:pt x="17" y="25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11" y="26"/>
                    </a:lnTo>
                    <a:lnTo>
                      <a:pt x="12" y="24"/>
                    </a:lnTo>
                    <a:lnTo>
                      <a:pt x="11" y="22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0" y="21"/>
                    </a:lnTo>
                    <a:lnTo>
                      <a:pt x="8" y="22"/>
                    </a:lnTo>
                    <a:lnTo>
                      <a:pt x="6" y="21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1" y="16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21" y="3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8" y="4"/>
                    </a:lnTo>
                    <a:lnTo>
                      <a:pt x="47" y="4"/>
                    </a:lnTo>
                    <a:lnTo>
                      <a:pt x="49" y="3"/>
                    </a:lnTo>
                    <a:lnTo>
                      <a:pt x="51" y="4"/>
                    </a:lnTo>
                    <a:lnTo>
                      <a:pt x="49" y="5"/>
                    </a:lnTo>
                    <a:lnTo>
                      <a:pt x="47" y="8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4" y="10"/>
                    </a:lnTo>
                    <a:lnTo>
                      <a:pt x="41" y="10"/>
                    </a:lnTo>
                    <a:lnTo>
                      <a:pt x="39" y="11"/>
                    </a:lnTo>
                    <a:lnTo>
                      <a:pt x="38" y="13"/>
                    </a:lnTo>
                    <a:lnTo>
                      <a:pt x="40" y="15"/>
                    </a:lnTo>
                    <a:lnTo>
                      <a:pt x="40" y="19"/>
                    </a:lnTo>
                    <a:lnTo>
                      <a:pt x="43" y="20"/>
                    </a:lnTo>
                    <a:lnTo>
                      <a:pt x="43" y="22"/>
                    </a:lnTo>
                    <a:lnTo>
                      <a:pt x="44" y="25"/>
                    </a:lnTo>
                    <a:lnTo>
                      <a:pt x="46" y="27"/>
                    </a:lnTo>
                    <a:lnTo>
                      <a:pt x="45" y="28"/>
                    </a:lnTo>
                    <a:lnTo>
                      <a:pt x="44" y="28"/>
                    </a:lnTo>
                    <a:lnTo>
                      <a:pt x="44" y="3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76" name="Freeform 440"/>
              <p:cNvSpPr>
                <a:spLocks/>
              </p:cNvSpPr>
              <p:nvPr/>
            </p:nvSpPr>
            <p:spPr bwMode="auto">
              <a:xfrm>
                <a:off x="1505" y="1734"/>
                <a:ext cx="3" cy="5"/>
              </a:xfrm>
              <a:custGeom>
                <a:avLst/>
                <a:gdLst>
                  <a:gd name="T0" fmla="*/ 1 w 3"/>
                  <a:gd name="T1" fmla="*/ 0 h 5"/>
                  <a:gd name="T2" fmla="*/ 3 w 3"/>
                  <a:gd name="T3" fmla="*/ 3 h 5"/>
                  <a:gd name="T4" fmla="*/ 3 w 3"/>
                  <a:gd name="T5" fmla="*/ 5 h 5"/>
                  <a:gd name="T6" fmla="*/ 0 w 3"/>
                  <a:gd name="T7" fmla="*/ 4 h 5"/>
                  <a:gd name="T8" fmla="*/ 1 w 3"/>
                  <a:gd name="T9" fmla="*/ 3 h 5"/>
                  <a:gd name="T10" fmla="*/ 1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77" name="Freeform 441"/>
              <p:cNvSpPr>
                <a:spLocks/>
              </p:cNvSpPr>
              <p:nvPr/>
            </p:nvSpPr>
            <p:spPr bwMode="auto">
              <a:xfrm>
                <a:off x="1525" y="1721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1 w 3"/>
                  <a:gd name="T3" fmla="*/ 1 h 6"/>
                  <a:gd name="T4" fmla="*/ 2 w 3"/>
                  <a:gd name="T5" fmla="*/ 4 h 6"/>
                  <a:gd name="T6" fmla="*/ 3 w 3"/>
                  <a:gd name="T7" fmla="*/ 5 h 6"/>
                  <a:gd name="T8" fmla="*/ 3 w 3"/>
                  <a:gd name="T9" fmla="*/ 6 h 6"/>
                  <a:gd name="T10" fmla="*/ 0 w 3"/>
                  <a:gd name="T11" fmla="*/ 2 h 6"/>
                  <a:gd name="T12" fmla="*/ 0 w 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78" name="Freeform 442"/>
              <p:cNvSpPr>
                <a:spLocks/>
              </p:cNvSpPr>
              <p:nvPr/>
            </p:nvSpPr>
            <p:spPr bwMode="auto">
              <a:xfrm>
                <a:off x="1536" y="1725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5 h 6"/>
                  <a:gd name="T4" fmla="*/ 1 w 2"/>
                  <a:gd name="T5" fmla="*/ 6 h 6"/>
                  <a:gd name="T6" fmla="*/ 0 w 2"/>
                  <a:gd name="T7" fmla="*/ 5 h 6"/>
                  <a:gd name="T8" fmla="*/ 0 w 2"/>
                  <a:gd name="T9" fmla="*/ 1 h 6"/>
                  <a:gd name="T10" fmla="*/ 2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5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79" name="Freeform 443"/>
              <p:cNvSpPr>
                <a:spLocks/>
              </p:cNvSpPr>
              <p:nvPr/>
            </p:nvSpPr>
            <p:spPr bwMode="auto">
              <a:xfrm>
                <a:off x="1538" y="1771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5 h 7"/>
                  <a:gd name="T4" fmla="*/ 0 w 2"/>
                  <a:gd name="T5" fmla="*/ 4 h 7"/>
                  <a:gd name="T6" fmla="*/ 1 w 2"/>
                  <a:gd name="T7" fmla="*/ 1 h 7"/>
                  <a:gd name="T8" fmla="*/ 1 w 2"/>
                  <a:gd name="T9" fmla="*/ 0 h 7"/>
                  <a:gd name="T10" fmla="*/ 1 w 2"/>
                  <a:gd name="T11" fmla="*/ 5 h 7"/>
                  <a:gd name="T12" fmla="*/ 2 w 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5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80" name="Freeform 444"/>
              <p:cNvSpPr>
                <a:spLocks/>
              </p:cNvSpPr>
              <p:nvPr/>
            </p:nvSpPr>
            <p:spPr bwMode="auto">
              <a:xfrm>
                <a:off x="1539" y="176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81" name="Freeform 445"/>
              <p:cNvSpPr>
                <a:spLocks/>
              </p:cNvSpPr>
              <p:nvPr/>
            </p:nvSpPr>
            <p:spPr bwMode="auto">
              <a:xfrm>
                <a:off x="1539" y="176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82" name="Freeform 446"/>
              <p:cNvSpPr>
                <a:spLocks/>
              </p:cNvSpPr>
              <p:nvPr/>
            </p:nvSpPr>
            <p:spPr bwMode="auto">
              <a:xfrm>
                <a:off x="1542" y="177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83" name="Freeform 447"/>
              <p:cNvSpPr>
                <a:spLocks/>
              </p:cNvSpPr>
              <p:nvPr/>
            </p:nvSpPr>
            <p:spPr bwMode="auto">
              <a:xfrm>
                <a:off x="1544" y="178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84" name="Freeform 448"/>
              <p:cNvSpPr>
                <a:spLocks/>
              </p:cNvSpPr>
              <p:nvPr/>
            </p:nvSpPr>
            <p:spPr bwMode="auto">
              <a:xfrm>
                <a:off x="1549" y="1761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85" name="Freeform 449"/>
              <p:cNvSpPr>
                <a:spLocks/>
              </p:cNvSpPr>
              <p:nvPr/>
            </p:nvSpPr>
            <p:spPr bwMode="auto">
              <a:xfrm>
                <a:off x="1555" y="177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86" name="Freeform 450"/>
              <p:cNvSpPr>
                <a:spLocks/>
              </p:cNvSpPr>
              <p:nvPr/>
            </p:nvSpPr>
            <p:spPr bwMode="auto">
              <a:xfrm>
                <a:off x="1562" y="177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87" name="Freeform 451"/>
              <p:cNvSpPr>
                <a:spLocks/>
              </p:cNvSpPr>
              <p:nvPr/>
            </p:nvSpPr>
            <p:spPr bwMode="auto">
              <a:xfrm>
                <a:off x="1572" y="176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88" name="Freeform 452"/>
              <p:cNvSpPr>
                <a:spLocks/>
              </p:cNvSpPr>
              <p:nvPr/>
            </p:nvSpPr>
            <p:spPr bwMode="auto">
              <a:xfrm>
                <a:off x="1580" y="1772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89" name="Freeform 453"/>
              <p:cNvSpPr>
                <a:spLocks/>
              </p:cNvSpPr>
              <p:nvPr/>
            </p:nvSpPr>
            <p:spPr bwMode="auto">
              <a:xfrm>
                <a:off x="1581" y="177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90" name="Freeform 454"/>
              <p:cNvSpPr>
                <a:spLocks/>
              </p:cNvSpPr>
              <p:nvPr/>
            </p:nvSpPr>
            <p:spPr bwMode="auto">
              <a:xfrm>
                <a:off x="1596" y="181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91" name="Freeform 455"/>
              <p:cNvSpPr>
                <a:spLocks/>
              </p:cNvSpPr>
              <p:nvPr/>
            </p:nvSpPr>
            <p:spPr bwMode="auto">
              <a:xfrm>
                <a:off x="1597" y="181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92" name="Freeform 456"/>
              <p:cNvSpPr>
                <a:spLocks/>
              </p:cNvSpPr>
              <p:nvPr/>
            </p:nvSpPr>
            <p:spPr bwMode="auto">
              <a:xfrm>
                <a:off x="1690" y="177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4 h 5"/>
                  <a:gd name="T4" fmla="*/ 0 w 2"/>
                  <a:gd name="T5" fmla="*/ 5 h 5"/>
                  <a:gd name="T6" fmla="*/ 0 w 2"/>
                  <a:gd name="T7" fmla="*/ 3 h 5"/>
                  <a:gd name="T8" fmla="*/ 2 w 2"/>
                  <a:gd name="T9" fmla="*/ 2 h 5"/>
                  <a:gd name="T10" fmla="*/ 2 w 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93" name="Freeform 457"/>
              <p:cNvSpPr>
                <a:spLocks/>
              </p:cNvSpPr>
              <p:nvPr/>
            </p:nvSpPr>
            <p:spPr bwMode="auto">
              <a:xfrm>
                <a:off x="1751" y="184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94" name="Freeform 458"/>
              <p:cNvSpPr>
                <a:spLocks/>
              </p:cNvSpPr>
              <p:nvPr/>
            </p:nvSpPr>
            <p:spPr bwMode="auto">
              <a:xfrm>
                <a:off x="1798" y="184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95" name="Freeform 459"/>
              <p:cNvSpPr>
                <a:spLocks/>
              </p:cNvSpPr>
              <p:nvPr/>
            </p:nvSpPr>
            <p:spPr bwMode="auto">
              <a:xfrm>
                <a:off x="1802" y="1822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1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96" name="Freeform 460"/>
              <p:cNvSpPr>
                <a:spLocks/>
              </p:cNvSpPr>
              <p:nvPr/>
            </p:nvSpPr>
            <p:spPr bwMode="auto">
              <a:xfrm>
                <a:off x="1487" y="1684"/>
                <a:ext cx="317" cy="204"/>
              </a:xfrm>
              <a:custGeom>
                <a:avLst/>
                <a:gdLst>
                  <a:gd name="T0" fmla="*/ 174 w 317"/>
                  <a:gd name="T1" fmla="*/ 176 h 204"/>
                  <a:gd name="T2" fmla="*/ 157 w 317"/>
                  <a:gd name="T3" fmla="*/ 166 h 204"/>
                  <a:gd name="T4" fmla="*/ 143 w 317"/>
                  <a:gd name="T5" fmla="*/ 162 h 204"/>
                  <a:gd name="T6" fmla="*/ 131 w 317"/>
                  <a:gd name="T7" fmla="*/ 154 h 204"/>
                  <a:gd name="T8" fmla="*/ 122 w 317"/>
                  <a:gd name="T9" fmla="*/ 139 h 204"/>
                  <a:gd name="T10" fmla="*/ 121 w 317"/>
                  <a:gd name="T11" fmla="*/ 123 h 204"/>
                  <a:gd name="T12" fmla="*/ 108 w 317"/>
                  <a:gd name="T13" fmla="*/ 104 h 204"/>
                  <a:gd name="T14" fmla="*/ 88 w 317"/>
                  <a:gd name="T15" fmla="*/ 86 h 204"/>
                  <a:gd name="T16" fmla="*/ 82 w 317"/>
                  <a:gd name="T17" fmla="*/ 75 h 204"/>
                  <a:gd name="T18" fmla="*/ 71 w 317"/>
                  <a:gd name="T19" fmla="*/ 65 h 204"/>
                  <a:gd name="T20" fmla="*/ 62 w 317"/>
                  <a:gd name="T21" fmla="*/ 55 h 204"/>
                  <a:gd name="T22" fmla="*/ 51 w 317"/>
                  <a:gd name="T23" fmla="*/ 41 h 204"/>
                  <a:gd name="T24" fmla="*/ 42 w 317"/>
                  <a:gd name="T25" fmla="*/ 20 h 204"/>
                  <a:gd name="T26" fmla="*/ 29 w 317"/>
                  <a:gd name="T27" fmla="*/ 14 h 204"/>
                  <a:gd name="T28" fmla="*/ 24 w 317"/>
                  <a:gd name="T29" fmla="*/ 21 h 204"/>
                  <a:gd name="T30" fmla="*/ 30 w 317"/>
                  <a:gd name="T31" fmla="*/ 35 h 204"/>
                  <a:gd name="T32" fmla="*/ 45 w 317"/>
                  <a:gd name="T33" fmla="*/ 54 h 204"/>
                  <a:gd name="T34" fmla="*/ 55 w 317"/>
                  <a:gd name="T35" fmla="*/ 67 h 204"/>
                  <a:gd name="T36" fmla="*/ 62 w 317"/>
                  <a:gd name="T37" fmla="*/ 81 h 204"/>
                  <a:gd name="T38" fmla="*/ 70 w 317"/>
                  <a:gd name="T39" fmla="*/ 98 h 204"/>
                  <a:gd name="T40" fmla="*/ 80 w 317"/>
                  <a:gd name="T41" fmla="*/ 110 h 204"/>
                  <a:gd name="T42" fmla="*/ 63 w 317"/>
                  <a:gd name="T43" fmla="*/ 98 h 204"/>
                  <a:gd name="T44" fmla="*/ 53 w 317"/>
                  <a:gd name="T45" fmla="*/ 86 h 204"/>
                  <a:gd name="T46" fmla="*/ 44 w 317"/>
                  <a:gd name="T47" fmla="*/ 72 h 204"/>
                  <a:gd name="T48" fmla="*/ 33 w 317"/>
                  <a:gd name="T49" fmla="*/ 66 h 204"/>
                  <a:gd name="T50" fmla="*/ 28 w 317"/>
                  <a:gd name="T51" fmla="*/ 58 h 204"/>
                  <a:gd name="T52" fmla="*/ 32 w 317"/>
                  <a:gd name="T53" fmla="*/ 54 h 204"/>
                  <a:gd name="T54" fmla="*/ 24 w 317"/>
                  <a:gd name="T55" fmla="*/ 41 h 204"/>
                  <a:gd name="T56" fmla="*/ 12 w 317"/>
                  <a:gd name="T57" fmla="*/ 27 h 204"/>
                  <a:gd name="T58" fmla="*/ 3 w 317"/>
                  <a:gd name="T59" fmla="*/ 9 h 204"/>
                  <a:gd name="T60" fmla="*/ 24 w 317"/>
                  <a:gd name="T61" fmla="*/ 3 h 204"/>
                  <a:gd name="T62" fmla="*/ 40 w 317"/>
                  <a:gd name="T63" fmla="*/ 9 h 204"/>
                  <a:gd name="T64" fmla="*/ 56 w 317"/>
                  <a:gd name="T65" fmla="*/ 14 h 204"/>
                  <a:gd name="T66" fmla="*/ 110 w 317"/>
                  <a:gd name="T67" fmla="*/ 11 h 204"/>
                  <a:gd name="T68" fmla="*/ 127 w 317"/>
                  <a:gd name="T69" fmla="*/ 25 h 204"/>
                  <a:gd name="T70" fmla="*/ 139 w 317"/>
                  <a:gd name="T71" fmla="*/ 41 h 204"/>
                  <a:gd name="T72" fmla="*/ 150 w 317"/>
                  <a:gd name="T73" fmla="*/ 37 h 204"/>
                  <a:gd name="T74" fmla="*/ 167 w 317"/>
                  <a:gd name="T75" fmla="*/ 38 h 204"/>
                  <a:gd name="T76" fmla="*/ 176 w 317"/>
                  <a:gd name="T77" fmla="*/ 52 h 204"/>
                  <a:gd name="T78" fmla="*/ 186 w 317"/>
                  <a:gd name="T79" fmla="*/ 69 h 204"/>
                  <a:gd name="T80" fmla="*/ 206 w 317"/>
                  <a:gd name="T81" fmla="*/ 80 h 204"/>
                  <a:gd name="T82" fmla="*/ 205 w 317"/>
                  <a:gd name="T83" fmla="*/ 86 h 204"/>
                  <a:gd name="T84" fmla="*/ 203 w 317"/>
                  <a:gd name="T85" fmla="*/ 95 h 204"/>
                  <a:gd name="T86" fmla="*/ 206 w 317"/>
                  <a:gd name="T87" fmla="*/ 126 h 204"/>
                  <a:gd name="T88" fmla="*/ 211 w 317"/>
                  <a:gd name="T89" fmla="*/ 141 h 204"/>
                  <a:gd name="T90" fmla="*/ 219 w 317"/>
                  <a:gd name="T91" fmla="*/ 154 h 204"/>
                  <a:gd name="T92" fmla="*/ 234 w 317"/>
                  <a:gd name="T93" fmla="*/ 162 h 204"/>
                  <a:gd name="T94" fmla="*/ 264 w 317"/>
                  <a:gd name="T95" fmla="*/ 159 h 204"/>
                  <a:gd name="T96" fmla="*/ 274 w 317"/>
                  <a:gd name="T97" fmla="*/ 153 h 204"/>
                  <a:gd name="T98" fmla="*/ 287 w 317"/>
                  <a:gd name="T99" fmla="*/ 130 h 204"/>
                  <a:gd name="T100" fmla="*/ 313 w 317"/>
                  <a:gd name="T101" fmla="*/ 127 h 204"/>
                  <a:gd name="T102" fmla="*/ 310 w 317"/>
                  <a:gd name="T103" fmla="*/ 143 h 204"/>
                  <a:gd name="T104" fmla="*/ 309 w 317"/>
                  <a:gd name="T105" fmla="*/ 156 h 204"/>
                  <a:gd name="T106" fmla="*/ 301 w 317"/>
                  <a:gd name="T107" fmla="*/ 160 h 204"/>
                  <a:gd name="T108" fmla="*/ 274 w 317"/>
                  <a:gd name="T109" fmla="*/ 169 h 204"/>
                  <a:gd name="T110" fmla="*/ 277 w 317"/>
                  <a:gd name="T111" fmla="*/ 182 h 204"/>
                  <a:gd name="T112" fmla="*/ 260 w 317"/>
                  <a:gd name="T113" fmla="*/ 201 h 204"/>
                  <a:gd name="T114" fmla="*/ 234 w 317"/>
                  <a:gd name="T115" fmla="*/ 186 h 204"/>
                  <a:gd name="T116" fmla="*/ 229 w 317"/>
                  <a:gd name="T117" fmla="*/ 186 h 204"/>
                  <a:gd name="T118" fmla="*/ 212 w 317"/>
                  <a:gd name="T119" fmla="*/ 190 h 204"/>
                  <a:gd name="T120" fmla="*/ 195 w 317"/>
                  <a:gd name="T121" fmla="*/ 18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7" h="204">
                    <a:moveTo>
                      <a:pt x="192" y="183"/>
                    </a:moveTo>
                    <a:lnTo>
                      <a:pt x="191" y="182"/>
                    </a:lnTo>
                    <a:lnTo>
                      <a:pt x="189" y="181"/>
                    </a:lnTo>
                    <a:lnTo>
                      <a:pt x="182" y="181"/>
                    </a:lnTo>
                    <a:lnTo>
                      <a:pt x="180" y="180"/>
                    </a:lnTo>
                    <a:lnTo>
                      <a:pt x="178" y="178"/>
                    </a:lnTo>
                    <a:lnTo>
                      <a:pt x="177" y="177"/>
                    </a:lnTo>
                    <a:lnTo>
                      <a:pt x="174" y="176"/>
                    </a:lnTo>
                    <a:lnTo>
                      <a:pt x="173" y="176"/>
                    </a:lnTo>
                    <a:lnTo>
                      <a:pt x="171" y="175"/>
                    </a:lnTo>
                    <a:lnTo>
                      <a:pt x="168" y="175"/>
                    </a:lnTo>
                    <a:lnTo>
                      <a:pt x="167" y="172"/>
                    </a:lnTo>
                    <a:lnTo>
                      <a:pt x="165" y="172"/>
                    </a:lnTo>
                    <a:lnTo>
                      <a:pt x="161" y="169"/>
                    </a:lnTo>
                    <a:lnTo>
                      <a:pt x="159" y="167"/>
                    </a:lnTo>
                    <a:lnTo>
                      <a:pt x="157" y="166"/>
                    </a:lnTo>
                    <a:lnTo>
                      <a:pt x="156" y="167"/>
                    </a:lnTo>
                    <a:lnTo>
                      <a:pt x="154" y="166"/>
                    </a:lnTo>
                    <a:lnTo>
                      <a:pt x="153" y="166"/>
                    </a:lnTo>
                    <a:lnTo>
                      <a:pt x="150" y="165"/>
                    </a:lnTo>
                    <a:lnTo>
                      <a:pt x="148" y="165"/>
                    </a:lnTo>
                    <a:lnTo>
                      <a:pt x="146" y="164"/>
                    </a:lnTo>
                    <a:lnTo>
                      <a:pt x="144" y="164"/>
                    </a:lnTo>
                    <a:lnTo>
                      <a:pt x="143" y="162"/>
                    </a:lnTo>
                    <a:lnTo>
                      <a:pt x="142" y="160"/>
                    </a:lnTo>
                    <a:lnTo>
                      <a:pt x="140" y="159"/>
                    </a:lnTo>
                    <a:lnTo>
                      <a:pt x="139" y="159"/>
                    </a:lnTo>
                    <a:lnTo>
                      <a:pt x="138" y="156"/>
                    </a:lnTo>
                    <a:lnTo>
                      <a:pt x="136" y="156"/>
                    </a:lnTo>
                    <a:lnTo>
                      <a:pt x="134" y="155"/>
                    </a:lnTo>
                    <a:lnTo>
                      <a:pt x="132" y="154"/>
                    </a:lnTo>
                    <a:lnTo>
                      <a:pt x="131" y="154"/>
                    </a:lnTo>
                    <a:lnTo>
                      <a:pt x="128" y="153"/>
                    </a:lnTo>
                    <a:lnTo>
                      <a:pt x="125" y="149"/>
                    </a:lnTo>
                    <a:lnTo>
                      <a:pt x="124" y="147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20" y="141"/>
                    </a:lnTo>
                    <a:lnTo>
                      <a:pt x="121" y="139"/>
                    </a:lnTo>
                    <a:lnTo>
                      <a:pt x="122" y="139"/>
                    </a:lnTo>
                    <a:lnTo>
                      <a:pt x="125" y="137"/>
                    </a:lnTo>
                    <a:lnTo>
                      <a:pt x="124" y="136"/>
                    </a:lnTo>
                    <a:lnTo>
                      <a:pt x="121" y="136"/>
                    </a:lnTo>
                    <a:lnTo>
                      <a:pt x="124" y="133"/>
                    </a:lnTo>
                    <a:lnTo>
                      <a:pt x="125" y="131"/>
                    </a:lnTo>
                    <a:lnTo>
                      <a:pt x="125" y="128"/>
                    </a:lnTo>
                    <a:lnTo>
                      <a:pt x="121" y="125"/>
                    </a:lnTo>
                    <a:lnTo>
                      <a:pt x="121" y="123"/>
                    </a:lnTo>
                    <a:lnTo>
                      <a:pt x="120" y="121"/>
                    </a:lnTo>
                    <a:lnTo>
                      <a:pt x="120" y="119"/>
                    </a:lnTo>
                    <a:lnTo>
                      <a:pt x="117" y="114"/>
                    </a:lnTo>
                    <a:lnTo>
                      <a:pt x="116" y="113"/>
                    </a:lnTo>
                    <a:lnTo>
                      <a:pt x="114" y="111"/>
                    </a:lnTo>
                    <a:lnTo>
                      <a:pt x="111" y="109"/>
                    </a:lnTo>
                    <a:lnTo>
                      <a:pt x="110" y="106"/>
                    </a:lnTo>
                    <a:lnTo>
                      <a:pt x="108" y="104"/>
                    </a:lnTo>
                    <a:lnTo>
                      <a:pt x="107" y="102"/>
                    </a:lnTo>
                    <a:lnTo>
                      <a:pt x="103" y="98"/>
                    </a:lnTo>
                    <a:lnTo>
                      <a:pt x="101" y="97"/>
                    </a:lnTo>
                    <a:lnTo>
                      <a:pt x="98" y="94"/>
                    </a:lnTo>
                    <a:lnTo>
                      <a:pt x="96" y="93"/>
                    </a:lnTo>
                    <a:lnTo>
                      <a:pt x="96" y="89"/>
                    </a:lnTo>
                    <a:lnTo>
                      <a:pt x="92" y="86"/>
                    </a:lnTo>
                    <a:lnTo>
                      <a:pt x="88" y="86"/>
                    </a:lnTo>
                    <a:lnTo>
                      <a:pt x="88" y="83"/>
                    </a:lnTo>
                    <a:lnTo>
                      <a:pt x="85" y="83"/>
                    </a:lnTo>
                    <a:lnTo>
                      <a:pt x="84" y="82"/>
                    </a:lnTo>
                    <a:lnTo>
                      <a:pt x="81" y="82"/>
                    </a:lnTo>
                    <a:lnTo>
                      <a:pt x="80" y="80"/>
                    </a:lnTo>
                    <a:lnTo>
                      <a:pt x="80" y="78"/>
                    </a:lnTo>
                    <a:lnTo>
                      <a:pt x="81" y="76"/>
                    </a:lnTo>
                    <a:lnTo>
                      <a:pt x="82" y="75"/>
                    </a:lnTo>
                    <a:lnTo>
                      <a:pt x="82" y="74"/>
                    </a:lnTo>
                    <a:lnTo>
                      <a:pt x="81" y="71"/>
                    </a:lnTo>
                    <a:lnTo>
                      <a:pt x="79" y="70"/>
                    </a:lnTo>
                    <a:lnTo>
                      <a:pt x="78" y="70"/>
                    </a:lnTo>
                    <a:lnTo>
                      <a:pt x="76" y="69"/>
                    </a:lnTo>
                    <a:lnTo>
                      <a:pt x="75" y="66"/>
                    </a:lnTo>
                    <a:lnTo>
                      <a:pt x="74" y="65"/>
                    </a:lnTo>
                    <a:lnTo>
                      <a:pt x="71" y="65"/>
                    </a:lnTo>
                    <a:lnTo>
                      <a:pt x="69" y="64"/>
                    </a:lnTo>
                    <a:lnTo>
                      <a:pt x="69" y="61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67" y="56"/>
                    </a:lnTo>
                    <a:lnTo>
                      <a:pt x="65" y="56"/>
                    </a:lnTo>
                    <a:lnTo>
                      <a:pt x="63" y="55"/>
                    </a:lnTo>
                    <a:lnTo>
                      <a:pt x="62" y="55"/>
                    </a:lnTo>
                    <a:lnTo>
                      <a:pt x="61" y="53"/>
                    </a:lnTo>
                    <a:lnTo>
                      <a:pt x="59" y="52"/>
                    </a:lnTo>
                    <a:lnTo>
                      <a:pt x="57" y="50"/>
                    </a:lnTo>
                    <a:lnTo>
                      <a:pt x="56" y="49"/>
                    </a:lnTo>
                    <a:lnTo>
                      <a:pt x="55" y="47"/>
                    </a:lnTo>
                    <a:lnTo>
                      <a:pt x="52" y="44"/>
                    </a:lnTo>
                    <a:lnTo>
                      <a:pt x="52" y="42"/>
                    </a:lnTo>
                    <a:lnTo>
                      <a:pt x="51" y="41"/>
                    </a:lnTo>
                    <a:lnTo>
                      <a:pt x="50" y="38"/>
                    </a:lnTo>
                    <a:lnTo>
                      <a:pt x="47" y="36"/>
                    </a:lnTo>
                    <a:lnTo>
                      <a:pt x="46" y="33"/>
                    </a:lnTo>
                    <a:lnTo>
                      <a:pt x="46" y="30"/>
                    </a:lnTo>
                    <a:lnTo>
                      <a:pt x="45" y="28"/>
                    </a:lnTo>
                    <a:lnTo>
                      <a:pt x="44" y="26"/>
                    </a:lnTo>
                    <a:lnTo>
                      <a:pt x="42" y="25"/>
                    </a:lnTo>
                    <a:lnTo>
                      <a:pt x="42" y="20"/>
                    </a:lnTo>
                    <a:lnTo>
                      <a:pt x="41" y="19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6" y="15"/>
                    </a:lnTo>
                    <a:lnTo>
                      <a:pt x="35" y="14"/>
                    </a:lnTo>
                    <a:lnTo>
                      <a:pt x="33" y="14"/>
                    </a:lnTo>
                    <a:lnTo>
                      <a:pt x="32" y="15"/>
                    </a:lnTo>
                    <a:lnTo>
                      <a:pt x="29" y="14"/>
                    </a:lnTo>
                    <a:lnTo>
                      <a:pt x="27" y="11"/>
                    </a:lnTo>
                    <a:lnTo>
                      <a:pt x="24" y="11"/>
                    </a:lnTo>
                    <a:lnTo>
                      <a:pt x="23" y="10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3" y="16"/>
                    </a:lnTo>
                    <a:lnTo>
                      <a:pt x="23" y="19"/>
                    </a:lnTo>
                    <a:lnTo>
                      <a:pt x="24" y="21"/>
                    </a:lnTo>
                    <a:lnTo>
                      <a:pt x="26" y="22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26" y="28"/>
                    </a:lnTo>
                    <a:lnTo>
                      <a:pt x="27" y="31"/>
                    </a:lnTo>
                    <a:lnTo>
                      <a:pt x="27" y="32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6" y="41"/>
                    </a:lnTo>
                    <a:lnTo>
                      <a:pt x="38" y="43"/>
                    </a:lnTo>
                    <a:lnTo>
                      <a:pt x="38" y="44"/>
                    </a:lnTo>
                    <a:lnTo>
                      <a:pt x="40" y="46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5" y="50"/>
                    </a:lnTo>
                    <a:lnTo>
                      <a:pt x="45" y="54"/>
                    </a:lnTo>
                    <a:lnTo>
                      <a:pt x="46" y="55"/>
                    </a:lnTo>
                    <a:lnTo>
                      <a:pt x="46" y="58"/>
                    </a:lnTo>
                    <a:lnTo>
                      <a:pt x="49" y="60"/>
                    </a:lnTo>
                    <a:lnTo>
                      <a:pt x="51" y="61"/>
                    </a:lnTo>
                    <a:lnTo>
                      <a:pt x="51" y="63"/>
                    </a:lnTo>
                    <a:lnTo>
                      <a:pt x="52" y="65"/>
                    </a:lnTo>
                    <a:lnTo>
                      <a:pt x="53" y="65"/>
                    </a:lnTo>
                    <a:lnTo>
                      <a:pt x="55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6" y="69"/>
                    </a:lnTo>
                    <a:lnTo>
                      <a:pt x="58" y="71"/>
                    </a:lnTo>
                    <a:lnTo>
                      <a:pt x="59" y="74"/>
                    </a:lnTo>
                    <a:lnTo>
                      <a:pt x="61" y="75"/>
                    </a:lnTo>
                    <a:lnTo>
                      <a:pt x="61" y="78"/>
                    </a:lnTo>
                    <a:lnTo>
                      <a:pt x="62" y="81"/>
                    </a:lnTo>
                    <a:lnTo>
                      <a:pt x="64" y="83"/>
                    </a:lnTo>
                    <a:lnTo>
                      <a:pt x="64" y="86"/>
                    </a:lnTo>
                    <a:lnTo>
                      <a:pt x="65" y="88"/>
                    </a:lnTo>
                    <a:lnTo>
                      <a:pt x="68" y="91"/>
                    </a:lnTo>
                    <a:lnTo>
                      <a:pt x="67" y="93"/>
                    </a:lnTo>
                    <a:lnTo>
                      <a:pt x="68" y="95"/>
                    </a:lnTo>
                    <a:lnTo>
                      <a:pt x="68" y="97"/>
                    </a:lnTo>
                    <a:lnTo>
                      <a:pt x="70" y="98"/>
                    </a:lnTo>
                    <a:lnTo>
                      <a:pt x="71" y="97"/>
                    </a:lnTo>
                    <a:lnTo>
                      <a:pt x="73" y="98"/>
                    </a:lnTo>
                    <a:lnTo>
                      <a:pt x="75" y="99"/>
                    </a:lnTo>
                    <a:lnTo>
                      <a:pt x="76" y="99"/>
                    </a:lnTo>
                    <a:lnTo>
                      <a:pt x="76" y="102"/>
                    </a:lnTo>
                    <a:lnTo>
                      <a:pt x="81" y="106"/>
                    </a:lnTo>
                    <a:lnTo>
                      <a:pt x="81" y="108"/>
                    </a:lnTo>
                    <a:lnTo>
                      <a:pt x="80" y="110"/>
                    </a:lnTo>
                    <a:lnTo>
                      <a:pt x="78" y="111"/>
                    </a:lnTo>
                    <a:lnTo>
                      <a:pt x="74" y="113"/>
                    </a:lnTo>
                    <a:lnTo>
                      <a:pt x="74" y="110"/>
                    </a:lnTo>
                    <a:lnTo>
                      <a:pt x="73" y="108"/>
                    </a:lnTo>
                    <a:lnTo>
                      <a:pt x="71" y="106"/>
                    </a:lnTo>
                    <a:lnTo>
                      <a:pt x="70" y="104"/>
                    </a:lnTo>
                    <a:lnTo>
                      <a:pt x="69" y="104"/>
                    </a:lnTo>
                    <a:lnTo>
                      <a:pt x="63" y="98"/>
                    </a:lnTo>
                    <a:lnTo>
                      <a:pt x="61" y="97"/>
                    </a:lnTo>
                    <a:lnTo>
                      <a:pt x="59" y="95"/>
                    </a:lnTo>
                    <a:lnTo>
                      <a:pt x="57" y="94"/>
                    </a:lnTo>
                    <a:lnTo>
                      <a:pt x="56" y="94"/>
                    </a:lnTo>
                    <a:lnTo>
                      <a:pt x="55" y="92"/>
                    </a:lnTo>
                    <a:lnTo>
                      <a:pt x="52" y="92"/>
                    </a:lnTo>
                    <a:lnTo>
                      <a:pt x="52" y="87"/>
                    </a:lnTo>
                    <a:lnTo>
                      <a:pt x="53" y="86"/>
                    </a:lnTo>
                    <a:lnTo>
                      <a:pt x="53" y="82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51" y="76"/>
                    </a:lnTo>
                    <a:lnTo>
                      <a:pt x="49" y="75"/>
                    </a:lnTo>
                    <a:lnTo>
                      <a:pt x="47" y="75"/>
                    </a:lnTo>
                    <a:lnTo>
                      <a:pt x="46" y="74"/>
                    </a:lnTo>
                    <a:lnTo>
                      <a:pt x="44" y="72"/>
                    </a:lnTo>
                    <a:lnTo>
                      <a:pt x="42" y="70"/>
                    </a:lnTo>
                    <a:lnTo>
                      <a:pt x="41" y="69"/>
                    </a:lnTo>
                    <a:lnTo>
                      <a:pt x="41" y="67"/>
                    </a:lnTo>
                    <a:lnTo>
                      <a:pt x="40" y="69"/>
                    </a:lnTo>
                    <a:lnTo>
                      <a:pt x="39" y="69"/>
                    </a:lnTo>
                    <a:lnTo>
                      <a:pt x="36" y="70"/>
                    </a:lnTo>
                    <a:lnTo>
                      <a:pt x="35" y="67"/>
                    </a:lnTo>
                    <a:lnTo>
                      <a:pt x="33" y="66"/>
                    </a:lnTo>
                    <a:lnTo>
                      <a:pt x="32" y="65"/>
                    </a:lnTo>
                    <a:lnTo>
                      <a:pt x="29" y="65"/>
                    </a:lnTo>
                    <a:lnTo>
                      <a:pt x="28" y="64"/>
                    </a:lnTo>
                    <a:lnTo>
                      <a:pt x="28" y="61"/>
                    </a:lnTo>
                    <a:lnTo>
                      <a:pt x="26" y="60"/>
                    </a:lnTo>
                    <a:lnTo>
                      <a:pt x="24" y="59"/>
                    </a:lnTo>
                    <a:lnTo>
                      <a:pt x="22" y="58"/>
                    </a:lnTo>
                    <a:lnTo>
                      <a:pt x="28" y="58"/>
                    </a:lnTo>
                    <a:lnTo>
                      <a:pt x="29" y="56"/>
                    </a:lnTo>
                    <a:lnTo>
                      <a:pt x="30" y="59"/>
                    </a:lnTo>
                    <a:lnTo>
                      <a:pt x="32" y="60"/>
                    </a:lnTo>
                    <a:lnTo>
                      <a:pt x="34" y="59"/>
                    </a:lnTo>
                    <a:lnTo>
                      <a:pt x="32" y="58"/>
                    </a:lnTo>
                    <a:lnTo>
                      <a:pt x="32" y="55"/>
                    </a:lnTo>
                    <a:lnTo>
                      <a:pt x="30" y="55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3" y="50"/>
                    </a:lnTo>
                    <a:lnTo>
                      <a:pt x="32" y="48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7" y="44"/>
                    </a:lnTo>
                    <a:lnTo>
                      <a:pt x="26" y="43"/>
                    </a:lnTo>
                    <a:lnTo>
                      <a:pt x="24" y="41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18" y="37"/>
                    </a:lnTo>
                    <a:lnTo>
                      <a:pt x="16" y="36"/>
                    </a:lnTo>
                    <a:lnTo>
                      <a:pt x="15" y="35"/>
                    </a:lnTo>
                    <a:lnTo>
                      <a:pt x="15" y="31"/>
                    </a:lnTo>
                    <a:lnTo>
                      <a:pt x="13" y="28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7" y="18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11" y="2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24" y="3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10"/>
                    </a:lnTo>
                    <a:lnTo>
                      <a:pt x="46" y="11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8" y="15"/>
                    </a:lnTo>
                    <a:lnTo>
                      <a:pt x="59" y="15"/>
                    </a:lnTo>
                    <a:lnTo>
                      <a:pt x="61" y="16"/>
                    </a:lnTo>
                    <a:lnTo>
                      <a:pt x="63" y="16"/>
                    </a:lnTo>
                    <a:lnTo>
                      <a:pt x="64" y="18"/>
                    </a:lnTo>
                    <a:lnTo>
                      <a:pt x="93" y="18"/>
                    </a:lnTo>
                    <a:lnTo>
                      <a:pt x="93" y="11"/>
                    </a:lnTo>
                    <a:lnTo>
                      <a:pt x="110" y="11"/>
                    </a:lnTo>
                    <a:lnTo>
                      <a:pt x="113" y="13"/>
                    </a:lnTo>
                    <a:lnTo>
                      <a:pt x="114" y="14"/>
                    </a:lnTo>
                    <a:lnTo>
                      <a:pt x="115" y="16"/>
                    </a:lnTo>
                    <a:lnTo>
                      <a:pt x="116" y="16"/>
                    </a:lnTo>
                    <a:lnTo>
                      <a:pt x="119" y="19"/>
                    </a:lnTo>
                    <a:lnTo>
                      <a:pt x="121" y="20"/>
                    </a:lnTo>
                    <a:lnTo>
                      <a:pt x="125" y="24"/>
                    </a:lnTo>
                    <a:lnTo>
                      <a:pt x="127" y="25"/>
                    </a:lnTo>
                    <a:lnTo>
                      <a:pt x="128" y="27"/>
                    </a:lnTo>
                    <a:lnTo>
                      <a:pt x="128" y="28"/>
                    </a:lnTo>
                    <a:lnTo>
                      <a:pt x="130" y="30"/>
                    </a:lnTo>
                    <a:lnTo>
                      <a:pt x="130" y="32"/>
                    </a:lnTo>
                    <a:lnTo>
                      <a:pt x="131" y="33"/>
                    </a:lnTo>
                    <a:lnTo>
                      <a:pt x="132" y="36"/>
                    </a:lnTo>
                    <a:lnTo>
                      <a:pt x="137" y="41"/>
                    </a:lnTo>
                    <a:lnTo>
                      <a:pt x="139" y="41"/>
                    </a:lnTo>
                    <a:lnTo>
                      <a:pt x="140" y="42"/>
                    </a:lnTo>
                    <a:lnTo>
                      <a:pt x="143" y="43"/>
                    </a:lnTo>
                    <a:lnTo>
                      <a:pt x="144" y="43"/>
                    </a:lnTo>
                    <a:lnTo>
                      <a:pt x="146" y="44"/>
                    </a:lnTo>
                    <a:lnTo>
                      <a:pt x="148" y="43"/>
                    </a:lnTo>
                    <a:lnTo>
                      <a:pt x="149" y="41"/>
                    </a:lnTo>
                    <a:lnTo>
                      <a:pt x="149" y="39"/>
                    </a:lnTo>
                    <a:lnTo>
                      <a:pt x="150" y="37"/>
                    </a:lnTo>
                    <a:lnTo>
                      <a:pt x="153" y="35"/>
                    </a:lnTo>
                    <a:lnTo>
                      <a:pt x="154" y="35"/>
                    </a:lnTo>
                    <a:lnTo>
                      <a:pt x="155" y="33"/>
                    </a:lnTo>
                    <a:lnTo>
                      <a:pt x="156" y="35"/>
                    </a:lnTo>
                    <a:lnTo>
                      <a:pt x="162" y="35"/>
                    </a:lnTo>
                    <a:lnTo>
                      <a:pt x="165" y="36"/>
                    </a:lnTo>
                    <a:lnTo>
                      <a:pt x="165" y="37"/>
                    </a:lnTo>
                    <a:lnTo>
                      <a:pt x="167" y="38"/>
                    </a:lnTo>
                    <a:lnTo>
                      <a:pt x="169" y="41"/>
                    </a:lnTo>
                    <a:lnTo>
                      <a:pt x="171" y="41"/>
                    </a:lnTo>
                    <a:lnTo>
                      <a:pt x="172" y="43"/>
                    </a:lnTo>
                    <a:lnTo>
                      <a:pt x="172" y="44"/>
                    </a:lnTo>
                    <a:lnTo>
                      <a:pt x="173" y="47"/>
                    </a:lnTo>
                    <a:lnTo>
                      <a:pt x="174" y="48"/>
                    </a:lnTo>
                    <a:lnTo>
                      <a:pt x="176" y="50"/>
                    </a:lnTo>
                    <a:lnTo>
                      <a:pt x="176" y="52"/>
                    </a:lnTo>
                    <a:lnTo>
                      <a:pt x="179" y="55"/>
                    </a:lnTo>
                    <a:lnTo>
                      <a:pt x="180" y="58"/>
                    </a:lnTo>
                    <a:lnTo>
                      <a:pt x="182" y="59"/>
                    </a:lnTo>
                    <a:lnTo>
                      <a:pt x="184" y="60"/>
                    </a:lnTo>
                    <a:lnTo>
                      <a:pt x="184" y="61"/>
                    </a:lnTo>
                    <a:lnTo>
                      <a:pt x="185" y="64"/>
                    </a:lnTo>
                    <a:lnTo>
                      <a:pt x="185" y="67"/>
                    </a:lnTo>
                    <a:lnTo>
                      <a:pt x="186" y="69"/>
                    </a:lnTo>
                    <a:lnTo>
                      <a:pt x="189" y="74"/>
                    </a:lnTo>
                    <a:lnTo>
                      <a:pt x="190" y="74"/>
                    </a:lnTo>
                    <a:lnTo>
                      <a:pt x="192" y="75"/>
                    </a:lnTo>
                    <a:lnTo>
                      <a:pt x="194" y="75"/>
                    </a:lnTo>
                    <a:lnTo>
                      <a:pt x="195" y="76"/>
                    </a:lnTo>
                    <a:lnTo>
                      <a:pt x="197" y="77"/>
                    </a:lnTo>
                    <a:lnTo>
                      <a:pt x="203" y="77"/>
                    </a:lnTo>
                    <a:lnTo>
                      <a:pt x="206" y="80"/>
                    </a:lnTo>
                    <a:lnTo>
                      <a:pt x="208" y="78"/>
                    </a:lnTo>
                    <a:lnTo>
                      <a:pt x="208" y="81"/>
                    </a:lnTo>
                    <a:lnTo>
                      <a:pt x="206" y="86"/>
                    </a:lnTo>
                    <a:lnTo>
                      <a:pt x="205" y="89"/>
                    </a:lnTo>
                    <a:lnTo>
                      <a:pt x="206" y="87"/>
                    </a:lnTo>
                    <a:lnTo>
                      <a:pt x="206" y="86"/>
                    </a:lnTo>
                    <a:lnTo>
                      <a:pt x="205" y="83"/>
                    </a:lnTo>
                    <a:lnTo>
                      <a:pt x="205" y="86"/>
                    </a:lnTo>
                    <a:lnTo>
                      <a:pt x="203" y="85"/>
                    </a:lnTo>
                    <a:lnTo>
                      <a:pt x="203" y="87"/>
                    </a:lnTo>
                    <a:lnTo>
                      <a:pt x="202" y="88"/>
                    </a:lnTo>
                    <a:lnTo>
                      <a:pt x="203" y="91"/>
                    </a:lnTo>
                    <a:lnTo>
                      <a:pt x="202" y="93"/>
                    </a:lnTo>
                    <a:lnTo>
                      <a:pt x="202" y="99"/>
                    </a:lnTo>
                    <a:lnTo>
                      <a:pt x="202" y="97"/>
                    </a:lnTo>
                    <a:lnTo>
                      <a:pt x="203" y="95"/>
                    </a:lnTo>
                    <a:lnTo>
                      <a:pt x="202" y="98"/>
                    </a:lnTo>
                    <a:lnTo>
                      <a:pt x="202" y="114"/>
                    </a:lnTo>
                    <a:lnTo>
                      <a:pt x="201" y="116"/>
                    </a:lnTo>
                    <a:lnTo>
                      <a:pt x="201" y="119"/>
                    </a:lnTo>
                    <a:lnTo>
                      <a:pt x="202" y="120"/>
                    </a:lnTo>
                    <a:lnTo>
                      <a:pt x="202" y="122"/>
                    </a:lnTo>
                    <a:lnTo>
                      <a:pt x="203" y="125"/>
                    </a:lnTo>
                    <a:lnTo>
                      <a:pt x="206" y="126"/>
                    </a:lnTo>
                    <a:lnTo>
                      <a:pt x="207" y="127"/>
                    </a:lnTo>
                    <a:lnTo>
                      <a:pt x="206" y="130"/>
                    </a:lnTo>
                    <a:lnTo>
                      <a:pt x="206" y="131"/>
                    </a:lnTo>
                    <a:lnTo>
                      <a:pt x="207" y="133"/>
                    </a:lnTo>
                    <a:lnTo>
                      <a:pt x="208" y="134"/>
                    </a:lnTo>
                    <a:lnTo>
                      <a:pt x="208" y="137"/>
                    </a:lnTo>
                    <a:lnTo>
                      <a:pt x="209" y="138"/>
                    </a:lnTo>
                    <a:lnTo>
                      <a:pt x="211" y="141"/>
                    </a:lnTo>
                    <a:lnTo>
                      <a:pt x="213" y="142"/>
                    </a:lnTo>
                    <a:lnTo>
                      <a:pt x="214" y="143"/>
                    </a:lnTo>
                    <a:lnTo>
                      <a:pt x="215" y="145"/>
                    </a:lnTo>
                    <a:lnTo>
                      <a:pt x="217" y="147"/>
                    </a:lnTo>
                    <a:lnTo>
                      <a:pt x="217" y="149"/>
                    </a:lnTo>
                    <a:lnTo>
                      <a:pt x="218" y="150"/>
                    </a:lnTo>
                    <a:lnTo>
                      <a:pt x="218" y="153"/>
                    </a:lnTo>
                    <a:lnTo>
                      <a:pt x="219" y="154"/>
                    </a:lnTo>
                    <a:lnTo>
                      <a:pt x="221" y="155"/>
                    </a:lnTo>
                    <a:lnTo>
                      <a:pt x="221" y="156"/>
                    </a:lnTo>
                    <a:lnTo>
                      <a:pt x="224" y="158"/>
                    </a:lnTo>
                    <a:lnTo>
                      <a:pt x="225" y="159"/>
                    </a:lnTo>
                    <a:lnTo>
                      <a:pt x="230" y="159"/>
                    </a:lnTo>
                    <a:lnTo>
                      <a:pt x="231" y="160"/>
                    </a:lnTo>
                    <a:lnTo>
                      <a:pt x="234" y="160"/>
                    </a:lnTo>
                    <a:lnTo>
                      <a:pt x="234" y="162"/>
                    </a:lnTo>
                    <a:lnTo>
                      <a:pt x="235" y="164"/>
                    </a:lnTo>
                    <a:lnTo>
                      <a:pt x="237" y="165"/>
                    </a:lnTo>
                    <a:lnTo>
                      <a:pt x="241" y="164"/>
                    </a:lnTo>
                    <a:lnTo>
                      <a:pt x="246" y="161"/>
                    </a:lnTo>
                    <a:lnTo>
                      <a:pt x="253" y="161"/>
                    </a:lnTo>
                    <a:lnTo>
                      <a:pt x="254" y="160"/>
                    </a:lnTo>
                    <a:lnTo>
                      <a:pt x="258" y="159"/>
                    </a:lnTo>
                    <a:lnTo>
                      <a:pt x="264" y="159"/>
                    </a:lnTo>
                    <a:lnTo>
                      <a:pt x="266" y="161"/>
                    </a:lnTo>
                    <a:lnTo>
                      <a:pt x="267" y="161"/>
                    </a:lnTo>
                    <a:lnTo>
                      <a:pt x="270" y="160"/>
                    </a:lnTo>
                    <a:lnTo>
                      <a:pt x="270" y="158"/>
                    </a:lnTo>
                    <a:lnTo>
                      <a:pt x="269" y="158"/>
                    </a:lnTo>
                    <a:lnTo>
                      <a:pt x="270" y="155"/>
                    </a:lnTo>
                    <a:lnTo>
                      <a:pt x="271" y="155"/>
                    </a:lnTo>
                    <a:lnTo>
                      <a:pt x="274" y="153"/>
                    </a:lnTo>
                    <a:lnTo>
                      <a:pt x="276" y="151"/>
                    </a:lnTo>
                    <a:lnTo>
                      <a:pt x="276" y="147"/>
                    </a:lnTo>
                    <a:lnTo>
                      <a:pt x="278" y="145"/>
                    </a:lnTo>
                    <a:lnTo>
                      <a:pt x="278" y="137"/>
                    </a:lnTo>
                    <a:lnTo>
                      <a:pt x="281" y="132"/>
                    </a:lnTo>
                    <a:lnTo>
                      <a:pt x="283" y="132"/>
                    </a:lnTo>
                    <a:lnTo>
                      <a:pt x="286" y="131"/>
                    </a:lnTo>
                    <a:lnTo>
                      <a:pt x="287" y="130"/>
                    </a:lnTo>
                    <a:lnTo>
                      <a:pt x="294" y="130"/>
                    </a:lnTo>
                    <a:lnTo>
                      <a:pt x="295" y="128"/>
                    </a:lnTo>
                    <a:lnTo>
                      <a:pt x="298" y="128"/>
                    </a:lnTo>
                    <a:lnTo>
                      <a:pt x="299" y="127"/>
                    </a:lnTo>
                    <a:lnTo>
                      <a:pt x="305" y="127"/>
                    </a:lnTo>
                    <a:lnTo>
                      <a:pt x="309" y="128"/>
                    </a:lnTo>
                    <a:lnTo>
                      <a:pt x="311" y="127"/>
                    </a:lnTo>
                    <a:lnTo>
                      <a:pt x="313" y="127"/>
                    </a:lnTo>
                    <a:lnTo>
                      <a:pt x="315" y="128"/>
                    </a:lnTo>
                    <a:lnTo>
                      <a:pt x="317" y="130"/>
                    </a:lnTo>
                    <a:lnTo>
                      <a:pt x="317" y="131"/>
                    </a:lnTo>
                    <a:lnTo>
                      <a:pt x="316" y="133"/>
                    </a:lnTo>
                    <a:lnTo>
                      <a:pt x="316" y="136"/>
                    </a:lnTo>
                    <a:lnTo>
                      <a:pt x="312" y="139"/>
                    </a:lnTo>
                    <a:lnTo>
                      <a:pt x="311" y="142"/>
                    </a:lnTo>
                    <a:lnTo>
                      <a:pt x="310" y="143"/>
                    </a:lnTo>
                    <a:lnTo>
                      <a:pt x="310" y="145"/>
                    </a:lnTo>
                    <a:lnTo>
                      <a:pt x="307" y="148"/>
                    </a:lnTo>
                    <a:lnTo>
                      <a:pt x="310" y="149"/>
                    </a:lnTo>
                    <a:lnTo>
                      <a:pt x="309" y="150"/>
                    </a:lnTo>
                    <a:lnTo>
                      <a:pt x="307" y="153"/>
                    </a:lnTo>
                    <a:lnTo>
                      <a:pt x="310" y="151"/>
                    </a:lnTo>
                    <a:lnTo>
                      <a:pt x="309" y="154"/>
                    </a:lnTo>
                    <a:lnTo>
                      <a:pt x="309" y="156"/>
                    </a:lnTo>
                    <a:lnTo>
                      <a:pt x="307" y="158"/>
                    </a:lnTo>
                    <a:lnTo>
                      <a:pt x="307" y="160"/>
                    </a:lnTo>
                    <a:lnTo>
                      <a:pt x="306" y="162"/>
                    </a:lnTo>
                    <a:lnTo>
                      <a:pt x="306" y="164"/>
                    </a:lnTo>
                    <a:lnTo>
                      <a:pt x="304" y="161"/>
                    </a:lnTo>
                    <a:lnTo>
                      <a:pt x="304" y="156"/>
                    </a:lnTo>
                    <a:lnTo>
                      <a:pt x="303" y="159"/>
                    </a:lnTo>
                    <a:lnTo>
                      <a:pt x="301" y="160"/>
                    </a:lnTo>
                    <a:lnTo>
                      <a:pt x="301" y="161"/>
                    </a:lnTo>
                    <a:lnTo>
                      <a:pt x="299" y="161"/>
                    </a:lnTo>
                    <a:lnTo>
                      <a:pt x="298" y="162"/>
                    </a:lnTo>
                    <a:lnTo>
                      <a:pt x="298" y="164"/>
                    </a:lnTo>
                    <a:lnTo>
                      <a:pt x="295" y="166"/>
                    </a:lnTo>
                    <a:lnTo>
                      <a:pt x="294" y="166"/>
                    </a:lnTo>
                    <a:lnTo>
                      <a:pt x="292" y="169"/>
                    </a:lnTo>
                    <a:lnTo>
                      <a:pt x="274" y="169"/>
                    </a:lnTo>
                    <a:lnTo>
                      <a:pt x="274" y="175"/>
                    </a:lnTo>
                    <a:lnTo>
                      <a:pt x="269" y="173"/>
                    </a:lnTo>
                    <a:lnTo>
                      <a:pt x="270" y="175"/>
                    </a:lnTo>
                    <a:lnTo>
                      <a:pt x="271" y="177"/>
                    </a:lnTo>
                    <a:lnTo>
                      <a:pt x="272" y="178"/>
                    </a:lnTo>
                    <a:lnTo>
                      <a:pt x="275" y="178"/>
                    </a:lnTo>
                    <a:lnTo>
                      <a:pt x="276" y="180"/>
                    </a:lnTo>
                    <a:lnTo>
                      <a:pt x="277" y="182"/>
                    </a:lnTo>
                    <a:lnTo>
                      <a:pt x="278" y="183"/>
                    </a:lnTo>
                    <a:lnTo>
                      <a:pt x="278" y="187"/>
                    </a:lnTo>
                    <a:lnTo>
                      <a:pt x="265" y="187"/>
                    </a:lnTo>
                    <a:lnTo>
                      <a:pt x="261" y="194"/>
                    </a:lnTo>
                    <a:lnTo>
                      <a:pt x="260" y="195"/>
                    </a:lnTo>
                    <a:lnTo>
                      <a:pt x="261" y="198"/>
                    </a:lnTo>
                    <a:lnTo>
                      <a:pt x="261" y="199"/>
                    </a:lnTo>
                    <a:lnTo>
                      <a:pt x="260" y="201"/>
                    </a:lnTo>
                    <a:lnTo>
                      <a:pt x="260" y="204"/>
                    </a:lnTo>
                    <a:lnTo>
                      <a:pt x="247" y="190"/>
                    </a:lnTo>
                    <a:lnTo>
                      <a:pt x="244" y="189"/>
                    </a:lnTo>
                    <a:lnTo>
                      <a:pt x="243" y="188"/>
                    </a:lnTo>
                    <a:lnTo>
                      <a:pt x="241" y="187"/>
                    </a:lnTo>
                    <a:lnTo>
                      <a:pt x="238" y="187"/>
                    </a:lnTo>
                    <a:lnTo>
                      <a:pt x="237" y="186"/>
                    </a:lnTo>
                    <a:lnTo>
                      <a:pt x="234" y="186"/>
                    </a:lnTo>
                    <a:lnTo>
                      <a:pt x="235" y="184"/>
                    </a:lnTo>
                    <a:lnTo>
                      <a:pt x="234" y="184"/>
                    </a:lnTo>
                    <a:lnTo>
                      <a:pt x="232" y="183"/>
                    </a:lnTo>
                    <a:lnTo>
                      <a:pt x="231" y="184"/>
                    </a:lnTo>
                    <a:lnTo>
                      <a:pt x="232" y="184"/>
                    </a:lnTo>
                    <a:lnTo>
                      <a:pt x="231" y="186"/>
                    </a:lnTo>
                    <a:lnTo>
                      <a:pt x="232" y="186"/>
                    </a:lnTo>
                    <a:lnTo>
                      <a:pt x="229" y="186"/>
                    </a:lnTo>
                    <a:lnTo>
                      <a:pt x="228" y="187"/>
                    </a:lnTo>
                    <a:lnTo>
                      <a:pt x="223" y="189"/>
                    </a:lnTo>
                    <a:lnTo>
                      <a:pt x="221" y="189"/>
                    </a:lnTo>
                    <a:lnTo>
                      <a:pt x="219" y="190"/>
                    </a:lnTo>
                    <a:lnTo>
                      <a:pt x="218" y="192"/>
                    </a:lnTo>
                    <a:lnTo>
                      <a:pt x="215" y="192"/>
                    </a:lnTo>
                    <a:lnTo>
                      <a:pt x="214" y="190"/>
                    </a:lnTo>
                    <a:lnTo>
                      <a:pt x="212" y="190"/>
                    </a:lnTo>
                    <a:lnTo>
                      <a:pt x="209" y="189"/>
                    </a:lnTo>
                    <a:lnTo>
                      <a:pt x="208" y="189"/>
                    </a:lnTo>
                    <a:lnTo>
                      <a:pt x="207" y="188"/>
                    </a:lnTo>
                    <a:lnTo>
                      <a:pt x="202" y="188"/>
                    </a:lnTo>
                    <a:lnTo>
                      <a:pt x="201" y="187"/>
                    </a:lnTo>
                    <a:lnTo>
                      <a:pt x="199" y="186"/>
                    </a:lnTo>
                    <a:lnTo>
                      <a:pt x="197" y="186"/>
                    </a:lnTo>
                    <a:lnTo>
                      <a:pt x="195" y="184"/>
                    </a:lnTo>
                    <a:lnTo>
                      <a:pt x="194" y="184"/>
                    </a:lnTo>
                    <a:lnTo>
                      <a:pt x="192" y="18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97" name="Freeform 461"/>
              <p:cNvSpPr>
                <a:spLocks/>
              </p:cNvSpPr>
              <p:nvPr/>
            </p:nvSpPr>
            <p:spPr bwMode="auto">
              <a:xfrm>
                <a:off x="1919" y="260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98" name="Freeform 462"/>
              <p:cNvSpPr>
                <a:spLocks/>
              </p:cNvSpPr>
              <p:nvPr/>
            </p:nvSpPr>
            <p:spPr bwMode="auto">
              <a:xfrm>
                <a:off x="1920" y="2599"/>
                <a:ext cx="5" cy="4"/>
              </a:xfrm>
              <a:custGeom>
                <a:avLst/>
                <a:gdLst>
                  <a:gd name="T0" fmla="*/ 4 w 5"/>
                  <a:gd name="T1" fmla="*/ 1 h 4"/>
                  <a:gd name="T2" fmla="*/ 5 w 5"/>
                  <a:gd name="T3" fmla="*/ 3 h 4"/>
                  <a:gd name="T4" fmla="*/ 3 w 5"/>
                  <a:gd name="T5" fmla="*/ 3 h 4"/>
                  <a:gd name="T6" fmla="*/ 1 w 5"/>
                  <a:gd name="T7" fmla="*/ 4 h 4"/>
                  <a:gd name="T8" fmla="*/ 0 w 5"/>
                  <a:gd name="T9" fmla="*/ 3 h 4"/>
                  <a:gd name="T10" fmla="*/ 1 w 5"/>
                  <a:gd name="T11" fmla="*/ 0 h 4"/>
                  <a:gd name="T12" fmla="*/ 3 w 5"/>
                  <a:gd name="T13" fmla="*/ 1 h 4"/>
                  <a:gd name="T14" fmla="*/ 4 w 5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99" name="Freeform 463"/>
              <p:cNvSpPr>
                <a:spLocks/>
              </p:cNvSpPr>
              <p:nvPr/>
            </p:nvSpPr>
            <p:spPr bwMode="auto">
              <a:xfrm>
                <a:off x="1920" y="2602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1 h 3"/>
                  <a:gd name="T4" fmla="*/ 3 w 4"/>
                  <a:gd name="T5" fmla="*/ 2 h 3"/>
                  <a:gd name="T6" fmla="*/ 0 w 4"/>
                  <a:gd name="T7" fmla="*/ 3 h 3"/>
                  <a:gd name="T8" fmla="*/ 1 w 4"/>
                  <a:gd name="T9" fmla="*/ 1 h 3"/>
                  <a:gd name="T10" fmla="*/ 3 w 4"/>
                  <a:gd name="T11" fmla="*/ 0 h 3"/>
                  <a:gd name="T12" fmla="*/ 4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1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00" name="Freeform 464"/>
              <p:cNvSpPr>
                <a:spLocks/>
              </p:cNvSpPr>
              <p:nvPr/>
            </p:nvSpPr>
            <p:spPr bwMode="auto">
              <a:xfrm>
                <a:off x="1921" y="2610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3 w 4"/>
                  <a:gd name="T3" fmla="*/ 1 h 4"/>
                  <a:gd name="T4" fmla="*/ 4 w 4"/>
                  <a:gd name="T5" fmla="*/ 4 h 4"/>
                  <a:gd name="T6" fmla="*/ 0 w 4"/>
                  <a:gd name="T7" fmla="*/ 4 h 4"/>
                  <a:gd name="T8" fmla="*/ 0 w 4"/>
                  <a:gd name="T9" fmla="*/ 1 h 4"/>
                  <a:gd name="T10" fmla="*/ 2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3" y="1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01" name="Freeform 465"/>
              <p:cNvSpPr>
                <a:spLocks/>
              </p:cNvSpPr>
              <p:nvPr/>
            </p:nvSpPr>
            <p:spPr bwMode="auto">
              <a:xfrm>
                <a:off x="1921" y="2622"/>
                <a:ext cx="5" cy="4"/>
              </a:xfrm>
              <a:custGeom>
                <a:avLst/>
                <a:gdLst>
                  <a:gd name="T0" fmla="*/ 3 w 5"/>
                  <a:gd name="T1" fmla="*/ 4 h 4"/>
                  <a:gd name="T2" fmla="*/ 0 w 5"/>
                  <a:gd name="T3" fmla="*/ 3 h 4"/>
                  <a:gd name="T4" fmla="*/ 2 w 5"/>
                  <a:gd name="T5" fmla="*/ 2 h 4"/>
                  <a:gd name="T6" fmla="*/ 2 w 5"/>
                  <a:gd name="T7" fmla="*/ 0 h 4"/>
                  <a:gd name="T8" fmla="*/ 5 w 5"/>
                  <a:gd name="T9" fmla="*/ 0 h 4"/>
                  <a:gd name="T10" fmla="*/ 3 w 5"/>
                  <a:gd name="T11" fmla="*/ 3 h 4"/>
                  <a:gd name="T12" fmla="*/ 3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02" name="Freeform 466"/>
              <p:cNvSpPr>
                <a:spLocks/>
              </p:cNvSpPr>
              <p:nvPr/>
            </p:nvSpPr>
            <p:spPr bwMode="auto">
              <a:xfrm>
                <a:off x="1923" y="2597"/>
                <a:ext cx="11" cy="19"/>
              </a:xfrm>
              <a:custGeom>
                <a:avLst/>
                <a:gdLst>
                  <a:gd name="T0" fmla="*/ 7 w 11"/>
                  <a:gd name="T1" fmla="*/ 0 h 19"/>
                  <a:gd name="T2" fmla="*/ 8 w 11"/>
                  <a:gd name="T3" fmla="*/ 2 h 19"/>
                  <a:gd name="T4" fmla="*/ 8 w 11"/>
                  <a:gd name="T5" fmla="*/ 3 h 19"/>
                  <a:gd name="T6" fmla="*/ 9 w 11"/>
                  <a:gd name="T7" fmla="*/ 6 h 19"/>
                  <a:gd name="T8" fmla="*/ 9 w 11"/>
                  <a:gd name="T9" fmla="*/ 12 h 19"/>
                  <a:gd name="T10" fmla="*/ 8 w 11"/>
                  <a:gd name="T11" fmla="*/ 13 h 19"/>
                  <a:gd name="T12" fmla="*/ 11 w 11"/>
                  <a:gd name="T13" fmla="*/ 14 h 19"/>
                  <a:gd name="T14" fmla="*/ 11 w 11"/>
                  <a:gd name="T15" fmla="*/ 17 h 19"/>
                  <a:gd name="T16" fmla="*/ 8 w 11"/>
                  <a:gd name="T17" fmla="*/ 17 h 19"/>
                  <a:gd name="T18" fmla="*/ 8 w 11"/>
                  <a:gd name="T19" fmla="*/ 19 h 19"/>
                  <a:gd name="T20" fmla="*/ 6 w 11"/>
                  <a:gd name="T21" fmla="*/ 19 h 19"/>
                  <a:gd name="T22" fmla="*/ 7 w 11"/>
                  <a:gd name="T23" fmla="*/ 18 h 19"/>
                  <a:gd name="T24" fmla="*/ 6 w 11"/>
                  <a:gd name="T25" fmla="*/ 18 h 19"/>
                  <a:gd name="T26" fmla="*/ 7 w 11"/>
                  <a:gd name="T27" fmla="*/ 17 h 19"/>
                  <a:gd name="T28" fmla="*/ 7 w 11"/>
                  <a:gd name="T29" fmla="*/ 14 h 19"/>
                  <a:gd name="T30" fmla="*/ 6 w 11"/>
                  <a:gd name="T31" fmla="*/ 16 h 19"/>
                  <a:gd name="T32" fmla="*/ 4 w 11"/>
                  <a:gd name="T33" fmla="*/ 14 h 19"/>
                  <a:gd name="T34" fmla="*/ 7 w 11"/>
                  <a:gd name="T35" fmla="*/ 13 h 19"/>
                  <a:gd name="T36" fmla="*/ 4 w 11"/>
                  <a:gd name="T37" fmla="*/ 12 h 19"/>
                  <a:gd name="T38" fmla="*/ 7 w 11"/>
                  <a:gd name="T39" fmla="*/ 11 h 19"/>
                  <a:gd name="T40" fmla="*/ 8 w 11"/>
                  <a:gd name="T41" fmla="*/ 9 h 19"/>
                  <a:gd name="T42" fmla="*/ 6 w 11"/>
                  <a:gd name="T43" fmla="*/ 9 h 19"/>
                  <a:gd name="T44" fmla="*/ 6 w 11"/>
                  <a:gd name="T45" fmla="*/ 12 h 19"/>
                  <a:gd name="T46" fmla="*/ 3 w 11"/>
                  <a:gd name="T47" fmla="*/ 13 h 19"/>
                  <a:gd name="T48" fmla="*/ 3 w 11"/>
                  <a:gd name="T49" fmla="*/ 14 h 19"/>
                  <a:gd name="T50" fmla="*/ 4 w 11"/>
                  <a:gd name="T51" fmla="*/ 17 h 19"/>
                  <a:gd name="T52" fmla="*/ 2 w 11"/>
                  <a:gd name="T53" fmla="*/ 16 h 19"/>
                  <a:gd name="T54" fmla="*/ 2 w 11"/>
                  <a:gd name="T55" fmla="*/ 12 h 19"/>
                  <a:gd name="T56" fmla="*/ 0 w 11"/>
                  <a:gd name="T57" fmla="*/ 12 h 19"/>
                  <a:gd name="T58" fmla="*/ 0 w 11"/>
                  <a:gd name="T59" fmla="*/ 9 h 19"/>
                  <a:gd name="T60" fmla="*/ 1 w 11"/>
                  <a:gd name="T61" fmla="*/ 11 h 19"/>
                  <a:gd name="T62" fmla="*/ 3 w 11"/>
                  <a:gd name="T63" fmla="*/ 11 h 19"/>
                  <a:gd name="T64" fmla="*/ 1 w 11"/>
                  <a:gd name="T65" fmla="*/ 11 h 19"/>
                  <a:gd name="T66" fmla="*/ 1 w 11"/>
                  <a:gd name="T67" fmla="*/ 8 h 19"/>
                  <a:gd name="T68" fmla="*/ 2 w 11"/>
                  <a:gd name="T69" fmla="*/ 9 h 19"/>
                  <a:gd name="T70" fmla="*/ 3 w 11"/>
                  <a:gd name="T71" fmla="*/ 8 h 19"/>
                  <a:gd name="T72" fmla="*/ 4 w 11"/>
                  <a:gd name="T73" fmla="*/ 9 h 19"/>
                  <a:gd name="T74" fmla="*/ 6 w 11"/>
                  <a:gd name="T75" fmla="*/ 8 h 19"/>
                  <a:gd name="T76" fmla="*/ 6 w 11"/>
                  <a:gd name="T77" fmla="*/ 5 h 19"/>
                  <a:gd name="T78" fmla="*/ 3 w 11"/>
                  <a:gd name="T79" fmla="*/ 3 h 19"/>
                  <a:gd name="T80" fmla="*/ 6 w 11"/>
                  <a:gd name="T81" fmla="*/ 2 h 19"/>
                  <a:gd name="T82" fmla="*/ 3 w 11"/>
                  <a:gd name="T83" fmla="*/ 3 h 19"/>
                  <a:gd name="T84" fmla="*/ 4 w 11"/>
                  <a:gd name="T85" fmla="*/ 1 h 19"/>
                  <a:gd name="T86" fmla="*/ 6 w 11"/>
                  <a:gd name="T87" fmla="*/ 1 h 19"/>
                  <a:gd name="T88" fmla="*/ 7 w 11"/>
                  <a:gd name="T8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" h="19">
                    <a:moveTo>
                      <a:pt x="7" y="0"/>
                    </a:moveTo>
                    <a:lnTo>
                      <a:pt x="8" y="2"/>
                    </a:lnTo>
                    <a:lnTo>
                      <a:pt x="8" y="3"/>
                    </a:lnTo>
                    <a:lnTo>
                      <a:pt x="9" y="6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8" y="17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7" y="13"/>
                    </a:lnTo>
                    <a:lnTo>
                      <a:pt x="4" y="12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03" name="Freeform 467"/>
              <p:cNvSpPr>
                <a:spLocks/>
              </p:cNvSpPr>
              <p:nvPr/>
            </p:nvSpPr>
            <p:spPr bwMode="auto">
              <a:xfrm>
                <a:off x="1923" y="2616"/>
                <a:ext cx="4" cy="5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4 h 5"/>
                  <a:gd name="T4" fmla="*/ 0 w 4"/>
                  <a:gd name="T5" fmla="*/ 4 h 5"/>
                  <a:gd name="T6" fmla="*/ 0 w 4"/>
                  <a:gd name="T7" fmla="*/ 1 h 5"/>
                  <a:gd name="T8" fmla="*/ 2 w 4"/>
                  <a:gd name="T9" fmla="*/ 3 h 5"/>
                  <a:gd name="T10" fmla="*/ 3 w 4"/>
                  <a:gd name="T11" fmla="*/ 1 h 5"/>
                  <a:gd name="T12" fmla="*/ 1 w 4"/>
                  <a:gd name="T13" fmla="*/ 1 h 5"/>
                  <a:gd name="T14" fmla="*/ 0 w 4"/>
                  <a:gd name="T15" fmla="*/ 0 h 5"/>
                  <a:gd name="T16" fmla="*/ 3 w 4"/>
                  <a:gd name="T17" fmla="*/ 0 h 5"/>
                  <a:gd name="T18" fmla="*/ 4 w 4"/>
                  <a:gd name="T19" fmla="*/ 1 h 5"/>
                  <a:gd name="T20" fmla="*/ 4 w 4"/>
                  <a:gd name="T21" fmla="*/ 3 h 5"/>
                  <a:gd name="T22" fmla="*/ 2 w 4"/>
                  <a:gd name="T23" fmla="*/ 4 h 5"/>
                  <a:gd name="T24" fmla="*/ 2 w 4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04" name="Freeform 468"/>
              <p:cNvSpPr>
                <a:spLocks/>
              </p:cNvSpPr>
              <p:nvPr/>
            </p:nvSpPr>
            <p:spPr bwMode="auto">
              <a:xfrm>
                <a:off x="1924" y="2633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3 h 5"/>
                  <a:gd name="T4" fmla="*/ 1 w 3"/>
                  <a:gd name="T5" fmla="*/ 1 h 5"/>
                  <a:gd name="T6" fmla="*/ 1 w 3"/>
                  <a:gd name="T7" fmla="*/ 0 h 5"/>
                  <a:gd name="T8" fmla="*/ 1 w 3"/>
                  <a:gd name="T9" fmla="*/ 1 h 5"/>
                  <a:gd name="T10" fmla="*/ 3 w 3"/>
                  <a:gd name="T11" fmla="*/ 0 h 5"/>
                  <a:gd name="T12" fmla="*/ 2 w 3"/>
                  <a:gd name="T13" fmla="*/ 3 h 5"/>
                  <a:gd name="T14" fmla="*/ 0 w 3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05" name="Freeform 469"/>
              <p:cNvSpPr>
                <a:spLocks/>
              </p:cNvSpPr>
              <p:nvPr/>
            </p:nvSpPr>
            <p:spPr bwMode="auto">
              <a:xfrm>
                <a:off x="1924" y="2599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1 h 3"/>
                  <a:gd name="T4" fmla="*/ 1 w 2"/>
                  <a:gd name="T5" fmla="*/ 3 h 3"/>
                  <a:gd name="T6" fmla="*/ 1 w 2"/>
                  <a:gd name="T7" fmla="*/ 0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1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06" name="Freeform 470"/>
              <p:cNvSpPr>
                <a:spLocks/>
              </p:cNvSpPr>
              <p:nvPr/>
            </p:nvSpPr>
            <p:spPr bwMode="auto">
              <a:xfrm>
                <a:off x="1924" y="259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07" name="Freeform 471"/>
              <p:cNvSpPr>
                <a:spLocks/>
              </p:cNvSpPr>
              <p:nvPr/>
            </p:nvSpPr>
            <p:spPr bwMode="auto">
              <a:xfrm>
                <a:off x="1924" y="260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08" name="Freeform 472"/>
              <p:cNvSpPr>
                <a:spLocks/>
              </p:cNvSpPr>
              <p:nvPr/>
            </p:nvSpPr>
            <p:spPr bwMode="auto">
              <a:xfrm>
                <a:off x="1926" y="2602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2 h 3"/>
                  <a:gd name="T4" fmla="*/ 0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09" name="Freeform 473"/>
              <p:cNvSpPr>
                <a:spLocks/>
              </p:cNvSpPr>
              <p:nvPr/>
            </p:nvSpPr>
            <p:spPr bwMode="auto">
              <a:xfrm>
                <a:off x="1926" y="2638"/>
                <a:ext cx="4" cy="6"/>
              </a:xfrm>
              <a:custGeom>
                <a:avLst/>
                <a:gdLst>
                  <a:gd name="T0" fmla="*/ 3 w 4"/>
                  <a:gd name="T1" fmla="*/ 0 h 6"/>
                  <a:gd name="T2" fmla="*/ 4 w 4"/>
                  <a:gd name="T3" fmla="*/ 1 h 6"/>
                  <a:gd name="T4" fmla="*/ 3 w 4"/>
                  <a:gd name="T5" fmla="*/ 4 h 6"/>
                  <a:gd name="T6" fmla="*/ 3 w 4"/>
                  <a:gd name="T7" fmla="*/ 5 h 6"/>
                  <a:gd name="T8" fmla="*/ 0 w 4"/>
                  <a:gd name="T9" fmla="*/ 6 h 6"/>
                  <a:gd name="T10" fmla="*/ 0 w 4"/>
                  <a:gd name="T11" fmla="*/ 1 h 6"/>
                  <a:gd name="T12" fmla="*/ 0 w 4"/>
                  <a:gd name="T13" fmla="*/ 4 h 6"/>
                  <a:gd name="T14" fmla="*/ 3 w 4"/>
                  <a:gd name="T15" fmla="*/ 3 h 6"/>
                  <a:gd name="T16" fmla="*/ 3 w 4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lnTo>
                      <a:pt x="4" y="1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10" name="Freeform 474"/>
              <p:cNvSpPr>
                <a:spLocks/>
              </p:cNvSpPr>
              <p:nvPr/>
            </p:nvSpPr>
            <p:spPr bwMode="auto">
              <a:xfrm>
                <a:off x="1926" y="262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11" name="Freeform 475"/>
              <p:cNvSpPr>
                <a:spLocks/>
              </p:cNvSpPr>
              <p:nvPr/>
            </p:nvSpPr>
            <p:spPr bwMode="auto">
              <a:xfrm>
                <a:off x="1926" y="2597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12" name="Freeform 476"/>
              <p:cNvSpPr>
                <a:spLocks/>
              </p:cNvSpPr>
              <p:nvPr/>
            </p:nvSpPr>
            <p:spPr bwMode="auto">
              <a:xfrm>
                <a:off x="1926" y="263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13" name="Freeform 477"/>
              <p:cNvSpPr>
                <a:spLocks/>
              </p:cNvSpPr>
              <p:nvPr/>
            </p:nvSpPr>
            <p:spPr bwMode="auto">
              <a:xfrm>
                <a:off x="1926" y="2632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3 w 5"/>
                  <a:gd name="T3" fmla="*/ 2 h 4"/>
                  <a:gd name="T4" fmla="*/ 3 w 5"/>
                  <a:gd name="T5" fmla="*/ 0 h 4"/>
                  <a:gd name="T6" fmla="*/ 5 w 5"/>
                  <a:gd name="T7" fmla="*/ 0 h 4"/>
                  <a:gd name="T8" fmla="*/ 5 w 5"/>
                  <a:gd name="T9" fmla="*/ 1 h 4"/>
                  <a:gd name="T10" fmla="*/ 4 w 5"/>
                  <a:gd name="T11" fmla="*/ 1 h 4"/>
                  <a:gd name="T12" fmla="*/ 3 w 5"/>
                  <a:gd name="T13" fmla="*/ 4 h 4"/>
                  <a:gd name="T14" fmla="*/ 0 w 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14" name="Freeform 478"/>
              <p:cNvSpPr>
                <a:spLocks/>
              </p:cNvSpPr>
              <p:nvPr/>
            </p:nvSpPr>
            <p:spPr bwMode="auto">
              <a:xfrm>
                <a:off x="1926" y="2631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15" name="Freeform 479"/>
              <p:cNvSpPr>
                <a:spLocks/>
              </p:cNvSpPr>
              <p:nvPr/>
            </p:nvSpPr>
            <p:spPr bwMode="auto">
              <a:xfrm>
                <a:off x="1927" y="2626"/>
                <a:ext cx="7" cy="5"/>
              </a:xfrm>
              <a:custGeom>
                <a:avLst/>
                <a:gdLst>
                  <a:gd name="T0" fmla="*/ 3 w 7"/>
                  <a:gd name="T1" fmla="*/ 5 h 5"/>
                  <a:gd name="T2" fmla="*/ 4 w 7"/>
                  <a:gd name="T3" fmla="*/ 4 h 5"/>
                  <a:gd name="T4" fmla="*/ 2 w 7"/>
                  <a:gd name="T5" fmla="*/ 4 h 5"/>
                  <a:gd name="T6" fmla="*/ 0 w 7"/>
                  <a:gd name="T7" fmla="*/ 2 h 5"/>
                  <a:gd name="T8" fmla="*/ 2 w 7"/>
                  <a:gd name="T9" fmla="*/ 1 h 5"/>
                  <a:gd name="T10" fmla="*/ 4 w 7"/>
                  <a:gd name="T11" fmla="*/ 2 h 5"/>
                  <a:gd name="T12" fmla="*/ 5 w 7"/>
                  <a:gd name="T13" fmla="*/ 1 h 5"/>
                  <a:gd name="T14" fmla="*/ 3 w 7"/>
                  <a:gd name="T15" fmla="*/ 0 h 5"/>
                  <a:gd name="T16" fmla="*/ 5 w 7"/>
                  <a:gd name="T17" fmla="*/ 0 h 5"/>
                  <a:gd name="T18" fmla="*/ 7 w 7"/>
                  <a:gd name="T19" fmla="*/ 1 h 5"/>
                  <a:gd name="T20" fmla="*/ 7 w 7"/>
                  <a:gd name="T21" fmla="*/ 4 h 5"/>
                  <a:gd name="T22" fmla="*/ 4 w 7"/>
                  <a:gd name="T23" fmla="*/ 4 h 5"/>
                  <a:gd name="T24" fmla="*/ 3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16" name="Freeform 480"/>
              <p:cNvSpPr>
                <a:spLocks/>
              </p:cNvSpPr>
              <p:nvPr/>
            </p:nvSpPr>
            <p:spPr bwMode="auto">
              <a:xfrm>
                <a:off x="1927" y="262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2 w 3"/>
                  <a:gd name="T3" fmla="*/ 2 h 2"/>
                  <a:gd name="T4" fmla="*/ 0 w 3"/>
                  <a:gd name="T5" fmla="*/ 1 h 2"/>
                  <a:gd name="T6" fmla="*/ 2 w 3"/>
                  <a:gd name="T7" fmla="*/ 0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17" name="Freeform 481"/>
              <p:cNvSpPr>
                <a:spLocks/>
              </p:cNvSpPr>
              <p:nvPr/>
            </p:nvSpPr>
            <p:spPr bwMode="auto">
              <a:xfrm>
                <a:off x="1927" y="264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18" name="Freeform 482"/>
              <p:cNvSpPr>
                <a:spLocks/>
              </p:cNvSpPr>
              <p:nvPr/>
            </p:nvSpPr>
            <p:spPr bwMode="auto">
              <a:xfrm>
                <a:off x="1929" y="264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2 w 2"/>
                  <a:gd name="T5" fmla="*/ 0 h 4"/>
                  <a:gd name="T6" fmla="*/ 1 w 2"/>
                  <a:gd name="T7" fmla="*/ 2 h 4"/>
                  <a:gd name="T8" fmla="*/ 1 w 2"/>
                  <a:gd name="T9" fmla="*/ 3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19" name="Freeform 483"/>
              <p:cNvSpPr>
                <a:spLocks/>
              </p:cNvSpPr>
              <p:nvPr/>
            </p:nvSpPr>
            <p:spPr bwMode="auto">
              <a:xfrm>
                <a:off x="1930" y="264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20" name="Freeform 484"/>
              <p:cNvSpPr>
                <a:spLocks/>
              </p:cNvSpPr>
              <p:nvPr/>
            </p:nvSpPr>
            <p:spPr bwMode="auto">
              <a:xfrm>
                <a:off x="1930" y="262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21" name="Freeform 485"/>
              <p:cNvSpPr>
                <a:spLocks/>
              </p:cNvSpPr>
              <p:nvPr/>
            </p:nvSpPr>
            <p:spPr bwMode="auto">
              <a:xfrm>
                <a:off x="1930" y="264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22" name="Freeform 486"/>
              <p:cNvSpPr>
                <a:spLocks/>
              </p:cNvSpPr>
              <p:nvPr/>
            </p:nvSpPr>
            <p:spPr bwMode="auto">
              <a:xfrm>
                <a:off x="1931" y="2621"/>
                <a:ext cx="4" cy="5"/>
              </a:xfrm>
              <a:custGeom>
                <a:avLst/>
                <a:gdLst>
                  <a:gd name="T0" fmla="*/ 3 w 4"/>
                  <a:gd name="T1" fmla="*/ 0 h 5"/>
                  <a:gd name="T2" fmla="*/ 3 w 4"/>
                  <a:gd name="T3" fmla="*/ 3 h 5"/>
                  <a:gd name="T4" fmla="*/ 4 w 4"/>
                  <a:gd name="T5" fmla="*/ 5 h 5"/>
                  <a:gd name="T6" fmla="*/ 1 w 4"/>
                  <a:gd name="T7" fmla="*/ 5 h 5"/>
                  <a:gd name="T8" fmla="*/ 0 w 4"/>
                  <a:gd name="T9" fmla="*/ 4 h 5"/>
                  <a:gd name="T10" fmla="*/ 1 w 4"/>
                  <a:gd name="T11" fmla="*/ 3 h 5"/>
                  <a:gd name="T12" fmla="*/ 0 w 4"/>
                  <a:gd name="T13" fmla="*/ 1 h 5"/>
                  <a:gd name="T14" fmla="*/ 3 w 4"/>
                  <a:gd name="T15" fmla="*/ 1 h 5"/>
                  <a:gd name="T16" fmla="*/ 3 w 4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lnTo>
                      <a:pt x="3" y="3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23" name="Freeform 487"/>
              <p:cNvSpPr>
                <a:spLocks/>
              </p:cNvSpPr>
              <p:nvPr/>
            </p:nvSpPr>
            <p:spPr bwMode="auto">
              <a:xfrm>
                <a:off x="1931" y="2630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3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24" name="Freeform 488"/>
              <p:cNvSpPr>
                <a:spLocks/>
              </p:cNvSpPr>
              <p:nvPr/>
            </p:nvSpPr>
            <p:spPr bwMode="auto">
              <a:xfrm>
                <a:off x="1932" y="2639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25" name="Freeform 489"/>
              <p:cNvSpPr>
                <a:spLocks/>
              </p:cNvSpPr>
              <p:nvPr/>
            </p:nvSpPr>
            <p:spPr bwMode="auto">
              <a:xfrm>
                <a:off x="1932" y="2608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0 w 3"/>
                  <a:gd name="T3" fmla="*/ 0 h 2"/>
                  <a:gd name="T4" fmla="*/ 3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26" name="Freeform 490"/>
              <p:cNvSpPr>
                <a:spLocks/>
              </p:cNvSpPr>
              <p:nvPr/>
            </p:nvSpPr>
            <p:spPr bwMode="auto">
              <a:xfrm>
                <a:off x="1935" y="2645"/>
                <a:ext cx="3" cy="4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2 h 4"/>
                  <a:gd name="T4" fmla="*/ 0 w 3"/>
                  <a:gd name="T5" fmla="*/ 0 h 4"/>
                  <a:gd name="T6" fmla="*/ 1 w 3"/>
                  <a:gd name="T7" fmla="*/ 2 h 4"/>
                  <a:gd name="T8" fmla="*/ 3 w 3"/>
                  <a:gd name="T9" fmla="*/ 3 h 4"/>
                  <a:gd name="T10" fmla="*/ 1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27" name="Freeform 491"/>
              <p:cNvSpPr>
                <a:spLocks/>
              </p:cNvSpPr>
              <p:nvPr/>
            </p:nvSpPr>
            <p:spPr bwMode="auto">
              <a:xfrm>
                <a:off x="1934" y="2628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1 w 2"/>
                  <a:gd name="T3" fmla="*/ 2 h 4"/>
                  <a:gd name="T4" fmla="*/ 2 w 2"/>
                  <a:gd name="T5" fmla="*/ 4 h 4"/>
                  <a:gd name="T6" fmla="*/ 0 w 2"/>
                  <a:gd name="T7" fmla="*/ 2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28" name="Freeform 492"/>
              <p:cNvSpPr>
                <a:spLocks/>
              </p:cNvSpPr>
              <p:nvPr/>
            </p:nvSpPr>
            <p:spPr bwMode="auto">
              <a:xfrm>
                <a:off x="1935" y="26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29" name="Freeform 493"/>
              <p:cNvSpPr>
                <a:spLocks/>
              </p:cNvSpPr>
              <p:nvPr/>
            </p:nvSpPr>
            <p:spPr bwMode="auto">
              <a:xfrm>
                <a:off x="1935" y="2634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30" name="Freeform 494"/>
              <p:cNvSpPr>
                <a:spLocks/>
              </p:cNvSpPr>
              <p:nvPr/>
            </p:nvSpPr>
            <p:spPr bwMode="auto">
              <a:xfrm>
                <a:off x="1936" y="2637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4 h 4"/>
                  <a:gd name="T4" fmla="*/ 0 w 1"/>
                  <a:gd name="T5" fmla="*/ 2 h 4"/>
                  <a:gd name="T6" fmla="*/ 0 w 1"/>
                  <a:gd name="T7" fmla="*/ 1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31" name="Freeform 495"/>
              <p:cNvSpPr>
                <a:spLocks/>
              </p:cNvSpPr>
              <p:nvPr/>
            </p:nvSpPr>
            <p:spPr bwMode="auto">
              <a:xfrm>
                <a:off x="1936" y="2642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2 w 5"/>
                  <a:gd name="T3" fmla="*/ 1 h 3"/>
                  <a:gd name="T4" fmla="*/ 5 w 5"/>
                  <a:gd name="T5" fmla="*/ 3 h 3"/>
                  <a:gd name="T6" fmla="*/ 2 w 5"/>
                  <a:gd name="T7" fmla="*/ 3 h 3"/>
                  <a:gd name="T8" fmla="*/ 1 w 5"/>
                  <a:gd name="T9" fmla="*/ 2 h 3"/>
                  <a:gd name="T10" fmla="*/ 0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2" y="1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32" name="Freeform 496"/>
              <p:cNvSpPr>
                <a:spLocks/>
              </p:cNvSpPr>
              <p:nvPr/>
            </p:nvSpPr>
            <p:spPr bwMode="auto">
              <a:xfrm>
                <a:off x="1936" y="2632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0 h 2"/>
                  <a:gd name="T4" fmla="*/ 2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33" name="Freeform 497"/>
              <p:cNvSpPr>
                <a:spLocks/>
              </p:cNvSpPr>
              <p:nvPr/>
            </p:nvSpPr>
            <p:spPr bwMode="auto">
              <a:xfrm>
                <a:off x="1936" y="2645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2 h 2"/>
                  <a:gd name="T4" fmla="*/ 4 w 4"/>
                  <a:gd name="T5" fmla="*/ 2 h 2"/>
                  <a:gd name="T6" fmla="*/ 1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34" name="Freeform 498"/>
              <p:cNvSpPr>
                <a:spLocks/>
              </p:cNvSpPr>
              <p:nvPr/>
            </p:nvSpPr>
            <p:spPr bwMode="auto">
              <a:xfrm>
                <a:off x="1937" y="2649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4 h 4"/>
                  <a:gd name="T4" fmla="*/ 0 w 3"/>
                  <a:gd name="T5" fmla="*/ 4 h 4"/>
                  <a:gd name="T6" fmla="*/ 0 w 3"/>
                  <a:gd name="T7" fmla="*/ 1 h 4"/>
                  <a:gd name="T8" fmla="*/ 3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35" name="Freeform 499"/>
              <p:cNvSpPr>
                <a:spLocks/>
              </p:cNvSpPr>
              <p:nvPr/>
            </p:nvSpPr>
            <p:spPr bwMode="auto">
              <a:xfrm>
                <a:off x="1938" y="263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36" name="Freeform 500"/>
              <p:cNvSpPr>
                <a:spLocks/>
              </p:cNvSpPr>
              <p:nvPr/>
            </p:nvSpPr>
            <p:spPr bwMode="auto">
              <a:xfrm>
                <a:off x="1948" y="26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37" name="Freeform 501"/>
              <p:cNvSpPr>
                <a:spLocks/>
              </p:cNvSpPr>
              <p:nvPr/>
            </p:nvSpPr>
            <p:spPr bwMode="auto">
              <a:xfrm>
                <a:off x="1970" y="2673"/>
                <a:ext cx="13" cy="7"/>
              </a:xfrm>
              <a:custGeom>
                <a:avLst/>
                <a:gdLst>
                  <a:gd name="T0" fmla="*/ 11 w 13"/>
                  <a:gd name="T1" fmla="*/ 7 h 7"/>
                  <a:gd name="T2" fmla="*/ 9 w 13"/>
                  <a:gd name="T3" fmla="*/ 7 h 7"/>
                  <a:gd name="T4" fmla="*/ 8 w 13"/>
                  <a:gd name="T5" fmla="*/ 5 h 7"/>
                  <a:gd name="T6" fmla="*/ 6 w 13"/>
                  <a:gd name="T7" fmla="*/ 5 h 7"/>
                  <a:gd name="T8" fmla="*/ 3 w 13"/>
                  <a:gd name="T9" fmla="*/ 3 h 7"/>
                  <a:gd name="T10" fmla="*/ 1 w 13"/>
                  <a:gd name="T11" fmla="*/ 3 h 7"/>
                  <a:gd name="T12" fmla="*/ 0 w 13"/>
                  <a:gd name="T13" fmla="*/ 0 h 7"/>
                  <a:gd name="T14" fmla="*/ 2 w 13"/>
                  <a:gd name="T15" fmla="*/ 2 h 7"/>
                  <a:gd name="T16" fmla="*/ 3 w 13"/>
                  <a:gd name="T17" fmla="*/ 3 h 7"/>
                  <a:gd name="T18" fmla="*/ 6 w 13"/>
                  <a:gd name="T19" fmla="*/ 3 h 7"/>
                  <a:gd name="T20" fmla="*/ 7 w 13"/>
                  <a:gd name="T21" fmla="*/ 4 h 7"/>
                  <a:gd name="T22" fmla="*/ 8 w 13"/>
                  <a:gd name="T23" fmla="*/ 3 h 7"/>
                  <a:gd name="T24" fmla="*/ 12 w 13"/>
                  <a:gd name="T25" fmla="*/ 7 h 7"/>
                  <a:gd name="T26" fmla="*/ 12 w 13"/>
                  <a:gd name="T27" fmla="*/ 5 h 7"/>
                  <a:gd name="T28" fmla="*/ 11 w 13"/>
                  <a:gd name="T29" fmla="*/ 3 h 7"/>
                  <a:gd name="T30" fmla="*/ 12 w 13"/>
                  <a:gd name="T31" fmla="*/ 3 h 7"/>
                  <a:gd name="T32" fmla="*/ 13 w 13"/>
                  <a:gd name="T33" fmla="*/ 5 h 7"/>
                  <a:gd name="T34" fmla="*/ 12 w 13"/>
                  <a:gd name="T35" fmla="*/ 7 h 7"/>
                  <a:gd name="T36" fmla="*/ 11 w 13"/>
                  <a:gd name="T3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7">
                    <a:moveTo>
                      <a:pt x="11" y="7"/>
                    </a:moveTo>
                    <a:lnTo>
                      <a:pt x="9" y="7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2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38" name="Freeform 502"/>
              <p:cNvSpPr>
                <a:spLocks/>
              </p:cNvSpPr>
              <p:nvPr/>
            </p:nvSpPr>
            <p:spPr bwMode="auto">
              <a:xfrm>
                <a:off x="1984" y="2676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0 w 3"/>
                  <a:gd name="T3" fmla="*/ 2 h 5"/>
                  <a:gd name="T4" fmla="*/ 0 w 3"/>
                  <a:gd name="T5" fmla="*/ 0 h 5"/>
                  <a:gd name="T6" fmla="*/ 3 w 3"/>
                  <a:gd name="T7" fmla="*/ 2 h 5"/>
                  <a:gd name="T8" fmla="*/ 2 w 3"/>
                  <a:gd name="T9" fmla="*/ 4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39" name="Freeform 503"/>
              <p:cNvSpPr>
                <a:spLocks/>
              </p:cNvSpPr>
              <p:nvPr/>
            </p:nvSpPr>
            <p:spPr bwMode="auto">
              <a:xfrm>
                <a:off x="1973" y="2678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40" name="Freeform 504"/>
              <p:cNvSpPr>
                <a:spLocks/>
              </p:cNvSpPr>
              <p:nvPr/>
            </p:nvSpPr>
            <p:spPr bwMode="auto">
              <a:xfrm>
                <a:off x="1970" y="2665"/>
                <a:ext cx="5" cy="8"/>
              </a:xfrm>
              <a:custGeom>
                <a:avLst/>
                <a:gdLst>
                  <a:gd name="T0" fmla="*/ 3 w 5"/>
                  <a:gd name="T1" fmla="*/ 0 h 8"/>
                  <a:gd name="T2" fmla="*/ 3 w 5"/>
                  <a:gd name="T3" fmla="*/ 2 h 8"/>
                  <a:gd name="T4" fmla="*/ 5 w 5"/>
                  <a:gd name="T5" fmla="*/ 4 h 8"/>
                  <a:gd name="T6" fmla="*/ 5 w 5"/>
                  <a:gd name="T7" fmla="*/ 6 h 8"/>
                  <a:gd name="T8" fmla="*/ 3 w 5"/>
                  <a:gd name="T9" fmla="*/ 6 h 8"/>
                  <a:gd name="T10" fmla="*/ 2 w 5"/>
                  <a:gd name="T11" fmla="*/ 5 h 8"/>
                  <a:gd name="T12" fmla="*/ 3 w 5"/>
                  <a:gd name="T13" fmla="*/ 7 h 8"/>
                  <a:gd name="T14" fmla="*/ 3 w 5"/>
                  <a:gd name="T15" fmla="*/ 8 h 8"/>
                  <a:gd name="T16" fmla="*/ 1 w 5"/>
                  <a:gd name="T17" fmla="*/ 8 h 8"/>
                  <a:gd name="T18" fmla="*/ 0 w 5"/>
                  <a:gd name="T19" fmla="*/ 7 h 8"/>
                  <a:gd name="T20" fmla="*/ 0 w 5"/>
                  <a:gd name="T21" fmla="*/ 6 h 8"/>
                  <a:gd name="T22" fmla="*/ 1 w 5"/>
                  <a:gd name="T23" fmla="*/ 4 h 8"/>
                  <a:gd name="T24" fmla="*/ 2 w 5"/>
                  <a:gd name="T25" fmla="*/ 5 h 8"/>
                  <a:gd name="T26" fmla="*/ 2 w 5"/>
                  <a:gd name="T27" fmla="*/ 2 h 8"/>
                  <a:gd name="T28" fmla="*/ 3 w 5"/>
                  <a:gd name="T29" fmla="*/ 1 h 8"/>
                  <a:gd name="T30" fmla="*/ 3 w 5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lnTo>
                      <a:pt x="3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41" name="Freeform 505"/>
              <p:cNvSpPr>
                <a:spLocks/>
              </p:cNvSpPr>
              <p:nvPr/>
            </p:nvSpPr>
            <p:spPr bwMode="auto">
              <a:xfrm>
                <a:off x="1973" y="267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42" name="Freeform 506"/>
              <p:cNvSpPr>
                <a:spLocks/>
              </p:cNvSpPr>
              <p:nvPr/>
            </p:nvSpPr>
            <p:spPr bwMode="auto">
              <a:xfrm>
                <a:off x="1975" y="267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43" name="Freeform 507"/>
              <p:cNvSpPr>
                <a:spLocks/>
              </p:cNvSpPr>
              <p:nvPr/>
            </p:nvSpPr>
            <p:spPr bwMode="auto">
              <a:xfrm>
                <a:off x="1930" y="2654"/>
                <a:ext cx="16" cy="7"/>
              </a:xfrm>
              <a:custGeom>
                <a:avLst/>
                <a:gdLst>
                  <a:gd name="T0" fmla="*/ 0 w 16"/>
                  <a:gd name="T1" fmla="*/ 0 h 7"/>
                  <a:gd name="T2" fmla="*/ 1 w 16"/>
                  <a:gd name="T3" fmla="*/ 0 h 7"/>
                  <a:gd name="T4" fmla="*/ 2 w 16"/>
                  <a:gd name="T5" fmla="*/ 1 h 7"/>
                  <a:gd name="T6" fmla="*/ 5 w 16"/>
                  <a:gd name="T7" fmla="*/ 2 h 7"/>
                  <a:gd name="T8" fmla="*/ 6 w 16"/>
                  <a:gd name="T9" fmla="*/ 4 h 7"/>
                  <a:gd name="T10" fmla="*/ 10 w 16"/>
                  <a:gd name="T11" fmla="*/ 4 h 7"/>
                  <a:gd name="T12" fmla="*/ 11 w 16"/>
                  <a:gd name="T13" fmla="*/ 6 h 7"/>
                  <a:gd name="T14" fmla="*/ 12 w 16"/>
                  <a:gd name="T15" fmla="*/ 7 h 7"/>
                  <a:gd name="T16" fmla="*/ 12 w 16"/>
                  <a:gd name="T17" fmla="*/ 5 h 7"/>
                  <a:gd name="T18" fmla="*/ 14 w 16"/>
                  <a:gd name="T19" fmla="*/ 6 h 7"/>
                  <a:gd name="T20" fmla="*/ 16 w 16"/>
                  <a:gd name="T21" fmla="*/ 7 h 7"/>
                  <a:gd name="T22" fmla="*/ 11 w 16"/>
                  <a:gd name="T23" fmla="*/ 7 h 7"/>
                  <a:gd name="T24" fmla="*/ 11 w 16"/>
                  <a:gd name="T25" fmla="*/ 6 h 7"/>
                  <a:gd name="T26" fmla="*/ 10 w 16"/>
                  <a:gd name="T27" fmla="*/ 5 h 7"/>
                  <a:gd name="T28" fmla="*/ 6 w 16"/>
                  <a:gd name="T29" fmla="*/ 5 h 7"/>
                  <a:gd name="T30" fmla="*/ 4 w 16"/>
                  <a:gd name="T31" fmla="*/ 4 h 7"/>
                  <a:gd name="T32" fmla="*/ 0 w 16"/>
                  <a:gd name="T3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6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6" y="5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44" name="Freeform 508"/>
              <p:cNvSpPr>
                <a:spLocks/>
              </p:cNvSpPr>
              <p:nvPr/>
            </p:nvSpPr>
            <p:spPr bwMode="auto">
              <a:xfrm>
                <a:off x="1935" y="2661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45" name="Freeform 509"/>
              <p:cNvSpPr>
                <a:spLocks/>
              </p:cNvSpPr>
              <p:nvPr/>
            </p:nvSpPr>
            <p:spPr bwMode="auto">
              <a:xfrm>
                <a:off x="1938" y="265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46" name="Freeform 510"/>
              <p:cNvSpPr>
                <a:spLocks/>
              </p:cNvSpPr>
              <p:nvPr/>
            </p:nvSpPr>
            <p:spPr bwMode="auto">
              <a:xfrm>
                <a:off x="1970" y="2684"/>
                <a:ext cx="6" cy="5"/>
              </a:xfrm>
              <a:custGeom>
                <a:avLst/>
                <a:gdLst>
                  <a:gd name="T0" fmla="*/ 6 w 6"/>
                  <a:gd name="T1" fmla="*/ 0 h 5"/>
                  <a:gd name="T2" fmla="*/ 5 w 6"/>
                  <a:gd name="T3" fmla="*/ 2 h 5"/>
                  <a:gd name="T4" fmla="*/ 2 w 6"/>
                  <a:gd name="T5" fmla="*/ 2 h 5"/>
                  <a:gd name="T6" fmla="*/ 5 w 6"/>
                  <a:gd name="T7" fmla="*/ 3 h 5"/>
                  <a:gd name="T8" fmla="*/ 6 w 6"/>
                  <a:gd name="T9" fmla="*/ 3 h 5"/>
                  <a:gd name="T10" fmla="*/ 5 w 6"/>
                  <a:gd name="T11" fmla="*/ 3 h 5"/>
                  <a:gd name="T12" fmla="*/ 3 w 6"/>
                  <a:gd name="T13" fmla="*/ 5 h 5"/>
                  <a:gd name="T14" fmla="*/ 3 w 6"/>
                  <a:gd name="T15" fmla="*/ 3 h 5"/>
                  <a:gd name="T16" fmla="*/ 1 w 6"/>
                  <a:gd name="T17" fmla="*/ 4 h 5"/>
                  <a:gd name="T18" fmla="*/ 0 w 6"/>
                  <a:gd name="T19" fmla="*/ 3 h 5"/>
                  <a:gd name="T20" fmla="*/ 0 w 6"/>
                  <a:gd name="T21" fmla="*/ 2 h 5"/>
                  <a:gd name="T22" fmla="*/ 2 w 6"/>
                  <a:gd name="T23" fmla="*/ 2 h 5"/>
                  <a:gd name="T24" fmla="*/ 3 w 6"/>
                  <a:gd name="T25" fmla="*/ 0 h 5"/>
                  <a:gd name="T26" fmla="*/ 6 w 6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5" y="2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47" name="Freeform 511"/>
              <p:cNvSpPr>
                <a:spLocks/>
              </p:cNvSpPr>
              <p:nvPr/>
            </p:nvSpPr>
            <p:spPr bwMode="auto">
              <a:xfrm>
                <a:off x="1938" y="2664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3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48" name="Freeform 512"/>
              <p:cNvSpPr>
                <a:spLocks/>
              </p:cNvSpPr>
              <p:nvPr/>
            </p:nvSpPr>
            <p:spPr bwMode="auto">
              <a:xfrm>
                <a:off x="1940" y="2662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2 w 3"/>
                  <a:gd name="T9" fmla="*/ 3 h 3"/>
                  <a:gd name="T10" fmla="*/ 1 w 3"/>
                  <a:gd name="T11" fmla="*/ 0 h 3"/>
                  <a:gd name="T12" fmla="*/ 3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49" name="Freeform 513"/>
              <p:cNvSpPr>
                <a:spLocks/>
              </p:cNvSpPr>
              <p:nvPr/>
            </p:nvSpPr>
            <p:spPr bwMode="auto">
              <a:xfrm>
                <a:off x="1940" y="2655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1 h 1"/>
                  <a:gd name="T6" fmla="*/ 1 w 3"/>
                  <a:gd name="T7" fmla="*/ 0 h 1"/>
                  <a:gd name="T8" fmla="*/ 3 w 3"/>
                  <a:gd name="T9" fmla="*/ 0 h 1"/>
                  <a:gd name="T10" fmla="*/ 3 w 3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50" name="Freeform 514"/>
              <p:cNvSpPr>
                <a:spLocks/>
              </p:cNvSpPr>
              <p:nvPr/>
            </p:nvSpPr>
            <p:spPr bwMode="auto">
              <a:xfrm>
                <a:off x="1941" y="2662"/>
                <a:ext cx="14" cy="11"/>
              </a:xfrm>
              <a:custGeom>
                <a:avLst/>
                <a:gdLst>
                  <a:gd name="T0" fmla="*/ 13 w 14"/>
                  <a:gd name="T1" fmla="*/ 5 h 11"/>
                  <a:gd name="T2" fmla="*/ 14 w 14"/>
                  <a:gd name="T3" fmla="*/ 5 h 11"/>
                  <a:gd name="T4" fmla="*/ 14 w 14"/>
                  <a:gd name="T5" fmla="*/ 8 h 11"/>
                  <a:gd name="T6" fmla="*/ 13 w 14"/>
                  <a:gd name="T7" fmla="*/ 8 h 11"/>
                  <a:gd name="T8" fmla="*/ 13 w 14"/>
                  <a:gd name="T9" fmla="*/ 9 h 11"/>
                  <a:gd name="T10" fmla="*/ 12 w 14"/>
                  <a:gd name="T11" fmla="*/ 9 h 11"/>
                  <a:gd name="T12" fmla="*/ 11 w 14"/>
                  <a:gd name="T13" fmla="*/ 10 h 11"/>
                  <a:gd name="T14" fmla="*/ 8 w 14"/>
                  <a:gd name="T15" fmla="*/ 11 h 11"/>
                  <a:gd name="T16" fmla="*/ 7 w 14"/>
                  <a:gd name="T17" fmla="*/ 10 h 11"/>
                  <a:gd name="T18" fmla="*/ 8 w 14"/>
                  <a:gd name="T19" fmla="*/ 10 h 11"/>
                  <a:gd name="T20" fmla="*/ 9 w 14"/>
                  <a:gd name="T21" fmla="*/ 8 h 11"/>
                  <a:gd name="T22" fmla="*/ 7 w 14"/>
                  <a:gd name="T23" fmla="*/ 8 h 11"/>
                  <a:gd name="T24" fmla="*/ 6 w 14"/>
                  <a:gd name="T25" fmla="*/ 9 h 11"/>
                  <a:gd name="T26" fmla="*/ 3 w 14"/>
                  <a:gd name="T27" fmla="*/ 9 h 11"/>
                  <a:gd name="T28" fmla="*/ 3 w 14"/>
                  <a:gd name="T29" fmla="*/ 8 h 11"/>
                  <a:gd name="T30" fmla="*/ 5 w 14"/>
                  <a:gd name="T31" fmla="*/ 5 h 11"/>
                  <a:gd name="T32" fmla="*/ 2 w 14"/>
                  <a:gd name="T33" fmla="*/ 5 h 11"/>
                  <a:gd name="T34" fmla="*/ 0 w 14"/>
                  <a:gd name="T35" fmla="*/ 4 h 11"/>
                  <a:gd name="T36" fmla="*/ 3 w 14"/>
                  <a:gd name="T37" fmla="*/ 4 h 11"/>
                  <a:gd name="T38" fmla="*/ 3 w 14"/>
                  <a:gd name="T39" fmla="*/ 3 h 11"/>
                  <a:gd name="T40" fmla="*/ 5 w 14"/>
                  <a:gd name="T41" fmla="*/ 3 h 11"/>
                  <a:gd name="T42" fmla="*/ 6 w 14"/>
                  <a:gd name="T43" fmla="*/ 0 h 11"/>
                  <a:gd name="T44" fmla="*/ 9 w 14"/>
                  <a:gd name="T45" fmla="*/ 4 h 11"/>
                  <a:gd name="T46" fmla="*/ 12 w 14"/>
                  <a:gd name="T47" fmla="*/ 3 h 11"/>
                  <a:gd name="T48" fmla="*/ 12 w 14"/>
                  <a:gd name="T49" fmla="*/ 5 h 11"/>
                  <a:gd name="T50" fmla="*/ 13 w 14"/>
                  <a:gd name="T5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11">
                    <a:moveTo>
                      <a:pt x="13" y="5"/>
                    </a:moveTo>
                    <a:lnTo>
                      <a:pt x="14" y="5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8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9" y="4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51" name="Freeform 515"/>
              <p:cNvSpPr>
                <a:spLocks/>
              </p:cNvSpPr>
              <p:nvPr/>
            </p:nvSpPr>
            <p:spPr bwMode="auto">
              <a:xfrm>
                <a:off x="1944" y="267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52" name="Freeform 516"/>
              <p:cNvSpPr>
                <a:spLocks/>
              </p:cNvSpPr>
              <p:nvPr/>
            </p:nvSpPr>
            <p:spPr bwMode="auto">
              <a:xfrm>
                <a:off x="1944" y="2653"/>
                <a:ext cx="20" cy="12"/>
              </a:xfrm>
              <a:custGeom>
                <a:avLst/>
                <a:gdLst>
                  <a:gd name="T0" fmla="*/ 9 w 20"/>
                  <a:gd name="T1" fmla="*/ 12 h 12"/>
                  <a:gd name="T2" fmla="*/ 6 w 20"/>
                  <a:gd name="T3" fmla="*/ 11 h 12"/>
                  <a:gd name="T4" fmla="*/ 4 w 20"/>
                  <a:gd name="T5" fmla="*/ 8 h 12"/>
                  <a:gd name="T6" fmla="*/ 2 w 20"/>
                  <a:gd name="T7" fmla="*/ 8 h 12"/>
                  <a:gd name="T8" fmla="*/ 0 w 20"/>
                  <a:gd name="T9" fmla="*/ 6 h 12"/>
                  <a:gd name="T10" fmla="*/ 2 w 20"/>
                  <a:gd name="T11" fmla="*/ 7 h 12"/>
                  <a:gd name="T12" fmla="*/ 6 w 20"/>
                  <a:gd name="T13" fmla="*/ 7 h 12"/>
                  <a:gd name="T14" fmla="*/ 4 w 20"/>
                  <a:gd name="T15" fmla="*/ 6 h 12"/>
                  <a:gd name="T16" fmla="*/ 4 w 20"/>
                  <a:gd name="T17" fmla="*/ 2 h 12"/>
                  <a:gd name="T18" fmla="*/ 5 w 20"/>
                  <a:gd name="T19" fmla="*/ 1 h 12"/>
                  <a:gd name="T20" fmla="*/ 8 w 20"/>
                  <a:gd name="T21" fmla="*/ 0 h 12"/>
                  <a:gd name="T22" fmla="*/ 6 w 20"/>
                  <a:gd name="T23" fmla="*/ 2 h 12"/>
                  <a:gd name="T24" fmla="*/ 9 w 20"/>
                  <a:gd name="T25" fmla="*/ 1 h 12"/>
                  <a:gd name="T26" fmla="*/ 10 w 20"/>
                  <a:gd name="T27" fmla="*/ 1 h 12"/>
                  <a:gd name="T28" fmla="*/ 12 w 20"/>
                  <a:gd name="T29" fmla="*/ 0 h 12"/>
                  <a:gd name="T30" fmla="*/ 20 w 20"/>
                  <a:gd name="T31" fmla="*/ 0 h 12"/>
                  <a:gd name="T32" fmla="*/ 20 w 20"/>
                  <a:gd name="T33" fmla="*/ 2 h 12"/>
                  <a:gd name="T34" fmla="*/ 17 w 20"/>
                  <a:gd name="T35" fmla="*/ 3 h 12"/>
                  <a:gd name="T36" fmla="*/ 16 w 20"/>
                  <a:gd name="T37" fmla="*/ 3 h 12"/>
                  <a:gd name="T38" fmla="*/ 15 w 20"/>
                  <a:gd name="T39" fmla="*/ 5 h 12"/>
                  <a:gd name="T40" fmla="*/ 12 w 20"/>
                  <a:gd name="T41" fmla="*/ 6 h 12"/>
                  <a:gd name="T42" fmla="*/ 11 w 20"/>
                  <a:gd name="T43" fmla="*/ 5 h 12"/>
                  <a:gd name="T44" fmla="*/ 9 w 20"/>
                  <a:gd name="T45" fmla="*/ 5 h 12"/>
                  <a:gd name="T46" fmla="*/ 11 w 20"/>
                  <a:gd name="T47" fmla="*/ 6 h 12"/>
                  <a:gd name="T48" fmla="*/ 9 w 20"/>
                  <a:gd name="T49" fmla="*/ 7 h 12"/>
                  <a:gd name="T50" fmla="*/ 9 w 20"/>
                  <a:gd name="T51" fmla="*/ 9 h 12"/>
                  <a:gd name="T52" fmla="*/ 8 w 20"/>
                  <a:gd name="T53" fmla="*/ 8 h 12"/>
                  <a:gd name="T54" fmla="*/ 8 w 20"/>
                  <a:gd name="T55" fmla="*/ 11 h 12"/>
                  <a:gd name="T56" fmla="*/ 10 w 20"/>
                  <a:gd name="T57" fmla="*/ 11 h 12"/>
                  <a:gd name="T58" fmla="*/ 9 w 20"/>
                  <a:gd name="T5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" h="12">
                    <a:moveTo>
                      <a:pt x="9" y="12"/>
                    </a:moveTo>
                    <a:lnTo>
                      <a:pt x="6" y="11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8" y="8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53" name="Freeform 517"/>
              <p:cNvSpPr>
                <a:spLocks/>
              </p:cNvSpPr>
              <p:nvPr/>
            </p:nvSpPr>
            <p:spPr bwMode="auto">
              <a:xfrm>
                <a:off x="1953" y="2676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54" name="Freeform 518"/>
              <p:cNvSpPr>
                <a:spLocks/>
              </p:cNvSpPr>
              <p:nvPr/>
            </p:nvSpPr>
            <p:spPr bwMode="auto">
              <a:xfrm>
                <a:off x="1954" y="267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55" name="Freeform 519"/>
              <p:cNvSpPr>
                <a:spLocks/>
              </p:cNvSpPr>
              <p:nvPr/>
            </p:nvSpPr>
            <p:spPr bwMode="auto">
              <a:xfrm>
                <a:off x="1954" y="26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56" name="Freeform 520"/>
              <p:cNvSpPr>
                <a:spLocks/>
              </p:cNvSpPr>
              <p:nvPr/>
            </p:nvSpPr>
            <p:spPr bwMode="auto">
              <a:xfrm>
                <a:off x="1955" y="2670"/>
                <a:ext cx="6" cy="7"/>
              </a:xfrm>
              <a:custGeom>
                <a:avLst/>
                <a:gdLst>
                  <a:gd name="T0" fmla="*/ 5 w 6"/>
                  <a:gd name="T1" fmla="*/ 7 h 7"/>
                  <a:gd name="T2" fmla="*/ 4 w 6"/>
                  <a:gd name="T3" fmla="*/ 6 h 7"/>
                  <a:gd name="T4" fmla="*/ 4 w 6"/>
                  <a:gd name="T5" fmla="*/ 5 h 7"/>
                  <a:gd name="T6" fmla="*/ 1 w 6"/>
                  <a:gd name="T7" fmla="*/ 3 h 7"/>
                  <a:gd name="T8" fmla="*/ 0 w 6"/>
                  <a:gd name="T9" fmla="*/ 1 h 7"/>
                  <a:gd name="T10" fmla="*/ 3 w 6"/>
                  <a:gd name="T11" fmla="*/ 1 h 7"/>
                  <a:gd name="T12" fmla="*/ 4 w 6"/>
                  <a:gd name="T13" fmla="*/ 0 h 7"/>
                  <a:gd name="T14" fmla="*/ 6 w 6"/>
                  <a:gd name="T15" fmla="*/ 2 h 7"/>
                  <a:gd name="T16" fmla="*/ 4 w 6"/>
                  <a:gd name="T17" fmla="*/ 2 h 7"/>
                  <a:gd name="T18" fmla="*/ 5 w 6"/>
                  <a:gd name="T19" fmla="*/ 5 h 7"/>
                  <a:gd name="T20" fmla="*/ 5 w 6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7">
                    <a:moveTo>
                      <a:pt x="5" y="7"/>
                    </a:moveTo>
                    <a:lnTo>
                      <a:pt x="4" y="6"/>
                    </a:lnTo>
                    <a:lnTo>
                      <a:pt x="4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5" y="5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57" name="Freeform 521"/>
              <p:cNvSpPr>
                <a:spLocks/>
              </p:cNvSpPr>
              <p:nvPr/>
            </p:nvSpPr>
            <p:spPr bwMode="auto">
              <a:xfrm>
                <a:off x="1961" y="2671"/>
                <a:ext cx="8" cy="6"/>
              </a:xfrm>
              <a:custGeom>
                <a:avLst/>
                <a:gdLst>
                  <a:gd name="T0" fmla="*/ 6 w 8"/>
                  <a:gd name="T1" fmla="*/ 6 h 6"/>
                  <a:gd name="T2" fmla="*/ 5 w 8"/>
                  <a:gd name="T3" fmla="*/ 5 h 6"/>
                  <a:gd name="T4" fmla="*/ 5 w 8"/>
                  <a:gd name="T5" fmla="*/ 4 h 6"/>
                  <a:gd name="T6" fmla="*/ 4 w 8"/>
                  <a:gd name="T7" fmla="*/ 4 h 6"/>
                  <a:gd name="T8" fmla="*/ 3 w 8"/>
                  <a:gd name="T9" fmla="*/ 2 h 6"/>
                  <a:gd name="T10" fmla="*/ 3 w 8"/>
                  <a:gd name="T11" fmla="*/ 5 h 6"/>
                  <a:gd name="T12" fmla="*/ 0 w 8"/>
                  <a:gd name="T13" fmla="*/ 4 h 6"/>
                  <a:gd name="T14" fmla="*/ 2 w 8"/>
                  <a:gd name="T15" fmla="*/ 1 h 6"/>
                  <a:gd name="T16" fmla="*/ 2 w 8"/>
                  <a:gd name="T17" fmla="*/ 0 h 6"/>
                  <a:gd name="T18" fmla="*/ 3 w 8"/>
                  <a:gd name="T19" fmla="*/ 0 h 6"/>
                  <a:gd name="T20" fmla="*/ 5 w 8"/>
                  <a:gd name="T21" fmla="*/ 1 h 6"/>
                  <a:gd name="T22" fmla="*/ 5 w 8"/>
                  <a:gd name="T23" fmla="*/ 2 h 6"/>
                  <a:gd name="T24" fmla="*/ 6 w 8"/>
                  <a:gd name="T25" fmla="*/ 1 h 6"/>
                  <a:gd name="T26" fmla="*/ 8 w 8"/>
                  <a:gd name="T27" fmla="*/ 4 h 6"/>
                  <a:gd name="T28" fmla="*/ 8 w 8"/>
                  <a:gd name="T29" fmla="*/ 5 h 6"/>
                  <a:gd name="T30" fmla="*/ 6 w 8"/>
                  <a:gd name="T3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lnTo>
                      <a:pt x="5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58" name="Freeform 522"/>
              <p:cNvSpPr>
                <a:spLocks/>
              </p:cNvSpPr>
              <p:nvPr/>
            </p:nvSpPr>
            <p:spPr bwMode="auto">
              <a:xfrm>
                <a:off x="1979" y="2684"/>
                <a:ext cx="9" cy="3"/>
              </a:xfrm>
              <a:custGeom>
                <a:avLst/>
                <a:gdLst>
                  <a:gd name="T0" fmla="*/ 4 w 9"/>
                  <a:gd name="T1" fmla="*/ 3 h 3"/>
                  <a:gd name="T2" fmla="*/ 0 w 9"/>
                  <a:gd name="T3" fmla="*/ 3 h 3"/>
                  <a:gd name="T4" fmla="*/ 2 w 9"/>
                  <a:gd name="T5" fmla="*/ 0 h 3"/>
                  <a:gd name="T6" fmla="*/ 3 w 9"/>
                  <a:gd name="T7" fmla="*/ 2 h 3"/>
                  <a:gd name="T8" fmla="*/ 5 w 9"/>
                  <a:gd name="T9" fmla="*/ 0 h 3"/>
                  <a:gd name="T10" fmla="*/ 8 w 9"/>
                  <a:gd name="T11" fmla="*/ 0 h 3"/>
                  <a:gd name="T12" fmla="*/ 9 w 9"/>
                  <a:gd name="T13" fmla="*/ 2 h 3"/>
                  <a:gd name="T14" fmla="*/ 7 w 9"/>
                  <a:gd name="T15" fmla="*/ 2 h 3"/>
                  <a:gd name="T16" fmla="*/ 5 w 9"/>
                  <a:gd name="T17" fmla="*/ 3 h 3"/>
                  <a:gd name="T18" fmla="*/ 4 w 9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4" y="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59" name="Freeform 523"/>
              <p:cNvSpPr>
                <a:spLocks/>
              </p:cNvSpPr>
              <p:nvPr/>
            </p:nvSpPr>
            <p:spPr bwMode="auto">
              <a:xfrm>
                <a:off x="2011" y="268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60" name="Freeform 524"/>
              <p:cNvSpPr>
                <a:spLocks/>
              </p:cNvSpPr>
              <p:nvPr/>
            </p:nvSpPr>
            <p:spPr bwMode="auto">
              <a:xfrm>
                <a:off x="2015" y="268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61" name="Freeform 525"/>
              <p:cNvSpPr>
                <a:spLocks/>
              </p:cNvSpPr>
              <p:nvPr/>
            </p:nvSpPr>
            <p:spPr bwMode="auto">
              <a:xfrm>
                <a:off x="1964" y="268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1 h 3"/>
                  <a:gd name="T4" fmla="*/ 1 w 3"/>
                  <a:gd name="T5" fmla="*/ 3 h 3"/>
                  <a:gd name="T6" fmla="*/ 0 w 3"/>
                  <a:gd name="T7" fmla="*/ 0 h 3"/>
                  <a:gd name="T8" fmla="*/ 2 w 3"/>
                  <a:gd name="T9" fmla="*/ 0 h 3"/>
                  <a:gd name="T10" fmla="*/ 3 w 3"/>
                  <a:gd name="T11" fmla="*/ 1 h 3"/>
                  <a:gd name="T12" fmla="*/ 3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2" y="1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62" name="Freeform 526"/>
              <p:cNvSpPr>
                <a:spLocks/>
              </p:cNvSpPr>
              <p:nvPr/>
            </p:nvSpPr>
            <p:spPr bwMode="auto">
              <a:xfrm>
                <a:off x="1971" y="2683"/>
                <a:ext cx="4" cy="1"/>
              </a:xfrm>
              <a:custGeom>
                <a:avLst/>
                <a:gdLst>
                  <a:gd name="T0" fmla="*/ 2 w 4"/>
                  <a:gd name="T1" fmla="*/ 1 h 1"/>
                  <a:gd name="T2" fmla="*/ 0 w 4"/>
                  <a:gd name="T3" fmla="*/ 1 h 1"/>
                  <a:gd name="T4" fmla="*/ 2 w 4"/>
                  <a:gd name="T5" fmla="*/ 0 h 1"/>
                  <a:gd name="T6" fmla="*/ 4 w 4"/>
                  <a:gd name="T7" fmla="*/ 1 h 1"/>
                  <a:gd name="T8" fmla="*/ 2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63" name="Freeform 527"/>
              <p:cNvSpPr>
                <a:spLocks/>
              </p:cNvSpPr>
              <p:nvPr/>
            </p:nvSpPr>
            <p:spPr bwMode="auto">
              <a:xfrm>
                <a:off x="1996" y="2684"/>
                <a:ext cx="14" cy="6"/>
              </a:xfrm>
              <a:custGeom>
                <a:avLst/>
                <a:gdLst>
                  <a:gd name="T0" fmla="*/ 11 w 14"/>
                  <a:gd name="T1" fmla="*/ 6 h 6"/>
                  <a:gd name="T2" fmla="*/ 10 w 14"/>
                  <a:gd name="T3" fmla="*/ 6 h 6"/>
                  <a:gd name="T4" fmla="*/ 9 w 14"/>
                  <a:gd name="T5" fmla="*/ 4 h 6"/>
                  <a:gd name="T6" fmla="*/ 6 w 14"/>
                  <a:gd name="T7" fmla="*/ 5 h 6"/>
                  <a:gd name="T8" fmla="*/ 5 w 14"/>
                  <a:gd name="T9" fmla="*/ 4 h 6"/>
                  <a:gd name="T10" fmla="*/ 3 w 14"/>
                  <a:gd name="T11" fmla="*/ 5 h 6"/>
                  <a:gd name="T12" fmla="*/ 2 w 14"/>
                  <a:gd name="T13" fmla="*/ 3 h 6"/>
                  <a:gd name="T14" fmla="*/ 0 w 14"/>
                  <a:gd name="T15" fmla="*/ 2 h 6"/>
                  <a:gd name="T16" fmla="*/ 2 w 14"/>
                  <a:gd name="T17" fmla="*/ 0 h 6"/>
                  <a:gd name="T18" fmla="*/ 10 w 14"/>
                  <a:gd name="T19" fmla="*/ 0 h 6"/>
                  <a:gd name="T20" fmla="*/ 13 w 14"/>
                  <a:gd name="T21" fmla="*/ 2 h 6"/>
                  <a:gd name="T22" fmla="*/ 14 w 14"/>
                  <a:gd name="T23" fmla="*/ 3 h 6"/>
                  <a:gd name="T24" fmla="*/ 14 w 14"/>
                  <a:gd name="T25" fmla="*/ 5 h 6"/>
                  <a:gd name="T26" fmla="*/ 13 w 14"/>
                  <a:gd name="T27" fmla="*/ 6 h 6"/>
                  <a:gd name="T28" fmla="*/ 11 w 14"/>
                  <a:gd name="T2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6">
                    <a:moveTo>
                      <a:pt x="11" y="6"/>
                    </a:moveTo>
                    <a:lnTo>
                      <a:pt x="10" y="6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64" name="Freeform 528"/>
              <p:cNvSpPr>
                <a:spLocks/>
              </p:cNvSpPr>
              <p:nvPr/>
            </p:nvSpPr>
            <p:spPr bwMode="auto">
              <a:xfrm>
                <a:off x="2001" y="269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65" name="Freeform 529"/>
              <p:cNvSpPr>
                <a:spLocks/>
              </p:cNvSpPr>
              <p:nvPr/>
            </p:nvSpPr>
            <p:spPr bwMode="auto">
              <a:xfrm>
                <a:off x="1989" y="268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66" name="Freeform 530"/>
              <p:cNvSpPr>
                <a:spLocks/>
              </p:cNvSpPr>
              <p:nvPr/>
            </p:nvSpPr>
            <p:spPr bwMode="auto">
              <a:xfrm>
                <a:off x="1986" y="268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67" name="Freeform 531"/>
              <p:cNvSpPr>
                <a:spLocks/>
              </p:cNvSpPr>
              <p:nvPr/>
            </p:nvSpPr>
            <p:spPr bwMode="auto">
              <a:xfrm>
                <a:off x="2002" y="269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68" name="Freeform 532"/>
              <p:cNvSpPr>
                <a:spLocks/>
              </p:cNvSpPr>
              <p:nvPr/>
            </p:nvSpPr>
            <p:spPr bwMode="auto">
              <a:xfrm>
                <a:off x="1956" y="2681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69" name="Freeform 533"/>
              <p:cNvSpPr>
                <a:spLocks/>
              </p:cNvSpPr>
              <p:nvPr/>
            </p:nvSpPr>
            <p:spPr bwMode="auto">
              <a:xfrm>
                <a:off x="1976" y="2681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2 h 3"/>
                  <a:gd name="T4" fmla="*/ 1 w 3"/>
                  <a:gd name="T5" fmla="*/ 2 h 3"/>
                  <a:gd name="T6" fmla="*/ 0 w 3"/>
                  <a:gd name="T7" fmla="*/ 3 h 3"/>
                  <a:gd name="T8" fmla="*/ 1 w 3"/>
                  <a:gd name="T9" fmla="*/ 1 h 3"/>
                  <a:gd name="T10" fmla="*/ 2 w 3"/>
                  <a:gd name="T11" fmla="*/ 1 h 3"/>
                  <a:gd name="T12" fmla="*/ 3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70" name="Freeform 534"/>
              <p:cNvSpPr>
                <a:spLocks/>
              </p:cNvSpPr>
              <p:nvPr/>
            </p:nvSpPr>
            <p:spPr bwMode="auto">
              <a:xfrm>
                <a:off x="2005" y="269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3 h 3"/>
                  <a:gd name="T6" fmla="*/ 1 w 1"/>
                  <a:gd name="T7" fmla="*/ 3 h 3"/>
                  <a:gd name="T8" fmla="*/ 1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71" name="Freeform 535"/>
              <p:cNvSpPr>
                <a:spLocks/>
              </p:cNvSpPr>
              <p:nvPr/>
            </p:nvSpPr>
            <p:spPr bwMode="auto">
              <a:xfrm>
                <a:off x="2010" y="268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72" name="Freeform 536"/>
              <p:cNvSpPr>
                <a:spLocks/>
              </p:cNvSpPr>
              <p:nvPr/>
            </p:nvSpPr>
            <p:spPr bwMode="auto">
              <a:xfrm>
                <a:off x="1978" y="2684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73" name="Freeform 537"/>
              <p:cNvSpPr>
                <a:spLocks/>
              </p:cNvSpPr>
              <p:nvPr/>
            </p:nvSpPr>
            <p:spPr bwMode="auto">
              <a:xfrm>
                <a:off x="1979" y="2686"/>
                <a:ext cx="21" cy="11"/>
              </a:xfrm>
              <a:custGeom>
                <a:avLst/>
                <a:gdLst>
                  <a:gd name="T0" fmla="*/ 16 w 21"/>
                  <a:gd name="T1" fmla="*/ 0 h 11"/>
                  <a:gd name="T2" fmla="*/ 17 w 21"/>
                  <a:gd name="T3" fmla="*/ 1 h 11"/>
                  <a:gd name="T4" fmla="*/ 16 w 21"/>
                  <a:gd name="T5" fmla="*/ 2 h 11"/>
                  <a:gd name="T6" fmla="*/ 14 w 21"/>
                  <a:gd name="T7" fmla="*/ 2 h 11"/>
                  <a:gd name="T8" fmla="*/ 11 w 21"/>
                  <a:gd name="T9" fmla="*/ 1 h 11"/>
                  <a:gd name="T10" fmla="*/ 10 w 21"/>
                  <a:gd name="T11" fmla="*/ 1 h 11"/>
                  <a:gd name="T12" fmla="*/ 13 w 21"/>
                  <a:gd name="T13" fmla="*/ 2 h 11"/>
                  <a:gd name="T14" fmla="*/ 14 w 21"/>
                  <a:gd name="T15" fmla="*/ 2 h 11"/>
                  <a:gd name="T16" fmla="*/ 16 w 21"/>
                  <a:gd name="T17" fmla="*/ 3 h 11"/>
                  <a:gd name="T18" fmla="*/ 19 w 21"/>
                  <a:gd name="T19" fmla="*/ 3 h 11"/>
                  <a:gd name="T20" fmla="*/ 16 w 21"/>
                  <a:gd name="T21" fmla="*/ 4 h 11"/>
                  <a:gd name="T22" fmla="*/ 15 w 21"/>
                  <a:gd name="T23" fmla="*/ 4 h 11"/>
                  <a:gd name="T24" fmla="*/ 16 w 21"/>
                  <a:gd name="T25" fmla="*/ 4 h 11"/>
                  <a:gd name="T26" fmla="*/ 19 w 21"/>
                  <a:gd name="T27" fmla="*/ 6 h 11"/>
                  <a:gd name="T28" fmla="*/ 21 w 21"/>
                  <a:gd name="T29" fmla="*/ 8 h 11"/>
                  <a:gd name="T30" fmla="*/ 20 w 21"/>
                  <a:gd name="T31" fmla="*/ 11 h 11"/>
                  <a:gd name="T32" fmla="*/ 20 w 21"/>
                  <a:gd name="T33" fmla="*/ 9 h 11"/>
                  <a:gd name="T34" fmla="*/ 17 w 21"/>
                  <a:gd name="T35" fmla="*/ 8 h 11"/>
                  <a:gd name="T36" fmla="*/ 15 w 21"/>
                  <a:gd name="T37" fmla="*/ 6 h 11"/>
                  <a:gd name="T38" fmla="*/ 13 w 21"/>
                  <a:gd name="T39" fmla="*/ 6 h 11"/>
                  <a:gd name="T40" fmla="*/ 11 w 21"/>
                  <a:gd name="T41" fmla="*/ 7 h 11"/>
                  <a:gd name="T42" fmla="*/ 13 w 21"/>
                  <a:gd name="T43" fmla="*/ 6 h 11"/>
                  <a:gd name="T44" fmla="*/ 11 w 21"/>
                  <a:gd name="T45" fmla="*/ 6 h 11"/>
                  <a:gd name="T46" fmla="*/ 11 w 21"/>
                  <a:gd name="T47" fmla="*/ 4 h 11"/>
                  <a:gd name="T48" fmla="*/ 10 w 21"/>
                  <a:gd name="T49" fmla="*/ 3 h 11"/>
                  <a:gd name="T50" fmla="*/ 8 w 21"/>
                  <a:gd name="T51" fmla="*/ 2 h 11"/>
                  <a:gd name="T52" fmla="*/ 5 w 21"/>
                  <a:gd name="T53" fmla="*/ 2 h 11"/>
                  <a:gd name="T54" fmla="*/ 8 w 21"/>
                  <a:gd name="T55" fmla="*/ 2 h 11"/>
                  <a:gd name="T56" fmla="*/ 7 w 21"/>
                  <a:gd name="T57" fmla="*/ 3 h 11"/>
                  <a:gd name="T58" fmla="*/ 8 w 21"/>
                  <a:gd name="T59" fmla="*/ 6 h 11"/>
                  <a:gd name="T60" fmla="*/ 9 w 21"/>
                  <a:gd name="T61" fmla="*/ 7 h 11"/>
                  <a:gd name="T62" fmla="*/ 7 w 21"/>
                  <a:gd name="T63" fmla="*/ 7 h 11"/>
                  <a:gd name="T64" fmla="*/ 4 w 21"/>
                  <a:gd name="T65" fmla="*/ 4 h 11"/>
                  <a:gd name="T66" fmla="*/ 4 w 21"/>
                  <a:gd name="T67" fmla="*/ 3 h 11"/>
                  <a:gd name="T68" fmla="*/ 0 w 21"/>
                  <a:gd name="T69" fmla="*/ 3 h 11"/>
                  <a:gd name="T70" fmla="*/ 0 w 21"/>
                  <a:gd name="T71" fmla="*/ 2 h 11"/>
                  <a:gd name="T72" fmla="*/ 2 w 21"/>
                  <a:gd name="T73" fmla="*/ 1 h 11"/>
                  <a:gd name="T74" fmla="*/ 4 w 21"/>
                  <a:gd name="T75" fmla="*/ 1 h 11"/>
                  <a:gd name="T76" fmla="*/ 4 w 21"/>
                  <a:gd name="T77" fmla="*/ 2 h 11"/>
                  <a:gd name="T78" fmla="*/ 5 w 21"/>
                  <a:gd name="T79" fmla="*/ 1 h 11"/>
                  <a:gd name="T80" fmla="*/ 7 w 21"/>
                  <a:gd name="T81" fmla="*/ 1 h 11"/>
                  <a:gd name="T82" fmla="*/ 9 w 21"/>
                  <a:gd name="T83" fmla="*/ 0 h 11"/>
                  <a:gd name="T84" fmla="*/ 16 w 21"/>
                  <a:gd name="T8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1">
                    <a:moveTo>
                      <a:pt x="16" y="0"/>
                    </a:moveTo>
                    <a:lnTo>
                      <a:pt x="17" y="1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9" y="6"/>
                    </a:lnTo>
                    <a:lnTo>
                      <a:pt x="21" y="8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17" y="8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74" name="Freeform 538"/>
              <p:cNvSpPr>
                <a:spLocks/>
              </p:cNvSpPr>
              <p:nvPr/>
            </p:nvSpPr>
            <p:spPr bwMode="auto">
              <a:xfrm>
                <a:off x="1979" y="2681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0 w 3"/>
                  <a:gd name="T3" fmla="*/ 1 h 2"/>
                  <a:gd name="T4" fmla="*/ 2 w 3"/>
                  <a:gd name="T5" fmla="*/ 2 h 2"/>
                  <a:gd name="T6" fmla="*/ 2 w 3"/>
                  <a:gd name="T7" fmla="*/ 0 h 2"/>
                  <a:gd name="T8" fmla="*/ 3 w 3"/>
                  <a:gd name="T9" fmla="*/ 2 h 2"/>
                  <a:gd name="T10" fmla="*/ 2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75" name="Freeform 539"/>
              <p:cNvSpPr>
                <a:spLocks/>
              </p:cNvSpPr>
              <p:nvPr/>
            </p:nvSpPr>
            <p:spPr bwMode="auto">
              <a:xfrm>
                <a:off x="1920" y="2594"/>
                <a:ext cx="4" cy="4"/>
              </a:xfrm>
              <a:custGeom>
                <a:avLst/>
                <a:gdLst>
                  <a:gd name="T0" fmla="*/ 1 w 4"/>
                  <a:gd name="T1" fmla="*/ 4 h 4"/>
                  <a:gd name="T2" fmla="*/ 3 w 4"/>
                  <a:gd name="T3" fmla="*/ 3 h 4"/>
                  <a:gd name="T4" fmla="*/ 0 w 4"/>
                  <a:gd name="T5" fmla="*/ 3 h 4"/>
                  <a:gd name="T6" fmla="*/ 0 w 4"/>
                  <a:gd name="T7" fmla="*/ 0 h 4"/>
                  <a:gd name="T8" fmla="*/ 4 w 4"/>
                  <a:gd name="T9" fmla="*/ 0 h 4"/>
                  <a:gd name="T10" fmla="*/ 4 w 4"/>
                  <a:gd name="T11" fmla="*/ 3 h 4"/>
                  <a:gd name="T12" fmla="*/ 1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76" name="Freeform 540"/>
              <p:cNvSpPr>
                <a:spLocks/>
              </p:cNvSpPr>
              <p:nvPr/>
            </p:nvSpPr>
            <p:spPr bwMode="auto">
              <a:xfrm>
                <a:off x="1920" y="2597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3 w 4"/>
                  <a:gd name="T3" fmla="*/ 1 h 2"/>
                  <a:gd name="T4" fmla="*/ 0 w 4"/>
                  <a:gd name="T5" fmla="*/ 2 h 2"/>
                  <a:gd name="T6" fmla="*/ 1 w 4"/>
                  <a:gd name="T7" fmla="*/ 1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3" y="1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77" name="Freeform 541"/>
              <p:cNvSpPr>
                <a:spLocks/>
              </p:cNvSpPr>
              <p:nvPr/>
            </p:nvSpPr>
            <p:spPr bwMode="auto">
              <a:xfrm>
                <a:off x="1921" y="2589"/>
                <a:ext cx="5" cy="9"/>
              </a:xfrm>
              <a:custGeom>
                <a:avLst/>
                <a:gdLst>
                  <a:gd name="T0" fmla="*/ 4 w 5"/>
                  <a:gd name="T1" fmla="*/ 9 h 9"/>
                  <a:gd name="T2" fmla="*/ 3 w 5"/>
                  <a:gd name="T3" fmla="*/ 6 h 9"/>
                  <a:gd name="T4" fmla="*/ 3 w 5"/>
                  <a:gd name="T5" fmla="*/ 5 h 9"/>
                  <a:gd name="T6" fmla="*/ 0 w 5"/>
                  <a:gd name="T7" fmla="*/ 5 h 9"/>
                  <a:gd name="T8" fmla="*/ 2 w 5"/>
                  <a:gd name="T9" fmla="*/ 3 h 9"/>
                  <a:gd name="T10" fmla="*/ 0 w 5"/>
                  <a:gd name="T11" fmla="*/ 4 h 9"/>
                  <a:gd name="T12" fmla="*/ 2 w 5"/>
                  <a:gd name="T13" fmla="*/ 2 h 9"/>
                  <a:gd name="T14" fmla="*/ 0 w 5"/>
                  <a:gd name="T15" fmla="*/ 2 h 9"/>
                  <a:gd name="T16" fmla="*/ 2 w 5"/>
                  <a:gd name="T17" fmla="*/ 0 h 9"/>
                  <a:gd name="T18" fmla="*/ 3 w 5"/>
                  <a:gd name="T19" fmla="*/ 2 h 9"/>
                  <a:gd name="T20" fmla="*/ 3 w 5"/>
                  <a:gd name="T21" fmla="*/ 3 h 9"/>
                  <a:gd name="T22" fmla="*/ 4 w 5"/>
                  <a:gd name="T23" fmla="*/ 5 h 9"/>
                  <a:gd name="T24" fmla="*/ 5 w 5"/>
                  <a:gd name="T25" fmla="*/ 6 h 9"/>
                  <a:gd name="T26" fmla="*/ 4 w 5"/>
                  <a:gd name="T27" fmla="*/ 8 h 9"/>
                  <a:gd name="T28" fmla="*/ 4 w 5"/>
                  <a:gd name="T2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9">
                    <a:moveTo>
                      <a:pt x="4" y="9"/>
                    </a:moveTo>
                    <a:lnTo>
                      <a:pt x="3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78" name="Freeform 542"/>
              <p:cNvSpPr>
                <a:spLocks/>
              </p:cNvSpPr>
              <p:nvPr/>
            </p:nvSpPr>
            <p:spPr bwMode="auto">
              <a:xfrm>
                <a:off x="1924" y="2583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79" name="Freeform 543"/>
              <p:cNvSpPr>
                <a:spLocks/>
              </p:cNvSpPr>
              <p:nvPr/>
            </p:nvSpPr>
            <p:spPr bwMode="auto">
              <a:xfrm>
                <a:off x="1924" y="258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1 h 3"/>
                  <a:gd name="T4" fmla="*/ 0 w 3"/>
                  <a:gd name="T5" fmla="*/ 0 h 3"/>
                  <a:gd name="T6" fmla="*/ 3 w 3"/>
                  <a:gd name="T7" fmla="*/ 0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80" name="Freeform 544"/>
              <p:cNvSpPr>
                <a:spLocks/>
              </p:cNvSpPr>
              <p:nvPr/>
            </p:nvSpPr>
            <p:spPr bwMode="auto">
              <a:xfrm>
                <a:off x="1924" y="2589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5 w 5"/>
                  <a:gd name="T5" fmla="*/ 3 h 5"/>
                  <a:gd name="T6" fmla="*/ 2 w 5"/>
                  <a:gd name="T7" fmla="*/ 5 h 5"/>
                  <a:gd name="T8" fmla="*/ 2 w 5"/>
                  <a:gd name="T9" fmla="*/ 4 h 5"/>
                  <a:gd name="T10" fmla="*/ 1 w 5"/>
                  <a:gd name="T11" fmla="*/ 2 h 5"/>
                  <a:gd name="T12" fmla="*/ 0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81" name="Freeform 545"/>
              <p:cNvSpPr>
                <a:spLocks/>
              </p:cNvSpPr>
              <p:nvPr/>
            </p:nvSpPr>
            <p:spPr bwMode="auto">
              <a:xfrm>
                <a:off x="1926" y="258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82" name="Freeform 546"/>
              <p:cNvSpPr>
                <a:spLocks/>
              </p:cNvSpPr>
              <p:nvPr/>
            </p:nvSpPr>
            <p:spPr bwMode="auto">
              <a:xfrm>
                <a:off x="1926" y="2589"/>
                <a:ext cx="6" cy="9"/>
              </a:xfrm>
              <a:custGeom>
                <a:avLst/>
                <a:gdLst>
                  <a:gd name="T0" fmla="*/ 4 w 6"/>
                  <a:gd name="T1" fmla="*/ 0 h 9"/>
                  <a:gd name="T2" fmla="*/ 4 w 6"/>
                  <a:gd name="T3" fmla="*/ 3 h 9"/>
                  <a:gd name="T4" fmla="*/ 5 w 6"/>
                  <a:gd name="T5" fmla="*/ 4 h 9"/>
                  <a:gd name="T6" fmla="*/ 5 w 6"/>
                  <a:gd name="T7" fmla="*/ 6 h 9"/>
                  <a:gd name="T8" fmla="*/ 6 w 6"/>
                  <a:gd name="T9" fmla="*/ 9 h 9"/>
                  <a:gd name="T10" fmla="*/ 4 w 6"/>
                  <a:gd name="T11" fmla="*/ 8 h 9"/>
                  <a:gd name="T12" fmla="*/ 3 w 6"/>
                  <a:gd name="T13" fmla="*/ 8 h 9"/>
                  <a:gd name="T14" fmla="*/ 0 w 6"/>
                  <a:gd name="T15" fmla="*/ 6 h 9"/>
                  <a:gd name="T16" fmla="*/ 1 w 6"/>
                  <a:gd name="T17" fmla="*/ 5 h 9"/>
                  <a:gd name="T18" fmla="*/ 3 w 6"/>
                  <a:gd name="T19" fmla="*/ 6 h 9"/>
                  <a:gd name="T20" fmla="*/ 3 w 6"/>
                  <a:gd name="T21" fmla="*/ 3 h 9"/>
                  <a:gd name="T22" fmla="*/ 4 w 6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9">
                    <a:moveTo>
                      <a:pt x="4" y="0"/>
                    </a:moveTo>
                    <a:lnTo>
                      <a:pt x="4" y="3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83" name="Freeform 547"/>
              <p:cNvSpPr>
                <a:spLocks/>
              </p:cNvSpPr>
              <p:nvPr/>
            </p:nvSpPr>
            <p:spPr bwMode="auto">
              <a:xfrm>
                <a:off x="1927" y="258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84" name="Freeform 548"/>
              <p:cNvSpPr>
                <a:spLocks/>
              </p:cNvSpPr>
              <p:nvPr/>
            </p:nvSpPr>
            <p:spPr bwMode="auto">
              <a:xfrm>
                <a:off x="1931" y="2592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85" name="Freeform 549"/>
              <p:cNvSpPr>
                <a:spLocks/>
              </p:cNvSpPr>
              <p:nvPr/>
            </p:nvSpPr>
            <p:spPr bwMode="auto">
              <a:xfrm>
                <a:off x="1932" y="258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86" name="Freeform 550"/>
              <p:cNvSpPr>
                <a:spLocks/>
              </p:cNvSpPr>
              <p:nvPr/>
            </p:nvSpPr>
            <p:spPr bwMode="auto">
              <a:xfrm>
                <a:off x="1932" y="259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87" name="Freeform 551"/>
              <p:cNvSpPr>
                <a:spLocks/>
              </p:cNvSpPr>
              <p:nvPr/>
            </p:nvSpPr>
            <p:spPr bwMode="auto">
              <a:xfrm>
                <a:off x="1934" y="2586"/>
                <a:ext cx="6" cy="2"/>
              </a:xfrm>
              <a:custGeom>
                <a:avLst/>
                <a:gdLst>
                  <a:gd name="T0" fmla="*/ 6 w 6"/>
                  <a:gd name="T1" fmla="*/ 1 h 2"/>
                  <a:gd name="T2" fmla="*/ 3 w 6"/>
                  <a:gd name="T3" fmla="*/ 1 h 2"/>
                  <a:gd name="T4" fmla="*/ 2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  <a:gd name="T10" fmla="*/ 3 w 6"/>
                  <a:gd name="T11" fmla="*/ 0 h 2"/>
                  <a:gd name="T12" fmla="*/ 6 w 6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88" name="Freeform 552"/>
              <p:cNvSpPr>
                <a:spLocks/>
              </p:cNvSpPr>
              <p:nvPr/>
            </p:nvSpPr>
            <p:spPr bwMode="auto">
              <a:xfrm>
                <a:off x="1932" y="2592"/>
                <a:ext cx="3" cy="2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2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89" name="Freeform 553"/>
              <p:cNvSpPr>
                <a:spLocks/>
              </p:cNvSpPr>
              <p:nvPr/>
            </p:nvSpPr>
            <p:spPr bwMode="auto">
              <a:xfrm>
                <a:off x="1932" y="257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90" name="Freeform 554"/>
              <p:cNvSpPr>
                <a:spLocks/>
              </p:cNvSpPr>
              <p:nvPr/>
            </p:nvSpPr>
            <p:spPr bwMode="auto">
              <a:xfrm>
                <a:off x="1935" y="259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91" name="Freeform 555"/>
              <p:cNvSpPr>
                <a:spLocks/>
              </p:cNvSpPr>
              <p:nvPr/>
            </p:nvSpPr>
            <p:spPr bwMode="auto">
              <a:xfrm>
                <a:off x="1925" y="254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92" name="Freeform 556"/>
              <p:cNvSpPr>
                <a:spLocks/>
              </p:cNvSpPr>
              <p:nvPr/>
            </p:nvSpPr>
            <p:spPr bwMode="auto">
              <a:xfrm>
                <a:off x="1929" y="255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93" name="Freeform 557"/>
              <p:cNvSpPr>
                <a:spLocks/>
              </p:cNvSpPr>
              <p:nvPr/>
            </p:nvSpPr>
            <p:spPr bwMode="auto">
              <a:xfrm>
                <a:off x="1931" y="255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94" name="Freeform 558"/>
              <p:cNvSpPr>
                <a:spLocks/>
              </p:cNvSpPr>
              <p:nvPr/>
            </p:nvSpPr>
            <p:spPr bwMode="auto">
              <a:xfrm>
                <a:off x="1930" y="254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95" name="Freeform 559"/>
              <p:cNvSpPr>
                <a:spLocks/>
              </p:cNvSpPr>
              <p:nvPr/>
            </p:nvSpPr>
            <p:spPr bwMode="auto">
              <a:xfrm>
                <a:off x="1932" y="255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96" name="Freeform 560"/>
              <p:cNvSpPr>
                <a:spLocks/>
              </p:cNvSpPr>
              <p:nvPr/>
            </p:nvSpPr>
            <p:spPr bwMode="auto">
              <a:xfrm>
                <a:off x="1934" y="254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97" name="Freeform 561"/>
              <p:cNvSpPr>
                <a:spLocks/>
              </p:cNvSpPr>
              <p:nvPr/>
            </p:nvSpPr>
            <p:spPr bwMode="auto">
              <a:xfrm>
                <a:off x="1931" y="2546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98" name="Freeform 562"/>
              <p:cNvSpPr>
                <a:spLocks/>
              </p:cNvSpPr>
              <p:nvPr/>
            </p:nvSpPr>
            <p:spPr bwMode="auto">
              <a:xfrm>
                <a:off x="1932" y="255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99" name="Freeform 563"/>
              <p:cNvSpPr>
                <a:spLocks/>
              </p:cNvSpPr>
              <p:nvPr/>
            </p:nvSpPr>
            <p:spPr bwMode="auto">
              <a:xfrm>
                <a:off x="1932" y="2555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2 h 3"/>
                  <a:gd name="T4" fmla="*/ 2 w 3"/>
                  <a:gd name="T5" fmla="*/ 3 h 3"/>
                  <a:gd name="T6" fmla="*/ 0 w 3"/>
                  <a:gd name="T7" fmla="*/ 2 h 3"/>
                  <a:gd name="T8" fmla="*/ 0 w 3"/>
                  <a:gd name="T9" fmla="*/ 0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00" name="Freeform 564"/>
              <p:cNvSpPr>
                <a:spLocks/>
              </p:cNvSpPr>
              <p:nvPr/>
            </p:nvSpPr>
            <p:spPr bwMode="auto">
              <a:xfrm>
                <a:off x="1932" y="255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01" name="Freeform 565"/>
              <p:cNvSpPr>
                <a:spLocks/>
              </p:cNvSpPr>
              <p:nvPr/>
            </p:nvSpPr>
            <p:spPr bwMode="auto">
              <a:xfrm>
                <a:off x="1934" y="2543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0 w 4"/>
                  <a:gd name="T3" fmla="*/ 1 h 3"/>
                  <a:gd name="T4" fmla="*/ 1 w 4"/>
                  <a:gd name="T5" fmla="*/ 1 h 3"/>
                  <a:gd name="T6" fmla="*/ 3 w 4"/>
                  <a:gd name="T7" fmla="*/ 0 h 3"/>
                  <a:gd name="T8" fmla="*/ 4 w 4"/>
                  <a:gd name="T9" fmla="*/ 1 h 3"/>
                  <a:gd name="T10" fmla="*/ 3 w 4"/>
                  <a:gd name="T11" fmla="*/ 3 h 3"/>
                  <a:gd name="T12" fmla="*/ 1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02" name="Freeform 566"/>
              <p:cNvSpPr>
                <a:spLocks/>
              </p:cNvSpPr>
              <p:nvPr/>
            </p:nvSpPr>
            <p:spPr bwMode="auto">
              <a:xfrm>
                <a:off x="1934" y="255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03" name="Freeform 567"/>
              <p:cNvSpPr>
                <a:spLocks/>
              </p:cNvSpPr>
              <p:nvPr/>
            </p:nvSpPr>
            <p:spPr bwMode="auto">
              <a:xfrm>
                <a:off x="1934" y="254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0 h 2"/>
                  <a:gd name="T4" fmla="*/ 3 w 3"/>
                  <a:gd name="T5" fmla="*/ 0 h 2"/>
                  <a:gd name="T6" fmla="*/ 2 w 3"/>
                  <a:gd name="T7" fmla="*/ 2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04" name="Freeform 568"/>
              <p:cNvSpPr>
                <a:spLocks/>
              </p:cNvSpPr>
              <p:nvPr/>
            </p:nvSpPr>
            <p:spPr bwMode="auto">
              <a:xfrm>
                <a:off x="1934" y="253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05" name="Freeform 569"/>
              <p:cNvSpPr>
                <a:spLocks/>
              </p:cNvSpPr>
              <p:nvPr/>
            </p:nvSpPr>
            <p:spPr bwMode="auto">
              <a:xfrm>
                <a:off x="1934" y="254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06" name="Freeform 570"/>
              <p:cNvSpPr>
                <a:spLocks/>
              </p:cNvSpPr>
              <p:nvPr/>
            </p:nvSpPr>
            <p:spPr bwMode="auto">
              <a:xfrm>
                <a:off x="1935" y="2548"/>
                <a:ext cx="6" cy="4"/>
              </a:xfrm>
              <a:custGeom>
                <a:avLst/>
                <a:gdLst>
                  <a:gd name="T0" fmla="*/ 5 w 6"/>
                  <a:gd name="T1" fmla="*/ 0 h 4"/>
                  <a:gd name="T2" fmla="*/ 6 w 6"/>
                  <a:gd name="T3" fmla="*/ 2 h 4"/>
                  <a:gd name="T4" fmla="*/ 6 w 6"/>
                  <a:gd name="T5" fmla="*/ 4 h 4"/>
                  <a:gd name="T6" fmla="*/ 3 w 6"/>
                  <a:gd name="T7" fmla="*/ 4 h 4"/>
                  <a:gd name="T8" fmla="*/ 2 w 6"/>
                  <a:gd name="T9" fmla="*/ 2 h 4"/>
                  <a:gd name="T10" fmla="*/ 0 w 6"/>
                  <a:gd name="T11" fmla="*/ 2 h 4"/>
                  <a:gd name="T12" fmla="*/ 2 w 6"/>
                  <a:gd name="T13" fmla="*/ 1 h 4"/>
                  <a:gd name="T14" fmla="*/ 3 w 6"/>
                  <a:gd name="T15" fmla="*/ 0 h 4"/>
                  <a:gd name="T16" fmla="*/ 5 w 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lnTo>
                      <a:pt x="6" y="2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07" name="Freeform 571"/>
              <p:cNvSpPr>
                <a:spLocks/>
              </p:cNvSpPr>
              <p:nvPr/>
            </p:nvSpPr>
            <p:spPr bwMode="auto">
              <a:xfrm>
                <a:off x="1936" y="254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08" name="Freeform 572"/>
              <p:cNvSpPr>
                <a:spLocks/>
              </p:cNvSpPr>
              <p:nvPr/>
            </p:nvSpPr>
            <p:spPr bwMode="auto">
              <a:xfrm>
                <a:off x="1936" y="2542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09" name="Freeform 573"/>
              <p:cNvSpPr>
                <a:spLocks/>
              </p:cNvSpPr>
              <p:nvPr/>
            </p:nvSpPr>
            <p:spPr bwMode="auto">
              <a:xfrm>
                <a:off x="1936" y="255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10" name="Freeform 574"/>
              <p:cNvSpPr>
                <a:spLocks/>
              </p:cNvSpPr>
              <p:nvPr/>
            </p:nvSpPr>
            <p:spPr bwMode="auto">
              <a:xfrm>
                <a:off x="1936" y="253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2 h 2"/>
                  <a:gd name="T6" fmla="*/ 2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11" name="Freeform 575"/>
              <p:cNvSpPr>
                <a:spLocks/>
              </p:cNvSpPr>
              <p:nvPr/>
            </p:nvSpPr>
            <p:spPr bwMode="auto">
              <a:xfrm>
                <a:off x="1936" y="2554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1 w 2"/>
                  <a:gd name="T3" fmla="*/ 0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12" name="Freeform 576"/>
              <p:cNvSpPr>
                <a:spLocks/>
              </p:cNvSpPr>
              <p:nvPr/>
            </p:nvSpPr>
            <p:spPr bwMode="auto">
              <a:xfrm>
                <a:off x="1936" y="2538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13" name="Freeform 577"/>
              <p:cNvSpPr>
                <a:spLocks/>
              </p:cNvSpPr>
              <p:nvPr/>
            </p:nvSpPr>
            <p:spPr bwMode="auto">
              <a:xfrm>
                <a:off x="1936" y="255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14" name="Freeform 578"/>
              <p:cNvSpPr>
                <a:spLocks/>
              </p:cNvSpPr>
              <p:nvPr/>
            </p:nvSpPr>
            <p:spPr bwMode="auto">
              <a:xfrm>
                <a:off x="1936" y="255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15" name="Freeform 579"/>
              <p:cNvSpPr>
                <a:spLocks/>
              </p:cNvSpPr>
              <p:nvPr/>
            </p:nvSpPr>
            <p:spPr bwMode="auto">
              <a:xfrm>
                <a:off x="1936" y="254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16" name="Freeform 580"/>
              <p:cNvSpPr>
                <a:spLocks/>
              </p:cNvSpPr>
              <p:nvPr/>
            </p:nvSpPr>
            <p:spPr bwMode="auto">
              <a:xfrm>
                <a:off x="1937" y="253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17" name="Freeform 581"/>
              <p:cNvSpPr>
                <a:spLocks/>
              </p:cNvSpPr>
              <p:nvPr/>
            </p:nvSpPr>
            <p:spPr bwMode="auto">
              <a:xfrm>
                <a:off x="1938" y="2559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0 w 3"/>
                  <a:gd name="T3" fmla="*/ 4 h 5"/>
                  <a:gd name="T4" fmla="*/ 0 w 3"/>
                  <a:gd name="T5" fmla="*/ 1 h 5"/>
                  <a:gd name="T6" fmla="*/ 2 w 3"/>
                  <a:gd name="T7" fmla="*/ 0 h 5"/>
                  <a:gd name="T8" fmla="*/ 3 w 3"/>
                  <a:gd name="T9" fmla="*/ 2 h 5"/>
                  <a:gd name="T10" fmla="*/ 3 w 3"/>
                  <a:gd name="T11" fmla="*/ 5 h 5"/>
                  <a:gd name="T12" fmla="*/ 2 w 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18" name="Freeform 582"/>
              <p:cNvSpPr>
                <a:spLocks/>
              </p:cNvSpPr>
              <p:nvPr/>
            </p:nvSpPr>
            <p:spPr bwMode="auto">
              <a:xfrm>
                <a:off x="1938" y="254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19" name="Freeform 583"/>
              <p:cNvSpPr>
                <a:spLocks/>
              </p:cNvSpPr>
              <p:nvPr/>
            </p:nvSpPr>
            <p:spPr bwMode="auto">
              <a:xfrm>
                <a:off x="1938" y="2543"/>
                <a:ext cx="4" cy="3"/>
              </a:xfrm>
              <a:custGeom>
                <a:avLst/>
                <a:gdLst>
                  <a:gd name="T0" fmla="*/ 3 w 4"/>
                  <a:gd name="T1" fmla="*/ 0 h 3"/>
                  <a:gd name="T2" fmla="*/ 4 w 4"/>
                  <a:gd name="T3" fmla="*/ 1 h 3"/>
                  <a:gd name="T4" fmla="*/ 2 w 4"/>
                  <a:gd name="T5" fmla="*/ 3 h 3"/>
                  <a:gd name="T6" fmla="*/ 0 w 4"/>
                  <a:gd name="T7" fmla="*/ 1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20" name="Freeform 584"/>
              <p:cNvSpPr>
                <a:spLocks/>
              </p:cNvSpPr>
              <p:nvPr/>
            </p:nvSpPr>
            <p:spPr bwMode="auto">
              <a:xfrm>
                <a:off x="1940" y="2554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2 w 2"/>
                  <a:gd name="T3" fmla="*/ 3 h 4"/>
                  <a:gd name="T4" fmla="*/ 2 w 2"/>
                  <a:gd name="T5" fmla="*/ 4 h 4"/>
                  <a:gd name="T6" fmla="*/ 0 w 2"/>
                  <a:gd name="T7" fmla="*/ 4 h 4"/>
                  <a:gd name="T8" fmla="*/ 0 w 2"/>
                  <a:gd name="T9" fmla="*/ 1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21" name="Freeform 585"/>
              <p:cNvSpPr>
                <a:spLocks/>
              </p:cNvSpPr>
              <p:nvPr/>
            </p:nvSpPr>
            <p:spPr bwMode="auto">
              <a:xfrm>
                <a:off x="1940" y="2536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22" name="Freeform 586"/>
              <p:cNvSpPr>
                <a:spLocks/>
              </p:cNvSpPr>
              <p:nvPr/>
            </p:nvSpPr>
            <p:spPr bwMode="auto">
              <a:xfrm>
                <a:off x="1943" y="2541"/>
                <a:ext cx="7" cy="7"/>
              </a:xfrm>
              <a:custGeom>
                <a:avLst/>
                <a:gdLst>
                  <a:gd name="T0" fmla="*/ 3 w 7"/>
                  <a:gd name="T1" fmla="*/ 7 h 7"/>
                  <a:gd name="T2" fmla="*/ 0 w 7"/>
                  <a:gd name="T3" fmla="*/ 6 h 7"/>
                  <a:gd name="T4" fmla="*/ 3 w 7"/>
                  <a:gd name="T5" fmla="*/ 5 h 7"/>
                  <a:gd name="T6" fmla="*/ 0 w 7"/>
                  <a:gd name="T7" fmla="*/ 5 h 7"/>
                  <a:gd name="T8" fmla="*/ 0 w 7"/>
                  <a:gd name="T9" fmla="*/ 2 h 7"/>
                  <a:gd name="T10" fmla="*/ 3 w 7"/>
                  <a:gd name="T11" fmla="*/ 3 h 7"/>
                  <a:gd name="T12" fmla="*/ 1 w 7"/>
                  <a:gd name="T13" fmla="*/ 1 h 7"/>
                  <a:gd name="T14" fmla="*/ 4 w 7"/>
                  <a:gd name="T15" fmla="*/ 0 h 7"/>
                  <a:gd name="T16" fmla="*/ 5 w 7"/>
                  <a:gd name="T17" fmla="*/ 0 h 7"/>
                  <a:gd name="T18" fmla="*/ 7 w 7"/>
                  <a:gd name="T19" fmla="*/ 1 h 7"/>
                  <a:gd name="T20" fmla="*/ 6 w 7"/>
                  <a:gd name="T21" fmla="*/ 3 h 7"/>
                  <a:gd name="T22" fmla="*/ 5 w 7"/>
                  <a:gd name="T23" fmla="*/ 2 h 7"/>
                  <a:gd name="T24" fmla="*/ 6 w 7"/>
                  <a:gd name="T25" fmla="*/ 3 h 7"/>
                  <a:gd name="T26" fmla="*/ 3 w 7"/>
                  <a:gd name="T2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lnTo>
                      <a:pt x="0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23" name="Freeform 587"/>
              <p:cNvSpPr>
                <a:spLocks/>
              </p:cNvSpPr>
              <p:nvPr/>
            </p:nvSpPr>
            <p:spPr bwMode="auto">
              <a:xfrm>
                <a:off x="1946" y="253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24" name="Freeform 588"/>
              <p:cNvSpPr>
                <a:spLocks/>
              </p:cNvSpPr>
              <p:nvPr/>
            </p:nvSpPr>
            <p:spPr bwMode="auto">
              <a:xfrm>
                <a:off x="1929" y="253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0 h 2"/>
                  <a:gd name="T4" fmla="*/ 2 w 2"/>
                  <a:gd name="T5" fmla="*/ 1 h 2"/>
                  <a:gd name="T6" fmla="*/ 1 w 2"/>
                  <a:gd name="T7" fmla="*/ 1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25" name="Freeform 589"/>
              <p:cNvSpPr>
                <a:spLocks/>
              </p:cNvSpPr>
              <p:nvPr/>
            </p:nvSpPr>
            <p:spPr bwMode="auto">
              <a:xfrm>
                <a:off x="1942" y="251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26" name="Freeform 590"/>
              <p:cNvSpPr>
                <a:spLocks/>
              </p:cNvSpPr>
              <p:nvPr/>
            </p:nvSpPr>
            <p:spPr bwMode="auto">
              <a:xfrm>
                <a:off x="1942" y="252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27" name="Freeform 591"/>
              <p:cNvSpPr>
                <a:spLocks/>
              </p:cNvSpPr>
              <p:nvPr/>
            </p:nvSpPr>
            <p:spPr bwMode="auto">
              <a:xfrm>
                <a:off x="1975" y="2650"/>
                <a:ext cx="19" cy="36"/>
              </a:xfrm>
              <a:custGeom>
                <a:avLst/>
                <a:gdLst>
                  <a:gd name="T0" fmla="*/ 12 w 19"/>
                  <a:gd name="T1" fmla="*/ 31 h 36"/>
                  <a:gd name="T2" fmla="*/ 12 w 19"/>
                  <a:gd name="T3" fmla="*/ 30 h 36"/>
                  <a:gd name="T4" fmla="*/ 13 w 19"/>
                  <a:gd name="T5" fmla="*/ 28 h 36"/>
                  <a:gd name="T6" fmla="*/ 12 w 19"/>
                  <a:gd name="T7" fmla="*/ 26 h 36"/>
                  <a:gd name="T8" fmla="*/ 9 w 19"/>
                  <a:gd name="T9" fmla="*/ 26 h 36"/>
                  <a:gd name="T10" fmla="*/ 8 w 19"/>
                  <a:gd name="T11" fmla="*/ 25 h 36"/>
                  <a:gd name="T12" fmla="*/ 6 w 19"/>
                  <a:gd name="T13" fmla="*/ 23 h 36"/>
                  <a:gd name="T14" fmla="*/ 3 w 19"/>
                  <a:gd name="T15" fmla="*/ 23 h 36"/>
                  <a:gd name="T16" fmla="*/ 3 w 19"/>
                  <a:gd name="T17" fmla="*/ 21 h 36"/>
                  <a:gd name="T18" fmla="*/ 2 w 19"/>
                  <a:gd name="T19" fmla="*/ 19 h 36"/>
                  <a:gd name="T20" fmla="*/ 3 w 19"/>
                  <a:gd name="T21" fmla="*/ 17 h 36"/>
                  <a:gd name="T22" fmla="*/ 6 w 19"/>
                  <a:gd name="T23" fmla="*/ 16 h 36"/>
                  <a:gd name="T24" fmla="*/ 7 w 19"/>
                  <a:gd name="T25" fmla="*/ 16 h 36"/>
                  <a:gd name="T26" fmla="*/ 9 w 19"/>
                  <a:gd name="T27" fmla="*/ 15 h 36"/>
                  <a:gd name="T28" fmla="*/ 11 w 19"/>
                  <a:gd name="T29" fmla="*/ 14 h 36"/>
                  <a:gd name="T30" fmla="*/ 11 w 19"/>
                  <a:gd name="T31" fmla="*/ 12 h 36"/>
                  <a:gd name="T32" fmla="*/ 4 w 19"/>
                  <a:gd name="T33" fmla="*/ 12 h 36"/>
                  <a:gd name="T34" fmla="*/ 2 w 19"/>
                  <a:gd name="T35" fmla="*/ 14 h 36"/>
                  <a:gd name="T36" fmla="*/ 0 w 19"/>
                  <a:gd name="T37" fmla="*/ 11 h 36"/>
                  <a:gd name="T38" fmla="*/ 0 w 19"/>
                  <a:gd name="T39" fmla="*/ 9 h 36"/>
                  <a:gd name="T40" fmla="*/ 1 w 19"/>
                  <a:gd name="T41" fmla="*/ 8 h 36"/>
                  <a:gd name="T42" fmla="*/ 3 w 19"/>
                  <a:gd name="T43" fmla="*/ 6 h 36"/>
                  <a:gd name="T44" fmla="*/ 1 w 19"/>
                  <a:gd name="T45" fmla="*/ 6 h 36"/>
                  <a:gd name="T46" fmla="*/ 1 w 19"/>
                  <a:gd name="T47" fmla="*/ 4 h 36"/>
                  <a:gd name="T48" fmla="*/ 2 w 19"/>
                  <a:gd name="T49" fmla="*/ 4 h 36"/>
                  <a:gd name="T50" fmla="*/ 4 w 19"/>
                  <a:gd name="T51" fmla="*/ 5 h 36"/>
                  <a:gd name="T52" fmla="*/ 6 w 19"/>
                  <a:gd name="T53" fmla="*/ 4 h 36"/>
                  <a:gd name="T54" fmla="*/ 8 w 19"/>
                  <a:gd name="T55" fmla="*/ 3 h 36"/>
                  <a:gd name="T56" fmla="*/ 8 w 19"/>
                  <a:gd name="T57" fmla="*/ 2 h 36"/>
                  <a:gd name="T58" fmla="*/ 9 w 19"/>
                  <a:gd name="T59" fmla="*/ 0 h 36"/>
                  <a:gd name="T60" fmla="*/ 12 w 19"/>
                  <a:gd name="T61" fmla="*/ 3 h 36"/>
                  <a:gd name="T62" fmla="*/ 14 w 19"/>
                  <a:gd name="T63" fmla="*/ 3 h 36"/>
                  <a:gd name="T64" fmla="*/ 17 w 19"/>
                  <a:gd name="T65" fmla="*/ 2 h 36"/>
                  <a:gd name="T66" fmla="*/ 19 w 19"/>
                  <a:gd name="T67" fmla="*/ 3 h 36"/>
                  <a:gd name="T68" fmla="*/ 19 w 19"/>
                  <a:gd name="T69" fmla="*/ 25 h 36"/>
                  <a:gd name="T70" fmla="*/ 18 w 19"/>
                  <a:gd name="T71" fmla="*/ 30 h 36"/>
                  <a:gd name="T72" fmla="*/ 19 w 19"/>
                  <a:gd name="T73" fmla="*/ 34 h 36"/>
                  <a:gd name="T74" fmla="*/ 17 w 19"/>
                  <a:gd name="T75" fmla="*/ 34 h 36"/>
                  <a:gd name="T76" fmla="*/ 15 w 19"/>
                  <a:gd name="T77" fmla="*/ 36 h 36"/>
                  <a:gd name="T78" fmla="*/ 13 w 19"/>
                  <a:gd name="T79" fmla="*/ 36 h 36"/>
                  <a:gd name="T80" fmla="*/ 14 w 19"/>
                  <a:gd name="T81" fmla="*/ 33 h 36"/>
                  <a:gd name="T82" fmla="*/ 14 w 19"/>
                  <a:gd name="T83" fmla="*/ 31 h 36"/>
                  <a:gd name="T84" fmla="*/ 12 w 19"/>
                  <a:gd name="T8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" h="36">
                    <a:moveTo>
                      <a:pt x="12" y="31"/>
                    </a:moveTo>
                    <a:lnTo>
                      <a:pt x="12" y="30"/>
                    </a:lnTo>
                    <a:lnTo>
                      <a:pt x="13" y="28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8" y="25"/>
                    </a:lnTo>
                    <a:lnTo>
                      <a:pt x="6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3" y="17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19" y="25"/>
                    </a:lnTo>
                    <a:lnTo>
                      <a:pt x="18" y="30"/>
                    </a:lnTo>
                    <a:lnTo>
                      <a:pt x="19" y="34"/>
                    </a:lnTo>
                    <a:lnTo>
                      <a:pt x="17" y="34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28" name="Freeform 592"/>
              <p:cNvSpPr>
                <a:spLocks/>
              </p:cNvSpPr>
              <p:nvPr/>
            </p:nvSpPr>
            <p:spPr bwMode="auto">
              <a:xfrm>
                <a:off x="1934" y="2508"/>
                <a:ext cx="10" cy="21"/>
              </a:xfrm>
              <a:custGeom>
                <a:avLst/>
                <a:gdLst>
                  <a:gd name="T0" fmla="*/ 6 w 10"/>
                  <a:gd name="T1" fmla="*/ 21 h 21"/>
                  <a:gd name="T2" fmla="*/ 3 w 10"/>
                  <a:gd name="T3" fmla="*/ 19 h 21"/>
                  <a:gd name="T4" fmla="*/ 1 w 10"/>
                  <a:gd name="T5" fmla="*/ 19 h 21"/>
                  <a:gd name="T6" fmla="*/ 0 w 10"/>
                  <a:gd name="T7" fmla="*/ 18 h 21"/>
                  <a:gd name="T8" fmla="*/ 0 w 10"/>
                  <a:gd name="T9" fmla="*/ 17 h 21"/>
                  <a:gd name="T10" fmla="*/ 1 w 10"/>
                  <a:gd name="T11" fmla="*/ 14 h 21"/>
                  <a:gd name="T12" fmla="*/ 2 w 10"/>
                  <a:gd name="T13" fmla="*/ 13 h 21"/>
                  <a:gd name="T14" fmla="*/ 2 w 10"/>
                  <a:gd name="T15" fmla="*/ 5 h 21"/>
                  <a:gd name="T16" fmla="*/ 3 w 10"/>
                  <a:gd name="T17" fmla="*/ 3 h 21"/>
                  <a:gd name="T18" fmla="*/ 3 w 10"/>
                  <a:gd name="T19" fmla="*/ 1 h 21"/>
                  <a:gd name="T20" fmla="*/ 4 w 10"/>
                  <a:gd name="T21" fmla="*/ 0 h 21"/>
                  <a:gd name="T22" fmla="*/ 9 w 10"/>
                  <a:gd name="T23" fmla="*/ 0 h 21"/>
                  <a:gd name="T24" fmla="*/ 8 w 10"/>
                  <a:gd name="T25" fmla="*/ 2 h 21"/>
                  <a:gd name="T26" fmla="*/ 9 w 10"/>
                  <a:gd name="T27" fmla="*/ 5 h 21"/>
                  <a:gd name="T28" fmla="*/ 10 w 10"/>
                  <a:gd name="T29" fmla="*/ 6 h 21"/>
                  <a:gd name="T30" fmla="*/ 8 w 10"/>
                  <a:gd name="T31" fmla="*/ 6 h 21"/>
                  <a:gd name="T32" fmla="*/ 7 w 10"/>
                  <a:gd name="T33" fmla="*/ 7 h 21"/>
                  <a:gd name="T34" fmla="*/ 7 w 10"/>
                  <a:gd name="T35" fmla="*/ 11 h 21"/>
                  <a:gd name="T36" fmla="*/ 9 w 10"/>
                  <a:gd name="T37" fmla="*/ 12 h 21"/>
                  <a:gd name="T38" fmla="*/ 7 w 10"/>
                  <a:gd name="T39" fmla="*/ 13 h 21"/>
                  <a:gd name="T40" fmla="*/ 8 w 10"/>
                  <a:gd name="T41" fmla="*/ 16 h 21"/>
                  <a:gd name="T42" fmla="*/ 7 w 10"/>
                  <a:gd name="T43" fmla="*/ 17 h 21"/>
                  <a:gd name="T44" fmla="*/ 7 w 10"/>
                  <a:gd name="T45" fmla="*/ 18 h 21"/>
                  <a:gd name="T46" fmla="*/ 6 w 10"/>
                  <a:gd name="T4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1">
                    <a:moveTo>
                      <a:pt x="6" y="21"/>
                    </a:moveTo>
                    <a:lnTo>
                      <a:pt x="3" y="19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9" y="12"/>
                    </a:lnTo>
                    <a:lnTo>
                      <a:pt x="7" y="13"/>
                    </a:lnTo>
                    <a:lnTo>
                      <a:pt x="8" y="16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6" y="2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29" name="Freeform 593"/>
              <p:cNvSpPr>
                <a:spLocks/>
              </p:cNvSpPr>
              <p:nvPr/>
            </p:nvSpPr>
            <p:spPr bwMode="auto">
              <a:xfrm>
                <a:off x="1982" y="2680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4 w 5"/>
                  <a:gd name="T3" fmla="*/ 1 h 4"/>
                  <a:gd name="T4" fmla="*/ 1 w 5"/>
                  <a:gd name="T5" fmla="*/ 3 h 4"/>
                  <a:gd name="T6" fmla="*/ 4 w 5"/>
                  <a:gd name="T7" fmla="*/ 3 h 4"/>
                  <a:gd name="T8" fmla="*/ 5 w 5"/>
                  <a:gd name="T9" fmla="*/ 4 h 4"/>
                  <a:gd name="T10" fmla="*/ 4 w 5"/>
                  <a:gd name="T11" fmla="*/ 4 h 4"/>
                  <a:gd name="T12" fmla="*/ 1 w 5"/>
                  <a:gd name="T13" fmla="*/ 3 h 4"/>
                  <a:gd name="T14" fmla="*/ 1 w 5"/>
                  <a:gd name="T15" fmla="*/ 2 h 4"/>
                  <a:gd name="T16" fmla="*/ 0 w 5"/>
                  <a:gd name="T17" fmla="*/ 1 h 4"/>
                  <a:gd name="T18" fmla="*/ 2 w 5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30" name="Freeform 594"/>
              <p:cNvSpPr>
                <a:spLocks/>
              </p:cNvSpPr>
              <p:nvPr/>
            </p:nvSpPr>
            <p:spPr bwMode="auto">
              <a:xfrm>
                <a:off x="1958" y="2676"/>
                <a:ext cx="19" cy="7"/>
              </a:xfrm>
              <a:custGeom>
                <a:avLst/>
                <a:gdLst>
                  <a:gd name="T0" fmla="*/ 12 w 19"/>
                  <a:gd name="T1" fmla="*/ 1 h 7"/>
                  <a:gd name="T2" fmla="*/ 13 w 19"/>
                  <a:gd name="T3" fmla="*/ 0 h 7"/>
                  <a:gd name="T4" fmla="*/ 14 w 19"/>
                  <a:gd name="T5" fmla="*/ 2 h 7"/>
                  <a:gd name="T6" fmla="*/ 13 w 19"/>
                  <a:gd name="T7" fmla="*/ 5 h 7"/>
                  <a:gd name="T8" fmla="*/ 14 w 19"/>
                  <a:gd name="T9" fmla="*/ 2 h 7"/>
                  <a:gd name="T10" fmla="*/ 15 w 19"/>
                  <a:gd name="T11" fmla="*/ 2 h 7"/>
                  <a:gd name="T12" fmla="*/ 15 w 19"/>
                  <a:gd name="T13" fmla="*/ 4 h 7"/>
                  <a:gd name="T14" fmla="*/ 18 w 19"/>
                  <a:gd name="T15" fmla="*/ 4 h 7"/>
                  <a:gd name="T16" fmla="*/ 17 w 19"/>
                  <a:gd name="T17" fmla="*/ 5 h 7"/>
                  <a:gd name="T18" fmla="*/ 19 w 19"/>
                  <a:gd name="T19" fmla="*/ 5 h 7"/>
                  <a:gd name="T20" fmla="*/ 17 w 19"/>
                  <a:gd name="T21" fmla="*/ 7 h 7"/>
                  <a:gd name="T22" fmla="*/ 14 w 19"/>
                  <a:gd name="T23" fmla="*/ 7 h 7"/>
                  <a:gd name="T24" fmla="*/ 15 w 19"/>
                  <a:gd name="T25" fmla="*/ 6 h 7"/>
                  <a:gd name="T26" fmla="*/ 12 w 19"/>
                  <a:gd name="T27" fmla="*/ 6 h 7"/>
                  <a:gd name="T28" fmla="*/ 11 w 19"/>
                  <a:gd name="T29" fmla="*/ 5 h 7"/>
                  <a:gd name="T30" fmla="*/ 9 w 19"/>
                  <a:gd name="T31" fmla="*/ 6 h 7"/>
                  <a:gd name="T32" fmla="*/ 8 w 19"/>
                  <a:gd name="T33" fmla="*/ 4 h 7"/>
                  <a:gd name="T34" fmla="*/ 7 w 19"/>
                  <a:gd name="T35" fmla="*/ 5 h 7"/>
                  <a:gd name="T36" fmla="*/ 5 w 19"/>
                  <a:gd name="T37" fmla="*/ 5 h 7"/>
                  <a:gd name="T38" fmla="*/ 2 w 19"/>
                  <a:gd name="T39" fmla="*/ 4 h 7"/>
                  <a:gd name="T40" fmla="*/ 1 w 19"/>
                  <a:gd name="T41" fmla="*/ 5 h 7"/>
                  <a:gd name="T42" fmla="*/ 0 w 19"/>
                  <a:gd name="T43" fmla="*/ 4 h 7"/>
                  <a:gd name="T44" fmla="*/ 2 w 19"/>
                  <a:gd name="T45" fmla="*/ 2 h 7"/>
                  <a:gd name="T46" fmla="*/ 3 w 19"/>
                  <a:gd name="T47" fmla="*/ 4 h 7"/>
                  <a:gd name="T48" fmla="*/ 5 w 19"/>
                  <a:gd name="T49" fmla="*/ 4 h 7"/>
                  <a:gd name="T50" fmla="*/ 3 w 19"/>
                  <a:gd name="T51" fmla="*/ 2 h 7"/>
                  <a:gd name="T52" fmla="*/ 7 w 19"/>
                  <a:gd name="T53" fmla="*/ 2 h 7"/>
                  <a:gd name="T54" fmla="*/ 9 w 19"/>
                  <a:gd name="T55" fmla="*/ 1 h 7"/>
                  <a:gd name="T56" fmla="*/ 11 w 19"/>
                  <a:gd name="T57" fmla="*/ 2 h 7"/>
                  <a:gd name="T58" fmla="*/ 12 w 19"/>
                  <a:gd name="T5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" h="7">
                    <a:moveTo>
                      <a:pt x="12" y="1"/>
                    </a:moveTo>
                    <a:lnTo>
                      <a:pt x="13" y="0"/>
                    </a:lnTo>
                    <a:lnTo>
                      <a:pt x="14" y="2"/>
                    </a:lnTo>
                    <a:lnTo>
                      <a:pt x="13" y="5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8" y="4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31" name="Freeform 595"/>
              <p:cNvSpPr>
                <a:spLocks/>
              </p:cNvSpPr>
              <p:nvPr/>
            </p:nvSpPr>
            <p:spPr bwMode="auto">
              <a:xfrm>
                <a:off x="1920" y="2226"/>
                <a:ext cx="91" cy="444"/>
              </a:xfrm>
              <a:custGeom>
                <a:avLst/>
                <a:gdLst>
                  <a:gd name="T0" fmla="*/ 55 w 91"/>
                  <a:gd name="T1" fmla="*/ 203 h 444"/>
                  <a:gd name="T2" fmla="*/ 47 w 91"/>
                  <a:gd name="T3" fmla="*/ 223 h 444"/>
                  <a:gd name="T4" fmla="*/ 47 w 91"/>
                  <a:gd name="T5" fmla="*/ 244 h 444"/>
                  <a:gd name="T6" fmla="*/ 40 w 91"/>
                  <a:gd name="T7" fmla="*/ 261 h 444"/>
                  <a:gd name="T8" fmla="*/ 38 w 91"/>
                  <a:gd name="T9" fmla="*/ 290 h 444"/>
                  <a:gd name="T10" fmla="*/ 41 w 91"/>
                  <a:gd name="T11" fmla="*/ 309 h 444"/>
                  <a:gd name="T12" fmla="*/ 43 w 91"/>
                  <a:gd name="T13" fmla="*/ 322 h 444"/>
                  <a:gd name="T14" fmla="*/ 39 w 91"/>
                  <a:gd name="T15" fmla="*/ 338 h 444"/>
                  <a:gd name="T16" fmla="*/ 34 w 91"/>
                  <a:gd name="T17" fmla="*/ 362 h 444"/>
                  <a:gd name="T18" fmla="*/ 23 w 91"/>
                  <a:gd name="T19" fmla="*/ 379 h 444"/>
                  <a:gd name="T20" fmla="*/ 26 w 91"/>
                  <a:gd name="T21" fmla="*/ 400 h 444"/>
                  <a:gd name="T22" fmla="*/ 36 w 91"/>
                  <a:gd name="T23" fmla="*/ 413 h 444"/>
                  <a:gd name="T24" fmla="*/ 64 w 91"/>
                  <a:gd name="T25" fmla="*/ 421 h 444"/>
                  <a:gd name="T26" fmla="*/ 51 w 91"/>
                  <a:gd name="T27" fmla="*/ 432 h 444"/>
                  <a:gd name="T28" fmla="*/ 39 w 91"/>
                  <a:gd name="T29" fmla="*/ 441 h 444"/>
                  <a:gd name="T30" fmla="*/ 38 w 91"/>
                  <a:gd name="T31" fmla="*/ 439 h 444"/>
                  <a:gd name="T32" fmla="*/ 32 w 91"/>
                  <a:gd name="T33" fmla="*/ 426 h 444"/>
                  <a:gd name="T34" fmla="*/ 26 w 91"/>
                  <a:gd name="T35" fmla="*/ 430 h 444"/>
                  <a:gd name="T36" fmla="*/ 21 w 91"/>
                  <a:gd name="T37" fmla="*/ 428 h 444"/>
                  <a:gd name="T38" fmla="*/ 29 w 91"/>
                  <a:gd name="T39" fmla="*/ 419 h 444"/>
                  <a:gd name="T40" fmla="*/ 33 w 91"/>
                  <a:gd name="T41" fmla="*/ 421 h 444"/>
                  <a:gd name="T42" fmla="*/ 26 w 91"/>
                  <a:gd name="T43" fmla="*/ 410 h 444"/>
                  <a:gd name="T44" fmla="*/ 26 w 91"/>
                  <a:gd name="T45" fmla="*/ 413 h 444"/>
                  <a:gd name="T46" fmla="*/ 22 w 91"/>
                  <a:gd name="T47" fmla="*/ 417 h 444"/>
                  <a:gd name="T48" fmla="*/ 21 w 91"/>
                  <a:gd name="T49" fmla="*/ 411 h 444"/>
                  <a:gd name="T50" fmla="*/ 15 w 91"/>
                  <a:gd name="T51" fmla="*/ 402 h 444"/>
                  <a:gd name="T52" fmla="*/ 18 w 91"/>
                  <a:gd name="T53" fmla="*/ 400 h 444"/>
                  <a:gd name="T54" fmla="*/ 10 w 91"/>
                  <a:gd name="T55" fmla="*/ 393 h 444"/>
                  <a:gd name="T56" fmla="*/ 18 w 91"/>
                  <a:gd name="T57" fmla="*/ 388 h 444"/>
                  <a:gd name="T58" fmla="*/ 16 w 91"/>
                  <a:gd name="T59" fmla="*/ 380 h 444"/>
                  <a:gd name="T60" fmla="*/ 14 w 91"/>
                  <a:gd name="T61" fmla="*/ 372 h 444"/>
                  <a:gd name="T62" fmla="*/ 14 w 91"/>
                  <a:gd name="T63" fmla="*/ 365 h 444"/>
                  <a:gd name="T64" fmla="*/ 22 w 91"/>
                  <a:gd name="T65" fmla="*/ 366 h 444"/>
                  <a:gd name="T66" fmla="*/ 18 w 91"/>
                  <a:gd name="T67" fmla="*/ 360 h 444"/>
                  <a:gd name="T68" fmla="*/ 17 w 91"/>
                  <a:gd name="T69" fmla="*/ 351 h 444"/>
                  <a:gd name="T70" fmla="*/ 7 w 91"/>
                  <a:gd name="T71" fmla="*/ 345 h 444"/>
                  <a:gd name="T72" fmla="*/ 5 w 91"/>
                  <a:gd name="T73" fmla="*/ 339 h 444"/>
                  <a:gd name="T74" fmla="*/ 15 w 91"/>
                  <a:gd name="T75" fmla="*/ 334 h 444"/>
                  <a:gd name="T76" fmla="*/ 22 w 91"/>
                  <a:gd name="T77" fmla="*/ 338 h 444"/>
                  <a:gd name="T78" fmla="*/ 22 w 91"/>
                  <a:gd name="T79" fmla="*/ 329 h 444"/>
                  <a:gd name="T80" fmla="*/ 28 w 91"/>
                  <a:gd name="T81" fmla="*/ 321 h 444"/>
                  <a:gd name="T82" fmla="*/ 28 w 91"/>
                  <a:gd name="T83" fmla="*/ 306 h 444"/>
                  <a:gd name="T84" fmla="*/ 32 w 91"/>
                  <a:gd name="T85" fmla="*/ 292 h 444"/>
                  <a:gd name="T86" fmla="*/ 32 w 91"/>
                  <a:gd name="T87" fmla="*/ 281 h 444"/>
                  <a:gd name="T88" fmla="*/ 20 w 91"/>
                  <a:gd name="T89" fmla="*/ 281 h 444"/>
                  <a:gd name="T90" fmla="*/ 26 w 91"/>
                  <a:gd name="T91" fmla="*/ 253 h 444"/>
                  <a:gd name="T92" fmla="*/ 21 w 91"/>
                  <a:gd name="T93" fmla="*/ 225 h 444"/>
                  <a:gd name="T94" fmla="*/ 30 w 91"/>
                  <a:gd name="T95" fmla="*/ 211 h 444"/>
                  <a:gd name="T96" fmla="*/ 41 w 91"/>
                  <a:gd name="T97" fmla="*/ 184 h 444"/>
                  <a:gd name="T98" fmla="*/ 41 w 91"/>
                  <a:gd name="T99" fmla="*/ 154 h 444"/>
                  <a:gd name="T100" fmla="*/ 49 w 91"/>
                  <a:gd name="T101" fmla="*/ 114 h 444"/>
                  <a:gd name="T102" fmla="*/ 52 w 91"/>
                  <a:gd name="T103" fmla="*/ 91 h 444"/>
                  <a:gd name="T104" fmla="*/ 56 w 91"/>
                  <a:gd name="T105" fmla="*/ 60 h 444"/>
                  <a:gd name="T106" fmla="*/ 55 w 91"/>
                  <a:gd name="T107" fmla="*/ 10 h 444"/>
                  <a:gd name="T108" fmla="*/ 69 w 91"/>
                  <a:gd name="T109" fmla="*/ 9 h 444"/>
                  <a:gd name="T110" fmla="*/ 73 w 91"/>
                  <a:gd name="T111" fmla="*/ 33 h 444"/>
                  <a:gd name="T112" fmla="*/ 81 w 91"/>
                  <a:gd name="T113" fmla="*/ 58 h 444"/>
                  <a:gd name="T114" fmla="*/ 78 w 91"/>
                  <a:gd name="T115" fmla="*/ 77 h 444"/>
                  <a:gd name="T116" fmla="*/ 74 w 91"/>
                  <a:gd name="T117" fmla="*/ 100 h 444"/>
                  <a:gd name="T118" fmla="*/ 68 w 91"/>
                  <a:gd name="T119" fmla="*/ 116 h 444"/>
                  <a:gd name="T120" fmla="*/ 61 w 91"/>
                  <a:gd name="T121" fmla="*/ 139 h 444"/>
                  <a:gd name="T122" fmla="*/ 53 w 91"/>
                  <a:gd name="T123" fmla="*/ 159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1" h="444">
                    <a:moveTo>
                      <a:pt x="58" y="177"/>
                    </a:moveTo>
                    <a:lnTo>
                      <a:pt x="61" y="178"/>
                    </a:lnTo>
                    <a:lnTo>
                      <a:pt x="61" y="189"/>
                    </a:lnTo>
                    <a:lnTo>
                      <a:pt x="58" y="190"/>
                    </a:lnTo>
                    <a:lnTo>
                      <a:pt x="58" y="192"/>
                    </a:lnTo>
                    <a:lnTo>
                      <a:pt x="57" y="194"/>
                    </a:lnTo>
                    <a:lnTo>
                      <a:pt x="56" y="195"/>
                    </a:lnTo>
                    <a:lnTo>
                      <a:pt x="56" y="199"/>
                    </a:lnTo>
                    <a:lnTo>
                      <a:pt x="53" y="201"/>
                    </a:lnTo>
                    <a:lnTo>
                      <a:pt x="55" y="203"/>
                    </a:lnTo>
                    <a:lnTo>
                      <a:pt x="55" y="205"/>
                    </a:lnTo>
                    <a:lnTo>
                      <a:pt x="56" y="208"/>
                    </a:lnTo>
                    <a:lnTo>
                      <a:pt x="55" y="210"/>
                    </a:lnTo>
                    <a:lnTo>
                      <a:pt x="55" y="212"/>
                    </a:lnTo>
                    <a:lnTo>
                      <a:pt x="53" y="212"/>
                    </a:lnTo>
                    <a:lnTo>
                      <a:pt x="50" y="216"/>
                    </a:lnTo>
                    <a:lnTo>
                      <a:pt x="49" y="216"/>
                    </a:lnTo>
                    <a:lnTo>
                      <a:pt x="49" y="218"/>
                    </a:lnTo>
                    <a:lnTo>
                      <a:pt x="47" y="220"/>
                    </a:lnTo>
                    <a:lnTo>
                      <a:pt x="47" y="223"/>
                    </a:lnTo>
                    <a:lnTo>
                      <a:pt x="46" y="226"/>
                    </a:lnTo>
                    <a:lnTo>
                      <a:pt x="47" y="228"/>
                    </a:lnTo>
                    <a:lnTo>
                      <a:pt x="47" y="229"/>
                    </a:lnTo>
                    <a:lnTo>
                      <a:pt x="46" y="232"/>
                    </a:lnTo>
                    <a:lnTo>
                      <a:pt x="47" y="233"/>
                    </a:lnTo>
                    <a:lnTo>
                      <a:pt x="49" y="236"/>
                    </a:lnTo>
                    <a:lnTo>
                      <a:pt x="49" y="240"/>
                    </a:lnTo>
                    <a:lnTo>
                      <a:pt x="50" y="242"/>
                    </a:lnTo>
                    <a:lnTo>
                      <a:pt x="49" y="244"/>
                    </a:lnTo>
                    <a:lnTo>
                      <a:pt x="47" y="244"/>
                    </a:lnTo>
                    <a:lnTo>
                      <a:pt x="45" y="245"/>
                    </a:lnTo>
                    <a:lnTo>
                      <a:pt x="44" y="248"/>
                    </a:lnTo>
                    <a:lnTo>
                      <a:pt x="45" y="250"/>
                    </a:lnTo>
                    <a:lnTo>
                      <a:pt x="44" y="251"/>
                    </a:lnTo>
                    <a:lnTo>
                      <a:pt x="44" y="254"/>
                    </a:lnTo>
                    <a:lnTo>
                      <a:pt x="41" y="254"/>
                    </a:lnTo>
                    <a:lnTo>
                      <a:pt x="41" y="256"/>
                    </a:lnTo>
                    <a:lnTo>
                      <a:pt x="43" y="257"/>
                    </a:lnTo>
                    <a:lnTo>
                      <a:pt x="41" y="260"/>
                    </a:lnTo>
                    <a:lnTo>
                      <a:pt x="40" y="261"/>
                    </a:lnTo>
                    <a:lnTo>
                      <a:pt x="41" y="264"/>
                    </a:lnTo>
                    <a:lnTo>
                      <a:pt x="39" y="266"/>
                    </a:lnTo>
                    <a:lnTo>
                      <a:pt x="39" y="270"/>
                    </a:lnTo>
                    <a:lnTo>
                      <a:pt x="40" y="272"/>
                    </a:lnTo>
                    <a:lnTo>
                      <a:pt x="40" y="274"/>
                    </a:lnTo>
                    <a:lnTo>
                      <a:pt x="39" y="277"/>
                    </a:lnTo>
                    <a:lnTo>
                      <a:pt x="40" y="279"/>
                    </a:lnTo>
                    <a:lnTo>
                      <a:pt x="40" y="287"/>
                    </a:lnTo>
                    <a:lnTo>
                      <a:pt x="38" y="285"/>
                    </a:lnTo>
                    <a:lnTo>
                      <a:pt x="38" y="290"/>
                    </a:lnTo>
                    <a:lnTo>
                      <a:pt x="36" y="293"/>
                    </a:lnTo>
                    <a:lnTo>
                      <a:pt x="36" y="298"/>
                    </a:lnTo>
                    <a:lnTo>
                      <a:pt x="39" y="299"/>
                    </a:lnTo>
                    <a:lnTo>
                      <a:pt x="41" y="299"/>
                    </a:lnTo>
                    <a:lnTo>
                      <a:pt x="40" y="301"/>
                    </a:lnTo>
                    <a:lnTo>
                      <a:pt x="39" y="303"/>
                    </a:lnTo>
                    <a:lnTo>
                      <a:pt x="40" y="304"/>
                    </a:lnTo>
                    <a:lnTo>
                      <a:pt x="43" y="305"/>
                    </a:lnTo>
                    <a:lnTo>
                      <a:pt x="40" y="307"/>
                    </a:lnTo>
                    <a:lnTo>
                      <a:pt x="41" y="309"/>
                    </a:lnTo>
                    <a:lnTo>
                      <a:pt x="41" y="310"/>
                    </a:lnTo>
                    <a:lnTo>
                      <a:pt x="40" y="311"/>
                    </a:lnTo>
                    <a:lnTo>
                      <a:pt x="40" y="313"/>
                    </a:lnTo>
                    <a:lnTo>
                      <a:pt x="41" y="315"/>
                    </a:lnTo>
                    <a:lnTo>
                      <a:pt x="46" y="315"/>
                    </a:lnTo>
                    <a:lnTo>
                      <a:pt x="47" y="317"/>
                    </a:lnTo>
                    <a:lnTo>
                      <a:pt x="45" y="320"/>
                    </a:lnTo>
                    <a:lnTo>
                      <a:pt x="38" y="320"/>
                    </a:lnTo>
                    <a:lnTo>
                      <a:pt x="39" y="322"/>
                    </a:lnTo>
                    <a:lnTo>
                      <a:pt x="43" y="322"/>
                    </a:lnTo>
                    <a:lnTo>
                      <a:pt x="44" y="324"/>
                    </a:lnTo>
                    <a:lnTo>
                      <a:pt x="45" y="326"/>
                    </a:lnTo>
                    <a:lnTo>
                      <a:pt x="44" y="327"/>
                    </a:lnTo>
                    <a:lnTo>
                      <a:pt x="44" y="329"/>
                    </a:lnTo>
                    <a:lnTo>
                      <a:pt x="41" y="329"/>
                    </a:lnTo>
                    <a:lnTo>
                      <a:pt x="40" y="332"/>
                    </a:lnTo>
                    <a:lnTo>
                      <a:pt x="43" y="334"/>
                    </a:lnTo>
                    <a:lnTo>
                      <a:pt x="41" y="335"/>
                    </a:lnTo>
                    <a:lnTo>
                      <a:pt x="41" y="337"/>
                    </a:lnTo>
                    <a:lnTo>
                      <a:pt x="39" y="338"/>
                    </a:lnTo>
                    <a:lnTo>
                      <a:pt x="41" y="339"/>
                    </a:lnTo>
                    <a:lnTo>
                      <a:pt x="41" y="345"/>
                    </a:lnTo>
                    <a:lnTo>
                      <a:pt x="39" y="346"/>
                    </a:lnTo>
                    <a:lnTo>
                      <a:pt x="39" y="350"/>
                    </a:lnTo>
                    <a:lnTo>
                      <a:pt x="40" y="351"/>
                    </a:lnTo>
                    <a:lnTo>
                      <a:pt x="38" y="352"/>
                    </a:lnTo>
                    <a:lnTo>
                      <a:pt x="35" y="355"/>
                    </a:lnTo>
                    <a:lnTo>
                      <a:pt x="35" y="356"/>
                    </a:lnTo>
                    <a:lnTo>
                      <a:pt x="33" y="361"/>
                    </a:lnTo>
                    <a:lnTo>
                      <a:pt x="34" y="362"/>
                    </a:lnTo>
                    <a:lnTo>
                      <a:pt x="35" y="365"/>
                    </a:lnTo>
                    <a:lnTo>
                      <a:pt x="35" y="367"/>
                    </a:lnTo>
                    <a:lnTo>
                      <a:pt x="33" y="368"/>
                    </a:lnTo>
                    <a:lnTo>
                      <a:pt x="32" y="369"/>
                    </a:lnTo>
                    <a:lnTo>
                      <a:pt x="33" y="372"/>
                    </a:lnTo>
                    <a:lnTo>
                      <a:pt x="32" y="374"/>
                    </a:lnTo>
                    <a:lnTo>
                      <a:pt x="29" y="374"/>
                    </a:lnTo>
                    <a:lnTo>
                      <a:pt x="26" y="378"/>
                    </a:lnTo>
                    <a:lnTo>
                      <a:pt x="27" y="379"/>
                    </a:lnTo>
                    <a:lnTo>
                      <a:pt x="23" y="379"/>
                    </a:lnTo>
                    <a:lnTo>
                      <a:pt x="22" y="382"/>
                    </a:lnTo>
                    <a:lnTo>
                      <a:pt x="22" y="384"/>
                    </a:lnTo>
                    <a:lnTo>
                      <a:pt x="23" y="385"/>
                    </a:lnTo>
                    <a:lnTo>
                      <a:pt x="22" y="388"/>
                    </a:lnTo>
                    <a:lnTo>
                      <a:pt x="23" y="389"/>
                    </a:lnTo>
                    <a:lnTo>
                      <a:pt x="22" y="391"/>
                    </a:lnTo>
                    <a:lnTo>
                      <a:pt x="24" y="393"/>
                    </a:lnTo>
                    <a:lnTo>
                      <a:pt x="24" y="394"/>
                    </a:lnTo>
                    <a:lnTo>
                      <a:pt x="26" y="398"/>
                    </a:lnTo>
                    <a:lnTo>
                      <a:pt x="26" y="400"/>
                    </a:lnTo>
                    <a:lnTo>
                      <a:pt x="30" y="398"/>
                    </a:lnTo>
                    <a:lnTo>
                      <a:pt x="34" y="398"/>
                    </a:lnTo>
                    <a:lnTo>
                      <a:pt x="35" y="400"/>
                    </a:lnTo>
                    <a:lnTo>
                      <a:pt x="35" y="404"/>
                    </a:lnTo>
                    <a:lnTo>
                      <a:pt x="34" y="405"/>
                    </a:lnTo>
                    <a:lnTo>
                      <a:pt x="35" y="406"/>
                    </a:lnTo>
                    <a:lnTo>
                      <a:pt x="35" y="408"/>
                    </a:lnTo>
                    <a:lnTo>
                      <a:pt x="34" y="411"/>
                    </a:lnTo>
                    <a:lnTo>
                      <a:pt x="35" y="413"/>
                    </a:lnTo>
                    <a:lnTo>
                      <a:pt x="36" y="413"/>
                    </a:lnTo>
                    <a:lnTo>
                      <a:pt x="39" y="415"/>
                    </a:lnTo>
                    <a:lnTo>
                      <a:pt x="39" y="417"/>
                    </a:lnTo>
                    <a:lnTo>
                      <a:pt x="58" y="417"/>
                    </a:lnTo>
                    <a:lnTo>
                      <a:pt x="64" y="419"/>
                    </a:lnTo>
                    <a:lnTo>
                      <a:pt x="69" y="419"/>
                    </a:lnTo>
                    <a:lnTo>
                      <a:pt x="74" y="422"/>
                    </a:lnTo>
                    <a:lnTo>
                      <a:pt x="75" y="422"/>
                    </a:lnTo>
                    <a:lnTo>
                      <a:pt x="75" y="423"/>
                    </a:lnTo>
                    <a:lnTo>
                      <a:pt x="70" y="421"/>
                    </a:lnTo>
                    <a:lnTo>
                      <a:pt x="64" y="421"/>
                    </a:lnTo>
                    <a:lnTo>
                      <a:pt x="64" y="423"/>
                    </a:lnTo>
                    <a:lnTo>
                      <a:pt x="63" y="424"/>
                    </a:lnTo>
                    <a:lnTo>
                      <a:pt x="61" y="424"/>
                    </a:lnTo>
                    <a:lnTo>
                      <a:pt x="58" y="426"/>
                    </a:lnTo>
                    <a:lnTo>
                      <a:pt x="57" y="426"/>
                    </a:lnTo>
                    <a:lnTo>
                      <a:pt x="55" y="427"/>
                    </a:lnTo>
                    <a:lnTo>
                      <a:pt x="53" y="427"/>
                    </a:lnTo>
                    <a:lnTo>
                      <a:pt x="51" y="428"/>
                    </a:lnTo>
                    <a:lnTo>
                      <a:pt x="50" y="429"/>
                    </a:lnTo>
                    <a:lnTo>
                      <a:pt x="51" y="432"/>
                    </a:lnTo>
                    <a:lnTo>
                      <a:pt x="50" y="433"/>
                    </a:lnTo>
                    <a:lnTo>
                      <a:pt x="50" y="435"/>
                    </a:lnTo>
                    <a:lnTo>
                      <a:pt x="49" y="438"/>
                    </a:lnTo>
                    <a:lnTo>
                      <a:pt x="50" y="439"/>
                    </a:lnTo>
                    <a:lnTo>
                      <a:pt x="49" y="441"/>
                    </a:lnTo>
                    <a:lnTo>
                      <a:pt x="46" y="444"/>
                    </a:lnTo>
                    <a:lnTo>
                      <a:pt x="44" y="444"/>
                    </a:lnTo>
                    <a:lnTo>
                      <a:pt x="43" y="443"/>
                    </a:lnTo>
                    <a:lnTo>
                      <a:pt x="40" y="443"/>
                    </a:lnTo>
                    <a:lnTo>
                      <a:pt x="39" y="441"/>
                    </a:lnTo>
                    <a:lnTo>
                      <a:pt x="36" y="440"/>
                    </a:lnTo>
                    <a:lnTo>
                      <a:pt x="34" y="438"/>
                    </a:lnTo>
                    <a:lnTo>
                      <a:pt x="34" y="435"/>
                    </a:lnTo>
                    <a:lnTo>
                      <a:pt x="38" y="435"/>
                    </a:lnTo>
                    <a:lnTo>
                      <a:pt x="35" y="438"/>
                    </a:lnTo>
                    <a:lnTo>
                      <a:pt x="38" y="436"/>
                    </a:lnTo>
                    <a:lnTo>
                      <a:pt x="38" y="434"/>
                    </a:lnTo>
                    <a:lnTo>
                      <a:pt x="40" y="434"/>
                    </a:lnTo>
                    <a:lnTo>
                      <a:pt x="40" y="436"/>
                    </a:lnTo>
                    <a:lnTo>
                      <a:pt x="38" y="439"/>
                    </a:lnTo>
                    <a:lnTo>
                      <a:pt x="40" y="439"/>
                    </a:lnTo>
                    <a:lnTo>
                      <a:pt x="40" y="435"/>
                    </a:lnTo>
                    <a:lnTo>
                      <a:pt x="43" y="434"/>
                    </a:lnTo>
                    <a:lnTo>
                      <a:pt x="46" y="430"/>
                    </a:lnTo>
                    <a:lnTo>
                      <a:pt x="46" y="428"/>
                    </a:lnTo>
                    <a:lnTo>
                      <a:pt x="44" y="427"/>
                    </a:lnTo>
                    <a:lnTo>
                      <a:pt x="41" y="424"/>
                    </a:lnTo>
                    <a:lnTo>
                      <a:pt x="35" y="424"/>
                    </a:lnTo>
                    <a:lnTo>
                      <a:pt x="34" y="426"/>
                    </a:lnTo>
                    <a:lnTo>
                      <a:pt x="32" y="426"/>
                    </a:lnTo>
                    <a:lnTo>
                      <a:pt x="29" y="424"/>
                    </a:lnTo>
                    <a:lnTo>
                      <a:pt x="28" y="427"/>
                    </a:lnTo>
                    <a:lnTo>
                      <a:pt x="30" y="426"/>
                    </a:lnTo>
                    <a:lnTo>
                      <a:pt x="29" y="428"/>
                    </a:lnTo>
                    <a:lnTo>
                      <a:pt x="28" y="429"/>
                    </a:lnTo>
                    <a:lnTo>
                      <a:pt x="28" y="430"/>
                    </a:lnTo>
                    <a:lnTo>
                      <a:pt x="27" y="433"/>
                    </a:lnTo>
                    <a:lnTo>
                      <a:pt x="24" y="433"/>
                    </a:lnTo>
                    <a:lnTo>
                      <a:pt x="23" y="432"/>
                    </a:lnTo>
                    <a:lnTo>
                      <a:pt x="26" y="430"/>
                    </a:lnTo>
                    <a:lnTo>
                      <a:pt x="23" y="429"/>
                    </a:lnTo>
                    <a:lnTo>
                      <a:pt x="22" y="429"/>
                    </a:lnTo>
                    <a:lnTo>
                      <a:pt x="23" y="428"/>
                    </a:lnTo>
                    <a:lnTo>
                      <a:pt x="26" y="427"/>
                    </a:lnTo>
                    <a:lnTo>
                      <a:pt x="26" y="426"/>
                    </a:lnTo>
                    <a:lnTo>
                      <a:pt x="28" y="424"/>
                    </a:lnTo>
                    <a:lnTo>
                      <a:pt x="27" y="424"/>
                    </a:lnTo>
                    <a:lnTo>
                      <a:pt x="26" y="426"/>
                    </a:lnTo>
                    <a:lnTo>
                      <a:pt x="23" y="426"/>
                    </a:lnTo>
                    <a:lnTo>
                      <a:pt x="21" y="428"/>
                    </a:lnTo>
                    <a:lnTo>
                      <a:pt x="21" y="426"/>
                    </a:lnTo>
                    <a:lnTo>
                      <a:pt x="22" y="424"/>
                    </a:lnTo>
                    <a:lnTo>
                      <a:pt x="21" y="423"/>
                    </a:lnTo>
                    <a:lnTo>
                      <a:pt x="21" y="419"/>
                    </a:lnTo>
                    <a:lnTo>
                      <a:pt x="22" y="421"/>
                    </a:lnTo>
                    <a:lnTo>
                      <a:pt x="24" y="421"/>
                    </a:lnTo>
                    <a:lnTo>
                      <a:pt x="27" y="418"/>
                    </a:lnTo>
                    <a:lnTo>
                      <a:pt x="27" y="421"/>
                    </a:lnTo>
                    <a:lnTo>
                      <a:pt x="28" y="421"/>
                    </a:lnTo>
                    <a:lnTo>
                      <a:pt x="29" y="419"/>
                    </a:lnTo>
                    <a:lnTo>
                      <a:pt x="28" y="417"/>
                    </a:lnTo>
                    <a:lnTo>
                      <a:pt x="30" y="417"/>
                    </a:lnTo>
                    <a:lnTo>
                      <a:pt x="30" y="418"/>
                    </a:lnTo>
                    <a:lnTo>
                      <a:pt x="32" y="419"/>
                    </a:lnTo>
                    <a:lnTo>
                      <a:pt x="32" y="422"/>
                    </a:lnTo>
                    <a:lnTo>
                      <a:pt x="30" y="422"/>
                    </a:lnTo>
                    <a:lnTo>
                      <a:pt x="28" y="423"/>
                    </a:lnTo>
                    <a:lnTo>
                      <a:pt x="32" y="423"/>
                    </a:lnTo>
                    <a:lnTo>
                      <a:pt x="33" y="422"/>
                    </a:lnTo>
                    <a:lnTo>
                      <a:pt x="33" y="421"/>
                    </a:lnTo>
                    <a:lnTo>
                      <a:pt x="32" y="419"/>
                    </a:lnTo>
                    <a:lnTo>
                      <a:pt x="32" y="417"/>
                    </a:lnTo>
                    <a:lnTo>
                      <a:pt x="33" y="416"/>
                    </a:lnTo>
                    <a:lnTo>
                      <a:pt x="33" y="415"/>
                    </a:lnTo>
                    <a:lnTo>
                      <a:pt x="32" y="412"/>
                    </a:lnTo>
                    <a:lnTo>
                      <a:pt x="30" y="411"/>
                    </a:lnTo>
                    <a:lnTo>
                      <a:pt x="29" y="411"/>
                    </a:lnTo>
                    <a:lnTo>
                      <a:pt x="27" y="410"/>
                    </a:lnTo>
                    <a:lnTo>
                      <a:pt x="27" y="408"/>
                    </a:lnTo>
                    <a:lnTo>
                      <a:pt x="26" y="410"/>
                    </a:lnTo>
                    <a:lnTo>
                      <a:pt x="27" y="411"/>
                    </a:lnTo>
                    <a:lnTo>
                      <a:pt x="29" y="411"/>
                    </a:lnTo>
                    <a:lnTo>
                      <a:pt x="30" y="412"/>
                    </a:lnTo>
                    <a:lnTo>
                      <a:pt x="33" y="413"/>
                    </a:lnTo>
                    <a:lnTo>
                      <a:pt x="32" y="415"/>
                    </a:lnTo>
                    <a:lnTo>
                      <a:pt x="29" y="413"/>
                    </a:lnTo>
                    <a:lnTo>
                      <a:pt x="28" y="413"/>
                    </a:lnTo>
                    <a:lnTo>
                      <a:pt x="26" y="412"/>
                    </a:lnTo>
                    <a:lnTo>
                      <a:pt x="24" y="411"/>
                    </a:lnTo>
                    <a:lnTo>
                      <a:pt x="26" y="413"/>
                    </a:lnTo>
                    <a:lnTo>
                      <a:pt x="27" y="413"/>
                    </a:lnTo>
                    <a:lnTo>
                      <a:pt x="27" y="416"/>
                    </a:lnTo>
                    <a:lnTo>
                      <a:pt x="26" y="417"/>
                    </a:lnTo>
                    <a:lnTo>
                      <a:pt x="24" y="416"/>
                    </a:lnTo>
                    <a:lnTo>
                      <a:pt x="24" y="413"/>
                    </a:lnTo>
                    <a:lnTo>
                      <a:pt x="23" y="412"/>
                    </a:lnTo>
                    <a:lnTo>
                      <a:pt x="24" y="415"/>
                    </a:lnTo>
                    <a:lnTo>
                      <a:pt x="24" y="418"/>
                    </a:lnTo>
                    <a:lnTo>
                      <a:pt x="23" y="418"/>
                    </a:lnTo>
                    <a:lnTo>
                      <a:pt x="22" y="417"/>
                    </a:lnTo>
                    <a:lnTo>
                      <a:pt x="21" y="415"/>
                    </a:lnTo>
                    <a:lnTo>
                      <a:pt x="22" y="417"/>
                    </a:lnTo>
                    <a:lnTo>
                      <a:pt x="22" y="415"/>
                    </a:lnTo>
                    <a:lnTo>
                      <a:pt x="23" y="412"/>
                    </a:lnTo>
                    <a:lnTo>
                      <a:pt x="21" y="413"/>
                    </a:lnTo>
                    <a:lnTo>
                      <a:pt x="20" y="413"/>
                    </a:lnTo>
                    <a:lnTo>
                      <a:pt x="18" y="411"/>
                    </a:lnTo>
                    <a:lnTo>
                      <a:pt x="18" y="410"/>
                    </a:lnTo>
                    <a:lnTo>
                      <a:pt x="20" y="410"/>
                    </a:lnTo>
                    <a:lnTo>
                      <a:pt x="21" y="411"/>
                    </a:lnTo>
                    <a:lnTo>
                      <a:pt x="22" y="410"/>
                    </a:lnTo>
                    <a:lnTo>
                      <a:pt x="21" y="408"/>
                    </a:lnTo>
                    <a:lnTo>
                      <a:pt x="20" y="406"/>
                    </a:lnTo>
                    <a:lnTo>
                      <a:pt x="20" y="404"/>
                    </a:lnTo>
                    <a:lnTo>
                      <a:pt x="20" y="406"/>
                    </a:lnTo>
                    <a:lnTo>
                      <a:pt x="17" y="405"/>
                    </a:lnTo>
                    <a:lnTo>
                      <a:pt x="16" y="404"/>
                    </a:lnTo>
                    <a:lnTo>
                      <a:pt x="17" y="402"/>
                    </a:lnTo>
                    <a:lnTo>
                      <a:pt x="15" y="404"/>
                    </a:lnTo>
                    <a:lnTo>
                      <a:pt x="15" y="402"/>
                    </a:lnTo>
                    <a:lnTo>
                      <a:pt x="17" y="401"/>
                    </a:lnTo>
                    <a:lnTo>
                      <a:pt x="18" y="402"/>
                    </a:lnTo>
                    <a:lnTo>
                      <a:pt x="20" y="400"/>
                    </a:lnTo>
                    <a:lnTo>
                      <a:pt x="21" y="399"/>
                    </a:lnTo>
                    <a:lnTo>
                      <a:pt x="23" y="399"/>
                    </a:lnTo>
                    <a:lnTo>
                      <a:pt x="21" y="398"/>
                    </a:lnTo>
                    <a:lnTo>
                      <a:pt x="22" y="396"/>
                    </a:lnTo>
                    <a:lnTo>
                      <a:pt x="20" y="396"/>
                    </a:lnTo>
                    <a:lnTo>
                      <a:pt x="20" y="399"/>
                    </a:lnTo>
                    <a:lnTo>
                      <a:pt x="18" y="400"/>
                    </a:lnTo>
                    <a:lnTo>
                      <a:pt x="16" y="400"/>
                    </a:lnTo>
                    <a:lnTo>
                      <a:pt x="16" y="396"/>
                    </a:lnTo>
                    <a:lnTo>
                      <a:pt x="14" y="396"/>
                    </a:lnTo>
                    <a:lnTo>
                      <a:pt x="18" y="396"/>
                    </a:lnTo>
                    <a:lnTo>
                      <a:pt x="16" y="395"/>
                    </a:lnTo>
                    <a:lnTo>
                      <a:pt x="15" y="395"/>
                    </a:lnTo>
                    <a:lnTo>
                      <a:pt x="15" y="394"/>
                    </a:lnTo>
                    <a:lnTo>
                      <a:pt x="14" y="395"/>
                    </a:lnTo>
                    <a:lnTo>
                      <a:pt x="11" y="394"/>
                    </a:lnTo>
                    <a:lnTo>
                      <a:pt x="10" y="393"/>
                    </a:lnTo>
                    <a:lnTo>
                      <a:pt x="11" y="390"/>
                    </a:lnTo>
                    <a:lnTo>
                      <a:pt x="14" y="390"/>
                    </a:lnTo>
                    <a:lnTo>
                      <a:pt x="16" y="393"/>
                    </a:lnTo>
                    <a:lnTo>
                      <a:pt x="17" y="393"/>
                    </a:lnTo>
                    <a:lnTo>
                      <a:pt x="16" y="393"/>
                    </a:lnTo>
                    <a:lnTo>
                      <a:pt x="15" y="390"/>
                    </a:lnTo>
                    <a:lnTo>
                      <a:pt x="14" y="389"/>
                    </a:lnTo>
                    <a:lnTo>
                      <a:pt x="16" y="389"/>
                    </a:lnTo>
                    <a:lnTo>
                      <a:pt x="17" y="390"/>
                    </a:lnTo>
                    <a:lnTo>
                      <a:pt x="18" y="388"/>
                    </a:lnTo>
                    <a:lnTo>
                      <a:pt x="16" y="389"/>
                    </a:lnTo>
                    <a:lnTo>
                      <a:pt x="15" y="388"/>
                    </a:lnTo>
                    <a:lnTo>
                      <a:pt x="15" y="387"/>
                    </a:lnTo>
                    <a:lnTo>
                      <a:pt x="17" y="387"/>
                    </a:lnTo>
                    <a:lnTo>
                      <a:pt x="15" y="385"/>
                    </a:lnTo>
                    <a:lnTo>
                      <a:pt x="15" y="384"/>
                    </a:lnTo>
                    <a:lnTo>
                      <a:pt x="17" y="383"/>
                    </a:lnTo>
                    <a:lnTo>
                      <a:pt x="20" y="385"/>
                    </a:lnTo>
                    <a:lnTo>
                      <a:pt x="17" y="383"/>
                    </a:lnTo>
                    <a:lnTo>
                      <a:pt x="16" y="380"/>
                    </a:lnTo>
                    <a:lnTo>
                      <a:pt x="17" y="379"/>
                    </a:lnTo>
                    <a:lnTo>
                      <a:pt x="20" y="380"/>
                    </a:lnTo>
                    <a:lnTo>
                      <a:pt x="17" y="378"/>
                    </a:lnTo>
                    <a:lnTo>
                      <a:pt x="16" y="379"/>
                    </a:lnTo>
                    <a:lnTo>
                      <a:pt x="16" y="383"/>
                    </a:lnTo>
                    <a:lnTo>
                      <a:pt x="14" y="382"/>
                    </a:lnTo>
                    <a:lnTo>
                      <a:pt x="14" y="377"/>
                    </a:lnTo>
                    <a:lnTo>
                      <a:pt x="12" y="376"/>
                    </a:lnTo>
                    <a:lnTo>
                      <a:pt x="14" y="374"/>
                    </a:lnTo>
                    <a:lnTo>
                      <a:pt x="14" y="372"/>
                    </a:lnTo>
                    <a:lnTo>
                      <a:pt x="15" y="373"/>
                    </a:lnTo>
                    <a:lnTo>
                      <a:pt x="15" y="372"/>
                    </a:lnTo>
                    <a:lnTo>
                      <a:pt x="14" y="371"/>
                    </a:lnTo>
                    <a:lnTo>
                      <a:pt x="15" y="369"/>
                    </a:lnTo>
                    <a:lnTo>
                      <a:pt x="16" y="369"/>
                    </a:lnTo>
                    <a:lnTo>
                      <a:pt x="18" y="368"/>
                    </a:lnTo>
                    <a:lnTo>
                      <a:pt x="16" y="367"/>
                    </a:lnTo>
                    <a:lnTo>
                      <a:pt x="17" y="367"/>
                    </a:lnTo>
                    <a:lnTo>
                      <a:pt x="16" y="367"/>
                    </a:lnTo>
                    <a:lnTo>
                      <a:pt x="14" y="365"/>
                    </a:lnTo>
                    <a:lnTo>
                      <a:pt x="12" y="365"/>
                    </a:lnTo>
                    <a:lnTo>
                      <a:pt x="14" y="362"/>
                    </a:lnTo>
                    <a:lnTo>
                      <a:pt x="11" y="363"/>
                    </a:lnTo>
                    <a:lnTo>
                      <a:pt x="11" y="361"/>
                    </a:lnTo>
                    <a:lnTo>
                      <a:pt x="14" y="362"/>
                    </a:lnTo>
                    <a:lnTo>
                      <a:pt x="15" y="363"/>
                    </a:lnTo>
                    <a:lnTo>
                      <a:pt x="15" y="362"/>
                    </a:lnTo>
                    <a:lnTo>
                      <a:pt x="17" y="363"/>
                    </a:lnTo>
                    <a:lnTo>
                      <a:pt x="21" y="363"/>
                    </a:lnTo>
                    <a:lnTo>
                      <a:pt x="22" y="366"/>
                    </a:lnTo>
                    <a:lnTo>
                      <a:pt x="24" y="365"/>
                    </a:lnTo>
                    <a:lnTo>
                      <a:pt x="24" y="363"/>
                    </a:lnTo>
                    <a:lnTo>
                      <a:pt x="24" y="365"/>
                    </a:lnTo>
                    <a:lnTo>
                      <a:pt x="22" y="363"/>
                    </a:lnTo>
                    <a:lnTo>
                      <a:pt x="21" y="362"/>
                    </a:lnTo>
                    <a:lnTo>
                      <a:pt x="22" y="360"/>
                    </a:lnTo>
                    <a:lnTo>
                      <a:pt x="20" y="359"/>
                    </a:lnTo>
                    <a:lnTo>
                      <a:pt x="21" y="356"/>
                    </a:lnTo>
                    <a:lnTo>
                      <a:pt x="20" y="359"/>
                    </a:lnTo>
                    <a:lnTo>
                      <a:pt x="18" y="360"/>
                    </a:lnTo>
                    <a:lnTo>
                      <a:pt x="15" y="360"/>
                    </a:lnTo>
                    <a:lnTo>
                      <a:pt x="12" y="359"/>
                    </a:lnTo>
                    <a:lnTo>
                      <a:pt x="10" y="359"/>
                    </a:lnTo>
                    <a:lnTo>
                      <a:pt x="12" y="356"/>
                    </a:lnTo>
                    <a:lnTo>
                      <a:pt x="12" y="357"/>
                    </a:lnTo>
                    <a:lnTo>
                      <a:pt x="15" y="357"/>
                    </a:lnTo>
                    <a:lnTo>
                      <a:pt x="14" y="356"/>
                    </a:lnTo>
                    <a:lnTo>
                      <a:pt x="12" y="354"/>
                    </a:lnTo>
                    <a:lnTo>
                      <a:pt x="15" y="351"/>
                    </a:lnTo>
                    <a:lnTo>
                      <a:pt x="17" y="351"/>
                    </a:lnTo>
                    <a:lnTo>
                      <a:pt x="15" y="350"/>
                    </a:lnTo>
                    <a:lnTo>
                      <a:pt x="16" y="349"/>
                    </a:lnTo>
                    <a:lnTo>
                      <a:pt x="17" y="349"/>
                    </a:lnTo>
                    <a:lnTo>
                      <a:pt x="16" y="348"/>
                    </a:lnTo>
                    <a:lnTo>
                      <a:pt x="14" y="346"/>
                    </a:lnTo>
                    <a:lnTo>
                      <a:pt x="12" y="346"/>
                    </a:lnTo>
                    <a:lnTo>
                      <a:pt x="14" y="348"/>
                    </a:lnTo>
                    <a:lnTo>
                      <a:pt x="11" y="348"/>
                    </a:lnTo>
                    <a:lnTo>
                      <a:pt x="10" y="346"/>
                    </a:lnTo>
                    <a:lnTo>
                      <a:pt x="7" y="345"/>
                    </a:lnTo>
                    <a:lnTo>
                      <a:pt x="6" y="344"/>
                    </a:lnTo>
                    <a:lnTo>
                      <a:pt x="7" y="343"/>
                    </a:lnTo>
                    <a:lnTo>
                      <a:pt x="5" y="344"/>
                    </a:lnTo>
                    <a:lnTo>
                      <a:pt x="1" y="344"/>
                    </a:lnTo>
                    <a:lnTo>
                      <a:pt x="3" y="346"/>
                    </a:lnTo>
                    <a:lnTo>
                      <a:pt x="3" y="348"/>
                    </a:lnTo>
                    <a:lnTo>
                      <a:pt x="1" y="348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5" y="339"/>
                    </a:lnTo>
                    <a:lnTo>
                      <a:pt x="7" y="339"/>
                    </a:lnTo>
                    <a:lnTo>
                      <a:pt x="9" y="338"/>
                    </a:lnTo>
                    <a:lnTo>
                      <a:pt x="9" y="337"/>
                    </a:lnTo>
                    <a:lnTo>
                      <a:pt x="7" y="337"/>
                    </a:lnTo>
                    <a:lnTo>
                      <a:pt x="6" y="335"/>
                    </a:lnTo>
                    <a:lnTo>
                      <a:pt x="7" y="334"/>
                    </a:lnTo>
                    <a:lnTo>
                      <a:pt x="10" y="333"/>
                    </a:lnTo>
                    <a:lnTo>
                      <a:pt x="12" y="335"/>
                    </a:lnTo>
                    <a:lnTo>
                      <a:pt x="12" y="333"/>
                    </a:lnTo>
                    <a:lnTo>
                      <a:pt x="15" y="334"/>
                    </a:lnTo>
                    <a:lnTo>
                      <a:pt x="16" y="333"/>
                    </a:lnTo>
                    <a:lnTo>
                      <a:pt x="17" y="335"/>
                    </a:lnTo>
                    <a:lnTo>
                      <a:pt x="20" y="338"/>
                    </a:lnTo>
                    <a:lnTo>
                      <a:pt x="20" y="340"/>
                    </a:lnTo>
                    <a:lnTo>
                      <a:pt x="18" y="341"/>
                    </a:lnTo>
                    <a:lnTo>
                      <a:pt x="18" y="344"/>
                    </a:lnTo>
                    <a:lnTo>
                      <a:pt x="20" y="343"/>
                    </a:lnTo>
                    <a:lnTo>
                      <a:pt x="21" y="340"/>
                    </a:lnTo>
                    <a:lnTo>
                      <a:pt x="22" y="340"/>
                    </a:lnTo>
                    <a:lnTo>
                      <a:pt x="22" y="338"/>
                    </a:lnTo>
                    <a:lnTo>
                      <a:pt x="24" y="337"/>
                    </a:lnTo>
                    <a:lnTo>
                      <a:pt x="22" y="338"/>
                    </a:lnTo>
                    <a:lnTo>
                      <a:pt x="21" y="339"/>
                    </a:lnTo>
                    <a:lnTo>
                      <a:pt x="21" y="335"/>
                    </a:lnTo>
                    <a:lnTo>
                      <a:pt x="22" y="334"/>
                    </a:lnTo>
                    <a:lnTo>
                      <a:pt x="23" y="332"/>
                    </a:lnTo>
                    <a:lnTo>
                      <a:pt x="26" y="332"/>
                    </a:lnTo>
                    <a:lnTo>
                      <a:pt x="23" y="332"/>
                    </a:lnTo>
                    <a:lnTo>
                      <a:pt x="22" y="333"/>
                    </a:lnTo>
                    <a:lnTo>
                      <a:pt x="22" y="329"/>
                    </a:lnTo>
                    <a:lnTo>
                      <a:pt x="23" y="328"/>
                    </a:lnTo>
                    <a:lnTo>
                      <a:pt x="26" y="327"/>
                    </a:lnTo>
                    <a:lnTo>
                      <a:pt x="27" y="328"/>
                    </a:lnTo>
                    <a:lnTo>
                      <a:pt x="29" y="328"/>
                    </a:lnTo>
                    <a:lnTo>
                      <a:pt x="27" y="327"/>
                    </a:lnTo>
                    <a:lnTo>
                      <a:pt x="26" y="326"/>
                    </a:lnTo>
                    <a:lnTo>
                      <a:pt x="23" y="326"/>
                    </a:lnTo>
                    <a:lnTo>
                      <a:pt x="24" y="324"/>
                    </a:lnTo>
                    <a:lnTo>
                      <a:pt x="23" y="323"/>
                    </a:lnTo>
                    <a:lnTo>
                      <a:pt x="28" y="321"/>
                    </a:lnTo>
                    <a:lnTo>
                      <a:pt x="30" y="318"/>
                    </a:lnTo>
                    <a:lnTo>
                      <a:pt x="32" y="316"/>
                    </a:lnTo>
                    <a:lnTo>
                      <a:pt x="32" y="315"/>
                    </a:lnTo>
                    <a:lnTo>
                      <a:pt x="30" y="316"/>
                    </a:lnTo>
                    <a:lnTo>
                      <a:pt x="29" y="315"/>
                    </a:lnTo>
                    <a:lnTo>
                      <a:pt x="27" y="313"/>
                    </a:lnTo>
                    <a:lnTo>
                      <a:pt x="26" y="312"/>
                    </a:lnTo>
                    <a:lnTo>
                      <a:pt x="27" y="310"/>
                    </a:lnTo>
                    <a:lnTo>
                      <a:pt x="27" y="309"/>
                    </a:lnTo>
                    <a:lnTo>
                      <a:pt x="28" y="306"/>
                    </a:lnTo>
                    <a:lnTo>
                      <a:pt x="27" y="306"/>
                    </a:lnTo>
                    <a:lnTo>
                      <a:pt x="29" y="305"/>
                    </a:lnTo>
                    <a:lnTo>
                      <a:pt x="27" y="304"/>
                    </a:lnTo>
                    <a:lnTo>
                      <a:pt x="27" y="301"/>
                    </a:lnTo>
                    <a:lnTo>
                      <a:pt x="28" y="300"/>
                    </a:lnTo>
                    <a:lnTo>
                      <a:pt x="29" y="298"/>
                    </a:lnTo>
                    <a:lnTo>
                      <a:pt x="30" y="296"/>
                    </a:lnTo>
                    <a:lnTo>
                      <a:pt x="29" y="295"/>
                    </a:lnTo>
                    <a:lnTo>
                      <a:pt x="29" y="292"/>
                    </a:lnTo>
                    <a:lnTo>
                      <a:pt x="32" y="292"/>
                    </a:lnTo>
                    <a:lnTo>
                      <a:pt x="30" y="289"/>
                    </a:lnTo>
                    <a:lnTo>
                      <a:pt x="29" y="288"/>
                    </a:lnTo>
                    <a:lnTo>
                      <a:pt x="30" y="287"/>
                    </a:lnTo>
                    <a:lnTo>
                      <a:pt x="33" y="288"/>
                    </a:lnTo>
                    <a:lnTo>
                      <a:pt x="33" y="290"/>
                    </a:lnTo>
                    <a:lnTo>
                      <a:pt x="33" y="285"/>
                    </a:lnTo>
                    <a:lnTo>
                      <a:pt x="34" y="284"/>
                    </a:lnTo>
                    <a:lnTo>
                      <a:pt x="29" y="284"/>
                    </a:lnTo>
                    <a:lnTo>
                      <a:pt x="30" y="282"/>
                    </a:lnTo>
                    <a:lnTo>
                      <a:pt x="32" y="281"/>
                    </a:lnTo>
                    <a:lnTo>
                      <a:pt x="33" y="281"/>
                    </a:lnTo>
                    <a:lnTo>
                      <a:pt x="34" y="279"/>
                    </a:lnTo>
                    <a:lnTo>
                      <a:pt x="33" y="281"/>
                    </a:lnTo>
                    <a:lnTo>
                      <a:pt x="30" y="279"/>
                    </a:lnTo>
                    <a:lnTo>
                      <a:pt x="29" y="278"/>
                    </a:lnTo>
                    <a:lnTo>
                      <a:pt x="28" y="278"/>
                    </a:lnTo>
                    <a:lnTo>
                      <a:pt x="27" y="279"/>
                    </a:lnTo>
                    <a:lnTo>
                      <a:pt x="26" y="282"/>
                    </a:lnTo>
                    <a:lnTo>
                      <a:pt x="22" y="282"/>
                    </a:lnTo>
                    <a:lnTo>
                      <a:pt x="20" y="281"/>
                    </a:lnTo>
                    <a:lnTo>
                      <a:pt x="21" y="279"/>
                    </a:lnTo>
                    <a:lnTo>
                      <a:pt x="20" y="278"/>
                    </a:lnTo>
                    <a:lnTo>
                      <a:pt x="18" y="276"/>
                    </a:lnTo>
                    <a:lnTo>
                      <a:pt x="18" y="268"/>
                    </a:lnTo>
                    <a:lnTo>
                      <a:pt x="20" y="267"/>
                    </a:lnTo>
                    <a:lnTo>
                      <a:pt x="20" y="262"/>
                    </a:lnTo>
                    <a:lnTo>
                      <a:pt x="21" y="260"/>
                    </a:lnTo>
                    <a:lnTo>
                      <a:pt x="23" y="257"/>
                    </a:lnTo>
                    <a:lnTo>
                      <a:pt x="23" y="255"/>
                    </a:lnTo>
                    <a:lnTo>
                      <a:pt x="26" y="253"/>
                    </a:lnTo>
                    <a:lnTo>
                      <a:pt x="26" y="250"/>
                    </a:lnTo>
                    <a:lnTo>
                      <a:pt x="22" y="243"/>
                    </a:lnTo>
                    <a:lnTo>
                      <a:pt x="22" y="238"/>
                    </a:lnTo>
                    <a:lnTo>
                      <a:pt x="23" y="236"/>
                    </a:lnTo>
                    <a:lnTo>
                      <a:pt x="22" y="234"/>
                    </a:lnTo>
                    <a:lnTo>
                      <a:pt x="22" y="232"/>
                    </a:lnTo>
                    <a:lnTo>
                      <a:pt x="21" y="231"/>
                    </a:lnTo>
                    <a:lnTo>
                      <a:pt x="22" y="228"/>
                    </a:lnTo>
                    <a:lnTo>
                      <a:pt x="21" y="227"/>
                    </a:lnTo>
                    <a:lnTo>
                      <a:pt x="21" y="225"/>
                    </a:lnTo>
                    <a:lnTo>
                      <a:pt x="23" y="225"/>
                    </a:lnTo>
                    <a:lnTo>
                      <a:pt x="24" y="226"/>
                    </a:lnTo>
                    <a:lnTo>
                      <a:pt x="26" y="223"/>
                    </a:lnTo>
                    <a:lnTo>
                      <a:pt x="26" y="220"/>
                    </a:lnTo>
                    <a:lnTo>
                      <a:pt x="27" y="217"/>
                    </a:lnTo>
                    <a:lnTo>
                      <a:pt x="28" y="220"/>
                    </a:lnTo>
                    <a:lnTo>
                      <a:pt x="28" y="217"/>
                    </a:lnTo>
                    <a:lnTo>
                      <a:pt x="29" y="216"/>
                    </a:lnTo>
                    <a:lnTo>
                      <a:pt x="29" y="211"/>
                    </a:lnTo>
                    <a:lnTo>
                      <a:pt x="30" y="211"/>
                    </a:lnTo>
                    <a:lnTo>
                      <a:pt x="32" y="209"/>
                    </a:lnTo>
                    <a:lnTo>
                      <a:pt x="32" y="205"/>
                    </a:lnTo>
                    <a:lnTo>
                      <a:pt x="33" y="204"/>
                    </a:lnTo>
                    <a:lnTo>
                      <a:pt x="34" y="201"/>
                    </a:lnTo>
                    <a:lnTo>
                      <a:pt x="36" y="199"/>
                    </a:lnTo>
                    <a:lnTo>
                      <a:pt x="36" y="197"/>
                    </a:lnTo>
                    <a:lnTo>
                      <a:pt x="38" y="195"/>
                    </a:lnTo>
                    <a:lnTo>
                      <a:pt x="38" y="189"/>
                    </a:lnTo>
                    <a:lnTo>
                      <a:pt x="39" y="187"/>
                    </a:lnTo>
                    <a:lnTo>
                      <a:pt x="41" y="184"/>
                    </a:lnTo>
                    <a:lnTo>
                      <a:pt x="43" y="182"/>
                    </a:lnTo>
                    <a:lnTo>
                      <a:pt x="41" y="179"/>
                    </a:lnTo>
                    <a:lnTo>
                      <a:pt x="41" y="176"/>
                    </a:lnTo>
                    <a:lnTo>
                      <a:pt x="43" y="175"/>
                    </a:lnTo>
                    <a:lnTo>
                      <a:pt x="43" y="173"/>
                    </a:lnTo>
                    <a:lnTo>
                      <a:pt x="44" y="171"/>
                    </a:lnTo>
                    <a:lnTo>
                      <a:pt x="44" y="166"/>
                    </a:lnTo>
                    <a:lnTo>
                      <a:pt x="43" y="165"/>
                    </a:lnTo>
                    <a:lnTo>
                      <a:pt x="43" y="155"/>
                    </a:lnTo>
                    <a:lnTo>
                      <a:pt x="41" y="154"/>
                    </a:lnTo>
                    <a:lnTo>
                      <a:pt x="41" y="144"/>
                    </a:lnTo>
                    <a:lnTo>
                      <a:pt x="44" y="143"/>
                    </a:lnTo>
                    <a:lnTo>
                      <a:pt x="45" y="142"/>
                    </a:lnTo>
                    <a:lnTo>
                      <a:pt x="45" y="132"/>
                    </a:lnTo>
                    <a:lnTo>
                      <a:pt x="44" y="131"/>
                    </a:lnTo>
                    <a:lnTo>
                      <a:pt x="44" y="126"/>
                    </a:lnTo>
                    <a:lnTo>
                      <a:pt x="46" y="123"/>
                    </a:lnTo>
                    <a:lnTo>
                      <a:pt x="47" y="121"/>
                    </a:lnTo>
                    <a:lnTo>
                      <a:pt x="47" y="115"/>
                    </a:lnTo>
                    <a:lnTo>
                      <a:pt x="49" y="114"/>
                    </a:lnTo>
                    <a:lnTo>
                      <a:pt x="50" y="111"/>
                    </a:lnTo>
                    <a:lnTo>
                      <a:pt x="49" y="110"/>
                    </a:lnTo>
                    <a:lnTo>
                      <a:pt x="49" y="108"/>
                    </a:lnTo>
                    <a:lnTo>
                      <a:pt x="50" y="106"/>
                    </a:lnTo>
                    <a:lnTo>
                      <a:pt x="50" y="105"/>
                    </a:lnTo>
                    <a:lnTo>
                      <a:pt x="51" y="103"/>
                    </a:lnTo>
                    <a:lnTo>
                      <a:pt x="52" y="102"/>
                    </a:lnTo>
                    <a:lnTo>
                      <a:pt x="52" y="94"/>
                    </a:lnTo>
                    <a:lnTo>
                      <a:pt x="51" y="93"/>
                    </a:lnTo>
                    <a:lnTo>
                      <a:pt x="52" y="91"/>
                    </a:lnTo>
                    <a:lnTo>
                      <a:pt x="55" y="88"/>
                    </a:lnTo>
                    <a:lnTo>
                      <a:pt x="55" y="83"/>
                    </a:lnTo>
                    <a:lnTo>
                      <a:pt x="53" y="82"/>
                    </a:lnTo>
                    <a:lnTo>
                      <a:pt x="53" y="71"/>
                    </a:lnTo>
                    <a:lnTo>
                      <a:pt x="55" y="69"/>
                    </a:lnTo>
                    <a:lnTo>
                      <a:pt x="55" y="67"/>
                    </a:lnTo>
                    <a:lnTo>
                      <a:pt x="52" y="66"/>
                    </a:lnTo>
                    <a:lnTo>
                      <a:pt x="53" y="65"/>
                    </a:lnTo>
                    <a:lnTo>
                      <a:pt x="53" y="63"/>
                    </a:lnTo>
                    <a:lnTo>
                      <a:pt x="56" y="60"/>
                    </a:lnTo>
                    <a:lnTo>
                      <a:pt x="56" y="55"/>
                    </a:lnTo>
                    <a:lnTo>
                      <a:pt x="57" y="53"/>
                    </a:lnTo>
                    <a:lnTo>
                      <a:pt x="57" y="47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7" y="39"/>
                    </a:lnTo>
                    <a:lnTo>
                      <a:pt x="57" y="22"/>
                    </a:lnTo>
                    <a:lnTo>
                      <a:pt x="56" y="20"/>
                    </a:lnTo>
                    <a:lnTo>
                      <a:pt x="56" y="11"/>
                    </a:lnTo>
                    <a:lnTo>
                      <a:pt x="55" y="10"/>
                    </a:lnTo>
                    <a:lnTo>
                      <a:pt x="57" y="10"/>
                    </a:lnTo>
                    <a:lnTo>
                      <a:pt x="59" y="9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1" y="4"/>
                    </a:lnTo>
                    <a:lnTo>
                      <a:pt x="63" y="3"/>
                    </a:lnTo>
                    <a:lnTo>
                      <a:pt x="64" y="0"/>
                    </a:lnTo>
                    <a:lnTo>
                      <a:pt x="67" y="5"/>
                    </a:lnTo>
                    <a:lnTo>
                      <a:pt x="68" y="7"/>
                    </a:lnTo>
                    <a:lnTo>
                      <a:pt x="69" y="9"/>
                    </a:lnTo>
                    <a:lnTo>
                      <a:pt x="69" y="13"/>
                    </a:lnTo>
                    <a:lnTo>
                      <a:pt x="70" y="16"/>
                    </a:lnTo>
                    <a:lnTo>
                      <a:pt x="72" y="19"/>
                    </a:lnTo>
                    <a:lnTo>
                      <a:pt x="74" y="20"/>
                    </a:lnTo>
                    <a:lnTo>
                      <a:pt x="75" y="21"/>
                    </a:lnTo>
                    <a:lnTo>
                      <a:pt x="74" y="24"/>
                    </a:lnTo>
                    <a:lnTo>
                      <a:pt x="74" y="28"/>
                    </a:lnTo>
                    <a:lnTo>
                      <a:pt x="72" y="28"/>
                    </a:lnTo>
                    <a:lnTo>
                      <a:pt x="73" y="32"/>
                    </a:lnTo>
                    <a:lnTo>
                      <a:pt x="73" y="33"/>
                    </a:lnTo>
                    <a:lnTo>
                      <a:pt x="74" y="35"/>
                    </a:lnTo>
                    <a:lnTo>
                      <a:pt x="74" y="38"/>
                    </a:lnTo>
                    <a:lnTo>
                      <a:pt x="78" y="42"/>
                    </a:lnTo>
                    <a:lnTo>
                      <a:pt x="78" y="44"/>
                    </a:lnTo>
                    <a:lnTo>
                      <a:pt x="79" y="47"/>
                    </a:lnTo>
                    <a:lnTo>
                      <a:pt x="79" y="50"/>
                    </a:lnTo>
                    <a:lnTo>
                      <a:pt x="80" y="52"/>
                    </a:lnTo>
                    <a:lnTo>
                      <a:pt x="80" y="54"/>
                    </a:lnTo>
                    <a:lnTo>
                      <a:pt x="81" y="55"/>
                    </a:lnTo>
                    <a:lnTo>
                      <a:pt x="81" y="58"/>
                    </a:lnTo>
                    <a:lnTo>
                      <a:pt x="82" y="60"/>
                    </a:lnTo>
                    <a:lnTo>
                      <a:pt x="85" y="60"/>
                    </a:lnTo>
                    <a:lnTo>
                      <a:pt x="89" y="59"/>
                    </a:lnTo>
                    <a:lnTo>
                      <a:pt x="91" y="61"/>
                    </a:lnTo>
                    <a:lnTo>
                      <a:pt x="89" y="67"/>
                    </a:lnTo>
                    <a:lnTo>
                      <a:pt x="89" y="69"/>
                    </a:lnTo>
                    <a:lnTo>
                      <a:pt x="87" y="71"/>
                    </a:lnTo>
                    <a:lnTo>
                      <a:pt x="81" y="75"/>
                    </a:lnTo>
                    <a:lnTo>
                      <a:pt x="79" y="76"/>
                    </a:lnTo>
                    <a:lnTo>
                      <a:pt x="78" y="77"/>
                    </a:lnTo>
                    <a:lnTo>
                      <a:pt x="75" y="77"/>
                    </a:lnTo>
                    <a:lnTo>
                      <a:pt x="75" y="80"/>
                    </a:lnTo>
                    <a:lnTo>
                      <a:pt x="74" y="81"/>
                    </a:lnTo>
                    <a:lnTo>
                      <a:pt x="75" y="83"/>
                    </a:lnTo>
                    <a:lnTo>
                      <a:pt x="74" y="86"/>
                    </a:lnTo>
                    <a:lnTo>
                      <a:pt x="74" y="89"/>
                    </a:lnTo>
                    <a:lnTo>
                      <a:pt x="75" y="92"/>
                    </a:lnTo>
                    <a:lnTo>
                      <a:pt x="75" y="97"/>
                    </a:lnTo>
                    <a:lnTo>
                      <a:pt x="74" y="98"/>
                    </a:lnTo>
                    <a:lnTo>
                      <a:pt x="74" y="100"/>
                    </a:lnTo>
                    <a:lnTo>
                      <a:pt x="75" y="103"/>
                    </a:lnTo>
                    <a:lnTo>
                      <a:pt x="76" y="104"/>
                    </a:lnTo>
                    <a:lnTo>
                      <a:pt x="76" y="106"/>
                    </a:lnTo>
                    <a:lnTo>
                      <a:pt x="73" y="106"/>
                    </a:lnTo>
                    <a:lnTo>
                      <a:pt x="70" y="108"/>
                    </a:lnTo>
                    <a:lnTo>
                      <a:pt x="70" y="110"/>
                    </a:lnTo>
                    <a:lnTo>
                      <a:pt x="69" y="113"/>
                    </a:lnTo>
                    <a:lnTo>
                      <a:pt x="69" y="114"/>
                    </a:lnTo>
                    <a:lnTo>
                      <a:pt x="68" y="115"/>
                    </a:lnTo>
                    <a:lnTo>
                      <a:pt x="68" y="116"/>
                    </a:lnTo>
                    <a:lnTo>
                      <a:pt x="67" y="117"/>
                    </a:lnTo>
                    <a:lnTo>
                      <a:pt x="66" y="120"/>
                    </a:lnTo>
                    <a:lnTo>
                      <a:pt x="63" y="122"/>
                    </a:lnTo>
                    <a:lnTo>
                      <a:pt x="63" y="123"/>
                    </a:lnTo>
                    <a:lnTo>
                      <a:pt x="62" y="126"/>
                    </a:lnTo>
                    <a:lnTo>
                      <a:pt x="62" y="130"/>
                    </a:lnTo>
                    <a:lnTo>
                      <a:pt x="59" y="131"/>
                    </a:lnTo>
                    <a:lnTo>
                      <a:pt x="59" y="134"/>
                    </a:lnTo>
                    <a:lnTo>
                      <a:pt x="61" y="137"/>
                    </a:lnTo>
                    <a:lnTo>
                      <a:pt x="61" y="139"/>
                    </a:lnTo>
                    <a:lnTo>
                      <a:pt x="59" y="142"/>
                    </a:lnTo>
                    <a:lnTo>
                      <a:pt x="61" y="143"/>
                    </a:lnTo>
                    <a:lnTo>
                      <a:pt x="59" y="144"/>
                    </a:lnTo>
                    <a:lnTo>
                      <a:pt x="57" y="145"/>
                    </a:lnTo>
                    <a:lnTo>
                      <a:pt x="57" y="148"/>
                    </a:lnTo>
                    <a:lnTo>
                      <a:pt x="56" y="150"/>
                    </a:lnTo>
                    <a:lnTo>
                      <a:pt x="56" y="151"/>
                    </a:lnTo>
                    <a:lnTo>
                      <a:pt x="55" y="154"/>
                    </a:lnTo>
                    <a:lnTo>
                      <a:pt x="53" y="155"/>
                    </a:lnTo>
                    <a:lnTo>
                      <a:pt x="53" y="159"/>
                    </a:lnTo>
                    <a:lnTo>
                      <a:pt x="55" y="161"/>
                    </a:lnTo>
                    <a:lnTo>
                      <a:pt x="56" y="162"/>
                    </a:lnTo>
                    <a:lnTo>
                      <a:pt x="56" y="166"/>
                    </a:lnTo>
                    <a:lnTo>
                      <a:pt x="57" y="169"/>
                    </a:lnTo>
                    <a:lnTo>
                      <a:pt x="57" y="171"/>
                    </a:lnTo>
                    <a:lnTo>
                      <a:pt x="58" y="172"/>
                    </a:lnTo>
                    <a:lnTo>
                      <a:pt x="58" y="177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32" name="Freeform 596"/>
              <p:cNvSpPr>
                <a:spLocks/>
              </p:cNvSpPr>
              <p:nvPr/>
            </p:nvSpPr>
            <p:spPr bwMode="auto">
              <a:xfrm>
                <a:off x="3067" y="1677"/>
                <a:ext cx="17" cy="45"/>
              </a:xfrm>
              <a:custGeom>
                <a:avLst/>
                <a:gdLst>
                  <a:gd name="T0" fmla="*/ 2 w 17"/>
                  <a:gd name="T1" fmla="*/ 21 h 45"/>
                  <a:gd name="T2" fmla="*/ 2 w 17"/>
                  <a:gd name="T3" fmla="*/ 22 h 45"/>
                  <a:gd name="T4" fmla="*/ 1 w 17"/>
                  <a:gd name="T5" fmla="*/ 23 h 45"/>
                  <a:gd name="T6" fmla="*/ 1 w 17"/>
                  <a:gd name="T7" fmla="*/ 25 h 45"/>
                  <a:gd name="T8" fmla="*/ 0 w 17"/>
                  <a:gd name="T9" fmla="*/ 26 h 45"/>
                  <a:gd name="T10" fmla="*/ 1 w 17"/>
                  <a:gd name="T11" fmla="*/ 28 h 45"/>
                  <a:gd name="T12" fmla="*/ 2 w 17"/>
                  <a:gd name="T13" fmla="*/ 32 h 45"/>
                  <a:gd name="T14" fmla="*/ 4 w 17"/>
                  <a:gd name="T15" fmla="*/ 34 h 45"/>
                  <a:gd name="T16" fmla="*/ 4 w 17"/>
                  <a:gd name="T17" fmla="*/ 35 h 45"/>
                  <a:gd name="T18" fmla="*/ 6 w 17"/>
                  <a:gd name="T19" fmla="*/ 43 h 45"/>
                  <a:gd name="T20" fmla="*/ 6 w 17"/>
                  <a:gd name="T21" fmla="*/ 44 h 45"/>
                  <a:gd name="T22" fmla="*/ 7 w 17"/>
                  <a:gd name="T23" fmla="*/ 45 h 45"/>
                  <a:gd name="T24" fmla="*/ 7 w 17"/>
                  <a:gd name="T25" fmla="*/ 44 h 45"/>
                  <a:gd name="T26" fmla="*/ 8 w 17"/>
                  <a:gd name="T27" fmla="*/ 42 h 45"/>
                  <a:gd name="T28" fmla="*/ 8 w 17"/>
                  <a:gd name="T29" fmla="*/ 40 h 45"/>
                  <a:gd name="T30" fmla="*/ 10 w 17"/>
                  <a:gd name="T31" fmla="*/ 38 h 45"/>
                  <a:gd name="T32" fmla="*/ 10 w 17"/>
                  <a:gd name="T33" fmla="*/ 33 h 45"/>
                  <a:gd name="T34" fmla="*/ 12 w 17"/>
                  <a:gd name="T35" fmla="*/ 28 h 45"/>
                  <a:gd name="T36" fmla="*/ 12 w 17"/>
                  <a:gd name="T37" fmla="*/ 22 h 45"/>
                  <a:gd name="T38" fmla="*/ 11 w 17"/>
                  <a:gd name="T39" fmla="*/ 23 h 45"/>
                  <a:gd name="T40" fmla="*/ 8 w 17"/>
                  <a:gd name="T41" fmla="*/ 23 h 45"/>
                  <a:gd name="T42" fmla="*/ 7 w 17"/>
                  <a:gd name="T43" fmla="*/ 22 h 45"/>
                  <a:gd name="T44" fmla="*/ 8 w 17"/>
                  <a:gd name="T45" fmla="*/ 20 h 45"/>
                  <a:gd name="T46" fmla="*/ 10 w 17"/>
                  <a:gd name="T47" fmla="*/ 18 h 45"/>
                  <a:gd name="T48" fmla="*/ 8 w 17"/>
                  <a:gd name="T49" fmla="*/ 18 h 45"/>
                  <a:gd name="T50" fmla="*/ 8 w 17"/>
                  <a:gd name="T51" fmla="*/ 17 h 45"/>
                  <a:gd name="T52" fmla="*/ 7 w 17"/>
                  <a:gd name="T53" fmla="*/ 15 h 45"/>
                  <a:gd name="T54" fmla="*/ 7 w 17"/>
                  <a:gd name="T55" fmla="*/ 14 h 45"/>
                  <a:gd name="T56" fmla="*/ 8 w 17"/>
                  <a:gd name="T57" fmla="*/ 11 h 45"/>
                  <a:gd name="T58" fmla="*/ 10 w 17"/>
                  <a:gd name="T59" fmla="*/ 10 h 45"/>
                  <a:gd name="T60" fmla="*/ 12 w 17"/>
                  <a:gd name="T61" fmla="*/ 10 h 45"/>
                  <a:gd name="T62" fmla="*/ 13 w 17"/>
                  <a:gd name="T63" fmla="*/ 11 h 45"/>
                  <a:gd name="T64" fmla="*/ 13 w 17"/>
                  <a:gd name="T65" fmla="*/ 10 h 45"/>
                  <a:gd name="T66" fmla="*/ 17 w 17"/>
                  <a:gd name="T67" fmla="*/ 6 h 45"/>
                  <a:gd name="T68" fmla="*/ 17 w 17"/>
                  <a:gd name="T69" fmla="*/ 3 h 45"/>
                  <a:gd name="T70" fmla="*/ 16 w 17"/>
                  <a:gd name="T71" fmla="*/ 0 h 45"/>
                  <a:gd name="T72" fmla="*/ 15 w 17"/>
                  <a:gd name="T73" fmla="*/ 1 h 45"/>
                  <a:gd name="T74" fmla="*/ 13 w 17"/>
                  <a:gd name="T75" fmla="*/ 1 h 45"/>
                  <a:gd name="T76" fmla="*/ 13 w 17"/>
                  <a:gd name="T77" fmla="*/ 4 h 45"/>
                  <a:gd name="T78" fmla="*/ 8 w 17"/>
                  <a:gd name="T79" fmla="*/ 4 h 45"/>
                  <a:gd name="T80" fmla="*/ 8 w 17"/>
                  <a:gd name="T81" fmla="*/ 6 h 45"/>
                  <a:gd name="T82" fmla="*/ 7 w 17"/>
                  <a:gd name="T83" fmla="*/ 9 h 45"/>
                  <a:gd name="T84" fmla="*/ 6 w 17"/>
                  <a:gd name="T85" fmla="*/ 10 h 45"/>
                  <a:gd name="T86" fmla="*/ 6 w 17"/>
                  <a:gd name="T87" fmla="*/ 15 h 45"/>
                  <a:gd name="T88" fmla="*/ 5 w 17"/>
                  <a:gd name="T89" fmla="*/ 16 h 45"/>
                  <a:gd name="T90" fmla="*/ 2 w 17"/>
                  <a:gd name="T91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" h="45">
                    <a:moveTo>
                      <a:pt x="2" y="21"/>
                    </a:moveTo>
                    <a:lnTo>
                      <a:pt x="2" y="22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6" y="43"/>
                    </a:lnTo>
                    <a:lnTo>
                      <a:pt x="6" y="44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10" y="38"/>
                    </a:lnTo>
                    <a:lnTo>
                      <a:pt x="10" y="33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8" y="23"/>
                    </a:lnTo>
                    <a:lnTo>
                      <a:pt x="7" y="22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3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6" y="15"/>
                    </a:lnTo>
                    <a:lnTo>
                      <a:pt x="5" y="16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33" name="Freeform 597"/>
              <p:cNvSpPr>
                <a:spLocks/>
              </p:cNvSpPr>
              <p:nvPr/>
            </p:nvSpPr>
            <p:spPr bwMode="auto">
              <a:xfrm>
                <a:off x="2520" y="174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34" name="Freeform 598"/>
              <p:cNvSpPr>
                <a:spLocks/>
              </p:cNvSpPr>
              <p:nvPr/>
            </p:nvSpPr>
            <p:spPr bwMode="auto">
              <a:xfrm>
                <a:off x="2722" y="1609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0 w 4"/>
                  <a:gd name="T3" fmla="*/ 2 h 2"/>
                  <a:gd name="T4" fmla="*/ 1 w 4"/>
                  <a:gd name="T5" fmla="*/ 0 h 2"/>
                  <a:gd name="T6" fmla="*/ 4 w 4"/>
                  <a:gd name="T7" fmla="*/ 0 h 2"/>
                  <a:gd name="T8" fmla="*/ 3 w 4"/>
                  <a:gd name="T9" fmla="*/ 1 h 2"/>
                  <a:gd name="T10" fmla="*/ 3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35" name="Freeform 599"/>
              <p:cNvSpPr>
                <a:spLocks/>
              </p:cNvSpPr>
              <p:nvPr/>
            </p:nvSpPr>
            <p:spPr bwMode="auto">
              <a:xfrm>
                <a:off x="2734" y="1598"/>
                <a:ext cx="11" cy="7"/>
              </a:xfrm>
              <a:custGeom>
                <a:avLst/>
                <a:gdLst>
                  <a:gd name="T0" fmla="*/ 3 w 11"/>
                  <a:gd name="T1" fmla="*/ 5 h 7"/>
                  <a:gd name="T2" fmla="*/ 2 w 11"/>
                  <a:gd name="T3" fmla="*/ 6 h 7"/>
                  <a:gd name="T4" fmla="*/ 0 w 11"/>
                  <a:gd name="T5" fmla="*/ 5 h 7"/>
                  <a:gd name="T6" fmla="*/ 4 w 11"/>
                  <a:gd name="T7" fmla="*/ 1 h 7"/>
                  <a:gd name="T8" fmla="*/ 6 w 11"/>
                  <a:gd name="T9" fmla="*/ 0 h 7"/>
                  <a:gd name="T10" fmla="*/ 8 w 11"/>
                  <a:gd name="T11" fmla="*/ 0 h 7"/>
                  <a:gd name="T12" fmla="*/ 8 w 11"/>
                  <a:gd name="T13" fmla="*/ 2 h 7"/>
                  <a:gd name="T14" fmla="*/ 10 w 11"/>
                  <a:gd name="T15" fmla="*/ 2 h 7"/>
                  <a:gd name="T16" fmla="*/ 11 w 11"/>
                  <a:gd name="T17" fmla="*/ 4 h 7"/>
                  <a:gd name="T18" fmla="*/ 8 w 11"/>
                  <a:gd name="T19" fmla="*/ 7 h 7"/>
                  <a:gd name="T20" fmla="*/ 4 w 11"/>
                  <a:gd name="T21" fmla="*/ 7 h 7"/>
                  <a:gd name="T22" fmla="*/ 4 w 11"/>
                  <a:gd name="T23" fmla="*/ 5 h 7"/>
                  <a:gd name="T24" fmla="*/ 3 w 11"/>
                  <a:gd name="T2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7">
                    <a:moveTo>
                      <a:pt x="3" y="5"/>
                    </a:moveTo>
                    <a:lnTo>
                      <a:pt x="2" y="6"/>
                    </a:lnTo>
                    <a:lnTo>
                      <a:pt x="0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36" name="Freeform 600"/>
              <p:cNvSpPr>
                <a:spLocks/>
              </p:cNvSpPr>
              <p:nvPr/>
            </p:nvSpPr>
            <p:spPr bwMode="auto">
              <a:xfrm>
                <a:off x="2749" y="1597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3 w 5"/>
                  <a:gd name="T3" fmla="*/ 0 h 2"/>
                  <a:gd name="T4" fmla="*/ 5 w 5"/>
                  <a:gd name="T5" fmla="*/ 1 h 2"/>
                  <a:gd name="T6" fmla="*/ 3 w 5"/>
                  <a:gd name="T7" fmla="*/ 2 h 2"/>
                  <a:gd name="T8" fmla="*/ 2 w 5"/>
                  <a:gd name="T9" fmla="*/ 1 h 2"/>
                  <a:gd name="T10" fmla="*/ 0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37" name="Freeform 601"/>
              <p:cNvSpPr>
                <a:spLocks/>
              </p:cNvSpPr>
              <p:nvPr/>
            </p:nvSpPr>
            <p:spPr bwMode="auto">
              <a:xfrm>
                <a:off x="2521" y="1730"/>
                <a:ext cx="3" cy="4"/>
              </a:xfrm>
              <a:custGeom>
                <a:avLst/>
                <a:gdLst>
                  <a:gd name="T0" fmla="*/ 2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2 w 3"/>
                  <a:gd name="T7" fmla="*/ 2 h 4"/>
                  <a:gd name="T8" fmla="*/ 0 w 3"/>
                  <a:gd name="T9" fmla="*/ 1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3" y="1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38" name="Freeform 602"/>
              <p:cNvSpPr>
                <a:spLocks/>
              </p:cNvSpPr>
              <p:nvPr/>
            </p:nvSpPr>
            <p:spPr bwMode="auto">
              <a:xfrm>
                <a:off x="2529" y="173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39" name="Freeform 603"/>
              <p:cNvSpPr>
                <a:spLocks/>
              </p:cNvSpPr>
              <p:nvPr/>
            </p:nvSpPr>
            <p:spPr bwMode="auto">
              <a:xfrm>
                <a:off x="2534" y="1733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4 w 7"/>
                  <a:gd name="T3" fmla="*/ 3 h 6"/>
                  <a:gd name="T4" fmla="*/ 4 w 7"/>
                  <a:gd name="T5" fmla="*/ 4 h 6"/>
                  <a:gd name="T6" fmla="*/ 3 w 7"/>
                  <a:gd name="T7" fmla="*/ 6 h 6"/>
                  <a:gd name="T8" fmla="*/ 1 w 7"/>
                  <a:gd name="T9" fmla="*/ 6 h 6"/>
                  <a:gd name="T10" fmla="*/ 0 w 7"/>
                  <a:gd name="T11" fmla="*/ 4 h 6"/>
                  <a:gd name="T12" fmla="*/ 0 w 7"/>
                  <a:gd name="T13" fmla="*/ 3 h 6"/>
                  <a:gd name="T14" fmla="*/ 1 w 7"/>
                  <a:gd name="T15" fmla="*/ 1 h 6"/>
                  <a:gd name="T16" fmla="*/ 3 w 7"/>
                  <a:gd name="T17" fmla="*/ 1 h 6"/>
                  <a:gd name="T18" fmla="*/ 4 w 7"/>
                  <a:gd name="T19" fmla="*/ 0 h 6"/>
                  <a:gd name="T20" fmla="*/ 7 w 7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4" y="3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40" name="Freeform 604"/>
              <p:cNvSpPr>
                <a:spLocks/>
              </p:cNvSpPr>
              <p:nvPr/>
            </p:nvSpPr>
            <p:spPr bwMode="auto">
              <a:xfrm>
                <a:off x="2544" y="1738"/>
                <a:ext cx="5" cy="4"/>
              </a:xfrm>
              <a:custGeom>
                <a:avLst/>
                <a:gdLst>
                  <a:gd name="T0" fmla="*/ 3 w 5"/>
                  <a:gd name="T1" fmla="*/ 4 h 4"/>
                  <a:gd name="T2" fmla="*/ 2 w 5"/>
                  <a:gd name="T3" fmla="*/ 4 h 4"/>
                  <a:gd name="T4" fmla="*/ 0 w 5"/>
                  <a:gd name="T5" fmla="*/ 1 h 4"/>
                  <a:gd name="T6" fmla="*/ 2 w 5"/>
                  <a:gd name="T7" fmla="*/ 0 h 4"/>
                  <a:gd name="T8" fmla="*/ 3 w 5"/>
                  <a:gd name="T9" fmla="*/ 0 h 4"/>
                  <a:gd name="T10" fmla="*/ 5 w 5"/>
                  <a:gd name="T11" fmla="*/ 1 h 4"/>
                  <a:gd name="T12" fmla="*/ 5 w 5"/>
                  <a:gd name="T13" fmla="*/ 2 h 4"/>
                  <a:gd name="T14" fmla="*/ 3 w 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41" name="Freeform 605"/>
              <p:cNvSpPr>
                <a:spLocks/>
              </p:cNvSpPr>
              <p:nvPr/>
            </p:nvSpPr>
            <p:spPr bwMode="auto">
              <a:xfrm>
                <a:off x="2559" y="1731"/>
                <a:ext cx="6" cy="7"/>
              </a:xfrm>
              <a:custGeom>
                <a:avLst/>
                <a:gdLst>
                  <a:gd name="T0" fmla="*/ 6 w 6"/>
                  <a:gd name="T1" fmla="*/ 0 h 7"/>
                  <a:gd name="T2" fmla="*/ 6 w 6"/>
                  <a:gd name="T3" fmla="*/ 3 h 7"/>
                  <a:gd name="T4" fmla="*/ 5 w 6"/>
                  <a:gd name="T5" fmla="*/ 6 h 7"/>
                  <a:gd name="T6" fmla="*/ 4 w 6"/>
                  <a:gd name="T7" fmla="*/ 6 h 7"/>
                  <a:gd name="T8" fmla="*/ 2 w 6"/>
                  <a:gd name="T9" fmla="*/ 7 h 7"/>
                  <a:gd name="T10" fmla="*/ 0 w 6"/>
                  <a:gd name="T11" fmla="*/ 7 h 7"/>
                  <a:gd name="T12" fmla="*/ 4 w 6"/>
                  <a:gd name="T13" fmla="*/ 3 h 7"/>
                  <a:gd name="T14" fmla="*/ 4 w 6"/>
                  <a:gd name="T15" fmla="*/ 1 h 7"/>
                  <a:gd name="T16" fmla="*/ 5 w 6"/>
                  <a:gd name="T17" fmla="*/ 0 h 7"/>
                  <a:gd name="T18" fmla="*/ 6 w 6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6" y="3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42" name="Freeform 606"/>
              <p:cNvSpPr>
                <a:spLocks/>
              </p:cNvSpPr>
              <p:nvPr/>
            </p:nvSpPr>
            <p:spPr bwMode="auto">
              <a:xfrm>
                <a:off x="2565" y="1726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2 h 4"/>
                  <a:gd name="T4" fmla="*/ 1 w 4"/>
                  <a:gd name="T5" fmla="*/ 1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0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1257" y="983"/>
              <a:ext cx="1781" cy="1426"/>
              <a:chOff x="1257" y="983"/>
              <a:chExt cx="1781" cy="1426"/>
            </a:xfrm>
          </p:grpSpPr>
          <p:sp>
            <p:nvSpPr>
              <p:cNvPr id="18243" name="Freeform 608"/>
              <p:cNvSpPr>
                <a:spLocks/>
              </p:cNvSpPr>
              <p:nvPr/>
            </p:nvSpPr>
            <p:spPr bwMode="auto">
              <a:xfrm>
                <a:off x="2653" y="164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44" name="Freeform 609"/>
              <p:cNvSpPr>
                <a:spLocks/>
              </p:cNvSpPr>
              <p:nvPr/>
            </p:nvSpPr>
            <p:spPr bwMode="auto">
              <a:xfrm>
                <a:off x="2679" y="1654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45" name="Freeform 610"/>
              <p:cNvSpPr>
                <a:spLocks/>
              </p:cNvSpPr>
              <p:nvPr/>
            </p:nvSpPr>
            <p:spPr bwMode="auto">
              <a:xfrm>
                <a:off x="2612" y="1550"/>
                <a:ext cx="131" cy="95"/>
              </a:xfrm>
              <a:custGeom>
                <a:avLst/>
                <a:gdLst>
                  <a:gd name="T0" fmla="*/ 82 w 131"/>
                  <a:gd name="T1" fmla="*/ 8 h 95"/>
                  <a:gd name="T2" fmla="*/ 87 w 131"/>
                  <a:gd name="T3" fmla="*/ 10 h 95"/>
                  <a:gd name="T4" fmla="*/ 94 w 131"/>
                  <a:gd name="T5" fmla="*/ 11 h 95"/>
                  <a:gd name="T6" fmla="*/ 99 w 131"/>
                  <a:gd name="T7" fmla="*/ 13 h 95"/>
                  <a:gd name="T8" fmla="*/ 104 w 131"/>
                  <a:gd name="T9" fmla="*/ 14 h 95"/>
                  <a:gd name="T10" fmla="*/ 109 w 131"/>
                  <a:gd name="T11" fmla="*/ 13 h 95"/>
                  <a:gd name="T12" fmla="*/ 113 w 131"/>
                  <a:gd name="T13" fmla="*/ 16 h 95"/>
                  <a:gd name="T14" fmla="*/ 121 w 131"/>
                  <a:gd name="T15" fmla="*/ 16 h 95"/>
                  <a:gd name="T16" fmla="*/ 127 w 131"/>
                  <a:gd name="T17" fmla="*/ 16 h 95"/>
                  <a:gd name="T18" fmla="*/ 127 w 131"/>
                  <a:gd name="T19" fmla="*/ 26 h 95"/>
                  <a:gd name="T20" fmla="*/ 122 w 131"/>
                  <a:gd name="T21" fmla="*/ 28 h 95"/>
                  <a:gd name="T22" fmla="*/ 119 w 131"/>
                  <a:gd name="T23" fmla="*/ 31 h 95"/>
                  <a:gd name="T24" fmla="*/ 113 w 131"/>
                  <a:gd name="T25" fmla="*/ 33 h 95"/>
                  <a:gd name="T26" fmla="*/ 105 w 131"/>
                  <a:gd name="T27" fmla="*/ 36 h 95"/>
                  <a:gd name="T28" fmla="*/ 103 w 131"/>
                  <a:gd name="T29" fmla="*/ 41 h 95"/>
                  <a:gd name="T30" fmla="*/ 97 w 131"/>
                  <a:gd name="T31" fmla="*/ 48 h 95"/>
                  <a:gd name="T32" fmla="*/ 96 w 131"/>
                  <a:gd name="T33" fmla="*/ 60 h 95"/>
                  <a:gd name="T34" fmla="*/ 98 w 131"/>
                  <a:gd name="T35" fmla="*/ 64 h 95"/>
                  <a:gd name="T36" fmla="*/ 93 w 131"/>
                  <a:gd name="T37" fmla="*/ 66 h 95"/>
                  <a:gd name="T38" fmla="*/ 90 w 131"/>
                  <a:gd name="T39" fmla="*/ 72 h 95"/>
                  <a:gd name="T40" fmla="*/ 90 w 131"/>
                  <a:gd name="T41" fmla="*/ 76 h 95"/>
                  <a:gd name="T42" fmla="*/ 79 w 131"/>
                  <a:gd name="T43" fmla="*/ 81 h 95"/>
                  <a:gd name="T44" fmla="*/ 75 w 131"/>
                  <a:gd name="T45" fmla="*/ 87 h 95"/>
                  <a:gd name="T46" fmla="*/ 70 w 131"/>
                  <a:gd name="T47" fmla="*/ 87 h 95"/>
                  <a:gd name="T48" fmla="*/ 52 w 131"/>
                  <a:gd name="T49" fmla="*/ 87 h 95"/>
                  <a:gd name="T50" fmla="*/ 47 w 131"/>
                  <a:gd name="T51" fmla="*/ 89 h 95"/>
                  <a:gd name="T52" fmla="*/ 42 w 131"/>
                  <a:gd name="T53" fmla="*/ 92 h 95"/>
                  <a:gd name="T54" fmla="*/ 40 w 131"/>
                  <a:gd name="T55" fmla="*/ 95 h 95"/>
                  <a:gd name="T56" fmla="*/ 34 w 131"/>
                  <a:gd name="T57" fmla="*/ 94 h 95"/>
                  <a:gd name="T58" fmla="*/ 30 w 131"/>
                  <a:gd name="T59" fmla="*/ 88 h 95"/>
                  <a:gd name="T60" fmla="*/ 26 w 131"/>
                  <a:gd name="T61" fmla="*/ 81 h 95"/>
                  <a:gd name="T62" fmla="*/ 19 w 131"/>
                  <a:gd name="T63" fmla="*/ 81 h 95"/>
                  <a:gd name="T64" fmla="*/ 24 w 131"/>
                  <a:gd name="T65" fmla="*/ 71 h 95"/>
                  <a:gd name="T66" fmla="*/ 21 w 131"/>
                  <a:gd name="T67" fmla="*/ 66 h 95"/>
                  <a:gd name="T68" fmla="*/ 23 w 131"/>
                  <a:gd name="T69" fmla="*/ 63 h 95"/>
                  <a:gd name="T70" fmla="*/ 22 w 131"/>
                  <a:gd name="T71" fmla="*/ 57 h 95"/>
                  <a:gd name="T72" fmla="*/ 24 w 131"/>
                  <a:gd name="T73" fmla="*/ 52 h 95"/>
                  <a:gd name="T74" fmla="*/ 26 w 131"/>
                  <a:gd name="T75" fmla="*/ 46 h 95"/>
                  <a:gd name="T76" fmla="*/ 26 w 131"/>
                  <a:gd name="T77" fmla="*/ 41 h 95"/>
                  <a:gd name="T78" fmla="*/ 26 w 131"/>
                  <a:gd name="T79" fmla="*/ 35 h 95"/>
                  <a:gd name="T80" fmla="*/ 33 w 131"/>
                  <a:gd name="T81" fmla="*/ 28 h 95"/>
                  <a:gd name="T82" fmla="*/ 29 w 131"/>
                  <a:gd name="T83" fmla="*/ 25 h 95"/>
                  <a:gd name="T84" fmla="*/ 22 w 131"/>
                  <a:gd name="T85" fmla="*/ 24 h 95"/>
                  <a:gd name="T86" fmla="*/ 17 w 131"/>
                  <a:gd name="T87" fmla="*/ 24 h 95"/>
                  <a:gd name="T88" fmla="*/ 12 w 131"/>
                  <a:gd name="T89" fmla="*/ 25 h 95"/>
                  <a:gd name="T90" fmla="*/ 12 w 131"/>
                  <a:gd name="T91" fmla="*/ 20 h 95"/>
                  <a:gd name="T92" fmla="*/ 6 w 131"/>
                  <a:gd name="T93" fmla="*/ 22 h 95"/>
                  <a:gd name="T94" fmla="*/ 5 w 131"/>
                  <a:gd name="T95" fmla="*/ 20 h 95"/>
                  <a:gd name="T96" fmla="*/ 6 w 131"/>
                  <a:gd name="T97" fmla="*/ 18 h 95"/>
                  <a:gd name="T98" fmla="*/ 6 w 131"/>
                  <a:gd name="T99" fmla="*/ 13 h 95"/>
                  <a:gd name="T100" fmla="*/ 4 w 131"/>
                  <a:gd name="T101" fmla="*/ 15 h 95"/>
                  <a:gd name="T102" fmla="*/ 3 w 131"/>
                  <a:gd name="T103" fmla="*/ 13 h 95"/>
                  <a:gd name="T104" fmla="*/ 1 w 131"/>
                  <a:gd name="T105" fmla="*/ 8 h 95"/>
                  <a:gd name="T106" fmla="*/ 10 w 131"/>
                  <a:gd name="T107" fmla="*/ 5 h 95"/>
                  <a:gd name="T108" fmla="*/ 12 w 131"/>
                  <a:gd name="T109" fmla="*/ 2 h 95"/>
                  <a:gd name="T110" fmla="*/ 19 w 131"/>
                  <a:gd name="T111" fmla="*/ 0 h 95"/>
                  <a:gd name="T112" fmla="*/ 23 w 131"/>
                  <a:gd name="T113" fmla="*/ 3 h 95"/>
                  <a:gd name="T114" fmla="*/ 30 w 131"/>
                  <a:gd name="T115" fmla="*/ 3 h 95"/>
                  <a:gd name="T116" fmla="*/ 40 w 131"/>
                  <a:gd name="T117" fmla="*/ 3 h 95"/>
                  <a:gd name="T118" fmla="*/ 56 w 131"/>
                  <a:gd name="T119" fmla="*/ 4 h 95"/>
                  <a:gd name="T120" fmla="*/ 62 w 131"/>
                  <a:gd name="T121" fmla="*/ 4 h 95"/>
                  <a:gd name="T122" fmla="*/ 67 w 131"/>
                  <a:gd name="T123" fmla="*/ 5 h 95"/>
                  <a:gd name="T124" fmla="*/ 72 w 131"/>
                  <a:gd name="T125" fmla="*/ 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1" h="95">
                    <a:moveTo>
                      <a:pt x="81" y="5"/>
                    </a:moveTo>
                    <a:lnTo>
                      <a:pt x="84" y="7"/>
                    </a:lnTo>
                    <a:lnTo>
                      <a:pt x="82" y="8"/>
                    </a:lnTo>
                    <a:lnTo>
                      <a:pt x="84" y="8"/>
                    </a:lnTo>
                    <a:lnTo>
                      <a:pt x="86" y="9"/>
                    </a:lnTo>
                    <a:lnTo>
                      <a:pt x="87" y="10"/>
                    </a:lnTo>
                    <a:lnTo>
                      <a:pt x="90" y="10"/>
                    </a:lnTo>
                    <a:lnTo>
                      <a:pt x="91" y="11"/>
                    </a:lnTo>
                    <a:lnTo>
                      <a:pt x="94" y="11"/>
                    </a:lnTo>
                    <a:lnTo>
                      <a:pt x="96" y="13"/>
                    </a:lnTo>
                    <a:lnTo>
                      <a:pt x="98" y="14"/>
                    </a:lnTo>
                    <a:lnTo>
                      <a:pt x="99" y="13"/>
                    </a:lnTo>
                    <a:lnTo>
                      <a:pt x="102" y="13"/>
                    </a:lnTo>
                    <a:lnTo>
                      <a:pt x="103" y="14"/>
                    </a:lnTo>
                    <a:lnTo>
                      <a:pt x="104" y="14"/>
                    </a:lnTo>
                    <a:lnTo>
                      <a:pt x="104" y="11"/>
                    </a:lnTo>
                    <a:lnTo>
                      <a:pt x="107" y="11"/>
                    </a:lnTo>
                    <a:lnTo>
                      <a:pt x="109" y="13"/>
                    </a:lnTo>
                    <a:lnTo>
                      <a:pt x="110" y="13"/>
                    </a:lnTo>
                    <a:lnTo>
                      <a:pt x="113" y="15"/>
                    </a:lnTo>
                    <a:lnTo>
                      <a:pt x="113" y="16"/>
                    </a:lnTo>
                    <a:lnTo>
                      <a:pt x="117" y="16"/>
                    </a:lnTo>
                    <a:lnTo>
                      <a:pt x="120" y="18"/>
                    </a:lnTo>
                    <a:lnTo>
                      <a:pt x="121" y="16"/>
                    </a:lnTo>
                    <a:lnTo>
                      <a:pt x="124" y="18"/>
                    </a:lnTo>
                    <a:lnTo>
                      <a:pt x="125" y="18"/>
                    </a:lnTo>
                    <a:lnTo>
                      <a:pt x="127" y="16"/>
                    </a:lnTo>
                    <a:lnTo>
                      <a:pt x="131" y="16"/>
                    </a:lnTo>
                    <a:lnTo>
                      <a:pt x="131" y="22"/>
                    </a:lnTo>
                    <a:lnTo>
                      <a:pt x="127" y="26"/>
                    </a:lnTo>
                    <a:lnTo>
                      <a:pt x="126" y="26"/>
                    </a:lnTo>
                    <a:lnTo>
                      <a:pt x="125" y="27"/>
                    </a:lnTo>
                    <a:lnTo>
                      <a:pt x="122" y="28"/>
                    </a:lnTo>
                    <a:lnTo>
                      <a:pt x="121" y="28"/>
                    </a:lnTo>
                    <a:lnTo>
                      <a:pt x="120" y="31"/>
                    </a:lnTo>
                    <a:lnTo>
                      <a:pt x="119" y="31"/>
                    </a:lnTo>
                    <a:lnTo>
                      <a:pt x="116" y="32"/>
                    </a:lnTo>
                    <a:lnTo>
                      <a:pt x="115" y="32"/>
                    </a:lnTo>
                    <a:lnTo>
                      <a:pt x="113" y="33"/>
                    </a:lnTo>
                    <a:lnTo>
                      <a:pt x="109" y="33"/>
                    </a:lnTo>
                    <a:lnTo>
                      <a:pt x="108" y="35"/>
                    </a:lnTo>
                    <a:lnTo>
                      <a:pt x="105" y="36"/>
                    </a:lnTo>
                    <a:lnTo>
                      <a:pt x="107" y="38"/>
                    </a:lnTo>
                    <a:lnTo>
                      <a:pt x="105" y="39"/>
                    </a:lnTo>
                    <a:lnTo>
                      <a:pt x="103" y="41"/>
                    </a:lnTo>
                    <a:lnTo>
                      <a:pt x="102" y="42"/>
                    </a:lnTo>
                    <a:lnTo>
                      <a:pt x="101" y="44"/>
                    </a:lnTo>
                    <a:lnTo>
                      <a:pt x="97" y="48"/>
                    </a:lnTo>
                    <a:lnTo>
                      <a:pt x="94" y="53"/>
                    </a:lnTo>
                    <a:lnTo>
                      <a:pt x="94" y="58"/>
                    </a:lnTo>
                    <a:lnTo>
                      <a:pt x="96" y="60"/>
                    </a:lnTo>
                    <a:lnTo>
                      <a:pt x="97" y="61"/>
                    </a:lnTo>
                    <a:lnTo>
                      <a:pt x="99" y="61"/>
                    </a:lnTo>
                    <a:lnTo>
                      <a:pt x="98" y="64"/>
                    </a:lnTo>
                    <a:lnTo>
                      <a:pt x="97" y="65"/>
                    </a:lnTo>
                    <a:lnTo>
                      <a:pt x="96" y="65"/>
                    </a:lnTo>
                    <a:lnTo>
                      <a:pt x="93" y="66"/>
                    </a:lnTo>
                    <a:lnTo>
                      <a:pt x="92" y="67"/>
                    </a:lnTo>
                    <a:lnTo>
                      <a:pt x="92" y="70"/>
                    </a:lnTo>
                    <a:lnTo>
                      <a:pt x="90" y="72"/>
                    </a:lnTo>
                    <a:lnTo>
                      <a:pt x="90" y="74"/>
                    </a:lnTo>
                    <a:lnTo>
                      <a:pt x="88" y="75"/>
                    </a:lnTo>
                    <a:lnTo>
                      <a:pt x="90" y="76"/>
                    </a:lnTo>
                    <a:lnTo>
                      <a:pt x="88" y="77"/>
                    </a:lnTo>
                    <a:lnTo>
                      <a:pt x="82" y="77"/>
                    </a:lnTo>
                    <a:lnTo>
                      <a:pt x="79" y="81"/>
                    </a:lnTo>
                    <a:lnTo>
                      <a:pt x="79" y="82"/>
                    </a:lnTo>
                    <a:lnTo>
                      <a:pt x="78" y="85"/>
                    </a:lnTo>
                    <a:lnTo>
                      <a:pt x="75" y="87"/>
                    </a:lnTo>
                    <a:lnTo>
                      <a:pt x="74" y="86"/>
                    </a:lnTo>
                    <a:lnTo>
                      <a:pt x="72" y="86"/>
                    </a:lnTo>
                    <a:lnTo>
                      <a:pt x="70" y="87"/>
                    </a:lnTo>
                    <a:lnTo>
                      <a:pt x="68" y="88"/>
                    </a:lnTo>
                    <a:lnTo>
                      <a:pt x="67" y="87"/>
                    </a:lnTo>
                    <a:lnTo>
                      <a:pt x="52" y="87"/>
                    </a:lnTo>
                    <a:lnTo>
                      <a:pt x="51" y="88"/>
                    </a:lnTo>
                    <a:lnTo>
                      <a:pt x="49" y="89"/>
                    </a:lnTo>
                    <a:lnTo>
                      <a:pt x="47" y="89"/>
                    </a:lnTo>
                    <a:lnTo>
                      <a:pt x="45" y="91"/>
                    </a:lnTo>
                    <a:lnTo>
                      <a:pt x="44" y="91"/>
                    </a:lnTo>
                    <a:lnTo>
                      <a:pt x="42" y="92"/>
                    </a:lnTo>
                    <a:lnTo>
                      <a:pt x="42" y="94"/>
                    </a:lnTo>
                    <a:lnTo>
                      <a:pt x="41" y="94"/>
                    </a:lnTo>
                    <a:lnTo>
                      <a:pt x="40" y="95"/>
                    </a:lnTo>
                    <a:lnTo>
                      <a:pt x="38" y="95"/>
                    </a:lnTo>
                    <a:lnTo>
                      <a:pt x="36" y="94"/>
                    </a:lnTo>
                    <a:lnTo>
                      <a:pt x="34" y="94"/>
                    </a:lnTo>
                    <a:lnTo>
                      <a:pt x="33" y="92"/>
                    </a:lnTo>
                    <a:lnTo>
                      <a:pt x="33" y="91"/>
                    </a:lnTo>
                    <a:lnTo>
                      <a:pt x="30" y="88"/>
                    </a:lnTo>
                    <a:lnTo>
                      <a:pt x="32" y="86"/>
                    </a:lnTo>
                    <a:lnTo>
                      <a:pt x="29" y="85"/>
                    </a:lnTo>
                    <a:lnTo>
                      <a:pt x="26" y="81"/>
                    </a:lnTo>
                    <a:lnTo>
                      <a:pt x="24" y="81"/>
                    </a:lnTo>
                    <a:lnTo>
                      <a:pt x="22" y="82"/>
                    </a:lnTo>
                    <a:lnTo>
                      <a:pt x="19" y="81"/>
                    </a:lnTo>
                    <a:lnTo>
                      <a:pt x="19" y="75"/>
                    </a:lnTo>
                    <a:lnTo>
                      <a:pt x="22" y="74"/>
                    </a:lnTo>
                    <a:lnTo>
                      <a:pt x="24" y="71"/>
                    </a:lnTo>
                    <a:lnTo>
                      <a:pt x="26" y="69"/>
                    </a:lnTo>
                    <a:lnTo>
                      <a:pt x="23" y="69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3"/>
                    </a:lnTo>
                    <a:lnTo>
                      <a:pt x="24" y="60"/>
                    </a:lnTo>
                    <a:lnTo>
                      <a:pt x="24" y="59"/>
                    </a:lnTo>
                    <a:lnTo>
                      <a:pt x="22" y="57"/>
                    </a:lnTo>
                    <a:lnTo>
                      <a:pt x="21" y="54"/>
                    </a:lnTo>
                    <a:lnTo>
                      <a:pt x="18" y="52"/>
                    </a:lnTo>
                    <a:lnTo>
                      <a:pt x="24" y="52"/>
                    </a:lnTo>
                    <a:lnTo>
                      <a:pt x="24" y="49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4" y="44"/>
                    </a:lnTo>
                    <a:lnTo>
                      <a:pt x="26" y="44"/>
                    </a:lnTo>
                    <a:lnTo>
                      <a:pt x="26" y="41"/>
                    </a:lnTo>
                    <a:lnTo>
                      <a:pt x="27" y="38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9" y="31"/>
                    </a:lnTo>
                    <a:lnTo>
                      <a:pt x="30" y="31"/>
                    </a:lnTo>
                    <a:lnTo>
                      <a:pt x="33" y="28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29" y="25"/>
                    </a:lnTo>
                    <a:lnTo>
                      <a:pt x="28" y="22"/>
                    </a:lnTo>
                    <a:lnTo>
                      <a:pt x="23" y="22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18" y="25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2" y="20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6" y="14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5" y="11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6" y="2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33" y="2"/>
                    </a:lnTo>
                    <a:lnTo>
                      <a:pt x="38" y="2"/>
                    </a:lnTo>
                    <a:lnTo>
                      <a:pt x="40" y="3"/>
                    </a:lnTo>
                    <a:lnTo>
                      <a:pt x="44" y="3"/>
                    </a:lnTo>
                    <a:lnTo>
                      <a:pt x="45" y="4"/>
                    </a:lnTo>
                    <a:lnTo>
                      <a:pt x="56" y="4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2" y="4"/>
                    </a:lnTo>
                    <a:lnTo>
                      <a:pt x="63" y="4"/>
                    </a:lnTo>
                    <a:lnTo>
                      <a:pt x="64" y="5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70" y="4"/>
                    </a:lnTo>
                    <a:lnTo>
                      <a:pt x="72" y="5"/>
                    </a:lnTo>
                    <a:lnTo>
                      <a:pt x="81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46" name="Freeform 611"/>
              <p:cNvSpPr>
                <a:spLocks/>
              </p:cNvSpPr>
              <p:nvPr/>
            </p:nvSpPr>
            <p:spPr bwMode="auto">
              <a:xfrm>
                <a:off x="2694" y="1520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47" name="Freeform 612"/>
              <p:cNvSpPr>
                <a:spLocks/>
              </p:cNvSpPr>
              <p:nvPr/>
            </p:nvSpPr>
            <p:spPr bwMode="auto">
              <a:xfrm>
                <a:off x="2694" y="151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48" name="Freeform 613"/>
              <p:cNvSpPr>
                <a:spLocks/>
              </p:cNvSpPr>
              <p:nvPr/>
            </p:nvSpPr>
            <p:spPr bwMode="auto">
              <a:xfrm>
                <a:off x="2686" y="150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49" name="Freeform 614"/>
              <p:cNvSpPr>
                <a:spLocks/>
              </p:cNvSpPr>
              <p:nvPr/>
            </p:nvSpPr>
            <p:spPr bwMode="auto">
              <a:xfrm>
                <a:off x="2675" y="150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50" name="Freeform 615"/>
              <p:cNvSpPr>
                <a:spLocks/>
              </p:cNvSpPr>
              <p:nvPr/>
            </p:nvSpPr>
            <p:spPr bwMode="auto">
              <a:xfrm>
                <a:off x="2798" y="1560"/>
                <a:ext cx="11" cy="20"/>
              </a:xfrm>
              <a:custGeom>
                <a:avLst/>
                <a:gdLst>
                  <a:gd name="T0" fmla="*/ 11 w 11"/>
                  <a:gd name="T1" fmla="*/ 9 h 20"/>
                  <a:gd name="T2" fmla="*/ 11 w 11"/>
                  <a:gd name="T3" fmla="*/ 6 h 20"/>
                  <a:gd name="T4" fmla="*/ 10 w 11"/>
                  <a:gd name="T5" fmla="*/ 5 h 20"/>
                  <a:gd name="T6" fmla="*/ 10 w 11"/>
                  <a:gd name="T7" fmla="*/ 1 h 20"/>
                  <a:gd name="T8" fmla="*/ 9 w 11"/>
                  <a:gd name="T9" fmla="*/ 0 h 20"/>
                  <a:gd name="T10" fmla="*/ 9 w 11"/>
                  <a:gd name="T11" fmla="*/ 4 h 20"/>
                  <a:gd name="T12" fmla="*/ 6 w 11"/>
                  <a:gd name="T13" fmla="*/ 3 h 20"/>
                  <a:gd name="T14" fmla="*/ 5 w 11"/>
                  <a:gd name="T15" fmla="*/ 4 h 20"/>
                  <a:gd name="T16" fmla="*/ 3 w 11"/>
                  <a:gd name="T17" fmla="*/ 5 h 20"/>
                  <a:gd name="T18" fmla="*/ 0 w 11"/>
                  <a:gd name="T19" fmla="*/ 8 h 20"/>
                  <a:gd name="T20" fmla="*/ 2 w 11"/>
                  <a:gd name="T21" fmla="*/ 9 h 20"/>
                  <a:gd name="T22" fmla="*/ 2 w 11"/>
                  <a:gd name="T23" fmla="*/ 14 h 20"/>
                  <a:gd name="T24" fmla="*/ 3 w 11"/>
                  <a:gd name="T25" fmla="*/ 14 h 20"/>
                  <a:gd name="T26" fmla="*/ 2 w 11"/>
                  <a:gd name="T27" fmla="*/ 16 h 20"/>
                  <a:gd name="T28" fmla="*/ 4 w 11"/>
                  <a:gd name="T29" fmla="*/ 18 h 20"/>
                  <a:gd name="T30" fmla="*/ 6 w 11"/>
                  <a:gd name="T31" fmla="*/ 20 h 20"/>
                  <a:gd name="T32" fmla="*/ 8 w 11"/>
                  <a:gd name="T33" fmla="*/ 20 h 20"/>
                  <a:gd name="T34" fmla="*/ 9 w 11"/>
                  <a:gd name="T35" fmla="*/ 17 h 20"/>
                  <a:gd name="T36" fmla="*/ 10 w 11"/>
                  <a:gd name="T37" fmla="*/ 16 h 20"/>
                  <a:gd name="T38" fmla="*/ 9 w 11"/>
                  <a:gd name="T39" fmla="*/ 14 h 20"/>
                  <a:gd name="T40" fmla="*/ 10 w 11"/>
                  <a:gd name="T41" fmla="*/ 12 h 20"/>
                  <a:gd name="T42" fmla="*/ 11 w 11"/>
                  <a:gd name="T43" fmla="*/ 10 h 20"/>
                  <a:gd name="T44" fmla="*/ 11 w 11"/>
                  <a:gd name="T45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20">
                    <a:moveTo>
                      <a:pt x="11" y="9"/>
                    </a:moveTo>
                    <a:lnTo>
                      <a:pt x="11" y="6"/>
                    </a:lnTo>
                    <a:lnTo>
                      <a:pt x="10" y="5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9" y="17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51" name="Freeform 616"/>
              <p:cNvSpPr>
                <a:spLocks/>
              </p:cNvSpPr>
              <p:nvPr/>
            </p:nvSpPr>
            <p:spPr bwMode="auto">
              <a:xfrm>
                <a:off x="2836" y="1396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1 h 2"/>
                  <a:gd name="T4" fmla="*/ 4 w 4"/>
                  <a:gd name="T5" fmla="*/ 0 h 2"/>
                  <a:gd name="T6" fmla="*/ 2 w 4"/>
                  <a:gd name="T7" fmla="*/ 1 h 2"/>
                  <a:gd name="T8" fmla="*/ 2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52" name="Freeform 617"/>
              <p:cNvSpPr>
                <a:spLocks/>
              </p:cNvSpPr>
              <p:nvPr/>
            </p:nvSpPr>
            <p:spPr bwMode="auto">
              <a:xfrm>
                <a:off x="2796" y="139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53" name="Freeform 618"/>
              <p:cNvSpPr>
                <a:spLocks/>
              </p:cNvSpPr>
              <p:nvPr/>
            </p:nvSpPr>
            <p:spPr bwMode="auto">
              <a:xfrm>
                <a:off x="2798" y="1368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2 h 3"/>
                  <a:gd name="T4" fmla="*/ 3 w 4"/>
                  <a:gd name="T5" fmla="*/ 0 h 3"/>
                  <a:gd name="T6" fmla="*/ 4 w 4"/>
                  <a:gd name="T7" fmla="*/ 0 h 3"/>
                  <a:gd name="T8" fmla="*/ 4 w 4"/>
                  <a:gd name="T9" fmla="*/ 2 h 3"/>
                  <a:gd name="T10" fmla="*/ 3 w 4"/>
                  <a:gd name="T11" fmla="*/ 3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54" name="Freeform 619"/>
              <p:cNvSpPr>
                <a:spLocks/>
              </p:cNvSpPr>
              <p:nvPr/>
            </p:nvSpPr>
            <p:spPr bwMode="auto">
              <a:xfrm>
                <a:off x="2811" y="1396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1 h 2"/>
                  <a:gd name="T8" fmla="*/ 2 w 3"/>
                  <a:gd name="T9" fmla="*/ 2 h 2"/>
                  <a:gd name="T10" fmla="*/ 1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55" name="Freeform 620"/>
              <p:cNvSpPr>
                <a:spLocks/>
              </p:cNvSpPr>
              <p:nvPr/>
            </p:nvSpPr>
            <p:spPr bwMode="auto">
              <a:xfrm>
                <a:off x="2811" y="1387"/>
                <a:ext cx="12" cy="9"/>
              </a:xfrm>
              <a:custGeom>
                <a:avLst/>
                <a:gdLst>
                  <a:gd name="T0" fmla="*/ 9 w 12"/>
                  <a:gd name="T1" fmla="*/ 9 h 9"/>
                  <a:gd name="T2" fmla="*/ 7 w 12"/>
                  <a:gd name="T3" fmla="*/ 9 h 9"/>
                  <a:gd name="T4" fmla="*/ 6 w 12"/>
                  <a:gd name="T5" fmla="*/ 8 h 9"/>
                  <a:gd name="T6" fmla="*/ 3 w 12"/>
                  <a:gd name="T7" fmla="*/ 6 h 9"/>
                  <a:gd name="T8" fmla="*/ 2 w 12"/>
                  <a:gd name="T9" fmla="*/ 6 h 9"/>
                  <a:gd name="T10" fmla="*/ 2 w 12"/>
                  <a:gd name="T11" fmla="*/ 4 h 9"/>
                  <a:gd name="T12" fmla="*/ 0 w 12"/>
                  <a:gd name="T13" fmla="*/ 3 h 9"/>
                  <a:gd name="T14" fmla="*/ 2 w 12"/>
                  <a:gd name="T15" fmla="*/ 1 h 9"/>
                  <a:gd name="T16" fmla="*/ 3 w 12"/>
                  <a:gd name="T17" fmla="*/ 1 h 9"/>
                  <a:gd name="T18" fmla="*/ 6 w 12"/>
                  <a:gd name="T19" fmla="*/ 0 h 9"/>
                  <a:gd name="T20" fmla="*/ 8 w 12"/>
                  <a:gd name="T21" fmla="*/ 1 h 9"/>
                  <a:gd name="T22" fmla="*/ 7 w 12"/>
                  <a:gd name="T23" fmla="*/ 3 h 9"/>
                  <a:gd name="T24" fmla="*/ 9 w 12"/>
                  <a:gd name="T25" fmla="*/ 3 h 9"/>
                  <a:gd name="T26" fmla="*/ 9 w 12"/>
                  <a:gd name="T27" fmla="*/ 0 h 9"/>
                  <a:gd name="T28" fmla="*/ 10 w 12"/>
                  <a:gd name="T29" fmla="*/ 1 h 9"/>
                  <a:gd name="T30" fmla="*/ 8 w 12"/>
                  <a:gd name="T31" fmla="*/ 3 h 9"/>
                  <a:gd name="T32" fmla="*/ 10 w 12"/>
                  <a:gd name="T33" fmla="*/ 4 h 9"/>
                  <a:gd name="T34" fmla="*/ 12 w 12"/>
                  <a:gd name="T35" fmla="*/ 5 h 9"/>
                  <a:gd name="T36" fmla="*/ 12 w 12"/>
                  <a:gd name="T37" fmla="*/ 6 h 9"/>
                  <a:gd name="T38" fmla="*/ 10 w 12"/>
                  <a:gd name="T39" fmla="*/ 9 h 9"/>
                  <a:gd name="T40" fmla="*/ 9 w 12"/>
                  <a:gd name="T4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9">
                    <a:moveTo>
                      <a:pt x="9" y="9"/>
                    </a:moveTo>
                    <a:lnTo>
                      <a:pt x="7" y="9"/>
                    </a:lnTo>
                    <a:lnTo>
                      <a:pt x="6" y="8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0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56" name="Freeform 621"/>
              <p:cNvSpPr>
                <a:spLocks/>
              </p:cNvSpPr>
              <p:nvPr/>
            </p:nvSpPr>
            <p:spPr bwMode="auto">
              <a:xfrm>
                <a:off x="2815" y="1397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4 w 4"/>
                  <a:gd name="T5" fmla="*/ 1 h 1"/>
                  <a:gd name="T6" fmla="*/ 3 w 4"/>
                  <a:gd name="T7" fmla="*/ 1 h 1"/>
                  <a:gd name="T8" fmla="*/ 2 w 4"/>
                  <a:gd name="T9" fmla="*/ 0 h 1"/>
                  <a:gd name="T10" fmla="*/ 0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57" name="Freeform 622"/>
              <p:cNvSpPr>
                <a:spLocks/>
              </p:cNvSpPr>
              <p:nvPr/>
            </p:nvSpPr>
            <p:spPr bwMode="auto">
              <a:xfrm>
                <a:off x="2821" y="1395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2 w 3"/>
                  <a:gd name="T3" fmla="*/ 1 h 4"/>
                  <a:gd name="T4" fmla="*/ 2 w 3"/>
                  <a:gd name="T5" fmla="*/ 3 h 4"/>
                  <a:gd name="T6" fmla="*/ 0 w 3"/>
                  <a:gd name="T7" fmla="*/ 4 h 4"/>
                  <a:gd name="T8" fmla="*/ 0 w 3"/>
                  <a:gd name="T9" fmla="*/ 3 h 4"/>
                  <a:gd name="T10" fmla="*/ 2 w 3"/>
                  <a:gd name="T11" fmla="*/ 1 h 4"/>
                  <a:gd name="T12" fmla="*/ 2 w 3"/>
                  <a:gd name="T13" fmla="*/ 0 h 4"/>
                  <a:gd name="T14" fmla="*/ 3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58" name="Freeform 623"/>
              <p:cNvSpPr>
                <a:spLocks/>
              </p:cNvSpPr>
              <p:nvPr/>
            </p:nvSpPr>
            <p:spPr bwMode="auto">
              <a:xfrm>
                <a:off x="2863" y="1393"/>
                <a:ext cx="4" cy="3"/>
              </a:xfrm>
              <a:custGeom>
                <a:avLst/>
                <a:gdLst>
                  <a:gd name="T0" fmla="*/ 0 w 4"/>
                  <a:gd name="T1" fmla="*/ 2 h 3"/>
                  <a:gd name="T2" fmla="*/ 1 w 4"/>
                  <a:gd name="T3" fmla="*/ 0 h 3"/>
                  <a:gd name="T4" fmla="*/ 2 w 4"/>
                  <a:gd name="T5" fmla="*/ 0 h 3"/>
                  <a:gd name="T6" fmla="*/ 4 w 4"/>
                  <a:gd name="T7" fmla="*/ 3 h 3"/>
                  <a:gd name="T8" fmla="*/ 1 w 4"/>
                  <a:gd name="T9" fmla="*/ 3 h 3"/>
                  <a:gd name="T10" fmla="*/ 0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59" name="Freeform 624"/>
              <p:cNvSpPr>
                <a:spLocks/>
              </p:cNvSpPr>
              <p:nvPr/>
            </p:nvSpPr>
            <p:spPr bwMode="auto">
              <a:xfrm>
                <a:off x="2825" y="1397"/>
                <a:ext cx="9" cy="5"/>
              </a:xfrm>
              <a:custGeom>
                <a:avLst/>
                <a:gdLst>
                  <a:gd name="T0" fmla="*/ 1 w 9"/>
                  <a:gd name="T1" fmla="*/ 4 h 5"/>
                  <a:gd name="T2" fmla="*/ 0 w 9"/>
                  <a:gd name="T3" fmla="*/ 4 h 5"/>
                  <a:gd name="T4" fmla="*/ 0 w 9"/>
                  <a:gd name="T5" fmla="*/ 1 h 5"/>
                  <a:gd name="T6" fmla="*/ 1 w 9"/>
                  <a:gd name="T7" fmla="*/ 0 h 5"/>
                  <a:gd name="T8" fmla="*/ 2 w 9"/>
                  <a:gd name="T9" fmla="*/ 1 h 5"/>
                  <a:gd name="T10" fmla="*/ 5 w 9"/>
                  <a:gd name="T11" fmla="*/ 2 h 5"/>
                  <a:gd name="T12" fmla="*/ 6 w 9"/>
                  <a:gd name="T13" fmla="*/ 1 h 5"/>
                  <a:gd name="T14" fmla="*/ 9 w 9"/>
                  <a:gd name="T15" fmla="*/ 4 h 5"/>
                  <a:gd name="T16" fmla="*/ 6 w 9"/>
                  <a:gd name="T17" fmla="*/ 5 h 5"/>
                  <a:gd name="T18" fmla="*/ 5 w 9"/>
                  <a:gd name="T19" fmla="*/ 5 h 5"/>
                  <a:gd name="T20" fmla="*/ 2 w 9"/>
                  <a:gd name="T21" fmla="*/ 4 h 5"/>
                  <a:gd name="T22" fmla="*/ 1 w 9"/>
                  <a:gd name="T2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5">
                    <a:moveTo>
                      <a:pt x="1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60" name="Freeform 625"/>
              <p:cNvSpPr>
                <a:spLocks/>
              </p:cNvSpPr>
              <p:nvPr/>
            </p:nvSpPr>
            <p:spPr bwMode="auto">
              <a:xfrm>
                <a:off x="2832" y="1397"/>
                <a:ext cx="4" cy="5"/>
              </a:xfrm>
              <a:custGeom>
                <a:avLst/>
                <a:gdLst>
                  <a:gd name="T0" fmla="*/ 4 w 4"/>
                  <a:gd name="T1" fmla="*/ 1 h 5"/>
                  <a:gd name="T2" fmla="*/ 3 w 4"/>
                  <a:gd name="T3" fmla="*/ 4 h 5"/>
                  <a:gd name="T4" fmla="*/ 3 w 4"/>
                  <a:gd name="T5" fmla="*/ 5 h 5"/>
                  <a:gd name="T6" fmla="*/ 2 w 4"/>
                  <a:gd name="T7" fmla="*/ 4 h 5"/>
                  <a:gd name="T8" fmla="*/ 0 w 4"/>
                  <a:gd name="T9" fmla="*/ 1 h 5"/>
                  <a:gd name="T10" fmla="*/ 2 w 4"/>
                  <a:gd name="T11" fmla="*/ 0 h 5"/>
                  <a:gd name="T12" fmla="*/ 4 w 4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4" y="1"/>
                    </a:moveTo>
                    <a:lnTo>
                      <a:pt x="3" y="4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61" name="Freeform 626"/>
              <p:cNvSpPr>
                <a:spLocks/>
              </p:cNvSpPr>
              <p:nvPr/>
            </p:nvSpPr>
            <p:spPr bwMode="auto">
              <a:xfrm>
                <a:off x="2823" y="1362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62" name="Freeform 627"/>
              <p:cNvSpPr>
                <a:spLocks/>
              </p:cNvSpPr>
              <p:nvPr/>
            </p:nvSpPr>
            <p:spPr bwMode="auto">
              <a:xfrm>
                <a:off x="2796" y="1356"/>
                <a:ext cx="23" cy="15"/>
              </a:xfrm>
              <a:custGeom>
                <a:avLst/>
                <a:gdLst>
                  <a:gd name="T0" fmla="*/ 6 w 23"/>
                  <a:gd name="T1" fmla="*/ 11 h 15"/>
                  <a:gd name="T2" fmla="*/ 4 w 23"/>
                  <a:gd name="T3" fmla="*/ 13 h 15"/>
                  <a:gd name="T4" fmla="*/ 1 w 23"/>
                  <a:gd name="T5" fmla="*/ 14 h 15"/>
                  <a:gd name="T6" fmla="*/ 4 w 23"/>
                  <a:gd name="T7" fmla="*/ 15 h 15"/>
                  <a:gd name="T8" fmla="*/ 1 w 23"/>
                  <a:gd name="T9" fmla="*/ 15 h 15"/>
                  <a:gd name="T10" fmla="*/ 0 w 23"/>
                  <a:gd name="T11" fmla="*/ 14 h 15"/>
                  <a:gd name="T12" fmla="*/ 0 w 23"/>
                  <a:gd name="T13" fmla="*/ 12 h 15"/>
                  <a:gd name="T14" fmla="*/ 2 w 23"/>
                  <a:gd name="T15" fmla="*/ 9 h 15"/>
                  <a:gd name="T16" fmla="*/ 5 w 23"/>
                  <a:gd name="T17" fmla="*/ 9 h 15"/>
                  <a:gd name="T18" fmla="*/ 6 w 23"/>
                  <a:gd name="T19" fmla="*/ 8 h 15"/>
                  <a:gd name="T20" fmla="*/ 12 w 23"/>
                  <a:gd name="T21" fmla="*/ 8 h 15"/>
                  <a:gd name="T22" fmla="*/ 16 w 23"/>
                  <a:gd name="T23" fmla="*/ 4 h 15"/>
                  <a:gd name="T24" fmla="*/ 17 w 23"/>
                  <a:gd name="T25" fmla="*/ 2 h 15"/>
                  <a:gd name="T26" fmla="*/ 18 w 23"/>
                  <a:gd name="T27" fmla="*/ 2 h 15"/>
                  <a:gd name="T28" fmla="*/ 23 w 23"/>
                  <a:gd name="T29" fmla="*/ 0 h 15"/>
                  <a:gd name="T30" fmla="*/ 22 w 23"/>
                  <a:gd name="T31" fmla="*/ 2 h 15"/>
                  <a:gd name="T32" fmla="*/ 23 w 23"/>
                  <a:gd name="T33" fmla="*/ 3 h 15"/>
                  <a:gd name="T34" fmla="*/ 23 w 23"/>
                  <a:gd name="T35" fmla="*/ 7 h 15"/>
                  <a:gd name="T36" fmla="*/ 22 w 23"/>
                  <a:gd name="T37" fmla="*/ 9 h 15"/>
                  <a:gd name="T38" fmla="*/ 22 w 23"/>
                  <a:gd name="T39" fmla="*/ 11 h 15"/>
                  <a:gd name="T40" fmla="*/ 19 w 23"/>
                  <a:gd name="T41" fmla="*/ 11 h 15"/>
                  <a:gd name="T42" fmla="*/ 18 w 23"/>
                  <a:gd name="T43" fmla="*/ 9 h 15"/>
                  <a:gd name="T44" fmla="*/ 13 w 23"/>
                  <a:gd name="T45" fmla="*/ 9 h 15"/>
                  <a:gd name="T46" fmla="*/ 12 w 23"/>
                  <a:gd name="T47" fmla="*/ 11 h 15"/>
                  <a:gd name="T48" fmla="*/ 6 w 23"/>
                  <a:gd name="T4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15">
                    <a:moveTo>
                      <a:pt x="6" y="11"/>
                    </a:moveTo>
                    <a:lnTo>
                      <a:pt x="4" y="13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12" y="8"/>
                    </a:lnTo>
                    <a:lnTo>
                      <a:pt x="16" y="4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3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19" y="11"/>
                    </a:lnTo>
                    <a:lnTo>
                      <a:pt x="18" y="9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63" name="Freeform 628"/>
              <p:cNvSpPr>
                <a:spLocks/>
              </p:cNvSpPr>
              <p:nvPr/>
            </p:nvSpPr>
            <p:spPr bwMode="auto">
              <a:xfrm>
                <a:off x="2794" y="1367"/>
                <a:ext cx="30" cy="32"/>
              </a:xfrm>
              <a:custGeom>
                <a:avLst/>
                <a:gdLst>
                  <a:gd name="T0" fmla="*/ 8 w 30"/>
                  <a:gd name="T1" fmla="*/ 3 h 32"/>
                  <a:gd name="T2" fmla="*/ 10 w 30"/>
                  <a:gd name="T3" fmla="*/ 4 h 32"/>
                  <a:gd name="T4" fmla="*/ 13 w 30"/>
                  <a:gd name="T5" fmla="*/ 4 h 32"/>
                  <a:gd name="T6" fmla="*/ 12 w 30"/>
                  <a:gd name="T7" fmla="*/ 1 h 32"/>
                  <a:gd name="T8" fmla="*/ 21 w 30"/>
                  <a:gd name="T9" fmla="*/ 0 h 32"/>
                  <a:gd name="T10" fmla="*/ 23 w 30"/>
                  <a:gd name="T11" fmla="*/ 4 h 32"/>
                  <a:gd name="T12" fmla="*/ 18 w 30"/>
                  <a:gd name="T13" fmla="*/ 6 h 32"/>
                  <a:gd name="T14" fmla="*/ 20 w 30"/>
                  <a:gd name="T15" fmla="*/ 4 h 32"/>
                  <a:gd name="T16" fmla="*/ 23 w 30"/>
                  <a:gd name="T17" fmla="*/ 6 h 32"/>
                  <a:gd name="T18" fmla="*/ 23 w 30"/>
                  <a:gd name="T19" fmla="*/ 6 h 32"/>
                  <a:gd name="T20" fmla="*/ 29 w 30"/>
                  <a:gd name="T21" fmla="*/ 7 h 32"/>
                  <a:gd name="T22" fmla="*/ 29 w 30"/>
                  <a:gd name="T23" fmla="*/ 11 h 32"/>
                  <a:gd name="T24" fmla="*/ 24 w 30"/>
                  <a:gd name="T25" fmla="*/ 12 h 32"/>
                  <a:gd name="T26" fmla="*/ 24 w 30"/>
                  <a:gd name="T27" fmla="*/ 12 h 32"/>
                  <a:gd name="T28" fmla="*/ 23 w 30"/>
                  <a:gd name="T29" fmla="*/ 14 h 32"/>
                  <a:gd name="T30" fmla="*/ 19 w 30"/>
                  <a:gd name="T31" fmla="*/ 17 h 32"/>
                  <a:gd name="T32" fmla="*/ 20 w 30"/>
                  <a:gd name="T33" fmla="*/ 19 h 32"/>
                  <a:gd name="T34" fmla="*/ 18 w 30"/>
                  <a:gd name="T35" fmla="*/ 20 h 32"/>
                  <a:gd name="T36" fmla="*/ 14 w 30"/>
                  <a:gd name="T37" fmla="*/ 23 h 32"/>
                  <a:gd name="T38" fmla="*/ 15 w 30"/>
                  <a:gd name="T39" fmla="*/ 24 h 32"/>
                  <a:gd name="T40" fmla="*/ 15 w 30"/>
                  <a:gd name="T41" fmla="*/ 26 h 32"/>
                  <a:gd name="T42" fmla="*/ 17 w 30"/>
                  <a:gd name="T43" fmla="*/ 30 h 32"/>
                  <a:gd name="T44" fmla="*/ 15 w 30"/>
                  <a:gd name="T45" fmla="*/ 31 h 32"/>
                  <a:gd name="T46" fmla="*/ 12 w 30"/>
                  <a:gd name="T47" fmla="*/ 32 h 32"/>
                  <a:gd name="T48" fmla="*/ 6 w 30"/>
                  <a:gd name="T49" fmla="*/ 31 h 32"/>
                  <a:gd name="T50" fmla="*/ 3 w 30"/>
                  <a:gd name="T51" fmla="*/ 28 h 32"/>
                  <a:gd name="T52" fmla="*/ 6 w 30"/>
                  <a:gd name="T53" fmla="*/ 24 h 32"/>
                  <a:gd name="T54" fmla="*/ 2 w 30"/>
                  <a:gd name="T55" fmla="*/ 21 h 32"/>
                  <a:gd name="T56" fmla="*/ 1 w 30"/>
                  <a:gd name="T57" fmla="*/ 18 h 32"/>
                  <a:gd name="T58" fmla="*/ 2 w 30"/>
                  <a:gd name="T59" fmla="*/ 14 h 32"/>
                  <a:gd name="T60" fmla="*/ 1 w 30"/>
                  <a:gd name="T61" fmla="*/ 12 h 32"/>
                  <a:gd name="T62" fmla="*/ 2 w 30"/>
                  <a:gd name="T63" fmla="*/ 11 h 32"/>
                  <a:gd name="T64" fmla="*/ 0 w 30"/>
                  <a:gd name="T65" fmla="*/ 7 h 32"/>
                  <a:gd name="T66" fmla="*/ 2 w 30"/>
                  <a:gd name="T67" fmla="*/ 7 h 32"/>
                  <a:gd name="T68" fmla="*/ 6 w 30"/>
                  <a:gd name="T69" fmla="*/ 8 h 32"/>
                  <a:gd name="T70" fmla="*/ 7 w 30"/>
                  <a:gd name="T71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" h="32">
                    <a:moveTo>
                      <a:pt x="7" y="4"/>
                    </a:moveTo>
                    <a:lnTo>
                      <a:pt x="8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19" y="4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4"/>
                    </a:lnTo>
                    <a:lnTo>
                      <a:pt x="24" y="4"/>
                    </a:lnTo>
                    <a:lnTo>
                      <a:pt x="23" y="6"/>
                    </a:lnTo>
                    <a:lnTo>
                      <a:pt x="21" y="8"/>
                    </a:lnTo>
                    <a:lnTo>
                      <a:pt x="23" y="6"/>
                    </a:lnTo>
                    <a:lnTo>
                      <a:pt x="24" y="7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29" y="11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25" y="11"/>
                    </a:lnTo>
                    <a:lnTo>
                      <a:pt x="24" y="12"/>
                    </a:lnTo>
                    <a:lnTo>
                      <a:pt x="21" y="13"/>
                    </a:lnTo>
                    <a:lnTo>
                      <a:pt x="23" y="14"/>
                    </a:lnTo>
                    <a:lnTo>
                      <a:pt x="23" y="17"/>
                    </a:lnTo>
                    <a:lnTo>
                      <a:pt x="19" y="17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17" y="19"/>
                    </a:lnTo>
                    <a:lnTo>
                      <a:pt x="18" y="20"/>
                    </a:lnTo>
                    <a:lnTo>
                      <a:pt x="17" y="21"/>
                    </a:lnTo>
                    <a:lnTo>
                      <a:pt x="14" y="23"/>
                    </a:lnTo>
                    <a:lnTo>
                      <a:pt x="17" y="23"/>
                    </a:lnTo>
                    <a:lnTo>
                      <a:pt x="15" y="24"/>
                    </a:lnTo>
                    <a:lnTo>
                      <a:pt x="17" y="25"/>
                    </a:lnTo>
                    <a:lnTo>
                      <a:pt x="15" y="26"/>
                    </a:lnTo>
                    <a:lnTo>
                      <a:pt x="15" y="29"/>
                    </a:lnTo>
                    <a:lnTo>
                      <a:pt x="17" y="30"/>
                    </a:lnTo>
                    <a:lnTo>
                      <a:pt x="17" y="31"/>
                    </a:lnTo>
                    <a:lnTo>
                      <a:pt x="15" y="31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0" y="31"/>
                    </a:lnTo>
                    <a:lnTo>
                      <a:pt x="6" y="31"/>
                    </a:lnTo>
                    <a:lnTo>
                      <a:pt x="6" y="28"/>
                    </a:lnTo>
                    <a:lnTo>
                      <a:pt x="3" y="28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64" name="Freeform 629"/>
              <p:cNvSpPr>
                <a:spLocks/>
              </p:cNvSpPr>
              <p:nvPr/>
            </p:nvSpPr>
            <p:spPr bwMode="auto">
              <a:xfrm>
                <a:off x="2823" y="1380"/>
                <a:ext cx="19" cy="17"/>
              </a:xfrm>
              <a:custGeom>
                <a:avLst/>
                <a:gdLst>
                  <a:gd name="T0" fmla="*/ 4 w 19"/>
                  <a:gd name="T1" fmla="*/ 13 h 17"/>
                  <a:gd name="T2" fmla="*/ 3 w 19"/>
                  <a:gd name="T3" fmla="*/ 12 h 17"/>
                  <a:gd name="T4" fmla="*/ 3 w 19"/>
                  <a:gd name="T5" fmla="*/ 11 h 17"/>
                  <a:gd name="T6" fmla="*/ 2 w 19"/>
                  <a:gd name="T7" fmla="*/ 8 h 17"/>
                  <a:gd name="T8" fmla="*/ 2 w 19"/>
                  <a:gd name="T9" fmla="*/ 7 h 17"/>
                  <a:gd name="T10" fmla="*/ 0 w 19"/>
                  <a:gd name="T11" fmla="*/ 6 h 17"/>
                  <a:gd name="T12" fmla="*/ 4 w 19"/>
                  <a:gd name="T13" fmla="*/ 6 h 17"/>
                  <a:gd name="T14" fmla="*/ 4 w 19"/>
                  <a:gd name="T15" fmla="*/ 4 h 17"/>
                  <a:gd name="T16" fmla="*/ 7 w 19"/>
                  <a:gd name="T17" fmla="*/ 4 h 17"/>
                  <a:gd name="T18" fmla="*/ 4 w 19"/>
                  <a:gd name="T19" fmla="*/ 2 h 17"/>
                  <a:gd name="T20" fmla="*/ 9 w 19"/>
                  <a:gd name="T21" fmla="*/ 2 h 17"/>
                  <a:gd name="T22" fmla="*/ 9 w 19"/>
                  <a:gd name="T23" fmla="*/ 6 h 17"/>
                  <a:gd name="T24" fmla="*/ 11 w 19"/>
                  <a:gd name="T25" fmla="*/ 6 h 17"/>
                  <a:gd name="T26" fmla="*/ 12 w 19"/>
                  <a:gd name="T27" fmla="*/ 4 h 17"/>
                  <a:gd name="T28" fmla="*/ 12 w 19"/>
                  <a:gd name="T29" fmla="*/ 6 h 17"/>
                  <a:gd name="T30" fmla="*/ 13 w 19"/>
                  <a:gd name="T31" fmla="*/ 5 h 17"/>
                  <a:gd name="T32" fmla="*/ 11 w 19"/>
                  <a:gd name="T33" fmla="*/ 2 h 17"/>
                  <a:gd name="T34" fmla="*/ 13 w 19"/>
                  <a:gd name="T35" fmla="*/ 0 h 17"/>
                  <a:gd name="T36" fmla="*/ 18 w 19"/>
                  <a:gd name="T37" fmla="*/ 0 h 17"/>
                  <a:gd name="T38" fmla="*/ 18 w 19"/>
                  <a:gd name="T39" fmla="*/ 7 h 17"/>
                  <a:gd name="T40" fmla="*/ 19 w 19"/>
                  <a:gd name="T41" fmla="*/ 7 h 17"/>
                  <a:gd name="T42" fmla="*/ 18 w 19"/>
                  <a:gd name="T43" fmla="*/ 8 h 17"/>
                  <a:gd name="T44" fmla="*/ 17 w 19"/>
                  <a:gd name="T45" fmla="*/ 7 h 17"/>
                  <a:gd name="T46" fmla="*/ 15 w 19"/>
                  <a:gd name="T47" fmla="*/ 7 h 17"/>
                  <a:gd name="T48" fmla="*/ 14 w 19"/>
                  <a:gd name="T49" fmla="*/ 8 h 17"/>
                  <a:gd name="T50" fmla="*/ 15 w 19"/>
                  <a:gd name="T51" fmla="*/ 11 h 17"/>
                  <a:gd name="T52" fmla="*/ 17 w 19"/>
                  <a:gd name="T53" fmla="*/ 12 h 17"/>
                  <a:gd name="T54" fmla="*/ 14 w 19"/>
                  <a:gd name="T55" fmla="*/ 13 h 17"/>
                  <a:gd name="T56" fmla="*/ 13 w 19"/>
                  <a:gd name="T57" fmla="*/ 13 h 17"/>
                  <a:gd name="T58" fmla="*/ 13 w 19"/>
                  <a:gd name="T59" fmla="*/ 16 h 17"/>
                  <a:gd name="T60" fmla="*/ 12 w 19"/>
                  <a:gd name="T61" fmla="*/ 17 h 17"/>
                  <a:gd name="T62" fmla="*/ 9 w 19"/>
                  <a:gd name="T63" fmla="*/ 16 h 17"/>
                  <a:gd name="T64" fmla="*/ 8 w 19"/>
                  <a:gd name="T65" fmla="*/ 16 h 17"/>
                  <a:gd name="T66" fmla="*/ 9 w 19"/>
                  <a:gd name="T67" fmla="*/ 16 h 17"/>
                  <a:gd name="T68" fmla="*/ 9 w 19"/>
                  <a:gd name="T69" fmla="*/ 15 h 17"/>
                  <a:gd name="T70" fmla="*/ 7 w 19"/>
                  <a:gd name="T71" fmla="*/ 13 h 17"/>
                  <a:gd name="T72" fmla="*/ 4 w 19"/>
                  <a:gd name="T73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7">
                    <a:moveTo>
                      <a:pt x="4" y="13"/>
                    </a:moveTo>
                    <a:lnTo>
                      <a:pt x="3" y="12"/>
                    </a:lnTo>
                    <a:lnTo>
                      <a:pt x="3" y="11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4" y="8"/>
                    </a:lnTo>
                    <a:lnTo>
                      <a:pt x="15" y="11"/>
                    </a:lnTo>
                    <a:lnTo>
                      <a:pt x="17" y="12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3" y="16"/>
                    </a:lnTo>
                    <a:lnTo>
                      <a:pt x="12" y="17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7" y="13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65" name="Freeform 630"/>
              <p:cNvSpPr>
                <a:spLocks/>
              </p:cNvSpPr>
              <p:nvPr/>
            </p:nvSpPr>
            <p:spPr bwMode="auto">
              <a:xfrm>
                <a:off x="2886" y="1473"/>
                <a:ext cx="59" cy="25"/>
              </a:xfrm>
              <a:custGeom>
                <a:avLst/>
                <a:gdLst>
                  <a:gd name="T0" fmla="*/ 30 w 59"/>
                  <a:gd name="T1" fmla="*/ 4 h 25"/>
                  <a:gd name="T2" fmla="*/ 30 w 59"/>
                  <a:gd name="T3" fmla="*/ 2 h 25"/>
                  <a:gd name="T4" fmla="*/ 29 w 59"/>
                  <a:gd name="T5" fmla="*/ 2 h 25"/>
                  <a:gd name="T6" fmla="*/ 27 w 59"/>
                  <a:gd name="T7" fmla="*/ 0 h 25"/>
                  <a:gd name="T8" fmla="*/ 26 w 59"/>
                  <a:gd name="T9" fmla="*/ 0 h 25"/>
                  <a:gd name="T10" fmla="*/ 24 w 59"/>
                  <a:gd name="T11" fmla="*/ 2 h 25"/>
                  <a:gd name="T12" fmla="*/ 21 w 59"/>
                  <a:gd name="T13" fmla="*/ 2 h 25"/>
                  <a:gd name="T14" fmla="*/ 20 w 59"/>
                  <a:gd name="T15" fmla="*/ 1 h 25"/>
                  <a:gd name="T16" fmla="*/ 18 w 59"/>
                  <a:gd name="T17" fmla="*/ 1 h 25"/>
                  <a:gd name="T18" fmla="*/ 15 w 59"/>
                  <a:gd name="T19" fmla="*/ 3 h 25"/>
                  <a:gd name="T20" fmla="*/ 13 w 59"/>
                  <a:gd name="T21" fmla="*/ 4 h 25"/>
                  <a:gd name="T22" fmla="*/ 13 w 59"/>
                  <a:gd name="T23" fmla="*/ 7 h 25"/>
                  <a:gd name="T24" fmla="*/ 10 w 59"/>
                  <a:gd name="T25" fmla="*/ 8 h 25"/>
                  <a:gd name="T26" fmla="*/ 9 w 59"/>
                  <a:gd name="T27" fmla="*/ 9 h 25"/>
                  <a:gd name="T28" fmla="*/ 7 w 59"/>
                  <a:gd name="T29" fmla="*/ 10 h 25"/>
                  <a:gd name="T30" fmla="*/ 6 w 59"/>
                  <a:gd name="T31" fmla="*/ 10 h 25"/>
                  <a:gd name="T32" fmla="*/ 3 w 59"/>
                  <a:gd name="T33" fmla="*/ 9 h 25"/>
                  <a:gd name="T34" fmla="*/ 1 w 59"/>
                  <a:gd name="T35" fmla="*/ 12 h 25"/>
                  <a:gd name="T36" fmla="*/ 1 w 59"/>
                  <a:gd name="T37" fmla="*/ 13 h 25"/>
                  <a:gd name="T38" fmla="*/ 0 w 59"/>
                  <a:gd name="T39" fmla="*/ 15 h 25"/>
                  <a:gd name="T40" fmla="*/ 0 w 59"/>
                  <a:gd name="T41" fmla="*/ 17 h 25"/>
                  <a:gd name="T42" fmla="*/ 1 w 59"/>
                  <a:gd name="T43" fmla="*/ 18 h 25"/>
                  <a:gd name="T44" fmla="*/ 2 w 59"/>
                  <a:gd name="T45" fmla="*/ 21 h 25"/>
                  <a:gd name="T46" fmla="*/ 4 w 59"/>
                  <a:gd name="T47" fmla="*/ 21 h 25"/>
                  <a:gd name="T48" fmla="*/ 7 w 59"/>
                  <a:gd name="T49" fmla="*/ 23 h 25"/>
                  <a:gd name="T50" fmla="*/ 8 w 59"/>
                  <a:gd name="T51" fmla="*/ 24 h 25"/>
                  <a:gd name="T52" fmla="*/ 10 w 59"/>
                  <a:gd name="T53" fmla="*/ 25 h 25"/>
                  <a:gd name="T54" fmla="*/ 16 w 59"/>
                  <a:gd name="T55" fmla="*/ 25 h 25"/>
                  <a:gd name="T56" fmla="*/ 19 w 59"/>
                  <a:gd name="T57" fmla="*/ 24 h 25"/>
                  <a:gd name="T58" fmla="*/ 20 w 59"/>
                  <a:gd name="T59" fmla="*/ 24 h 25"/>
                  <a:gd name="T60" fmla="*/ 19 w 59"/>
                  <a:gd name="T61" fmla="*/ 21 h 25"/>
                  <a:gd name="T62" fmla="*/ 21 w 59"/>
                  <a:gd name="T63" fmla="*/ 20 h 25"/>
                  <a:gd name="T64" fmla="*/ 26 w 59"/>
                  <a:gd name="T65" fmla="*/ 20 h 25"/>
                  <a:gd name="T66" fmla="*/ 27 w 59"/>
                  <a:gd name="T67" fmla="*/ 19 h 25"/>
                  <a:gd name="T68" fmla="*/ 33 w 59"/>
                  <a:gd name="T69" fmla="*/ 19 h 25"/>
                  <a:gd name="T70" fmla="*/ 38 w 59"/>
                  <a:gd name="T71" fmla="*/ 14 h 25"/>
                  <a:gd name="T72" fmla="*/ 48 w 59"/>
                  <a:gd name="T73" fmla="*/ 14 h 25"/>
                  <a:gd name="T74" fmla="*/ 50 w 59"/>
                  <a:gd name="T75" fmla="*/ 17 h 25"/>
                  <a:gd name="T76" fmla="*/ 54 w 59"/>
                  <a:gd name="T77" fmla="*/ 17 h 25"/>
                  <a:gd name="T78" fmla="*/ 55 w 59"/>
                  <a:gd name="T79" fmla="*/ 15 h 25"/>
                  <a:gd name="T80" fmla="*/ 54 w 59"/>
                  <a:gd name="T81" fmla="*/ 15 h 25"/>
                  <a:gd name="T82" fmla="*/ 55 w 59"/>
                  <a:gd name="T83" fmla="*/ 13 h 25"/>
                  <a:gd name="T84" fmla="*/ 58 w 59"/>
                  <a:gd name="T85" fmla="*/ 10 h 25"/>
                  <a:gd name="T86" fmla="*/ 58 w 59"/>
                  <a:gd name="T87" fmla="*/ 8 h 25"/>
                  <a:gd name="T88" fmla="*/ 59 w 59"/>
                  <a:gd name="T89" fmla="*/ 7 h 25"/>
                  <a:gd name="T90" fmla="*/ 56 w 59"/>
                  <a:gd name="T91" fmla="*/ 6 h 25"/>
                  <a:gd name="T92" fmla="*/ 55 w 59"/>
                  <a:gd name="T93" fmla="*/ 6 h 25"/>
                  <a:gd name="T94" fmla="*/ 53 w 59"/>
                  <a:gd name="T95" fmla="*/ 4 h 25"/>
                  <a:gd name="T96" fmla="*/ 53 w 59"/>
                  <a:gd name="T97" fmla="*/ 3 h 25"/>
                  <a:gd name="T98" fmla="*/ 50 w 59"/>
                  <a:gd name="T99" fmla="*/ 2 h 25"/>
                  <a:gd name="T100" fmla="*/ 44 w 59"/>
                  <a:gd name="T101" fmla="*/ 2 h 25"/>
                  <a:gd name="T102" fmla="*/ 41 w 59"/>
                  <a:gd name="T103" fmla="*/ 3 h 25"/>
                  <a:gd name="T104" fmla="*/ 39 w 59"/>
                  <a:gd name="T105" fmla="*/ 2 h 25"/>
                  <a:gd name="T106" fmla="*/ 38 w 59"/>
                  <a:gd name="T107" fmla="*/ 3 h 25"/>
                  <a:gd name="T108" fmla="*/ 36 w 59"/>
                  <a:gd name="T109" fmla="*/ 2 h 25"/>
                  <a:gd name="T110" fmla="*/ 33 w 59"/>
                  <a:gd name="T111" fmla="*/ 4 h 25"/>
                  <a:gd name="T112" fmla="*/ 31 w 59"/>
                  <a:gd name="T113" fmla="*/ 4 h 25"/>
                  <a:gd name="T114" fmla="*/ 31 w 59"/>
                  <a:gd name="T115" fmla="*/ 6 h 25"/>
                  <a:gd name="T116" fmla="*/ 30 w 59"/>
                  <a:gd name="T11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9" h="25">
                    <a:moveTo>
                      <a:pt x="30" y="4"/>
                    </a:moveTo>
                    <a:lnTo>
                      <a:pt x="30" y="2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8" y="24"/>
                    </a:lnTo>
                    <a:lnTo>
                      <a:pt x="10" y="25"/>
                    </a:lnTo>
                    <a:lnTo>
                      <a:pt x="16" y="25"/>
                    </a:lnTo>
                    <a:lnTo>
                      <a:pt x="19" y="24"/>
                    </a:lnTo>
                    <a:lnTo>
                      <a:pt x="20" y="24"/>
                    </a:lnTo>
                    <a:lnTo>
                      <a:pt x="19" y="21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7" y="19"/>
                    </a:lnTo>
                    <a:lnTo>
                      <a:pt x="33" y="19"/>
                    </a:lnTo>
                    <a:lnTo>
                      <a:pt x="38" y="14"/>
                    </a:lnTo>
                    <a:lnTo>
                      <a:pt x="48" y="14"/>
                    </a:lnTo>
                    <a:lnTo>
                      <a:pt x="50" y="17"/>
                    </a:lnTo>
                    <a:lnTo>
                      <a:pt x="54" y="17"/>
                    </a:lnTo>
                    <a:lnTo>
                      <a:pt x="55" y="15"/>
                    </a:lnTo>
                    <a:lnTo>
                      <a:pt x="54" y="15"/>
                    </a:lnTo>
                    <a:lnTo>
                      <a:pt x="55" y="13"/>
                    </a:lnTo>
                    <a:lnTo>
                      <a:pt x="58" y="10"/>
                    </a:lnTo>
                    <a:lnTo>
                      <a:pt x="58" y="8"/>
                    </a:lnTo>
                    <a:lnTo>
                      <a:pt x="59" y="7"/>
                    </a:lnTo>
                    <a:lnTo>
                      <a:pt x="56" y="6"/>
                    </a:lnTo>
                    <a:lnTo>
                      <a:pt x="55" y="6"/>
                    </a:lnTo>
                    <a:lnTo>
                      <a:pt x="53" y="4"/>
                    </a:lnTo>
                    <a:lnTo>
                      <a:pt x="53" y="3"/>
                    </a:lnTo>
                    <a:lnTo>
                      <a:pt x="50" y="2"/>
                    </a:lnTo>
                    <a:lnTo>
                      <a:pt x="44" y="2"/>
                    </a:lnTo>
                    <a:lnTo>
                      <a:pt x="41" y="3"/>
                    </a:lnTo>
                    <a:lnTo>
                      <a:pt x="39" y="2"/>
                    </a:lnTo>
                    <a:lnTo>
                      <a:pt x="38" y="3"/>
                    </a:lnTo>
                    <a:lnTo>
                      <a:pt x="36" y="2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66" name="Freeform 631"/>
              <p:cNvSpPr>
                <a:spLocks/>
              </p:cNvSpPr>
              <p:nvPr/>
            </p:nvSpPr>
            <p:spPr bwMode="auto">
              <a:xfrm>
                <a:off x="2857" y="1398"/>
                <a:ext cx="104" cy="82"/>
              </a:xfrm>
              <a:custGeom>
                <a:avLst/>
                <a:gdLst>
                  <a:gd name="T0" fmla="*/ 30 w 104"/>
                  <a:gd name="T1" fmla="*/ 4 h 82"/>
                  <a:gd name="T2" fmla="*/ 36 w 104"/>
                  <a:gd name="T3" fmla="*/ 1 h 82"/>
                  <a:gd name="T4" fmla="*/ 43 w 104"/>
                  <a:gd name="T5" fmla="*/ 0 h 82"/>
                  <a:gd name="T6" fmla="*/ 48 w 104"/>
                  <a:gd name="T7" fmla="*/ 3 h 82"/>
                  <a:gd name="T8" fmla="*/ 45 w 104"/>
                  <a:gd name="T9" fmla="*/ 4 h 82"/>
                  <a:gd name="T10" fmla="*/ 56 w 104"/>
                  <a:gd name="T11" fmla="*/ 8 h 82"/>
                  <a:gd name="T12" fmla="*/ 54 w 104"/>
                  <a:gd name="T13" fmla="*/ 8 h 82"/>
                  <a:gd name="T14" fmla="*/ 59 w 104"/>
                  <a:gd name="T15" fmla="*/ 6 h 82"/>
                  <a:gd name="T16" fmla="*/ 72 w 104"/>
                  <a:gd name="T17" fmla="*/ 8 h 82"/>
                  <a:gd name="T18" fmla="*/ 81 w 104"/>
                  <a:gd name="T19" fmla="*/ 8 h 82"/>
                  <a:gd name="T20" fmla="*/ 96 w 104"/>
                  <a:gd name="T21" fmla="*/ 9 h 82"/>
                  <a:gd name="T22" fmla="*/ 99 w 104"/>
                  <a:gd name="T23" fmla="*/ 15 h 82"/>
                  <a:gd name="T24" fmla="*/ 102 w 104"/>
                  <a:gd name="T25" fmla="*/ 26 h 82"/>
                  <a:gd name="T26" fmla="*/ 99 w 104"/>
                  <a:gd name="T27" fmla="*/ 33 h 82"/>
                  <a:gd name="T28" fmla="*/ 94 w 104"/>
                  <a:gd name="T29" fmla="*/ 38 h 82"/>
                  <a:gd name="T30" fmla="*/ 99 w 104"/>
                  <a:gd name="T31" fmla="*/ 45 h 82"/>
                  <a:gd name="T32" fmla="*/ 99 w 104"/>
                  <a:gd name="T33" fmla="*/ 49 h 82"/>
                  <a:gd name="T34" fmla="*/ 102 w 104"/>
                  <a:gd name="T35" fmla="*/ 55 h 82"/>
                  <a:gd name="T36" fmla="*/ 104 w 104"/>
                  <a:gd name="T37" fmla="*/ 60 h 82"/>
                  <a:gd name="T38" fmla="*/ 100 w 104"/>
                  <a:gd name="T39" fmla="*/ 64 h 82"/>
                  <a:gd name="T40" fmla="*/ 89 w 104"/>
                  <a:gd name="T41" fmla="*/ 75 h 82"/>
                  <a:gd name="T42" fmla="*/ 90 w 104"/>
                  <a:gd name="T43" fmla="*/ 81 h 82"/>
                  <a:gd name="T44" fmla="*/ 85 w 104"/>
                  <a:gd name="T45" fmla="*/ 81 h 82"/>
                  <a:gd name="T46" fmla="*/ 82 w 104"/>
                  <a:gd name="T47" fmla="*/ 78 h 82"/>
                  <a:gd name="T48" fmla="*/ 72 w 104"/>
                  <a:gd name="T49" fmla="*/ 78 h 82"/>
                  <a:gd name="T50" fmla="*/ 67 w 104"/>
                  <a:gd name="T51" fmla="*/ 78 h 82"/>
                  <a:gd name="T52" fmla="*/ 60 w 104"/>
                  <a:gd name="T53" fmla="*/ 79 h 82"/>
                  <a:gd name="T54" fmla="*/ 59 w 104"/>
                  <a:gd name="T55" fmla="*/ 77 h 82"/>
                  <a:gd name="T56" fmla="*/ 55 w 104"/>
                  <a:gd name="T57" fmla="*/ 75 h 82"/>
                  <a:gd name="T58" fmla="*/ 49 w 104"/>
                  <a:gd name="T59" fmla="*/ 76 h 82"/>
                  <a:gd name="T60" fmla="*/ 42 w 104"/>
                  <a:gd name="T61" fmla="*/ 70 h 82"/>
                  <a:gd name="T62" fmla="*/ 39 w 104"/>
                  <a:gd name="T63" fmla="*/ 70 h 82"/>
                  <a:gd name="T64" fmla="*/ 38 w 104"/>
                  <a:gd name="T65" fmla="*/ 66 h 82"/>
                  <a:gd name="T66" fmla="*/ 32 w 104"/>
                  <a:gd name="T67" fmla="*/ 65 h 82"/>
                  <a:gd name="T68" fmla="*/ 30 w 104"/>
                  <a:gd name="T69" fmla="*/ 65 h 82"/>
                  <a:gd name="T70" fmla="*/ 25 w 104"/>
                  <a:gd name="T71" fmla="*/ 66 h 82"/>
                  <a:gd name="T72" fmla="*/ 24 w 104"/>
                  <a:gd name="T73" fmla="*/ 62 h 82"/>
                  <a:gd name="T74" fmla="*/ 18 w 104"/>
                  <a:gd name="T75" fmla="*/ 59 h 82"/>
                  <a:gd name="T76" fmla="*/ 13 w 104"/>
                  <a:gd name="T77" fmla="*/ 59 h 82"/>
                  <a:gd name="T78" fmla="*/ 9 w 104"/>
                  <a:gd name="T79" fmla="*/ 56 h 82"/>
                  <a:gd name="T80" fmla="*/ 8 w 104"/>
                  <a:gd name="T81" fmla="*/ 55 h 82"/>
                  <a:gd name="T82" fmla="*/ 7 w 104"/>
                  <a:gd name="T83" fmla="*/ 48 h 82"/>
                  <a:gd name="T84" fmla="*/ 6 w 104"/>
                  <a:gd name="T85" fmla="*/ 38 h 82"/>
                  <a:gd name="T86" fmla="*/ 6 w 104"/>
                  <a:gd name="T87" fmla="*/ 34 h 82"/>
                  <a:gd name="T88" fmla="*/ 3 w 104"/>
                  <a:gd name="T89" fmla="*/ 22 h 82"/>
                  <a:gd name="T90" fmla="*/ 3 w 104"/>
                  <a:gd name="T91" fmla="*/ 17 h 82"/>
                  <a:gd name="T92" fmla="*/ 13 w 104"/>
                  <a:gd name="T93" fmla="*/ 11 h 82"/>
                  <a:gd name="T94" fmla="*/ 19 w 104"/>
                  <a:gd name="T95" fmla="*/ 9 h 82"/>
                  <a:gd name="T96" fmla="*/ 24 w 104"/>
                  <a:gd name="T97" fmla="*/ 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4" h="82">
                    <a:moveTo>
                      <a:pt x="26" y="5"/>
                    </a:moveTo>
                    <a:lnTo>
                      <a:pt x="29" y="4"/>
                    </a:lnTo>
                    <a:lnTo>
                      <a:pt x="30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7" y="3"/>
                    </a:lnTo>
                    <a:lnTo>
                      <a:pt x="44" y="1"/>
                    </a:lnTo>
                    <a:lnTo>
                      <a:pt x="45" y="4"/>
                    </a:lnTo>
                    <a:lnTo>
                      <a:pt x="47" y="5"/>
                    </a:lnTo>
                    <a:lnTo>
                      <a:pt x="47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6" y="9"/>
                    </a:lnTo>
                    <a:lnTo>
                      <a:pt x="59" y="6"/>
                    </a:lnTo>
                    <a:lnTo>
                      <a:pt x="62" y="6"/>
                    </a:lnTo>
                    <a:lnTo>
                      <a:pt x="64" y="8"/>
                    </a:lnTo>
                    <a:lnTo>
                      <a:pt x="72" y="8"/>
                    </a:lnTo>
                    <a:lnTo>
                      <a:pt x="75" y="9"/>
                    </a:lnTo>
                    <a:lnTo>
                      <a:pt x="78" y="9"/>
                    </a:lnTo>
                    <a:lnTo>
                      <a:pt x="81" y="8"/>
                    </a:lnTo>
                    <a:lnTo>
                      <a:pt x="93" y="8"/>
                    </a:lnTo>
                    <a:lnTo>
                      <a:pt x="94" y="9"/>
                    </a:lnTo>
                    <a:lnTo>
                      <a:pt x="96" y="9"/>
                    </a:lnTo>
                    <a:lnTo>
                      <a:pt x="97" y="10"/>
                    </a:lnTo>
                    <a:lnTo>
                      <a:pt x="97" y="14"/>
                    </a:lnTo>
                    <a:lnTo>
                      <a:pt x="99" y="15"/>
                    </a:lnTo>
                    <a:lnTo>
                      <a:pt x="99" y="20"/>
                    </a:lnTo>
                    <a:lnTo>
                      <a:pt x="100" y="21"/>
                    </a:lnTo>
                    <a:lnTo>
                      <a:pt x="102" y="26"/>
                    </a:lnTo>
                    <a:lnTo>
                      <a:pt x="102" y="31"/>
                    </a:lnTo>
                    <a:lnTo>
                      <a:pt x="101" y="32"/>
                    </a:lnTo>
                    <a:lnTo>
                      <a:pt x="99" y="33"/>
                    </a:lnTo>
                    <a:lnTo>
                      <a:pt x="97" y="33"/>
                    </a:lnTo>
                    <a:lnTo>
                      <a:pt x="96" y="36"/>
                    </a:lnTo>
                    <a:lnTo>
                      <a:pt x="94" y="38"/>
                    </a:lnTo>
                    <a:lnTo>
                      <a:pt x="96" y="38"/>
                    </a:lnTo>
                    <a:lnTo>
                      <a:pt x="99" y="40"/>
                    </a:lnTo>
                    <a:lnTo>
                      <a:pt x="99" y="45"/>
                    </a:lnTo>
                    <a:lnTo>
                      <a:pt x="97" y="47"/>
                    </a:lnTo>
                    <a:lnTo>
                      <a:pt x="99" y="48"/>
                    </a:lnTo>
                    <a:lnTo>
                      <a:pt x="99" y="49"/>
                    </a:lnTo>
                    <a:lnTo>
                      <a:pt x="100" y="50"/>
                    </a:lnTo>
                    <a:lnTo>
                      <a:pt x="100" y="53"/>
                    </a:lnTo>
                    <a:lnTo>
                      <a:pt x="102" y="55"/>
                    </a:lnTo>
                    <a:lnTo>
                      <a:pt x="104" y="57"/>
                    </a:lnTo>
                    <a:lnTo>
                      <a:pt x="102" y="59"/>
                    </a:lnTo>
                    <a:lnTo>
                      <a:pt x="104" y="60"/>
                    </a:lnTo>
                    <a:lnTo>
                      <a:pt x="104" y="62"/>
                    </a:lnTo>
                    <a:lnTo>
                      <a:pt x="102" y="64"/>
                    </a:lnTo>
                    <a:lnTo>
                      <a:pt x="100" y="64"/>
                    </a:lnTo>
                    <a:lnTo>
                      <a:pt x="91" y="72"/>
                    </a:lnTo>
                    <a:lnTo>
                      <a:pt x="90" y="75"/>
                    </a:lnTo>
                    <a:lnTo>
                      <a:pt x="89" y="75"/>
                    </a:lnTo>
                    <a:lnTo>
                      <a:pt x="89" y="77"/>
                    </a:lnTo>
                    <a:lnTo>
                      <a:pt x="90" y="79"/>
                    </a:lnTo>
                    <a:lnTo>
                      <a:pt x="90" y="81"/>
                    </a:lnTo>
                    <a:lnTo>
                      <a:pt x="91" y="82"/>
                    </a:lnTo>
                    <a:lnTo>
                      <a:pt x="88" y="82"/>
                    </a:lnTo>
                    <a:lnTo>
                      <a:pt x="85" y="81"/>
                    </a:lnTo>
                    <a:lnTo>
                      <a:pt x="84" y="81"/>
                    </a:lnTo>
                    <a:lnTo>
                      <a:pt x="82" y="79"/>
                    </a:lnTo>
                    <a:lnTo>
                      <a:pt x="82" y="78"/>
                    </a:lnTo>
                    <a:lnTo>
                      <a:pt x="79" y="77"/>
                    </a:lnTo>
                    <a:lnTo>
                      <a:pt x="73" y="77"/>
                    </a:lnTo>
                    <a:lnTo>
                      <a:pt x="72" y="78"/>
                    </a:lnTo>
                    <a:lnTo>
                      <a:pt x="70" y="78"/>
                    </a:lnTo>
                    <a:lnTo>
                      <a:pt x="68" y="77"/>
                    </a:lnTo>
                    <a:lnTo>
                      <a:pt x="67" y="78"/>
                    </a:lnTo>
                    <a:lnTo>
                      <a:pt x="65" y="77"/>
                    </a:lnTo>
                    <a:lnTo>
                      <a:pt x="62" y="79"/>
                    </a:lnTo>
                    <a:lnTo>
                      <a:pt x="60" y="79"/>
                    </a:lnTo>
                    <a:lnTo>
                      <a:pt x="60" y="81"/>
                    </a:lnTo>
                    <a:lnTo>
                      <a:pt x="59" y="79"/>
                    </a:lnTo>
                    <a:lnTo>
                      <a:pt x="59" y="77"/>
                    </a:lnTo>
                    <a:lnTo>
                      <a:pt x="58" y="77"/>
                    </a:lnTo>
                    <a:lnTo>
                      <a:pt x="56" y="75"/>
                    </a:lnTo>
                    <a:lnTo>
                      <a:pt x="55" y="75"/>
                    </a:lnTo>
                    <a:lnTo>
                      <a:pt x="53" y="77"/>
                    </a:lnTo>
                    <a:lnTo>
                      <a:pt x="50" y="77"/>
                    </a:lnTo>
                    <a:lnTo>
                      <a:pt x="49" y="76"/>
                    </a:lnTo>
                    <a:lnTo>
                      <a:pt x="49" y="75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41" y="68"/>
                    </a:lnTo>
                    <a:lnTo>
                      <a:pt x="41" y="70"/>
                    </a:lnTo>
                    <a:lnTo>
                      <a:pt x="39" y="70"/>
                    </a:lnTo>
                    <a:lnTo>
                      <a:pt x="37" y="68"/>
                    </a:lnTo>
                    <a:lnTo>
                      <a:pt x="36" y="67"/>
                    </a:lnTo>
                    <a:lnTo>
                      <a:pt x="38" y="66"/>
                    </a:lnTo>
                    <a:lnTo>
                      <a:pt x="36" y="65"/>
                    </a:lnTo>
                    <a:lnTo>
                      <a:pt x="35" y="66"/>
                    </a:lnTo>
                    <a:lnTo>
                      <a:pt x="32" y="65"/>
                    </a:lnTo>
                    <a:lnTo>
                      <a:pt x="31" y="64"/>
                    </a:lnTo>
                    <a:lnTo>
                      <a:pt x="29" y="64"/>
                    </a:lnTo>
                    <a:lnTo>
                      <a:pt x="30" y="65"/>
                    </a:lnTo>
                    <a:lnTo>
                      <a:pt x="27" y="67"/>
                    </a:lnTo>
                    <a:lnTo>
                      <a:pt x="25" y="67"/>
                    </a:lnTo>
                    <a:lnTo>
                      <a:pt x="25" y="66"/>
                    </a:lnTo>
                    <a:lnTo>
                      <a:pt x="24" y="64"/>
                    </a:lnTo>
                    <a:lnTo>
                      <a:pt x="21" y="62"/>
                    </a:lnTo>
                    <a:lnTo>
                      <a:pt x="24" y="62"/>
                    </a:lnTo>
                    <a:lnTo>
                      <a:pt x="22" y="60"/>
                    </a:lnTo>
                    <a:lnTo>
                      <a:pt x="19" y="60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3" y="57"/>
                    </a:lnTo>
                    <a:lnTo>
                      <a:pt x="13" y="59"/>
                    </a:lnTo>
                    <a:lnTo>
                      <a:pt x="12" y="56"/>
                    </a:lnTo>
                    <a:lnTo>
                      <a:pt x="10" y="55"/>
                    </a:lnTo>
                    <a:lnTo>
                      <a:pt x="9" y="56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8" y="55"/>
                    </a:lnTo>
                    <a:lnTo>
                      <a:pt x="9" y="53"/>
                    </a:lnTo>
                    <a:lnTo>
                      <a:pt x="9" y="50"/>
                    </a:lnTo>
                    <a:lnTo>
                      <a:pt x="7" y="48"/>
                    </a:lnTo>
                    <a:lnTo>
                      <a:pt x="7" y="47"/>
                    </a:lnTo>
                    <a:lnTo>
                      <a:pt x="6" y="45"/>
                    </a:lnTo>
                    <a:lnTo>
                      <a:pt x="6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3" y="25"/>
                    </a:lnTo>
                    <a:lnTo>
                      <a:pt x="3" y="22"/>
                    </a:lnTo>
                    <a:lnTo>
                      <a:pt x="2" y="21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67" name="Freeform 632"/>
              <p:cNvSpPr>
                <a:spLocks/>
              </p:cNvSpPr>
              <p:nvPr/>
            </p:nvSpPr>
            <p:spPr bwMode="auto">
              <a:xfrm>
                <a:off x="2967" y="1237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2 h 3"/>
                  <a:gd name="T4" fmla="*/ 1 w 4"/>
                  <a:gd name="T5" fmla="*/ 3 h 3"/>
                  <a:gd name="T6" fmla="*/ 0 w 4"/>
                  <a:gd name="T7" fmla="*/ 3 h 3"/>
                  <a:gd name="T8" fmla="*/ 0 w 4"/>
                  <a:gd name="T9" fmla="*/ 0 h 3"/>
                  <a:gd name="T10" fmla="*/ 2 w 4"/>
                  <a:gd name="T11" fmla="*/ 0 h 3"/>
                  <a:gd name="T12" fmla="*/ 4 w 4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68" name="Freeform 633"/>
              <p:cNvSpPr>
                <a:spLocks/>
              </p:cNvSpPr>
              <p:nvPr/>
            </p:nvSpPr>
            <p:spPr bwMode="auto">
              <a:xfrm>
                <a:off x="2942" y="1318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2 h 5"/>
                  <a:gd name="T4" fmla="*/ 2 w 5"/>
                  <a:gd name="T5" fmla="*/ 2 h 5"/>
                  <a:gd name="T6" fmla="*/ 4 w 5"/>
                  <a:gd name="T7" fmla="*/ 0 h 5"/>
                  <a:gd name="T8" fmla="*/ 5 w 5"/>
                  <a:gd name="T9" fmla="*/ 0 h 5"/>
                  <a:gd name="T10" fmla="*/ 5 w 5"/>
                  <a:gd name="T11" fmla="*/ 2 h 5"/>
                  <a:gd name="T12" fmla="*/ 4 w 5"/>
                  <a:gd name="T13" fmla="*/ 4 h 5"/>
                  <a:gd name="T14" fmla="*/ 2 w 5"/>
                  <a:gd name="T15" fmla="*/ 4 h 5"/>
                  <a:gd name="T16" fmla="*/ 0 w 5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69" name="Freeform 634"/>
              <p:cNvSpPr>
                <a:spLocks/>
              </p:cNvSpPr>
              <p:nvPr/>
            </p:nvSpPr>
            <p:spPr bwMode="auto">
              <a:xfrm>
                <a:off x="2924" y="1147"/>
                <a:ext cx="114" cy="177"/>
              </a:xfrm>
              <a:custGeom>
                <a:avLst/>
                <a:gdLst>
                  <a:gd name="T0" fmla="*/ 60 w 114"/>
                  <a:gd name="T1" fmla="*/ 167 h 177"/>
                  <a:gd name="T2" fmla="*/ 51 w 114"/>
                  <a:gd name="T3" fmla="*/ 170 h 177"/>
                  <a:gd name="T4" fmla="*/ 40 w 114"/>
                  <a:gd name="T5" fmla="*/ 175 h 177"/>
                  <a:gd name="T6" fmla="*/ 30 w 114"/>
                  <a:gd name="T7" fmla="*/ 175 h 177"/>
                  <a:gd name="T8" fmla="*/ 27 w 114"/>
                  <a:gd name="T9" fmla="*/ 173 h 177"/>
                  <a:gd name="T10" fmla="*/ 26 w 114"/>
                  <a:gd name="T11" fmla="*/ 173 h 177"/>
                  <a:gd name="T12" fmla="*/ 21 w 114"/>
                  <a:gd name="T13" fmla="*/ 171 h 177"/>
                  <a:gd name="T14" fmla="*/ 14 w 114"/>
                  <a:gd name="T15" fmla="*/ 165 h 177"/>
                  <a:gd name="T16" fmla="*/ 9 w 114"/>
                  <a:gd name="T17" fmla="*/ 161 h 177"/>
                  <a:gd name="T18" fmla="*/ 10 w 114"/>
                  <a:gd name="T19" fmla="*/ 156 h 177"/>
                  <a:gd name="T20" fmla="*/ 10 w 114"/>
                  <a:gd name="T21" fmla="*/ 149 h 177"/>
                  <a:gd name="T22" fmla="*/ 9 w 114"/>
                  <a:gd name="T23" fmla="*/ 143 h 177"/>
                  <a:gd name="T24" fmla="*/ 6 w 114"/>
                  <a:gd name="T25" fmla="*/ 131 h 177"/>
                  <a:gd name="T26" fmla="*/ 10 w 114"/>
                  <a:gd name="T27" fmla="*/ 123 h 177"/>
                  <a:gd name="T28" fmla="*/ 16 w 114"/>
                  <a:gd name="T29" fmla="*/ 122 h 177"/>
                  <a:gd name="T30" fmla="*/ 21 w 114"/>
                  <a:gd name="T31" fmla="*/ 115 h 177"/>
                  <a:gd name="T32" fmla="*/ 24 w 114"/>
                  <a:gd name="T33" fmla="*/ 111 h 177"/>
                  <a:gd name="T34" fmla="*/ 32 w 114"/>
                  <a:gd name="T35" fmla="*/ 109 h 177"/>
                  <a:gd name="T36" fmla="*/ 40 w 114"/>
                  <a:gd name="T37" fmla="*/ 98 h 177"/>
                  <a:gd name="T38" fmla="*/ 49 w 114"/>
                  <a:gd name="T39" fmla="*/ 94 h 177"/>
                  <a:gd name="T40" fmla="*/ 50 w 114"/>
                  <a:gd name="T41" fmla="*/ 88 h 177"/>
                  <a:gd name="T42" fmla="*/ 44 w 114"/>
                  <a:gd name="T43" fmla="*/ 81 h 177"/>
                  <a:gd name="T44" fmla="*/ 37 w 114"/>
                  <a:gd name="T45" fmla="*/ 75 h 177"/>
                  <a:gd name="T46" fmla="*/ 35 w 114"/>
                  <a:gd name="T47" fmla="*/ 59 h 177"/>
                  <a:gd name="T48" fmla="*/ 30 w 114"/>
                  <a:gd name="T49" fmla="*/ 48 h 177"/>
                  <a:gd name="T50" fmla="*/ 24 w 114"/>
                  <a:gd name="T51" fmla="*/ 33 h 177"/>
                  <a:gd name="T52" fmla="*/ 14 w 114"/>
                  <a:gd name="T53" fmla="*/ 28 h 177"/>
                  <a:gd name="T54" fmla="*/ 5 w 114"/>
                  <a:gd name="T55" fmla="*/ 23 h 177"/>
                  <a:gd name="T56" fmla="*/ 5 w 114"/>
                  <a:gd name="T57" fmla="*/ 19 h 177"/>
                  <a:gd name="T58" fmla="*/ 18 w 114"/>
                  <a:gd name="T59" fmla="*/ 26 h 177"/>
                  <a:gd name="T60" fmla="*/ 38 w 114"/>
                  <a:gd name="T61" fmla="*/ 25 h 177"/>
                  <a:gd name="T62" fmla="*/ 47 w 114"/>
                  <a:gd name="T63" fmla="*/ 26 h 177"/>
                  <a:gd name="T64" fmla="*/ 53 w 114"/>
                  <a:gd name="T65" fmla="*/ 19 h 177"/>
                  <a:gd name="T66" fmla="*/ 57 w 114"/>
                  <a:gd name="T67" fmla="*/ 8 h 177"/>
                  <a:gd name="T68" fmla="*/ 69 w 114"/>
                  <a:gd name="T69" fmla="*/ 4 h 177"/>
                  <a:gd name="T70" fmla="*/ 78 w 114"/>
                  <a:gd name="T71" fmla="*/ 3 h 177"/>
                  <a:gd name="T72" fmla="*/ 86 w 114"/>
                  <a:gd name="T73" fmla="*/ 17 h 177"/>
                  <a:gd name="T74" fmla="*/ 85 w 114"/>
                  <a:gd name="T75" fmla="*/ 26 h 177"/>
                  <a:gd name="T76" fmla="*/ 96 w 114"/>
                  <a:gd name="T77" fmla="*/ 43 h 177"/>
                  <a:gd name="T78" fmla="*/ 90 w 114"/>
                  <a:gd name="T79" fmla="*/ 56 h 177"/>
                  <a:gd name="T80" fmla="*/ 95 w 114"/>
                  <a:gd name="T81" fmla="*/ 70 h 177"/>
                  <a:gd name="T82" fmla="*/ 96 w 114"/>
                  <a:gd name="T83" fmla="*/ 81 h 177"/>
                  <a:gd name="T84" fmla="*/ 97 w 114"/>
                  <a:gd name="T85" fmla="*/ 88 h 177"/>
                  <a:gd name="T86" fmla="*/ 98 w 114"/>
                  <a:gd name="T87" fmla="*/ 95 h 177"/>
                  <a:gd name="T88" fmla="*/ 102 w 114"/>
                  <a:gd name="T89" fmla="*/ 104 h 177"/>
                  <a:gd name="T90" fmla="*/ 98 w 114"/>
                  <a:gd name="T91" fmla="*/ 114 h 177"/>
                  <a:gd name="T92" fmla="*/ 110 w 114"/>
                  <a:gd name="T93" fmla="*/ 121 h 177"/>
                  <a:gd name="T94" fmla="*/ 112 w 114"/>
                  <a:gd name="T95" fmla="*/ 133 h 177"/>
                  <a:gd name="T96" fmla="*/ 91 w 114"/>
                  <a:gd name="T97" fmla="*/ 153 h 177"/>
                  <a:gd name="T98" fmla="*/ 81 w 114"/>
                  <a:gd name="T99" fmla="*/ 160 h 177"/>
                  <a:gd name="T100" fmla="*/ 68 w 114"/>
                  <a:gd name="T101" fmla="*/ 16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4" h="177">
                    <a:moveTo>
                      <a:pt x="64" y="167"/>
                    </a:moveTo>
                    <a:lnTo>
                      <a:pt x="62" y="167"/>
                    </a:lnTo>
                    <a:lnTo>
                      <a:pt x="62" y="166"/>
                    </a:lnTo>
                    <a:lnTo>
                      <a:pt x="62" y="168"/>
                    </a:lnTo>
                    <a:lnTo>
                      <a:pt x="60" y="167"/>
                    </a:lnTo>
                    <a:lnTo>
                      <a:pt x="58" y="167"/>
                    </a:lnTo>
                    <a:lnTo>
                      <a:pt x="56" y="168"/>
                    </a:lnTo>
                    <a:lnTo>
                      <a:pt x="55" y="170"/>
                    </a:lnTo>
                    <a:lnTo>
                      <a:pt x="53" y="168"/>
                    </a:lnTo>
                    <a:lnTo>
                      <a:pt x="51" y="170"/>
                    </a:lnTo>
                    <a:lnTo>
                      <a:pt x="49" y="170"/>
                    </a:lnTo>
                    <a:lnTo>
                      <a:pt x="47" y="171"/>
                    </a:lnTo>
                    <a:lnTo>
                      <a:pt x="46" y="171"/>
                    </a:lnTo>
                    <a:lnTo>
                      <a:pt x="43" y="172"/>
                    </a:lnTo>
                    <a:lnTo>
                      <a:pt x="40" y="175"/>
                    </a:lnTo>
                    <a:lnTo>
                      <a:pt x="40" y="172"/>
                    </a:lnTo>
                    <a:lnTo>
                      <a:pt x="38" y="173"/>
                    </a:lnTo>
                    <a:lnTo>
                      <a:pt x="35" y="173"/>
                    </a:lnTo>
                    <a:lnTo>
                      <a:pt x="34" y="175"/>
                    </a:lnTo>
                    <a:lnTo>
                      <a:pt x="30" y="175"/>
                    </a:lnTo>
                    <a:lnTo>
                      <a:pt x="28" y="176"/>
                    </a:lnTo>
                    <a:lnTo>
                      <a:pt x="27" y="177"/>
                    </a:lnTo>
                    <a:lnTo>
                      <a:pt x="24" y="177"/>
                    </a:lnTo>
                    <a:lnTo>
                      <a:pt x="27" y="176"/>
                    </a:lnTo>
                    <a:lnTo>
                      <a:pt x="27" y="173"/>
                    </a:lnTo>
                    <a:lnTo>
                      <a:pt x="26" y="176"/>
                    </a:lnTo>
                    <a:lnTo>
                      <a:pt x="24" y="175"/>
                    </a:lnTo>
                    <a:lnTo>
                      <a:pt x="26" y="173"/>
                    </a:lnTo>
                    <a:lnTo>
                      <a:pt x="28" y="173"/>
                    </a:lnTo>
                    <a:lnTo>
                      <a:pt x="26" y="173"/>
                    </a:lnTo>
                    <a:lnTo>
                      <a:pt x="26" y="172"/>
                    </a:lnTo>
                    <a:lnTo>
                      <a:pt x="24" y="171"/>
                    </a:lnTo>
                    <a:lnTo>
                      <a:pt x="24" y="170"/>
                    </a:lnTo>
                    <a:lnTo>
                      <a:pt x="23" y="170"/>
                    </a:lnTo>
                    <a:lnTo>
                      <a:pt x="21" y="171"/>
                    </a:lnTo>
                    <a:lnTo>
                      <a:pt x="21" y="168"/>
                    </a:lnTo>
                    <a:lnTo>
                      <a:pt x="20" y="167"/>
                    </a:lnTo>
                    <a:lnTo>
                      <a:pt x="17" y="167"/>
                    </a:lnTo>
                    <a:lnTo>
                      <a:pt x="15" y="166"/>
                    </a:lnTo>
                    <a:lnTo>
                      <a:pt x="14" y="165"/>
                    </a:lnTo>
                    <a:lnTo>
                      <a:pt x="12" y="166"/>
                    </a:lnTo>
                    <a:lnTo>
                      <a:pt x="14" y="165"/>
                    </a:lnTo>
                    <a:lnTo>
                      <a:pt x="11" y="166"/>
                    </a:lnTo>
                    <a:lnTo>
                      <a:pt x="9" y="164"/>
                    </a:lnTo>
                    <a:lnTo>
                      <a:pt x="9" y="161"/>
                    </a:lnTo>
                    <a:lnTo>
                      <a:pt x="8" y="160"/>
                    </a:lnTo>
                    <a:lnTo>
                      <a:pt x="8" y="157"/>
                    </a:lnTo>
                    <a:lnTo>
                      <a:pt x="9" y="160"/>
                    </a:lnTo>
                    <a:lnTo>
                      <a:pt x="9" y="157"/>
                    </a:lnTo>
                    <a:lnTo>
                      <a:pt x="10" y="156"/>
                    </a:lnTo>
                    <a:lnTo>
                      <a:pt x="9" y="155"/>
                    </a:lnTo>
                    <a:lnTo>
                      <a:pt x="11" y="154"/>
                    </a:lnTo>
                    <a:lnTo>
                      <a:pt x="9" y="151"/>
                    </a:lnTo>
                    <a:lnTo>
                      <a:pt x="11" y="150"/>
                    </a:lnTo>
                    <a:lnTo>
                      <a:pt x="10" y="149"/>
                    </a:lnTo>
                    <a:lnTo>
                      <a:pt x="11" y="149"/>
                    </a:lnTo>
                    <a:lnTo>
                      <a:pt x="11" y="148"/>
                    </a:lnTo>
                    <a:lnTo>
                      <a:pt x="10" y="145"/>
                    </a:lnTo>
                    <a:lnTo>
                      <a:pt x="10" y="144"/>
                    </a:lnTo>
                    <a:lnTo>
                      <a:pt x="9" y="143"/>
                    </a:lnTo>
                    <a:lnTo>
                      <a:pt x="8" y="140"/>
                    </a:lnTo>
                    <a:lnTo>
                      <a:pt x="9" y="139"/>
                    </a:lnTo>
                    <a:lnTo>
                      <a:pt x="9" y="137"/>
                    </a:lnTo>
                    <a:lnTo>
                      <a:pt x="6" y="134"/>
                    </a:lnTo>
                    <a:lnTo>
                      <a:pt x="6" y="131"/>
                    </a:lnTo>
                    <a:lnTo>
                      <a:pt x="8" y="128"/>
                    </a:lnTo>
                    <a:lnTo>
                      <a:pt x="9" y="128"/>
                    </a:lnTo>
                    <a:lnTo>
                      <a:pt x="10" y="126"/>
                    </a:lnTo>
                    <a:lnTo>
                      <a:pt x="11" y="125"/>
                    </a:lnTo>
                    <a:lnTo>
                      <a:pt x="10" y="123"/>
                    </a:lnTo>
                    <a:lnTo>
                      <a:pt x="11" y="121"/>
                    </a:lnTo>
                    <a:lnTo>
                      <a:pt x="12" y="122"/>
                    </a:lnTo>
                    <a:lnTo>
                      <a:pt x="14" y="121"/>
                    </a:lnTo>
                    <a:lnTo>
                      <a:pt x="15" y="123"/>
                    </a:lnTo>
                    <a:lnTo>
                      <a:pt x="16" y="122"/>
                    </a:lnTo>
                    <a:lnTo>
                      <a:pt x="18" y="121"/>
                    </a:lnTo>
                    <a:lnTo>
                      <a:pt x="17" y="118"/>
                    </a:lnTo>
                    <a:lnTo>
                      <a:pt x="18" y="117"/>
                    </a:lnTo>
                    <a:lnTo>
                      <a:pt x="20" y="117"/>
                    </a:lnTo>
                    <a:lnTo>
                      <a:pt x="21" y="115"/>
                    </a:lnTo>
                    <a:lnTo>
                      <a:pt x="22" y="114"/>
                    </a:lnTo>
                    <a:lnTo>
                      <a:pt x="24" y="115"/>
                    </a:lnTo>
                    <a:lnTo>
                      <a:pt x="24" y="112"/>
                    </a:lnTo>
                    <a:lnTo>
                      <a:pt x="22" y="112"/>
                    </a:lnTo>
                    <a:lnTo>
                      <a:pt x="24" y="111"/>
                    </a:lnTo>
                    <a:lnTo>
                      <a:pt x="26" y="111"/>
                    </a:lnTo>
                    <a:lnTo>
                      <a:pt x="28" y="110"/>
                    </a:lnTo>
                    <a:lnTo>
                      <a:pt x="29" y="110"/>
                    </a:lnTo>
                    <a:lnTo>
                      <a:pt x="29" y="108"/>
                    </a:lnTo>
                    <a:lnTo>
                      <a:pt x="32" y="109"/>
                    </a:lnTo>
                    <a:lnTo>
                      <a:pt x="34" y="104"/>
                    </a:lnTo>
                    <a:lnTo>
                      <a:pt x="37" y="101"/>
                    </a:lnTo>
                    <a:lnTo>
                      <a:pt x="39" y="100"/>
                    </a:lnTo>
                    <a:lnTo>
                      <a:pt x="40" y="99"/>
                    </a:lnTo>
                    <a:lnTo>
                      <a:pt x="40" y="98"/>
                    </a:lnTo>
                    <a:lnTo>
                      <a:pt x="41" y="95"/>
                    </a:lnTo>
                    <a:lnTo>
                      <a:pt x="43" y="94"/>
                    </a:lnTo>
                    <a:lnTo>
                      <a:pt x="45" y="94"/>
                    </a:lnTo>
                    <a:lnTo>
                      <a:pt x="47" y="93"/>
                    </a:lnTo>
                    <a:lnTo>
                      <a:pt x="49" y="94"/>
                    </a:lnTo>
                    <a:lnTo>
                      <a:pt x="49" y="93"/>
                    </a:lnTo>
                    <a:lnTo>
                      <a:pt x="50" y="93"/>
                    </a:lnTo>
                    <a:lnTo>
                      <a:pt x="50" y="90"/>
                    </a:lnTo>
                    <a:lnTo>
                      <a:pt x="49" y="89"/>
                    </a:lnTo>
                    <a:lnTo>
                      <a:pt x="50" y="88"/>
                    </a:lnTo>
                    <a:lnTo>
                      <a:pt x="50" y="84"/>
                    </a:lnTo>
                    <a:lnTo>
                      <a:pt x="49" y="82"/>
                    </a:lnTo>
                    <a:lnTo>
                      <a:pt x="47" y="82"/>
                    </a:lnTo>
                    <a:lnTo>
                      <a:pt x="45" y="81"/>
                    </a:lnTo>
                    <a:lnTo>
                      <a:pt x="44" y="81"/>
                    </a:lnTo>
                    <a:lnTo>
                      <a:pt x="41" y="80"/>
                    </a:lnTo>
                    <a:lnTo>
                      <a:pt x="40" y="78"/>
                    </a:lnTo>
                    <a:lnTo>
                      <a:pt x="38" y="78"/>
                    </a:lnTo>
                    <a:lnTo>
                      <a:pt x="37" y="76"/>
                    </a:lnTo>
                    <a:lnTo>
                      <a:pt x="37" y="75"/>
                    </a:lnTo>
                    <a:lnTo>
                      <a:pt x="33" y="71"/>
                    </a:lnTo>
                    <a:lnTo>
                      <a:pt x="33" y="66"/>
                    </a:lnTo>
                    <a:lnTo>
                      <a:pt x="34" y="65"/>
                    </a:lnTo>
                    <a:lnTo>
                      <a:pt x="35" y="62"/>
                    </a:lnTo>
                    <a:lnTo>
                      <a:pt x="35" y="59"/>
                    </a:lnTo>
                    <a:lnTo>
                      <a:pt x="33" y="56"/>
                    </a:lnTo>
                    <a:lnTo>
                      <a:pt x="32" y="54"/>
                    </a:lnTo>
                    <a:lnTo>
                      <a:pt x="32" y="53"/>
                    </a:lnTo>
                    <a:lnTo>
                      <a:pt x="33" y="50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32" y="39"/>
                    </a:lnTo>
                    <a:lnTo>
                      <a:pt x="27" y="37"/>
                    </a:lnTo>
                    <a:lnTo>
                      <a:pt x="27" y="34"/>
                    </a:lnTo>
                    <a:lnTo>
                      <a:pt x="24" y="33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20" y="31"/>
                    </a:lnTo>
                    <a:lnTo>
                      <a:pt x="15" y="31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1" y="27"/>
                    </a:lnTo>
                    <a:lnTo>
                      <a:pt x="9" y="26"/>
                    </a:lnTo>
                    <a:lnTo>
                      <a:pt x="8" y="25"/>
                    </a:lnTo>
                    <a:lnTo>
                      <a:pt x="5" y="23"/>
                    </a:lnTo>
                    <a:lnTo>
                      <a:pt x="4" y="22"/>
                    </a:lnTo>
                    <a:lnTo>
                      <a:pt x="3" y="20"/>
                    </a:lnTo>
                    <a:lnTo>
                      <a:pt x="0" y="20"/>
                    </a:lnTo>
                    <a:lnTo>
                      <a:pt x="3" y="20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11" y="16"/>
                    </a:lnTo>
                    <a:lnTo>
                      <a:pt x="17" y="22"/>
                    </a:lnTo>
                    <a:lnTo>
                      <a:pt x="18" y="25"/>
                    </a:lnTo>
                    <a:lnTo>
                      <a:pt x="18" y="26"/>
                    </a:lnTo>
                    <a:lnTo>
                      <a:pt x="21" y="26"/>
                    </a:lnTo>
                    <a:lnTo>
                      <a:pt x="23" y="27"/>
                    </a:lnTo>
                    <a:lnTo>
                      <a:pt x="33" y="27"/>
                    </a:lnTo>
                    <a:lnTo>
                      <a:pt x="34" y="25"/>
                    </a:lnTo>
                    <a:lnTo>
                      <a:pt x="38" y="25"/>
                    </a:lnTo>
                    <a:lnTo>
                      <a:pt x="39" y="26"/>
                    </a:lnTo>
                    <a:lnTo>
                      <a:pt x="43" y="27"/>
                    </a:lnTo>
                    <a:lnTo>
                      <a:pt x="45" y="30"/>
                    </a:lnTo>
                    <a:lnTo>
                      <a:pt x="46" y="28"/>
                    </a:lnTo>
                    <a:lnTo>
                      <a:pt x="47" y="26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3" y="22"/>
                    </a:lnTo>
                    <a:lnTo>
                      <a:pt x="55" y="20"/>
                    </a:lnTo>
                    <a:lnTo>
                      <a:pt x="53" y="19"/>
                    </a:lnTo>
                    <a:lnTo>
                      <a:pt x="53" y="16"/>
                    </a:lnTo>
                    <a:lnTo>
                      <a:pt x="55" y="15"/>
                    </a:lnTo>
                    <a:lnTo>
                      <a:pt x="55" y="11"/>
                    </a:lnTo>
                    <a:lnTo>
                      <a:pt x="56" y="9"/>
                    </a:lnTo>
                    <a:lnTo>
                      <a:pt x="57" y="8"/>
                    </a:lnTo>
                    <a:lnTo>
                      <a:pt x="60" y="6"/>
                    </a:lnTo>
                    <a:lnTo>
                      <a:pt x="63" y="3"/>
                    </a:lnTo>
                    <a:lnTo>
                      <a:pt x="66" y="3"/>
                    </a:lnTo>
                    <a:lnTo>
                      <a:pt x="67" y="4"/>
                    </a:lnTo>
                    <a:lnTo>
                      <a:pt x="69" y="4"/>
                    </a:lnTo>
                    <a:lnTo>
                      <a:pt x="70" y="3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6" y="0"/>
                    </a:lnTo>
                    <a:lnTo>
                      <a:pt x="78" y="3"/>
                    </a:lnTo>
                    <a:lnTo>
                      <a:pt x="79" y="4"/>
                    </a:lnTo>
                    <a:lnTo>
                      <a:pt x="81" y="5"/>
                    </a:lnTo>
                    <a:lnTo>
                      <a:pt x="90" y="9"/>
                    </a:lnTo>
                    <a:lnTo>
                      <a:pt x="91" y="13"/>
                    </a:lnTo>
                    <a:lnTo>
                      <a:pt x="86" y="17"/>
                    </a:lnTo>
                    <a:lnTo>
                      <a:pt x="86" y="19"/>
                    </a:lnTo>
                    <a:lnTo>
                      <a:pt x="87" y="20"/>
                    </a:lnTo>
                    <a:lnTo>
                      <a:pt x="83" y="22"/>
                    </a:lnTo>
                    <a:lnTo>
                      <a:pt x="85" y="23"/>
                    </a:lnTo>
                    <a:lnTo>
                      <a:pt x="85" y="26"/>
                    </a:lnTo>
                    <a:lnTo>
                      <a:pt x="84" y="28"/>
                    </a:lnTo>
                    <a:lnTo>
                      <a:pt x="83" y="30"/>
                    </a:lnTo>
                    <a:lnTo>
                      <a:pt x="85" y="36"/>
                    </a:lnTo>
                    <a:lnTo>
                      <a:pt x="91" y="38"/>
                    </a:lnTo>
                    <a:lnTo>
                      <a:pt x="96" y="43"/>
                    </a:lnTo>
                    <a:lnTo>
                      <a:pt x="98" y="44"/>
                    </a:lnTo>
                    <a:lnTo>
                      <a:pt x="98" y="47"/>
                    </a:lnTo>
                    <a:lnTo>
                      <a:pt x="96" y="49"/>
                    </a:lnTo>
                    <a:lnTo>
                      <a:pt x="95" y="51"/>
                    </a:lnTo>
                    <a:lnTo>
                      <a:pt x="90" y="56"/>
                    </a:lnTo>
                    <a:lnTo>
                      <a:pt x="89" y="59"/>
                    </a:lnTo>
                    <a:lnTo>
                      <a:pt x="89" y="60"/>
                    </a:lnTo>
                    <a:lnTo>
                      <a:pt x="93" y="65"/>
                    </a:lnTo>
                    <a:lnTo>
                      <a:pt x="95" y="67"/>
                    </a:lnTo>
                    <a:lnTo>
                      <a:pt x="95" y="70"/>
                    </a:lnTo>
                    <a:lnTo>
                      <a:pt x="97" y="72"/>
                    </a:lnTo>
                    <a:lnTo>
                      <a:pt x="98" y="75"/>
                    </a:lnTo>
                    <a:lnTo>
                      <a:pt x="99" y="76"/>
                    </a:lnTo>
                    <a:lnTo>
                      <a:pt x="99" y="80"/>
                    </a:lnTo>
                    <a:lnTo>
                      <a:pt x="96" y="81"/>
                    </a:lnTo>
                    <a:lnTo>
                      <a:pt x="97" y="82"/>
                    </a:lnTo>
                    <a:lnTo>
                      <a:pt x="96" y="84"/>
                    </a:lnTo>
                    <a:lnTo>
                      <a:pt x="96" y="86"/>
                    </a:lnTo>
                    <a:lnTo>
                      <a:pt x="95" y="87"/>
                    </a:lnTo>
                    <a:lnTo>
                      <a:pt x="97" y="88"/>
                    </a:lnTo>
                    <a:lnTo>
                      <a:pt x="97" y="90"/>
                    </a:lnTo>
                    <a:lnTo>
                      <a:pt x="95" y="90"/>
                    </a:lnTo>
                    <a:lnTo>
                      <a:pt x="95" y="93"/>
                    </a:lnTo>
                    <a:lnTo>
                      <a:pt x="96" y="95"/>
                    </a:lnTo>
                    <a:lnTo>
                      <a:pt x="98" y="95"/>
                    </a:lnTo>
                    <a:lnTo>
                      <a:pt x="99" y="97"/>
                    </a:lnTo>
                    <a:lnTo>
                      <a:pt x="98" y="99"/>
                    </a:lnTo>
                    <a:lnTo>
                      <a:pt x="99" y="101"/>
                    </a:lnTo>
                    <a:lnTo>
                      <a:pt x="99" y="103"/>
                    </a:lnTo>
                    <a:lnTo>
                      <a:pt x="102" y="104"/>
                    </a:lnTo>
                    <a:lnTo>
                      <a:pt x="104" y="106"/>
                    </a:lnTo>
                    <a:lnTo>
                      <a:pt x="103" y="109"/>
                    </a:lnTo>
                    <a:lnTo>
                      <a:pt x="102" y="110"/>
                    </a:lnTo>
                    <a:lnTo>
                      <a:pt x="98" y="112"/>
                    </a:lnTo>
                    <a:lnTo>
                      <a:pt x="98" y="114"/>
                    </a:lnTo>
                    <a:lnTo>
                      <a:pt x="101" y="116"/>
                    </a:lnTo>
                    <a:lnTo>
                      <a:pt x="104" y="118"/>
                    </a:lnTo>
                    <a:lnTo>
                      <a:pt x="107" y="118"/>
                    </a:lnTo>
                    <a:lnTo>
                      <a:pt x="108" y="120"/>
                    </a:lnTo>
                    <a:lnTo>
                      <a:pt x="110" y="121"/>
                    </a:lnTo>
                    <a:lnTo>
                      <a:pt x="112" y="122"/>
                    </a:lnTo>
                    <a:lnTo>
                      <a:pt x="113" y="125"/>
                    </a:lnTo>
                    <a:lnTo>
                      <a:pt x="114" y="126"/>
                    </a:lnTo>
                    <a:lnTo>
                      <a:pt x="114" y="128"/>
                    </a:lnTo>
                    <a:lnTo>
                      <a:pt x="112" y="133"/>
                    </a:lnTo>
                    <a:lnTo>
                      <a:pt x="101" y="144"/>
                    </a:lnTo>
                    <a:lnTo>
                      <a:pt x="99" y="144"/>
                    </a:lnTo>
                    <a:lnTo>
                      <a:pt x="96" y="148"/>
                    </a:lnTo>
                    <a:lnTo>
                      <a:pt x="95" y="150"/>
                    </a:lnTo>
                    <a:lnTo>
                      <a:pt x="91" y="153"/>
                    </a:lnTo>
                    <a:lnTo>
                      <a:pt x="91" y="154"/>
                    </a:lnTo>
                    <a:lnTo>
                      <a:pt x="89" y="155"/>
                    </a:lnTo>
                    <a:lnTo>
                      <a:pt x="87" y="155"/>
                    </a:lnTo>
                    <a:lnTo>
                      <a:pt x="84" y="159"/>
                    </a:lnTo>
                    <a:lnTo>
                      <a:pt x="81" y="160"/>
                    </a:lnTo>
                    <a:lnTo>
                      <a:pt x="76" y="165"/>
                    </a:lnTo>
                    <a:lnTo>
                      <a:pt x="75" y="165"/>
                    </a:lnTo>
                    <a:lnTo>
                      <a:pt x="74" y="166"/>
                    </a:lnTo>
                    <a:lnTo>
                      <a:pt x="70" y="166"/>
                    </a:lnTo>
                    <a:lnTo>
                      <a:pt x="68" y="165"/>
                    </a:lnTo>
                    <a:lnTo>
                      <a:pt x="67" y="166"/>
                    </a:lnTo>
                    <a:lnTo>
                      <a:pt x="64" y="167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70" name="Freeform 635"/>
              <p:cNvSpPr>
                <a:spLocks/>
              </p:cNvSpPr>
              <p:nvPr/>
            </p:nvSpPr>
            <p:spPr bwMode="auto">
              <a:xfrm>
                <a:off x="2836" y="1453"/>
                <a:ext cx="70" cy="34"/>
              </a:xfrm>
              <a:custGeom>
                <a:avLst/>
                <a:gdLst>
                  <a:gd name="T0" fmla="*/ 40 w 70"/>
                  <a:gd name="T1" fmla="*/ 29 h 34"/>
                  <a:gd name="T2" fmla="*/ 43 w 70"/>
                  <a:gd name="T3" fmla="*/ 32 h 34"/>
                  <a:gd name="T4" fmla="*/ 47 w 70"/>
                  <a:gd name="T5" fmla="*/ 30 h 34"/>
                  <a:gd name="T6" fmla="*/ 51 w 70"/>
                  <a:gd name="T7" fmla="*/ 33 h 34"/>
                  <a:gd name="T8" fmla="*/ 53 w 70"/>
                  <a:gd name="T9" fmla="*/ 29 h 34"/>
                  <a:gd name="T10" fmla="*/ 57 w 70"/>
                  <a:gd name="T11" fmla="*/ 30 h 34"/>
                  <a:gd name="T12" fmla="*/ 60 w 70"/>
                  <a:gd name="T13" fmla="*/ 28 h 34"/>
                  <a:gd name="T14" fmla="*/ 63 w 70"/>
                  <a:gd name="T15" fmla="*/ 24 h 34"/>
                  <a:gd name="T16" fmla="*/ 68 w 70"/>
                  <a:gd name="T17" fmla="*/ 21 h 34"/>
                  <a:gd name="T18" fmla="*/ 70 w 70"/>
                  <a:gd name="T19" fmla="*/ 20 h 34"/>
                  <a:gd name="T20" fmla="*/ 63 w 70"/>
                  <a:gd name="T21" fmla="*/ 15 h 34"/>
                  <a:gd name="T22" fmla="*/ 62 w 70"/>
                  <a:gd name="T23" fmla="*/ 15 h 34"/>
                  <a:gd name="T24" fmla="*/ 58 w 70"/>
                  <a:gd name="T25" fmla="*/ 13 h 34"/>
                  <a:gd name="T26" fmla="*/ 59 w 70"/>
                  <a:gd name="T27" fmla="*/ 11 h 34"/>
                  <a:gd name="T28" fmla="*/ 56 w 70"/>
                  <a:gd name="T29" fmla="*/ 11 h 34"/>
                  <a:gd name="T30" fmla="*/ 52 w 70"/>
                  <a:gd name="T31" fmla="*/ 9 h 34"/>
                  <a:gd name="T32" fmla="*/ 51 w 70"/>
                  <a:gd name="T33" fmla="*/ 10 h 34"/>
                  <a:gd name="T34" fmla="*/ 46 w 70"/>
                  <a:gd name="T35" fmla="*/ 12 h 34"/>
                  <a:gd name="T36" fmla="*/ 45 w 70"/>
                  <a:gd name="T37" fmla="*/ 9 h 34"/>
                  <a:gd name="T38" fmla="*/ 45 w 70"/>
                  <a:gd name="T39" fmla="*/ 7 h 34"/>
                  <a:gd name="T40" fmla="*/ 40 w 70"/>
                  <a:gd name="T41" fmla="*/ 5 h 34"/>
                  <a:gd name="T42" fmla="*/ 36 w 70"/>
                  <a:gd name="T43" fmla="*/ 4 h 34"/>
                  <a:gd name="T44" fmla="*/ 34 w 70"/>
                  <a:gd name="T45" fmla="*/ 4 h 34"/>
                  <a:gd name="T46" fmla="*/ 31 w 70"/>
                  <a:gd name="T47" fmla="*/ 0 h 34"/>
                  <a:gd name="T48" fmla="*/ 28 w 70"/>
                  <a:gd name="T49" fmla="*/ 2 h 34"/>
                  <a:gd name="T50" fmla="*/ 24 w 70"/>
                  <a:gd name="T51" fmla="*/ 0 h 34"/>
                  <a:gd name="T52" fmla="*/ 22 w 70"/>
                  <a:gd name="T53" fmla="*/ 2 h 34"/>
                  <a:gd name="T54" fmla="*/ 18 w 70"/>
                  <a:gd name="T55" fmla="*/ 4 h 34"/>
                  <a:gd name="T56" fmla="*/ 14 w 70"/>
                  <a:gd name="T57" fmla="*/ 5 h 34"/>
                  <a:gd name="T58" fmla="*/ 10 w 70"/>
                  <a:gd name="T59" fmla="*/ 9 h 34"/>
                  <a:gd name="T60" fmla="*/ 2 w 70"/>
                  <a:gd name="T61" fmla="*/ 11 h 34"/>
                  <a:gd name="T62" fmla="*/ 0 w 70"/>
                  <a:gd name="T63" fmla="*/ 10 h 34"/>
                  <a:gd name="T64" fmla="*/ 1 w 70"/>
                  <a:gd name="T65" fmla="*/ 13 h 34"/>
                  <a:gd name="T66" fmla="*/ 4 w 70"/>
                  <a:gd name="T67" fmla="*/ 16 h 34"/>
                  <a:gd name="T68" fmla="*/ 4 w 70"/>
                  <a:gd name="T69" fmla="*/ 18 h 34"/>
                  <a:gd name="T70" fmla="*/ 7 w 70"/>
                  <a:gd name="T71" fmla="*/ 23 h 34"/>
                  <a:gd name="T72" fmla="*/ 11 w 70"/>
                  <a:gd name="T73" fmla="*/ 26 h 34"/>
                  <a:gd name="T74" fmla="*/ 13 w 70"/>
                  <a:gd name="T75" fmla="*/ 28 h 34"/>
                  <a:gd name="T76" fmla="*/ 16 w 70"/>
                  <a:gd name="T77" fmla="*/ 29 h 34"/>
                  <a:gd name="T78" fmla="*/ 21 w 70"/>
                  <a:gd name="T79" fmla="*/ 33 h 34"/>
                  <a:gd name="T80" fmla="*/ 24 w 70"/>
                  <a:gd name="T81" fmla="*/ 33 h 34"/>
                  <a:gd name="T82" fmla="*/ 27 w 70"/>
                  <a:gd name="T83" fmla="*/ 32 h 34"/>
                  <a:gd name="T84" fmla="*/ 30 w 70"/>
                  <a:gd name="T85" fmla="*/ 29 h 34"/>
                  <a:gd name="T86" fmla="*/ 34 w 70"/>
                  <a:gd name="T87" fmla="*/ 28 h 34"/>
                  <a:gd name="T88" fmla="*/ 37 w 70"/>
                  <a:gd name="T89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" h="34">
                    <a:moveTo>
                      <a:pt x="37" y="29"/>
                    </a:moveTo>
                    <a:lnTo>
                      <a:pt x="40" y="29"/>
                    </a:lnTo>
                    <a:lnTo>
                      <a:pt x="41" y="32"/>
                    </a:lnTo>
                    <a:lnTo>
                      <a:pt x="43" y="32"/>
                    </a:lnTo>
                    <a:lnTo>
                      <a:pt x="45" y="30"/>
                    </a:lnTo>
                    <a:lnTo>
                      <a:pt x="47" y="30"/>
                    </a:lnTo>
                    <a:lnTo>
                      <a:pt x="48" y="32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3" y="29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9" y="29"/>
                    </a:lnTo>
                    <a:lnTo>
                      <a:pt x="60" y="28"/>
                    </a:lnTo>
                    <a:lnTo>
                      <a:pt x="63" y="27"/>
                    </a:lnTo>
                    <a:lnTo>
                      <a:pt x="63" y="24"/>
                    </a:lnTo>
                    <a:lnTo>
                      <a:pt x="65" y="23"/>
                    </a:lnTo>
                    <a:lnTo>
                      <a:pt x="68" y="21"/>
                    </a:lnTo>
                    <a:lnTo>
                      <a:pt x="70" y="21"/>
                    </a:lnTo>
                    <a:lnTo>
                      <a:pt x="70" y="20"/>
                    </a:lnTo>
                    <a:lnTo>
                      <a:pt x="65" y="15"/>
                    </a:lnTo>
                    <a:lnTo>
                      <a:pt x="63" y="15"/>
                    </a:lnTo>
                    <a:lnTo>
                      <a:pt x="62" y="13"/>
                    </a:lnTo>
                    <a:lnTo>
                      <a:pt x="62" y="15"/>
                    </a:lnTo>
                    <a:lnTo>
                      <a:pt x="60" y="15"/>
                    </a:lnTo>
                    <a:lnTo>
                      <a:pt x="58" y="13"/>
                    </a:lnTo>
                    <a:lnTo>
                      <a:pt x="57" y="12"/>
                    </a:lnTo>
                    <a:lnTo>
                      <a:pt x="59" y="11"/>
                    </a:lnTo>
                    <a:lnTo>
                      <a:pt x="57" y="10"/>
                    </a:lnTo>
                    <a:lnTo>
                      <a:pt x="56" y="11"/>
                    </a:lnTo>
                    <a:lnTo>
                      <a:pt x="53" y="10"/>
                    </a:lnTo>
                    <a:lnTo>
                      <a:pt x="52" y="9"/>
                    </a:lnTo>
                    <a:lnTo>
                      <a:pt x="50" y="9"/>
                    </a:lnTo>
                    <a:lnTo>
                      <a:pt x="51" y="10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6" y="11"/>
                    </a:lnTo>
                    <a:lnTo>
                      <a:pt x="45" y="9"/>
                    </a:lnTo>
                    <a:lnTo>
                      <a:pt x="42" y="7"/>
                    </a:lnTo>
                    <a:lnTo>
                      <a:pt x="45" y="7"/>
                    </a:lnTo>
                    <a:lnTo>
                      <a:pt x="43" y="5"/>
                    </a:lnTo>
                    <a:lnTo>
                      <a:pt x="40" y="5"/>
                    </a:lnTo>
                    <a:lnTo>
                      <a:pt x="39" y="4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8" y="2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5"/>
                    </a:lnTo>
                    <a:lnTo>
                      <a:pt x="12" y="6"/>
                    </a:lnTo>
                    <a:lnTo>
                      <a:pt x="10" y="9"/>
                    </a:lnTo>
                    <a:lnTo>
                      <a:pt x="5" y="9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5" y="21"/>
                    </a:lnTo>
                    <a:lnTo>
                      <a:pt x="7" y="23"/>
                    </a:lnTo>
                    <a:lnTo>
                      <a:pt x="10" y="24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6" y="29"/>
                    </a:lnTo>
                    <a:lnTo>
                      <a:pt x="18" y="30"/>
                    </a:lnTo>
                    <a:lnTo>
                      <a:pt x="21" y="33"/>
                    </a:lnTo>
                    <a:lnTo>
                      <a:pt x="23" y="34"/>
                    </a:lnTo>
                    <a:lnTo>
                      <a:pt x="24" y="33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9" y="30"/>
                    </a:lnTo>
                    <a:lnTo>
                      <a:pt x="30" y="29"/>
                    </a:lnTo>
                    <a:lnTo>
                      <a:pt x="30" y="28"/>
                    </a:lnTo>
                    <a:lnTo>
                      <a:pt x="34" y="28"/>
                    </a:lnTo>
                    <a:lnTo>
                      <a:pt x="35" y="29"/>
                    </a:lnTo>
                    <a:lnTo>
                      <a:pt x="37" y="29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71" name="Freeform 636"/>
              <p:cNvSpPr>
                <a:spLocks/>
              </p:cNvSpPr>
              <p:nvPr/>
            </p:nvSpPr>
            <p:spPr bwMode="auto">
              <a:xfrm>
                <a:off x="2168" y="2047"/>
                <a:ext cx="7" cy="10"/>
              </a:xfrm>
              <a:custGeom>
                <a:avLst/>
                <a:gdLst>
                  <a:gd name="T0" fmla="*/ 7 w 7"/>
                  <a:gd name="T1" fmla="*/ 0 h 10"/>
                  <a:gd name="T2" fmla="*/ 7 w 7"/>
                  <a:gd name="T3" fmla="*/ 3 h 10"/>
                  <a:gd name="T4" fmla="*/ 5 w 7"/>
                  <a:gd name="T5" fmla="*/ 3 h 10"/>
                  <a:gd name="T6" fmla="*/ 6 w 7"/>
                  <a:gd name="T7" fmla="*/ 5 h 10"/>
                  <a:gd name="T8" fmla="*/ 5 w 7"/>
                  <a:gd name="T9" fmla="*/ 7 h 10"/>
                  <a:gd name="T10" fmla="*/ 4 w 7"/>
                  <a:gd name="T11" fmla="*/ 7 h 10"/>
                  <a:gd name="T12" fmla="*/ 1 w 7"/>
                  <a:gd name="T13" fmla="*/ 8 h 10"/>
                  <a:gd name="T14" fmla="*/ 0 w 7"/>
                  <a:gd name="T15" fmla="*/ 10 h 10"/>
                  <a:gd name="T16" fmla="*/ 0 w 7"/>
                  <a:gd name="T17" fmla="*/ 8 h 10"/>
                  <a:gd name="T18" fmla="*/ 1 w 7"/>
                  <a:gd name="T19" fmla="*/ 7 h 10"/>
                  <a:gd name="T20" fmla="*/ 3 w 7"/>
                  <a:gd name="T21" fmla="*/ 4 h 10"/>
                  <a:gd name="T22" fmla="*/ 3 w 7"/>
                  <a:gd name="T23" fmla="*/ 3 h 10"/>
                  <a:gd name="T24" fmla="*/ 4 w 7"/>
                  <a:gd name="T25" fmla="*/ 0 h 10"/>
                  <a:gd name="T26" fmla="*/ 7 w 7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lnTo>
                      <a:pt x="7" y="3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72" name="Freeform 637"/>
              <p:cNvSpPr>
                <a:spLocks/>
              </p:cNvSpPr>
              <p:nvPr/>
            </p:nvSpPr>
            <p:spPr bwMode="auto">
              <a:xfrm>
                <a:off x="2171" y="2055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73" name="Freeform 638"/>
              <p:cNvSpPr>
                <a:spLocks/>
              </p:cNvSpPr>
              <p:nvPr/>
            </p:nvSpPr>
            <p:spPr bwMode="auto">
              <a:xfrm>
                <a:off x="2174" y="2050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2 h 4"/>
                  <a:gd name="T4" fmla="*/ 0 w 1"/>
                  <a:gd name="T5" fmla="*/ 4 h 4"/>
                  <a:gd name="T6" fmla="*/ 0 w 1"/>
                  <a:gd name="T7" fmla="*/ 2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74" name="Freeform 639"/>
              <p:cNvSpPr>
                <a:spLocks/>
              </p:cNvSpPr>
              <p:nvPr/>
            </p:nvSpPr>
            <p:spPr bwMode="auto">
              <a:xfrm>
                <a:off x="2177" y="20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75" name="Freeform 640"/>
              <p:cNvSpPr>
                <a:spLocks/>
              </p:cNvSpPr>
              <p:nvPr/>
            </p:nvSpPr>
            <p:spPr bwMode="auto">
              <a:xfrm>
                <a:off x="2175" y="204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76" name="Freeform 641"/>
              <p:cNvSpPr>
                <a:spLocks/>
              </p:cNvSpPr>
              <p:nvPr/>
            </p:nvSpPr>
            <p:spPr bwMode="auto">
              <a:xfrm>
                <a:off x="2177" y="2047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2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77" name="Freeform 642"/>
              <p:cNvSpPr>
                <a:spLocks/>
              </p:cNvSpPr>
              <p:nvPr/>
            </p:nvSpPr>
            <p:spPr bwMode="auto">
              <a:xfrm>
                <a:off x="2177" y="204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78" name="Freeform 643"/>
              <p:cNvSpPr>
                <a:spLocks/>
              </p:cNvSpPr>
              <p:nvPr/>
            </p:nvSpPr>
            <p:spPr bwMode="auto">
              <a:xfrm>
                <a:off x="2178" y="2041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1 w 2"/>
                  <a:gd name="T5" fmla="*/ 0 h 3"/>
                  <a:gd name="T6" fmla="*/ 2 w 2"/>
                  <a:gd name="T7" fmla="*/ 3 h 3"/>
                  <a:gd name="T8" fmla="*/ 0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79" name="Freeform 644"/>
              <p:cNvSpPr>
                <a:spLocks/>
              </p:cNvSpPr>
              <p:nvPr/>
            </p:nvSpPr>
            <p:spPr bwMode="auto">
              <a:xfrm>
                <a:off x="2178" y="204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80" name="Freeform 645"/>
              <p:cNvSpPr>
                <a:spLocks/>
              </p:cNvSpPr>
              <p:nvPr/>
            </p:nvSpPr>
            <p:spPr bwMode="auto">
              <a:xfrm>
                <a:off x="2178" y="20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81" name="Freeform 646"/>
              <p:cNvSpPr>
                <a:spLocks/>
              </p:cNvSpPr>
              <p:nvPr/>
            </p:nvSpPr>
            <p:spPr bwMode="auto">
              <a:xfrm>
                <a:off x="2178" y="2044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82" name="Freeform 647"/>
              <p:cNvSpPr>
                <a:spLocks/>
              </p:cNvSpPr>
              <p:nvPr/>
            </p:nvSpPr>
            <p:spPr bwMode="auto">
              <a:xfrm>
                <a:off x="2179" y="2054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1 w 4"/>
                  <a:gd name="T3" fmla="*/ 2 h 3"/>
                  <a:gd name="T4" fmla="*/ 0 w 4"/>
                  <a:gd name="T5" fmla="*/ 0 h 3"/>
                  <a:gd name="T6" fmla="*/ 2 w 4"/>
                  <a:gd name="T7" fmla="*/ 0 h 3"/>
                  <a:gd name="T8" fmla="*/ 4 w 4"/>
                  <a:gd name="T9" fmla="*/ 1 h 3"/>
                  <a:gd name="T10" fmla="*/ 4 w 4"/>
                  <a:gd name="T11" fmla="*/ 2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83" name="Freeform 648"/>
              <p:cNvSpPr>
                <a:spLocks/>
              </p:cNvSpPr>
              <p:nvPr/>
            </p:nvSpPr>
            <p:spPr bwMode="auto">
              <a:xfrm>
                <a:off x="2179" y="205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4 w 5"/>
                  <a:gd name="T3" fmla="*/ 3 h 3"/>
                  <a:gd name="T4" fmla="*/ 2 w 5"/>
                  <a:gd name="T5" fmla="*/ 1 h 3"/>
                  <a:gd name="T6" fmla="*/ 0 w 5"/>
                  <a:gd name="T7" fmla="*/ 0 h 3"/>
                  <a:gd name="T8" fmla="*/ 2 w 5"/>
                  <a:gd name="T9" fmla="*/ 0 h 3"/>
                  <a:gd name="T10" fmla="*/ 5 w 5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84" name="Freeform 649"/>
              <p:cNvSpPr>
                <a:spLocks/>
              </p:cNvSpPr>
              <p:nvPr/>
            </p:nvSpPr>
            <p:spPr bwMode="auto">
              <a:xfrm>
                <a:off x="2179" y="205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85" name="Freeform 650"/>
              <p:cNvSpPr>
                <a:spLocks/>
              </p:cNvSpPr>
              <p:nvPr/>
            </p:nvSpPr>
            <p:spPr bwMode="auto">
              <a:xfrm>
                <a:off x="2180" y="205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86" name="Freeform 651"/>
              <p:cNvSpPr>
                <a:spLocks/>
              </p:cNvSpPr>
              <p:nvPr/>
            </p:nvSpPr>
            <p:spPr bwMode="auto">
              <a:xfrm>
                <a:off x="2180" y="2044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1 h 3"/>
                  <a:gd name="T4" fmla="*/ 1 w 4"/>
                  <a:gd name="T5" fmla="*/ 3 h 3"/>
                  <a:gd name="T6" fmla="*/ 0 w 4"/>
                  <a:gd name="T7" fmla="*/ 1 h 3"/>
                  <a:gd name="T8" fmla="*/ 1 w 4"/>
                  <a:gd name="T9" fmla="*/ 0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87" name="Freeform 652"/>
              <p:cNvSpPr>
                <a:spLocks/>
              </p:cNvSpPr>
              <p:nvPr/>
            </p:nvSpPr>
            <p:spPr bwMode="auto">
              <a:xfrm>
                <a:off x="2181" y="2046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2 w 3"/>
                  <a:gd name="T7" fmla="*/ 0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88" name="Freeform 653"/>
              <p:cNvSpPr>
                <a:spLocks/>
              </p:cNvSpPr>
              <p:nvPr/>
            </p:nvSpPr>
            <p:spPr bwMode="auto">
              <a:xfrm>
                <a:off x="2180" y="2049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1 h 3"/>
                  <a:gd name="T4" fmla="*/ 1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89" name="Freeform 654"/>
              <p:cNvSpPr>
                <a:spLocks/>
              </p:cNvSpPr>
              <p:nvPr/>
            </p:nvSpPr>
            <p:spPr bwMode="auto">
              <a:xfrm>
                <a:off x="2181" y="204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90" name="Freeform 655"/>
              <p:cNvSpPr>
                <a:spLocks/>
              </p:cNvSpPr>
              <p:nvPr/>
            </p:nvSpPr>
            <p:spPr bwMode="auto">
              <a:xfrm>
                <a:off x="2181" y="2043"/>
                <a:ext cx="23" cy="18"/>
              </a:xfrm>
              <a:custGeom>
                <a:avLst/>
                <a:gdLst>
                  <a:gd name="T0" fmla="*/ 9 w 23"/>
                  <a:gd name="T1" fmla="*/ 18 h 18"/>
                  <a:gd name="T2" fmla="*/ 7 w 23"/>
                  <a:gd name="T3" fmla="*/ 17 h 18"/>
                  <a:gd name="T4" fmla="*/ 4 w 23"/>
                  <a:gd name="T5" fmla="*/ 17 h 18"/>
                  <a:gd name="T6" fmla="*/ 4 w 23"/>
                  <a:gd name="T7" fmla="*/ 14 h 18"/>
                  <a:gd name="T8" fmla="*/ 4 w 23"/>
                  <a:gd name="T9" fmla="*/ 17 h 18"/>
                  <a:gd name="T10" fmla="*/ 2 w 23"/>
                  <a:gd name="T11" fmla="*/ 17 h 18"/>
                  <a:gd name="T12" fmla="*/ 0 w 23"/>
                  <a:gd name="T13" fmla="*/ 15 h 18"/>
                  <a:gd name="T14" fmla="*/ 2 w 23"/>
                  <a:gd name="T15" fmla="*/ 13 h 18"/>
                  <a:gd name="T16" fmla="*/ 3 w 23"/>
                  <a:gd name="T17" fmla="*/ 12 h 18"/>
                  <a:gd name="T18" fmla="*/ 2 w 23"/>
                  <a:gd name="T19" fmla="*/ 11 h 18"/>
                  <a:gd name="T20" fmla="*/ 4 w 23"/>
                  <a:gd name="T21" fmla="*/ 8 h 18"/>
                  <a:gd name="T22" fmla="*/ 8 w 23"/>
                  <a:gd name="T23" fmla="*/ 8 h 18"/>
                  <a:gd name="T24" fmla="*/ 7 w 23"/>
                  <a:gd name="T25" fmla="*/ 8 h 18"/>
                  <a:gd name="T26" fmla="*/ 5 w 23"/>
                  <a:gd name="T27" fmla="*/ 6 h 18"/>
                  <a:gd name="T28" fmla="*/ 3 w 23"/>
                  <a:gd name="T29" fmla="*/ 3 h 18"/>
                  <a:gd name="T30" fmla="*/ 3 w 23"/>
                  <a:gd name="T31" fmla="*/ 1 h 18"/>
                  <a:gd name="T32" fmla="*/ 4 w 23"/>
                  <a:gd name="T33" fmla="*/ 0 h 18"/>
                  <a:gd name="T34" fmla="*/ 7 w 23"/>
                  <a:gd name="T35" fmla="*/ 0 h 18"/>
                  <a:gd name="T36" fmla="*/ 9 w 23"/>
                  <a:gd name="T37" fmla="*/ 1 h 18"/>
                  <a:gd name="T38" fmla="*/ 13 w 23"/>
                  <a:gd name="T39" fmla="*/ 1 h 18"/>
                  <a:gd name="T40" fmla="*/ 14 w 23"/>
                  <a:gd name="T41" fmla="*/ 0 h 18"/>
                  <a:gd name="T42" fmla="*/ 16 w 23"/>
                  <a:gd name="T43" fmla="*/ 0 h 18"/>
                  <a:gd name="T44" fmla="*/ 19 w 23"/>
                  <a:gd name="T45" fmla="*/ 1 h 18"/>
                  <a:gd name="T46" fmla="*/ 22 w 23"/>
                  <a:gd name="T47" fmla="*/ 1 h 18"/>
                  <a:gd name="T48" fmla="*/ 23 w 23"/>
                  <a:gd name="T49" fmla="*/ 2 h 18"/>
                  <a:gd name="T50" fmla="*/ 23 w 23"/>
                  <a:gd name="T51" fmla="*/ 3 h 18"/>
                  <a:gd name="T52" fmla="*/ 22 w 23"/>
                  <a:gd name="T53" fmla="*/ 6 h 18"/>
                  <a:gd name="T54" fmla="*/ 21 w 23"/>
                  <a:gd name="T55" fmla="*/ 6 h 18"/>
                  <a:gd name="T56" fmla="*/ 22 w 23"/>
                  <a:gd name="T57" fmla="*/ 6 h 18"/>
                  <a:gd name="T58" fmla="*/ 22 w 23"/>
                  <a:gd name="T59" fmla="*/ 8 h 18"/>
                  <a:gd name="T60" fmla="*/ 21 w 23"/>
                  <a:gd name="T61" fmla="*/ 9 h 18"/>
                  <a:gd name="T62" fmla="*/ 19 w 23"/>
                  <a:gd name="T63" fmla="*/ 11 h 18"/>
                  <a:gd name="T64" fmla="*/ 19 w 23"/>
                  <a:gd name="T65" fmla="*/ 13 h 18"/>
                  <a:gd name="T66" fmla="*/ 17 w 23"/>
                  <a:gd name="T67" fmla="*/ 12 h 18"/>
                  <a:gd name="T68" fmla="*/ 19 w 23"/>
                  <a:gd name="T69" fmla="*/ 13 h 18"/>
                  <a:gd name="T70" fmla="*/ 17 w 23"/>
                  <a:gd name="T71" fmla="*/ 14 h 18"/>
                  <a:gd name="T72" fmla="*/ 15 w 23"/>
                  <a:gd name="T73" fmla="*/ 13 h 18"/>
                  <a:gd name="T74" fmla="*/ 14 w 23"/>
                  <a:gd name="T75" fmla="*/ 12 h 18"/>
                  <a:gd name="T76" fmla="*/ 15 w 23"/>
                  <a:gd name="T77" fmla="*/ 13 h 18"/>
                  <a:gd name="T78" fmla="*/ 15 w 23"/>
                  <a:gd name="T79" fmla="*/ 15 h 18"/>
                  <a:gd name="T80" fmla="*/ 14 w 23"/>
                  <a:gd name="T81" fmla="*/ 14 h 18"/>
                  <a:gd name="T82" fmla="*/ 11 w 23"/>
                  <a:gd name="T83" fmla="*/ 14 h 18"/>
                  <a:gd name="T84" fmla="*/ 11 w 23"/>
                  <a:gd name="T85" fmla="*/ 15 h 18"/>
                  <a:gd name="T86" fmla="*/ 10 w 23"/>
                  <a:gd name="T87" fmla="*/ 17 h 18"/>
                  <a:gd name="T88" fmla="*/ 9 w 23"/>
                  <a:gd name="T89" fmla="*/ 15 h 18"/>
                  <a:gd name="T90" fmla="*/ 9 w 23"/>
                  <a:gd name="T9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" h="18">
                    <a:moveTo>
                      <a:pt x="9" y="18"/>
                    </a:moveTo>
                    <a:lnTo>
                      <a:pt x="7" y="17"/>
                    </a:lnTo>
                    <a:lnTo>
                      <a:pt x="4" y="17"/>
                    </a:lnTo>
                    <a:lnTo>
                      <a:pt x="4" y="14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5" y="6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1" y="9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7" y="12"/>
                    </a:lnTo>
                    <a:lnTo>
                      <a:pt x="19" y="13"/>
                    </a:lnTo>
                    <a:lnTo>
                      <a:pt x="17" y="14"/>
                    </a:lnTo>
                    <a:lnTo>
                      <a:pt x="15" y="13"/>
                    </a:lnTo>
                    <a:lnTo>
                      <a:pt x="14" y="12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9" y="15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91" name="Freeform 656"/>
              <p:cNvSpPr>
                <a:spLocks/>
              </p:cNvSpPr>
              <p:nvPr/>
            </p:nvSpPr>
            <p:spPr bwMode="auto">
              <a:xfrm>
                <a:off x="2181" y="206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92" name="Freeform 657"/>
              <p:cNvSpPr>
                <a:spLocks/>
              </p:cNvSpPr>
              <p:nvPr/>
            </p:nvSpPr>
            <p:spPr bwMode="auto">
              <a:xfrm>
                <a:off x="2183" y="2035"/>
                <a:ext cx="1" cy="5"/>
              </a:xfrm>
              <a:custGeom>
                <a:avLst/>
                <a:gdLst>
                  <a:gd name="T0" fmla="*/ 1 w 1"/>
                  <a:gd name="T1" fmla="*/ 5 h 5"/>
                  <a:gd name="T2" fmla="*/ 0 w 1"/>
                  <a:gd name="T3" fmla="*/ 3 h 5"/>
                  <a:gd name="T4" fmla="*/ 1 w 1"/>
                  <a:gd name="T5" fmla="*/ 0 h 5"/>
                  <a:gd name="T6" fmla="*/ 1 w 1"/>
                  <a:gd name="T7" fmla="*/ 3 h 5"/>
                  <a:gd name="T8" fmla="*/ 0 w 1"/>
                  <a:gd name="T9" fmla="*/ 4 h 5"/>
                  <a:gd name="T10" fmla="*/ 1 w 1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93" name="Freeform 658"/>
              <p:cNvSpPr>
                <a:spLocks/>
              </p:cNvSpPr>
              <p:nvPr/>
            </p:nvSpPr>
            <p:spPr bwMode="auto">
              <a:xfrm>
                <a:off x="2183" y="206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94" name="Freeform 659"/>
              <p:cNvSpPr>
                <a:spLocks/>
              </p:cNvSpPr>
              <p:nvPr/>
            </p:nvSpPr>
            <p:spPr bwMode="auto">
              <a:xfrm>
                <a:off x="2183" y="205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95" name="Freeform 660"/>
              <p:cNvSpPr>
                <a:spLocks/>
              </p:cNvSpPr>
              <p:nvPr/>
            </p:nvSpPr>
            <p:spPr bwMode="auto">
              <a:xfrm>
                <a:off x="2183" y="2018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2 w 2"/>
                  <a:gd name="T3" fmla="*/ 3 h 4"/>
                  <a:gd name="T4" fmla="*/ 0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96" name="Freeform 661"/>
              <p:cNvSpPr>
                <a:spLocks/>
              </p:cNvSpPr>
              <p:nvPr/>
            </p:nvSpPr>
            <p:spPr bwMode="auto">
              <a:xfrm>
                <a:off x="2184" y="2038"/>
                <a:ext cx="7" cy="3"/>
              </a:xfrm>
              <a:custGeom>
                <a:avLst/>
                <a:gdLst>
                  <a:gd name="T0" fmla="*/ 4 w 7"/>
                  <a:gd name="T1" fmla="*/ 3 h 3"/>
                  <a:gd name="T2" fmla="*/ 0 w 7"/>
                  <a:gd name="T3" fmla="*/ 3 h 3"/>
                  <a:gd name="T4" fmla="*/ 0 w 7"/>
                  <a:gd name="T5" fmla="*/ 1 h 3"/>
                  <a:gd name="T6" fmla="*/ 1 w 7"/>
                  <a:gd name="T7" fmla="*/ 1 h 3"/>
                  <a:gd name="T8" fmla="*/ 4 w 7"/>
                  <a:gd name="T9" fmla="*/ 0 h 3"/>
                  <a:gd name="T10" fmla="*/ 7 w 7"/>
                  <a:gd name="T11" fmla="*/ 0 h 3"/>
                  <a:gd name="T12" fmla="*/ 6 w 7"/>
                  <a:gd name="T13" fmla="*/ 1 h 3"/>
                  <a:gd name="T14" fmla="*/ 5 w 7"/>
                  <a:gd name="T15" fmla="*/ 3 h 3"/>
                  <a:gd name="T16" fmla="*/ 4 w 7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">
                    <a:moveTo>
                      <a:pt x="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97" name="Freeform 662"/>
              <p:cNvSpPr>
                <a:spLocks/>
              </p:cNvSpPr>
              <p:nvPr/>
            </p:nvSpPr>
            <p:spPr bwMode="auto">
              <a:xfrm>
                <a:off x="2184" y="2047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2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0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2" y="2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98" name="Freeform 663"/>
              <p:cNvSpPr>
                <a:spLocks/>
              </p:cNvSpPr>
              <p:nvPr/>
            </p:nvSpPr>
            <p:spPr bwMode="auto">
              <a:xfrm>
                <a:off x="2185" y="2035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0 w 3"/>
                  <a:gd name="T5" fmla="*/ 0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99" name="Freeform 664"/>
              <p:cNvSpPr>
                <a:spLocks/>
              </p:cNvSpPr>
              <p:nvPr/>
            </p:nvSpPr>
            <p:spPr bwMode="auto">
              <a:xfrm>
                <a:off x="2186" y="203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00" name="Freeform 665"/>
              <p:cNvSpPr>
                <a:spLocks/>
              </p:cNvSpPr>
              <p:nvPr/>
            </p:nvSpPr>
            <p:spPr bwMode="auto">
              <a:xfrm>
                <a:off x="2185" y="203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01" name="Freeform 666"/>
              <p:cNvSpPr>
                <a:spLocks/>
              </p:cNvSpPr>
              <p:nvPr/>
            </p:nvSpPr>
            <p:spPr bwMode="auto">
              <a:xfrm>
                <a:off x="2186" y="203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02" name="Freeform 667"/>
              <p:cNvSpPr>
                <a:spLocks/>
              </p:cNvSpPr>
              <p:nvPr/>
            </p:nvSpPr>
            <p:spPr bwMode="auto">
              <a:xfrm>
                <a:off x="2190" y="2040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2 w 5"/>
                  <a:gd name="T3" fmla="*/ 0 h 3"/>
                  <a:gd name="T4" fmla="*/ 5 w 5"/>
                  <a:gd name="T5" fmla="*/ 1 h 3"/>
                  <a:gd name="T6" fmla="*/ 4 w 5"/>
                  <a:gd name="T7" fmla="*/ 3 h 3"/>
                  <a:gd name="T8" fmla="*/ 0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03" name="Freeform 668"/>
              <p:cNvSpPr>
                <a:spLocks/>
              </p:cNvSpPr>
              <p:nvPr/>
            </p:nvSpPr>
            <p:spPr bwMode="auto">
              <a:xfrm>
                <a:off x="2195" y="206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04" name="Freeform 669"/>
              <p:cNvSpPr>
                <a:spLocks/>
              </p:cNvSpPr>
              <p:nvPr/>
            </p:nvSpPr>
            <p:spPr bwMode="auto">
              <a:xfrm>
                <a:off x="2203" y="2336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3 h 4"/>
                  <a:gd name="T4" fmla="*/ 0 w 1"/>
                  <a:gd name="T5" fmla="*/ 4 h 4"/>
                  <a:gd name="T6" fmla="*/ 0 w 1"/>
                  <a:gd name="T7" fmla="*/ 0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05" name="Freeform 670"/>
              <p:cNvSpPr>
                <a:spLocks/>
              </p:cNvSpPr>
              <p:nvPr/>
            </p:nvSpPr>
            <p:spPr bwMode="auto">
              <a:xfrm>
                <a:off x="2206" y="20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06" name="Freeform 671"/>
              <p:cNvSpPr>
                <a:spLocks/>
              </p:cNvSpPr>
              <p:nvPr/>
            </p:nvSpPr>
            <p:spPr bwMode="auto">
              <a:xfrm>
                <a:off x="2208" y="231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07" name="Freeform 672"/>
              <p:cNvSpPr>
                <a:spLocks/>
              </p:cNvSpPr>
              <p:nvPr/>
            </p:nvSpPr>
            <p:spPr bwMode="auto">
              <a:xfrm>
                <a:off x="2209" y="230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08" name="Freeform 673"/>
              <p:cNvSpPr>
                <a:spLocks/>
              </p:cNvSpPr>
              <p:nvPr/>
            </p:nvSpPr>
            <p:spPr bwMode="auto">
              <a:xfrm>
                <a:off x="2209" y="2306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2 w 5"/>
                  <a:gd name="T3" fmla="*/ 2 h 4"/>
                  <a:gd name="T4" fmla="*/ 3 w 5"/>
                  <a:gd name="T5" fmla="*/ 1 h 4"/>
                  <a:gd name="T6" fmla="*/ 5 w 5"/>
                  <a:gd name="T7" fmla="*/ 0 h 4"/>
                  <a:gd name="T8" fmla="*/ 3 w 5"/>
                  <a:gd name="T9" fmla="*/ 1 h 4"/>
                  <a:gd name="T10" fmla="*/ 2 w 5"/>
                  <a:gd name="T11" fmla="*/ 3 h 4"/>
                  <a:gd name="T12" fmla="*/ 0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2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09" name="Freeform 674"/>
              <p:cNvSpPr>
                <a:spLocks/>
              </p:cNvSpPr>
              <p:nvPr/>
            </p:nvSpPr>
            <p:spPr bwMode="auto">
              <a:xfrm>
                <a:off x="2234" y="205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10" name="Freeform 675"/>
              <p:cNvSpPr>
                <a:spLocks/>
              </p:cNvSpPr>
              <p:nvPr/>
            </p:nvSpPr>
            <p:spPr bwMode="auto">
              <a:xfrm>
                <a:off x="2236" y="229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1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11" name="Freeform 676"/>
              <p:cNvSpPr>
                <a:spLocks/>
              </p:cNvSpPr>
              <p:nvPr/>
            </p:nvSpPr>
            <p:spPr bwMode="auto">
              <a:xfrm>
                <a:off x="2244" y="2069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3 h 4"/>
                  <a:gd name="T4" fmla="*/ 0 w 2"/>
                  <a:gd name="T5" fmla="*/ 4 h 4"/>
                  <a:gd name="T6" fmla="*/ 0 w 2"/>
                  <a:gd name="T7" fmla="*/ 3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12" name="Freeform 677"/>
              <p:cNvSpPr>
                <a:spLocks/>
              </p:cNvSpPr>
              <p:nvPr/>
            </p:nvSpPr>
            <p:spPr bwMode="auto">
              <a:xfrm>
                <a:off x="2247" y="228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13" name="Freeform 678"/>
              <p:cNvSpPr>
                <a:spLocks/>
              </p:cNvSpPr>
              <p:nvPr/>
            </p:nvSpPr>
            <p:spPr bwMode="auto">
              <a:xfrm>
                <a:off x="1937" y="1987"/>
                <a:ext cx="409" cy="422"/>
              </a:xfrm>
              <a:custGeom>
                <a:avLst/>
                <a:gdLst>
                  <a:gd name="T0" fmla="*/ 28 w 409"/>
                  <a:gd name="T1" fmla="*/ 159 h 422"/>
                  <a:gd name="T2" fmla="*/ 3 w 409"/>
                  <a:gd name="T3" fmla="*/ 138 h 422"/>
                  <a:gd name="T4" fmla="*/ 10 w 409"/>
                  <a:gd name="T5" fmla="*/ 116 h 422"/>
                  <a:gd name="T6" fmla="*/ 30 w 409"/>
                  <a:gd name="T7" fmla="*/ 101 h 422"/>
                  <a:gd name="T8" fmla="*/ 45 w 409"/>
                  <a:gd name="T9" fmla="*/ 59 h 422"/>
                  <a:gd name="T10" fmla="*/ 59 w 409"/>
                  <a:gd name="T11" fmla="*/ 35 h 422"/>
                  <a:gd name="T12" fmla="*/ 88 w 409"/>
                  <a:gd name="T13" fmla="*/ 46 h 422"/>
                  <a:gd name="T14" fmla="*/ 111 w 409"/>
                  <a:gd name="T15" fmla="*/ 30 h 422"/>
                  <a:gd name="T16" fmla="*/ 98 w 409"/>
                  <a:gd name="T17" fmla="*/ 12 h 422"/>
                  <a:gd name="T18" fmla="*/ 119 w 409"/>
                  <a:gd name="T19" fmla="*/ 12 h 422"/>
                  <a:gd name="T20" fmla="*/ 147 w 409"/>
                  <a:gd name="T21" fmla="*/ 1 h 422"/>
                  <a:gd name="T22" fmla="*/ 147 w 409"/>
                  <a:gd name="T23" fmla="*/ 26 h 422"/>
                  <a:gd name="T24" fmla="*/ 166 w 409"/>
                  <a:gd name="T25" fmla="*/ 38 h 422"/>
                  <a:gd name="T26" fmla="*/ 189 w 409"/>
                  <a:gd name="T27" fmla="*/ 32 h 422"/>
                  <a:gd name="T28" fmla="*/ 211 w 409"/>
                  <a:gd name="T29" fmla="*/ 30 h 422"/>
                  <a:gd name="T30" fmla="*/ 234 w 409"/>
                  <a:gd name="T31" fmla="*/ 12 h 422"/>
                  <a:gd name="T32" fmla="*/ 249 w 409"/>
                  <a:gd name="T33" fmla="*/ 36 h 422"/>
                  <a:gd name="T34" fmla="*/ 237 w 409"/>
                  <a:gd name="T35" fmla="*/ 57 h 422"/>
                  <a:gd name="T36" fmla="*/ 238 w 409"/>
                  <a:gd name="T37" fmla="*/ 67 h 422"/>
                  <a:gd name="T38" fmla="*/ 248 w 409"/>
                  <a:gd name="T39" fmla="*/ 74 h 422"/>
                  <a:gd name="T40" fmla="*/ 260 w 409"/>
                  <a:gd name="T41" fmla="*/ 71 h 422"/>
                  <a:gd name="T42" fmla="*/ 270 w 409"/>
                  <a:gd name="T43" fmla="*/ 62 h 422"/>
                  <a:gd name="T44" fmla="*/ 287 w 409"/>
                  <a:gd name="T45" fmla="*/ 65 h 422"/>
                  <a:gd name="T46" fmla="*/ 303 w 409"/>
                  <a:gd name="T47" fmla="*/ 69 h 422"/>
                  <a:gd name="T48" fmla="*/ 306 w 409"/>
                  <a:gd name="T49" fmla="*/ 84 h 422"/>
                  <a:gd name="T50" fmla="*/ 315 w 409"/>
                  <a:gd name="T51" fmla="*/ 81 h 422"/>
                  <a:gd name="T52" fmla="*/ 338 w 409"/>
                  <a:gd name="T53" fmla="*/ 85 h 422"/>
                  <a:gd name="T54" fmla="*/ 382 w 409"/>
                  <a:gd name="T55" fmla="*/ 103 h 422"/>
                  <a:gd name="T56" fmla="*/ 408 w 409"/>
                  <a:gd name="T57" fmla="*/ 121 h 422"/>
                  <a:gd name="T58" fmla="*/ 401 w 409"/>
                  <a:gd name="T59" fmla="*/ 154 h 422"/>
                  <a:gd name="T60" fmla="*/ 384 w 409"/>
                  <a:gd name="T61" fmla="*/ 174 h 422"/>
                  <a:gd name="T62" fmla="*/ 370 w 409"/>
                  <a:gd name="T63" fmla="*/ 192 h 422"/>
                  <a:gd name="T64" fmla="*/ 367 w 409"/>
                  <a:gd name="T65" fmla="*/ 203 h 422"/>
                  <a:gd name="T66" fmla="*/ 363 w 409"/>
                  <a:gd name="T67" fmla="*/ 236 h 422"/>
                  <a:gd name="T68" fmla="*/ 352 w 409"/>
                  <a:gd name="T69" fmla="*/ 271 h 422"/>
                  <a:gd name="T70" fmla="*/ 339 w 409"/>
                  <a:gd name="T71" fmla="*/ 292 h 422"/>
                  <a:gd name="T72" fmla="*/ 321 w 409"/>
                  <a:gd name="T73" fmla="*/ 300 h 422"/>
                  <a:gd name="T74" fmla="*/ 304 w 409"/>
                  <a:gd name="T75" fmla="*/ 304 h 422"/>
                  <a:gd name="T76" fmla="*/ 278 w 409"/>
                  <a:gd name="T77" fmla="*/ 319 h 422"/>
                  <a:gd name="T78" fmla="*/ 265 w 409"/>
                  <a:gd name="T79" fmla="*/ 336 h 422"/>
                  <a:gd name="T80" fmla="*/ 249 w 409"/>
                  <a:gd name="T81" fmla="*/ 378 h 422"/>
                  <a:gd name="T82" fmla="*/ 231 w 409"/>
                  <a:gd name="T83" fmla="*/ 400 h 422"/>
                  <a:gd name="T84" fmla="*/ 243 w 409"/>
                  <a:gd name="T85" fmla="*/ 382 h 422"/>
                  <a:gd name="T86" fmla="*/ 230 w 409"/>
                  <a:gd name="T87" fmla="*/ 394 h 422"/>
                  <a:gd name="T88" fmla="*/ 214 w 409"/>
                  <a:gd name="T89" fmla="*/ 422 h 422"/>
                  <a:gd name="T90" fmla="*/ 200 w 409"/>
                  <a:gd name="T91" fmla="*/ 395 h 422"/>
                  <a:gd name="T92" fmla="*/ 174 w 409"/>
                  <a:gd name="T93" fmla="*/ 382 h 422"/>
                  <a:gd name="T94" fmla="*/ 189 w 409"/>
                  <a:gd name="T95" fmla="*/ 360 h 422"/>
                  <a:gd name="T96" fmla="*/ 211 w 409"/>
                  <a:gd name="T97" fmla="*/ 347 h 422"/>
                  <a:gd name="T98" fmla="*/ 202 w 409"/>
                  <a:gd name="T99" fmla="*/ 327 h 422"/>
                  <a:gd name="T100" fmla="*/ 192 w 409"/>
                  <a:gd name="T101" fmla="*/ 302 h 422"/>
                  <a:gd name="T102" fmla="*/ 168 w 409"/>
                  <a:gd name="T103" fmla="*/ 291 h 422"/>
                  <a:gd name="T104" fmla="*/ 166 w 409"/>
                  <a:gd name="T105" fmla="*/ 269 h 422"/>
                  <a:gd name="T106" fmla="*/ 166 w 409"/>
                  <a:gd name="T107" fmla="*/ 239 h 422"/>
                  <a:gd name="T108" fmla="*/ 143 w 409"/>
                  <a:gd name="T109" fmla="*/ 209 h 422"/>
                  <a:gd name="T110" fmla="*/ 117 w 409"/>
                  <a:gd name="T111" fmla="*/ 192 h 422"/>
                  <a:gd name="T112" fmla="*/ 91 w 409"/>
                  <a:gd name="T113" fmla="*/ 170 h 422"/>
                  <a:gd name="T114" fmla="*/ 73 w 409"/>
                  <a:gd name="T115" fmla="*/ 16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9" h="422">
                    <a:moveTo>
                      <a:pt x="46" y="170"/>
                    </a:moveTo>
                    <a:lnTo>
                      <a:pt x="41" y="170"/>
                    </a:lnTo>
                    <a:lnTo>
                      <a:pt x="39" y="171"/>
                    </a:lnTo>
                    <a:lnTo>
                      <a:pt x="36" y="170"/>
                    </a:lnTo>
                    <a:lnTo>
                      <a:pt x="35" y="168"/>
                    </a:lnTo>
                    <a:lnTo>
                      <a:pt x="35" y="158"/>
                    </a:lnTo>
                    <a:lnTo>
                      <a:pt x="36" y="155"/>
                    </a:lnTo>
                    <a:lnTo>
                      <a:pt x="36" y="154"/>
                    </a:lnTo>
                    <a:lnTo>
                      <a:pt x="34" y="155"/>
                    </a:lnTo>
                    <a:lnTo>
                      <a:pt x="32" y="158"/>
                    </a:lnTo>
                    <a:lnTo>
                      <a:pt x="29" y="159"/>
                    </a:lnTo>
                    <a:lnTo>
                      <a:pt x="28" y="159"/>
                    </a:lnTo>
                    <a:lnTo>
                      <a:pt x="19" y="158"/>
                    </a:lnTo>
                    <a:lnTo>
                      <a:pt x="18" y="157"/>
                    </a:lnTo>
                    <a:lnTo>
                      <a:pt x="17" y="154"/>
                    </a:lnTo>
                    <a:lnTo>
                      <a:pt x="16" y="154"/>
                    </a:lnTo>
                    <a:lnTo>
                      <a:pt x="13" y="153"/>
                    </a:lnTo>
                    <a:lnTo>
                      <a:pt x="10" y="153"/>
                    </a:lnTo>
                    <a:lnTo>
                      <a:pt x="11" y="151"/>
                    </a:lnTo>
                    <a:lnTo>
                      <a:pt x="11" y="149"/>
                    </a:lnTo>
                    <a:lnTo>
                      <a:pt x="10" y="147"/>
                    </a:lnTo>
                    <a:lnTo>
                      <a:pt x="6" y="143"/>
                    </a:lnTo>
                    <a:lnTo>
                      <a:pt x="5" y="141"/>
                    </a:lnTo>
                    <a:lnTo>
                      <a:pt x="3" y="138"/>
                    </a:lnTo>
                    <a:lnTo>
                      <a:pt x="4" y="136"/>
                    </a:lnTo>
                    <a:lnTo>
                      <a:pt x="1" y="135"/>
                    </a:lnTo>
                    <a:lnTo>
                      <a:pt x="0" y="133"/>
                    </a:lnTo>
                    <a:lnTo>
                      <a:pt x="1" y="132"/>
                    </a:lnTo>
                    <a:lnTo>
                      <a:pt x="4" y="131"/>
                    </a:lnTo>
                    <a:lnTo>
                      <a:pt x="3" y="129"/>
                    </a:lnTo>
                    <a:lnTo>
                      <a:pt x="3" y="127"/>
                    </a:lnTo>
                    <a:lnTo>
                      <a:pt x="4" y="126"/>
                    </a:lnTo>
                    <a:lnTo>
                      <a:pt x="6" y="125"/>
                    </a:lnTo>
                    <a:lnTo>
                      <a:pt x="9" y="123"/>
                    </a:lnTo>
                    <a:lnTo>
                      <a:pt x="9" y="119"/>
                    </a:lnTo>
                    <a:lnTo>
                      <a:pt x="10" y="116"/>
                    </a:lnTo>
                    <a:lnTo>
                      <a:pt x="11" y="115"/>
                    </a:lnTo>
                    <a:lnTo>
                      <a:pt x="11" y="112"/>
                    </a:lnTo>
                    <a:lnTo>
                      <a:pt x="12" y="109"/>
                    </a:lnTo>
                    <a:lnTo>
                      <a:pt x="15" y="107"/>
                    </a:lnTo>
                    <a:lnTo>
                      <a:pt x="17" y="105"/>
                    </a:lnTo>
                    <a:lnTo>
                      <a:pt x="18" y="104"/>
                    </a:lnTo>
                    <a:lnTo>
                      <a:pt x="19" y="104"/>
                    </a:lnTo>
                    <a:lnTo>
                      <a:pt x="22" y="103"/>
                    </a:lnTo>
                    <a:lnTo>
                      <a:pt x="23" y="102"/>
                    </a:lnTo>
                    <a:lnTo>
                      <a:pt x="26" y="102"/>
                    </a:lnTo>
                    <a:lnTo>
                      <a:pt x="27" y="101"/>
                    </a:lnTo>
                    <a:lnTo>
                      <a:pt x="30" y="101"/>
                    </a:lnTo>
                    <a:lnTo>
                      <a:pt x="33" y="99"/>
                    </a:lnTo>
                    <a:lnTo>
                      <a:pt x="34" y="98"/>
                    </a:lnTo>
                    <a:lnTo>
                      <a:pt x="38" y="98"/>
                    </a:lnTo>
                    <a:lnTo>
                      <a:pt x="39" y="99"/>
                    </a:lnTo>
                    <a:lnTo>
                      <a:pt x="42" y="99"/>
                    </a:lnTo>
                    <a:lnTo>
                      <a:pt x="45" y="85"/>
                    </a:lnTo>
                    <a:lnTo>
                      <a:pt x="49" y="69"/>
                    </a:lnTo>
                    <a:lnTo>
                      <a:pt x="49" y="65"/>
                    </a:lnTo>
                    <a:lnTo>
                      <a:pt x="47" y="64"/>
                    </a:lnTo>
                    <a:lnTo>
                      <a:pt x="46" y="62"/>
                    </a:lnTo>
                    <a:lnTo>
                      <a:pt x="46" y="60"/>
                    </a:lnTo>
                    <a:lnTo>
                      <a:pt x="45" y="59"/>
                    </a:lnTo>
                    <a:lnTo>
                      <a:pt x="42" y="58"/>
                    </a:lnTo>
                    <a:lnTo>
                      <a:pt x="41" y="56"/>
                    </a:lnTo>
                    <a:lnTo>
                      <a:pt x="41" y="48"/>
                    </a:lnTo>
                    <a:lnTo>
                      <a:pt x="44" y="48"/>
                    </a:lnTo>
                    <a:lnTo>
                      <a:pt x="46" y="47"/>
                    </a:lnTo>
                    <a:lnTo>
                      <a:pt x="51" y="47"/>
                    </a:lnTo>
                    <a:lnTo>
                      <a:pt x="51" y="46"/>
                    </a:lnTo>
                    <a:lnTo>
                      <a:pt x="50" y="43"/>
                    </a:lnTo>
                    <a:lnTo>
                      <a:pt x="44" y="43"/>
                    </a:lnTo>
                    <a:lnTo>
                      <a:pt x="44" y="36"/>
                    </a:lnTo>
                    <a:lnTo>
                      <a:pt x="62" y="36"/>
                    </a:lnTo>
                    <a:lnTo>
                      <a:pt x="59" y="35"/>
                    </a:lnTo>
                    <a:lnTo>
                      <a:pt x="61" y="34"/>
                    </a:lnTo>
                    <a:lnTo>
                      <a:pt x="63" y="36"/>
                    </a:lnTo>
                    <a:lnTo>
                      <a:pt x="65" y="35"/>
                    </a:lnTo>
                    <a:lnTo>
                      <a:pt x="67" y="32"/>
                    </a:lnTo>
                    <a:lnTo>
                      <a:pt x="70" y="32"/>
                    </a:lnTo>
                    <a:lnTo>
                      <a:pt x="72" y="35"/>
                    </a:lnTo>
                    <a:lnTo>
                      <a:pt x="73" y="36"/>
                    </a:lnTo>
                    <a:lnTo>
                      <a:pt x="73" y="41"/>
                    </a:lnTo>
                    <a:lnTo>
                      <a:pt x="75" y="41"/>
                    </a:lnTo>
                    <a:lnTo>
                      <a:pt x="74" y="41"/>
                    </a:lnTo>
                    <a:lnTo>
                      <a:pt x="80" y="46"/>
                    </a:lnTo>
                    <a:lnTo>
                      <a:pt x="88" y="46"/>
                    </a:lnTo>
                    <a:lnTo>
                      <a:pt x="90" y="45"/>
                    </a:lnTo>
                    <a:lnTo>
                      <a:pt x="92" y="45"/>
                    </a:lnTo>
                    <a:lnTo>
                      <a:pt x="96" y="41"/>
                    </a:lnTo>
                    <a:lnTo>
                      <a:pt x="101" y="38"/>
                    </a:lnTo>
                    <a:lnTo>
                      <a:pt x="102" y="38"/>
                    </a:lnTo>
                    <a:lnTo>
                      <a:pt x="104" y="37"/>
                    </a:lnTo>
                    <a:lnTo>
                      <a:pt x="104" y="32"/>
                    </a:lnTo>
                    <a:lnTo>
                      <a:pt x="107" y="34"/>
                    </a:lnTo>
                    <a:lnTo>
                      <a:pt x="108" y="32"/>
                    </a:lnTo>
                    <a:lnTo>
                      <a:pt x="110" y="32"/>
                    </a:lnTo>
                    <a:lnTo>
                      <a:pt x="111" y="31"/>
                    </a:lnTo>
                    <a:lnTo>
                      <a:pt x="111" y="30"/>
                    </a:lnTo>
                    <a:lnTo>
                      <a:pt x="110" y="29"/>
                    </a:lnTo>
                    <a:lnTo>
                      <a:pt x="108" y="30"/>
                    </a:lnTo>
                    <a:lnTo>
                      <a:pt x="105" y="30"/>
                    </a:lnTo>
                    <a:lnTo>
                      <a:pt x="104" y="29"/>
                    </a:lnTo>
                    <a:lnTo>
                      <a:pt x="102" y="28"/>
                    </a:lnTo>
                    <a:lnTo>
                      <a:pt x="102" y="20"/>
                    </a:lnTo>
                    <a:lnTo>
                      <a:pt x="103" y="19"/>
                    </a:lnTo>
                    <a:lnTo>
                      <a:pt x="104" y="17"/>
                    </a:lnTo>
                    <a:lnTo>
                      <a:pt x="103" y="15"/>
                    </a:lnTo>
                    <a:lnTo>
                      <a:pt x="102" y="13"/>
                    </a:lnTo>
                    <a:lnTo>
                      <a:pt x="99" y="13"/>
                    </a:lnTo>
                    <a:lnTo>
                      <a:pt x="98" y="12"/>
                    </a:lnTo>
                    <a:lnTo>
                      <a:pt x="98" y="9"/>
                    </a:lnTo>
                    <a:lnTo>
                      <a:pt x="99" y="9"/>
                    </a:lnTo>
                    <a:lnTo>
                      <a:pt x="101" y="10"/>
                    </a:lnTo>
                    <a:lnTo>
                      <a:pt x="103" y="9"/>
                    </a:lnTo>
                    <a:lnTo>
                      <a:pt x="104" y="12"/>
                    </a:lnTo>
                    <a:lnTo>
                      <a:pt x="107" y="12"/>
                    </a:lnTo>
                    <a:lnTo>
                      <a:pt x="109" y="13"/>
                    </a:lnTo>
                    <a:lnTo>
                      <a:pt x="113" y="13"/>
                    </a:lnTo>
                    <a:lnTo>
                      <a:pt x="115" y="15"/>
                    </a:lnTo>
                    <a:lnTo>
                      <a:pt x="117" y="15"/>
                    </a:lnTo>
                    <a:lnTo>
                      <a:pt x="117" y="14"/>
                    </a:lnTo>
                    <a:lnTo>
                      <a:pt x="119" y="12"/>
                    </a:lnTo>
                    <a:lnTo>
                      <a:pt x="120" y="12"/>
                    </a:lnTo>
                    <a:lnTo>
                      <a:pt x="122" y="10"/>
                    </a:lnTo>
                    <a:lnTo>
                      <a:pt x="127" y="10"/>
                    </a:lnTo>
                    <a:lnTo>
                      <a:pt x="128" y="9"/>
                    </a:lnTo>
                    <a:lnTo>
                      <a:pt x="131" y="8"/>
                    </a:lnTo>
                    <a:lnTo>
                      <a:pt x="132" y="7"/>
                    </a:lnTo>
                    <a:lnTo>
                      <a:pt x="137" y="7"/>
                    </a:lnTo>
                    <a:lnTo>
                      <a:pt x="138" y="4"/>
                    </a:lnTo>
                    <a:lnTo>
                      <a:pt x="140" y="2"/>
                    </a:lnTo>
                    <a:lnTo>
                      <a:pt x="139" y="0"/>
                    </a:lnTo>
                    <a:lnTo>
                      <a:pt x="145" y="0"/>
                    </a:lnTo>
                    <a:lnTo>
                      <a:pt x="147" y="1"/>
                    </a:lnTo>
                    <a:lnTo>
                      <a:pt x="147" y="3"/>
                    </a:lnTo>
                    <a:lnTo>
                      <a:pt x="145" y="6"/>
                    </a:lnTo>
                    <a:lnTo>
                      <a:pt x="147" y="7"/>
                    </a:lnTo>
                    <a:lnTo>
                      <a:pt x="149" y="8"/>
                    </a:lnTo>
                    <a:lnTo>
                      <a:pt x="150" y="8"/>
                    </a:lnTo>
                    <a:lnTo>
                      <a:pt x="149" y="10"/>
                    </a:lnTo>
                    <a:lnTo>
                      <a:pt x="150" y="12"/>
                    </a:lnTo>
                    <a:lnTo>
                      <a:pt x="150" y="15"/>
                    </a:lnTo>
                    <a:lnTo>
                      <a:pt x="148" y="17"/>
                    </a:lnTo>
                    <a:lnTo>
                      <a:pt x="148" y="20"/>
                    </a:lnTo>
                    <a:lnTo>
                      <a:pt x="147" y="23"/>
                    </a:lnTo>
                    <a:lnTo>
                      <a:pt x="147" y="26"/>
                    </a:lnTo>
                    <a:lnTo>
                      <a:pt x="148" y="29"/>
                    </a:lnTo>
                    <a:lnTo>
                      <a:pt x="148" y="30"/>
                    </a:lnTo>
                    <a:lnTo>
                      <a:pt x="149" y="31"/>
                    </a:lnTo>
                    <a:lnTo>
                      <a:pt x="149" y="34"/>
                    </a:lnTo>
                    <a:lnTo>
                      <a:pt x="150" y="36"/>
                    </a:lnTo>
                    <a:lnTo>
                      <a:pt x="153" y="38"/>
                    </a:lnTo>
                    <a:lnTo>
                      <a:pt x="155" y="40"/>
                    </a:lnTo>
                    <a:lnTo>
                      <a:pt x="156" y="41"/>
                    </a:lnTo>
                    <a:lnTo>
                      <a:pt x="162" y="41"/>
                    </a:lnTo>
                    <a:lnTo>
                      <a:pt x="162" y="38"/>
                    </a:lnTo>
                    <a:lnTo>
                      <a:pt x="163" y="37"/>
                    </a:lnTo>
                    <a:lnTo>
                      <a:pt x="166" y="38"/>
                    </a:lnTo>
                    <a:lnTo>
                      <a:pt x="167" y="37"/>
                    </a:lnTo>
                    <a:lnTo>
                      <a:pt x="169" y="36"/>
                    </a:lnTo>
                    <a:lnTo>
                      <a:pt x="171" y="36"/>
                    </a:lnTo>
                    <a:lnTo>
                      <a:pt x="173" y="35"/>
                    </a:lnTo>
                    <a:lnTo>
                      <a:pt x="174" y="34"/>
                    </a:lnTo>
                    <a:lnTo>
                      <a:pt x="178" y="34"/>
                    </a:lnTo>
                    <a:lnTo>
                      <a:pt x="180" y="35"/>
                    </a:lnTo>
                    <a:lnTo>
                      <a:pt x="182" y="34"/>
                    </a:lnTo>
                    <a:lnTo>
                      <a:pt x="185" y="34"/>
                    </a:lnTo>
                    <a:lnTo>
                      <a:pt x="186" y="35"/>
                    </a:lnTo>
                    <a:lnTo>
                      <a:pt x="189" y="35"/>
                    </a:lnTo>
                    <a:lnTo>
                      <a:pt x="189" y="32"/>
                    </a:lnTo>
                    <a:lnTo>
                      <a:pt x="188" y="31"/>
                    </a:lnTo>
                    <a:lnTo>
                      <a:pt x="188" y="29"/>
                    </a:lnTo>
                    <a:lnTo>
                      <a:pt x="195" y="29"/>
                    </a:lnTo>
                    <a:lnTo>
                      <a:pt x="196" y="28"/>
                    </a:lnTo>
                    <a:lnTo>
                      <a:pt x="199" y="28"/>
                    </a:lnTo>
                    <a:lnTo>
                      <a:pt x="200" y="29"/>
                    </a:lnTo>
                    <a:lnTo>
                      <a:pt x="201" y="29"/>
                    </a:lnTo>
                    <a:lnTo>
                      <a:pt x="202" y="30"/>
                    </a:lnTo>
                    <a:lnTo>
                      <a:pt x="203" y="30"/>
                    </a:lnTo>
                    <a:lnTo>
                      <a:pt x="205" y="31"/>
                    </a:lnTo>
                    <a:lnTo>
                      <a:pt x="209" y="31"/>
                    </a:lnTo>
                    <a:lnTo>
                      <a:pt x="211" y="30"/>
                    </a:lnTo>
                    <a:lnTo>
                      <a:pt x="215" y="30"/>
                    </a:lnTo>
                    <a:lnTo>
                      <a:pt x="218" y="31"/>
                    </a:lnTo>
                    <a:lnTo>
                      <a:pt x="219" y="31"/>
                    </a:lnTo>
                    <a:lnTo>
                      <a:pt x="220" y="30"/>
                    </a:lnTo>
                    <a:lnTo>
                      <a:pt x="223" y="29"/>
                    </a:lnTo>
                    <a:lnTo>
                      <a:pt x="224" y="28"/>
                    </a:lnTo>
                    <a:lnTo>
                      <a:pt x="224" y="26"/>
                    </a:lnTo>
                    <a:lnTo>
                      <a:pt x="226" y="21"/>
                    </a:lnTo>
                    <a:lnTo>
                      <a:pt x="226" y="20"/>
                    </a:lnTo>
                    <a:lnTo>
                      <a:pt x="230" y="17"/>
                    </a:lnTo>
                    <a:lnTo>
                      <a:pt x="231" y="14"/>
                    </a:lnTo>
                    <a:lnTo>
                      <a:pt x="234" y="12"/>
                    </a:lnTo>
                    <a:lnTo>
                      <a:pt x="234" y="9"/>
                    </a:lnTo>
                    <a:lnTo>
                      <a:pt x="235" y="8"/>
                    </a:lnTo>
                    <a:lnTo>
                      <a:pt x="237" y="10"/>
                    </a:lnTo>
                    <a:lnTo>
                      <a:pt x="240" y="15"/>
                    </a:lnTo>
                    <a:lnTo>
                      <a:pt x="240" y="21"/>
                    </a:lnTo>
                    <a:lnTo>
                      <a:pt x="241" y="24"/>
                    </a:lnTo>
                    <a:lnTo>
                      <a:pt x="242" y="25"/>
                    </a:lnTo>
                    <a:lnTo>
                      <a:pt x="242" y="28"/>
                    </a:lnTo>
                    <a:lnTo>
                      <a:pt x="243" y="29"/>
                    </a:lnTo>
                    <a:lnTo>
                      <a:pt x="243" y="31"/>
                    </a:lnTo>
                    <a:lnTo>
                      <a:pt x="247" y="35"/>
                    </a:lnTo>
                    <a:lnTo>
                      <a:pt x="249" y="36"/>
                    </a:lnTo>
                    <a:lnTo>
                      <a:pt x="251" y="36"/>
                    </a:lnTo>
                    <a:lnTo>
                      <a:pt x="252" y="38"/>
                    </a:lnTo>
                    <a:lnTo>
                      <a:pt x="252" y="40"/>
                    </a:lnTo>
                    <a:lnTo>
                      <a:pt x="251" y="41"/>
                    </a:lnTo>
                    <a:lnTo>
                      <a:pt x="251" y="43"/>
                    </a:lnTo>
                    <a:lnTo>
                      <a:pt x="249" y="45"/>
                    </a:lnTo>
                    <a:lnTo>
                      <a:pt x="247" y="46"/>
                    </a:lnTo>
                    <a:lnTo>
                      <a:pt x="246" y="47"/>
                    </a:lnTo>
                    <a:lnTo>
                      <a:pt x="244" y="49"/>
                    </a:lnTo>
                    <a:lnTo>
                      <a:pt x="240" y="54"/>
                    </a:lnTo>
                    <a:lnTo>
                      <a:pt x="238" y="54"/>
                    </a:lnTo>
                    <a:lnTo>
                      <a:pt x="237" y="57"/>
                    </a:lnTo>
                    <a:lnTo>
                      <a:pt x="235" y="59"/>
                    </a:lnTo>
                    <a:lnTo>
                      <a:pt x="234" y="62"/>
                    </a:lnTo>
                    <a:lnTo>
                      <a:pt x="232" y="63"/>
                    </a:lnTo>
                    <a:lnTo>
                      <a:pt x="231" y="63"/>
                    </a:lnTo>
                    <a:lnTo>
                      <a:pt x="232" y="63"/>
                    </a:lnTo>
                    <a:lnTo>
                      <a:pt x="232" y="65"/>
                    </a:lnTo>
                    <a:lnTo>
                      <a:pt x="231" y="67"/>
                    </a:lnTo>
                    <a:lnTo>
                      <a:pt x="231" y="70"/>
                    </a:lnTo>
                    <a:lnTo>
                      <a:pt x="232" y="69"/>
                    </a:lnTo>
                    <a:lnTo>
                      <a:pt x="235" y="69"/>
                    </a:lnTo>
                    <a:lnTo>
                      <a:pt x="236" y="68"/>
                    </a:lnTo>
                    <a:lnTo>
                      <a:pt x="238" y="67"/>
                    </a:lnTo>
                    <a:lnTo>
                      <a:pt x="240" y="67"/>
                    </a:lnTo>
                    <a:lnTo>
                      <a:pt x="242" y="65"/>
                    </a:lnTo>
                    <a:lnTo>
                      <a:pt x="242" y="68"/>
                    </a:lnTo>
                    <a:lnTo>
                      <a:pt x="240" y="70"/>
                    </a:lnTo>
                    <a:lnTo>
                      <a:pt x="237" y="70"/>
                    </a:lnTo>
                    <a:lnTo>
                      <a:pt x="240" y="70"/>
                    </a:lnTo>
                    <a:lnTo>
                      <a:pt x="241" y="69"/>
                    </a:lnTo>
                    <a:lnTo>
                      <a:pt x="243" y="71"/>
                    </a:lnTo>
                    <a:lnTo>
                      <a:pt x="243" y="73"/>
                    </a:lnTo>
                    <a:lnTo>
                      <a:pt x="246" y="75"/>
                    </a:lnTo>
                    <a:lnTo>
                      <a:pt x="247" y="75"/>
                    </a:lnTo>
                    <a:lnTo>
                      <a:pt x="248" y="74"/>
                    </a:lnTo>
                    <a:lnTo>
                      <a:pt x="249" y="76"/>
                    </a:lnTo>
                    <a:lnTo>
                      <a:pt x="249" y="74"/>
                    </a:lnTo>
                    <a:lnTo>
                      <a:pt x="251" y="74"/>
                    </a:lnTo>
                    <a:lnTo>
                      <a:pt x="253" y="76"/>
                    </a:lnTo>
                    <a:lnTo>
                      <a:pt x="253" y="75"/>
                    </a:lnTo>
                    <a:lnTo>
                      <a:pt x="254" y="75"/>
                    </a:lnTo>
                    <a:lnTo>
                      <a:pt x="255" y="73"/>
                    </a:lnTo>
                    <a:lnTo>
                      <a:pt x="258" y="74"/>
                    </a:lnTo>
                    <a:lnTo>
                      <a:pt x="257" y="76"/>
                    </a:lnTo>
                    <a:lnTo>
                      <a:pt x="259" y="75"/>
                    </a:lnTo>
                    <a:lnTo>
                      <a:pt x="260" y="74"/>
                    </a:lnTo>
                    <a:lnTo>
                      <a:pt x="260" y="71"/>
                    </a:lnTo>
                    <a:lnTo>
                      <a:pt x="263" y="70"/>
                    </a:lnTo>
                    <a:lnTo>
                      <a:pt x="261" y="73"/>
                    </a:lnTo>
                    <a:lnTo>
                      <a:pt x="263" y="71"/>
                    </a:lnTo>
                    <a:lnTo>
                      <a:pt x="264" y="69"/>
                    </a:lnTo>
                    <a:lnTo>
                      <a:pt x="266" y="70"/>
                    </a:lnTo>
                    <a:lnTo>
                      <a:pt x="269" y="70"/>
                    </a:lnTo>
                    <a:lnTo>
                      <a:pt x="266" y="70"/>
                    </a:lnTo>
                    <a:lnTo>
                      <a:pt x="266" y="68"/>
                    </a:lnTo>
                    <a:lnTo>
                      <a:pt x="269" y="67"/>
                    </a:lnTo>
                    <a:lnTo>
                      <a:pt x="269" y="65"/>
                    </a:lnTo>
                    <a:lnTo>
                      <a:pt x="270" y="64"/>
                    </a:lnTo>
                    <a:lnTo>
                      <a:pt x="270" y="62"/>
                    </a:lnTo>
                    <a:lnTo>
                      <a:pt x="272" y="63"/>
                    </a:lnTo>
                    <a:lnTo>
                      <a:pt x="275" y="60"/>
                    </a:lnTo>
                    <a:lnTo>
                      <a:pt x="276" y="62"/>
                    </a:lnTo>
                    <a:lnTo>
                      <a:pt x="277" y="62"/>
                    </a:lnTo>
                    <a:lnTo>
                      <a:pt x="278" y="64"/>
                    </a:lnTo>
                    <a:lnTo>
                      <a:pt x="278" y="60"/>
                    </a:lnTo>
                    <a:lnTo>
                      <a:pt x="281" y="62"/>
                    </a:lnTo>
                    <a:lnTo>
                      <a:pt x="282" y="63"/>
                    </a:lnTo>
                    <a:lnTo>
                      <a:pt x="284" y="62"/>
                    </a:lnTo>
                    <a:lnTo>
                      <a:pt x="284" y="64"/>
                    </a:lnTo>
                    <a:lnTo>
                      <a:pt x="286" y="63"/>
                    </a:lnTo>
                    <a:lnTo>
                      <a:pt x="287" y="65"/>
                    </a:lnTo>
                    <a:lnTo>
                      <a:pt x="289" y="65"/>
                    </a:lnTo>
                    <a:lnTo>
                      <a:pt x="290" y="64"/>
                    </a:lnTo>
                    <a:lnTo>
                      <a:pt x="290" y="68"/>
                    </a:lnTo>
                    <a:lnTo>
                      <a:pt x="292" y="67"/>
                    </a:lnTo>
                    <a:lnTo>
                      <a:pt x="293" y="68"/>
                    </a:lnTo>
                    <a:lnTo>
                      <a:pt x="295" y="67"/>
                    </a:lnTo>
                    <a:lnTo>
                      <a:pt x="295" y="69"/>
                    </a:lnTo>
                    <a:lnTo>
                      <a:pt x="298" y="69"/>
                    </a:lnTo>
                    <a:lnTo>
                      <a:pt x="299" y="68"/>
                    </a:lnTo>
                    <a:lnTo>
                      <a:pt x="299" y="71"/>
                    </a:lnTo>
                    <a:lnTo>
                      <a:pt x="300" y="70"/>
                    </a:lnTo>
                    <a:lnTo>
                      <a:pt x="303" y="69"/>
                    </a:lnTo>
                    <a:lnTo>
                      <a:pt x="303" y="71"/>
                    </a:lnTo>
                    <a:lnTo>
                      <a:pt x="304" y="69"/>
                    </a:lnTo>
                    <a:lnTo>
                      <a:pt x="304" y="71"/>
                    </a:lnTo>
                    <a:lnTo>
                      <a:pt x="305" y="73"/>
                    </a:lnTo>
                    <a:lnTo>
                      <a:pt x="307" y="74"/>
                    </a:lnTo>
                    <a:lnTo>
                      <a:pt x="307" y="76"/>
                    </a:lnTo>
                    <a:lnTo>
                      <a:pt x="306" y="77"/>
                    </a:lnTo>
                    <a:lnTo>
                      <a:pt x="307" y="77"/>
                    </a:lnTo>
                    <a:lnTo>
                      <a:pt x="310" y="79"/>
                    </a:lnTo>
                    <a:lnTo>
                      <a:pt x="307" y="79"/>
                    </a:lnTo>
                    <a:lnTo>
                      <a:pt x="307" y="81"/>
                    </a:lnTo>
                    <a:lnTo>
                      <a:pt x="306" y="84"/>
                    </a:lnTo>
                    <a:lnTo>
                      <a:pt x="306" y="87"/>
                    </a:lnTo>
                    <a:lnTo>
                      <a:pt x="305" y="88"/>
                    </a:lnTo>
                    <a:lnTo>
                      <a:pt x="307" y="87"/>
                    </a:lnTo>
                    <a:lnTo>
                      <a:pt x="309" y="86"/>
                    </a:lnTo>
                    <a:lnTo>
                      <a:pt x="309" y="84"/>
                    </a:lnTo>
                    <a:lnTo>
                      <a:pt x="310" y="82"/>
                    </a:lnTo>
                    <a:lnTo>
                      <a:pt x="311" y="80"/>
                    </a:lnTo>
                    <a:lnTo>
                      <a:pt x="312" y="80"/>
                    </a:lnTo>
                    <a:lnTo>
                      <a:pt x="312" y="81"/>
                    </a:lnTo>
                    <a:lnTo>
                      <a:pt x="311" y="82"/>
                    </a:lnTo>
                    <a:lnTo>
                      <a:pt x="312" y="84"/>
                    </a:lnTo>
                    <a:lnTo>
                      <a:pt x="315" y="81"/>
                    </a:lnTo>
                    <a:lnTo>
                      <a:pt x="319" y="81"/>
                    </a:lnTo>
                    <a:lnTo>
                      <a:pt x="318" y="80"/>
                    </a:lnTo>
                    <a:lnTo>
                      <a:pt x="321" y="79"/>
                    </a:lnTo>
                    <a:lnTo>
                      <a:pt x="323" y="80"/>
                    </a:lnTo>
                    <a:lnTo>
                      <a:pt x="324" y="80"/>
                    </a:lnTo>
                    <a:lnTo>
                      <a:pt x="327" y="81"/>
                    </a:lnTo>
                    <a:lnTo>
                      <a:pt x="328" y="82"/>
                    </a:lnTo>
                    <a:lnTo>
                      <a:pt x="330" y="84"/>
                    </a:lnTo>
                    <a:lnTo>
                      <a:pt x="332" y="84"/>
                    </a:lnTo>
                    <a:lnTo>
                      <a:pt x="333" y="82"/>
                    </a:lnTo>
                    <a:lnTo>
                      <a:pt x="335" y="82"/>
                    </a:lnTo>
                    <a:lnTo>
                      <a:pt x="338" y="85"/>
                    </a:lnTo>
                    <a:lnTo>
                      <a:pt x="347" y="85"/>
                    </a:lnTo>
                    <a:lnTo>
                      <a:pt x="350" y="84"/>
                    </a:lnTo>
                    <a:lnTo>
                      <a:pt x="353" y="84"/>
                    </a:lnTo>
                    <a:lnTo>
                      <a:pt x="358" y="86"/>
                    </a:lnTo>
                    <a:lnTo>
                      <a:pt x="359" y="86"/>
                    </a:lnTo>
                    <a:lnTo>
                      <a:pt x="362" y="87"/>
                    </a:lnTo>
                    <a:lnTo>
                      <a:pt x="364" y="90"/>
                    </a:lnTo>
                    <a:lnTo>
                      <a:pt x="367" y="91"/>
                    </a:lnTo>
                    <a:lnTo>
                      <a:pt x="369" y="93"/>
                    </a:lnTo>
                    <a:lnTo>
                      <a:pt x="372" y="95"/>
                    </a:lnTo>
                    <a:lnTo>
                      <a:pt x="380" y="103"/>
                    </a:lnTo>
                    <a:lnTo>
                      <a:pt x="382" y="103"/>
                    </a:lnTo>
                    <a:lnTo>
                      <a:pt x="384" y="105"/>
                    </a:lnTo>
                    <a:lnTo>
                      <a:pt x="386" y="105"/>
                    </a:lnTo>
                    <a:lnTo>
                      <a:pt x="387" y="107"/>
                    </a:lnTo>
                    <a:lnTo>
                      <a:pt x="390" y="108"/>
                    </a:lnTo>
                    <a:lnTo>
                      <a:pt x="402" y="108"/>
                    </a:lnTo>
                    <a:lnTo>
                      <a:pt x="403" y="110"/>
                    </a:lnTo>
                    <a:lnTo>
                      <a:pt x="404" y="112"/>
                    </a:lnTo>
                    <a:lnTo>
                      <a:pt x="405" y="114"/>
                    </a:lnTo>
                    <a:lnTo>
                      <a:pt x="405" y="116"/>
                    </a:lnTo>
                    <a:lnTo>
                      <a:pt x="407" y="118"/>
                    </a:lnTo>
                    <a:lnTo>
                      <a:pt x="407" y="120"/>
                    </a:lnTo>
                    <a:lnTo>
                      <a:pt x="408" y="121"/>
                    </a:lnTo>
                    <a:lnTo>
                      <a:pt x="408" y="126"/>
                    </a:lnTo>
                    <a:lnTo>
                      <a:pt x="409" y="129"/>
                    </a:lnTo>
                    <a:lnTo>
                      <a:pt x="409" y="140"/>
                    </a:lnTo>
                    <a:lnTo>
                      <a:pt x="408" y="142"/>
                    </a:lnTo>
                    <a:lnTo>
                      <a:pt x="408" y="143"/>
                    </a:lnTo>
                    <a:lnTo>
                      <a:pt x="407" y="146"/>
                    </a:lnTo>
                    <a:lnTo>
                      <a:pt x="405" y="147"/>
                    </a:lnTo>
                    <a:lnTo>
                      <a:pt x="405" y="148"/>
                    </a:lnTo>
                    <a:lnTo>
                      <a:pt x="404" y="149"/>
                    </a:lnTo>
                    <a:lnTo>
                      <a:pt x="404" y="152"/>
                    </a:lnTo>
                    <a:lnTo>
                      <a:pt x="402" y="153"/>
                    </a:lnTo>
                    <a:lnTo>
                      <a:pt x="401" y="154"/>
                    </a:lnTo>
                    <a:lnTo>
                      <a:pt x="399" y="157"/>
                    </a:lnTo>
                    <a:lnTo>
                      <a:pt x="397" y="159"/>
                    </a:lnTo>
                    <a:lnTo>
                      <a:pt x="396" y="162"/>
                    </a:lnTo>
                    <a:lnTo>
                      <a:pt x="393" y="163"/>
                    </a:lnTo>
                    <a:lnTo>
                      <a:pt x="393" y="165"/>
                    </a:lnTo>
                    <a:lnTo>
                      <a:pt x="391" y="165"/>
                    </a:lnTo>
                    <a:lnTo>
                      <a:pt x="388" y="166"/>
                    </a:lnTo>
                    <a:lnTo>
                      <a:pt x="387" y="169"/>
                    </a:lnTo>
                    <a:lnTo>
                      <a:pt x="385" y="168"/>
                    </a:lnTo>
                    <a:lnTo>
                      <a:pt x="386" y="170"/>
                    </a:lnTo>
                    <a:lnTo>
                      <a:pt x="385" y="171"/>
                    </a:lnTo>
                    <a:lnTo>
                      <a:pt x="384" y="174"/>
                    </a:lnTo>
                    <a:lnTo>
                      <a:pt x="382" y="175"/>
                    </a:lnTo>
                    <a:lnTo>
                      <a:pt x="384" y="172"/>
                    </a:lnTo>
                    <a:lnTo>
                      <a:pt x="382" y="175"/>
                    </a:lnTo>
                    <a:lnTo>
                      <a:pt x="381" y="176"/>
                    </a:lnTo>
                    <a:lnTo>
                      <a:pt x="381" y="177"/>
                    </a:lnTo>
                    <a:lnTo>
                      <a:pt x="379" y="182"/>
                    </a:lnTo>
                    <a:lnTo>
                      <a:pt x="378" y="183"/>
                    </a:lnTo>
                    <a:lnTo>
                      <a:pt x="376" y="186"/>
                    </a:lnTo>
                    <a:lnTo>
                      <a:pt x="375" y="187"/>
                    </a:lnTo>
                    <a:lnTo>
                      <a:pt x="374" y="190"/>
                    </a:lnTo>
                    <a:lnTo>
                      <a:pt x="373" y="191"/>
                    </a:lnTo>
                    <a:lnTo>
                      <a:pt x="370" y="192"/>
                    </a:lnTo>
                    <a:lnTo>
                      <a:pt x="372" y="190"/>
                    </a:lnTo>
                    <a:lnTo>
                      <a:pt x="369" y="188"/>
                    </a:lnTo>
                    <a:lnTo>
                      <a:pt x="368" y="190"/>
                    </a:lnTo>
                    <a:lnTo>
                      <a:pt x="368" y="192"/>
                    </a:lnTo>
                    <a:lnTo>
                      <a:pt x="370" y="191"/>
                    </a:lnTo>
                    <a:lnTo>
                      <a:pt x="368" y="192"/>
                    </a:lnTo>
                    <a:lnTo>
                      <a:pt x="367" y="193"/>
                    </a:lnTo>
                    <a:lnTo>
                      <a:pt x="365" y="196"/>
                    </a:lnTo>
                    <a:lnTo>
                      <a:pt x="367" y="198"/>
                    </a:lnTo>
                    <a:lnTo>
                      <a:pt x="365" y="199"/>
                    </a:lnTo>
                    <a:lnTo>
                      <a:pt x="364" y="202"/>
                    </a:lnTo>
                    <a:lnTo>
                      <a:pt x="367" y="203"/>
                    </a:lnTo>
                    <a:lnTo>
                      <a:pt x="365" y="204"/>
                    </a:lnTo>
                    <a:lnTo>
                      <a:pt x="365" y="207"/>
                    </a:lnTo>
                    <a:lnTo>
                      <a:pt x="364" y="209"/>
                    </a:lnTo>
                    <a:lnTo>
                      <a:pt x="365" y="211"/>
                    </a:lnTo>
                    <a:lnTo>
                      <a:pt x="365" y="219"/>
                    </a:lnTo>
                    <a:lnTo>
                      <a:pt x="367" y="221"/>
                    </a:lnTo>
                    <a:lnTo>
                      <a:pt x="367" y="224"/>
                    </a:lnTo>
                    <a:lnTo>
                      <a:pt x="365" y="225"/>
                    </a:lnTo>
                    <a:lnTo>
                      <a:pt x="365" y="227"/>
                    </a:lnTo>
                    <a:lnTo>
                      <a:pt x="364" y="230"/>
                    </a:lnTo>
                    <a:lnTo>
                      <a:pt x="364" y="233"/>
                    </a:lnTo>
                    <a:lnTo>
                      <a:pt x="363" y="236"/>
                    </a:lnTo>
                    <a:lnTo>
                      <a:pt x="363" y="239"/>
                    </a:lnTo>
                    <a:lnTo>
                      <a:pt x="364" y="242"/>
                    </a:lnTo>
                    <a:lnTo>
                      <a:pt x="363" y="243"/>
                    </a:lnTo>
                    <a:lnTo>
                      <a:pt x="361" y="244"/>
                    </a:lnTo>
                    <a:lnTo>
                      <a:pt x="359" y="246"/>
                    </a:lnTo>
                    <a:lnTo>
                      <a:pt x="358" y="248"/>
                    </a:lnTo>
                    <a:lnTo>
                      <a:pt x="358" y="260"/>
                    </a:lnTo>
                    <a:lnTo>
                      <a:pt x="357" y="263"/>
                    </a:lnTo>
                    <a:lnTo>
                      <a:pt x="355" y="265"/>
                    </a:lnTo>
                    <a:lnTo>
                      <a:pt x="353" y="267"/>
                    </a:lnTo>
                    <a:lnTo>
                      <a:pt x="353" y="269"/>
                    </a:lnTo>
                    <a:lnTo>
                      <a:pt x="352" y="271"/>
                    </a:lnTo>
                    <a:lnTo>
                      <a:pt x="351" y="272"/>
                    </a:lnTo>
                    <a:lnTo>
                      <a:pt x="350" y="275"/>
                    </a:lnTo>
                    <a:lnTo>
                      <a:pt x="349" y="276"/>
                    </a:lnTo>
                    <a:lnTo>
                      <a:pt x="347" y="276"/>
                    </a:lnTo>
                    <a:lnTo>
                      <a:pt x="346" y="278"/>
                    </a:lnTo>
                    <a:lnTo>
                      <a:pt x="345" y="280"/>
                    </a:lnTo>
                    <a:lnTo>
                      <a:pt x="345" y="281"/>
                    </a:lnTo>
                    <a:lnTo>
                      <a:pt x="344" y="283"/>
                    </a:lnTo>
                    <a:lnTo>
                      <a:pt x="345" y="286"/>
                    </a:lnTo>
                    <a:lnTo>
                      <a:pt x="345" y="288"/>
                    </a:lnTo>
                    <a:lnTo>
                      <a:pt x="344" y="289"/>
                    </a:lnTo>
                    <a:lnTo>
                      <a:pt x="339" y="292"/>
                    </a:lnTo>
                    <a:lnTo>
                      <a:pt x="338" y="293"/>
                    </a:lnTo>
                    <a:lnTo>
                      <a:pt x="335" y="294"/>
                    </a:lnTo>
                    <a:lnTo>
                      <a:pt x="334" y="295"/>
                    </a:lnTo>
                    <a:lnTo>
                      <a:pt x="335" y="298"/>
                    </a:lnTo>
                    <a:lnTo>
                      <a:pt x="334" y="299"/>
                    </a:lnTo>
                    <a:lnTo>
                      <a:pt x="327" y="299"/>
                    </a:lnTo>
                    <a:lnTo>
                      <a:pt x="326" y="300"/>
                    </a:lnTo>
                    <a:lnTo>
                      <a:pt x="323" y="300"/>
                    </a:lnTo>
                    <a:lnTo>
                      <a:pt x="323" y="298"/>
                    </a:lnTo>
                    <a:lnTo>
                      <a:pt x="321" y="297"/>
                    </a:lnTo>
                    <a:lnTo>
                      <a:pt x="322" y="299"/>
                    </a:lnTo>
                    <a:lnTo>
                      <a:pt x="321" y="300"/>
                    </a:lnTo>
                    <a:lnTo>
                      <a:pt x="316" y="300"/>
                    </a:lnTo>
                    <a:lnTo>
                      <a:pt x="313" y="302"/>
                    </a:lnTo>
                    <a:lnTo>
                      <a:pt x="316" y="300"/>
                    </a:lnTo>
                    <a:lnTo>
                      <a:pt x="318" y="300"/>
                    </a:lnTo>
                    <a:lnTo>
                      <a:pt x="316" y="299"/>
                    </a:lnTo>
                    <a:lnTo>
                      <a:pt x="315" y="299"/>
                    </a:lnTo>
                    <a:lnTo>
                      <a:pt x="312" y="300"/>
                    </a:lnTo>
                    <a:lnTo>
                      <a:pt x="306" y="300"/>
                    </a:lnTo>
                    <a:lnTo>
                      <a:pt x="306" y="303"/>
                    </a:lnTo>
                    <a:lnTo>
                      <a:pt x="307" y="303"/>
                    </a:lnTo>
                    <a:lnTo>
                      <a:pt x="306" y="304"/>
                    </a:lnTo>
                    <a:lnTo>
                      <a:pt x="304" y="304"/>
                    </a:lnTo>
                    <a:lnTo>
                      <a:pt x="303" y="305"/>
                    </a:lnTo>
                    <a:lnTo>
                      <a:pt x="300" y="306"/>
                    </a:lnTo>
                    <a:lnTo>
                      <a:pt x="299" y="308"/>
                    </a:lnTo>
                    <a:lnTo>
                      <a:pt x="299" y="309"/>
                    </a:lnTo>
                    <a:lnTo>
                      <a:pt x="292" y="309"/>
                    </a:lnTo>
                    <a:lnTo>
                      <a:pt x="290" y="311"/>
                    </a:lnTo>
                    <a:lnTo>
                      <a:pt x="288" y="310"/>
                    </a:lnTo>
                    <a:lnTo>
                      <a:pt x="284" y="314"/>
                    </a:lnTo>
                    <a:lnTo>
                      <a:pt x="283" y="314"/>
                    </a:lnTo>
                    <a:lnTo>
                      <a:pt x="282" y="316"/>
                    </a:lnTo>
                    <a:lnTo>
                      <a:pt x="280" y="317"/>
                    </a:lnTo>
                    <a:lnTo>
                      <a:pt x="278" y="319"/>
                    </a:lnTo>
                    <a:lnTo>
                      <a:pt x="276" y="319"/>
                    </a:lnTo>
                    <a:lnTo>
                      <a:pt x="274" y="321"/>
                    </a:lnTo>
                    <a:lnTo>
                      <a:pt x="271" y="322"/>
                    </a:lnTo>
                    <a:lnTo>
                      <a:pt x="271" y="325"/>
                    </a:lnTo>
                    <a:lnTo>
                      <a:pt x="270" y="327"/>
                    </a:lnTo>
                    <a:lnTo>
                      <a:pt x="270" y="326"/>
                    </a:lnTo>
                    <a:lnTo>
                      <a:pt x="266" y="326"/>
                    </a:lnTo>
                    <a:lnTo>
                      <a:pt x="265" y="327"/>
                    </a:lnTo>
                    <a:lnTo>
                      <a:pt x="266" y="328"/>
                    </a:lnTo>
                    <a:lnTo>
                      <a:pt x="266" y="331"/>
                    </a:lnTo>
                    <a:lnTo>
                      <a:pt x="265" y="333"/>
                    </a:lnTo>
                    <a:lnTo>
                      <a:pt x="265" y="336"/>
                    </a:lnTo>
                    <a:lnTo>
                      <a:pt x="264" y="336"/>
                    </a:lnTo>
                    <a:lnTo>
                      <a:pt x="265" y="338"/>
                    </a:lnTo>
                    <a:lnTo>
                      <a:pt x="265" y="336"/>
                    </a:lnTo>
                    <a:lnTo>
                      <a:pt x="265" y="358"/>
                    </a:lnTo>
                    <a:lnTo>
                      <a:pt x="264" y="360"/>
                    </a:lnTo>
                    <a:lnTo>
                      <a:pt x="264" y="361"/>
                    </a:lnTo>
                    <a:lnTo>
                      <a:pt x="261" y="364"/>
                    </a:lnTo>
                    <a:lnTo>
                      <a:pt x="258" y="366"/>
                    </a:lnTo>
                    <a:lnTo>
                      <a:pt x="255" y="369"/>
                    </a:lnTo>
                    <a:lnTo>
                      <a:pt x="253" y="373"/>
                    </a:lnTo>
                    <a:lnTo>
                      <a:pt x="252" y="375"/>
                    </a:lnTo>
                    <a:lnTo>
                      <a:pt x="249" y="378"/>
                    </a:lnTo>
                    <a:lnTo>
                      <a:pt x="248" y="381"/>
                    </a:lnTo>
                    <a:lnTo>
                      <a:pt x="248" y="383"/>
                    </a:lnTo>
                    <a:lnTo>
                      <a:pt x="247" y="386"/>
                    </a:lnTo>
                    <a:lnTo>
                      <a:pt x="244" y="389"/>
                    </a:lnTo>
                    <a:lnTo>
                      <a:pt x="243" y="392"/>
                    </a:lnTo>
                    <a:lnTo>
                      <a:pt x="238" y="397"/>
                    </a:lnTo>
                    <a:lnTo>
                      <a:pt x="236" y="398"/>
                    </a:lnTo>
                    <a:lnTo>
                      <a:pt x="235" y="400"/>
                    </a:lnTo>
                    <a:lnTo>
                      <a:pt x="232" y="400"/>
                    </a:lnTo>
                    <a:lnTo>
                      <a:pt x="229" y="404"/>
                    </a:lnTo>
                    <a:lnTo>
                      <a:pt x="230" y="401"/>
                    </a:lnTo>
                    <a:lnTo>
                      <a:pt x="231" y="400"/>
                    </a:lnTo>
                    <a:lnTo>
                      <a:pt x="232" y="400"/>
                    </a:lnTo>
                    <a:lnTo>
                      <a:pt x="236" y="397"/>
                    </a:lnTo>
                    <a:lnTo>
                      <a:pt x="237" y="397"/>
                    </a:lnTo>
                    <a:lnTo>
                      <a:pt x="238" y="394"/>
                    </a:lnTo>
                    <a:lnTo>
                      <a:pt x="238" y="392"/>
                    </a:lnTo>
                    <a:lnTo>
                      <a:pt x="241" y="390"/>
                    </a:lnTo>
                    <a:lnTo>
                      <a:pt x="241" y="389"/>
                    </a:lnTo>
                    <a:lnTo>
                      <a:pt x="243" y="388"/>
                    </a:lnTo>
                    <a:lnTo>
                      <a:pt x="243" y="384"/>
                    </a:lnTo>
                    <a:lnTo>
                      <a:pt x="244" y="383"/>
                    </a:lnTo>
                    <a:lnTo>
                      <a:pt x="244" y="381"/>
                    </a:lnTo>
                    <a:lnTo>
                      <a:pt x="243" y="382"/>
                    </a:lnTo>
                    <a:lnTo>
                      <a:pt x="241" y="383"/>
                    </a:lnTo>
                    <a:lnTo>
                      <a:pt x="240" y="382"/>
                    </a:lnTo>
                    <a:lnTo>
                      <a:pt x="237" y="381"/>
                    </a:lnTo>
                    <a:lnTo>
                      <a:pt x="237" y="380"/>
                    </a:lnTo>
                    <a:lnTo>
                      <a:pt x="237" y="382"/>
                    </a:lnTo>
                    <a:lnTo>
                      <a:pt x="238" y="383"/>
                    </a:lnTo>
                    <a:lnTo>
                      <a:pt x="237" y="386"/>
                    </a:lnTo>
                    <a:lnTo>
                      <a:pt x="237" y="388"/>
                    </a:lnTo>
                    <a:lnTo>
                      <a:pt x="235" y="390"/>
                    </a:lnTo>
                    <a:lnTo>
                      <a:pt x="234" y="393"/>
                    </a:lnTo>
                    <a:lnTo>
                      <a:pt x="232" y="394"/>
                    </a:lnTo>
                    <a:lnTo>
                      <a:pt x="230" y="394"/>
                    </a:lnTo>
                    <a:lnTo>
                      <a:pt x="230" y="399"/>
                    </a:lnTo>
                    <a:lnTo>
                      <a:pt x="228" y="399"/>
                    </a:lnTo>
                    <a:lnTo>
                      <a:pt x="229" y="401"/>
                    </a:lnTo>
                    <a:lnTo>
                      <a:pt x="228" y="403"/>
                    </a:lnTo>
                    <a:lnTo>
                      <a:pt x="229" y="403"/>
                    </a:lnTo>
                    <a:lnTo>
                      <a:pt x="229" y="404"/>
                    </a:lnTo>
                    <a:lnTo>
                      <a:pt x="228" y="406"/>
                    </a:lnTo>
                    <a:lnTo>
                      <a:pt x="226" y="408"/>
                    </a:lnTo>
                    <a:lnTo>
                      <a:pt x="225" y="410"/>
                    </a:lnTo>
                    <a:lnTo>
                      <a:pt x="224" y="415"/>
                    </a:lnTo>
                    <a:lnTo>
                      <a:pt x="217" y="422"/>
                    </a:lnTo>
                    <a:lnTo>
                      <a:pt x="214" y="422"/>
                    </a:lnTo>
                    <a:lnTo>
                      <a:pt x="214" y="415"/>
                    </a:lnTo>
                    <a:lnTo>
                      <a:pt x="218" y="411"/>
                    </a:lnTo>
                    <a:lnTo>
                      <a:pt x="215" y="409"/>
                    </a:lnTo>
                    <a:lnTo>
                      <a:pt x="213" y="408"/>
                    </a:lnTo>
                    <a:lnTo>
                      <a:pt x="213" y="406"/>
                    </a:lnTo>
                    <a:lnTo>
                      <a:pt x="212" y="404"/>
                    </a:lnTo>
                    <a:lnTo>
                      <a:pt x="209" y="401"/>
                    </a:lnTo>
                    <a:lnTo>
                      <a:pt x="205" y="399"/>
                    </a:lnTo>
                    <a:lnTo>
                      <a:pt x="205" y="398"/>
                    </a:lnTo>
                    <a:lnTo>
                      <a:pt x="203" y="397"/>
                    </a:lnTo>
                    <a:lnTo>
                      <a:pt x="201" y="395"/>
                    </a:lnTo>
                    <a:lnTo>
                      <a:pt x="200" y="395"/>
                    </a:lnTo>
                    <a:lnTo>
                      <a:pt x="199" y="394"/>
                    </a:lnTo>
                    <a:lnTo>
                      <a:pt x="196" y="394"/>
                    </a:lnTo>
                    <a:lnTo>
                      <a:pt x="195" y="392"/>
                    </a:lnTo>
                    <a:lnTo>
                      <a:pt x="192" y="389"/>
                    </a:lnTo>
                    <a:lnTo>
                      <a:pt x="190" y="390"/>
                    </a:lnTo>
                    <a:lnTo>
                      <a:pt x="189" y="392"/>
                    </a:lnTo>
                    <a:lnTo>
                      <a:pt x="188" y="392"/>
                    </a:lnTo>
                    <a:lnTo>
                      <a:pt x="188" y="388"/>
                    </a:lnTo>
                    <a:lnTo>
                      <a:pt x="180" y="381"/>
                    </a:lnTo>
                    <a:lnTo>
                      <a:pt x="178" y="380"/>
                    </a:lnTo>
                    <a:lnTo>
                      <a:pt x="177" y="381"/>
                    </a:lnTo>
                    <a:lnTo>
                      <a:pt x="174" y="382"/>
                    </a:lnTo>
                    <a:lnTo>
                      <a:pt x="173" y="382"/>
                    </a:lnTo>
                    <a:lnTo>
                      <a:pt x="171" y="381"/>
                    </a:lnTo>
                    <a:lnTo>
                      <a:pt x="172" y="381"/>
                    </a:lnTo>
                    <a:lnTo>
                      <a:pt x="173" y="380"/>
                    </a:lnTo>
                    <a:lnTo>
                      <a:pt x="174" y="377"/>
                    </a:lnTo>
                    <a:lnTo>
                      <a:pt x="176" y="377"/>
                    </a:lnTo>
                    <a:lnTo>
                      <a:pt x="180" y="372"/>
                    </a:lnTo>
                    <a:lnTo>
                      <a:pt x="182" y="370"/>
                    </a:lnTo>
                    <a:lnTo>
                      <a:pt x="184" y="367"/>
                    </a:lnTo>
                    <a:lnTo>
                      <a:pt x="185" y="365"/>
                    </a:lnTo>
                    <a:lnTo>
                      <a:pt x="188" y="362"/>
                    </a:lnTo>
                    <a:lnTo>
                      <a:pt x="189" y="360"/>
                    </a:lnTo>
                    <a:lnTo>
                      <a:pt x="191" y="360"/>
                    </a:lnTo>
                    <a:lnTo>
                      <a:pt x="191" y="359"/>
                    </a:lnTo>
                    <a:lnTo>
                      <a:pt x="194" y="358"/>
                    </a:lnTo>
                    <a:lnTo>
                      <a:pt x="196" y="355"/>
                    </a:lnTo>
                    <a:lnTo>
                      <a:pt x="199" y="354"/>
                    </a:lnTo>
                    <a:lnTo>
                      <a:pt x="201" y="352"/>
                    </a:lnTo>
                    <a:lnTo>
                      <a:pt x="202" y="352"/>
                    </a:lnTo>
                    <a:lnTo>
                      <a:pt x="205" y="350"/>
                    </a:lnTo>
                    <a:lnTo>
                      <a:pt x="206" y="350"/>
                    </a:lnTo>
                    <a:lnTo>
                      <a:pt x="207" y="348"/>
                    </a:lnTo>
                    <a:lnTo>
                      <a:pt x="208" y="348"/>
                    </a:lnTo>
                    <a:lnTo>
                      <a:pt x="211" y="347"/>
                    </a:lnTo>
                    <a:lnTo>
                      <a:pt x="212" y="345"/>
                    </a:lnTo>
                    <a:lnTo>
                      <a:pt x="212" y="338"/>
                    </a:lnTo>
                    <a:lnTo>
                      <a:pt x="213" y="337"/>
                    </a:lnTo>
                    <a:lnTo>
                      <a:pt x="213" y="336"/>
                    </a:lnTo>
                    <a:lnTo>
                      <a:pt x="212" y="334"/>
                    </a:lnTo>
                    <a:lnTo>
                      <a:pt x="211" y="332"/>
                    </a:lnTo>
                    <a:lnTo>
                      <a:pt x="211" y="331"/>
                    </a:lnTo>
                    <a:lnTo>
                      <a:pt x="208" y="328"/>
                    </a:lnTo>
                    <a:lnTo>
                      <a:pt x="206" y="328"/>
                    </a:lnTo>
                    <a:lnTo>
                      <a:pt x="205" y="330"/>
                    </a:lnTo>
                    <a:lnTo>
                      <a:pt x="202" y="330"/>
                    </a:lnTo>
                    <a:lnTo>
                      <a:pt x="202" y="327"/>
                    </a:lnTo>
                    <a:lnTo>
                      <a:pt x="205" y="325"/>
                    </a:lnTo>
                    <a:lnTo>
                      <a:pt x="205" y="321"/>
                    </a:lnTo>
                    <a:lnTo>
                      <a:pt x="206" y="319"/>
                    </a:lnTo>
                    <a:lnTo>
                      <a:pt x="206" y="311"/>
                    </a:lnTo>
                    <a:lnTo>
                      <a:pt x="205" y="310"/>
                    </a:lnTo>
                    <a:lnTo>
                      <a:pt x="201" y="310"/>
                    </a:lnTo>
                    <a:lnTo>
                      <a:pt x="200" y="311"/>
                    </a:lnTo>
                    <a:lnTo>
                      <a:pt x="195" y="311"/>
                    </a:lnTo>
                    <a:lnTo>
                      <a:pt x="194" y="309"/>
                    </a:lnTo>
                    <a:lnTo>
                      <a:pt x="194" y="308"/>
                    </a:lnTo>
                    <a:lnTo>
                      <a:pt x="192" y="306"/>
                    </a:lnTo>
                    <a:lnTo>
                      <a:pt x="192" y="302"/>
                    </a:lnTo>
                    <a:lnTo>
                      <a:pt x="191" y="299"/>
                    </a:lnTo>
                    <a:lnTo>
                      <a:pt x="192" y="297"/>
                    </a:lnTo>
                    <a:lnTo>
                      <a:pt x="191" y="295"/>
                    </a:lnTo>
                    <a:lnTo>
                      <a:pt x="191" y="293"/>
                    </a:lnTo>
                    <a:lnTo>
                      <a:pt x="189" y="292"/>
                    </a:lnTo>
                    <a:lnTo>
                      <a:pt x="185" y="292"/>
                    </a:lnTo>
                    <a:lnTo>
                      <a:pt x="184" y="291"/>
                    </a:lnTo>
                    <a:lnTo>
                      <a:pt x="183" y="291"/>
                    </a:lnTo>
                    <a:lnTo>
                      <a:pt x="180" y="292"/>
                    </a:lnTo>
                    <a:lnTo>
                      <a:pt x="173" y="292"/>
                    </a:lnTo>
                    <a:lnTo>
                      <a:pt x="172" y="291"/>
                    </a:lnTo>
                    <a:lnTo>
                      <a:pt x="168" y="291"/>
                    </a:lnTo>
                    <a:lnTo>
                      <a:pt x="167" y="289"/>
                    </a:lnTo>
                    <a:lnTo>
                      <a:pt x="167" y="287"/>
                    </a:lnTo>
                    <a:lnTo>
                      <a:pt x="168" y="286"/>
                    </a:lnTo>
                    <a:lnTo>
                      <a:pt x="167" y="283"/>
                    </a:lnTo>
                    <a:lnTo>
                      <a:pt x="168" y="282"/>
                    </a:lnTo>
                    <a:lnTo>
                      <a:pt x="168" y="280"/>
                    </a:lnTo>
                    <a:lnTo>
                      <a:pt x="169" y="278"/>
                    </a:lnTo>
                    <a:lnTo>
                      <a:pt x="168" y="276"/>
                    </a:lnTo>
                    <a:lnTo>
                      <a:pt x="167" y="275"/>
                    </a:lnTo>
                    <a:lnTo>
                      <a:pt x="167" y="272"/>
                    </a:lnTo>
                    <a:lnTo>
                      <a:pt x="166" y="271"/>
                    </a:lnTo>
                    <a:lnTo>
                      <a:pt x="166" y="269"/>
                    </a:lnTo>
                    <a:lnTo>
                      <a:pt x="167" y="267"/>
                    </a:lnTo>
                    <a:lnTo>
                      <a:pt x="167" y="266"/>
                    </a:lnTo>
                    <a:lnTo>
                      <a:pt x="166" y="265"/>
                    </a:lnTo>
                    <a:lnTo>
                      <a:pt x="171" y="257"/>
                    </a:lnTo>
                    <a:lnTo>
                      <a:pt x="169" y="254"/>
                    </a:lnTo>
                    <a:lnTo>
                      <a:pt x="172" y="249"/>
                    </a:lnTo>
                    <a:lnTo>
                      <a:pt x="172" y="248"/>
                    </a:lnTo>
                    <a:lnTo>
                      <a:pt x="171" y="246"/>
                    </a:lnTo>
                    <a:lnTo>
                      <a:pt x="171" y="243"/>
                    </a:lnTo>
                    <a:lnTo>
                      <a:pt x="169" y="241"/>
                    </a:lnTo>
                    <a:lnTo>
                      <a:pt x="168" y="239"/>
                    </a:lnTo>
                    <a:lnTo>
                      <a:pt x="166" y="239"/>
                    </a:lnTo>
                    <a:lnTo>
                      <a:pt x="163" y="237"/>
                    </a:lnTo>
                    <a:lnTo>
                      <a:pt x="162" y="235"/>
                    </a:lnTo>
                    <a:lnTo>
                      <a:pt x="162" y="231"/>
                    </a:lnTo>
                    <a:lnTo>
                      <a:pt x="163" y="228"/>
                    </a:lnTo>
                    <a:lnTo>
                      <a:pt x="162" y="227"/>
                    </a:lnTo>
                    <a:lnTo>
                      <a:pt x="148" y="227"/>
                    </a:lnTo>
                    <a:lnTo>
                      <a:pt x="144" y="226"/>
                    </a:lnTo>
                    <a:lnTo>
                      <a:pt x="144" y="218"/>
                    </a:lnTo>
                    <a:lnTo>
                      <a:pt x="140" y="214"/>
                    </a:lnTo>
                    <a:lnTo>
                      <a:pt x="143" y="214"/>
                    </a:lnTo>
                    <a:lnTo>
                      <a:pt x="142" y="211"/>
                    </a:lnTo>
                    <a:lnTo>
                      <a:pt x="143" y="209"/>
                    </a:lnTo>
                    <a:lnTo>
                      <a:pt x="143" y="207"/>
                    </a:lnTo>
                    <a:lnTo>
                      <a:pt x="142" y="205"/>
                    </a:lnTo>
                    <a:lnTo>
                      <a:pt x="142" y="202"/>
                    </a:lnTo>
                    <a:lnTo>
                      <a:pt x="140" y="199"/>
                    </a:lnTo>
                    <a:lnTo>
                      <a:pt x="138" y="199"/>
                    </a:lnTo>
                    <a:lnTo>
                      <a:pt x="136" y="197"/>
                    </a:lnTo>
                    <a:lnTo>
                      <a:pt x="128" y="197"/>
                    </a:lnTo>
                    <a:lnTo>
                      <a:pt x="126" y="196"/>
                    </a:lnTo>
                    <a:lnTo>
                      <a:pt x="124" y="193"/>
                    </a:lnTo>
                    <a:lnTo>
                      <a:pt x="121" y="193"/>
                    </a:lnTo>
                    <a:lnTo>
                      <a:pt x="120" y="192"/>
                    </a:lnTo>
                    <a:lnTo>
                      <a:pt x="117" y="192"/>
                    </a:lnTo>
                    <a:lnTo>
                      <a:pt x="115" y="190"/>
                    </a:lnTo>
                    <a:lnTo>
                      <a:pt x="113" y="188"/>
                    </a:lnTo>
                    <a:lnTo>
                      <a:pt x="111" y="188"/>
                    </a:lnTo>
                    <a:lnTo>
                      <a:pt x="109" y="187"/>
                    </a:lnTo>
                    <a:lnTo>
                      <a:pt x="108" y="186"/>
                    </a:lnTo>
                    <a:lnTo>
                      <a:pt x="102" y="186"/>
                    </a:lnTo>
                    <a:lnTo>
                      <a:pt x="99" y="185"/>
                    </a:lnTo>
                    <a:lnTo>
                      <a:pt x="99" y="183"/>
                    </a:lnTo>
                    <a:lnTo>
                      <a:pt x="97" y="182"/>
                    </a:lnTo>
                    <a:lnTo>
                      <a:pt x="92" y="177"/>
                    </a:lnTo>
                    <a:lnTo>
                      <a:pt x="91" y="175"/>
                    </a:lnTo>
                    <a:lnTo>
                      <a:pt x="91" y="170"/>
                    </a:lnTo>
                    <a:lnTo>
                      <a:pt x="90" y="168"/>
                    </a:lnTo>
                    <a:lnTo>
                      <a:pt x="90" y="164"/>
                    </a:lnTo>
                    <a:lnTo>
                      <a:pt x="91" y="164"/>
                    </a:lnTo>
                    <a:lnTo>
                      <a:pt x="91" y="157"/>
                    </a:lnTo>
                    <a:lnTo>
                      <a:pt x="88" y="158"/>
                    </a:lnTo>
                    <a:lnTo>
                      <a:pt x="87" y="157"/>
                    </a:lnTo>
                    <a:lnTo>
                      <a:pt x="84" y="157"/>
                    </a:lnTo>
                    <a:lnTo>
                      <a:pt x="81" y="158"/>
                    </a:lnTo>
                    <a:lnTo>
                      <a:pt x="79" y="158"/>
                    </a:lnTo>
                    <a:lnTo>
                      <a:pt x="78" y="159"/>
                    </a:lnTo>
                    <a:lnTo>
                      <a:pt x="75" y="160"/>
                    </a:lnTo>
                    <a:lnTo>
                      <a:pt x="73" y="163"/>
                    </a:lnTo>
                    <a:lnTo>
                      <a:pt x="70" y="163"/>
                    </a:lnTo>
                    <a:lnTo>
                      <a:pt x="67" y="166"/>
                    </a:lnTo>
                    <a:lnTo>
                      <a:pt x="62" y="166"/>
                    </a:lnTo>
                    <a:lnTo>
                      <a:pt x="61" y="169"/>
                    </a:lnTo>
                    <a:lnTo>
                      <a:pt x="59" y="170"/>
                    </a:lnTo>
                    <a:lnTo>
                      <a:pt x="58" y="170"/>
                    </a:lnTo>
                    <a:lnTo>
                      <a:pt x="55" y="171"/>
                    </a:lnTo>
                    <a:lnTo>
                      <a:pt x="53" y="170"/>
                    </a:lnTo>
                    <a:lnTo>
                      <a:pt x="46" y="17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14" name="Freeform 679"/>
              <p:cNvSpPr>
                <a:spLocks/>
              </p:cNvSpPr>
              <p:nvPr/>
            </p:nvSpPr>
            <p:spPr bwMode="auto">
              <a:xfrm>
                <a:off x="2769" y="1465"/>
                <a:ext cx="8" cy="10"/>
              </a:xfrm>
              <a:custGeom>
                <a:avLst/>
                <a:gdLst>
                  <a:gd name="T0" fmla="*/ 4 w 8"/>
                  <a:gd name="T1" fmla="*/ 3 h 10"/>
                  <a:gd name="T2" fmla="*/ 4 w 8"/>
                  <a:gd name="T3" fmla="*/ 0 h 10"/>
                  <a:gd name="T4" fmla="*/ 3 w 8"/>
                  <a:gd name="T5" fmla="*/ 0 h 10"/>
                  <a:gd name="T6" fmla="*/ 2 w 8"/>
                  <a:gd name="T7" fmla="*/ 1 h 10"/>
                  <a:gd name="T8" fmla="*/ 2 w 8"/>
                  <a:gd name="T9" fmla="*/ 3 h 10"/>
                  <a:gd name="T10" fmla="*/ 0 w 8"/>
                  <a:gd name="T11" fmla="*/ 4 h 10"/>
                  <a:gd name="T12" fmla="*/ 2 w 8"/>
                  <a:gd name="T13" fmla="*/ 6 h 10"/>
                  <a:gd name="T14" fmla="*/ 2 w 8"/>
                  <a:gd name="T15" fmla="*/ 9 h 10"/>
                  <a:gd name="T16" fmla="*/ 3 w 8"/>
                  <a:gd name="T17" fmla="*/ 10 h 10"/>
                  <a:gd name="T18" fmla="*/ 5 w 8"/>
                  <a:gd name="T19" fmla="*/ 9 h 10"/>
                  <a:gd name="T20" fmla="*/ 6 w 8"/>
                  <a:gd name="T21" fmla="*/ 10 h 10"/>
                  <a:gd name="T22" fmla="*/ 6 w 8"/>
                  <a:gd name="T23" fmla="*/ 9 h 10"/>
                  <a:gd name="T24" fmla="*/ 8 w 8"/>
                  <a:gd name="T25" fmla="*/ 6 h 10"/>
                  <a:gd name="T26" fmla="*/ 8 w 8"/>
                  <a:gd name="T27" fmla="*/ 5 h 10"/>
                  <a:gd name="T28" fmla="*/ 5 w 8"/>
                  <a:gd name="T29" fmla="*/ 4 h 10"/>
                  <a:gd name="T30" fmla="*/ 4 w 8"/>
                  <a:gd name="T3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10">
                    <a:moveTo>
                      <a:pt x="4" y="3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5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15" name="Freeform 680"/>
              <p:cNvSpPr>
                <a:spLocks/>
              </p:cNvSpPr>
              <p:nvPr/>
            </p:nvSpPr>
            <p:spPr bwMode="auto">
              <a:xfrm>
                <a:off x="2744" y="1448"/>
                <a:ext cx="10" cy="3"/>
              </a:xfrm>
              <a:custGeom>
                <a:avLst/>
                <a:gdLst>
                  <a:gd name="T0" fmla="*/ 10 w 10"/>
                  <a:gd name="T1" fmla="*/ 0 h 3"/>
                  <a:gd name="T2" fmla="*/ 8 w 10"/>
                  <a:gd name="T3" fmla="*/ 1 h 3"/>
                  <a:gd name="T4" fmla="*/ 6 w 10"/>
                  <a:gd name="T5" fmla="*/ 3 h 3"/>
                  <a:gd name="T6" fmla="*/ 5 w 10"/>
                  <a:gd name="T7" fmla="*/ 1 h 3"/>
                  <a:gd name="T8" fmla="*/ 1 w 10"/>
                  <a:gd name="T9" fmla="*/ 1 h 3"/>
                  <a:gd name="T10" fmla="*/ 0 w 10"/>
                  <a:gd name="T11" fmla="*/ 0 h 3"/>
                  <a:gd name="T12" fmla="*/ 10 w 1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lnTo>
                      <a:pt x="8" y="1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16" name="Freeform 681"/>
              <p:cNvSpPr>
                <a:spLocks/>
              </p:cNvSpPr>
              <p:nvPr/>
            </p:nvSpPr>
            <p:spPr bwMode="auto">
              <a:xfrm>
                <a:off x="2760" y="142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17" name="Freeform 682"/>
              <p:cNvSpPr>
                <a:spLocks/>
              </p:cNvSpPr>
              <p:nvPr/>
            </p:nvSpPr>
            <p:spPr bwMode="auto">
              <a:xfrm>
                <a:off x="2761" y="142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18" name="Freeform 683"/>
              <p:cNvSpPr>
                <a:spLocks/>
              </p:cNvSpPr>
              <p:nvPr/>
            </p:nvSpPr>
            <p:spPr bwMode="auto">
              <a:xfrm>
                <a:off x="2763" y="1419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3 w 4"/>
                  <a:gd name="T3" fmla="*/ 0 h 1"/>
                  <a:gd name="T4" fmla="*/ 0 w 4"/>
                  <a:gd name="T5" fmla="*/ 1 h 1"/>
                  <a:gd name="T6" fmla="*/ 3 w 4"/>
                  <a:gd name="T7" fmla="*/ 0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19" name="Freeform 684"/>
              <p:cNvSpPr>
                <a:spLocks/>
              </p:cNvSpPr>
              <p:nvPr/>
            </p:nvSpPr>
            <p:spPr bwMode="auto">
              <a:xfrm>
                <a:off x="2768" y="141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20" name="Freeform 685"/>
              <p:cNvSpPr>
                <a:spLocks/>
              </p:cNvSpPr>
              <p:nvPr/>
            </p:nvSpPr>
            <p:spPr bwMode="auto">
              <a:xfrm>
                <a:off x="2773" y="141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21" name="Freeform 686"/>
              <p:cNvSpPr>
                <a:spLocks/>
              </p:cNvSpPr>
              <p:nvPr/>
            </p:nvSpPr>
            <p:spPr bwMode="auto">
              <a:xfrm>
                <a:off x="2746" y="1419"/>
                <a:ext cx="39" cy="38"/>
              </a:xfrm>
              <a:custGeom>
                <a:avLst/>
                <a:gdLst>
                  <a:gd name="T0" fmla="*/ 4 w 39"/>
                  <a:gd name="T1" fmla="*/ 29 h 38"/>
                  <a:gd name="T2" fmla="*/ 0 w 39"/>
                  <a:gd name="T3" fmla="*/ 28 h 38"/>
                  <a:gd name="T4" fmla="*/ 2 w 39"/>
                  <a:gd name="T5" fmla="*/ 24 h 38"/>
                  <a:gd name="T6" fmla="*/ 5 w 39"/>
                  <a:gd name="T7" fmla="*/ 23 h 38"/>
                  <a:gd name="T8" fmla="*/ 8 w 39"/>
                  <a:gd name="T9" fmla="*/ 19 h 38"/>
                  <a:gd name="T10" fmla="*/ 10 w 39"/>
                  <a:gd name="T11" fmla="*/ 16 h 38"/>
                  <a:gd name="T12" fmla="*/ 11 w 39"/>
                  <a:gd name="T13" fmla="*/ 10 h 38"/>
                  <a:gd name="T14" fmla="*/ 17 w 39"/>
                  <a:gd name="T15" fmla="*/ 6 h 38"/>
                  <a:gd name="T16" fmla="*/ 16 w 39"/>
                  <a:gd name="T17" fmla="*/ 10 h 38"/>
                  <a:gd name="T18" fmla="*/ 17 w 39"/>
                  <a:gd name="T19" fmla="*/ 11 h 38"/>
                  <a:gd name="T20" fmla="*/ 16 w 39"/>
                  <a:gd name="T21" fmla="*/ 15 h 38"/>
                  <a:gd name="T22" fmla="*/ 21 w 39"/>
                  <a:gd name="T23" fmla="*/ 12 h 38"/>
                  <a:gd name="T24" fmla="*/ 23 w 39"/>
                  <a:gd name="T25" fmla="*/ 8 h 38"/>
                  <a:gd name="T26" fmla="*/ 20 w 39"/>
                  <a:gd name="T27" fmla="*/ 7 h 38"/>
                  <a:gd name="T28" fmla="*/ 22 w 39"/>
                  <a:gd name="T29" fmla="*/ 2 h 38"/>
                  <a:gd name="T30" fmla="*/ 26 w 39"/>
                  <a:gd name="T31" fmla="*/ 1 h 38"/>
                  <a:gd name="T32" fmla="*/ 29 w 39"/>
                  <a:gd name="T33" fmla="*/ 1 h 38"/>
                  <a:gd name="T34" fmla="*/ 36 w 39"/>
                  <a:gd name="T35" fmla="*/ 0 h 38"/>
                  <a:gd name="T36" fmla="*/ 38 w 39"/>
                  <a:gd name="T37" fmla="*/ 2 h 38"/>
                  <a:gd name="T38" fmla="*/ 39 w 39"/>
                  <a:gd name="T39" fmla="*/ 5 h 38"/>
                  <a:gd name="T40" fmla="*/ 38 w 39"/>
                  <a:gd name="T41" fmla="*/ 8 h 38"/>
                  <a:gd name="T42" fmla="*/ 34 w 39"/>
                  <a:gd name="T43" fmla="*/ 11 h 38"/>
                  <a:gd name="T44" fmla="*/ 33 w 39"/>
                  <a:gd name="T45" fmla="*/ 13 h 38"/>
                  <a:gd name="T46" fmla="*/ 37 w 39"/>
                  <a:gd name="T47" fmla="*/ 15 h 38"/>
                  <a:gd name="T48" fmla="*/ 36 w 39"/>
                  <a:gd name="T49" fmla="*/ 18 h 38"/>
                  <a:gd name="T50" fmla="*/ 34 w 39"/>
                  <a:gd name="T51" fmla="*/ 21 h 38"/>
                  <a:gd name="T52" fmla="*/ 31 w 39"/>
                  <a:gd name="T53" fmla="*/ 22 h 38"/>
                  <a:gd name="T54" fmla="*/ 28 w 39"/>
                  <a:gd name="T55" fmla="*/ 22 h 38"/>
                  <a:gd name="T56" fmla="*/ 26 w 39"/>
                  <a:gd name="T57" fmla="*/ 24 h 38"/>
                  <a:gd name="T58" fmla="*/ 28 w 39"/>
                  <a:gd name="T59" fmla="*/ 29 h 38"/>
                  <a:gd name="T60" fmla="*/ 28 w 39"/>
                  <a:gd name="T61" fmla="*/ 32 h 38"/>
                  <a:gd name="T62" fmla="*/ 25 w 39"/>
                  <a:gd name="T63" fmla="*/ 34 h 38"/>
                  <a:gd name="T64" fmla="*/ 27 w 39"/>
                  <a:gd name="T65" fmla="*/ 35 h 38"/>
                  <a:gd name="T66" fmla="*/ 26 w 39"/>
                  <a:gd name="T67" fmla="*/ 38 h 38"/>
                  <a:gd name="T68" fmla="*/ 22 w 39"/>
                  <a:gd name="T69" fmla="*/ 36 h 38"/>
                  <a:gd name="T70" fmla="*/ 23 w 39"/>
                  <a:gd name="T71" fmla="*/ 32 h 38"/>
                  <a:gd name="T72" fmla="*/ 20 w 39"/>
                  <a:gd name="T73" fmla="*/ 30 h 38"/>
                  <a:gd name="T74" fmla="*/ 16 w 39"/>
                  <a:gd name="T75" fmla="*/ 28 h 38"/>
                  <a:gd name="T76" fmla="*/ 14 w 39"/>
                  <a:gd name="T77" fmla="*/ 28 h 38"/>
                  <a:gd name="T78" fmla="*/ 8 w 39"/>
                  <a:gd name="T79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" h="38">
                    <a:moveTo>
                      <a:pt x="8" y="29"/>
                    </a:moveTo>
                    <a:lnTo>
                      <a:pt x="4" y="29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8" y="19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1" y="10"/>
                    </a:lnTo>
                    <a:lnTo>
                      <a:pt x="13" y="8"/>
                    </a:lnTo>
                    <a:lnTo>
                      <a:pt x="17" y="6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17" y="11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17" y="16"/>
                    </a:lnTo>
                    <a:lnTo>
                      <a:pt x="21" y="12"/>
                    </a:lnTo>
                    <a:lnTo>
                      <a:pt x="22" y="10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20" y="7"/>
                    </a:lnTo>
                    <a:lnTo>
                      <a:pt x="20" y="4"/>
                    </a:lnTo>
                    <a:lnTo>
                      <a:pt x="22" y="2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7" y="11"/>
                    </a:lnTo>
                    <a:lnTo>
                      <a:pt x="34" y="11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7" y="17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4" y="21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31" y="23"/>
                    </a:lnTo>
                    <a:lnTo>
                      <a:pt x="28" y="22"/>
                    </a:lnTo>
                    <a:lnTo>
                      <a:pt x="26" y="23"/>
                    </a:lnTo>
                    <a:lnTo>
                      <a:pt x="26" y="24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27" y="30"/>
                    </a:lnTo>
                    <a:lnTo>
                      <a:pt x="28" y="32"/>
                    </a:lnTo>
                    <a:lnTo>
                      <a:pt x="26" y="33"/>
                    </a:lnTo>
                    <a:lnTo>
                      <a:pt x="25" y="34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6"/>
                    </a:lnTo>
                    <a:lnTo>
                      <a:pt x="26" y="38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3" y="35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20" y="30"/>
                    </a:lnTo>
                    <a:lnTo>
                      <a:pt x="17" y="30"/>
                    </a:lnTo>
                    <a:lnTo>
                      <a:pt x="16" y="28"/>
                    </a:lnTo>
                    <a:lnTo>
                      <a:pt x="15" y="29"/>
                    </a:lnTo>
                    <a:lnTo>
                      <a:pt x="14" y="28"/>
                    </a:lnTo>
                    <a:lnTo>
                      <a:pt x="10" y="28"/>
                    </a:lnTo>
                    <a:lnTo>
                      <a:pt x="8" y="29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22" name="Freeform 687"/>
              <p:cNvSpPr>
                <a:spLocks/>
              </p:cNvSpPr>
              <p:nvPr/>
            </p:nvSpPr>
            <p:spPr bwMode="auto">
              <a:xfrm>
                <a:off x="1257" y="1156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2 h 2"/>
                  <a:gd name="T4" fmla="*/ 0 w 3"/>
                  <a:gd name="T5" fmla="*/ 0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23" name="Freeform 688"/>
              <p:cNvSpPr>
                <a:spLocks/>
              </p:cNvSpPr>
              <p:nvPr/>
            </p:nvSpPr>
            <p:spPr bwMode="auto">
              <a:xfrm>
                <a:off x="2090" y="1445"/>
                <a:ext cx="70" cy="68"/>
              </a:xfrm>
              <a:custGeom>
                <a:avLst/>
                <a:gdLst>
                  <a:gd name="T0" fmla="*/ 67 w 70"/>
                  <a:gd name="T1" fmla="*/ 60 h 68"/>
                  <a:gd name="T2" fmla="*/ 64 w 70"/>
                  <a:gd name="T3" fmla="*/ 67 h 68"/>
                  <a:gd name="T4" fmla="*/ 61 w 70"/>
                  <a:gd name="T5" fmla="*/ 60 h 68"/>
                  <a:gd name="T6" fmla="*/ 54 w 70"/>
                  <a:gd name="T7" fmla="*/ 63 h 68"/>
                  <a:gd name="T8" fmla="*/ 56 w 70"/>
                  <a:gd name="T9" fmla="*/ 56 h 68"/>
                  <a:gd name="T10" fmla="*/ 52 w 70"/>
                  <a:gd name="T11" fmla="*/ 57 h 68"/>
                  <a:gd name="T12" fmla="*/ 50 w 70"/>
                  <a:gd name="T13" fmla="*/ 56 h 68"/>
                  <a:gd name="T14" fmla="*/ 43 w 70"/>
                  <a:gd name="T15" fmla="*/ 64 h 68"/>
                  <a:gd name="T16" fmla="*/ 38 w 70"/>
                  <a:gd name="T17" fmla="*/ 62 h 68"/>
                  <a:gd name="T18" fmla="*/ 44 w 70"/>
                  <a:gd name="T19" fmla="*/ 57 h 68"/>
                  <a:gd name="T20" fmla="*/ 44 w 70"/>
                  <a:gd name="T21" fmla="*/ 54 h 68"/>
                  <a:gd name="T22" fmla="*/ 39 w 70"/>
                  <a:gd name="T23" fmla="*/ 57 h 68"/>
                  <a:gd name="T24" fmla="*/ 36 w 70"/>
                  <a:gd name="T25" fmla="*/ 56 h 68"/>
                  <a:gd name="T26" fmla="*/ 37 w 70"/>
                  <a:gd name="T27" fmla="*/ 52 h 68"/>
                  <a:gd name="T28" fmla="*/ 33 w 70"/>
                  <a:gd name="T29" fmla="*/ 52 h 68"/>
                  <a:gd name="T30" fmla="*/ 31 w 70"/>
                  <a:gd name="T31" fmla="*/ 54 h 68"/>
                  <a:gd name="T32" fmla="*/ 23 w 70"/>
                  <a:gd name="T33" fmla="*/ 53 h 68"/>
                  <a:gd name="T34" fmla="*/ 16 w 70"/>
                  <a:gd name="T35" fmla="*/ 54 h 68"/>
                  <a:gd name="T36" fmla="*/ 8 w 70"/>
                  <a:gd name="T37" fmla="*/ 54 h 68"/>
                  <a:gd name="T38" fmla="*/ 1 w 70"/>
                  <a:gd name="T39" fmla="*/ 49 h 68"/>
                  <a:gd name="T40" fmla="*/ 3 w 70"/>
                  <a:gd name="T41" fmla="*/ 42 h 68"/>
                  <a:gd name="T42" fmla="*/ 6 w 70"/>
                  <a:gd name="T43" fmla="*/ 40 h 68"/>
                  <a:gd name="T44" fmla="*/ 8 w 70"/>
                  <a:gd name="T45" fmla="*/ 38 h 68"/>
                  <a:gd name="T46" fmla="*/ 13 w 70"/>
                  <a:gd name="T47" fmla="*/ 36 h 68"/>
                  <a:gd name="T48" fmla="*/ 13 w 70"/>
                  <a:gd name="T49" fmla="*/ 34 h 68"/>
                  <a:gd name="T50" fmla="*/ 13 w 70"/>
                  <a:gd name="T51" fmla="*/ 29 h 68"/>
                  <a:gd name="T52" fmla="*/ 16 w 70"/>
                  <a:gd name="T53" fmla="*/ 24 h 68"/>
                  <a:gd name="T54" fmla="*/ 18 w 70"/>
                  <a:gd name="T55" fmla="*/ 20 h 68"/>
                  <a:gd name="T56" fmla="*/ 21 w 70"/>
                  <a:gd name="T57" fmla="*/ 13 h 68"/>
                  <a:gd name="T58" fmla="*/ 26 w 70"/>
                  <a:gd name="T59" fmla="*/ 8 h 68"/>
                  <a:gd name="T60" fmla="*/ 31 w 70"/>
                  <a:gd name="T61" fmla="*/ 2 h 68"/>
                  <a:gd name="T62" fmla="*/ 38 w 70"/>
                  <a:gd name="T63" fmla="*/ 2 h 68"/>
                  <a:gd name="T64" fmla="*/ 39 w 70"/>
                  <a:gd name="T65" fmla="*/ 3 h 68"/>
                  <a:gd name="T66" fmla="*/ 38 w 70"/>
                  <a:gd name="T67" fmla="*/ 7 h 68"/>
                  <a:gd name="T68" fmla="*/ 33 w 70"/>
                  <a:gd name="T69" fmla="*/ 10 h 68"/>
                  <a:gd name="T70" fmla="*/ 30 w 70"/>
                  <a:gd name="T71" fmla="*/ 19 h 68"/>
                  <a:gd name="T72" fmla="*/ 26 w 70"/>
                  <a:gd name="T73" fmla="*/ 28 h 68"/>
                  <a:gd name="T74" fmla="*/ 31 w 70"/>
                  <a:gd name="T75" fmla="*/ 21 h 68"/>
                  <a:gd name="T76" fmla="*/ 37 w 70"/>
                  <a:gd name="T77" fmla="*/ 23 h 68"/>
                  <a:gd name="T78" fmla="*/ 33 w 70"/>
                  <a:gd name="T79" fmla="*/ 28 h 68"/>
                  <a:gd name="T80" fmla="*/ 33 w 70"/>
                  <a:gd name="T81" fmla="*/ 30 h 68"/>
                  <a:gd name="T82" fmla="*/ 43 w 70"/>
                  <a:gd name="T83" fmla="*/ 31 h 68"/>
                  <a:gd name="T84" fmla="*/ 42 w 70"/>
                  <a:gd name="T85" fmla="*/ 35 h 68"/>
                  <a:gd name="T86" fmla="*/ 48 w 70"/>
                  <a:gd name="T87" fmla="*/ 31 h 68"/>
                  <a:gd name="T88" fmla="*/ 58 w 70"/>
                  <a:gd name="T89" fmla="*/ 30 h 68"/>
                  <a:gd name="T90" fmla="*/ 54 w 70"/>
                  <a:gd name="T91" fmla="*/ 38 h 68"/>
                  <a:gd name="T92" fmla="*/ 60 w 70"/>
                  <a:gd name="T93" fmla="*/ 40 h 68"/>
                  <a:gd name="T94" fmla="*/ 56 w 70"/>
                  <a:gd name="T95" fmla="*/ 43 h 68"/>
                  <a:gd name="T96" fmla="*/ 60 w 70"/>
                  <a:gd name="T97" fmla="*/ 43 h 68"/>
                  <a:gd name="T98" fmla="*/ 66 w 70"/>
                  <a:gd name="T99" fmla="*/ 42 h 68"/>
                  <a:gd name="T100" fmla="*/ 56 w 70"/>
                  <a:gd name="T101" fmla="*/ 46 h 68"/>
                  <a:gd name="T102" fmla="*/ 59 w 70"/>
                  <a:gd name="T103" fmla="*/ 49 h 68"/>
                  <a:gd name="T104" fmla="*/ 60 w 70"/>
                  <a:gd name="T105" fmla="*/ 56 h 68"/>
                  <a:gd name="T106" fmla="*/ 64 w 70"/>
                  <a:gd name="T107" fmla="*/ 48 h 68"/>
                  <a:gd name="T108" fmla="*/ 66 w 70"/>
                  <a:gd name="T109" fmla="*/ 51 h 68"/>
                  <a:gd name="T110" fmla="*/ 66 w 70"/>
                  <a:gd name="T111" fmla="*/ 5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" h="68">
                    <a:moveTo>
                      <a:pt x="70" y="56"/>
                    </a:moveTo>
                    <a:lnTo>
                      <a:pt x="70" y="57"/>
                    </a:lnTo>
                    <a:lnTo>
                      <a:pt x="69" y="58"/>
                    </a:lnTo>
                    <a:lnTo>
                      <a:pt x="67" y="60"/>
                    </a:lnTo>
                    <a:lnTo>
                      <a:pt x="67" y="64"/>
                    </a:lnTo>
                    <a:lnTo>
                      <a:pt x="66" y="67"/>
                    </a:lnTo>
                    <a:lnTo>
                      <a:pt x="65" y="68"/>
                    </a:lnTo>
                    <a:lnTo>
                      <a:pt x="64" y="67"/>
                    </a:lnTo>
                    <a:lnTo>
                      <a:pt x="60" y="67"/>
                    </a:lnTo>
                    <a:lnTo>
                      <a:pt x="60" y="65"/>
                    </a:lnTo>
                    <a:lnTo>
                      <a:pt x="61" y="63"/>
                    </a:lnTo>
                    <a:lnTo>
                      <a:pt x="61" y="60"/>
                    </a:lnTo>
                    <a:lnTo>
                      <a:pt x="59" y="62"/>
                    </a:lnTo>
                    <a:lnTo>
                      <a:pt x="55" y="65"/>
                    </a:lnTo>
                    <a:lnTo>
                      <a:pt x="54" y="64"/>
                    </a:lnTo>
                    <a:lnTo>
                      <a:pt x="54" y="63"/>
                    </a:lnTo>
                    <a:lnTo>
                      <a:pt x="55" y="60"/>
                    </a:lnTo>
                    <a:lnTo>
                      <a:pt x="56" y="59"/>
                    </a:lnTo>
                    <a:lnTo>
                      <a:pt x="58" y="57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4" y="51"/>
                    </a:lnTo>
                    <a:lnTo>
                      <a:pt x="52" y="56"/>
                    </a:lnTo>
                    <a:lnTo>
                      <a:pt x="52" y="57"/>
                    </a:lnTo>
                    <a:lnTo>
                      <a:pt x="49" y="58"/>
                    </a:lnTo>
                    <a:lnTo>
                      <a:pt x="50" y="57"/>
                    </a:lnTo>
                    <a:lnTo>
                      <a:pt x="52" y="54"/>
                    </a:lnTo>
                    <a:lnTo>
                      <a:pt x="50" y="56"/>
                    </a:lnTo>
                    <a:lnTo>
                      <a:pt x="49" y="58"/>
                    </a:lnTo>
                    <a:lnTo>
                      <a:pt x="47" y="58"/>
                    </a:lnTo>
                    <a:lnTo>
                      <a:pt x="43" y="62"/>
                    </a:lnTo>
                    <a:lnTo>
                      <a:pt x="43" y="64"/>
                    </a:lnTo>
                    <a:lnTo>
                      <a:pt x="37" y="64"/>
                    </a:lnTo>
                    <a:lnTo>
                      <a:pt x="35" y="63"/>
                    </a:lnTo>
                    <a:lnTo>
                      <a:pt x="36" y="62"/>
                    </a:lnTo>
                    <a:lnTo>
                      <a:pt x="38" y="62"/>
                    </a:lnTo>
                    <a:lnTo>
                      <a:pt x="39" y="60"/>
                    </a:lnTo>
                    <a:lnTo>
                      <a:pt x="42" y="59"/>
                    </a:lnTo>
                    <a:lnTo>
                      <a:pt x="42" y="58"/>
                    </a:lnTo>
                    <a:lnTo>
                      <a:pt x="44" y="57"/>
                    </a:lnTo>
                    <a:lnTo>
                      <a:pt x="47" y="54"/>
                    </a:lnTo>
                    <a:lnTo>
                      <a:pt x="46" y="54"/>
                    </a:lnTo>
                    <a:lnTo>
                      <a:pt x="46" y="53"/>
                    </a:lnTo>
                    <a:lnTo>
                      <a:pt x="44" y="54"/>
                    </a:lnTo>
                    <a:lnTo>
                      <a:pt x="42" y="54"/>
                    </a:lnTo>
                    <a:lnTo>
                      <a:pt x="41" y="53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8" y="56"/>
                    </a:lnTo>
                    <a:lnTo>
                      <a:pt x="36" y="57"/>
                    </a:lnTo>
                    <a:lnTo>
                      <a:pt x="37" y="54"/>
                    </a:lnTo>
                    <a:lnTo>
                      <a:pt x="36" y="56"/>
                    </a:lnTo>
                    <a:lnTo>
                      <a:pt x="33" y="57"/>
                    </a:lnTo>
                    <a:lnTo>
                      <a:pt x="36" y="56"/>
                    </a:lnTo>
                    <a:lnTo>
                      <a:pt x="37" y="54"/>
                    </a:lnTo>
                    <a:lnTo>
                      <a:pt x="37" y="52"/>
                    </a:lnTo>
                    <a:lnTo>
                      <a:pt x="38" y="51"/>
                    </a:lnTo>
                    <a:lnTo>
                      <a:pt x="36" y="52"/>
                    </a:lnTo>
                    <a:lnTo>
                      <a:pt x="35" y="53"/>
                    </a:lnTo>
                    <a:lnTo>
                      <a:pt x="33" y="52"/>
                    </a:lnTo>
                    <a:lnTo>
                      <a:pt x="33" y="53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4" y="54"/>
                    </a:lnTo>
                    <a:lnTo>
                      <a:pt x="23" y="53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4" y="53"/>
                    </a:lnTo>
                    <a:lnTo>
                      <a:pt x="10" y="53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1" y="54"/>
                    </a:lnTo>
                    <a:lnTo>
                      <a:pt x="1" y="52"/>
                    </a:lnTo>
                    <a:lnTo>
                      <a:pt x="0" y="51"/>
                    </a:lnTo>
                    <a:lnTo>
                      <a:pt x="1" y="49"/>
                    </a:lnTo>
                    <a:lnTo>
                      <a:pt x="3" y="48"/>
                    </a:lnTo>
                    <a:lnTo>
                      <a:pt x="7" y="45"/>
                    </a:lnTo>
                    <a:lnTo>
                      <a:pt x="12" y="42"/>
                    </a:lnTo>
                    <a:lnTo>
                      <a:pt x="3" y="42"/>
                    </a:lnTo>
                    <a:lnTo>
                      <a:pt x="1" y="43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6" y="40"/>
                    </a:lnTo>
                    <a:lnTo>
                      <a:pt x="4" y="41"/>
                    </a:lnTo>
                    <a:lnTo>
                      <a:pt x="6" y="42"/>
                    </a:lnTo>
                    <a:lnTo>
                      <a:pt x="7" y="40"/>
                    </a:lnTo>
                    <a:lnTo>
                      <a:pt x="8" y="38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3" y="36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4" y="34"/>
                    </a:lnTo>
                    <a:lnTo>
                      <a:pt x="13" y="34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2" y="31"/>
                    </a:lnTo>
                    <a:lnTo>
                      <a:pt x="13" y="29"/>
                    </a:lnTo>
                    <a:lnTo>
                      <a:pt x="16" y="29"/>
                    </a:lnTo>
                    <a:lnTo>
                      <a:pt x="15" y="28"/>
                    </a:lnTo>
                    <a:lnTo>
                      <a:pt x="15" y="25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19" y="23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3" y="14"/>
                    </a:lnTo>
                    <a:lnTo>
                      <a:pt x="21" y="13"/>
                    </a:lnTo>
                    <a:lnTo>
                      <a:pt x="23" y="12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7" y="4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39" y="3"/>
                    </a:lnTo>
                    <a:lnTo>
                      <a:pt x="36" y="3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7" y="8"/>
                    </a:lnTo>
                    <a:lnTo>
                      <a:pt x="36" y="10"/>
                    </a:lnTo>
                    <a:lnTo>
                      <a:pt x="35" y="12"/>
                    </a:lnTo>
                    <a:lnTo>
                      <a:pt x="33" y="10"/>
                    </a:lnTo>
                    <a:lnTo>
                      <a:pt x="33" y="14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30" y="19"/>
                    </a:lnTo>
                    <a:lnTo>
                      <a:pt x="27" y="21"/>
                    </a:ln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7" y="26"/>
                    </a:lnTo>
                    <a:lnTo>
                      <a:pt x="30" y="25"/>
                    </a:lnTo>
                    <a:lnTo>
                      <a:pt x="31" y="24"/>
                    </a:lnTo>
                    <a:lnTo>
                      <a:pt x="31" y="21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6" y="21"/>
                    </a:lnTo>
                    <a:lnTo>
                      <a:pt x="37" y="23"/>
                    </a:lnTo>
                    <a:lnTo>
                      <a:pt x="38" y="23"/>
                    </a:lnTo>
                    <a:lnTo>
                      <a:pt x="38" y="24"/>
                    </a:lnTo>
                    <a:lnTo>
                      <a:pt x="36" y="25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8"/>
                    </a:lnTo>
                    <a:lnTo>
                      <a:pt x="36" y="29"/>
                    </a:lnTo>
                    <a:lnTo>
                      <a:pt x="33" y="30"/>
                    </a:lnTo>
                    <a:lnTo>
                      <a:pt x="36" y="29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3" y="31"/>
                    </a:lnTo>
                    <a:lnTo>
                      <a:pt x="42" y="29"/>
                    </a:lnTo>
                    <a:lnTo>
                      <a:pt x="43" y="31"/>
                    </a:lnTo>
                    <a:lnTo>
                      <a:pt x="42" y="32"/>
                    </a:lnTo>
                    <a:lnTo>
                      <a:pt x="42" y="35"/>
                    </a:lnTo>
                    <a:lnTo>
                      <a:pt x="42" y="34"/>
                    </a:lnTo>
                    <a:lnTo>
                      <a:pt x="44" y="32"/>
                    </a:lnTo>
                    <a:lnTo>
                      <a:pt x="46" y="31"/>
                    </a:lnTo>
                    <a:lnTo>
                      <a:pt x="48" y="31"/>
                    </a:lnTo>
                    <a:lnTo>
                      <a:pt x="50" y="29"/>
                    </a:lnTo>
                    <a:lnTo>
                      <a:pt x="50" y="32"/>
                    </a:lnTo>
                    <a:lnTo>
                      <a:pt x="52" y="30"/>
                    </a:lnTo>
                    <a:lnTo>
                      <a:pt x="58" y="30"/>
                    </a:lnTo>
                    <a:lnTo>
                      <a:pt x="59" y="31"/>
                    </a:lnTo>
                    <a:lnTo>
                      <a:pt x="61" y="32"/>
                    </a:lnTo>
                    <a:lnTo>
                      <a:pt x="56" y="37"/>
                    </a:lnTo>
                    <a:lnTo>
                      <a:pt x="54" y="38"/>
                    </a:lnTo>
                    <a:lnTo>
                      <a:pt x="58" y="38"/>
                    </a:lnTo>
                    <a:lnTo>
                      <a:pt x="56" y="40"/>
                    </a:lnTo>
                    <a:lnTo>
                      <a:pt x="58" y="41"/>
                    </a:lnTo>
                    <a:lnTo>
                      <a:pt x="60" y="40"/>
                    </a:lnTo>
                    <a:lnTo>
                      <a:pt x="58" y="41"/>
                    </a:lnTo>
                    <a:lnTo>
                      <a:pt x="56" y="42"/>
                    </a:lnTo>
                    <a:lnTo>
                      <a:pt x="59" y="42"/>
                    </a:lnTo>
                    <a:lnTo>
                      <a:pt x="56" y="43"/>
                    </a:lnTo>
                    <a:lnTo>
                      <a:pt x="55" y="43"/>
                    </a:lnTo>
                    <a:lnTo>
                      <a:pt x="56" y="43"/>
                    </a:lnTo>
                    <a:lnTo>
                      <a:pt x="59" y="42"/>
                    </a:lnTo>
                    <a:lnTo>
                      <a:pt x="60" y="43"/>
                    </a:lnTo>
                    <a:lnTo>
                      <a:pt x="61" y="41"/>
                    </a:lnTo>
                    <a:lnTo>
                      <a:pt x="64" y="42"/>
                    </a:lnTo>
                    <a:lnTo>
                      <a:pt x="65" y="41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60" y="47"/>
                    </a:lnTo>
                    <a:lnTo>
                      <a:pt x="58" y="47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9" y="48"/>
                    </a:lnTo>
                    <a:lnTo>
                      <a:pt x="56" y="49"/>
                    </a:lnTo>
                    <a:lnTo>
                      <a:pt x="59" y="49"/>
                    </a:lnTo>
                    <a:lnTo>
                      <a:pt x="58" y="51"/>
                    </a:lnTo>
                    <a:lnTo>
                      <a:pt x="58" y="52"/>
                    </a:lnTo>
                    <a:lnTo>
                      <a:pt x="59" y="54"/>
                    </a:lnTo>
                    <a:lnTo>
                      <a:pt x="60" y="56"/>
                    </a:lnTo>
                    <a:lnTo>
                      <a:pt x="61" y="54"/>
                    </a:lnTo>
                    <a:lnTo>
                      <a:pt x="61" y="52"/>
                    </a:lnTo>
                    <a:lnTo>
                      <a:pt x="62" y="51"/>
                    </a:lnTo>
                    <a:lnTo>
                      <a:pt x="64" y="48"/>
                    </a:lnTo>
                    <a:lnTo>
                      <a:pt x="66" y="48"/>
                    </a:lnTo>
                    <a:lnTo>
                      <a:pt x="67" y="47"/>
                    </a:lnTo>
                    <a:lnTo>
                      <a:pt x="66" y="48"/>
                    </a:lnTo>
                    <a:lnTo>
                      <a:pt x="66" y="51"/>
                    </a:lnTo>
                    <a:lnTo>
                      <a:pt x="65" y="52"/>
                    </a:lnTo>
                    <a:lnTo>
                      <a:pt x="64" y="54"/>
                    </a:lnTo>
                    <a:lnTo>
                      <a:pt x="64" y="56"/>
                    </a:lnTo>
                    <a:lnTo>
                      <a:pt x="66" y="56"/>
                    </a:lnTo>
                    <a:lnTo>
                      <a:pt x="69" y="53"/>
                    </a:lnTo>
                    <a:lnTo>
                      <a:pt x="70" y="54"/>
                    </a:lnTo>
                    <a:lnTo>
                      <a:pt x="70" y="56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24" name="Freeform 689"/>
              <p:cNvSpPr>
                <a:spLocks/>
              </p:cNvSpPr>
              <p:nvPr/>
            </p:nvSpPr>
            <p:spPr bwMode="auto">
              <a:xfrm>
                <a:off x="1288" y="116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25" name="Freeform 690"/>
              <p:cNvSpPr>
                <a:spLocks/>
              </p:cNvSpPr>
              <p:nvPr/>
            </p:nvSpPr>
            <p:spPr bwMode="auto">
              <a:xfrm>
                <a:off x="1290" y="116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26" name="Freeform 691"/>
              <p:cNvSpPr>
                <a:spLocks/>
              </p:cNvSpPr>
              <p:nvPr/>
            </p:nvSpPr>
            <p:spPr bwMode="auto">
              <a:xfrm>
                <a:off x="1290" y="1169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27" name="Freeform 692"/>
              <p:cNvSpPr>
                <a:spLocks/>
              </p:cNvSpPr>
              <p:nvPr/>
            </p:nvSpPr>
            <p:spPr bwMode="auto">
              <a:xfrm>
                <a:off x="1291" y="1168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3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28" name="Freeform 693"/>
              <p:cNvSpPr>
                <a:spLocks/>
              </p:cNvSpPr>
              <p:nvPr/>
            </p:nvSpPr>
            <p:spPr bwMode="auto">
              <a:xfrm>
                <a:off x="1292" y="115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29" name="Freeform 694"/>
              <p:cNvSpPr>
                <a:spLocks/>
              </p:cNvSpPr>
              <p:nvPr/>
            </p:nvSpPr>
            <p:spPr bwMode="auto">
              <a:xfrm>
                <a:off x="1295" y="1156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30" name="Freeform 695"/>
              <p:cNvSpPr>
                <a:spLocks/>
              </p:cNvSpPr>
              <p:nvPr/>
            </p:nvSpPr>
            <p:spPr bwMode="auto">
              <a:xfrm>
                <a:off x="1295" y="116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31" name="Freeform 696"/>
              <p:cNvSpPr>
                <a:spLocks/>
              </p:cNvSpPr>
              <p:nvPr/>
            </p:nvSpPr>
            <p:spPr bwMode="auto">
              <a:xfrm>
                <a:off x="1302" y="1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32" name="Freeform 697"/>
              <p:cNvSpPr>
                <a:spLocks/>
              </p:cNvSpPr>
              <p:nvPr/>
            </p:nvSpPr>
            <p:spPr bwMode="auto">
              <a:xfrm>
                <a:off x="1311" y="116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33" name="Freeform 698"/>
              <p:cNvSpPr>
                <a:spLocks/>
              </p:cNvSpPr>
              <p:nvPr/>
            </p:nvSpPr>
            <p:spPr bwMode="auto">
              <a:xfrm>
                <a:off x="1312" y="115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34" name="Freeform 699"/>
              <p:cNvSpPr>
                <a:spLocks/>
              </p:cNvSpPr>
              <p:nvPr/>
            </p:nvSpPr>
            <p:spPr bwMode="auto">
              <a:xfrm>
                <a:off x="1842" y="1521"/>
                <a:ext cx="17" cy="6"/>
              </a:xfrm>
              <a:custGeom>
                <a:avLst/>
                <a:gdLst>
                  <a:gd name="T0" fmla="*/ 0 w 17"/>
                  <a:gd name="T1" fmla="*/ 1 h 6"/>
                  <a:gd name="T2" fmla="*/ 1 w 17"/>
                  <a:gd name="T3" fmla="*/ 0 h 6"/>
                  <a:gd name="T4" fmla="*/ 3 w 17"/>
                  <a:gd name="T5" fmla="*/ 0 h 6"/>
                  <a:gd name="T6" fmla="*/ 6 w 17"/>
                  <a:gd name="T7" fmla="*/ 3 h 6"/>
                  <a:gd name="T8" fmla="*/ 7 w 17"/>
                  <a:gd name="T9" fmla="*/ 0 h 6"/>
                  <a:gd name="T10" fmla="*/ 9 w 17"/>
                  <a:gd name="T11" fmla="*/ 0 h 6"/>
                  <a:gd name="T12" fmla="*/ 10 w 17"/>
                  <a:gd name="T13" fmla="*/ 1 h 6"/>
                  <a:gd name="T14" fmla="*/ 12 w 17"/>
                  <a:gd name="T15" fmla="*/ 0 h 6"/>
                  <a:gd name="T16" fmla="*/ 14 w 17"/>
                  <a:gd name="T17" fmla="*/ 1 h 6"/>
                  <a:gd name="T18" fmla="*/ 14 w 17"/>
                  <a:gd name="T19" fmla="*/ 4 h 6"/>
                  <a:gd name="T20" fmla="*/ 15 w 17"/>
                  <a:gd name="T21" fmla="*/ 1 h 6"/>
                  <a:gd name="T22" fmla="*/ 17 w 17"/>
                  <a:gd name="T23" fmla="*/ 3 h 6"/>
                  <a:gd name="T24" fmla="*/ 15 w 17"/>
                  <a:gd name="T25" fmla="*/ 5 h 6"/>
                  <a:gd name="T26" fmla="*/ 13 w 17"/>
                  <a:gd name="T27" fmla="*/ 6 h 6"/>
                  <a:gd name="T28" fmla="*/ 12 w 17"/>
                  <a:gd name="T29" fmla="*/ 5 h 6"/>
                  <a:gd name="T30" fmla="*/ 9 w 17"/>
                  <a:gd name="T31" fmla="*/ 5 h 6"/>
                  <a:gd name="T32" fmla="*/ 7 w 17"/>
                  <a:gd name="T33" fmla="*/ 3 h 6"/>
                  <a:gd name="T34" fmla="*/ 3 w 17"/>
                  <a:gd name="T35" fmla="*/ 3 h 6"/>
                  <a:gd name="T36" fmla="*/ 1 w 17"/>
                  <a:gd name="T37" fmla="*/ 1 h 6"/>
                  <a:gd name="T38" fmla="*/ 0 w 17"/>
                  <a:gd name="T3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" h="6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4" y="4"/>
                    </a:lnTo>
                    <a:lnTo>
                      <a:pt x="15" y="1"/>
                    </a:lnTo>
                    <a:lnTo>
                      <a:pt x="17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35" name="Freeform 700"/>
              <p:cNvSpPr>
                <a:spLocks/>
              </p:cNvSpPr>
              <p:nvPr/>
            </p:nvSpPr>
            <p:spPr bwMode="auto">
              <a:xfrm>
                <a:off x="2017" y="15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36" name="Freeform 701"/>
              <p:cNvSpPr>
                <a:spLocks/>
              </p:cNvSpPr>
              <p:nvPr/>
            </p:nvSpPr>
            <p:spPr bwMode="auto">
              <a:xfrm>
                <a:off x="1333" y="115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37" name="Freeform 702"/>
              <p:cNvSpPr>
                <a:spLocks/>
              </p:cNvSpPr>
              <p:nvPr/>
            </p:nvSpPr>
            <p:spPr bwMode="auto">
              <a:xfrm>
                <a:off x="2011" y="153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38" name="Freeform 703"/>
              <p:cNvSpPr>
                <a:spLocks/>
              </p:cNvSpPr>
              <p:nvPr/>
            </p:nvSpPr>
            <p:spPr bwMode="auto">
              <a:xfrm>
                <a:off x="1332" y="142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39" name="Freeform 704"/>
              <p:cNvSpPr>
                <a:spLocks/>
              </p:cNvSpPr>
              <p:nvPr/>
            </p:nvSpPr>
            <p:spPr bwMode="auto">
              <a:xfrm>
                <a:off x="1854" y="1423"/>
                <a:ext cx="14" cy="6"/>
              </a:xfrm>
              <a:custGeom>
                <a:avLst/>
                <a:gdLst>
                  <a:gd name="T0" fmla="*/ 9 w 14"/>
                  <a:gd name="T1" fmla="*/ 0 h 6"/>
                  <a:gd name="T2" fmla="*/ 12 w 14"/>
                  <a:gd name="T3" fmla="*/ 2 h 6"/>
                  <a:gd name="T4" fmla="*/ 13 w 14"/>
                  <a:gd name="T5" fmla="*/ 4 h 6"/>
                  <a:gd name="T6" fmla="*/ 14 w 14"/>
                  <a:gd name="T7" fmla="*/ 6 h 6"/>
                  <a:gd name="T8" fmla="*/ 9 w 14"/>
                  <a:gd name="T9" fmla="*/ 6 h 6"/>
                  <a:gd name="T10" fmla="*/ 8 w 14"/>
                  <a:gd name="T11" fmla="*/ 4 h 6"/>
                  <a:gd name="T12" fmla="*/ 5 w 14"/>
                  <a:gd name="T13" fmla="*/ 4 h 6"/>
                  <a:gd name="T14" fmla="*/ 2 w 14"/>
                  <a:gd name="T15" fmla="*/ 3 h 6"/>
                  <a:gd name="T16" fmla="*/ 1 w 14"/>
                  <a:gd name="T17" fmla="*/ 3 h 6"/>
                  <a:gd name="T18" fmla="*/ 0 w 14"/>
                  <a:gd name="T19" fmla="*/ 1 h 6"/>
                  <a:gd name="T20" fmla="*/ 2 w 14"/>
                  <a:gd name="T21" fmla="*/ 0 h 6"/>
                  <a:gd name="T22" fmla="*/ 9 w 14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6">
                    <a:moveTo>
                      <a:pt x="9" y="0"/>
                    </a:moveTo>
                    <a:lnTo>
                      <a:pt x="12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5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40" name="Freeform 705"/>
              <p:cNvSpPr>
                <a:spLocks/>
              </p:cNvSpPr>
              <p:nvPr/>
            </p:nvSpPr>
            <p:spPr bwMode="auto">
              <a:xfrm>
                <a:off x="1336" y="143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41" name="Freeform 706"/>
              <p:cNvSpPr>
                <a:spLocks/>
              </p:cNvSpPr>
              <p:nvPr/>
            </p:nvSpPr>
            <p:spPr bwMode="auto">
              <a:xfrm>
                <a:off x="1343" y="1158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42" name="Freeform 707"/>
              <p:cNvSpPr>
                <a:spLocks/>
              </p:cNvSpPr>
              <p:nvPr/>
            </p:nvSpPr>
            <p:spPr bwMode="auto">
              <a:xfrm>
                <a:off x="1340" y="143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43" name="Freeform 708"/>
              <p:cNvSpPr>
                <a:spLocks/>
              </p:cNvSpPr>
              <p:nvPr/>
            </p:nvSpPr>
            <p:spPr bwMode="auto">
              <a:xfrm>
                <a:off x="1346" y="115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44" name="Freeform 709"/>
              <p:cNvSpPr>
                <a:spLocks/>
              </p:cNvSpPr>
              <p:nvPr/>
            </p:nvSpPr>
            <p:spPr bwMode="auto">
              <a:xfrm>
                <a:off x="1421" y="1481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45" name="Freeform 710"/>
              <p:cNvSpPr>
                <a:spLocks/>
              </p:cNvSpPr>
              <p:nvPr/>
            </p:nvSpPr>
            <p:spPr bwMode="auto">
              <a:xfrm>
                <a:off x="1341" y="1437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1 h 3"/>
                  <a:gd name="T4" fmla="*/ 1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1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46" name="Freeform 711"/>
              <p:cNvSpPr>
                <a:spLocks/>
              </p:cNvSpPr>
              <p:nvPr/>
            </p:nvSpPr>
            <p:spPr bwMode="auto">
              <a:xfrm>
                <a:off x="1871" y="132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47" name="Freeform 712"/>
              <p:cNvSpPr>
                <a:spLocks/>
              </p:cNvSpPr>
              <p:nvPr/>
            </p:nvSpPr>
            <p:spPr bwMode="auto">
              <a:xfrm>
                <a:off x="1872" y="1283"/>
                <a:ext cx="9" cy="13"/>
              </a:xfrm>
              <a:custGeom>
                <a:avLst/>
                <a:gdLst>
                  <a:gd name="T0" fmla="*/ 8 w 9"/>
                  <a:gd name="T1" fmla="*/ 0 h 13"/>
                  <a:gd name="T2" fmla="*/ 9 w 9"/>
                  <a:gd name="T3" fmla="*/ 1 h 13"/>
                  <a:gd name="T4" fmla="*/ 9 w 9"/>
                  <a:gd name="T5" fmla="*/ 4 h 13"/>
                  <a:gd name="T6" fmla="*/ 7 w 9"/>
                  <a:gd name="T7" fmla="*/ 9 h 13"/>
                  <a:gd name="T8" fmla="*/ 7 w 9"/>
                  <a:gd name="T9" fmla="*/ 10 h 13"/>
                  <a:gd name="T10" fmla="*/ 6 w 9"/>
                  <a:gd name="T11" fmla="*/ 13 h 13"/>
                  <a:gd name="T12" fmla="*/ 3 w 9"/>
                  <a:gd name="T13" fmla="*/ 12 h 13"/>
                  <a:gd name="T14" fmla="*/ 0 w 9"/>
                  <a:gd name="T15" fmla="*/ 8 h 13"/>
                  <a:gd name="T16" fmla="*/ 0 w 9"/>
                  <a:gd name="T17" fmla="*/ 4 h 13"/>
                  <a:gd name="T18" fmla="*/ 1 w 9"/>
                  <a:gd name="T19" fmla="*/ 2 h 13"/>
                  <a:gd name="T20" fmla="*/ 2 w 9"/>
                  <a:gd name="T21" fmla="*/ 1 h 13"/>
                  <a:gd name="T22" fmla="*/ 5 w 9"/>
                  <a:gd name="T23" fmla="*/ 0 h 13"/>
                  <a:gd name="T24" fmla="*/ 8 w 9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3">
                    <a:moveTo>
                      <a:pt x="8" y="0"/>
                    </a:moveTo>
                    <a:lnTo>
                      <a:pt x="9" y="1"/>
                    </a:lnTo>
                    <a:lnTo>
                      <a:pt x="9" y="4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6" y="13"/>
                    </a:lnTo>
                    <a:lnTo>
                      <a:pt x="3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48" name="Freeform 713"/>
              <p:cNvSpPr>
                <a:spLocks/>
              </p:cNvSpPr>
              <p:nvPr/>
            </p:nvSpPr>
            <p:spPr bwMode="auto">
              <a:xfrm>
                <a:off x="1873" y="132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49" name="Freeform 714"/>
              <p:cNvSpPr>
                <a:spLocks/>
              </p:cNvSpPr>
              <p:nvPr/>
            </p:nvSpPr>
            <p:spPr bwMode="auto">
              <a:xfrm>
                <a:off x="1343" y="1402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50" name="Freeform 715"/>
              <p:cNvSpPr>
                <a:spLocks/>
              </p:cNvSpPr>
              <p:nvPr/>
            </p:nvSpPr>
            <p:spPr bwMode="auto">
              <a:xfrm>
                <a:off x="1873" y="142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51" name="Freeform 716"/>
              <p:cNvSpPr>
                <a:spLocks/>
              </p:cNvSpPr>
              <p:nvPr/>
            </p:nvSpPr>
            <p:spPr bwMode="auto">
              <a:xfrm>
                <a:off x="1874" y="1373"/>
                <a:ext cx="11" cy="12"/>
              </a:xfrm>
              <a:custGeom>
                <a:avLst/>
                <a:gdLst>
                  <a:gd name="T0" fmla="*/ 3 w 11"/>
                  <a:gd name="T1" fmla="*/ 12 h 12"/>
                  <a:gd name="T2" fmla="*/ 4 w 11"/>
                  <a:gd name="T3" fmla="*/ 11 h 12"/>
                  <a:gd name="T4" fmla="*/ 5 w 11"/>
                  <a:gd name="T5" fmla="*/ 8 h 12"/>
                  <a:gd name="T6" fmla="*/ 6 w 11"/>
                  <a:gd name="T7" fmla="*/ 7 h 12"/>
                  <a:gd name="T8" fmla="*/ 4 w 11"/>
                  <a:gd name="T9" fmla="*/ 8 h 12"/>
                  <a:gd name="T10" fmla="*/ 3 w 11"/>
                  <a:gd name="T11" fmla="*/ 9 h 12"/>
                  <a:gd name="T12" fmla="*/ 3 w 11"/>
                  <a:gd name="T13" fmla="*/ 11 h 12"/>
                  <a:gd name="T14" fmla="*/ 0 w 11"/>
                  <a:gd name="T15" fmla="*/ 11 h 12"/>
                  <a:gd name="T16" fmla="*/ 1 w 11"/>
                  <a:gd name="T17" fmla="*/ 8 h 12"/>
                  <a:gd name="T18" fmla="*/ 3 w 11"/>
                  <a:gd name="T19" fmla="*/ 7 h 12"/>
                  <a:gd name="T20" fmla="*/ 5 w 11"/>
                  <a:gd name="T21" fmla="*/ 6 h 12"/>
                  <a:gd name="T22" fmla="*/ 6 w 11"/>
                  <a:gd name="T23" fmla="*/ 5 h 12"/>
                  <a:gd name="T24" fmla="*/ 6 w 11"/>
                  <a:gd name="T25" fmla="*/ 2 h 12"/>
                  <a:gd name="T26" fmla="*/ 6 w 11"/>
                  <a:gd name="T27" fmla="*/ 5 h 12"/>
                  <a:gd name="T28" fmla="*/ 5 w 11"/>
                  <a:gd name="T29" fmla="*/ 6 h 12"/>
                  <a:gd name="T30" fmla="*/ 7 w 11"/>
                  <a:gd name="T31" fmla="*/ 5 h 12"/>
                  <a:gd name="T32" fmla="*/ 7 w 11"/>
                  <a:gd name="T33" fmla="*/ 1 h 12"/>
                  <a:gd name="T34" fmla="*/ 9 w 11"/>
                  <a:gd name="T35" fmla="*/ 0 h 12"/>
                  <a:gd name="T36" fmla="*/ 11 w 11"/>
                  <a:gd name="T37" fmla="*/ 2 h 12"/>
                  <a:gd name="T38" fmla="*/ 11 w 11"/>
                  <a:gd name="T39" fmla="*/ 7 h 12"/>
                  <a:gd name="T40" fmla="*/ 10 w 11"/>
                  <a:gd name="T41" fmla="*/ 9 h 12"/>
                  <a:gd name="T42" fmla="*/ 9 w 11"/>
                  <a:gd name="T43" fmla="*/ 11 h 12"/>
                  <a:gd name="T44" fmla="*/ 11 w 11"/>
                  <a:gd name="T45" fmla="*/ 6 h 12"/>
                  <a:gd name="T46" fmla="*/ 11 w 11"/>
                  <a:gd name="T47" fmla="*/ 3 h 12"/>
                  <a:gd name="T48" fmla="*/ 10 w 11"/>
                  <a:gd name="T49" fmla="*/ 6 h 12"/>
                  <a:gd name="T50" fmla="*/ 10 w 11"/>
                  <a:gd name="T51" fmla="*/ 7 h 12"/>
                  <a:gd name="T52" fmla="*/ 9 w 11"/>
                  <a:gd name="T53" fmla="*/ 9 h 12"/>
                  <a:gd name="T54" fmla="*/ 9 w 11"/>
                  <a:gd name="T55" fmla="*/ 11 h 12"/>
                  <a:gd name="T56" fmla="*/ 9 w 11"/>
                  <a:gd name="T57" fmla="*/ 9 h 12"/>
                  <a:gd name="T58" fmla="*/ 10 w 11"/>
                  <a:gd name="T59" fmla="*/ 7 h 12"/>
                  <a:gd name="T60" fmla="*/ 7 w 11"/>
                  <a:gd name="T61" fmla="*/ 8 h 12"/>
                  <a:gd name="T62" fmla="*/ 4 w 11"/>
                  <a:gd name="T63" fmla="*/ 12 h 12"/>
                  <a:gd name="T64" fmla="*/ 3 w 11"/>
                  <a:gd name="T6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" h="12">
                    <a:moveTo>
                      <a:pt x="3" y="12"/>
                    </a:moveTo>
                    <a:lnTo>
                      <a:pt x="4" y="11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7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7" y="5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1" y="7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0" y="7"/>
                    </a:lnTo>
                    <a:lnTo>
                      <a:pt x="7" y="8"/>
                    </a:lnTo>
                    <a:lnTo>
                      <a:pt x="4" y="12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52" name="Freeform 717"/>
              <p:cNvSpPr>
                <a:spLocks/>
              </p:cNvSpPr>
              <p:nvPr/>
            </p:nvSpPr>
            <p:spPr bwMode="auto">
              <a:xfrm>
                <a:off x="2033" y="1313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1 w 5"/>
                  <a:gd name="T3" fmla="*/ 2 h 2"/>
                  <a:gd name="T4" fmla="*/ 0 w 5"/>
                  <a:gd name="T5" fmla="*/ 1 h 2"/>
                  <a:gd name="T6" fmla="*/ 1 w 5"/>
                  <a:gd name="T7" fmla="*/ 0 h 2"/>
                  <a:gd name="T8" fmla="*/ 3 w 5"/>
                  <a:gd name="T9" fmla="*/ 1 h 2"/>
                  <a:gd name="T10" fmla="*/ 5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53" name="Freeform 718"/>
              <p:cNvSpPr>
                <a:spLocks/>
              </p:cNvSpPr>
              <p:nvPr/>
            </p:nvSpPr>
            <p:spPr bwMode="auto">
              <a:xfrm>
                <a:off x="2035" y="1494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3 h 4"/>
                  <a:gd name="T4" fmla="*/ 0 w 1"/>
                  <a:gd name="T5" fmla="*/ 4 h 4"/>
                  <a:gd name="T6" fmla="*/ 0 w 1"/>
                  <a:gd name="T7" fmla="*/ 2 h 4"/>
                  <a:gd name="T8" fmla="*/ 1 w 1"/>
                  <a:gd name="T9" fmla="*/ 2 h 4"/>
                  <a:gd name="T10" fmla="*/ 1 w 1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54" name="Freeform 719"/>
              <p:cNvSpPr>
                <a:spLocks/>
              </p:cNvSpPr>
              <p:nvPr/>
            </p:nvSpPr>
            <p:spPr bwMode="auto">
              <a:xfrm>
                <a:off x="2036" y="1468"/>
                <a:ext cx="29" cy="12"/>
              </a:xfrm>
              <a:custGeom>
                <a:avLst/>
                <a:gdLst>
                  <a:gd name="T0" fmla="*/ 25 w 29"/>
                  <a:gd name="T1" fmla="*/ 12 h 12"/>
                  <a:gd name="T2" fmla="*/ 22 w 29"/>
                  <a:gd name="T3" fmla="*/ 12 h 12"/>
                  <a:gd name="T4" fmla="*/ 20 w 29"/>
                  <a:gd name="T5" fmla="*/ 11 h 12"/>
                  <a:gd name="T6" fmla="*/ 17 w 29"/>
                  <a:gd name="T7" fmla="*/ 11 h 12"/>
                  <a:gd name="T8" fmla="*/ 16 w 29"/>
                  <a:gd name="T9" fmla="*/ 9 h 12"/>
                  <a:gd name="T10" fmla="*/ 14 w 29"/>
                  <a:gd name="T11" fmla="*/ 9 h 12"/>
                  <a:gd name="T12" fmla="*/ 12 w 29"/>
                  <a:gd name="T13" fmla="*/ 8 h 12"/>
                  <a:gd name="T14" fmla="*/ 10 w 29"/>
                  <a:gd name="T15" fmla="*/ 8 h 12"/>
                  <a:gd name="T16" fmla="*/ 9 w 29"/>
                  <a:gd name="T17" fmla="*/ 6 h 12"/>
                  <a:gd name="T18" fmla="*/ 6 w 29"/>
                  <a:gd name="T19" fmla="*/ 3 h 12"/>
                  <a:gd name="T20" fmla="*/ 4 w 29"/>
                  <a:gd name="T21" fmla="*/ 3 h 12"/>
                  <a:gd name="T22" fmla="*/ 3 w 29"/>
                  <a:gd name="T23" fmla="*/ 2 h 12"/>
                  <a:gd name="T24" fmla="*/ 0 w 29"/>
                  <a:gd name="T25" fmla="*/ 1 h 12"/>
                  <a:gd name="T26" fmla="*/ 2 w 29"/>
                  <a:gd name="T27" fmla="*/ 1 h 12"/>
                  <a:gd name="T28" fmla="*/ 4 w 29"/>
                  <a:gd name="T29" fmla="*/ 0 h 12"/>
                  <a:gd name="T30" fmla="*/ 6 w 29"/>
                  <a:gd name="T31" fmla="*/ 1 h 12"/>
                  <a:gd name="T32" fmla="*/ 10 w 29"/>
                  <a:gd name="T33" fmla="*/ 1 h 12"/>
                  <a:gd name="T34" fmla="*/ 11 w 29"/>
                  <a:gd name="T35" fmla="*/ 2 h 12"/>
                  <a:gd name="T36" fmla="*/ 15 w 29"/>
                  <a:gd name="T37" fmla="*/ 2 h 12"/>
                  <a:gd name="T38" fmla="*/ 17 w 29"/>
                  <a:gd name="T39" fmla="*/ 3 h 12"/>
                  <a:gd name="T40" fmla="*/ 18 w 29"/>
                  <a:gd name="T41" fmla="*/ 3 h 12"/>
                  <a:gd name="T42" fmla="*/ 21 w 29"/>
                  <a:gd name="T43" fmla="*/ 5 h 12"/>
                  <a:gd name="T44" fmla="*/ 23 w 29"/>
                  <a:gd name="T45" fmla="*/ 7 h 12"/>
                  <a:gd name="T46" fmla="*/ 26 w 29"/>
                  <a:gd name="T47" fmla="*/ 8 h 12"/>
                  <a:gd name="T48" fmla="*/ 27 w 29"/>
                  <a:gd name="T49" fmla="*/ 8 h 12"/>
                  <a:gd name="T50" fmla="*/ 29 w 29"/>
                  <a:gd name="T51" fmla="*/ 11 h 12"/>
                  <a:gd name="T52" fmla="*/ 28 w 29"/>
                  <a:gd name="T53" fmla="*/ 12 h 12"/>
                  <a:gd name="T54" fmla="*/ 25 w 29"/>
                  <a:gd name="T5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" h="12">
                    <a:moveTo>
                      <a:pt x="25" y="12"/>
                    </a:moveTo>
                    <a:lnTo>
                      <a:pt x="22" y="12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1" y="5"/>
                    </a:lnTo>
                    <a:lnTo>
                      <a:pt x="23" y="7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9" y="11"/>
                    </a:lnTo>
                    <a:lnTo>
                      <a:pt x="28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55" name="Freeform 720"/>
              <p:cNvSpPr>
                <a:spLocks/>
              </p:cNvSpPr>
              <p:nvPr/>
            </p:nvSpPr>
            <p:spPr bwMode="auto">
              <a:xfrm>
                <a:off x="1874" y="1374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2 h 5"/>
                  <a:gd name="T4" fmla="*/ 3 w 5"/>
                  <a:gd name="T5" fmla="*/ 2 h 5"/>
                  <a:gd name="T6" fmla="*/ 5 w 5"/>
                  <a:gd name="T7" fmla="*/ 1 h 5"/>
                  <a:gd name="T8" fmla="*/ 5 w 5"/>
                  <a:gd name="T9" fmla="*/ 0 h 5"/>
                  <a:gd name="T10" fmla="*/ 5 w 5"/>
                  <a:gd name="T11" fmla="*/ 2 h 5"/>
                  <a:gd name="T12" fmla="*/ 4 w 5"/>
                  <a:gd name="T13" fmla="*/ 4 h 5"/>
                  <a:gd name="T14" fmla="*/ 1 w 5"/>
                  <a:gd name="T15" fmla="*/ 5 h 5"/>
                  <a:gd name="T16" fmla="*/ 0 w 5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56" name="Freeform 721"/>
              <p:cNvSpPr>
                <a:spLocks/>
              </p:cNvSpPr>
              <p:nvPr/>
            </p:nvSpPr>
            <p:spPr bwMode="auto">
              <a:xfrm>
                <a:off x="2038" y="1507"/>
                <a:ext cx="25" cy="14"/>
              </a:xfrm>
              <a:custGeom>
                <a:avLst/>
                <a:gdLst>
                  <a:gd name="T0" fmla="*/ 13 w 25"/>
                  <a:gd name="T1" fmla="*/ 12 h 14"/>
                  <a:gd name="T2" fmla="*/ 10 w 25"/>
                  <a:gd name="T3" fmla="*/ 12 h 14"/>
                  <a:gd name="T4" fmla="*/ 9 w 25"/>
                  <a:gd name="T5" fmla="*/ 11 h 14"/>
                  <a:gd name="T6" fmla="*/ 7 w 25"/>
                  <a:gd name="T7" fmla="*/ 11 h 14"/>
                  <a:gd name="T8" fmla="*/ 6 w 25"/>
                  <a:gd name="T9" fmla="*/ 9 h 14"/>
                  <a:gd name="T10" fmla="*/ 3 w 25"/>
                  <a:gd name="T11" fmla="*/ 8 h 14"/>
                  <a:gd name="T12" fmla="*/ 2 w 25"/>
                  <a:gd name="T13" fmla="*/ 7 h 14"/>
                  <a:gd name="T14" fmla="*/ 3 w 25"/>
                  <a:gd name="T15" fmla="*/ 6 h 14"/>
                  <a:gd name="T16" fmla="*/ 1 w 25"/>
                  <a:gd name="T17" fmla="*/ 6 h 14"/>
                  <a:gd name="T18" fmla="*/ 0 w 25"/>
                  <a:gd name="T19" fmla="*/ 5 h 14"/>
                  <a:gd name="T20" fmla="*/ 1 w 25"/>
                  <a:gd name="T21" fmla="*/ 3 h 14"/>
                  <a:gd name="T22" fmla="*/ 2 w 25"/>
                  <a:gd name="T23" fmla="*/ 1 h 14"/>
                  <a:gd name="T24" fmla="*/ 3 w 25"/>
                  <a:gd name="T25" fmla="*/ 0 h 14"/>
                  <a:gd name="T26" fmla="*/ 3 w 25"/>
                  <a:gd name="T27" fmla="*/ 3 h 14"/>
                  <a:gd name="T28" fmla="*/ 6 w 25"/>
                  <a:gd name="T29" fmla="*/ 6 h 14"/>
                  <a:gd name="T30" fmla="*/ 6 w 25"/>
                  <a:gd name="T31" fmla="*/ 8 h 14"/>
                  <a:gd name="T32" fmla="*/ 7 w 25"/>
                  <a:gd name="T33" fmla="*/ 7 h 14"/>
                  <a:gd name="T34" fmla="*/ 9 w 25"/>
                  <a:gd name="T35" fmla="*/ 7 h 14"/>
                  <a:gd name="T36" fmla="*/ 10 w 25"/>
                  <a:gd name="T37" fmla="*/ 8 h 14"/>
                  <a:gd name="T38" fmla="*/ 21 w 25"/>
                  <a:gd name="T39" fmla="*/ 8 h 14"/>
                  <a:gd name="T40" fmla="*/ 23 w 25"/>
                  <a:gd name="T41" fmla="*/ 7 h 14"/>
                  <a:gd name="T42" fmla="*/ 25 w 25"/>
                  <a:gd name="T43" fmla="*/ 8 h 14"/>
                  <a:gd name="T44" fmla="*/ 23 w 25"/>
                  <a:gd name="T45" fmla="*/ 9 h 14"/>
                  <a:gd name="T46" fmla="*/ 21 w 25"/>
                  <a:gd name="T47" fmla="*/ 9 h 14"/>
                  <a:gd name="T48" fmla="*/ 19 w 25"/>
                  <a:gd name="T49" fmla="*/ 12 h 14"/>
                  <a:gd name="T50" fmla="*/ 20 w 25"/>
                  <a:gd name="T51" fmla="*/ 14 h 14"/>
                  <a:gd name="T52" fmla="*/ 15 w 25"/>
                  <a:gd name="T53" fmla="*/ 14 h 14"/>
                  <a:gd name="T54" fmla="*/ 14 w 25"/>
                  <a:gd name="T55" fmla="*/ 13 h 14"/>
                  <a:gd name="T56" fmla="*/ 14 w 25"/>
                  <a:gd name="T57" fmla="*/ 11 h 14"/>
                  <a:gd name="T58" fmla="*/ 13 w 25"/>
                  <a:gd name="T5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" h="14">
                    <a:moveTo>
                      <a:pt x="13" y="12"/>
                    </a:moveTo>
                    <a:lnTo>
                      <a:pt x="10" y="12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21" y="8"/>
                    </a:lnTo>
                    <a:lnTo>
                      <a:pt x="23" y="7"/>
                    </a:lnTo>
                    <a:lnTo>
                      <a:pt x="25" y="8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19" y="12"/>
                    </a:lnTo>
                    <a:lnTo>
                      <a:pt x="20" y="14"/>
                    </a:lnTo>
                    <a:lnTo>
                      <a:pt x="15" y="14"/>
                    </a:lnTo>
                    <a:lnTo>
                      <a:pt x="14" y="13"/>
                    </a:lnTo>
                    <a:lnTo>
                      <a:pt x="14" y="11"/>
                    </a:ln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57" name="Freeform 722"/>
              <p:cNvSpPr>
                <a:spLocks/>
              </p:cNvSpPr>
              <p:nvPr/>
            </p:nvSpPr>
            <p:spPr bwMode="auto">
              <a:xfrm>
                <a:off x="1875" y="136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58" name="Freeform 723"/>
              <p:cNvSpPr>
                <a:spLocks/>
              </p:cNvSpPr>
              <p:nvPr/>
            </p:nvSpPr>
            <p:spPr bwMode="auto">
              <a:xfrm>
                <a:off x="1877" y="136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59" name="Freeform 724"/>
              <p:cNvSpPr>
                <a:spLocks/>
              </p:cNvSpPr>
              <p:nvPr/>
            </p:nvSpPr>
            <p:spPr bwMode="auto">
              <a:xfrm>
                <a:off x="1877" y="135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60" name="Freeform 725"/>
              <p:cNvSpPr>
                <a:spLocks/>
              </p:cNvSpPr>
              <p:nvPr/>
            </p:nvSpPr>
            <p:spPr bwMode="auto">
              <a:xfrm>
                <a:off x="1878" y="1397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5 w 7"/>
                  <a:gd name="T3" fmla="*/ 1 h 2"/>
                  <a:gd name="T4" fmla="*/ 3 w 7"/>
                  <a:gd name="T5" fmla="*/ 1 h 2"/>
                  <a:gd name="T6" fmla="*/ 1 w 7"/>
                  <a:gd name="T7" fmla="*/ 2 h 2"/>
                  <a:gd name="T8" fmla="*/ 0 w 7"/>
                  <a:gd name="T9" fmla="*/ 2 h 2"/>
                  <a:gd name="T10" fmla="*/ 1 w 7"/>
                  <a:gd name="T11" fmla="*/ 1 h 2"/>
                  <a:gd name="T12" fmla="*/ 5 w 7"/>
                  <a:gd name="T13" fmla="*/ 1 h 2"/>
                  <a:gd name="T14" fmla="*/ 7 w 7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61" name="Freeform 726"/>
              <p:cNvSpPr>
                <a:spLocks/>
              </p:cNvSpPr>
              <p:nvPr/>
            </p:nvSpPr>
            <p:spPr bwMode="auto">
              <a:xfrm>
                <a:off x="2042" y="151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62" name="Freeform 727"/>
              <p:cNvSpPr>
                <a:spLocks/>
              </p:cNvSpPr>
              <p:nvPr/>
            </p:nvSpPr>
            <p:spPr bwMode="auto">
              <a:xfrm>
                <a:off x="1344" y="140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63" name="Freeform 728"/>
              <p:cNvSpPr>
                <a:spLocks/>
              </p:cNvSpPr>
              <p:nvPr/>
            </p:nvSpPr>
            <p:spPr bwMode="auto">
              <a:xfrm>
                <a:off x="1370" y="113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0 h 2"/>
                  <a:gd name="T4" fmla="*/ 2 w 2"/>
                  <a:gd name="T5" fmla="*/ 1 h 2"/>
                  <a:gd name="T6" fmla="*/ 1 w 2"/>
                  <a:gd name="T7" fmla="*/ 1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64" name="Freeform 729"/>
              <p:cNvSpPr>
                <a:spLocks/>
              </p:cNvSpPr>
              <p:nvPr/>
            </p:nvSpPr>
            <p:spPr bwMode="auto">
              <a:xfrm>
                <a:off x="1879" y="1438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2 w 2"/>
                  <a:gd name="T5" fmla="*/ 0 h 3"/>
                  <a:gd name="T6" fmla="*/ 2 w 2"/>
                  <a:gd name="T7" fmla="*/ 2 h 3"/>
                  <a:gd name="T8" fmla="*/ 1 w 2"/>
                  <a:gd name="T9" fmla="*/ 2 h 3"/>
                  <a:gd name="T10" fmla="*/ 0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65" name="Freeform 730"/>
              <p:cNvSpPr>
                <a:spLocks/>
              </p:cNvSpPr>
              <p:nvPr/>
            </p:nvSpPr>
            <p:spPr bwMode="auto">
              <a:xfrm>
                <a:off x="1879" y="137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66" name="Freeform 731"/>
              <p:cNvSpPr>
                <a:spLocks/>
              </p:cNvSpPr>
              <p:nvPr/>
            </p:nvSpPr>
            <p:spPr bwMode="auto">
              <a:xfrm>
                <a:off x="2062" y="135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1 h 2"/>
                  <a:gd name="T4" fmla="*/ 2 w 2"/>
                  <a:gd name="T5" fmla="*/ 0 h 2"/>
                  <a:gd name="T6" fmla="*/ 2 w 2"/>
                  <a:gd name="T7" fmla="*/ 2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67" name="Freeform 732"/>
              <p:cNvSpPr>
                <a:spLocks/>
              </p:cNvSpPr>
              <p:nvPr/>
            </p:nvSpPr>
            <p:spPr bwMode="auto">
              <a:xfrm>
                <a:off x="2063" y="1499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4 h 5"/>
                  <a:gd name="T4" fmla="*/ 4 w 5"/>
                  <a:gd name="T5" fmla="*/ 0 h 5"/>
                  <a:gd name="T6" fmla="*/ 5 w 5"/>
                  <a:gd name="T7" fmla="*/ 0 h 5"/>
                  <a:gd name="T8" fmla="*/ 4 w 5"/>
                  <a:gd name="T9" fmla="*/ 2 h 5"/>
                  <a:gd name="T10" fmla="*/ 1 w 5"/>
                  <a:gd name="T11" fmla="*/ 3 h 5"/>
                  <a:gd name="T12" fmla="*/ 0 w 5"/>
                  <a:gd name="T13" fmla="*/ 4 h 5"/>
                  <a:gd name="T14" fmla="*/ 1 w 5"/>
                  <a:gd name="T15" fmla="*/ 5 h 5"/>
                  <a:gd name="T16" fmla="*/ 0 w 5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68" name="Freeform 733"/>
              <p:cNvSpPr>
                <a:spLocks/>
              </p:cNvSpPr>
              <p:nvPr/>
            </p:nvSpPr>
            <p:spPr bwMode="auto">
              <a:xfrm>
                <a:off x="2064" y="1359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1 h 1"/>
                  <a:gd name="T6" fmla="*/ 0 w 3"/>
                  <a:gd name="T7" fmla="*/ 1 h 1"/>
                  <a:gd name="T8" fmla="*/ 1 w 3"/>
                  <a:gd name="T9" fmla="*/ 0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69" name="Freeform 734"/>
              <p:cNvSpPr>
                <a:spLocks/>
              </p:cNvSpPr>
              <p:nvPr/>
            </p:nvSpPr>
            <p:spPr bwMode="auto">
              <a:xfrm>
                <a:off x="2064" y="13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2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70" name="Freeform 735"/>
              <p:cNvSpPr>
                <a:spLocks/>
              </p:cNvSpPr>
              <p:nvPr/>
            </p:nvSpPr>
            <p:spPr bwMode="auto">
              <a:xfrm>
                <a:off x="2065" y="1501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71" name="Freeform 736"/>
              <p:cNvSpPr>
                <a:spLocks/>
              </p:cNvSpPr>
              <p:nvPr/>
            </p:nvSpPr>
            <p:spPr bwMode="auto">
              <a:xfrm>
                <a:off x="2067" y="13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72" name="Freeform 737"/>
              <p:cNvSpPr>
                <a:spLocks/>
              </p:cNvSpPr>
              <p:nvPr/>
            </p:nvSpPr>
            <p:spPr bwMode="auto">
              <a:xfrm>
                <a:off x="2067" y="1368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0 h 3"/>
                  <a:gd name="T4" fmla="*/ 2 w 2"/>
                  <a:gd name="T5" fmla="*/ 3 h 3"/>
                  <a:gd name="T6" fmla="*/ 0 w 2"/>
                  <a:gd name="T7" fmla="*/ 3 h 3"/>
                  <a:gd name="T8" fmla="*/ 0 w 2"/>
                  <a:gd name="T9" fmla="*/ 2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73" name="Freeform 738"/>
              <p:cNvSpPr>
                <a:spLocks/>
              </p:cNvSpPr>
              <p:nvPr/>
            </p:nvSpPr>
            <p:spPr bwMode="auto">
              <a:xfrm>
                <a:off x="2068" y="1374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3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74" name="Freeform 739"/>
              <p:cNvSpPr>
                <a:spLocks/>
              </p:cNvSpPr>
              <p:nvPr/>
            </p:nvSpPr>
            <p:spPr bwMode="auto">
              <a:xfrm>
                <a:off x="2068" y="1508"/>
                <a:ext cx="17" cy="18"/>
              </a:xfrm>
              <a:custGeom>
                <a:avLst/>
                <a:gdLst>
                  <a:gd name="T0" fmla="*/ 16 w 17"/>
                  <a:gd name="T1" fmla="*/ 11 h 18"/>
                  <a:gd name="T2" fmla="*/ 16 w 17"/>
                  <a:gd name="T3" fmla="*/ 12 h 18"/>
                  <a:gd name="T4" fmla="*/ 17 w 17"/>
                  <a:gd name="T5" fmla="*/ 13 h 18"/>
                  <a:gd name="T6" fmla="*/ 16 w 17"/>
                  <a:gd name="T7" fmla="*/ 13 h 18"/>
                  <a:gd name="T8" fmla="*/ 13 w 17"/>
                  <a:gd name="T9" fmla="*/ 14 h 18"/>
                  <a:gd name="T10" fmla="*/ 13 w 17"/>
                  <a:gd name="T11" fmla="*/ 16 h 18"/>
                  <a:gd name="T12" fmla="*/ 11 w 17"/>
                  <a:gd name="T13" fmla="*/ 17 h 18"/>
                  <a:gd name="T14" fmla="*/ 9 w 17"/>
                  <a:gd name="T15" fmla="*/ 18 h 18"/>
                  <a:gd name="T16" fmla="*/ 7 w 17"/>
                  <a:gd name="T17" fmla="*/ 18 h 18"/>
                  <a:gd name="T18" fmla="*/ 6 w 17"/>
                  <a:gd name="T19" fmla="*/ 17 h 18"/>
                  <a:gd name="T20" fmla="*/ 3 w 17"/>
                  <a:gd name="T21" fmla="*/ 18 h 18"/>
                  <a:gd name="T22" fmla="*/ 2 w 17"/>
                  <a:gd name="T23" fmla="*/ 18 h 18"/>
                  <a:gd name="T24" fmla="*/ 0 w 17"/>
                  <a:gd name="T25" fmla="*/ 17 h 18"/>
                  <a:gd name="T26" fmla="*/ 0 w 17"/>
                  <a:gd name="T27" fmla="*/ 12 h 18"/>
                  <a:gd name="T28" fmla="*/ 1 w 17"/>
                  <a:gd name="T29" fmla="*/ 10 h 18"/>
                  <a:gd name="T30" fmla="*/ 3 w 17"/>
                  <a:gd name="T31" fmla="*/ 7 h 18"/>
                  <a:gd name="T32" fmla="*/ 5 w 17"/>
                  <a:gd name="T33" fmla="*/ 5 h 18"/>
                  <a:gd name="T34" fmla="*/ 7 w 17"/>
                  <a:gd name="T35" fmla="*/ 2 h 18"/>
                  <a:gd name="T36" fmla="*/ 8 w 17"/>
                  <a:gd name="T37" fmla="*/ 0 h 18"/>
                  <a:gd name="T38" fmla="*/ 11 w 17"/>
                  <a:gd name="T39" fmla="*/ 0 h 18"/>
                  <a:gd name="T40" fmla="*/ 11 w 17"/>
                  <a:gd name="T41" fmla="*/ 1 h 18"/>
                  <a:gd name="T42" fmla="*/ 12 w 17"/>
                  <a:gd name="T43" fmla="*/ 4 h 18"/>
                  <a:gd name="T44" fmla="*/ 12 w 17"/>
                  <a:gd name="T45" fmla="*/ 5 h 18"/>
                  <a:gd name="T46" fmla="*/ 11 w 17"/>
                  <a:gd name="T47" fmla="*/ 7 h 18"/>
                  <a:gd name="T48" fmla="*/ 9 w 17"/>
                  <a:gd name="T49" fmla="*/ 8 h 18"/>
                  <a:gd name="T50" fmla="*/ 9 w 17"/>
                  <a:gd name="T51" fmla="*/ 11 h 18"/>
                  <a:gd name="T52" fmla="*/ 7 w 17"/>
                  <a:gd name="T53" fmla="*/ 12 h 18"/>
                  <a:gd name="T54" fmla="*/ 6 w 17"/>
                  <a:gd name="T55" fmla="*/ 12 h 18"/>
                  <a:gd name="T56" fmla="*/ 3 w 17"/>
                  <a:gd name="T57" fmla="*/ 13 h 18"/>
                  <a:gd name="T58" fmla="*/ 6 w 17"/>
                  <a:gd name="T59" fmla="*/ 12 h 18"/>
                  <a:gd name="T60" fmla="*/ 5 w 17"/>
                  <a:gd name="T61" fmla="*/ 14 h 18"/>
                  <a:gd name="T62" fmla="*/ 3 w 17"/>
                  <a:gd name="T63" fmla="*/ 16 h 18"/>
                  <a:gd name="T64" fmla="*/ 6 w 17"/>
                  <a:gd name="T65" fmla="*/ 16 h 18"/>
                  <a:gd name="T66" fmla="*/ 7 w 17"/>
                  <a:gd name="T67" fmla="*/ 17 h 18"/>
                  <a:gd name="T68" fmla="*/ 7 w 17"/>
                  <a:gd name="T69" fmla="*/ 16 h 18"/>
                  <a:gd name="T70" fmla="*/ 9 w 17"/>
                  <a:gd name="T71" fmla="*/ 14 h 18"/>
                  <a:gd name="T72" fmla="*/ 11 w 17"/>
                  <a:gd name="T73" fmla="*/ 13 h 18"/>
                  <a:gd name="T74" fmla="*/ 8 w 17"/>
                  <a:gd name="T75" fmla="*/ 13 h 18"/>
                  <a:gd name="T76" fmla="*/ 11 w 17"/>
                  <a:gd name="T77" fmla="*/ 11 h 18"/>
                  <a:gd name="T78" fmla="*/ 9 w 17"/>
                  <a:gd name="T79" fmla="*/ 11 h 18"/>
                  <a:gd name="T80" fmla="*/ 12 w 17"/>
                  <a:gd name="T81" fmla="*/ 8 h 18"/>
                  <a:gd name="T82" fmla="*/ 12 w 17"/>
                  <a:gd name="T83" fmla="*/ 11 h 18"/>
                  <a:gd name="T84" fmla="*/ 13 w 17"/>
                  <a:gd name="T85" fmla="*/ 10 h 18"/>
                  <a:gd name="T86" fmla="*/ 16 w 17"/>
                  <a:gd name="T87" fmla="*/ 10 h 18"/>
                  <a:gd name="T88" fmla="*/ 16 w 17"/>
                  <a:gd name="T89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" h="18">
                    <a:moveTo>
                      <a:pt x="16" y="11"/>
                    </a:moveTo>
                    <a:lnTo>
                      <a:pt x="16" y="12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1" y="17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6" y="17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9" y="11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3" y="13"/>
                    </a:lnTo>
                    <a:lnTo>
                      <a:pt x="6" y="12"/>
                    </a:lnTo>
                    <a:lnTo>
                      <a:pt x="5" y="14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12" y="8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6" y="10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75" name="Freeform 740"/>
              <p:cNvSpPr>
                <a:spLocks/>
              </p:cNvSpPr>
              <p:nvPr/>
            </p:nvSpPr>
            <p:spPr bwMode="auto">
              <a:xfrm>
                <a:off x="2070" y="137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76" name="Freeform 741"/>
              <p:cNvSpPr>
                <a:spLocks/>
              </p:cNvSpPr>
              <p:nvPr/>
            </p:nvSpPr>
            <p:spPr bwMode="auto">
              <a:xfrm>
                <a:off x="2071" y="1379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77" name="Freeform 742"/>
              <p:cNvSpPr>
                <a:spLocks/>
              </p:cNvSpPr>
              <p:nvPr/>
            </p:nvSpPr>
            <p:spPr bwMode="auto">
              <a:xfrm>
                <a:off x="2070" y="137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78" name="Freeform 743"/>
              <p:cNvSpPr>
                <a:spLocks/>
              </p:cNvSpPr>
              <p:nvPr/>
            </p:nvSpPr>
            <p:spPr bwMode="auto">
              <a:xfrm>
                <a:off x="2073" y="152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79" name="Freeform 744"/>
              <p:cNvSpPr>
                <a:spLocks/>
              </p:cNvSpPr>
              <p:nvPr/>
            </p:nvSpPr>
            <p:spPr bwMode="auto">
              <a:xfrm>
                <a:off x="2075" y="138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80" name="Freeform 745"/>
              <p:cNvSpPr>
                <a:spLocks/>
              </p:cNvSpPr>
              <p:nvPr/>
            </p:nvSpPr>
            <p:spPr bwMode="auto">
              <a:xfrm>
                <a:off x="2080" y="139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81" name="Freeform 746"/>
              <p:cNvSpPr>
                <a:spLocks/>
              </p:cNvSpPr>
              <p:nvPr/>
            </p:nvSpPr>
            <p:spPr bwMode="auto">
              <a:xfrm>
                <a:off x="1395" y="1060"/>
                <a:ext cx="111" cy="69"/>
              </a:xfrm>
              <a:custGeom>
                <a:avLst/>
                <a:gdLst>
                  <a:gd name="T0" fmla="*/ 28 w 111"/>
                  <a:gd name="T1" fmla="*/ 68 h 69"/>
                  <a:gd name="T2" fmla="*/ 24 w 111"/>
                  <a:gd name="T3" fmla="*/ 62 h 69"/>
                  <a:gd name="T4" fmla="*/ 21 w 111"/>
                  <a:gd name="T5" fmla="*/ 57 h 69"/>
                  <a:gd name="T6" fmla="*/ 16 w 111"/>
                  <a:gd name="T7" fmla="*/ 56 h 69"/>
                  <a:gd name="T8" fmla="*/ 10 w 111"/>
                  <a:gd name="T9" fmla="*/ 53 h 69"/>
                  <a:gd name="T10" fmla="*/ 10 w 111"/>
                  <a:gd name="T11" fmla="*/ 52 h 69"/>
                  <a:gd name="T12" fmla="*/ 3 w 111"/>
                  <a:gd name="T13" fmla="*/ 50 h 69"/>
                  <a:gd name="T14" fmla="*/ 5 w 111"/>
                  <a:gd name="T15" fmla="*/ 46 h 69"/>
                  <a:gd name="T16" fmla="*/ 6 w 111"/>
                  <a:gd name="T17" fmla="*/ 42 h 69"/>
                  <a:gd name="T18" fmla="*/ 10 w 111"/>
                  <a:gd name="T19" fmla="*/ 40 h 69"/>
                  <a:gd name="T20" fmla="*/ 9 w 111"/>
                  <a:gd name="T21" fmla="*/ 34 h 69"/>
                  <a:gd name="T22" fmla="*/ 15 w 111"/>
                  <a:gd name="T23" fmla="*/ 33 h 69"/>
                  <a:gd name="T24" fmla="*/ 12 w 111"/>
                  <a:gd name="T25" fmla="*/ 28 h 69"/>
                  <a:gd name="T26" fmla="*/ 15 w 111"/>
                  <a:gd name="T27" fmla="*/ 25 h 69"/>
                  <a:gd name="T28" fmla="*/ 17 w 111"/>
                  <a:gd name="T29" fmla="*/ 22 h 69"/>
                  <a:gd name="T30" fmla="*/ 21 w 111"/>
                  <a:gd name="T31" fmla="*/ 19 h 69"/>
                  <a:gd name="T32" fmla="*/ 22 w 111"/>
                  <a:gd name="T33" fmla="*/ 15 h 69"/>
                  <a:gd name="T34" fmla="*/ 20 w 111"/>
                  <a:gd name="T35" fmla="*/ 14 h 69"/>
                  <a:gd name="T36" fmla="*/ 16 w 111"/>
                  <a:gd name="T37" fmla="*/ 9 h 69"/>
                  <a:gd name="T38" fmla="*/ 15 w 111"/>
                  <a:gd name="T39" fmla="*/ 6 h 69"/>
                  <a:gd name="T40" fmla="*/ 15 w 111"/>
                  <a:gd name="T41" fmla="*/ 3 h 69"/>
                  <a:gd name="T42" fmla="*/ 21 w 111"/>
                  <a:gd name="T43" fmla="*/ 2 h 69"/>
                  <a:gd name="T44" fmla="*/ 36 w 111"/>
                  <a:gd name="T45" fmla="*/ 1 h 69"/>
                  <a:gd name="T46" fmla="*/ 43 w 111"/>
                  <a:gd name="T47" fmla="*/ 0 h 69"/>
                  <a:gd name="T48" fmla="*/ 51 w 111"/>
                  <a:gd name="T49" fmla="*/ 1 h 69"/>
                  <a:gd name="T50" fmla="*/ 61 w 111"/>
                  <a:gd name="T51" fmla="*/ 5 h 69"/>
                  <a:gd name="T52" fmla="*/ 64 w 111"/>
                  <a:gd name="T53" fmla="*/ 6 h 69"/>
                  <a:gd name="T54" fmla="*/ 64 w 111"/>
                  <a:gd name="T55" fmla="*/ 8 h 69"/>
                  <a:gd name="T56" fmla="*/ 68 w 111"/>
                  <a:gd name="T57" fmla="*/ 7 h 69"/>
                  <a:gd name="T58" fmla="*/ 72 w 111"/>
                  <a:gd name="T59" fmla="*/ 9 h 69"/>
                  <a:gd name="T60" fmla="*/ 75 w 111"/>
                  <a:gd name="T61" fmla="*/ 9 h 69"/>
                  <a:gd name="T62" fmla="*/ 76 w 111"/>
                  <a:gd name="T63" fmla="*/ 7 h 69"/>
                  <a:gd name="T64" fmla="*/ 88 w 111"/>
                  <a:gd name="T65" fmla="*/ 6 h 69"/>
                  <a:gd name="T66" fmla="*/ 97 w 111"/>
                  <a:gd name="T67" fmla="*/ 11 h 69"/>
                  <a:gd name="T68" fmla="*/ 101 w 111"/>
                  <a:gd name="T69" fmla="*/ 14 h 69"/>
                  <a:gd name="T70" fmla="*/ 107 w 111"/>
                  <a:gd name="T71" fmla="*/ 18 h 69"/>
                  <a:gd name="T72" fmla="*/ 110 w 111"/>
                  <a:gd name="T73" fmla="*/ 19 h 69"/>
                  <a:gd name="T74" fmla="*/ 110 w 111"/>
                  <a:gd name="T75" fmla="*/ 23 h 69"/>
                  <a:gd name="T76" fmla="*/ 107 w 111"/>
                  <a:gd name="T77" fmla="*/ 24 h 69"/>
                  <a:gd name="T78" fmla="*/ 102 w 111"/>
                  <a:gd name="T79" fmla="*/ 25 h 69"/>
                  <a:gd name="T80" fmla="*/ 98 w 111"/>
                  <a:gd name="T81" fmla="*/ 26 h 69"/>
                  <a:gd name="T82" fmla="*/ 95 w 111"/>
                  <a:gd name="T83" fmla="*/ 29 h 69"/>
                  <a:gd name="T84" fmla="*/ 87 w 111"/>
                  <a:gd name="T85" fmla="*/ 31 h 69"/>
                  <a:gd name="T86" fmla="*/ 84 w 111"/>
                  <a:gd name="T87" fmla="*/ 34 h 69"/>
                  <a:gd name="T88" fmla="*/ 80 w 111"/>
                  <a:gd name="T89" fmla="*/ 35 h 69"/>
                  <a:gd name="T90" fmla="*/ 75 w 111"/>
                  <a:gd name="T91" fmla="*/ 36 h 69"/>
                  <a:gd name="T92" fmla="*/ 72 w 111"/>
                  <a:gd name="T93" fmla="*/ 39 h 69"/>
                  <a:gd name="T94" fmla="*/ 70 w 111"/>
                  <a:gd name="T95" fmla="*/ 42 h 69"/>
                  <a:gd name="T96" fmla="*/ 66 w 111"/>
                  <a:gd name="T97" fmla="*/ 46 h 69"/>
                  <a:gd name="T98" fmla="*/ 61 w 111"/>
                  <a:gd name="T99" fmla="*/ 47 h 69"/>
                  <a:gd name="T100" fmla="*/ 59 w 111"/>
                  <a:gd name="T101" fmla="*/ 51 h 69"/>
                  <a:gd name="T102" fmla="*/ 58 w 111"/>
                  <a:gd name="T103" fmla="*/ 53 h 69"/>
                  <a:gd name="T104" fmla="*/ 58 w 111"/>
                  <a:gd name="T105" fmla="*/ 58 h 69"/>
                  <a:gd name="T106" fmla="*/ 55 w 111"/>
                  <a:gd name="T107" fmla="*/ 62 h 69"/>
                  <a:gd name="T108" fmla="*/ 50 w 111"/>
                  <a:gd name="T109" fmla="*/ 63 h 69"/>
                  <a:gd name="T110" fmla="*/ 44 w 111"/>
                  <a:gd name="T111" fmla="*/ 62 h 69"/>
                  <a:gd name="T112" fmla="*/ 34 w 111"/>
                  <a:gd name="T113" fmla="*/ 68 h 69"/>
                  <a:gd name="T114" fmla="*/ 30 w 111"/>
                  <a:gd name="T11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1" h="69">
                    <a:moveTo>
                      <a:pt x="30" y="69"/>
                    </a:moveTo>
                    <a:lnTo>
                      <a:pt x="28" y="68"/>
                    </a:lnTo>
                    <a:lnTo>
                      <a:pt x="27" y="67"/>
                    </a:lnTo>
                    <a:lnTo>
                      <a:pt x="24" y="62"/>
                    </a:lnTo>
                    <a:lnTo>
                      <a:pt x="22" y="59"/>
                    </a:lnTo>
                    <a:lnTo>
                      <a:pt x="21" y="57"/>
                    </a:lnTo>
                    <a:lnTo>
                      <a:pt x="18" y="57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0" y="53"/>
                    </a:lnTo>
                    <a:lnTo>
                      <a:pt x="9" y="52"/>
                    </a:lnTo>
                    <a:lnTo>
                      <a:pt x="10" y="52"/>
                    </a:lnTo>
                    <a:lnTo>
                      <a:pt x="0" y="52"/>
                    </a:lnTo>
                    <a:lnTo>
                      <a:pt x="3" y="50"/>
                    </a:lnTo>
                    <a:lnTo>
                      <a:pt x="3" y="47"/>
                    </a:lnTo>
                    <a:lnTo>
                      <a:pt x="5" y="46"/>
                    </a:lnTo>
                    <a:lnTo>
                      <a:pt x="5" y="43"/>
                    </a:lnTo>
                    <a:lnTo>
                      <a:pt x="6" y="42"/>
                    </a:lnTo>
                    <a:lnTo>
                      <a:pt x="9" y="41"/>
                    </a:lnTo>
                    <a:lnTo>
                      <a:pt x="10" y="40"/>
                    </a:lnTo>
                    <a:lnTo>
                      <a:pt x="10" y="36"/>
                    </a:lnTo>
                    <a:lnTo>
                      <a:pt x="9" y="34"/>
                    </a:lnTo>
                    <a:lnTo>
                      <a:pt x="13" y="34"/>
                    </a:lnTo>
                    <a:lnTo>
                      <a:pt x="15" y="33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3" y="28"/>
                    </a:lnTo>
                    <a:lnTo>
                      <a:pt x="15" y="25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36" y="1"/>
                    </a:lnTo>
                    <a:lnTo>
                      <a:pt x="40" y="1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1" y="1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7" y="7"/>
                    </a:lnTo>
                    <a:lnTo>
                      <a:pt x="64" y="8"/>
                    </a:lnTo>
                    <a:lnTo>
                      <a:pt x="67" y="8"/>
                    </a:lnTo>
                    <a:lnTo>
                      <a:pt x="68" y="7"/>
                    </a:lnTo>
                    <a:lnTo>
                      <a:pt x="72" y="7"/>
                    </a:lnTo>
                    <a:lnTo>
                      <a:pt x="72" y="9"/>
                    </a:lnTo>
                    <a:lnTo>
                      <a:pt x="74" y="11"/>
                    </a:lnTo>
                    <a:lnTo>
                      <a:pt x="75" y="9"/>
                    </a:lnTo>
                    <a:lnTo>
                      <a:pt x="74" y="7"/>
                    </a:lnTo>
                    <a:lnTo>
                      <a:pt x="76" y="7"/>
                    </a:lnTo>
                    <a:lnTo>
                      <a:pt x="78" y="6"/>
                    </a:lnTo>
                    <a:lnTo>
                      <a:pt x="88" y="6"/>
                    </a:lnTo>
                    <a:lnTo>
                      <a:pt x="96" y="9"/>
                    </a:lnTo>
                    <a:lnTo>
                      <a:pt x="97" y="11"/>
                    </a:lnTo>
                    <a:lnTo>
                      <a:pt x="99" y="12"/>
                    </a:lnTo>
                    <a:lnTo>
                      <a:pt x="101" y="14"/>
                    </a:lnTo>
                    <a:lnTo>
                      <a:pt x="103" y="14"/>
                    </a:lnTo>
                    <a:lnTo>
                      <a:pt x="107" y="18"/>
                    </a:lnTo>
                    <a:lnTo>
                      <a:pt x="108" y="18"/>
                    </a:lnTo>
                    <a:lnTo>
                      <a:pt x="110" y="19"/>
                    </a:lnTo>
                    <a:lnTo>
                      <a:pt x="111" y="22"/>
                    </a:lnTo>
                    <a:lnTo>
                      <a:pt x="110" y="23"/>
                    </a:lnTo>
                    <a:lnTo>
                      <a:pt x="108" y="24"/>
                    </a:lnTo>
                    <a:lnTo>
                      <a:pt x="107" y="24"/>
                    </a:lnTo>
                    <a:lnTo>
                      <a:pt x="104" y="25"/>
                    </a:lnTo>
                    <a:lnTo>
                      <a:pt x="102" y="25"/>
                    </a:lnTo>
                    <a:lnTo>
                      <a:pt x="101" y="26"/>
                    </a:lnTo>
                    <a:lnTo>
                      <a:pt x="98" y="26"/>
                    </a:lnTo>
                    <a:lnTo>
                      <a:pt x="96" y="28"/>
                    </a:lnTo>
                    <a:lnTo>
                      <a:pt x="95" y="29"/>
                    </a:lnTo>
                    <a:lnTo>
                      <a:pt x="92" y="29"/>
                    </a:lnTo>
                    <a:lnTo>
                      <a:pt x="87" y="31"/>
                    </a:lnTo>
                    <a:lnTo>
                      <a:pt x="86" y="33"/>
                    </a:lnTo>
                    <a:lnTo>
                      <a:pt x="84" y="34"/>
                    </a:lnTo>
                    <a:lnTo>
                      <a:pt x="81" y="34"/>
                    </a:lnTo>
                    <a:lnTo>
                      <a:pt x="80" y="35"/>
                    </a:lnTo>
                    <a:lnTo>
                      <a:pt x="78" y="36"/>
                    </a:lnTo>
                    <a:lnTo>
                      <a:pt x="75" y="36"/>
                    </a:lnTo>
                    <a:lnTo>
                      <a:pt x="74" y="37"/>
                    </a:lnTo>
                    <a:lnTo>
                      <a:pt x="72" y="39"/>
                    </a:lnTo>
                    <a:lnTo>
                      <a:pt x="72" y="40"/>
                    </a:lnTo>
                    <a:lnTo>
                      <a:pt x="70" y="42"/>
                    </a:lnTo>
                    <a:lnTo>
                      <a:pt x="68" y="45"/>
                    </a:lnTo>
                    <a:lnTo>
                      <a:pt x="66" y="46"/>
                    </a:lnTo>
                    <a:lnTo>
                      <a:pt x="64" y="47"/>
                    </a:lnTo>
                    <a:lnTo>
                      <a:pt x="61" y="47"/>
                    </a:lnTo>
                    <a:lnTo>
                      <a:pt x="61" y="48"/>
                    </a:lnTo>
                    <a:lnTo>
                      <a:pt x="59" y="51"/>
                    </a:lnTo>
                    <a:lnTo>
                      <a:pt x="58" y="52"/>
                    </a:lnTo>
                    <a:lnTo>
                      <a:pt x="58" y="53"/>
                    </a:lnTo>
                    <a:lnTo>
                      <a:pt x="57" y="56"/>
                    </a:lnTo>
                    <a:lnTo>
                      <a:pt x="58" y="58"/>
                    </a:lnTo>
                    <a:lnTo>
                      <a:pt x="57" y="61"/>
                    </a:lnTo>
                    <a:lnTo>
                      <a:pt x="55" y="62"/>
                    </a:lnTo>
                    <a:lnTo>
                      <a:pt x="52" y="62"/>
                    </a:lnTo>
                    <a:lnTo>
                      <a:pt x="50" y="63"/>
                    </a:lnTo>
                    <a:lnTo>
                      <a:pt x="46" y="63"/>
                    </a:lnTo>
                    <a:lnTo>
                      <a:pt x="44" y="62"/>
                    </a:lnTo>
                    <a:lnTo>
                      <a:pt x="41" y="64"/>
                    </a:lnTo>
                    <a:lnTo>
                      <a:pt x="34" y="68"/>
                    </a:lnTo>
                    <a:lnTo>
                      <a:pt x="33" y="69"/>
                    </a:lnTo>
                    <a:lnTo>
                      <a:pt x="30" y="69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82" name="Freeform 747"/>
              <p:cNvSpPr>
                <a:spLocks/>
              </p:cNvSpPr>
              <p:nvPr/>
            </p:nvSpPr>
            <p:spPr bwMode="auto">
              <a:xfrm>
                <a:off x="2082" y="1547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3 w 4"/>
                  <a:gd name="T3" fmla="*/ 1 h 1"/>
                  <a:gd name="T4" fmla="*/ 0 w 4"/>
                  <a:gd name="T5" fmla="*/ 1 h 1"/>
                  <a:gd name="T6" fmla="*/ 3 w 4"/>
                  <a:gd name="T7" fmla="*/ 0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83" name="Freeform 748"/>
              <p:cNvSpPr>
                <a:spLocks/>
              </p:cNvSpPr>
              <p:nvPr/>
            </p:nvSpPr>
            <p:spPr bwMode="auto">
              <a:xfrm>
                <a:off x="2098" y="145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84" name="Freeform 749"/>
              <p:cNvSpPr>
                <a:spLocks/>
              </p:cNvSpPr>
              <p:nvPr/>
            </p:nvSpPr>
            <p:spPr bwMode="auto">
              <a:xfrm>
                <a:off x="2099" y="140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85" name="Freeform 750"/>
              <p:cNvSpPr>
                <a:spLocks/>
              </p:cNvSpPr>
              <p:nvPr/>
            </p:nvSpPr>
            <p:spPr bwMode="auto">
              <a:xfrm>
                <a:off x="2123" y="149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86" name="Freeform 751"/>
              <p:cNvSpPr>
                <a:spLocks/>
              </p:cNvSpPr>
              <p:nvPr/>
            </p:nvSpPr>
            <p:spPr bwMode="auto">
              <a:xfrm>
                <a:off x="2125" y="149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87" name="Freeform 752"/>
              <p:cNvSpPr>
                <a:spLocks/>
              </p:cNvSpPr>
              <p:nvPr/>
            </p:nvSpPr>
            <p:spPr bwMode="auto">
              <a:xfrm>
                <a:off x="2126" y="141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88" name="Freeform 753"/>
              <p:cNvSpPr>
                <a:spLocks/>
              </p:cNvSpPr>
              <p:nvPr/>
            </p:nvSpPr>
            <p:spPr bwMode="auto">
              <a:xfrm>
                <a:off x="2129" y="145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89" name="Freeform 754"/>
              <p:cNvSpPr>
                <a:spLocks/>
              </p:cNvSpPr>
              <p:nvPr/>
            </p:nvSpPr>
            <p:spPr bwMode="auto">
              <a:xfrm>
                <a:off x="2132" y="144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90" name="Freeform 755"/>
              <p:cNvSpPr>
                <a:spLocks/>
              </p:cNvSpPr>
              <p:nvPr/>
            </p:nvSpPr>
            <p:spPr bwMode="auto">
              <a:xfrm>
                <a:off x="2137" y="1473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91" name="Freeform 756"/>
              <p:cNvSpPr>
                <a:spLocks/>
              </p:cNvSpPr>
              <p:nvPr/>
            </p:nvSpPr>
            <p:spPr bwMode="auto">
              <a:xfrm>
                <a:off x="2143" y="1499"/>
                <a:ext cx="1" cy="4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2 h 4"/>
                  <a:gd name="T4" fmla="*/ 1 w 1"/>
                  <a:gd name="T5" fmla="*/ 0 h 4"/>
                  <a:gd name="T6" fmla="*/ 1 w 1"/>
                  <a:gd name="T7" fmla="*/ 2 h 4"/>
                  <a:gd name="T8" fmla="*/ 0 w 1"/>
                  <a:gd name="T9" fmla="*/ 4 h 4"/>
                  <a:gd name="T10" fmla="*/ 0 w 1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92" name="Freeform 757"/>
              <p:cNvSpPr>
                <a:spLocks/>
              </p:cNvSpPr>
              <p:nvPr/>
            </p:nvSpPr>
            <p:spPr bwMode="auto">
              <a:xfrm>
                <a:off x="2143" y="1470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2 w 2"/>
                  <a:gd name="T5" fmla="*/ 0 h 4"/>
                  <a:gd name="T6" fmla="*/ 1 w 2"/>
                  <a:gd name="T7" fmla="*/ 3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1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93" name="Freeform 758"/>
              <p:cNvSpPr>
                <a:spLocks/>
              </p:cNvSpPr>
              <p:nvPr/>
            </p:nvSpPr>
            <p:spPr bwMode="auto">
              <a:xfrm>
                <a:off x="1412" y="107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94" name="Freeform 759"/>
              <p:cNvSpPr>
                <a:spLocks/>
              </p:cNvSpPr>
              <p:nvPr/>
            </p:nvSpPr>
            <p:spPr bwMode="auto">
              <a:xfrm>
                <a:off x="2145" y="149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95" name="Freeform 760"/>
              <p:cNvSpPr>
                <a:spLocks/>
              </p:cNvSpPr>
              <p:nvPr/>
            </p:nvSpPr>
            <p:spPr bwMode="auto">
              <a:xfrm>
                <a:off x="2146" y="1492"/>
                <a:ext cx="4" cy="1"/>
              </a:xfrm>
              <a:custGeom>
                <a:avLst/>
                <a:gdLst>
                  <a:gd name="T0" fmla="*/ 2 w 4"/>
                  <a:gd name="T1" fmla="*/ 1 h 1"/>
                  <a:gd name="T2" fmla="*/ 0 w 4"/>
                  <a:gd name="T3" fmla="*/ 0 h 1"/>
                  <a:gd name="T4" fmla="*/ 4 w 4"/>
                  <a:gd name="T5" fmla="*/ 0 h 1"/>
                  <a:gd name="T6" fmla="*/ 3 w 4"/>
                  <a:gd name="T7" fmla="*/ 1 h 1"/>
                  <a:gd name="T8" fmla="*/ 2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2" y="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96" name="Freeform 761"/>
              <p:cNvSpPr>
                <a:spLocks/>
              </p:cNvSpPr>
              <p:nvPr/>
            </p:nvSpPr>
            <p:spPr bwMode="auto">
              <a:xfrm>
                <a:off x="1643" y="1172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2 h 3"/>
                  <a:gd name="T4" fmla="*/ 4 w 5"/>
                  <a:gd name="T5" fmla="*/ 3 h 3"/>
                  <a:gd name="T6" fmla="*/ 3 w 5"/>
                  <a:gd name="T7" fmla="*/ 3 h 3"/>
                  <a:gd name="T8" fmla="*/ 0 w 5"/>
                  <a:gd name="T9" fmla="*/ 2 h 3"/>
                  <a:gd name="T10" fmla="*/ 0 w 5"/>
                  <a:gd name="T11" fmla="*/ 1 h 3"/>
                  <a:gd name="T12" fmla="*/ 3 w 5"/>
                  <a:gd name="T13" fmla="*/ 0 h 3"/>
                  <a:gd name="T14" fmla="*/ 5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97" name="Freeform 762"/>
              <p:cNvSpPr>
                <a:spLocks/>
              </p:cNvSpPr>
              <p:nvPr/>
            </p:nvSpPr>
            <p:spPr bwMode="auto">
              <a:xfrm>
                <a:off x="1405" y="146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98" name="Freeform 763"/>
              <p:cNvSpPr>
                <a:spLocks/>
              </p:cNvSpPr>
              <p:nvPr/>
            </p:nvSpPr>
            <p:spPr bwMode="auto">
              <a:xfrm>
                <a:off x="1405" y="1463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99" name="Freeform 764"/>
              <p:cNvSpPr>
                <a:spLocks/>
              </p:cNvSpPr>
              <p:nvPr/>
            </p:nvSpPr>
            <p:spPr bwMode="auto">
              <a:xfrm>
                <a:off x="1427" y="995"/>
                <a:ext cx="78" cy="38"/>
              </a:xfrm>
              <a:custGeom>
                <a:avLst/>
                <a:gdLst>
                  <a:gd name="T0" fmla="*/ 77 w 78"/>
                  <a:gd name="T1" fmla="*/ 6 h 38"/>
                  <a:gd name="T2" fmla="*/ 73 w 78"/>
                  <a:gd name="T3" fmla="*/ 7 h 38"/>
                  <a:gd name="T4" fmla="*/ 70 w 78"/>
                  <a:gd name="T5" fmla="*/ 10 h 38"/>
                  <a:gd name="T6" fmla="*/ 75 w 78"/>
                  <a:gd name="T7" fmla="*/ 13 h 38"/>
                  <a:gd name="T8" fmla="*/ 71 w 78"/>
                  <a:gd name="T9" fmla="*/ 13 h 38"/>
                  <a:gd name="T10" fmla="*/ 70 w 78"/>
                  <a:gd name="T11" fmla="*/ 16 h 38"/>
                  <a:gd name="T12" fmla="*/ 73 w 78"/>
                  <a:gd name="T13" fmla="*/ 18 h 38"/>
                  <a:gd name="T14" fmla="*/ 67 w 78"/>
                  <a:gd name="T15" fmla="*/ 22 h 38"/>
                  <a:gd name="T16" fmla="*/ 61 w 78"/>
                  <a:gd name="T17" fmla="*/ 24 h 38"/>
                  <a:gd name="T18" fmla="*/ 61 w 78"/>
                  <a:gd name="T19" fmla="*/ 27 h 38"/>
                  <a:gd name="T20" fmla="*/ 55 w 78"/>
                  <a:gd name="T21" fmla="*/ 28 h 38"/>
                  <a:gd name="T22" fmla="*/ 52 w 78"/>
                  <a:gd name="T23" fmla="*/ 26 h 38"/>
                  <a:gd name="T24" fmla="*/ 53 w 78"/>
                  <a:gd name="T25" fmla="*/ 18 h 38"/>
                  <a:gd name="T26" fmla="*/ 48 w 78"/>
                  <a:gd name="T27" fmla="*/ 17 h 38"/>
                  <a:gd name="T28" fmla="*/ 48 w 78"/>
                  <a:gd name="T29" fmla="*/ 20 h 38"/>
                  <a:gd name="T30" fmla="*/ 47 w 78"/>
                  <a:gd name="T31" fmla="*/ 22 h 38"/>
                  <a:gd name="T32" fmla="*/ 42 w 78"/>
                  <a:gd name="T33" fmla="*/ 22 h 38"/>
                  <a:gd name="T34" fmla="*/ 44 w 78"/>
                  <a:gd name="T35" fmla="*/ 24 h 38"/>
                  <a:gd name="T36" fmla="*/ 44 w 78"/>
                  <a:gd name="T37" fmla="*/ 28 h 38"/>
                  <a:gd name="T38" fmla="*/ 42 w 78"/>
                  <a:gd name="T39" fmla="*/ 31 h 38"/>
                  <a:gd name="T40" fmla="*/ 38 w 78"/>
                  <a:gd name="T41" fmla="*/ 32 h 38"/>
                  <a:gd name="T42" fmla="*/ 35 w 78"/>
                  <a:gd name="T43" fmla="*/ 27 h 38"/>
                  <a:gd name="T44" fmla="*/ 32 w 78"/>
                  <a:gd name="T45" fmla="*/ 32 h 38"/>
                  <a:gd name="T46" fmla="*/ 36 w 78"/>
                  <a:gd name="T47" fmla="*/ 34 h 38"/>
                  <a:gd name="T48" fmla="*/ 32 w 78"/>
                  <a:gd name="T49" fmla="*/ 37 h 38"/>
                  <a:gd name="T50" fmla="*/ 29 w 78"/>
                  <a:gd name="T51" fmla="*/ 35 h 38"/>
                  <a:gd name="T52" fmla="*/ 25 w 78"/>
                  <a:gd name="T53" fmla="*/ 38 h 38"/>
                  <a:gd name="T54" fmla="*/ 26 w 78"/>
                  <a:gd name="T55" fmla="*/ 34 h 38"/>
                  <a:gd name="T56" fmla="*/ 23 w 78"/>
                  <a:gd name="T57" fmla="*/ 33 h 38"/>
                  <a:gd name="T58" fmla="*/ 20 w 78"/>
                  <a:gd name="T59" fmla="*/ 31 h 38"/>
                  <a:gd name="T60" fmla="*/ 21 w 78"/>
                  <a:gd name="T61" fmla="*/ 35 h 38"/>
                  <a:gd name="T62" fmla="*/ 18 w 78"/>
                  <a:gd name="T63" fmla="*/ 34 h 38"/>
                  <a:gd name="T64" fmla="*/ 14 w 78"/>
                  <a:gd name="T65" fmla="*/ 34 h 38"/>
                  <a:gd name="T66" fmla="*/ 9 w 78"/>
                  <a:gd name="T67" fmla="*/ 33 h 38"/>
                  <a:gd name="T68" fmla="*/ 4 w 78"/>
                  <a:gd name="T69" fmla="*/ 37 h 38"/>
                  <a:gd name="T70" fmla="*/ 3 w 78"/>
                  <a:gd name="T71" fmla="*/ 33 h 38"/>
                  <a:gd name="T72" fmla="*/ 2 w 78"/>
                  <a:gd name="T73" fmla="*/ 32 h 38"/>
                  <a:gd name="T74" fmla="*/ 2 w 78"/>
                  <a:gd name="T75" fmla="*/ 31 h 38"/>
                  <a:gd name="T76" fmla="*/ 0 w 78"/>
                  <a:gd name="T77" fmla="*/ 29 h 38"/>
                  <a:gd name="T78" fmla="*/ 3 w 78"/>
                  <a:gd name="T79" fmla="*/ 28 h 38"/>
                  <a:gd name="T80" fmla="*/ 6 w 78"/>
                  <a:gd name="T81" fmla="*/ 26 h 38"/>
                  <a:gd name="T82" fmla="*/ 14 w 78"/>
                  <a:gd name="T83" fmla="*/ 24 h 38"/>
                  <a:gd name="T84" fmla="*/ 18 w 78"/>
                  <a:gd name="T85" fmla="*/ 20 h 38"/>
                  <a:gd name="T86" fmla="*/ 21 w 78"/>
                  <a:gd name="T87" fmla="*/ 18 h 38"/>
                  <a:gd name="T88" fmla="*/ 25 w 78"/>
                  <a:gd name="T89" fmla="*/ 17 h 38"/>
                  <a:gd name="T90" fmla="*/ 30 w 78"/>
                  <a:gd name="T91" fmla="*/ 13 h 38"/>
                  <a:gd name="T92" fmla="*/ 32 w 78"/>
                  <a:gd name="T93" fmla="*/ 10 h 38"/>
                  <a:gd name="T94" fmla="*/ 37 w 78"/>
                  <a:gd name="T95" fmla="*/ 7 h 38"/>
                  <a:gd name="T96" fmla="*/ 43 w 78"/>
                  <a:gd name="T97" fmla="*/ 5 h 38"/>
                  <a:gd name="T98" fmla="*/ 53 w 78"/>
                  <a:gd name="T99" fmla="*/ 4 h 38"/>
                  <a:gd name="T100" fmla="*/ 63 w 78"/>
                  <a:gd name="T101" fmla="*/ 5 h 38"/>
                  <a:gd name="T102" fmla="*/ 63 w 78"/>
                  <a:gd name="T103" fmla="*/ 4 h 38"/>
                  <a:gd name="T104" fmla="*/ 63 w 78"/>
                  <a:gd name="T105" fmla="*/ 1 h 38"/>
                  <a:gd name="T106" fmla="*/ 63 w 78"/>
                  <a:gd name="T107" fmla="*/ 0 h 38"/>
                  <a:gd name="T108" fmla="*/ 71 w 78"/>
                  <a:gd name="T109" fmla="*/ 1 h 38"/>
                  <a:gd name="T110" fmla="*/ 73 w 78"/>
                  <a:gd name="T111" fmla="*/ 3 h 38"/>
                  <a:gd name="T112" fmla="*/ 77 w 78"/>
                  <a:gd name="T113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8" h="38">
                    <a:moveTo>
                      <a:pt x="78" y="5"/>
                    </a:moveTo>
                    <a:lnTo>
                      <a:pt x="77" y="6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69" y="7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5" y="13"/>
                    </a:lnTo>
                    <a:lnTo>
                      <a:pt x="73" y="15"/>
                    </a:lnTo>
                    <a:lnTo>
                      <a:pt x="71" y="13"/>
                    </a:lnTo>
                    <a:lnTo>
                      <a:pt x="70" y="13"/>
                    </a:lnTo>
                    <a:lnTo>
                      <a:pt x="70" y="16"/>
                    </a:lnTo>
                    <a:lnTo>
                      <a:pt x="72" y="16"/>
                    </a:lnTo>
                    <a:lnTo>
                      <a:pt x="73" y="18"/>
                    </a:lnTo>
                    <a:lnTo>
                      <a:pt x="72" y="20"/>
                    </a:lnTo>
                    <a:lnTo>
                      <a:pt x="67" y="22"/>
                    </a:lnTo>
                    <a:lnTo>
                      <a:pt x="61" y="22"/>
                    </a:lnTo>
                    <a:lnTo>
                      <a:pt x="61" y="24"/>
                    </a:lnTo>
                    <a:lnTo>
                      <a:pt x="63" y="26"/>
                    </a:lnTo>
                    <a:lnTo>
                      <a:pt x="61" y="27"/>
                    </a:lnTo>
                    <a:lnTo>
                      <a:pt x="59" y="28"/>
                    </a:lnTo>
                    <a:lnTo>
                      <a:pt x="55" y="28"/>
                    </a:lnTo>
                    <a:lnTo>
                      <a:pt x="53" y="27"/>
                    </a:lnTo>
                    <a:lnTo>
                      <a:pt x="52" y="26"/>
                    </a:lnTo>
                    <a:lnTo>
                      <a:pt x="52" y="21"/>
                    </a:lnTo>
                    <a:lnTo>
                      <a:pt x="53" y="18"/>
                    </a:lnTo>
                    <a:lnTo>
                      <a:pt x="54" y="17"/>
                    </a:lnTo>
                    <a:lnTo>
                      <a:pt x="48" y="17"/>
                    </a:lnTo>
                    <a:lnTo>
                      <a:pt x="47" y="18"/>
                    </a:lnTo>
                    <a:lnTo>
                      <a:pt x="48" y="20"/>
                    </a:lnTo>
                    <a:lnTo>
                      <a:pt x="48" y="22"/>
                    </a:lnTo>
                    <a:lnTo>
                      <a:pt x="47" y="22"/>
                    </a:lnTo>
                    <a:lnTo>
                      <a:pt x="44" y="23"/>
                    </a:lnTo>
                    <a:lnTo>
                      <a:pt x="42" y="22"/>
                    </a:lnTo>
                    <a:lnTo>
                      <a:pt x="43" y="24"/>
                    </a:lnTo>
                    <a:lnTo>
                      <a:pt x="44" y="24"/>
                    </a:lnTo>
                    <a:lnTo>
                      <a:pt x="46" y="27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2" y="31"/>
                    </a:lnTo>
                    <a:lnTo>
                      <a:pt x="41" y="32"/>
                    </a:lnTo>
                    <a:lnTo>
                      <a:pt x="38" y="32"/>
                    </a:lnTo>
                    <a:lnTo>
                      <a:pt x="37" y="29"/>
                    </a:lnTo>
                    <a:lnTo>
                      <a:pt x="35" y="27"/>
                    </a:lnTo>
                    <a:lnTo>
                      <a:pt x="35" y="31"/>
                    </a:lnTo>
                    <a:lnTo>
                      <a:pt x="32" y="32"/>
                    </a:lnTo>
                    <a:lnTo>
                      <a:pt x="35" y="32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2" y="37"/>
                    </a:lnTo>
                    <a:lnTo>
                      <a:pt x="30" y="38"/>
                    </a:lnTo>
                    <a:lnTo>
                      <a:pt x="29" y="35"/>
                    </a:lnTo>
                    <a:lnTo>
                      <a:pt x="27" y="38"/>
                    </a:lnTo>
                    <a:lnTo>
                      <a:pt x="25" y="38"/>
                    </a:lnTo>
                    <a:lnTo>
                      <a:pt x="25" y="35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3" y="33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20" y="33"/>
                    </a:lnTo>
                    <a:lnTo>
                      <a:pt x="21" y="35"/>
                    </a:lnTo>
                    <a:lnTo>
                      <a:pt x="19" y="34"/>
                    </a:lnTo>
                    <a:lnTo>
                      <a:pt x="18" y="34"/>
                    </a:lnTo>
                    <a:lnTo>
                      <a:pt x="15" y="35"/>
                    </a:lnTo>
                    <a:lnTo>
                      <a:pt x="14" y="34"/>
                    </a:lnTo>
                    <a:lnTo>
                      <a:pt x="12" y="33"/>
                    </a:lnTo>
                    <a:lnTo>
                      <a:pt x="9" y="33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2" y="35"/>
                    </a:lnTo>
                    <a:lnTo>
                      <a:pt x="3" y="33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3" y="28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8" y="24"/>
                    </a:lnTo>
                    <a:lnTo>
                      <a:pt x="14" y="24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1" y="18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7" y="15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32" y="10"/>
                    </a:lnTo>
                    <a:lnTo>
                      <a:pt x="35" y="10"/>
                    </a:lnTo>
                    <a:lnTo>
                      <a:pt x="37" y="7"/>
                    </a:lnTo>
                    <a:lnTo>
                      <a:pt x="38" y="5"/>
                    </a:lnTo>
                    <a:lnTo>
                      <a:pt x="43" y="5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65" y="4"/>
                    </a:lnTo>
                    <a:lnTo>
                      <a:pt x="63" y="4"/>
                    </a:lnTo>
                    <a:lnTo>
                      <a:pt x="61" y="3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1" y="1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78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00" name="Freeform 765"/>
              <p:cNvSpPr>
                <a:spLocks/>
              </p:cNvSpPr>
              <p:nvPr/>
            </p:nvSpPr>
            <p:spPr bwMode="auto">
              <a:xfrm>
                <a:off x="1444" y="1030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5 h 5"/>
                  <a:gd name="T4" fmla="*/ 0 w 4"/>
                  <a:gd name="T5" fmla="*/ 4 h 5"/>
                  <a:gd name="T6" fmla="*/ 2 w 4"/>
                  <a:gd name="T7" fmla="*/ 3 h 5"/>
                  <a:gd name="T8" fmla="*/ 4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01" name="Freeform 766"/>
              <p:cNvSpPr>
                <a:spLocks/>
              </p:cNvSpPr>
              <p:nvPr/>
            </p:nvSpPr>
            <p:spPr bwMode="auto">
              <a:xfrm>
                <a:off x="1464" y="1027"/>
                <a:ext cx="19" cy="12"/>
              </a:xfrm>
              <a:custGeom>
                <a:avLst/>
                <a:gdLst>
                  <a:gd name="T0" fmla="*/ 19 w 19"/>
                  <a:gd name="T1" fmla="*/ 0 h 12"/>
                  <a:gd name="T2" fmla="*/ 18 w 19"/>
                  <a:gd name="T3" fmla="*/ 2 h 12"/>
                  <a:gd name="T4" fmla="*/ 18 w 19"/>
                  <a:gd name="T5" fmla="*/ 3 h 12"/>
                  <a:gd name="T6" fmla="*/ 16 w 19"/>
                  <a:gd name="T7" fmla="*/ 5 h 12"/>
                  <a:gd name="T8" fmla="*/ 15 w 19"/>
                  <a:gd name="T9" fmla="*/ 7 h 12"/>
                  <a:gd name="T10" fmla="*/ 15 w 19"/>
                  <a:gd name="T11" fmla="*/ 8 h 12"/>
                  <a:gd name="T12" fmla="*/ 12 w 19"/>
                  <a:gd name="T13" fmla="*/ 10 h 12"/>
                  <a:gd name="T14" fmla="*/ 10 w 19"/>
                  <a:gd name="T15" fmla="*/ 12 h 12"/>
                  <a:gd name="T16" fmla="*/ 6 w 19"/>
                  <a:gd name="T17" fmla="*/ 12 h 12"/>
                  <a:gd name="T18" fmla="*/ 4 w 19"/>
                  <a:gd name="T19" fmla="*/ 11 h 12"/>
                  <a:gd name="T20" fmla="*/ 0 w 19"/>
                  <a:gd name="T21" fmla="*/ 11 h 12"/>
                  <a:gd name="T22" fmla="*/ 1 w 19"/>
                  <a:gd name="T23" fmla="*/ 8 h 12"/>
                  <a:gd name="T24" fmla="*/ 3 w 19"/>
                  <a:gd name="T25" fmla="*/ 8 h 12"/>
                  <a:gd name="T26" fmla="*/ 4 w 19"/>
                  <a:gd name="T27" fmla="*/ 7 h 12"/>
                  <a:gd name="T28" fmla="*/ 6 w 19"/>
                  <a:gd name="T29" fmla="*/ 6 h 12"/>
                  <a:gd name="T30" fmla="*/ 9 w 19"/>
                  <a:gd name="T31" fmla="*/ 3 h 12"/>
                  <a:gd name="T32" fmla="*/ 11 w 19"/>
                  <a:gd name="T33" fmla="*/ 2 h 12"/>
                  <a:gd name="T34" fmla="*/ 13 w 19"/>
                  <a:gd name="T35" fmla="*/ 2 h 12"/>
                  <a:gd name="T36" fmla="*/ 16 w 19"/>
                  <a:gd name="T37" fmla="*/ 0 h 12"/>
                  <a:gd name="T38" fmla="*/ 19 w 19"/>
                  <a:gd name="T3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12">
                    <a:moveTo>
                      <a:pt x="19" y="0"/>
                    </a:moveTo>
                    <a:lnTo>
                      <a:pt x="18" y="2"/>
                    </a:lnTo>
                    <a:lnTo>
                      <a:pt x="18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02" name="Freeform 767"/>
              <p:cNvSpPr>
                <a:spLocks/>
              </p:cNvSpPr>
              <p:nvPr/>
            </p:nvSpPr>
            <p:spPr bwMode="auto">
              <a:xfrm>
                <a:off x="1407" y="1474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03" name="Freeform 768"/>
              <p:cNvSpPr>
                <a:spLocks/>
              </p:cNvSpPr>
              <p:nvPr/>
            </p:nvSpPr>
            <p:spPr bwMode="auto">
              <a:xfrm>
                <a:off x="1487" y="113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04" name="Freeform 769"/>
              <p:cNvSpPr>
                <a:spLocks/>
              </p:cNvSpPr>
              <p:nvPr/>
            </p:nvSpPr>
            <p:spPr bwMode="auto">
              <a:xfrm>
                <a:off x="1491" y="1139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2 w 5"/>
                  <a:gd name="T3" fmla="*/ 0 h 1"/>
                  <a:gd name="T4" fmla="*/ 5 w 5"/>
                  <a:gd name="T5" fmla="*/ 1 h 1"/>
                  <a:gd name="T6" fmla="*/ 2 w 5"/>
                  <a:gd name="T7" fmla="*/ 1 h 1"/>
                  <a:gd name="T8" fmla="*/ 0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05" name="Freeform 770"/>
              <p:cNvSpPr>
                <a:spLocks/>
              </p:cNvSpPr>
              <p:nvPr/>
            </p:nvSpPr>
            <p:spPr bwMode="auto">
              <a:xfrm>
                <a:off x="1499" y="113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06" name="Freeform 771"/>
              <p:cNvSpPr>
                <a:spLocks/>
              </p:cNvSpPr>
              <p:nvPr/>
            </p:nvSpPr>
            <p:spPr bwMode="auto">
              <a:xfrm>
                <a:off x="1509" y="983"/>
                <a:ext cx="16" cy="8"/>
              </a:xfrm>
              <a:custGeom>
                <a:avLst/>
                <a:gdLst>
                  <a:gd name="T0" fmla="*/ 8 w 16"/>
                  <a:gd name="T1" fmla="*/ 8 h 8"/>
                  <a:gd name="T2" fmla="*/ 6 w 16"/>
                  <a:gd name="T3" fmla="*/ 7 h 8"/>
                  <a:gd name="T4" fmla="*/ 5 w 16"/>
                  <a:gd name="T5" fmla="*/ 6 h 8"/>
                  <a:gd name="T6" fmla="*/ 4 w 16"/>
                  <a:gd name="T7" fmla="*/ 6 h 8"/>
                  <a:gd name="T8" fmla="*/ 1 w 16"/>
                  <a:gd name="T9" fmla="*/ 5 h 8"/>
                  <a:gd name="T10" fmla="*/ 0 w 16"/>
                  <a:gd name="T11" fmla="*/ 4 h 8"/>
                  <a:gd name="T12" fmla="*/ 1 w 16"/>
                  <a:gd name="T13" fmla="*/ 2 h 8"/>
                  <a:gd name="T14" fmla="*/ 4 w 16"/>
                  <a:gd name="T15" fmla="*/ 1 h 8"/>
                  <a:gd name="T16" fmla="*/ 5 w 16"/>
                  <a:gd name="T17" fmla="*/ 1 h 8"/>
                  <a:gd name="T18" fmla="*/ 7 w 16"/>
                  <a:gd name="T19" fmla="*/ 0 h 8"/>
                  <a:gd name="T20" fmla="*/ 8 w 16"/>
                  <a:gd name="T21" fmla="*/ 1 h 8"/>
                  <a:gd name="T22" fmla="*/ 11 w 16"/>
                  <a:gd name="T23" fmla="*/ 2 h 8"/>
                  <a:gd name="T24" fmla="*/ 12 w 16"/>
                  <a:gd name="T25" fmla="*/ 4 h 8"/>
                  <a:gd name="T26" fmla="*/ 14 w 16"/>
                  <a:gd name="T27" fmla="*/ 5 h 8"/>
                  <a:gd name="T28" fmla="*/ 16 w 16"/>
                  <a:gd name="T29" fmla="*/ 6 h 8"/>
                  <a:gd name="T30" fmla="*/ 14 w 16"/>
                  <a:gd name="T31" fmla="*/ 7 h 8"/>
                  <a:gd name="T32" fmla="*/ 12 w 16"/>
                  <a:gd name="T33" fmla="*/ 8 h 8"/>
                  <a:gd name="T34" fmla="*/ 8 w 16"/>
                  <a:gd name="T3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8">
                    <a:moveTo>
                      <a:pt x="8" y="8"/>
                    </a:moveTo>
                    <a:lnTo>
                      <a:pt x="6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4" y="5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07" name="Freeform 772"/>
              <p:cNvSpPr>
                <a:spLocks/>
              </p:cNvSpPr>
              <p:nvPr/>
            </p:nvSpPr>
            <p:spPr bwMode="auto">
              <a:xfrm>
                <a:off x="1511" y="1010"/>
                <a:ext cx="15" cy="3"/>
              </a:xfrm>
              <a:custGeom>
                <a:avLst/>
                <a:gdLst>
                  <a:gd name="T0" fmla="*/ 15 w 15"/>
                  <a:gd name="T1" fmla="*/ 1 h 3"/>
                  <a:gd name="T2" fmla="*/ 14 w 15"/>
                  <a:gd name="T3" fmla="*/ 3 h 3"/>
                  <a:gd name="T4" fmla="*/ 4 w 15"/>
                  <a:gd name="T5" fmla="*/ 3 h 3"/>
                  <a:gd name="T6" fmla="*/ 0 w 15"/>
                  <a:gd name="T7" fmla="*/ 2 h 3"/>
                  <a:gd name="T8" fmla="*/ 3 w 15"/>
                  <a:gd name="T9" fmla="*/ 0 h 3"/>
                  <a:gd name="T10" fmla="*/ 12 w 15"/>
                  <a:gd name="T11" fmla="*/ 0 h 3"/>
                  <a:gd name="T12" fmla="*/ 15 w 15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">
                    <a:moveTo>
                      <a:pt x="15" y="1"/>
                    </a:moveTo>
                    <a:lnTo>
                      <a:pt x="14" y="3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08" name="Freeform 773"/>
              <p:cNvSpPr>
                <a:spLocks/>
              </p:cNvSpPr>
              <p:nvPr/>
            </p:nvSpPr>
            <p:spPr bwMode="auto">
              <a:xfrm>
                <a:off x="1517" y="118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09" name="Freeform 774"/>
              <p:cNvSpPr>
                <a:spLocks/>
              </p:cNvSpPr>
              <p:nvPr/>
            </p:nvSpPr>
            <p:spPr bwMode="auto">
              <a:xfrm>
                <a:off x="1517" y="118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10" name="Freeform 775"/>
              <p:cNvSpPr>
                <a:spLocks/>
              </p:cNvSpPr>
              <p:nvPr/>
            </p:nvSpPr>
            <p:spPr bwMode="auto">
              <a:xfrm>
                <a:off x="1517" y="1174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11" name="Freeform 776"/>
              <p:cNvSpPr>
                <a:spLocks/>
              </p:cNvSpPr>
              <p:nvPr/>
            </p:nvSpPr>
            <p:spPr bwMode="auto">
              <a:xfrm>
                <a:off x="1521" y="118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12" name="Freeform 777"/>
              <p:cNvSpPr>
                <a:spLocks/>
              </p:cNvSpPr>
              <p:nvPr/>
            </p:nvSpPr>
            <p:spPr bwMode="auto">
              <a:xfrm>
                <a:off x="1526" y="118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13" name="Freeform 778"/>
              <p:cNvSpPr>
                <a:spLocks/>
              </p:cNvSpPr>
              <p:nvPr/>
            </p:nvSpPr>
            <p:spPr bwMode="auto">
              <a:xfrm>
                <a:off x="1528" y="114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14" name="Freeform 779"/>
              <p:cNvSpPr>
                <a:spLocks/>
              </p:cNvSpPr>
              <p:nvPr/>
            </p:nvSpPr>
            <p:spPr bwMode="auto">
              <a:xfrm>
                <a:off x="1529" y="118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15" name="Freeform 780"/>
              <p:cNvSpPr>
                <a:spLocks/>
              </p:cNvSpPr>
              <p:nvPr/>
            </p:nvSpPr>
            <p:spPr bwMode="auto">
              <a:xfrm>
                <a:off x="1539" y="1144"/>
                <a:ext cx="4" cy="0"/>
              </a:xfrm>
              <a:custGeom>
                <a:avLst/>
                <a:gdLst>
                  <a:gd name="T0" fmla="*/ 1 w 4"/>
                  <a:gd name="T1" fmla="*/ 0 w 4"/>
                  <a:gd name="T2" fmla="*/ 4 w 4"/>
                  <a:gd name="T3" fmla="*/ 1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1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16" name="Freeform 781"/>
              <p:cNvSpPr>
                <a:spLocks/>
              </p:cNvSpPr>
              <p:nvPr/>
            </p:nvSpPr>
            <p:spPr bwMode="auto">
              <a:xfrm>
                <a:off x="1543" y="11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17" name="Freeform 782"/>
              <p:cNvSpPr>
                <a:spLocks/>
              </p:cNvSpPr>
              <p:nvPr/>
            </p:nvSpPr>
            <p:spPr bwMode="auto">
              <a:xfrm>
                <a:off x="1544" y="1180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1 w 2"/>
                  <a:gd name="T5" fmla="*/ 0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18" name="Freeform 783"/>
              <p:cNvSpPr>
                <a:spLocks/>
              </p:cNvSpPr>
              <p:nvPr/>
            </p:nvSpPr>
            <p:spPr bwMode="auto">
              <a:xfrm>
                <a:off x="1552" y="118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19" name="Freeform 784"/>
              <p:cNvSpPr>
                <a:spLocks/>
              </p:cNvSpPr>
              <p:nvPr/>
            </p:nvSpPr>
            <p:spPr bwMode="auto">
              <a:xfrm>
                <a:off x="1550" y="1177"/>
                <a:ext cx="5" cy="1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1 h 1"/>
                  <a:gd name="T4" fmla="*/ 2 w 5"/>
                  <a:gd name="T5" fmla="*/ 0 h 1"/>
                  <a:gd name="T6" fmla="*/ 4 w 5"/>
                  <a:gd name="T7" fmla="*/ 0 h 1"/>
                  <a:gd name="T8" fmla="*/ 5 w 5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20" name="Freeform 785"/>
              <p:cNvSpPr>
                <a:spLocks/>
              </p:cNvSpPr>
              <p:nvPr/>
            </p:nvSpPr>
            <p:spPr bwMode="auto">
              <a:xfrm>
                <a:off x="1554" y="1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21" name="Freeform 786"/>
              <p:cNvSpPr>
                <a:spLocks/>
              </p:cNvSpPr>
              <p:nvPr/>
            </p:nvSpPr>
            <p:spPr bwMode="auto">
              <a:xfrm>
                <a:off x="1557" y="118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22" name="Freeform 787"/>
              <p:cNvSpPr>
                <a:spLocks/>
              </p:cNvSpPr>
              <p:nvPr/>
            </p:nvSpPr>
            <p:spPr bwMode="auto">
              <a:xfrm>
                <a:off x="1560" y="118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23" name="Freeform 788"/>
              <p:cNvSpPr>
                <a:spLocks/>
              </p:cNvSpPr>
              <p:nvPr/>
            </p:nvSpPr>
            <p:spPr bwMode="auto">
              <a:xfrm>
                <a:off x="1565" y="118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24" name="Freeform 789"/>
              <p:cNvSpPr>
                <a:spLocks/>
              </p:cNvSpPr>
              <p:nvPr/>
            </p:nvSpPr>
            <p:spPr bwMode="auto">
              <a:xfrm>
                <a:off x="1567" y="118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25" name="Freeform 790"/>
              <p:cNvSpPr>
                <a:spLocks/>
              </p:cNvSpPr>
              <p:nvPr/>
            </p:nvSpPr>
            <p:spPr bwMode="auto">
              <a:xfrm>
                <a:off x="1879" y="137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26" name="Freeform 791"/>
              <p:cNvSpPr>
                <a:spLocks/>
              </p:cNvSpPr>
              <p:nvPr/>
            </p:nvSpPr>
            <p:spPr bwMode="auto">
              <a:xfrm>
                <a:off x="1571" y="1186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0 h 2"/>
                  <a:gd name="T4" fmla="*/ 3 w 3"/>
                  <a:gd name="T5" fmla="*/ 2 h 2"/>
                  <a:gd name="T6" fmla="*/ 1 w 3"/>
                  <a:gd name="T7" fmla="*/ 2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27" name="Freeform 792"/>
              <p:cNvSpPr>
                <a:spLocks/>
              </p:cNvSpPr>
              <p:nvPr/>
            </p:nvSpPr>
            <p:spPr bwMode="auto">
              <a:xfrm>
                <a:off x="1578" y="1194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28" name="Freeform 793"/>
              <p:cNvSpPr>
                <a:spLocks/>
              </p:cNvSpPr>
              <p:nvPr/>
            </p:nvSpPr>
            <p:spPr bwMode="auto">
              <a:xfrm>
                <a:off x="1580" y="1194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29" name="Freeform 794"/>
              <p:cNvSpPr>
                <a:spLocks/>
              </p:cNvSpPr>
              <p:nvPr/>
            </p:nvSpPr>
            <p:spPr bwMode="auto">
              <a:xfrm>
                <a:off x="1581" y="1186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30" name="Freeform 795"/>
              <p:cNvSpPr>
                <a:spLocks/>
              </p:cNvSpPr>
              <p:nvPr/>
            </p:nvSpPr>
            <p:spPr bwMode="auto">
              <a:xfrm>
                <a:off x="1581" y="119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31" name="Freeform 796"/>
              <p:cNvSpPr>
                <a:spLocks/>
              </p:cNvSpPr>
              <p:nvPr/>
            </p:nvSpPr>
            <p:spPr bwMode="auto">
              <a:xfrm>
                <a:off x="1581" y="120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32" name="Freeform 797"/>
              <p:cNvSpPr>
                <a:spLocks/>
              </p:cNvSpPr>
              <p:nvPr/>
            </p:nvSpPr>
            <p:spPr bwMode="auto">
              <a:xfrm>
                <a:off x="1583" y="1195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2 h 3"/>
                  <a:gd name="T4" fmla="*/ 1 w 1"/>
                  <a:gd name="T5" fmla="*/ 0 h 3"/>
                  <a:gd name="T6" fmla="*/ 1 w 1"/>
                  <a:gd name="T7" fmla="*/ 2 h 3"/>
                  <a:gd name="T8" fmla="*/ 0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33" name="Freeform 798"/>
              <p:cNvSpPr>
                <a:spLocks/>
              </p:cNvSpPr>
              <p:nvPr/>
            </p:nvSpPr>
            <p:spPr bwMode="auto">
              <a:xfrm>
                <a:off x="1347" y="1409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3 w 3"/>
                  <a:gd name="T3" fmla="*/ 1 h 4"/>
                  <a:gd name="T4" fmla="*/ 2 w 3"/>
                  <a:gd name="T5" fmla="*/ 4 h 4"/>
                  <a:gd name="T6" fmla="*/ 1 w 3"/>
                  <a:gd name="T7" fmla="*/ 4 h 4"/>
                  <a:gd name="T8" fmla="*/ 1 w 3"/>
                  <a:gd name="T9" fmla="*/ 3 h 4"/>
                  <a:gd name="T10" fmla="*/ 0 w 3"/>
                  <a:gd name="T11" fmla="*/ 3 h 4"/>
                  <a:gd name="T12" fmla="*/ 1 w 3"/>
                  <a:gd name="T13" fmla="*/ 1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3" y="1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34" name="Freeform 799"/>
              <p:cNvSpPr>
                <a:spLocks/>
              </p:cNvSpPr>
              <p:nvPr/>
            </p:nvSpPr>
            <p:spPr bwMode="auto">
              <a:xfrm>
                <a:off x="1584" y="120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35" name="Freeform 800"/>
              <p:cNvSpPr>
                <a:spLocks/>
              </p:cNvSpPr>
              <p:nvPr/>
            </p:nvSpPr>
            <p:spPr bwMode="auto">
              <a:xfrm>
                <a:off x="1584" y="118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1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36" name="Freeform 801"/>
              <p:cNvSpPr>
                <a:spLocks/>
              </p:cNvSpPr>
              <p:nvPr/>
            </p:nvSpPr>
            <p:spPr bwMode="auto">
              <a:xfrm>
                <a:off x="1584" y="120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37" name="Freeform 802"/>
              <p:cNvSpPr>
                <a:spLocks/>
              </p:cNvSpPr>
              <p:nvPr/>
            </p:nvSpPr>
            <p:spPr bwMode="auto">
              <a:xfrm>
                <a:off x="1585" y="119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38" name="Freeform 803"/>
              <p:cNvSpPr>
                <a:spLocks/>
              </p:cNvSpPr>
              <p:nvPr/>
            </p:nvSpPr>
            <p:spPr bwMode="auto">
              <a:xfrm>
                <a:off x="1347" y="1417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2 w 8"/>
                  <a:gd name="T3" fmla="*/ 0 h 6"/>
                  <a:gd name="T4" fmla="*/ 5 w 8"/>
                  <a:gd name="T5" fmla="*/ 1 h 6"/>
                  <a:gd name="T6" fmla="*/ 7 w 8"/>
                  <a:gd name="T7" fmla="*/ 3 h 6"/>
                  <a:gd name="T8" fmla="*/ 8 w 8"/>
                  <a:gd name="T9" fmla="*/ 6 h 6"/>
                  <a:gd name="T10" fmla="*/ 7 w 8"/>
                  <a:gd name="T11" fmla="*/ 6 h 6"/>
                  <a:gd name="T12" fmla="*/ 5 w 8"/>
                  <a:gd name="T13" fmla="*/ 4 h 6"/>
                  <a:gd name="T14" fmla="*/ 0 w 8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7" y="3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39" name="Freeform 804"/>
              <p:cNvSpPr>
                <a:spLocks/>
              </p:cNvSpPr>
              <p:nvPr/>
            </p:nvSpPr>
            <p:spPr bwMode="auto">
              <a:xfrm>
                <a:off x="1601" y="117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40" name="Freeform 805"/>
              <p:cNvSpPr>
                <a:spLocks/>
              </p:cNvSpPr>
              <p:nvPr/>
            </p:nvSpPr>
            <p:spPr bwMode="auto">
              <a:xfrm>
                <a:off x="1884" y="1380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1 w 4"/>
                  <a:gd name="T3" fmla="*/ 1 h 5"/>
                  <a:gd name="T4" fmla="*/ 1 w 4"/>
                  <a:gd name="T5" fmla="*/ 4 h 5"/>
                  <a:gd name="T6" fmla="*/ 0 w 4"/>
                  <a:gd name="T7" fmla="*/ 5 h 5"/>
                  <a:gd name="T8" fmla="*/ 0 w 4"/>
                  <a:gd name="T9" fmla="*/ 4 h 5"/>
                  <a:gd name="T10" fmla="*/ 1 w 4"/>
                  <a:gd name="T11" fmla="*/ 1 h 5"/>
                  <a:gd name="T12" fmla="*/ 2 w 4"/>
                  <a:gd name="T13" fmla="*/ 0 h 5"/>
                  <a:gd name="T14" fmla="*/ 4 w 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1" y="1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41" name="Freeform 806"/>
              <p:cNvSpPr>
                <a:spLocks/>
              </p:cNvSpPr>
              <p:nvPr/>
            </p:nvSpPr>
            <p:spPr bwMode="auto">
              <a:xfrm>
                <a:off x="1348" y="139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1 h 2"/>
                  <a:gd name="T6" fmla="*/ 1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42" name="Freeform 807"/>
              <p:cNvSpPr>
                <a:spLocks/>
              </p:cNvSpPr>
              <p:nvPr/>
            </p:nvSpPr>
            <p:spPr bwMode="auto">
              <a:xfrm>
                <a:off x="1349" y="1414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1 h 4"/>
                  <a:gd name="T8" fmla="*/ 1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3" y="1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1320" y="860"/>
              <a:ext cx="751" cy="686"/>
              <a:chOff x="1320" y="860"/>
              <a:chExt cx="751" cy="686"/>
            </a:xfrm>
          </p:grpSpPr>
          <p:sp>
            <p:nvSpPr>
              <p:cNvPr id="18043" name="Freeform 809"/>
              <p:cNvSpPr>
                <a:spLocks/>
              </p:cNvSpPr>
              <p:nvPr/>
            </p:nvSpPr>
            <p:spPr bwMode="auto">
              <a:xfrm>
                <a:off x="1613" y="1175"/>
                <a:ext cx="7" cy="4"/>
              </a:xfrm>
              <a:custGeom>
                <a:avLst/>
                <a:gdLst>
                  <a:gd name="T0" fmla="*/ 0 w 7"/>
                  <a:gd name="T1" fmla="*/ 2 h 4"/>
                  <a:gd name="T2" fmla="*/ 2 w 7"/>
                  <a:gd name="T3" fmla="*/ 0 h 4"/>
                  <a:gd name="T4" fmla="*/ 4 w 7"/>
                  <a:gd name="T5" fmla="*/ 0 h 4"/>
                  <a:gd name="T6" fmla="*/ 6 w 7"/>
                  <a:gd name="T7" fmla="*/ 2 h 4"/>
                  <a:gd name="T8" fmla="*/ 7 w 7"/>
                  <a:gd name="T9" fmla="*/ 4 h 4"/>
                  <a:gd name="T10" fmla="*/ 5 w 7"/>
                  <a:gd name="T11" fmla="*/ 4 h 4"/>
                  <a:gd name="T12" fmla="*/ 2 w 7"/>
                  <a:gd name="T13" fmla="*/ 3 h 4"/>
                  <a:gd name="T14" fmla="*/ 1 w 7"/>
                  <a:gd name="T15" fmla="*/ 3 h 4"/>
                  <a:gd name="T16" fmla="*/ 0 w 7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44" name="Freeform 810"/>
              <p:cNvSpPr>
                <a:spLocks/>
              </p:cNvSpPr>
              <p:nvPr/>
            </p:nvSpPr>
            <p:spPr bwMode="auto">
              <a:xfrm>
                <a:off x="1349" y="139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45" name="Freeform 811"/>
              <p:cNvSpPr>
                <a:spLocks/>
              </p:cNvSpPr>
              <p:nvPr/>
            </p:nvSpPr>
            <p:spPr bwMode="auto">
              <a:xfrm>
                <a:off x="1885" y="1375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1 w 4"/>
                  <a:gd name="T3" fmla="*/ 4 h 5"/>
                  <a:gd name="T4" fmla="*/ 1 w 4"/>
                  <a:gd name="T5" fmla="*/ 1 h 5"/>
                  <a:gd name="T6" fmla="*/ 4 w 4"/>
                  <a:gd name="T7" fmla="*/ 0 h 5"/>
                  <a:gd name="T8" fmla="*/ 4 w 4"/>
                  <a:gd name="T9" fmla="*/ 3 h 5"/>
                  <a:gd name="T10" fmla="*/ 1 w 4"/>
                  <a:gd name="T11" fmla="*/ 5 h 5"/>
                  <a:gd name="T12" fmla="*/ 0 w 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1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46" name="Freeform 812"/>
              <p:cNvSpPr>
                <a:spLocks/>
              </p:cNvSpPr>
              <p:nvPr/>
            </p:nvSpPr>
            <p:spPr bwMode="auto">
              <a:xfrm>
                <a:off x="1619" y="118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47" name="Freeform 813"/>
              <p:cNvSpPr>
                <a:spLocks/>
              </p:cNvSpPr>
              <p:nvPr/>
            </p:nvSpPr>
            <p:spPr bwMode="auto">
              <a:xfrm>
                <a:off x="1350" y="1413"/>
                <a:ext cx="9" cy="10"/>
              </a:xfrm>
              <a:custGeom>
                <a:avLst/>
                <a:gdLst>
                  <a:gd name="T0" fmla="*/ 0 w 9"/>
                  <a:gd name="T1" fmla="*/ 0 h 10"/>
                  <a:gd name="T2" fmla="*/ 2 w 9"/>
                  <a:gd name="T3" fmla="*/ 0 h 10"/>
                  <a:gd name="T4" fmla="*/ 4 w 9"/>
                  <a:gd name="T5" fmla="*/ 1 h 10"/>
                  <a:gd name="T6" fmla="*/ 5 w 9"/>
                  <a:gd name="T7" fmla="*/ 4 h 10"/>
                  <a:gd name="T8" fmla="*/ 9 w 9"/>
                  <a:gd name="T9" fmla="*/ 7 h 10"/>
                  <a:gd name="T10" fmla="*/ 8 w 9"/>
                  <a:gd name="T11" fmla="*/ 10 h 10"/>
                  <a:gd name="T12" fmla="*/ 6 w 9"/>
                  <a:gd name="T13" fmla="*/ 8 h 10"/>
                  <a:gd name="T14" fmla="*/ 4 w 9"/>
                  <a:gd name="T15" fmla="*/ 7 h 10"/>
                  <a:gd name="T16" fmla="*/ 4 w 9"/>
                  <a:gd name="T17" fmla="*/ 5 h 10"/>
                  <a:gd name="T18" fmla="*/ 0 w 9"/>
                  <a:gd name="T19" fmla="*/ 1 h 10"/>
                  <a:gd name="T20" fmla="*/ 0 w 9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5" y="4"/>
                    </a:lnTo>
                    <a:lnTo>
                      <a:pt x="9" y="7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48" name="Freeform 814"/>
              <p:cNvSpPr>
                <a:spLocks/>
              </p:cNvSpPr>
              <p:nvPr/>
            </p:nvSpPr>
            <p:spPr bwMode="auto">
              <a:xfrm>
                <a:off x="1889" y="130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49" name="Freeform 815"/>
              <p:cNvSpPr>
                <a:spLocks/>
              </p:cNvSpPr>
              <p:nvPr/>
            </p:nvSpPr>
            <p:spPr bwMode="auto">
              <a:xfrm>
                <a:off x="1355" y="142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50" name="Freeform 816"/>
              <p:cNvSpPr>
                <a:spLocks/>
              </p:cNvSpPr>
              <p:nvPr/>
            </p:nvSpPr>
            <p:spPr bwMode="auto">
              <a:xfrm>
                <a:off x="1894" y="127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1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51" name="Freeform 817"/>
              <p:cNvSpPr>
                <a:spLocks/>
              </p:cNvSpPr>
              <p:nvPr/>
            </p:nvSpPr>
            <p:spPr bwMode="auto">
              <a:xfrm>
                <a:off x="1358" y="142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52" name="Freeform 818"/>
              <p:cNvSpPr>
                <a:spLocks/>
              </p:cNvSpPr>
              <p:nvPr/>
            </p:nvSpPr>
            <p:spPr bwMode="auto">
              <a:xfrm>
                <a:off x="1901" y="138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53" name="Freeform 819"/>
              <p:cNvSpPr>
                <a:spLocks/>
              </p:cNvSpPr>
              <p:nvPr/>
            </p:nvSpPr>
            <p:spPr bwMode="auto">
              <a:xfrm>
                <a:off x="1424" y="147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54" name="Freeform 820"/>
              <p:cNvSpPr>
                <a:spLocks/>
              </p:cNvSpPr>
              <p:nvPr/>
            </p:nvSpPr>
            <p:spPr bwMode="auto">
              <a:xfrm>
                <a:off x="1360" y="142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2 h 3"/>
                  <a:gd name="T4" fmla="*/ 1 w 1"/>
                  <a:gd name="T5" fmla="*/ 0 h 3"/>
                  <a:gd name="T6" fmla="*/ 1 w 1"/>
                  <a:gd name="T7" fmla="*/ 2 h 3"/>
                  <a:gd name="T8" fmla="*/ 0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55" name="Freeform 821"/>
              <p:cNvSpPr>
                <a:spLocks/>
              </p:cNvSpPr>
              <p:nvPr/>
            </p:nvSpPr>
            <p:spPr bwMode="auto">
              <a:xfrm>
                <a:off x="1902" y="138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56" name="Freeform 822"/>
              <p:cNvSpPr>
                <a:spLocks/>
              </p:cNvSpPr>
              <p:nvPr/>
            </p:nvSpPr>
            <p:spPr bwMode="auto">
              <a:xfrm>
                <a:off x="1360" y="1427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3 w 4"/>
                  <a:gd name="T3" fmla="*/ 2 h 5"/>
                  <a:gd name="T4" fmla="*/ 4 w 4"/>
                  <a:gd name="T5" fmla="*/ 3 h 5"/>
                  <a:gd name="T6" fmla="*/ 4 w 4"/>
                  <a:gd name="T7" fmla="*/ 5 h 5"/>
                  <a:gd name="T8" fmla="*/ 3 w 4"/>
                  <a:gd name="T9" fmla="*/ 5 h 5"/>
                  <a:gd name="T10" fmla="*/ 1 w 4"/>
                  <a:gd name="T11" fmla="*/ 3 h 5"/>
                  <a:gd name="T12" fmla="*/ 0 w 4"/>
                  <a:gd name="T13" fmla="*/ 2 h 5"/>
                  <a:gd name="T14" fmla="*/ 0 w 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3" y="2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57" name="Freeform 823"/>
              <p:cNvSpPr>
                <a:spLocks/>
              </p:cNvSpPr>
              <p:nvPr/>
            </p:nvSpPr>
            <p:spPr bwMode="auto">
              <a:xfrm>
                <a:off x="1908" y="136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58" name="Freeform 824"/>
              <p:cNvSpPr>
                <a:spLocks/>
              </p:cNvSpPr>
              <p:nvPr/>
            </p:nvSpPr>
            <p:spPr bwMode="auto">
              <a:xfrm>
                <a:off x="1908" y="136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59" name="Freeform 825"/>
              <p:cNvSpPr>
                <a:spLocks/>
              </p:cNvSpPr>
              <p:nvPr/>
            </p:nvSpPr>
            <p:spPr bwMode="auto">
              <a:xfrm>
                <a:off x="1909" y="137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60" name="Freeform 826"/>
              <p:cNvSpPr>
                <a:spLocks/>
              </p:cNvSpPr>
              <p:nvPr/>
            </p:nvSpPr>
            <p:spPr bwMode="auto">
              <a:xfrm>
                <a:off x="1912" y="154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61" name="Freeform 827"/>
              <p:cNvSpPr>
                <a:spLocks/>
              </p:cNvSpPr>
              <p:nvPr/>
            </p:nvSpPr>
            <p:spPr bwMode="auto">
              <a:xfrm>
                <a:off x="1361" y="1415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2 h 5"/>
                  <a:gd name="T4" fmla="*/ 2 w 4"/>
                  <a:gd name="T5" fmla="*/ 3 h 5"/>
                  <a:gd name="T6" fmla="*/ 0 w 4"/>
                  <a:gd name="T7" fmla="*/ 5 h 5"/>
                  <a:gd name="T8" fmla="*/ 0 w 4"/>
                  <a:gd name="T9" fmla="*/ 3 h 5"/>
                  <a:gd name="T10" fmla="*/ 2 w 4"/>
                  <a:gd name="T11" fmla="*/ 0 h 5"/>
                  <a:gd name="T12" fmla="*/ 4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62" name="Freeform 828"/>
              <p:cNvSpPr>
                <a:spLocks/>
              </p:cNvSpPr>
              <p:nvPr/>
            </p:nvSpPr>
            <p:spPr bwMode="auto">
              <a:xfrm>
                <a:off x="1363" y="141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0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63" name="Freeform 829"/>
              <p:cNvSpPr>
                <a:spLocks/>
              </p:cNvSpPr>
              <p:nvPr/>
            </p:nvSpPr>
            <p:spPr bwMode="auto">
              <a:xfrm>
                <a:off x="1364" y="141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64" name="Freeform 830"/>
              <p:cNvSpPr>
                <a:spLocks/>
              </p:cNvSpPr>
              <p:nvPr/>
            </p:nvSpPr>
            <p:spPr bwMode="auto">
              <a:xfrm>
                <a:off x="1367" y="143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65" name="Freeform 831"/>
              <p:cNvSpPr>
                <a:spLocks/>
              </p:cNvSpPr>
              <p:nvPr/>
            </p:nvSpPr>
            <p:spPr bwMode="auto">
              <a:xfrm>
                <a:off x="1366" y="143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66" name="Freeform 832"/>
              <p:cNvSpPr>
                <a:spLocks/>
              </p:cNvSpPr>
              <p:nvPr/>
            </p:nvSpPr>
            <p:spPr bwMode="auto">
              <a:xfrm>
                <a:off x="1369" y="142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67" name="Freeform 833"/>
              <p:cNvSpPr>
                <a:spLocks/>
              </p:cNvSpPr>
              <p:nvPr/>
            </p:nvSpPr>
            <p:spPr bwMode="auto">
              <a:xfrm>
                <a:off x="1369" y="1432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68" name="Freeform 834"/>
              <p:cNvSpPr>
                <a:spLocks/>
              </p:cNvSpPr>
              <p:nvPr/>
            </p:nvSpPr>
            <p:spPr bwMode="auto">
              <a:xfrm>
                <a:off x="1369" y="1429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1 h 3"/>
                  <a:gd name="T4" fmla="*/ 2 w 2"/>
                  <a:gd name="T5" fmla="*/ 3 h 3"/>
                  <a:gd name="T6" fmla="*/ 0 w 2"/>
                  <a:gd name="T7" fmla="*/ 2 h 3"/>
                  <a:gd name="T8" fmla="*/ 1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69" name="Freeform 835"/>
              <p:cNvSpPr>
                <a:spLocks/>
              </p:cNvSpPr>
              <p:nvPr/>
            </p:nvSpPr>
            <p:spPr bwMode="auto">
              <a:xfrm>
                <a:off x="1333" y="142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70" name="Freeform 836"/>
              <p:cNvSpPr>
                <a:spLocks/>
              </p:cNvSpPr>
              <p:nvPr/>
            </p:nvSpPr>
            <p:spPr bwMode="auto">
              <a:xfrm>
                <a:off x="1370" y="1427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3 h 4"/>
                  <a:gd name="T4" fmla="*/ 1 w 2"/>
                  <a:gd name="T5" fmla="*/ 4 h 4"/>
                  <a:gd name="T6" fmla="*/ 0 w 2"/>
                  <a:gd name="T7" fmla="*/ 2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3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71" name="Freeform 837"/>
              <p:cNvSpPr>
                <a:spLocks/>
              </p:cNvSpPr>
              <p:nvPr/>
            </p:nvSpPr>
            <p:spPr bwMode="auto">
              <a:xfrm>
                <a:off x="1408" y="1470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3 w 7"/>
                  <a:gd name="T3" fmla="*/ 1 h 4"/>
                  <a:gd name="T4" fmla="*/ 4 w 7"/>
                  <a:gd name="T5" fmla="*/ 3 h 4"/>
                  <a:gd name="T6" fmla="*/ 7 w 7"/>
                  <a:gd name="T7" fmla="*/ 4 h 4"/>
                  <a:gd name="T8" fmla="*/ 4 w 7"/>
                  <a:gd name="T9" fmla="*/ 3 h 4"/>
                  <a:gd name="T10" fmla="*/ 3 w 7"/>
                  <a:gd name="T11" fmla="*/ 1 h 4"/>
                  <a:gd name="T12" fmla="*/ 0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3" y="1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72" name="Freeform 838"/>
              <p:cNvSpPr>
                <a:spLocks/>
              </p:cNvSpPr>
              <p:nvPr/>
            </p:nvSpPr>
            <p:spPr bwMode="auto">
              <a:xfrm>
                <a:off x="1412" y="147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73" name="Freeform 839"/>
              <p:cNvSpPr>
                <a:spLocks/>
              </p:cNvSpPr>
              <p:nvPr/>
            </p:nvSpPr>
            <p:spPr bwMode="auto">
              <a:xfrm>
                <a:off x="1372" y="143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74" name="Freeform 840"/>
              <p:cNvSpPr>
                <a:spLocks/>
              </p:cNvSpPr>
              <p:nvPr/>
            </p:nvSpPr>
            <p:spPr bwMode="auto">
              <a:xfrm>
                <a:off x="1372" y="143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3 h 4"/>
                  <a:gd name="T4" fmla="*/ 1 w 3"/>
                  <a:gd name="T5" fmla="*/ 4 h 4"/>
                  <a:gd name="T6" fmla="*/ 1 w 3"/>
                  <a:gd name="T7" fmla="*/ 3 h 4"/>
                  <a:gd name="T8" fmla="*/ 0 w 3"/>
                  <a:gd name="T9" fmla="*/ 4 h 4"/>
                  <a:gd name="T10" fmla="*/ 0 w 3"/>
                  <a:gd name="T11" fmla="*/ 2 h 4"/>
                  <a:gd name="T12" fmla="*/ 1 w 3"/>
                  <a:gd name="T13" fmla="*/ 0 h 4"/>
                  <a:gd name="T14" fmla="*/ 3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1" y="3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75" name="Freeform 841"/>
              <p:cNvSpPr>
                <a:spLocks/>
              </p:cNvSpPr>
              <p:nvPr/>
            </p:nvSpPr>
            <p:spPr bwMode="auto">
              <a:xfrm>
                <a:off x="1372" y="14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76" name="Freeform 842"/>
              <p:cNvSpPr>
                <a:spLocks/>
              </p:cNvSpPr>
              <p:nvPr/>
            </p:nvSpPr>
            <p:spPr bwMode="auto">
              <a:xfrm>
                <a:off x="1372" y="143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77" name="Freeform 843"/>
              <p:cNvSpPr>
                <a:spLocks/>
              </p:cNvSpPr>
              <p:nvPr/>
            </p:nvSpPr>
            <p:spPr bwMode="auto">
              <a:xfrm>
                <a:off x="1372" y="144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1 w 3"/>
                  <a:gd name="T3" fmla="*/ 2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78" name="Freeform 844"/>
              <p:cNvSpPr>
                <a:spLocks/>
              </p:cNvSpPr>
              <p:nvPr/>
            </p:nvSpPr>
            <p:spPr bwMode="auto">
              <a:xfrm>
                <a:off x="1373" y="143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79" name="Freeform 845"/>
              <p:cNvSpPr>
                <a:spLocks/>
              </p:cNvSpPr>
              <p:nvPr/>
            </p:nvSpPr>
            <p:spPr bwMode="auto">
              <a:xfrm>
                <a:off x="1372" y="143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80" name="Freeform 846"/>
              <p:cNvSpPr>
                <a:spLocks/>
              </p:cNvSpPr>
              <p:nvPr/>
            </p:nvSpPr>
            <p:spPr bwMode="auto">
              <a:xfrm>
                <a:off x="1375" y="1434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7 w 7"/>
                  <a:gd name="T3" fmla="*/ 2 h 6"/>
                  <a:gd name="T4" fmla="*/ 4 w 7"/>
                  <a:gd name="T5" fmla="*/ 2 h 6"/>
                  <a:gd name="T6" fmla="*/ 1 w 7"/>
                  <a:gd name="T7" fmla="*/ 6 h 6"/>
                  <a:gd name="T8" fmla="*/ 0 w 7"/>
                  <a:gd name="T9" fmla="*/ 4 h 6"/>
                  <a:gd name="T10" fmla="*/ 1 w 7"/>
                  <a:gd name="T11" fmla="*/ 2 h 6"/>
                  <a:gd name="T12" fmla="*/ 3 w 7"/>
                  <a:gd name="T13" fmla="*/ 2 h 6"/>
                  <a:gd name="T14" fmla="*/ 6 w 7"/>
                  <a:gd name="T15" fmla="*/ 0 h 6"/>
                  <a:gd name="T16" fmla="*/ 7 w 7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7" y="2"/>
                    </a:lnTo>
                    <a:lnTo>
                      <a:pt x="4" y="2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81" name="Freeform 847"/>
              <p:cNvSpPr>
                <a:spLocks/>
              </p:cNvSpPr>
              <p:nvPr/>
            </p:nvSpPr>
            <p:spPr bwMode="auto">
              <a:xfrm>
                <a:off x="1378" y="144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82" name="Freeform 848"/>
              <p:cNvSpPr>
                <a:spLocks/>
              </p:cNvSpPr>
              <p:nvPr/>
            </p:nvSpPr>
            <p:spPr bwMode="auto">
              <a:xfrm>
                <a:off x="1718" y="1335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83" name="Freeform 849"/>
              <p:cNvSpPr>
                <a:spLocks/>
              </p:cNvSpPr>
              <p:nvPr/>
            </p:nvSpPr>
            <p:spPr bwMode="auto">
              <a:xfrm>
                <a:off x="1384" y="145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84" name="Freeform 850"/>
              <p:cNvSpPr>
                <a:spLocks/>
              </p:cNvSpPr>
              <p:nvPr/>
            </p:nvSpPr>
            <p:spPr bwMode="auto">
              <a:xfrm>
                <a:off x="1967" y="150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85" name="Freeform 851"/>
              <p:cNvSpPr>
                <a:spLocks/>
              </p:cNvSpPr>
              <p:nvPr/>
            </p:nvSpPr>
            <p:spPr bwMode="auto">
              <a:xfrm>
                <a:off x="1415" y="147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86" name="Freeform 852"/>
              <p:cNvSpPr>
                <a:spLocks/>
              </p:cNvSpPr>
              <p:nvPr/>
            </p:nvSpPr>
            <p:spPr bwMode="auto">
              <a:xfrm>
                <a:off x="1320" y="1409"/>
                <a:ext cx="15" cy="15"/>
              </a:xfrm>
              <a:custGeom>
                <a:avLst/>
                <a:gdLst>
                  <a:gd name="T0" fmla="*/ 7 w 15"/>
                  <a:gd name="T1" fmla="*/ 15 h 15"/>
                  <a:gd name="T2" fmla="*/ 6 w 15"/>
                  <a:gd name="T3" fmla="*/ 12 h 15"/>
                  <a:gd name="T4" fmla="*/ 4 w 15"/>
                  <a:gd name="T5" fmla="*/ 12 h 15"/>
                  <a:gd name="T6" fmla="*/ 6 w 15"/>
                  <a:gd name="T7" fmla="*/ 11 h 15"/>
                  <a:gd name="T8" fmla="*/ 7 w 15"/>
                  <a:gd name="T9" fmla="*/ 12 h 15"/>
                  <a:gd name="T10" fmla="*/ 6 w 15"/>
                  <a:gd name="T11" fmla="*/ 10 h 15"/>
                  <a:gd name="T12" fmla="*/ 5 w 15"/>
                  <a:gd name="T13" fmla="*/ 9 h 15"/>
                  <a:gd name="T14" fmla="*/ 3 w 15"/>
                  <a:gd name="T15" fmla="*/ 10 h 15"/>
                  <a:gd name="T16" fmla="*/ 1 w 15"/>
                  <a:gd name="T17" fmla="*/ 8 h 15"/>
                  <a:gd name="T18" fmla="*/ 4 w 15"/>
                  <a:gd name="T19" fmla="*/ 8 h 15"/>
                  <a:gd name="T20" fmla="*/ 1 w 15"/>
                  <a:gd name="T21" fmla="*/ 6 h 15"/>
                  <a:gd name="T22" fmla="*/ 0 w 15"/>
                  <a:gd name="T23" fmla="*/ 5 h 15"/>
                  <a:gd name="T24" fmla="*/ 0 w 15"/>
                  <a:gd name="T25" fmla="*/ 4 h 15"/>
                  <a:gd name="T26" fmla="*/ 1 w 15"/>
                  <a:gd name="T27" fmla="*/ 1 h 15"/>
                  <a:gd name="T28" fmla="*/ 1 w 15"/>
                  <a:gd name="T29" fmla="*/ 0 h 15"/>
                  <a:gd name="T30" fmla="*/ 5 w 15"/>
                  <a:gd name="T31" fmla="*/ 0 h 15"/>
                  <a:gd name="T32" fmla="*/ 6 w 15"/>
                  <a:gd name="T33" fmla="*/ 1 h 15"/>
                  <a:gd name="T34" fmla="*/ 7 w 15"/>
                  <a:gd name="T35" fmla="*/ 0 h 15"/>
                  <a:gd name="T36" fmla="*/ 10 w 15"/>
                  <a:gd name="T37" fmla="*/ 1 h 15"/>
                  <a:gd name="T38" fmla="*/ 11 w 15"/>
                  <a:gd name="T39" fmla="*/ 3 h 15"/>
                  <a:gd name="T40" fmla="*/ 10 w 15"/>
                  <a:gd name="T41" fmla="*/ 5 h 15"/>
                  <a:gd name="T42" fmla="*/ 9 w 15"/>
                  <a:gd name="T43" fmla="*/ 5 h 15"/>
                  <a:gd name="T44" fmla="*/ 6 w 15"/>
                  <a:gd name="T45" fmla="*/ 6 h 15"/>
                  <a:gd name="T46" fmla="*/ 9 w 15"/>
                  <a:gd name="T47" fmla="*/ 6 h 15"/>
                  <a:gd name="T48" fmla="*/ 7 w 15"/>
                  <a:gd name="T49" fmla="*/ 8 h 15"/>
                  <a:gd name="T50" fmla="*/ 9 w 15"/>
                  <a:gd name="T51" fmla="*/ 8 h 15"/>
                  <a:gd name="T52" fmla="*/ 10 w 15"/>
                  <a:gd name="T53" fmla="*/ 6 h 15"/>
                  <a:gd name="T54" fmla="*/ 11 w 15"/>
                  <a:gd name="T55" fmla="*/ 4 h 15"/>
                  <a:gd name="T56" fmla="*/ 11 w 15"/>
                  <a:gd name="T57" fmla="*/ 3 h 15"/>
                  <a:gd name="T58" fmla="*/ 12 w 15"/>
                  <a:gd name="T59" fmla="*/ 1 h 15"/>
                  <a:gd name="T60" fmla="*/ 15 w 15"/>
                  <a:gd name="T61" fmla="*/ 0 h 15"/>
                  <a:gd name="T62" fmla="*/ 15 w 15"/>
                  <a:gd name="T63" fmla="*/ 3 h 15"/>
                  <a:gd name="T64" fmla="*/ 13 w 15"/>
                  <a:gd name="T65" fmla="*/ 4 h 15"/>
                  <a:gd name="T66" fmla="*/ 13 w 15"/>
                  <a:gd name="T67" fmla="*/ 6 h 15"/>
                  <a:gd name="T68" fmla="*/ 12 w 15"/>
                  <a:gd name="T69" fmla="*/ 9 h 15"/>
                  <a:gd name="T70" fmla="*/ 13 w 15"/>
                  <a:gd name="T71" fmla="*/ 10 h 15"/>
                  <a:gd name="T72" fmla="*/ 12 w 15"/>
                  <a:gd name="T73" fmla="*/ 12 h 15"/>
                  <a:gd name="T74" fmla="*/ 9 w 15"/>
                  <a:gd name="T75" fmla="*/ 12 h 15"/>
                  <a:gd name="T76" fmla="*/ 11 w 15"/>
                  <a:gd name="T77" fmla="*/ 14 h 15"/>
                  <a:gd name="T78" fmla="*/ 9 w 15"/>
                  <a:gd name="T79" fmla="*/ 14 h 15"/>
                  <a:gd name="T80" fmla="*/ 7 w 15"/>
                  <a:gd name="T8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" h="15">
                    <a:moveTo>
                      <a:pt x="7" y="15"/>
                    </a:moveTo>
                    <a:lnTo>
                      <a:pt x="6" y="12"/>
                    </a:lnTo>
                    <a:lnTo>
                      <a:pt x="4" y="12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4" y="8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87" name="Freeform 853"/>
              <p:cNvSpPr>
                <a:spLocks/>
              </p:cNvSpPr>
              <p:nvPr/>
            </p:nvSpPr>
            <p:spPr bwMode="auto">
              <a:xfrm>
                <a:off x="1973" y="15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88" name="Freeform 854"/>
              <p:cNvSpPr>
                <a:spLocks/>
              </p:cNvSpPr>
              <p:nvPr/>
            </p:nvSpPr>
            <p:spPr bwMode="auto">
              <a:xfrm>
                <a:off x="1387" y="145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89" name="Freeform 855"/>
              <p:cNvSpPr>
                <a:spLocks/>
              </p:cNvSpPr>
              <p:nvPr/>
            </p:nvSpPr>
            <p:spPr bwMode="auto">
              <a:xfrm>
                <a:off x="1757" y="127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90" name="Freeform 856"/>
              <p:cNvSpPr>
                <a:spLocks/>
              </p:cNvSpPr>
              <p:nvPr/>
            </p:nvSpPr>
            <p:spPr bwMode="auto">
              <a:xfrm>
                <a:off x="1995" y="1312"/>
                <a:ext cx="6" cy="6"/>
              </a:xfrm>
              <a:custGeom>
                <a:avLst/>
                <a:gdLst>
                  <a:gd name="T0" fmla="*/ 1 w 6"/>
                  <a:gd name="T1" fmla="*/ 6 h 6"/>
                  <a:gd name="T2" fmla="*/ 0 w 6"/>
                  <a:gd name="T3" fmla="*/ 3 h 6"/>
                  <a:gd name="T4" fmla="*/ 1 w 6"/>
                  <a:gd name="T5" fmla="*/ 2 h 6"/>
                  <a:gd name="T6" fmla="*/ 3 w 6"/>
                  <a:gd name="T7" fmla="*/ 0 h 6"/>
                  <a:gd name="T8" fmla="*/ 4 w 6"/>
                  <a:gd name="T9" fmla="*/ 0 h 6"/>
                  <a:gd name="T10" fmla="*/ 6 w 6"/>
                  <a:gd name="T11" fmla="*/ 2 h 6"/>
                  <a:gd name="T12" fmla="*/ 5 w 6"/>
                  <a:gd name="T13" fmla="*/ 3 h 6"/>
                  <a:gd name="T14" fmla="*/ 3 w 6"/>
                  <a:gd name="T15" fmla="*/ 5 h 6"/>
                  <a:gd name="T16" fmla="*/ 1 w 6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91" name="Freeform 857"/>
              <p:cNvSpPr>
                <a:spLocks/>
              </p:cNvSpPr>
              <p:nvPr/>
            </p:nvSpPr>
            <p:spPr bwMode="auto">
              <a:xfrm>
                <a:off x="1389" y="1459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1 h 1"/>
                  <a:gd name="T6" fmla="*/ 1 w 4"/>
                  <a:gd name="T7" fmla="*/ 0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92" name="Freeform 858"/>
              <p:cNvSpPr>
                <a:spLocks/>
              </p:cNvSpPr>
              <p:nvPr/>
            </p:nvSpPr>
            <p:spPr bwMode="auto">
              <a:xfrm>
                <a:off x="1389" y="145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93" name="Freeform 859"/>
              <p:cNvSpPr>
                <a:spLocks/>
              </p:cNvSpPr>
              <p:nvPr/>
            </p:nvSpPr>
            <p:spPr bwMode="auto">
              <a:xfrm>
                <a:off x="1389" y="145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3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94" name="Freeform 860"/>
              <p:cNvSpPr>
                <a:spLocks/>
              </p:cNvSpPr>
              <p:nvPr/>
            </p:nvSpPr>
            <p:spPr bwMode="auto">
              <a:xfrm>
                <a:off x="1326" y="1421"/>
                <a:ext cx="16" cy="15"/>
              </a:xfrm>
              <a:custGeom>
                <a:avLst/>
                <a:gdLst>
                  <a:gd name="T0" fmla="*/ 9 w 16"/>
                  <a:gd name="T1" fmla="*/ 0 h 15"/>
                  <a:gd name="T2" fmla="*/ 9 w 16"/>
                  <a:gd name="T3" fmla="*/ 3 h 15"/>
                  <a:gd name="T4" fmla="*/ 7 w 16"/>
                  <a:gd name="T5" fmla="*/ 3 h 15"/>
                  <a:gd name="T6" fmla="*/ 6 w 16"/>
                  <a:gd name="T7" fmla="*/ 5 h 15"/>
                  <a:gd name="T8" fmla="*/ 7 w 16"/>
                  <a:gd name="T9" fmla="*/ 6 h 15"/>
                  <a:gd name="T10" fmla="*/ 10 w 16"/>
                  <a:gd name="T11" fmla="*/ 6 h 15"/>
                  <a:gd name="T12" fmla="*/ 7 w 16"/>
                  <a:gd name="T13" fmla="*/ 8 h 15"/>
                  <a:gd name="T14" fmla="*/ 9 w 16"/>
                  <a:gd name="T15" fmla="*/ 9 h 15"/>
                  <a:gd name="T16" fmla="*/ 10 w 16"/>
                  <a:gd name="T17" fmla="*/ 11 h 15"/>
                  <a:gd name="T18" fmla="*/ 11 w 16"/>
                  <a:gd name="T19" fmla="*/ 11 h 15"/>
                  <a:gd name="T20" fmla="*/ 12 w 16"/>
                  <a:gd name="T21" fmla="*/ 14 h 15"/>
                  <a:gd name="T22" fmla="*/ 14 w 16"/>
                  <a:gd name="T23" fmla="*/ 15 h 15"/>
                  <a:gd name="T24" fmla="*/ 16 w 16"/>
                  <a:gd name="T25" fmla="*/ 15 h 15"/>
                  <a:gd name="T26" fmla="*/ 11 w 16"/>
                  <a:gd name="T27" fmla="*/ 15 h 15"/>
                  <a:gd name="T28" fmla="*/ 10 w 16"/>
                  <a:gd name="T29" fmla="*/ 13 h 15"/>
                  <a:gd name="T30" fmla="*/ 6 w 16"/>
                  <a:gd name="T31" fmla="*/ 9 h 15"/>
                  <a:gd name="T32" fmla="*/ 6 w 16"/>
                  <a:gd name="T33" fmla="*/ 8 h 15"/>
                  <a:gd name="T34" fmla="*/ 4 w 16"/>
                  <a:gd name="T35" fmla="*/ 8 h 15"/>
                  <a:gd name="T36" fmla="*/ 3 w 16"/>
                  <a:gd name="T37" fmla="*/ 6 h 15"/>
                  <a:gd name="T38" fmla="*/ 4 w 16"/>
                  <a:gd name="T39" fmla="*/ 4 h 15"/>
                  <a:gd name="T40" fmla="*/ 3 w 16"/>
                  <a:gd name="T41" fmla="*/ 4 h 15"/>
                  <a:gd name="T42" fmla="*/ 0 w 16"/>
                  <a:gd name="T43" fmla="*/ 3 h 15"/>
                  <a:gd name="T44" fmla="*/ 3 w 16"/>
                  <a:gd name="T45" fmla="*/ 3 h 15"/>
                  <a:gd name="T46" fmla="*/ 4 w 16"/>
                  <a:gd name="T47" fmla="*/ 2 h 15"/>
                  <a:gd name="T48" fmla="*/ 6 w 16"/>
                  <a:gd name="T49" fmla="*/ 2 h 15"/>
                  <a:gd name="T50" fmla="*/ 7 w 16"/>
                  <a:gd name="T51" fmla="*/ 0 h 15"/>
                  <a:gd name="T52" fmla="*/ 9 w 16"/>
                  <a:gd name="T5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" h="15">
                    <a:moveTo>
                      <a:pt x="9" y="0"/>
                    </a:moveTo>
                    <a:lnTo>
                      <a:pt x="9" y="3"/>
                    </a:lnTo>
                    <a:lnTo>
                      <a:pt x="7" y="3"/>
                    </a:lnTo>
                    <a:lnTo>
                      <a:pt x="6" y="5"/>
                    </a:lnTo>
                    <a:lnTo>
                      <a:pt x="7" y="6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9" y="9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2" y="14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1" y="15"/>
                    </a:lnTo>
                    <a:lnTo>
                      <a:pt x="10" y="13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95" name="Freeform 861"/>
              <p:cNvSpPr>
                <a:spLocks/>
              </p:cNvSpPr>
              <p:nvPr/>
            </p:nvSpPr>
            <p:spPr bwMode="auto">
              <a:xfrm>
                <a:off x="1418" y="1479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96" name="Freeform 862"/>
              <p:cNvSpPr>
                <a:spLocks/>
              </p:cNvSpPr>
              <p:nvPr/>
            </p:nvSpPr>
            <p:spPr bwMode="auto">
              <a:xfrm>
                <a:off x="1407" y="146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97" name="Freeform 863"/>
              <p:cNvSpPr>
                <a:spLocks/>
              </p:cNvSpPr>
              <p:nvPr/>
            </p:nvSpPr>
            <p:spPr bwMode="auto">
              <a:xfrm>
                <a:off x="1791" y="148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98" name="Freeform 864"/>
              <p:cNvSpPr>
                <a:spLocks/>
              </p:cNvSpPr>
              <p:nvPr/>
            </p:nvSpPr>
            <p:spPr bwMode="auto">
              <a:xfrm>
                <a:off x="1395" y="146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99" name="Freeform 865"/>
              <p:cNvSpPr>
                <a:spLocks/>
              </p:cNvSpPr>
              <p:nvPr/>
            </p:nvSpPr>
            <p:spPr bwMode="auto">
              <a:xfrm>
                <a:off x="1419" y="148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00" name="Freeform 866"/>
              <p:cNvSpPr>
                <a:spLocks/>
              </p:cNvSpPr>
              <p:nvPr/>
            </p:nvSpPr>
            <p:spPr bwMode="auto">
              <a:xfrm>
                <a:off x="1398" y="146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01" name="Freeform 867"/>
              <p:cNvSpPr>
                <a:spLocks/>
              </p:cNvSpPr>
              <p:nvPr/>
            </p:nvSpPr>
            <p:spPr bwMode="auto">
              <a:xfrm>
                <a:off x="1400" y="146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02" name="Freeform 868"/>
              <p:cNvSpPr>
                <a:spLocks/>
              </p:cNvSpPr>
              <p:nvPr/>
            </p:nvSpPr>
            <p:spPr bwMode="auto">
              <a:xfrm>
                <a:off x="2004" y="134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03" name="Freeform 869"/>
              <p:cNvSpPr>
                <a:spLocks/>
              </p:cNvSpPr>
              <p:nvPr/>
            </p:nvSpPr>
            <p:spPr bwMode="auto">
              <a:xfrm>
                <a:off x="1814" y="1497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04" name="Freeform 870"/>
              <p:cNvSpPr>
                <a:spLocks/>
              </p:cNvSpPr>
              <p:nvPr/>
            </p:nvSpPr>
            <p:spPr bwMode="auto">
              <a:xfrm>
                <a:off x="1401" y="1462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05" name="Freeform 871"/>
              <p:cNvSpPr>
                <a:spLocks/>
              </p:cNvSpPr>
              <p:nvPr/>
            </p:nvSpPr>
            <p:spPr bwMode="auto">
              <a:xfrm>
                <a:off x="1401" y="146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1 w 1"/>
                  <a:gd name="T5" fmla="*/ 2 h 2"/>
                  <a:gd name="T6" fmla="*/ 0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06" name="Freeform 872"/>
              <p:cNvSpPr>
                <a:spLocks/>
              </p:cNvSpPr>
              <p:nvPr/>
            </p:nvSpPr>
            <p:spPr bwMode="auto">
              <a:xfrm>
                <a:off x="1832" y="1516"/>
                <a:ext cx="4" cy="4"/>
              </a:xfrm>
              <a:custGeom>
                <a:avLst/>
                <a:gdLst>
                  <a:gd name="T0" fmla="*/ 1 w 4"/>
                  <a:gd name="T1" fmla="*/ 4 h 4"/>
                  <a:gd name="T2" fmla="*/ 0 w 4"/>
                  <a:gd name="T3" fmla="*/ 3 h 4"/>
                  <a:gd name="T4" fmla="*/ 1 w 4"/>
                  <a:gd name="T5" fmla="*/ 0 h 4"/>
                  <a:gd name="T6" fmla="*/ 4 w 4"/>
                  <a:gd name="T7" fmla="*/ 2 h 4"/>
                  <a:gd name="T8" fmla="*/ 2 w 4"/>
                  <a:gd name="T9" fmla="*/ 4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07" name="Freeform 873"/>
              <p:cNvSpPr>
                <a:spLocks/>
              </p:cNvSpPr>
              <p:nvPr/>
            </p:nvSpPr>
            <p:spPr bwMode="auto">
              <a:xfrm>
                <a:off x="1833" y="1273"/>
                <a:ext cx="22" cy="13"/>
              </a:xfrm>
              <a:custGeom>
                <a:avLst/>
                <a:gdLst>
                  <a:gd name="T0" fmla="*/ 22 w 22"/>
                  <a:gd name="T1" fmla="*/ 1 h 13"/>
                  <a:gd name="T2" fmla="*/ 21 w 22"/>
                  <a:gd name="T3" fmla="*/ 2 h 13"/>
                  <a:gd name="T4" fmla="*/ 21 w 22"/>
                  <a:gd name="T5" fmla="*/ 5 h 13"/>
                  <a:gd name="T6" fmla="*/ 19 w 22"/>
                  <a:gd name="T7" fmla="*/ 6 h 13"/>
                  <a:gd name="T8" fmla="*/ 17 w 22"/>
                  <a:gd name="T9" fmla="*/ 7 h 13"/>
                  <a:gd name="T10" fmla="*/ 16 w 22"/>
                  <a:gd name="T11" fmla="*/ 8 h 13"/>
                  <a:gd name="T12" fmla="*/ 13 w 22"/>
                  <a:gd name="T13" fmla="*/ 10 h 13"/>
                  <a:gd name="T14" fmla="*/ 11 w 22"/>
                  <a:gd name="T15" fmla="*/ 12 h 13"/>
                  <a:gd name="T16" fmla="*/ 9 w 22"/>
                  <a:gd name="T17" fmla="*/ 13 h 13"/>
                  <a:gd name="T18" fmla="*/ 7 w 22"/>
                  <a:gd name="T19" fmla="*/ 12 h 13"/>
                  <a:gd name="T20" fmla="*/ 5 w 22"/>
                  <a:gd name="T21" fmla="*/ 12 h 13"/>
                  <a:gd name="T22" fmla="*/ 4 w 22"/>
                  <a:gd name="T23" fmla="*/ 13 h 13"/>
                  <a:gd name="T24" fmla="*/ 3 w 22"/>
                  <a:gd name="T25" fmla="*/ 12 h 13"/>
                  <a:gd name="T26" fmla="*/ 1 w 22"/>
                  <a:gd name="T27" fmla="*/ 10 h 13"/>
                  <a:gd name="T28" fmla="*/ 0 w 22"/>
                  <a:gd name="T29" fmla="*/ 8 h 13"/>
                  <a:gd name="T30" fmla="*/ 3 w 22"/>
                  <a:gd name="T31" fmla="*/ 7 h 13"/>
                  <a:gd name="T32" fmla="*/ 4 w 22"/>
                  <a:gd name="T33" fmla="*/ 6 h 13"/>
                  <a:gd name="T34" fmla="*/ 4 w 22"/>
                  <a:gd name="T35" fmla="*/ 3 h 13"/>
                  <a:gd name="T36" fmla="*/ 6 w 22"/>
                  <a:gd name="T37" fmla="*/ 1 h 13"/>
                  <a:gd name="T38" fmla="*/ 9 w 22"/>
                  <a:gd name="T39" fmla="*/ 1 h 13"/>
                  <a:gd name="T40" fmla="*/ 10 w 22"/>
                  <a:gd name="T41" fmla="*/ 2 h 13"/>
                  <a:gd name="T42" fmla="*/ 12 w 22"/>
                  <a:gd name="T43" fmla="*/ 1 h 13"/>
                  <a:gd name="T44" fmla="*/ 13 w 22"/>
                  <a:gd name="T45" fmla="*/ 0 h 13"/>
                  <a:gd name="T46" fmla="*/ 16 w 22"/>
                  <a:gd name="T47" fmla="*/ 1 h 13"/>
                  <a:gd name="T48" fmla="*/ 18 w 22"/>
                  <a:gd name="T49" fmla="*/ 0 h 13"/>
                  <a:gd name="T50" fmla="*/ 22 w 22"/>
                  <a:gd name="T51" fmla="*/ 0 h 13"/>
                  <a:gd name="T52" fmla="*/ 22 w 22"/>
                  <a:gd name="T5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13">
                    <a:moveTo>
                      <a:pt x="22" y="1"/>
                    </a:moveTo>
                    <a:lnTo>
                      <a:pt x="21" y="2"/>
                    </a:lnTo>
                    <a:lnTo>
                      <a:pt x="21" y="5"/>
                    </a:lnTo>
                    <a:lnTo>
                      <a:pt x="19" y="6"/>
                    </a:lnTo>
                    <a:lnTo>
                      <a:pt x="17" y="7"/>
                    </a:lnTo>
                    <a:lnTo>
                      <a:pt x="16" y="8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08" name="Freeform 874"/>
              <p:cNvSpPr>
                <a:spLocks/>
              </p:cNvSpPr>
              <p:nvPr/>
            </p:nvSpPr>
            <p:spPr bwMode="auto">
              <a:xfrm>
                <a:off x="1404" y="146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09" name="Freeform 875"/>
              <p:cNvSpPr>
                <a:spLocks/>
              </p:cNvSpPr>
              <p:nvPr/>
            </p:nvSpPr>
            <p:spPr bwMode="auto">
              <a:xfrm>
                <a:off x="1392" y="147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10" name="Freeform 876"/>
              <p:cNvSpPr>
                <a:spLocks/>
              </p:cNvSpPr>
              <p:nvPr/>
            </p:nvSpPr>
            <p:spPr bwMode="auto">
              <a:xfrm>
                <a:off x="1839" y="152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11" name="Freeform 877"/>
              <p:cNvSpPr>
                <a:spLocks/>
              </p:cNvSpPr>
              <p:nvPr/>
            </p:nvSpPr>
            <p:spPr bwMode="auto">
              <a:xfrm>
                <a:off x="1384" y="1469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2 h 4"/>
                  <a:gd name="T4" fmla="*/ 3 w 4"/>
                  <a:gd name="T5" fmla="*/ 4 h 4"/>
                  <a:gd name="T6" fmla="*/ 2 w 4"/>
                  <a:gd name="T7" fmla="*/ 2 h 4"/>
                  <a:gd name="T8" fmla="*/ 3 w 4"/>
                  <a:gd name="T9" fmla="*/ 1 h 4"/>
                  <a:gd name="T10" fmla="*/ 0 w 4"/>
                  <a:gd name="T11" fmla="*/ 1 h 4"/>
                  <a:gd name="T12" fmla="*/ 3 w 4"/>
                  <a:gd name="T13" fmla="*/ 0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2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12" name="Freeform 878"/>
              <p:cNvSpPr>
                <a:spLocks/>
              </p:cNvSpPr>
              <p:nvPr/>
            </p:nvSpPr>
            <p:spPr bwMode="auto">
              <a:xfrm>
                <a:off x="1370" y="1455"/>
                <a:ext cx="52" cy="35"/>
              </a:xfrm>
              <a:custGeom>
                <a:avLst/>
                <a:gdLst>
                  <a:gd name="T0" fmla="*/ 51 w 52"/>
                  <a:gd name="T1" fmla="*/ 35 h 35"/>
                  <a:gd name="T2" fmla="*/ 42 w 52"/>
                  <a:gd name="T3" fmla="*/ 32 h 35"/>
                  <a:gd name="T4" fmla="*/ 38 w 52"/>
                  <a:gd name="T5" fmla="*/ 31 h 35"/>
                  <a:gd name="T6" fmla="*/ 38 w 52"/>
                  <a:gd name="T7" fmla="*/ 28 h 35"/>
                  <a:gd name="T8" fmla="*/ 35 w 52"/>
                  <a:gd name="T9" fmla="*/ 30 h 35"/>
                  <a:gd name="T10" fmla="*/ 35 w 52"/>
                  <a:gd name="T11" fmla="*/ 27 h 35"/>
                  <a:gd name="T12" fmla="*/ 37 w 52"/>
                  <a:gd name="T13" fmla="*/ 22 h 35"/>
                  <a:gd name="T14" fmla="*/ 36 w 52"/>
                  <a:gd name="T15" fmla="*/ 26 h 35"/>
                  <a:gd name="T16" fmla="*/ 30 w 52"/>
                  <a:gd name="T17" fmla="*/ 27 h 35"/>
                  <a:gd name="T18" fmla="*/ 26 w 52"/>
                  <a:gd name="T19" fmla="*/ 25 h 35"/>
                  <a:gd name="T20" fmla="*/ 26 w 52"/>
                  <a:gd name="T21" fmla="*/ 22 h 35"/>
                  <a:gd name="T22" fmla="*/ 25 w 52"/>
                  <a:gd name="T23" fmla="*/ 21 h 35"/>
                  <a:gd name="T24" fmla="*/ 22 w 52"/>
                  <a:gd name="T25" fmla="*/ 19 h 35"/>
                  <a:gd name="T26" fmla="*/ 19 w 52"/>
                  <a:gd name="T27" fmla="*/ 19 h 35"/>
                  <a:gd name="T28" fmla="*/ 22 w 52"/>
                  <a:gd name="T29" fmla="*/ 18 h 35"/>
                  <a:gd name="T30" fmla="*/ 22 w 52"/>
                  <a:gd name="T31" fmla="*/ 18 h 35"/>
                  <a:gd name="T32" fmla="*/ 18 w 52"/>
                  <a:gd name="T33" fmla="*/ 15 h 35"/>
                  <a:gd name="T34" fmla="*/ 16 w 52"/>
                  <a:gd name="T35" fmla="*/ 13 h 35"/>
                  <a:gd name="T36" fmla="*/ 13 w 52"/>
                  <a:gd name="T37" fmla="*/ 14 h 35"/>
                  <a:gd name="T38" fmla="*/ 13 w 52"/>
                  <a:gd name="T39" fmla="*/ 10 h 35"/>
                  <a:gd name="T40" fmla="*/ 11 w 52"/>
                  <a:gd name="T41" fmla="*/ 11 h 35"/>
                  <a:gd name="T42" fmla="*/ 7 w 52"/>
                  <a:gd name="T43" fmla="*/ 10 h 35"/>
                  <a:gd name="T44" fmla="*/ 6 w 52"/>
                  <a:gd name="T45" fmla="*/ 9 h 35"/>
                  <a:gd name="T46" fmla="*/ 6 w 52"/>
                  <a:gd name="T47" fmla="*/ 5 h 35"/>
                  <a:gd name="T48" fmla="*/ 9 w 52"/>
                  <a:gd name="T49" fmla="*/ 7 h 35"/>
                  <a:gd name="T50" fmla="*/ 9 w 52"/>
                  <a:gd name="T51" fmla="*/ 4 h 35"/>
                  <a:gd name="T52" fmla="*/ 3 w 52"/>
                  <a:gd name="T53" fmla="*/ 3 h 35"/>
                  <a:gd name="T54" fmla="*/ 8 w 52"/>
                  <a:gd name="T55" fmla="*/ 4 h 35"/>
                  <a:gd name="T56" fmla="*/ 2 w 52"/>
                  <a:gd name="T57" fmla="*/ 5 h 35"/>
                  <a:gd name="T58" fmla="*/ 0 w 52"/>
                  <a:gd name="T59" fmla="*/ 2 h 35"/>
                  <a:gd name="T60" fmla="*/ 7 w 52"/>
                  <a:gd name="T61" fmla="*/ 0 h 35"/>
                  <a:gd name="T62" fmla="*/ 11 w 52"/>
                  <a:gd name="T63" fmla="*/ 3 h 35"/>
                  <a:gd name="T64" fmla="*/ 16 w 52"/>
                  <a:gd name="T65" fmla="*/ 4 h 35"/>
                  <a:gd name="T66" fmla="*/ 22 w 52"/>
                  <a:gd name="T67" fmla="*/ 5 h 35"/>
                  <a:gd name="T68" fmla="*/ 25 w 52"/>
                  <a:gd name="T69" fmla="*/ 7 h 35"/>
                  <a:gd name="T70" fmla="*/ 30 w 52"/>
                  <a:gd name="T71" fmla="*/ 8 h 35"/>
                  <a:gd name="T72" fmla="*/ 31 w 52"/>
                  <a:gd name="T73" fmla="*/ 10 h 35"/>
                  <a:gd name="T74" fmla="*/ 35 w 52"/>
                  <a:gd name="T75" fmla="*/ 15 h 35"/>
                  <a:gd name="T76" fmla="*/ 36 w 52"/>
                  <a:gd name="T77" fmla="*/ 19 h 35"/>
                  <a:gd name="T78" fmla="*/ 40 w 52"/>
                  <a:gd name="T79" fmla="*/ 21 h 35"/>
                  <a:gd name="T80" fmla="*/ 43 w 52"/>
                  <a:gd name="T81" fmla="*/ 22 h 35"/>
                  <a:gd name="T82" fmla="*/ 48 w 52"/>
                  <a:gd name="T83" fmla="*/ 25 h 35"/>
                  <a:gd name="T84" fmla="*/ 51 w 52"/>
                  <a:gd name="T85" fmla="*/ 28 h 35"/>
                  <a:gd name="T86" fmla="*/ 51 w 52"/>
                  <a:gd name="T87" fmla="*/ 31 h 35"/>
                  <a:gd name="T88" fmla="*/ 51 w 52"/>
                  <a:gd name="T89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" h="35">
                    <a:moveTo>
                      <a:pt x="51" y="33"/>
                    </a:moveTo>
                    <a:lnTo>
                      <a:pt x="51" y="35"/>
                    </a:lnTo>
                    <a:lnTo>
                      <a:pt x="47" y="35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38" y="31"/>
                    </a:lnTo>
                    <a:lnTo>
                      <a:pt x="37" y="31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5" y="30"/>
                    </a:lnTo>
                    <a:lnTo>
                      <a:pt x="32" y="28"/>
                    </a:lnTo>
                    <a:lnTo>
                      <a:pt x="35" y="27"/>
                    </a:lnTo>
                    <a:lnTo>
                      <a:pt x="37" y="25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6" y="26"/>
                    </a:lnTo>
                    <a:lnTo>
                      <a:pt x="32" y="26"/>
                    </a:lnTo>
                    <a:lnTo>
                      <a:pt x="30" y="27"/>
                    </a:lnTo>
                    <a:lnTo>
                      <a:pt x="29" y="26"/>
                    </a:lnTo>
                    <a:lnTo>
                      <a:pt x="26" y="25"/>
                    </a:lnTo>
                    <a:lnTo>
                      <a:pt x="29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3" y="20"/>
                    </a:lnTo>
                    <a:lnTo>
                      <a:pt x="22" y="19"/>
                    </a:lnTo>
                    <a:lnTo>
                      <a:pt x="22" y="21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5" y="11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2" y="5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1" y="9"/>
                    </a:lnTo>
                    <a:lnTo>
                      <a:pt x="31" y="10"/>
                    </a:lnTo>
                    <a:lnTo>
                      <a:pt x="32" y="13"/>
                    </a:lnTo>
                    <a:lnTo>
                      <a:pt x="35" y="15"/>
                    </a:lnTo>
                    <a:lnTo>
                      <a:pt x="36" y="18"/>
                    </a:lnTo>
                    <a:lnTo>
                      <a:pt x="36" y="19"/>
                    </a:lnTo>
                    <a:lnTo>
                      <a:pt x="38" y="20"/>
                    </a:lnTo>
                    <a:lnTo>
                      <a:pt x="40" y="21"/>
                    </a:lnTo>
                    <a:lnTo>
                      <a:pt x="42" y="21"/>
                    </a:lnTo>
                    <a:lnTo>
                      <a:pt x="43" y="22"/>
                    </a:lnTo>
                    <a:lnTo>
                      <a:pt x="46" y="22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51" y="28"/>
                    </a:lnTo>
                    <a:lnTo>
                      <a:pt x="51" y="32"/>
                    </a:lnTo>
                    <a:lnTo>
                      <a:pt x="51" y="31"/>
                    </a:lnTo>
                    <a:lnTo>
                      <a:pt x="52" y="32"/>
                    </a:lnTo>
                    <a:lnTo>
                      <a:pt x="51" y="3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13" name="Freeform 879"/>
              <p:cNvSpPr>
                <a:spLocks/>
              </p:cNvSpPr>
              <p:nvPr/>
            </p:nvSpPr>
            <p:spPr bwMode="auto">
              <a:xfrm>
                <a:off x="1698" y="1006"/>
                <a:ext cx="182" cy="56"/>
              </a:xfrm>
              <a:custGeom>
                <a:avLst/>
                <a:gdLst>
                  <a:gd name="T0" fmla="*/ 6 w 182"/>
                  <a:gd name="T1" fmla="*/ 6 h 56"/>
                  <a:gd name="T2" fmla="*/ 2 w 182"/>
                  <a:gd name="T3" fmla="*/ 4 h 56"/>
                  <a:gd name="T4" fmla="*/ 6 w 182"/>
                  <a:gd name="T5" fmla="*/ 1 h 56"/>
                  <a:gd name="T6" fmla="*/ 24 w 182"/>
                  <a:gd name="T7" fmla="*/ 1 h 56"/>
                  <a:gd name="T8" fmla="*/ 31 w 182"/>
                  <a:gd name="T9" fmla="*/ 2 h 56"/>
                  <a:gd name="T10" fmla="*/ 40 w 182"/>
                  <a:gd name="T11" fmla="*/ 7 h 56"/>
                  <a:gd name="T12" fmla="*/ 40 w 182"/>
                  <a:gd name="T13" fmla="*/ 11 h 56"/>
                  <a:gd name="T14" fmla="*/ 63 w 182"/>
                  <a:gd name="T15" fmla="*/ 9 h 56"/>
                  <a:gd name="T16" fmla="*/ 64 w 182"/>
                  <a:gd name="T17" fmla="*/ 13 h 56"/>
                  <a:gd name="T18" fmla="*/ 64 w 182"/>
                  <a:gd name="T19" fmla="*/ 13 h 56"/>
                  <a:gd name="T20" fmla="*/ 78 w 182"/>
                  <a:gd name="T21" fmla="*/ 16 h 56"/>
                  <a:gd name="T22" fmla="*/ 67 w 182"/>
                  <a:gd name="T23" fmla="*/ 20 h 56"/>
                  <a:gd name="T24" fmla="*/ 59 w 182"/>
                  <a:gd name="T25" fmla="*/ 18 h 56"/>
                  <a:gd name="T26" fmla="*/ 67 w 182"/>
                  <a:gd name="T27" fmla="*/ 21 h 56"/>
                  <a:gd name="T28" fmla="*/ 64 w 182"/>
                  <a:gd name="T29" fmla="*/ 24 h 56"/>
                  <a:gd name="T30" fmla="*/ 75 w 182"/>
                  <a:gd name="T31" fmla="*/ 26 h 56"/>
                  <a:gd name="T32" fmla="*/ 81 w 182"/>
                  <a:gd name="T33" fmla="*/ 29 h 56"/>
                  <a:gd name="T34" fmla="*/ 82 w 182"/>
                  <a:gd name="T35" fmla="*/ 34 h 56"/>
                  <a:gd name="T36" fmla="*/ 84 w 182"/>
                  <a:gd name="T37" fmla="*/ 31 h 56"/>
                  <a:gd name="T38" fmla="*/ 94 w 182"/>
                  <a:gd name="T39" fmla="*/ 33 h 56"/>
                  <a:gd name="T40" fmla="*/ 101 w 182"/>
                  <a:gd name="T41" fmla="*/ 32 h 56"/>
                  <a:gd name="T42" fmla="*/ 110 w 182"/>
                  <a:gd name="T43" fmla="*/ 35 h 56"/>
                  <a:gd name="T44" fmla="*/ 115 w 182"/>
                  <a:gd name="T45" fmla="*/ 35 h 56"/>
                  <a:gd name="T46" fmla="*/ 118 w 182"/>
                  <a:gd name="T47" fmla="*/ 32 h 56"/>
                  <a:gd name="T48" fmla="*/ 130 w 182"/>
                  <a:gd name="T49" fmla="*/ 29 h 56"/>
                  <a:gd name="T50" fmla="*/ 138 w 182"/>
                  <a:gd name="T51" fmla="*/ 27 h 56"/>
                  <a:gd name="T52" fmla="*/ 161 w 182"/>
                  <a:gd name="T53" fmla="*/ 27 h 56"/>
                  <a:gd name="T54" fmla="*/ 165 w 182"/>
                  <a:gd name="T55" fmla="*/ 31 h 56"/>
                  <a:gd name="T56" fmla="*/ 175 w 182"/>
                  <a:gd name="T57" fmla="*/ 34 h 56"/>
                  <a:gd name="T58" fmla="*/ 181 w 182"/>
                  <a:gd name="T59" fmla="*/ 38 h 56"/>
                  <a:gd name="T60" fmla="*/ 174 w 182"/>
                  <a:gd name="T61" fmla="*/ 43 h 56"/>
                  <a:gd name="T62" fmla="*/ 182 w 182"/>
                  <a:gd name="T63" fmla="*/ 46 h 56"/>
                  <a:gd name="T64" fmla="*/ 174 w 182"/>
                  <a:gd name="T65" fmla="*/ 51 h 56"/>
                  <a:gd name="T66" fmla="*/ 162 w 182"/>
                  <a:gd name="T67" fmla="*/ 54 h 56"/>
                  <a:gd name="T68" fmla="*/ 145 w 182"/>
                  <a:gd name="T69" fmla="*/ 52 h 56"/>
                  <a:gd name="T70" fmla="*/ 140 w 182"/>
                  <a:gd name="T71" fmla="*/ 46 h 56"/>
                  <a:gd name="T72" fmla="*/ 139 w 182"/>
                  <a:gd name="T73" fmla="*/ 54 h 56"/>
                  <a:gd name="T74" fmla="*/ 124 w 182"/>
                  <a:gd name="T75" fmla="*/ 54 h 56"/>
                  <a:gd name="T76" fmla="*/ 115 w 182"/>
                  <a:gd name="T77" fmla="*/ 55 h 56"/>
                  <a:gd name="T78" fmla="*/ 106 w 182"/>
                  <a:gd name="T79" fmla="*/ 56 h 56"/>
                  <a:gd name="T80" fmla="*/ 87 w 182"/>
                  <a:gd name="T81" fmla="*/ 49 h 56"/>
                  <a:gd name="T82" fmla="*/ 82 w 182"/>
                  <a:gd name="T83" fmla="*/ 52 h 56"/>
                  <a:gd name="T84" fmla="*/ 66 w 182"/>
                  <a:gd name="T85" fmla="*/ 52 h 56"/>
                  <a:gd name="T86" fmla="*/ 65 w 182"/>
                  <a:gd name="T87" fmla="*/ 48 h 56"/>
                  <a:gd name="T88" fmla="*/ 59 w 182"/>
                  <a:gd name="T89" fmla="*/ 52 h 56"/>
                  <a:gd name="T90" fmla="*/ 52 w 182"/>
                  <a:gd name="T91" fmla="*/ 49 h 56"/>
                  <a:gd name="T92" fmla="*/ 52 w 182"/>
                  <a:gd name="T93" fmla="*/ 41 h 56"/>
                  <a:gd name="T94" fmla="*/ 48 w 182"/>
                  <a:gd name="T95" fmla="*/ 34 h 56"/>
                  <a:gd name="T96" fmla="*/ 50 w 182"/>
                  <a:gd name="T97" fmla="*/ 27 h 56"/>
                  <a:gd name="T98" fmla="*/ 43 w 182"/>
                  <a:gd name="T99" fmla="*/ 20 h 56"/>
                  <a:gd name="T100" fmla="*/ 35 w 182"/>
                  <a:gd name="T101" fmla="*/ 16 h 56"/>
                  <a:gd name="T102" fmla="*/ 24 w 182"/>
                  <a:gd name="T103" fmla="*/ 16 h 56"/>
                  <a:gd name="T104" fmla="*/ 15 w 182"/>
                  <a:gd name="T105" fmla="*/ 17 h 56"/>
                  <a:gd name="T106" fmla="*/ 19 w 182"/>
                  <a:gd name="T107" fmla="*/ 16 h 56"/>
                  <a:gd name="T108" fmla="*/ 10 w 182"/>
                  <a:gd name="T109" fmla="*/ 12 h 56"/>
                  <a:gd name="T110" fmla="*/ 7 w 182"/>
                  <a:gd name="T111" fmla="*/ 1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2" h="56">
                    <a:moveTo>
                      <a:pt x="0" y="7"/>
                    </a:moveTo>
                    <a:lnTo>
                      <a:pt x="1" y="5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40" y="7"/>
                    </a:lnTo>
                    <a:lnTo>
                      <a:pt x="38" y="10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40" y="11"/>
                    </a:lnTo>
                    <a:lnTo>
                      <a:pt x="41" y="10"/>
                    </a:lnTo>
                    <a:lnTo>
                      <a:pt x="49" y="10"/>
                    </a:lnTo>
                    <a:lnTo>
                      <a:pt x="52" y="9"/>
                    </a:lnTo>
                    <a:lnTo>
                      <a:pt x="63" y="9"/>
                    </a:lnTo>
                    <a:lnTo>
                      <a:pt x="65" y="11"/>
                    </a:lnTo>
                    <a:lnTo>
                      <a:pt x="67" y="12"/>
                    </a:lnTo>
                    <a:lnTo>
                      <a:pt x="65" y="13"/>
                    </a:lnTo>
                    <a:lnTo>
                      <a:pt x="64" y="13"/>
                    </a:lnTo>
                    <a:lnTo>
                      <a:pt x="60" y="12"/>
                    </a:lnTo>
                    <a:lnTo>
                      <a:pt x="56" y="12"/>
                    </a:lnTo>
                    <a:lnTo>
                      <a:pt x="58" y="13"/>
                    </a:lnTo>
                    <a:lnTo>
                      <a:pt x="64" y="13"/>
                    </a:lnTo>
                    <a:lnTo>
                      <a:pt x="66" y="15"/>
                    </a:lnTo>
                    <a:lnTo>
                      <a:pt x="72" y="15"/>
                    </a:lnTo>
                    <a:lnTo>
                      <a:pt x="75" y="16"/>
                    </a:lnTo>
                    <a:lnTo>
                      <a:pt x="78" y="16"/>
                    </a:lnTo>
                    <a:lnTo>
                      <a:pt x="81" y="17"/>
                    </a:lnTo>
                    <a:lnTo>
                      <a:pt x="79" y="18"/>
                    </a:lnTo>
                    <a:lnTo>
                      <a:pt x="77" y="20"/>
                    </a:lnTo>
                    <a:lnTo>
                      <a:pt x="67" y="20"/>
                    </a:lnTo>
                    <a:lnTo>
                      <a:pt x="71" y="20"/>
                    </a:lnTo>
                    <a:lnTo>
                      <a:pt x="64" y="20"/>
                    </a:lnTo>
                    <a:lnTo>
                      <a:pt x="61" y="18"/>
                    </a:lnTo>
                    <a:lnTo>
                      <a:pt x="59" y="18"/>
                    </a:lnTo>
                    <a:lnTo>
                      <a:pt x="61" y="20"/>
                    </a:lnTo>
                    <a:lnTo>
                      <a:pt x="64" y="20"/>
                    </a:lnTo>
                    <a:lnTo>
                      <a:pt x="65" y="21"/>
                    </a:lnTo>
                    <a:lnTo>
                      <a:pt x="67" y="21"/>
                    </a:lnTo>
                    <a:lnTo>
                      <a:pt x="70" y="22"/>
                    </a:lnTo>
                    <a:lnTo>
                      <a:pt x="64" y="22"/>
                    </a:lnTo>
                    <a:lnTo>
                      <a:pt x="61" y="23"/>
                    </a:lnTo>
                    <a:lnTo>
                      <a:pt x="64" y="24"/>
                    </a:lnTo>
                    <a:lnTo>
                      <a:pt x="65" y="23"/>
                    </a:lnTo>
                    <a:lnTo>
                      <a:pt x="71" y="23"/>
                    </a:lnTo>
                    <a:lnTo>
                      <a:pt x="73" y="24"/>
                    </a:lnTo>
                    <a:lnTo>
                      <a:pt x="75" y="26"/>
                    </a:lnTo>
                    <a:lnTo>
                      <a:pt x="77" y="27"/>
                    </a:lnTo>
                    <a:lnTo>
                      <a:pt x="78" y="27"/>
                    </a:lnTo>
                    <a:lnTo>
                      <a:pt x="81" y="28"/>
                    </a:lnTo>
                    <a:lnTo>
                      <a:pt x="81" y="29"/>
                    </a:lnTo>
                    <a:lnTo>
                      <a:pt x="78" y="31"/>
                    </a:lnTo>
                    <a:lnTo>
                      <a:pt x="77" y="32"/>
                    </a:lnTo>
                    <a:lnTo>
                      <a:pt x="81" y="32"/>
                    </a:lnTo>
                    <a:lnTo>
                      <a:pt x="82" y="34"/>
                    </a:lnTo>
                    <a:lnTo>
                      <a:pt x="83" y="35"/>
                    </a:lnTo>
                    <a:lnTo>
                      <a:pt x="86" y="35"/>
                    </a:lnTo>
                    <a:lnTo>
                      <a:pt x="84" y="33"/>
                    </a:lnTo>
                    <a:lnTo>
                      <a:pt x="84" y="31"/>
                    </a:lnTo>
                    <a:lnTo>
                      <a:pt x="87" y="31"/>
                    </a:lnTo>
                    <a:lnTo>
                      <a:pt x="88" y="32"/>
                    </a:lnTo>
                    <a:lnTo>
                      <a:pt x="90" y="33"/>
                    </a:lnTo>
                    <a:lnTo>
                      <a:pt x="94" y="33"/>
                    </a:lnTo>
                    <a:lnTo>
                      <a:pt x="96" y="32"/>
                    </a:lnTo>
                    <a:lnTo>
                      <a:pt x="98" y="34"/>
                    </a:lnTo>
                    <a:lnTo>
                      <a:pt x="99" y="32"/>
                    </a:lnTo>
                    <a:lnTo>
                      <a:pt x="101" y="32"/>
                    </a:lnTo>
                    <a:lnTo>
                      <a:pt x="102" y="33"/>
                    </a:lnTo>
                    <a:lnTo>
                      <a:pt x="105" y="34"/>
                    </a:lnTo>
                    <a:lnTo>
                      <a:pt x="108" y="34"/>
                    </a:lnTo>
                    <a:lnTo>
                      <a:pt x="110" y="35"/>
                    </a:lnTo>
                    <a:lnTo>
                      <a:pt x="107" y="37"/>
                    </a:lnTo>
                    <a:lnTo>
                      <a:pt x="110" y="37"/>
                    </a:lnTo>
                    <a:lnTo>
                      <a:pt x="112" y="35"/>
                    </a:lnTo>
                    <a:lnTo>
                      <a:pt x="115" y="35"/>
                    </a:lnTo>
                    <a:lnTo>
                      <a:pt x="112" y="34"/>
                    </a:lnTo>
                    <a:lnTo>
                      <a:pt x="115" y="33"/>
                    </a:lnTo>
                    <a:lnTo>
                      <a:pt x="116" y="33"/>
                    </a:lnTo>
                    <a:lnTo>
                      <a:pt x="118" y="32"/>
                    </a:lnTo>
                    <a:lnTo>
                      <a:pt x="122" y="32"/>
                    </a:lnTo>
                    <a:lnTo>
                      <a:pt x="124" y="31"/>
                    </a:lnTo>
                    <a:lnTo>
                      <a:pt x="128" y="31"/>
                    </a:lnTo>
                    <a:lnTo>
                      <a:pt x="130" y="29"/>
                    </a:lnTo>
                    <a:lnTo>
                      <a:pt x="131" y="29"/>
                    </a:lnTo>
                    <a:lnTo>
                      <a:pt x="134" y="28"/>
                    </a:lnTo>
                    <a:lnTo>
                      <a:pt x="135" y="27"/>
                    </a:lnTo>
                    <a:lnTo>
                      <a:pt x="138" y="27"/>
                    </a:lnTo>
                    <a:lnTo>
                      <a:pt x="140" y="28"/>
                    </a:lnTo>
                    <a:lnTo>
                      <a:pt x="147" y="28"/>
                    </a:lnTo>
                    <a:lnTo>
                      <a:pt x="150" y="27"/>
                    </a:lnTo>
                    <a:lnTo>
                      <a:pt x="161" y="27"/>
                    </a:lnTo>
                    <a:lnTo>
                      <a:pt x="163" y="28"/>
                    </a:lnTo>
                    <a:lnTo>
                      <a:pt x="164" y="28"/>
                    </a:lnTo>
                    <a:lnTo>
                      <a:pt x="163" y="29"/>
                    </a:lnTo>
                    <a:lnTo>
                      <a:pt x="165" y="31"/>
                    </a:lnTo>
                    <a:lnTo>
                      <a:pt x="174" y="31"/>
                    </a:lnTo>
                    <a:lnTo>
                      <a:pt x="175" y="32"/>
                    </a:lnTo>
                    <a:lnTo>
                      <a:pt x="177" y="33"/>
                    </a:lnTo>
                    <a:lnTo>
                      <a:pt x="175" y="34"/>
                    </a:lnTo>
                    <a:lnTo>
                      <a:pt x="173" y="34"/>
                    </a:lnTo>
                    <a:lnTo>
                      <a:pt x="181" y="34"/>
                    </a:lnTo>
                    <a:lnTo>
                      <a:pt x="182" y="37"/>
                    </a:lnTo>
                    <a:lnTo>
                      <a:pt x="181" y="38"/>
                    </a:lnTo>
                    <a:lnTo>
                      <a:pt x="182" y="39"/>
                    </a:lnTo>
                    <a:lnTo>
                      <a:pt x="177" y="41"/>
                    </a:lnTo>
                    <a:lnTo>
                      <a:pt x="176" y="43"/>
                    </a:lnTo>
                    <a:lnTo>
                      <a:pt x="174" y="43"/>
                    </a:lnTo>
                    <a:lnTo>
                      <a:pt x="175" y="45"/>
                    </a:lnTo>
                    <a:lnTo>
                      <a:pt x="177" y="44"/>
                    </a:lnTo>
                    <a:lnTo>
                      <a:pt x="181" y="44"/>
                    </a:lnTo>
                    <a:lnTo>
                      <a:pt x="182" y="46"/>
                    </a:lnTo>
                    <a:lnTo>
                      <a:pt x="181" y="48"/>
                    </a:lnTo>
                    <a:lnTo>
                      <a:pt x="177" y="48"/>
                    </a:lnTo>
                    <a:lnTo>
                      <a:pt x="175" y="49"/>
                    </a:lnTo>
                    <a:lnTo>
                      <a:pt x="174" y="51"/>
                    </a:lnTo>
                    <a:lnTo>
                      <a:pt x="175" y="52"/>
                    </a:lnTo>
                    <a:lnTo>
                      <a:pt x="173" y="52"/>
                    </a:lnTo>
                    <a:lnTo>
                      <a:pt x="170" y="54"/>
                    </a:lnTo>
                    <a:lnTo>
                      <a:pt x="162" y="54"/>
                    </a:lnTo>
                    <a:lnTo>
                      <a:pt x="161" y="55"/>
                    </a:lnTo>
                    <a:lnTo>
                      <a:pt x="148" y="55"/>
                    </a:lnTo>
                    <a:lnTo>
                      <a:pt x="146" y="54"/>
                    </a:lnTo>
                    <a:lnTo>
                      <a:pt x="145" y="52"/>
                    </a:lnTo>
                    <a:lnTo>
                      <a:pt x="144" y="50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40" y="46"/>
                    </a:lnTo>
                    <a:lnTo>
                      <a:pt x="141" y="49"/>
                    </a:lnTo>
                    <a:lnTo>
                      <a:pt x="141" y="50"/>
                    </a:lnTo>
                    <a:lnTo>
                      <a:pt x="140" y="52"/>
                    </a:lnTo>
                    <a:lnTo>
                      <a:pt x="139" y="54"/>
                    </a:lnTo>
                    <a:lnTo>
                      <a:pt x="135" y="54"/>
                    </a:lnTo>
                    <a:lnTo>
                      <a:pt x="133" y="55"/>
                    </a:lnTo>
                    <a:lnTo>
                      <a:pt x="125" y="55"/>
                    </a:lnTo>
                    <a:lnTo>
                      <a:pt x="124" y="54"/>
                    </a:lnTo>
                    <a:lnTo>
                      <a:pt x="122" y="55"/>
                    </a:lnTo>
                    <a:lnTo>
                      <a:pt x="121" y="54"/>
                    </a:lnTo>
                    <a:lnTo>
                      <a:pt x="118" y="55"/>
                    </a:lnTo>
                    <a:lnTo>
                      <a:pt x="115" y="55"/>
                    </a:lnTo>
                    <a:lnTo>
                      <a:pt x="113" y="54"/>
                    </a:lnTo>
                    <a:lnTo>
                      <a:pt x="111" y="55"/>
                    </a:lnTo>
                    <a:lnTo>
                      <a:pt x="107" y="55"/>
                    </a:lnTo>
                    <a:lnTo>
                      <a:pt x="106" y="56"/>
                    </a:lnTo>
                    <a:lnTo>
                      <a:pt x="104" y="55"/>
                    </a:lnTo>
                    <a:lnTo>
                      <a:pt x="88" y="55"/>
                    </a:lnTo>
                    <a:lnTo>
                      <a:pt x="88" y="49"/>
                    </a:lnTo>
                    <a:lnTo>
                      <a:pt x="87" y="49"/>
                    </a:lnTo>
                    <a:lnTo>
                      <a:pt x="84" y="51"/>
                    </a:lnTo>
                    <a:lnTo>
                      <a:pt x="84" y="49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79" y="54"/>
                    </a:lnTo>
                    <a:lnTo>
                      <a:pt x="70" y="54"/>
                    </a:lnTo>
                    <a:lnTo>
                      <a:pt x="67" y="52"/>
                    </a:lnTo>
                    <a:lnTo>
                      <a:pt x="66" y="52"/>
                    </a:lnTo>
                    <a:lnTo>
                      <a:pt x="65" y="51"/>
                    </a:lnTo>
                    <a:lnTo>
                      <a:pt x="63" y="51"/>
                    </a:lnTo>
                    <a:lnTo>
                      <a:pt x="63" y="49"/>
                    </a:lnTo>
                    <a:lnTo>
                      <a:pt x="65" y="48"/>
                    </a:lnTo>
                    <a:lnTo>
                      <a:pt x="63" y="48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3" y="50"/>
                    </a:lnTo>
                    <a:lnTo>
                      <a:pt x="52" y="49"/>
                    </a:lnTo>
                    <a:lnTo>
                      <a:pt x="52" y="46"/>
                    </a:lnTo>
                    <a:lnTo>
                      <a:pt x="50" y="45"/>
                    </a:lnTo>
                    <a:lnTo>
                      <a:pt x="49" y="43"/>
                    </a:lnTo>
                    <a:lnTo>
                      <a:pt x="52" y="41"/>
                    </a:lnTo>
                    <a:lnTo>
                      <a:pt x="49" y="41"/>
                    </a:lnTo>
                    <a:lnTo>
                      <a:pt x="47" y="39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50" y="33"/>
                    </a:lnTo>
                    <a:lnTo>
                      <a:pt x="52" y="31"/>
                    </a:lnTo>
                    <a:lnTo>
                      <a:pt x="50" y="29"/>
                    </a:lnTo>
                    <a:lnTo>
                      <a:pt x="50" y="27"/>
                    </a:lnTo>
                    <a:lnTo>
                      <a:pt x="49" y="26"/>
                    </a:lnTo>
                    <a:lnTo>
                      <a:pt x="47" y="24"/>
                    </a:lnTo>
                    <a:lnTo>
                      <a:pt x="44" y="22"/>
                    </a:lnTo>
                    <a:lnTo>
                      <a:pt x="43" y="20"/>
                    </a:lnTo>
                    <a:lnTo>
                      <a:pt x="41" y="17"/>
                    </a:lnTo>
                    <a:lnTo>
                      <a:pt x="40" y="15"/>
                    </a:lnTo>
                    <a:lnTo>
                      <a:pt x="37" y="15"/>
                    </a:lnTo>
                    <a:lnTo>
                      <a:pt x="35" y="16"/>
                    </a:lnTo>
                    <a:lnTo>
                      <a:pt x="33" y="16"/>
                    </a:lnTo>
                    <a:lnTo>
                      <a:pt x="31" y="17"/>
                    </a:lnTo>
                    <a:lnTo>
                      <a:pt x="25" y="17"/>
                    </a:lnTo>
                    <a:lnTo>
                      <a:pt x="24" y="16"/>
                    </a:lnTo>
                    <a:lnTo>
                      <a:pt x="21" y="17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5" y="17"/>
                    </a:lnTo>
                    <a:lnTo>
                      <a:pt x="18" y="17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7" y="15"/>
                    </a:lnTo>
                    <a:lnTo>
                      <a:pt x="10" y="15"/>
                    </a:lnTo>
                    <a:lnTo>
                      <a:pt x="9" y="13"/>
                    </a:lnTo>
                    <a:lnTo>
                      <a:pt x="10" y="12"/>
                    </a:lnTo>
                    <a:lnTo>
                      <a:pt x="13" y="11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14" name="Freeform 880"/>
              <p:cNvSpPr>
                <a:spLocks/>
              </p:cNvSpPr>
              <p:nvPr/>
            </p:nvSpPr>
            <p:spPr bwMode="auto">
              <a:xfrm>
                <a:off x="1700" y="905"/>
                <a:ext cx="123" cy="77"/>
              </a:xfrm>
              <a:custGeom>
                <a:avLst/>
                <a:gdLst>
                  <a:gd name="T0" fmla="*/ 8 w 123"/>
                  <a:gd name="T1" fmla="*/ 32 h 77"/>
                  <a:gd name="T2" fmla="*/ 22 w 123"/>
                  <a:gd name="T3" fmla="*/ 33 h 77"/>
                  <a:gd name="T4" fmla="*/ 24 w 123"/>
                  <a:gd name="T5" fmla="*/ 29 h 77"/>
                  <a:gd name="T6" fmla="*/ 18 w 123"/>
                  <a:gd name="T7" fmla="*/ 29 h 77"/>
                  <a:gd name="T8" fmla="*/ 16 w 123"/>
                  <a:gd name="T9" fmla="*/ 28 h 77"/>
                  <a:gd name="T10" fmla="*/ 2 w 123"/>
                  <a:gd name="T11" fmla="*/ 27 h 77"/>
                  <a:gd name="T12" fmla="*/ 12 w 123"/>
                  <a:gd name="T13" fmla="*/ 26 h 77"/>
                  <a:gd name="T14" fmla="*/ 7 w 123"/>
                  <a:gd name="T15" fmla="*/ 19 h 77"/>
                  <a:gd name="T16" fmla="*/ 29 w 123"/>
                  <a:gd name="T17" fmla="*/ 21 h 77"/>
                  <a:gd name="T18" fmla="*/ 24 w 123"/>
                  <a:gd name="T19" fmla="*/ 16 h 77"/>
                  <a:gd name="T20" fmla="*/ 17 w 123"/>
                  <a:gd name="T21" fmla="*/ 13 h 77"/>
                  <a:gd name="T22" fmla="*/ 15 w 123"/>
                  <a:gd name="T23" fmla="*/ 11 h 77"/>
                  <a:gd name="T24" fmla="*/ 23 w 123"/>
                  <a:gd name="T25" fmla="*/ 8 h 77"/>
                  <a:gd name="T26" fmla="*/ 30 w 123"/>
                  <a:gd name="T27" fmla="*/ 8 h 77"/>
                  <a:gd name="T28" fmla="*/ 31 w 123"/>
                  <a:gd name="T29" fmla="*/ 7 h 77"/>
                  <a:gd name="T30" fmla="*/ 24 w 123"/>
                  <a:gd name="T31" fmla="*/ 1 h 77"/>
                  <a:gd name="T32" fmla="*/ 44 w 123"/>
                  <a:gd name="T33" fmla="*/ 2 h 77"/>
                  <a:gd name="T34" fmla="*/ 58 w 123"/>
                  <a:gd name="T35" fmla="*/ 13 h 77"/>
                  <a:gd name="T36" fmla="*/ 69 w 123"/>
                  <a:gd name="T37" fmla="*/ 19 h 77"/>
                  <a:gd name="T38" fmla="*/ 80 w 123"/>
                  <a:gd name="T39" fmla="*/ 22 h 77"/>
                  <a:gd name="T40" fmla="*/ 81 w 123"/>
                  <a:gd name="T41" fmla="*/ 29 h 77"/>
                  <a:gd name="T42" fmla="*/ 86 w 123"/>
                  <a:gd name="T43" fmla="*/ 28 h 77"/>
                  <a:gd name="T44" fmla="*/ 96 w 123"/>
                  <a:gd name="T45" fmla="*/ 27 h 77"/>
                  <a:gd name="T46" fmla="*/ 98 w 123"/>
                  <a:gd name="T47" fmla="*/ 32 h 77"/>
                  <a:gd name="T48" fmla="*/ 102 w 123"/>
                  <a:gd name="T49" fmla="*/ 39 h 77"/>
                  <a:gd name="T50" fmla="*/ 99 w 123"/>
                  <a:gd name="T51" fmla="*/ 44 h 77"/>
                  <a:gd name="T52" fmla="*/ 114 w 123"/>
                  <a:gd name="T53" fmla="*/ 44 h 77"/>
                  <a:gd name="T54" fmla="*/ 123 w 123"/>
                  <a:gd name="T55" fmla="*/ 49 h 77"/>
                  <a:gd name="T56" fmla="*/ 114 w 123"/>
                  <a:gd name="T57" fmla="*/ 54 h 77"/>
                  <a:gd name="T58" fmla="*/ 102 w 123"/>
                  <a:gd name="T59" fmla="*/ 57 h 77"/>
                  <a:gd name="T60" fmla="*/ 94 w 123"/>
                  <a:gd name="T61" fmla="*/ 65 h 77"/>
                  <a:gd name="T62" fmla="*/ 91 w 123"/>
                  <a:gd name="T63" fmla="*/ 56 h 77"/>
                  <a:gd name="T64" fmla="*/ 91 w 123"/>
                  <a:gd name="T65" fmla="*/ 65 h 77"/>
                  <a:gd name="T66" fmla="*/ 85 w 123"/>
                  <a:gd name="T67" fmla="*/ 66 h 77"/>
                  <a:gd name="T68" fmla="*/ 80 w 123"/>
                  <a:gd name="T69" fmla="*/ 75 h 77"/>
                  <a:gd name="T70" fmla="*/ 71 w 123"/>
                  <a:gd name="T71" fmla="*/ 67 h 77"/>
                  <a:gd name="T72" fmla="*/ 75 w 123"/>
                  <a:gd name="T73" fmla="*/ 74 h 77"/>
                  <a:gd name="T74" fmla="*/ 67 w 123"/>
                  <a:gd name="T75" fmla="*/ 74 h 77"/>
                  <a:gd name="T76" fmla="*/ 50 w 123"/>
                  <a:gd name="T77" fmla="*/ 75 h 77"/>
                  <a:gd name="T78" fmla="*/ 40 w 123"/>
                  <a:gd name="T79" fmla="*/ 71 h 77"/>
                  <a:gd name="T80" fmla="*/ 51 w 123"/>
                  <a:gd name="T81" fmla="*/ 67 h 77"/>
                  <a:gd name="T82" fmla="*/ 39 w 123"/>
                  <a:gd name="T83" fmla="*/ 66 h 77"/>
                  <a:gd name="T84" fmla="*/ 30 w 123"/>
                  <a:gd name="T85" fmla="*/ 62 h 77"/>
                  <a:gd name="T86" fmla="*/ 28 w 123"/>
                  <a:gd name="T87" fmla="*/ 58 h 77"/>
                  <a:gd name="T88" fmla="*/ 38 w 123"/>
                  <a:gd name="T89" fmla="*/ 52 h 77"/>
                  <a:gd name="T90" fmla="*/ 61 w 123"/>
                  <a:gd name="T91" fmla="*/ 51 h 77"/>
                  <a:gd name="T92" fmla="*/ 45 w 123"/>
                  <a:gd name="T93" fmla="*/ 50 h 77"/>
                  <a:gd name="T94" fmla="*/ 45 w 123"/>
                  <a:gd name="T95" fmla="*/ 46 h 77"/>
                  <a:gd name="T96" fmla="*/ 38 w 123"/>
                  <a:gd name="T97" fmla="*/ 49 h 77"/>
                  <a:gd name="T98" fmla="*/ 31 w 123"/>
                  <a:gd name="T99" fmla="*/ 50 h 77"/>
                  <a:gd name="T100" fmla="*/ 27 w 123"/>
                  <a:gd name="T101" fmla="*/ 47 h 77"/>
                  <a:gd name="T102" fmla="*/ 16 w 123"/>
                  <a:gd name="T103" fmla="*/ 50 h 77"/>
                  <a:gd name="T104" fmla="*/ 12 w 123"/>
                  <a:gd name="T105" fmla="*/ 44 h 77"/>
                  <a:gd name="T106" fmla="*/ 24 w 123"/>
                  <a:gd name="T107" fmla="*/ 40 h 77"/>
                  <a:gd name="T108" fmla="*/ 11 w 123"/>
                  <a:gd name="T109" fmla="*/ 41 h 77"/>
                  <a:gd name="T110" fmla="*/ 2 w 123"/>
                  <a:gd name="T111" fmla="*/ 38 h 77"/>
                  <a:gd name="T112" fmla="*/ 1 w 123"/>
                  <a:gd name="T113" fmla="*/ 3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3" h="77">
                    <a:moveTo>
                      <a:pt x="0" y="32"/>
                    </a:moveTo>
                    <a:lnTo>
                      <a:pt x="1" y="29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2" y="33"/>
                    </a:lnTo>
                    <a:lnTo>
                      <a:pt x="17" y="33"/>
                    </a:lnTo>
                    <a:lnTo>
                      <a:pt x="19" y="32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2" y="33"/>
                    </a:lnTo>
                    <a:lnTo>
                      <a:pt x="21" y="32"/>
                    </a:lnTo>
                    <a:lnTo>
                      <a:pt x="22" y="30"/>
                    </a:lnTo>
                    <a:lnTo>
                      <a:pt x="24" y="29"/>
                    </a:lnTo>
                    <a:lnTo>
                      <a:pt x="27" y="29"/>
                    </a:lnTo>
                    <a:lnTo>
                      <a:pt x="24" y="29"/>
                    </a:lnTo>
                    <a:lnTo>
                      <a:pt x="23" y="28"/>
                    </a:lnTo>
                    <a:lnTo>
                      <a:pt x="21" y="29"/>
                    </a:lnTo>
                    <a:lnTo>
                      <a:pt x="18" y="29"/>
                    </a:lnTo>
                    <a:lnTo>
                      <a:pt x="17" y="30"/>
                    </a:lnTo>
                    <a:lnTo>
                      <a:pt x="15" y="30"/>
                    </a:lnTo>
                    <a:lnTo>
                      <a:pt x="12" y="29"/>
                    </a:lnTo>
                    <a:lnTo>
                      <a:pt x="13" y="28"/>
                    </a:lnTo>
                    <a:lnTo>
                      <a:pt x="16" y="28"/>
                    </a:lnTo>
                    <a:lnTo>
                      <a:pt x="13" y="28"/>
                    </a:lnTo>
                    <a:lnTo>
                      <a:pt x="12" y="27"/>
                    </a:lnTo>
                    <a:lnTo>
                      <a:pt x="10" y="28"/>
                    </a:lnTo>
                    <a:lnTo>
                      <a:pt x="5" y="28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10" y="24"/>
                    </a:lnTo>
                    <a:lnTo>
                      <a:pt x="12" y="26"/>
                    </a:lnTo>
                    <a:lnTo>
                      <a:pt x="11" y="23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8" y="21"/>
                    </a:lnTo>
                    <a:lnTo>
                      <a:pt x="7" y="19"/>
                    </a:lnTo>
                    <a:lnTo>
                      <a:pt x="16" y="19"/>
                    </a:lnTo>
                    <a:lnTo>
                      <a:pt x="18" y="18"/>
                    </a:lnTo>
                    <a:lnTo>
                      <a:pt x="19" y="19"/>
                    </a:lnTo>
                    <a:lnTo>
                      <a:pt x="27" y="19"/>
                    </a:lnTo>
                    <a:lnTo>
                      <a:pt x="29" y="21"/>
                    </a:lnTo>
                    <a:lnTo>
                      <a:pt x="27" y="19"/>
                    </a:lnTo>
                    <a:lnTo>
                      <a:pt x="25" y="18"/>
                    </a:lnTo>
                    <a:lnTo>
                      <a:pt x="23" y="18"/>
                    </a:lnTo>
                    <a:lnTo>
                      <a:pt x="22" y="17"/>
                    </a:lnTo>
                    <a:lnTo>
                      <a:pt x="24" y="16"/>
                    </a:lnTo>
                    <a:lnTo>
                      <a:pt x="25" y="17"/>
                    </a:lnTo>
                    <a:lnTo>
                      <a:pt x="28" y="16"/>
                    </a:lnTo>
                    <a:lnTo>
                      <a:pt x="21" y="16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5" y="11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3" y="8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8" y="7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6" y="7"/>
                    </a:lnTo>
                    <a:lnTo>
                      <a:pt x="38" y="5"/>
                    </a:lnTo>
                    <a:lnTo>
                      <a:pt x="36" y="4"/>
                    </a:lnTo>
                    <a:lnTo>
                      <a:pt x="25" y="4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8" y="4"/>
                    </a:lnTo>
                    <a:lnTo>
                      <a:pt x="54" y="10"/>
                    </a:lnTo>
                    <a:lnTo>
                      <a:pt x="56" y="12"/>
                    </a:lnTo>
                    <a:lnTo>
                      <a:pt x="58" y="13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3" y="17"/>
                    </a:lnTo>
                    <a:lnTo>
                      <a:pt x="63" y="19"/>
                    </a:lnTo>
                    <a:lnTo>
                      <a:pt x="69" y="19"/>
                    </a:lnTo>
                    <a:lnTo>
                      <a:pt x="70" y="21"/>
                    </a:lnTo>
                    <a:lnTo>
                      <a:pt x="73" y="22"/>
                    </a:lnTo>
                    <a:lnTo>
                      <a:pt x="74" y="21"/>
                    </a:lnTo>
                    <a:lnTo>
                      <a:pt x="77" y="21"/>
                    </a:lnTo>
                    <a:lnTo>
                      <a:pt x="80" y="22"/>
                    </a:lnTo>
                    <a:lnTo>
                      <a:pt x="79" y="23"/>
                    </a:lnTo>
                    <a:lnTo>
                      <a:pt x="80" y="26"/>
                    </a:lnTo>
                    <a:lnTo>
                      <a:pt x="77" y="27"/>
                    </a:lnTo>
                    <a:lnTo>
                      <a:pt x="79" y="28"/>
                    </a:lnTo>
                    <a:lnTo>
                      <a:pt x="81" y="29"/>
                    </a:lnTo>
                    <a:lnTo>
                      <a:pt x="82" y="29"/>
                    </a:lnTo>
                    <a:lnTo>
                      <a:pt x="87" y="32"/>
                    </a:lnTo>
                    <a:lnTo>
                      <a:pt x="90" y="32"/>
                    </a:lnTo>
                    <a:lnTo>
                      <a:pt x="87" y="30"/>
                    </a:lnTo>
                    <a:lnTo>
                      <a:pt x="86" y="28"/>
                    </a:lnTo>
                    <a:lnTo>
                      <a:pt x="84" y="26"/>
                    </a:lnTo>
                    <a:lnTo>
                      <a:pt x="86" y="23"/>
                    </a:lnTo>
                    <a:lnTo>
                      <a:pt x="94" y="23"/>
                    </a:lnTo>
                    <a:lnTo>
                      <a:pt x="94" y="26"/>
                    </a:lnTo>
                    <a:lnTo>
                      <a:pt x="96" y="27"/>
                    </a:lnTo>
                    <a:lnTo>
                      <a:pt x="94" y="29"/>
                    </a:lnTo>
                    <a:lnTo>
                      <a:pt x="93" y="29"/>
                    </a:lnTo>
                    <a:lnTo>
                      <a:pt x="91" y="30"/>
                    </a:lnTo>
                    <a:lnTo>
                      <a:pt x="92" y="32"/>
                    </a:lnTo>
                    <a:lnTo>
                      <a:pt x="98" y="32"/>
                    </a:lnTo>
                    <a:lnTo>
                      <a:pt x="99" y="33"/>
                    </a:lnTo>
                    <a:lnTo>
                      <a:pt x="102" y="34"/>
                    </a:lnTo>
                    <a:lnTo>
                      <a:pt x="99" y="35"/>
                    </a:lnTo>
                    <a:lnTo>
                      <a:pt x="102" y="35"/>
                    </a:lnTo>
                    <a:lnTo>
                      <a:pt x="102" y="39"/>
                    </a:lnTo>
                    <a:lnTo>
                      <a:pt x="100" y="41"/>
                    </a:lnTo>
                    <a:lnTo>
                      <a:pt x="99" y="43"/>
                    </a:lnTo>
                    <a:lnTo>
                      <a:pt x="97" y="44"/>
                    </a:lnTo>
                    <a:lnTo>
                      <a:pt x="98" y="45"/>
                    </a:lnTo>
                    <a:lnTo>
                      <a:pt x="99" y="44"/>
                    </a:lnTo>
                    <a:lnTo>
                      <a:pt x="104" y="41"/>
                    </a:lnTo>
                    <a:lnTo>
                      <a:pt x="110" y="41"/>
                    </a:lnTo>
                    <a:lnTo>
                      <a:pt x="111" y="43"/>
                    </a:lnTo>
                    <a:lnTo>
                      <a:pt x="111" y="45"/>
                    </a:lnTo>
                    <a:lnTo>
                      <a:pt x="114" y="44"/>
                    </a:lnTo>
                    <a:lnTo>
                      <a:pt x="115" y="43"/>
                    </a:lnTo>
                    <a:lnTo>
                      <a:pt x="117" y="44"/>
                    </a:lnTo>
                    <a:lnTo>
                      <a:pt x="119" y="46"/>
                    </a:lnTo>
                    <a:lnTo>
                      <a:pt x="121" y="49"/>
                    </a:lnTo>
                    <a:lnTo>
                      <a:pt x="123" y="49"/>
                    </a:lnTo>
                    <a:lnTo>
                      <a:pt x="122" y="51"/>
                    </a:lnTo>
                    <a:lnTo>
                      <a:pt x="120" y="52"/>
                    </a:lnTo>
                    <a:lnTo>
                      <a:pt x="119" y="52"/>
                    </a:lnTo>
                    <a:lnTo>
                      <a:pt x="116" y="54"/>
                    </a:lnTo>
                    <a:lnTo>
                      <a:pt x="114" y="54"/>
                    </a:lnTo>
                    <a:lnTo>
                      <a:pt x="111" y="55"/>
                    </a:lnTo>
                    <a:lnTo>
                      <a:pt x="109" y="55"/>
                    </a:lnTo>
                    <a:lnTo>
                      <a:pt x="106" y="56"/>
                    </a:lnTo>
                    <a:lnTo>
                      <a:pt x="105" y="57"/>
                    </a:lnTo>
                    <a:lnTo>
                      <a:pt x="102" y="57"/>
                    </a:lnTo>
                    <a:lnTo>
                      <a:pt x="102" y="58"/>
                    </a:lnTo>
                    <a:lnTo>
                      <a:pt x="99" y="61"/>
                    </a:lnTo>
                    <a:lnTo>
                      <a:pt x="98" y="63"/>
                    </a:lnTo>
                    <a:lnTo>
                      <a:pt x="97" y="65"/>
                    </a:lnTo>
                    <a:lnTo>
                      <a:pt x="94" y="65"/>
                    </a:lnTo>
                    <a:lnTo>
                      <a:pt x="92" y="63"/>
                    </a:lnTo>
                    <a:lnTo>
                      <a:pt x="91" y="61"/>
                    </a:lnTo>
                    <a:lnTo>
                      <a:pt x="92" y="58"/>
                    </a:lnTo>
                    <a:lnTo>
                      <a:pt x="93" y="57"/>
                    </a:lnTo>
                    <a:lnTo>
                      <a:pt x="91" y="56"/>
                    </a:lnTo>
                    <a:lnTo>
                      <a:pt x="88" y="57"/>
                    </a:lnTo>
                    <a:lnTo>
                      <a:pt x="90" y="60"/>
                    </a:lnTo>
                    <a:lnTo>
                      <a:pt x="90" y="63"/>
                    </a:lnTo>
                    <a:lnTo>
                      <a:pt x="88" y="65"/>
                    </a:lnTo>
                    <a:lnTo>
                      <a:pt x="91" y="65"/>
                    </a:lnTo>
                    <a:lnTo>
                      <a:pt x="92" y="66"/>
                    </a:lnTo>
                    <a:lnTo>
                      <a:pt x="92" y="68"/>
                    </a:lnTo>
                    <a:lnTo>
                      <a:pt x="90" y="69"/>
                    </a:lnTo>
                    <a:lnTo>
                      <a:pt x="88" y="69"/>
                    </a:lnTo>
                    <a:lnTo>
                      <a:pt x="85" y="66"/>
                    </a:lnTo>
                    <a:lnTo>
                      <a:pt x="84" y="68"/>
                    </a:lnTo>
                    <a:lnTo>
                      <a:pt x="85" y="69"/>
                    </a:lnTo>
                    <a:lnTo>
                      <a:pt x="85" y="72"/>
                    </a:lnTo>
                    <a:lnTo>
                      <a:pt x="82" y="77"/>
                    </a:lnTo>
                    <a:lnTo>
                      <a:pt x="80" y="75"/>
                    </a:lnTo>
                    <a:lnTo>
                      <a:pt x="77" y="73"/>
                    </a:lnTo>
                    <a:lnTo>
                      <a:pt x="75" y="72"/>
                    </a:lnTo>
                    <a:lnTo>
                      <a:pt x="74" y="71"/>
                    </a:lnTo>
                    <a:lnTo>
                      <a:pt x="73" y="68"/>
                    </a:lnTo>
                    <a:lnTo>
                      <a:pt x="71" y="67"/>
                    </a:lnTo>
                    <a:lnTo>
                      <a:pt x="70" y="68"/>
                    </a:lnTo>
                    <a:lnTo>
                      <a:pt x="71" y="71"/>
                    </a:lnTo>
                    <a:lnTo>
                      <a:pt x="73" y="71"/>
                    </a:lnTo>
                    <a:lnTo>
                      <a:pt x="74" y="73"/>
                    </a:lnTo>
                    <a:lnTo>
                      <a:pt x="75" y="74"/>
                    </a:lnTo>
                    <a:lnTo>
                      <a:pt x="73" y="75"/>
                    </a:lnTo>
                    <a:lnTo>
                      <a:pt x="71" y="74"/>
                    </a:lnTo>
                    <a:lnTo>
                      <a:pt x="69" y="73"/>
                    </a:lnTo>
                    <a:lnTo>
                      <a:pt x="68" y="72"/>
                    </a:lnTo>
                    <a:lnTo>
                      <a:pt x="67" y="74"/>
                    </a:lnTo>
                    <a:lnTo>
                      <a:pt x="67" y="75"/>
                    </a:lnTo>
                    <a:lnTo>
                      <a:pt x="65" y="77"/>
                    </a:lnTo>
                    <a:lnTo>
                      <a:pt x="58" y="77"/>
                    </a:lnTo>
                    <a:lnTo>
                      <a:pt x="56" y="75"/>
                    </a:lnTo>
                    <a:lnTo>
                      <a:pt x="50" y="75"/>
                    </a:lnTo>
                    <a:lnTo>
                      <a:pt x="47" y="74"/>
                    </a:lnTo>
                    <a:lnTo>
                      <a:pt x="46" y="73"/>
                    </a:lnTo>
                    <a:lnTo>
                      <a:pt x="44" y="73"/>
                    </a:lnTo>
                    <a:lnTo>
                      <a:pt x="42" y="72"/>
                    </a:lnTo>
                    <a:lnTo>
                      <a:pt x="40" y="71"/>
                    </a:lnTo>
                    <a:lnTo>
                      <a:pt x="41" y="68"/>
                    </a:lnTo>
                    <a:lnTo>
                      <a:pt x="42" y="69"/>
                    </a:lnTo>
                    <a:lnTo>
                      <a:pt x="45" y="68"/>
                    </a:lnTo>
                    <a:lnTo>
                      <a:pt x="48" y="68"/>
                    </a:lnTo>
                    <a:lnTo>
                      <a:pt x="51" y="67"/>
                    </a:lnTo>
                    <a:lnTo>
                      <a:pt x="53" y="68"/>
                    </a:lnTo>
                    <a:lnTo>
                      <a:pt x="51" y="67"/>
                    </a:lnTo>
                    <a:lnTo>
                      <a:pt x="45" y="67"/>
                    </a:lnTo>
                    <a:lnTo>
                      <a:pt x="44" y="66"/>
                    </a:lnTo>
                    <a:lnTo>
                      <a:pt x="39" y="66"/>
                    </a:lnTo>
                    <a:lnTo>
                      <a:pt x="38" y="67"/>
                    </a:lnTo>
                    <a:lnTo>
                      <a:pt x="35" y="66"/>
                    </a:lnTo>
                    <a:lnTo>
                      <a:pt x="34" y="65"/>
                    </a:lnTo>
                    <a:lnTo>
                      <a:pt x="31" y="63"/>
                    </a:lnTo>
                    <a:lnTo>
                      <a:pt x="30" y="62"/>
                    </a:lnTo>
                    <a:lnTo>
                      <a:pt x="35" y="62"/>
                    </a:lnTo>
                    <a:lnTo>
                      <a:pt x="38" y="63"/>
                    </a:lnTo>
                    <a:lnTo>
                      <a:pt x="35" y="61"/>
                    </a:lnTo>
                    <a:lnTo>
                      <a:pt x="30" y="61"/>
                    </a:lnTo>
                    <a:lnTo>
                      <a:pt x="28" y="58"/>
                    </a:lnTo>
                    <a:lnTo>
                      <a:pt x="25" y="57"/>
                    </a:lnTo>
                    <a:lnTo>
                      <a:pt x="28" y="56"/>
                    </a:lnTo>
                    <a:lnTo>
                      <a:pt x="31" y="56"/>
                    </a:lnTo>
                    <a:lnTo>
                      <a:pt x="33" y="55"/>
                    </a:lnTo>
                    <a:lnTo>
                      <a:pt x="38" y="52"/>
                    </a:lnTo>
                    <a:lnTo>
                      <a:pt x="39" y="54"/>
                    </a:lnTo>
                    <a:lnTo>
                      <a:pt x="50" y="54"/>
                    </a:lnTo>
                    <a:lnTo>
                      <a:pt x="52" y="52"/>
                    </a:lnTo>
                    <a:lnTo>
                      <a:pt x="62" y="52"/>
                    </a:lnTo>
                    <a:lnTo>
                      <a:pt x="61" y="51"/>
                    </a:lnTo>
                    <a:lnTo>
                      <a:pt x="54" y="51"/>
                    </a:lnTo>
                    <a:lnTo>
                      <a:pt x="52" y="52"/>
                    </a:lnTo>
                    <a:lnTo>
                      <a:pt x="46" y="52"/>
                    </a:lnTo>
                    <a:lnTo>
                      <a:pt x="44" y="51"/>
                    </a:lnTo>
                    <a:lnTo>
                      <a:pt x="45" y="50"/>
                    </a:lnTo>
                    <a:lnTo>
                      <a:pt x="48" y="50"/>
                    </a:lnTo>
                    <a:lnTo>
                      <a:pt x="47" y="49"/>
                    </a:lnTo>
                    <a:lnTo>
                      <a:pt x="45" y="49"/>
                    </a:lnTo>
                    <a:lnTo>
                      <a:pt x="46" y="47"/>
                    </a:lnTo>
                    <a:lnTo>
                      <a:pt x="45" y="46"/>
                    </a:lnTo>
                    <a:lnTo>
                      <a:pt x="42" y="46"/>
                    </a:lnTo>
                    <a:lnTo>
                      <a:pt x="40" y="47"/>
                    </a:lnTo>
                    <a:lnTo>
                      <a:pt x="38" y="46"/>
                    </a:lnTo>
                    <a:lnTo>
                      <a:pt x="39" y="47"/>
                    </a:lnTo>
                    <a:lnTo>
                      <a:pt x="38" y="49"/>
                    </a:lnTo>
                    <a:lnTo>
                      <a:pt x="35" y="49"/>
                    </a:lnTo>
                    <a:lnTo>
                      <a:pt x="36" y="47"/>
                    </a:lnTo>
                    <a:lnTo>
                      <a:pt x="35" y="47"/>
                    </a:lnTo>
                    <a:lnTo>
                      <a:pt x="33" y="49"/>
                    </a:lnTo>
                    <a:lnTo>
                      <a:pt x="31" y="50"/>
                    </a:lnTo>
                    <a:lnTo>
                      <a:pt x="29" y="51"/>
                    </a:lnTo>
                    <a:lnTo>
                      <a:pt x="28" y="51"/>
                    </a:lnTo>
                    <a:lnTo>
                      <a:pt x="27" y="49"/>
                    </a:lnTo>
                    <a:lnTo>
                      <a:pt x="29" y="49"/>
                    </a:lnTo>
                    <a:lnTo>
                      <a:pt x="27" y="47"/>
                    </a:lnTo>
                    <a:lnTo>
                      <a:pt x="24" y="47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19" y="50"/>
                    </a:lnTo>
                    <a:lnTo>
                      <a:pt x="16" y="50"/>
                    </a:lnTo>
                    <a:lnTo>
                      <a:pt x="16" y="49"/>
                    </a:lnTo>
                    <a:lnTo>
                      <a:pt x="13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4" y="41"/>
                    </a:lnTo>
                    <a:lnTo>
                      <a:pt x="24" y="40"/>
                    </a:lnTo>
                    <a:lnTo>
                      <a:pt x="21" y="40"/>
                    </a:lnTo>
                    <a:lnTo>
                      <a:pt x="19" y="41"/>
                    </a:lnTo>
                    <a:lnTo>
                      <a:pt x="15" y="41"/>
                    </a:lnTo>
                    <a:lnTo>
                      <a:pt x="12" y="43"/>
                    </a:lnTo>
                    <a:lnTo>
                      <a:pt x="11" y="41"/>
                    </a:lnTo>
                    <a:lnTo>
                      <a:pt x="8" y="41"/>
                    </a:lnTo>
                    <a:lnTo>
                      <a:pt x="7" y="40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2" y="38"/>
                    </a:lnTo>
                    <a:lnTo>
                      <a:pt x="1" y="37"/>
                    </a:lnTo>
                    <a:lnTo>
                      <a:pt x="2" y="35"/>
                    </a:lnTo>
                    <a:lnTo>
                      <a:pt x="5" y="35"/>
                    </a:lnTo>
                    <a:lnTo>
                      <a:pt x="2" y="34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1" y="3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15" name="Freeform 881"/>
              <p:cNvSpPr>
                <a:spLocks/>
              </p:cNvSpPr>
              <p:nvPr/>
            </p:nvSpPr>
            <p:spPr bwMode="auto">
              <a:xfrm>
                <a:off x="1751" y="860"/>
                <a:ext cx="320" cy="167"/>
              </a:xfrm>
              <a:custGeom>
                <a:avLst/>
                <a:gdLst>
                  <a:gd name="T0" fmla="*/ 93 w 320"/>
                  <a:gd name="T1" fmla="*/ 159 h 167"/>
                  <a:gd name="T2" fmla="*/ 72 w 320"/>
                  <a:gd name="T3" fmla="*/ 161 h 167"/>
                  <a:gd name="T4" fmla="*/ 46 w 320"/>
                  <a:gd name="T5" fmla="*/ 161 h 167"/>
                  <a:gd name="T6" fmla="*/ 26 w 320"/>
                  <a:gd name="T7" fmla="*/ 153 h 167"/>
                  <a:gd name="T8" fmla="*/ 48 w 320"/>
                  <a:gd name="T9" fmla="*/ 141 h 167"/>
                  <a:gd name="T10" fmla="*/ 51 w 320"/>
                  <a:gd name="T11" fmla="*/ 128 h 167"/>
                  <a:gd name="T12" fmla="*/ 91 w 320"/>
                  <a:gd name="T13" fmla="*/ 135 h 167"/>
                  <a:gd name="T14" fmla="*/ 70 w 320"/>
                  <a:gd name="T15" fmla="*/ 133 h 167"/>
                  <a:gd name="T16" fmla="*/ 62 w 320"/>
                  <a:gd name="T17" fmla="*/ 119 h 167"/>
                  <a:gd name="T18" fmla="*/ 55 w 320"/>
                  <a:gd name="T19" fmla="*/ 107 h 167"/>
                  <a:gd name="T20" fmla="*/ 97 w 320"/>
                  <a:gd name="T21" fmla="*/ 111 h 167"/>
                  <a:gd name="T22" fmla="*/ 95 w 320"/>
                  <a:gd name="T23" fmla="*/ 103 h 167"/>
                  <a:gd name="T24" fmla="*/ 75 w 320"/>
                  <a:gd name="T25" fmla="*/ 91 h 167"/>
                  <a:gd name="T26" fmla="*/ 83 w 320"/>
                  <a:gd name="T27" fmla="*/ 72 h 167"/>
                  <a:gd name="T28" fmla="*/ 116 w 320"/>
                  <a:gd name="T29" fmla="*/ 89 h 167"/>
                  <a:gd name="T30" fmla="*/ 97 w 320"/>
                  <a:gd name="T31" fmla="*/ 75 h 167"/>
                  <a:gd name="T32" fmla="*/ 129 w 320"/>
                  <a:gd name="T33" fmla="*/ 62 h 167"/>
                  <a:gd name="T34" fmla="*/ 143 w 320"/>
                  <a:gd name="T35" fmla="*/ 49 h 167"/>
                  <a:gd name="T36" fmla="*/ 137 w 320"/>
                  <a:gd name="T37" fmla="*/ 51 h 167"/>
                  <a:gd name="T38" fmla="*/ 105 w 320"/>
                  <a:gd name="T39" fmla="*/ 63 h 167"/>
                  <a:gd name="T40" fmla="*/ 88 w 320"/>
                  <a:gd name="T41" fmla="*/ 62 h 167"/>
                  <a:gd name="T42" fmla="*/ 55 w 320"/>
                  <a:gd name="T43" fmla="*/ 61 h 167"/>
                  <a:gd name="T44" fmla="*/ 64 w 320"/>
                  <a:gd name="T45" fmla="*/ 52 h 167"/>
                  <a:gd name="T46" fmla="*/ 25 w 320"/>
                  <a:gd name="T47" fmla="*/ 57 h 167"/>
                  <a:gd name="T48" fmla="*/ 70 w 320"/>
                  <a:gd name="T49" fmla="*/ 46 h 167"/>
                  <a:gd name="T50" fmla="*/ 28 w 320"/>
                  <a:gd name="T51" fmla="*/ 49 h 167"/>
                  <a:gd name="T52" fmla="*/ 29 w 320"/>
                  <a:gd name="T53" fmla="*/ 41 h 167"/>
                  <a:gd name="T54" fmla="*/ 8 w 320"/>
                  <a:gd name="T55" fmla="*/ 40 h 167"/>
                  <a:gd name="T56" fmla="*/ 29 w 320"/>
                  <a:gd name="T57" fmla="*/ 32 h 167"/>
                  <a:gd name="T58" fmla="*/ 63 w 320"/>
                  <a:gd name="T59" fmla="*/ 29 h 167"/>
                  <a:gd name="T60" fmla="*/ 59 w 320"/>
                  <a:gd name="T61" fmla="*/ 27 h 167"/>
                  <a:gd name="T62" fmla="*/ 89 w 320"/>
                  <a:gd name="T63" fmla="*/ 22 h 167"/>
                  <a:gd name="T64" fmla="*/ 109 w 320"/>
                  <a:gd name="T65" fmla="*/ 27 h 167"/>
                  <a:gd name="T66" fmla="*/ 114 w 320"/>
                  <a:gd name="T67" fmla="*/ 25 h 167"/>
                  <a:gd name="T68" fmla="*/ 109 w 320"/>
                  <a:gd name="T69" fmla="*/ 13 h 167"/>
                  <a:gd name="T70" fmla="*/ 123 w 320"/>
                  <a:gd name="T71" fmla="*/ 11 h 167"/>
                  <a:gd name="T72" fmla="*/ 138 w 320"/>
                  <a:gd name="T73" fmla="*/ 5 h 167"/>
                  <a:gd name="T74" fmla="*/ 163 w 320"/>
                  <a:gd name="T75" fmla="*/ 17 h 167"/>
                  <a:gd name="T76" fmla="*/ 166 w 320"/>
                  <a:gd name="T77" fmla="*/ 1 h 167"/>
                  <a:gd name="T78" fmla="*/ 190 w 320"/>
                  <a:gd name="T79" fmla="*/ 5 h 167"/>
                  <a:gd name="T80" fmla="*/ 214 w 320"/>
                  <a:gd name="T81" fmla="*/ 2 h 167"/>
                  <a:gd name="T82" fmla="*/ 258 w 320"/>
                  <a:gd name="T83" fmla="*/ 4 h 167"/>
                  <a:gd name="T84" fmla="*/ 276 w 320"/>
                  <a:gd name="T85" fmla="*/ 7 h 167"/>
                  <a:gd name="T86" fmla="*/ 296 w 320"/>
                  <a:gd name="T87" fmla="*/ 12 h 167"/>
                  <a:gd name="T88" fmla="*/ 300 w 320"/>
                  <a:gd name="T89" fmla="*/ 32 h 167"/>
                  <a:gd name="T90" fmla="*/ 268 w 320"/>
                  <a:gd name="T91" fmla="*/ 38 h 167"/>
                  <a:gd name="T92" fmla="*/ 262 w 320"/>
                  <a:gd name="T93" fmla="*/ 41 h 167"/>
                  <a:gd name="T94" fmla="*/ 228 w 320"/>
                  <a:gd name="T95" fmla="*/ 51 h 167"/>
                  <a:gd name="T96" fmla="*/ 279 w 320"/>
                  <a:gd name="T97" fmla="*/ 40 h 167"/>
                  <a:gd name="T98" fmla="*/ 251 w 320"/>
                  <a:gd name="T99" fmla="*/ 57 h 167"/>
                  <a:gd name="T100" fmla="*/ 224 w 320"/>
                  <a:gd name="T101" fmla="*/ 68 h 167"/>
                  <a:gd name="T102" fmla="*/ 205 w 320"/>
                  <a:gd name="T103" fmla="*/ 77 h 167"/>
                  <a:gd name="T104" fmla="*/ 204 w 320"/>
                  <a:gd name="T105" fmla="*/ 86 h 167"/>
                  <a:gd name="T106" fmla="*/ 187 w 320"/>
                  <a:gd name="T107" fmla="*/ 89 h 167"/>
                  <a:gd name="T108" fmla="*/ 166 w 320"/>
                  <a:gd name="T109" fmla="*/ 94 h 167"/>
                  <a:gd name="T110" fmla="*/ 168 w 320"/>
                  <a:gd name="T111" fmla="*/ 100 h 167"/>
                  <a:gd name="T112" fmla="*/ 167 w 320"/>
                  <a:gd name="T113" fmla="*/ 103 h 167"/>
                  <a:gd name="T114" fmla="*/ 174 w 320"/>
                  <a:gd name="T115" fmla="*/ 118 h 167"/>
                  <a:gd name="T116" fmla="*/ 153 w 320"/>
                  <a:gd name="T117" fmla="*/ 127 h 167"/>
                  <a:gd name="T118" fmla="*/ 128 w 320"/>
                  <a:gd name="T119" fmla="*/ 140 h 167"/>
                  <a:gd name="T120" fmla="*/ 104 w 320"/>
                  <a:gd name="T121" fmla="*/ 144 h 167"/>
                  <a:gd name="T122" fmla="*/ 145 w 320"/>
                  <a:gd name="T123" fmla="*/ 148 h 167"/>
                  <a:gd name="T124" fmla="*/ 123 w 320"/>
                  <a:gd name="T125" fmla="*/ 1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0" h="167">
                    <a:moveTo>
                      <a:pt x="112" y="167"/>
                    </a:moveTo>
                    <a:lnTo>
                      <a:pt x="112" y="164"/>
                    </a:lnTo>
                    <a:lnTo>
                      <a:pt x="116" y="161"/>
                    </a:lnTo>
                    <a:lnTo>
                      <a:pt x="114" y="159"/>
                    </a:lnTo>
                    <a:lnTo>
                      <a:pt x="112" y="158"/>
                    </a:lnTo>
                    <a:lnTo>
                      <a:pt x="108" y="158"/>
                    </a:lnTo>
                    <a:lnTo>
                      <a:pt x="105" y="159"/>
                    </a:lnTo>
                    <a:lnTo>
                      <a:pt x="101" y="156"/>
                    </a:lnTo>
                    <a:lnTo>
                      <a:pt x="99" y="155"/>
                    </a:lnTo>
                    <a:lnTo>
                      <a:pt x="98" y="153"/>
                    </a:lnTo>
                    <a:lnTo>
                      <a:pt x="98" y="156"/>
                    </a:lnTo>
                    <a:lnTo>
                      <a:pt x="100" y="156"/>
                    </a:lnTo>
                    <a:lnTo>
                      <a:pt x="100" y="158"/>
                    </a:lnTo>
                    <a:lnTo>
                      <a:pt x="101" y="159"/>
                    </a:lnTo>
                    <a:lnTo>
                      <a:pt x="99" y="161"/>
                    </a:lnTo>
                    <a:lnTo>
                      <a:pt x="94" y="161"/>
                    </a:lnTo>
                    <a:lnTo>
                      <a:pt x="93" y="159"/>
                    </a:lnTo>
                    <a:lnTo>
                      <a:pt x="91" y="159"/>
                    </a:lnTo>
                    <a:lnTo>
                      <a:pt x="92" y="157"/>
                    </a:lnTo>
                    <a:lnTo>
                      <a:pt x="89" y="156"/>
                    </a:lnTo>
                    <a:lnTo>
                      <a:pt x="89" y="159"/>
                    </a:lnTo>
                    <a:lnTo>
                      <a:pt x="88" y="161"/>
                    </a:lnTo>
                    <a:lnTo>
                      <a:pt x="86" y="159"/>
                    </a:lnTo>
                    <a:lnTo>
                      <a:pt x="85" y="159"/>
                    </a:lnTo>
                    <a:lnTo>
                      <a:pt x="82" y="158"/>
                    </a:lnTo>
                    <a:lnTo>
                      <a:pt x="81" y="156"/>
                    </a:lnTo>
                    <a:lnTo>
                      <a:pt x="80" y="157"/>
                    </a:lnTo>
                    <a:lnTo>
                      <a:pt x="81" y="158"/>
                    </a:lnTo>
                    <a:lnTo>
                      <a:pt x="78" y="159"/>
                    </a:lnTo>
                    <a:lnTo>
                      <a:pt x="75" y="159"/>
                    </a:lnTo>
                    <a:lnTo>
                      <a:pt x="74" y="157"/>
                    </a:lnTo>
                    <a:lnTo>
                      <a:pt x="71" y="156"/>
                    </a:lnTo>
                    <a:lnTo>
                      <a:pt x="71" y="158"/>
                    </a:lnTo>
                    <a:lnTo>
                      <a:pt x="72" y="161"/>
                    </a:lnTo>
                    <a:lnTo>
                      <a:pt x="75" y="161"/>
                    </a:lnTo>
                    <a:lnTo>
                      <a:pt x="77" y="162"/>
                    </a:lnTo>
                    <a:lnTo>
                      <a:pt x="75" y="163"/>
                    </a:lnTo>
                    <a:lnTo>
                      <a:pt x="69" y="163"/>
                    </a:lnTo>
                    <a:lnTo>
                      <a:pt x="66" y="162"/>
                    </a:lnTo>
                    <a:lnTo>
                      <a:pt x="63" y="162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57" y="159"/>
                    </a:lnTo>
                    <a:lnTo>
                      <a:pt x="54" y="158"/>
                    </a:lnTo>
                    <a:lnTo>
                      <a:pt x="54" y="161"/>
                    </a:lnTo>
                    <a:lnTo>
                      <a:pt x="51" y="161"/>
                    </a:lnTo>
                    <a:lnTo>
                      <a:pt x="48" y="159"/>
                    </a:lnTo>
                    <a:lnTo>
                      <a:pt x="46" y="159"/>
                    </a:lnTo>
                    <a:lnTo>
                      <a:pt x="45" y="157"/>
                    </a:lnTo>
                    <a:lnTo>
                      <a:pt x="45" y="159"/>
                    </a:lnTo>
                    <a:lnTo>
                      <a:pt x="46" y="161"/>
                    </a:lnTo>
                    <a:lnTo>
                      <a:pt x="36" y="161"/>
                    </a:lnTo>
                    <a:lnTo>
                      <a:pt x="36" y="157"/>
                    </a:lnTo>
                    <a:lnTo>
                      <a:pt x="35" y="155"/>
                    </a:lnTo>
                    <a:lnTo>
                      <a:pt x="35" y="153"/>
                    </a:lnTo>
                    <a:lnTo>
                      <a:pt x="34" y="155"/>
                    </a:lnTo>
                    <a:lnTo>
                      <a:pt x="35" y="157"/>
                    </a:lnTo>
                    <a:lnTo>
                      <a:pt x="34" y="158"/>
                    </a:lnTo>
                    <a:lnTo>
                      <a:pt x="34" y="161"/>
                    </a:lnTo>
                    <a:lnTo>
                      <a:pt x="34" y="158"/>
                    </a:lnTo>
                    <a:lnTo>
                      <a:pt x="31" y="158"/>
                    </a:lnTo>
                    <a:lnTo>
                      <a:pt x="31" y="161"/>
                    </a:lnTo>
                    <a:lnTo>
                      <a:pt x="29" y="159"/>
                    </a:lnTo>
                    <a:lnTo>
                      <a:pt x="28" y="159"/>
                    </a:lnTo>
                    <a:lnTo>
                      <a:pt x="25" y="157"/>
                    </a:lnTo>
                    <a:lnTo>
                      <a:pt x="23" y="157"/>
                    </a:lnTo>
                    <a:lnTo>
                      <a:pt x="24" y="155"/>
                    </a:lnTo>
                    <a:lnTo>
                      <a:pt x="26" y="153"/>
                    </a:lnTo>
                    <a:lnTo>
                      <a:pt x="25" y="152"/>
                    </a:lnTo>
                    <a:lnTo>
                      <a:pt x="25" y="150"/>
                    </a:lnTo>
                    <a:lnTo>
                      <a:pt x="28" y="148"/>
                    </a:lnTo>
                    <a:lnTo>
                      <a:pt x="30" y="148"/>
                    </a:lnTo>
                    <a:lnTo>
                      <a:pt x="33" y="147"/>
                    </a:lnTo>
                    <a:lnTo>
                      <a:pt x="34" y="146"/>
                    </a:lnTo>
                    <a:lnTo>
                      <a:pt x="36" y="146"/>
                    </a:lnTo>
                    <a:lnTo>
                      <a:pt x="37" y="145"/>
                    </a:lnTo>
                    <a:lnTo>
                      <a:pt x="42" y="145"/>
                    </a:lnTo>
                    <a:lnTo>
                      <a:pt x="43" y="144"/>
                    </a:lnTo>
                    <a:lnTo>
                      <a:pt x="46" y="145"/>
                    </a:lnTo>
                    <a:lnTo>
                      <a:pt x="47" y="144"/>
                    </a:lnTo>
                    <a:lnTo>
                      <a:pt x="53" y="144"/>
                    </a:lnTo>
                    <a:lnTo>
                      <a:pt x="52" y="144"/>
                    </a:lnTo>
                    <a:lnTo>
                      <a:pt x="49" y="142"/>
                    </a:lnTo>
                    <a:lnTo>
                      <a:pt x="52" y="141"/>
                    </a:lnTo>
                    <a:lnTo>
                      <a:pt x="48" y="141"/>
                    </a:lnTo>
                    <a:lnTo>
                      <a:pt x="49" y="140"/>
                    </a:lnTo>
                    <a:lnTo>
                      <a:pt x="52" y="140"/>
                    </a:lnTo>
                    <a:lnTo>
                      <a:pt x="49" y="139"/>
                    </a:lnTo>
                    <a:lnTo>
                      <a:pt x="47" y="140"/>
                    </a:lnTo>
                    <a:lnTo>
                      <a:pt x="46" y="140"/>
                    </a:lnTo>
                    <a:lnTo>
                      <a:pt x="43" y="139"/>
                    </a:lnTo>
                    <a:lnTo>
                      <a:pt x="42" y="138"/>
                    </a:lnTo>
                    <a:lnTo>
                      <a:pt x="45" y="136"/>
                    </a:lnTo>
                    <a:lnTo>
                      <a:pt x="42" y="135"/>
                    </a:lnTo>
                    <a:lnTo>
                      <a:pt x="41" y="134"/>
                    </a:lnTo>
                    <a:lnTo>
                      <a:pt x="39" y="134"/>
                    </a:lnTo>
                    <a:lnTo>
                      <a:pt x="39" y="129"/>
                    </a:lnTo>
                    <a:lnTo>
                      <a:pt x="41" y="129"/>
                    </a:lnTo>
                    <a:lnTo>
                      <a:pt x="43" y="128"/>
                    </a:lnTo>
                    <a:lnTo>
                      <a:pt x="47" y="128"/>
                    </a:lnTo>
                    <a:lnTo>
                      <a:pt x="49" y="127"/>
                    </a:lnTo>
                    <a:lnTo>
                      <a:pt x="51" y="128"/>
                    </a:lnTo>
                    <a:lnTo>
                      <a:pt x="55" y="128"/>
                    </a:lnTo>
                    <a:lnTo>
                      <a:pt x="57" y="129"/>
                    </a:lnTo>
                    <a:lnTo>
                      <a:pt x="59" y="129"/>
                    </a:lnTo>
                    <a:lnTo>
                      <a:pt x="60" y="131"/>
                    </a:lnTo>
                    <a:lnTo>
                      <a:pt x="63" y="134"/>
                    </a:lnTo>
                    <a:lnTo>
                      <a:pt x="63" y="136"/>
                    </a:lnTo>
                    <a:lnTo>
                      <a:pt x="65" y="138"/>
                    </a:lnTo>
                    <a:lnTo>
                      <a:pt x="66" y="139"/>
                    </a:lnTo>
                    <a:lnTo>
                      <a:pt x="71" y="139"/>
                    </a:lnTo>
                    <a:lnTo>
                      <a:pt x="74" y="140"/>
                    </a:lnTo>
                    <a:lnTo>
                      <a:pt x="76" y="140"/>
                    </a:lnTo>
                    <a:lnTo>
                      <a:pt x="76" y="139"/>
                    </a:lnTo>
                    <a:lnTo>
                      <a:pt x="87" y="139"/>
                    </a:lnTo>
                    <a:lnTo>
                      <a:pt x="85" y="139"/>
                    </a:lnTo>
                    <a:lnTo>
                      <a:pt x="87" y="136"/>
                    </a:lnTo>
                    <a:lnTo>
                      <a:pt x="88" y="136"/>
                    </a:lnTo>
                    <a:lnTo>
                      <a:pt x="91" y="135"/>
                    </a:lnTo>
                    <a:lnTo>
                      <a:pt x="92" y="133"/>
                    </a:lnTo>
                    <a:lnTo>
                      <a:pt x="94" y="130"/>
                    </a:lnTo>
                    <a:lnTo>
                      <a:pt x="95" y="128"/>
                    </a:lnTo>
                    <a:lnTo>
                      <a:pt x="97" y="127"/>
                    </a:lnTo>
                    <a:lnTo>
                      <a:pt x="97" y="125"/>
                    </a:lnTo>
                    <a:lnTo>
                      <a:pt x="99" y="124"/>
                    </a:lnTo>
                    <a:lnTo>
                      <a:pt x="97" y="123"/>
                    </a:lnTo>
                    <a:lnTo>
                      <a:pt x="95" y="124"/>
                    </a:lnTo>
                    <a:lnTo>
                      <a:pt x="95" y="127"/>
                    </a:lnTo>
                    <a:lnTo>
                      <a:pt x="93" y="128"/>
                    </a:lnTo>
                    <a:lnTo>
                      <a:pt x="91" y="130"/>
                    </a:lnTo>
                    <a:lnTo>
                      <a:pt x="89" y="133"/>
                    </a:lnTo>
                    <a:lnTo>
                      <a:pt x="87" y="135"/>
                    </a:lnTo>
                    <a:lnTo>
                      <a:pt x="85" y="136"/>
                    </a:lnTo>
                    <a:lnTo>
                      <a:pt x="76" y="136"/>
                    </a:lnTo>
                    <a:lnTo>
                      <a:pt x="75" y="135"/>
                    </a:lnTo>
                    <a:lnTo>
                      <a:pt x="70" y="133"/>
                    </a:lnTo>
                    <a:lnTo>
                      <a:pt x="69" y="133"/>
                    </a:lnTo>
                    <a:lnTo>
                      <a:pt x="69" y="130"/>
                    </a:lnTo>
                    <a:lnTo>
                      <a:pt x="66" y="128"/>
                    </a:lnTo>
                    <a:lnTo>
                      <a:pt x="64" y="127"/>
                    </a:lnTo>
                    <a:lnTo>
                      <a:pt x="66" y="125"/>
                    </a:lnTo>
                    <a:lnTo>
                      <a:pt x="68" y="124"/>
                    </a:lnTo>
                    <a:lnTo>
                      <a:pt x="70" y="124"/>
                    </a:lnTo>
                    <a:lnTo>
                      <a:pt x="71" y="122"/>
                    </a:lnTo>
                    <a:lnTo>
                      <a:pt x="72" y="120"/>
                    </a:lnTo>
                    <a:lnTo>
                      <a:pt x="74" y="118"/>
                    </a:lnTo>
                    <a:lnTo>
                      <a:pt x="71" y="118"/>
                    </a:lnTo>
                    <a:lnTo>
                      <a:pt x="66" y="123"/>
                    </a:lnTo>
                    <a:lnTo>
                      <a:pt x="62" y="123"/>
                    </a:lnTo>
                    <a:lnTo>
                      <a:pt x="59" y="124"/>
                    </a:lnTo>
                    <a:lnTo>
                      <a:pt x="58" y="122"/>
                    </a:lnTo>
                    <a:lnTo>
                      <a:pt x="60" y="120"/>
                    </a:lnTo>
                    <a:lnTo>
                      <a:pt x="62" y="119"/>
                    </a:lnTo>
                    <a:lnTo>
                      <a:pt x="59" y="119"/>
                    </a:lnTo>
                    <a:lnTo>
                      <a:pt x="58" y="120"/>
                    </a:lnTo>
                    <a:lnTo>
                      <a:pt x="57" y="120"/>
                    </a:lnTo>
                    <a:lnTo>
                      <a:pt x="54" y="122"/>
                    </a:lnTo>
                    <a:lnTo>
                      <a:pt x="53" y="122"/>
                    </a:lnTo>
                    <a:lnTo>
                      <a:pt x="49" y="123"/>
                    </a:lnTo>
                    <a:lnTo>
                      <a:pt x="47" y="123"/>
                    </a:lnTo>
                    <a:lnTo>
                      <a:pt x="45" y="122"/>
                    </a:lnTo>
                    <a:lnTo>
                      <a:pt x="47" y="120"/>
                    </a:lnTo>
                    <a:lnTo>
                      <a:pt x="48" y="120"/>
                    </a:lnTo>
                    <a:lnTo>
                      <a:pt x="46" y="120"/>
                    </a:lnTo>
                    <a:lnTo>
                      <a:pt x="46" y="114"/>
                    </a:lnTo>
                    <a:lnTo>
                      <a:pt x="48" y="113"/>
                    </a:lnTo>
                    <a:lnTo>
                      <a:pt x="51" y="111"/>
                    </a:lnTo>
                    <a:lnTo>
                      <a:pt x="52" y="108"/>
                    </a:lnTo>
                    <a:lnTo>
                      <a:pt x="53" y="107"/>
                    </a:lnTo>
                    <a:lnTo>
                      <a:pt x="55" y="107"/>
                    </a:lnTo>
                    <a:lnTo>
                      <a:pt x="58" y="106"/>
                    </a:lnTo>
                    <a:lnTo>
                      <a:pt x="65" y="106"/>
                    </a:lnTo>
                    <a:lnTo>
                      <a:pt x="66" y="105"/>
                    </a:lnTo>
                    <a:lnTo>
                      <a:pt x="69" y="103"/>
                    </a:lnTo>
                    <a:lnTo>
                      <a:pt x="71" y="103"/>
                    </a:lnTo>
                    <a:lnTo>
                      <a:pt x="72" y="105"/>
                    </a:lnTo>
                    <a:lnTo>
                      <a:pt x="75" y="105"/>
                    </a:lnTo>
                    <a:lnTo>
                      <a:pt x="77" y="106"/>
                    </a:lnTo>
                    <a:lnTo>
                      <a:pt x="80" y="105"/>
                    </a:lnTo>
                    <a:lnTo>
                      <a:pt x="83" y="106"/>
                    </a:lnTo>
                    <a:lnTo>
                      <a:pt x="86" y="106"/>
                    </a:lnTo>
                    <a:lnTo>
                      <a:pt x="87" y="107"/>
                    </a:lnTo>
                    <a:lnTo>
                      <a:pt x="89" y="107"/>
                    </a:lnTo>
                    <a:lnTo>
                      <a:pt x="91" y="108"/>
                    </a:lnTo>
                    <a:lnTo>
                      <a:pt x="93" y="110"/>
                    </a:lnTo>
                    <a:lnTo>
                      <a:pt x="95" y="110"/>
                    </a:lnTo>
                    <a:lnTo>
                      <a:pt x="97" y="111"/>
                    </a:lnTo>
                    <a:lnTo>
                      <a:pt x="99" y="112"/>
                    </a:lnTo>
                    <a:lnTo>
                      <a:pt x="98" y="110"/>
                    </a:lnTo>
                    <a:lnTo>
                      <a:pt x="97" y="108"/>
                    </a:lnTo>
                    <a:lnTo>
                      <a:pt x="94" y="108"/>
                    </a:lnTo>
                    <a:lnTo>
                      <a:pt x="93" y="107"/>
                    </a:lnTo>
                    <a:lnTo>
                      <a:pt x="91" y="107"/>
                    </a:lnTo>
                    <a:lnTo>
                      <a:pt x="93" y="105"/>
                    </a:lnTo>
                    <a:lnTo>
                      <a:pt x="94" y="106"/>
                    </a:lnTo>
                    <a:lnTo>
                      <a:pt x="99" y="106"/>
                    </a:lnTo>
                    <a:lnTo>
                      <a:pt x="101" y="105"/>
                    </a:lnTo>
                    <a:lnTo>
                      <a:pt x="105" y="105"/>
                    </a:lnTo>
                    <a:lnTo>
                      <a:pt x="106" y="102"/>
                    </a:lnTo>
                    <a:lnTo>
                      <a:pt x="105" y="101"/>
                    </a:lnTo>
                    <a:lnTo>
                      <a:pt x="103" y="103"/>
                    </a:lnTo>
                    <a:lnTo>
                      <a:pt x="100" y="103"/>
                    </a:lnTo>
                    <a:lnTo>
                      <a:pt x="98" y="105"/>
                    </a:lnTo>
                    <a:lnTo>
                      <a:pt x="95" y="103"/>
                    </a:lnTo>
                    <a:lnTo>
                      <a:pt x="83" y="103"/>
                    </a:lnTo>
                    <a:lnTo>
                      <a:pt x="81" y="102"/>
                    </a:lnTo>
                    <a:lnTo>
                      <a:pt x="76" y="102"/>
                    </a:lnTo>
                    <a:lnTo>
                      <a:pt x="75" y="101"/>
                    </a:lnTo>
                    <a:lnTo>
                      <a:pt x="75" y="100"/>
                    </a:lnTo>
                    <a:lnTo>
                      <a:pt x="76" y="99"/>
                    </a:lnTo>
                    <a:lnTo>
                      <a:pt x="81" y="99"/>
                    </a:lnTo>
                    <a:lnTo>
                      <a:pt x="82" y="100"/>
                    </a:lnTo>
                    <a:lnTo>
                      <a:pt x="85" y="101"/>
                    </a:lnTo>
                    <a:lnTo>
                      <a:pt x="86" y="101"/>
                    </a:lnTo>
                    <a:lnTo>
                      <a:pt x="85" y="100"/>
                    </a:lnTo>
                    <a:lnTo>
                      <a:pt x="82" y="99"/>
                    </a:lnTo>
                    <a:lnTo>
                      <a:pt x="81" y="97"/>
                    </a:lnTo>
                    <a:lnTo>
                      <a:pt x="80" y="97"/>
                    </a:lnTo>
                    <a:lnTo>
                      <a:pt x="78" y="96"/>
                    </a:lnTo>
                    <a:lnTo>
                      <a:pt x="77" y="94"/>
                    </a:lnTo>
                    <a:lnTo>
                      <a:pt x="75" y="91"/>
                    </a:lnTo>
                    <a:lnTo>
                      <a:pt x="72" y="91"/>
                    </a:lnTo>
                    <a:lnTo>
                      <a:pt x="71" y="89"/>
                    </a:lnTo>
                    <a:lnTo>
                      <a:pt x="71" y="88"/>
                    </a:lnTo>
                    <a:lnTo>
                      <a:pt x="66" y="85"/>
                    </a:lnTo>
                    <a:lnTo>
                      <a:pt x="60" y="85"/>
                    </a:lnTo>
                    <a:lnTo>
                      <a:pt x="58" y="84"/>
                    </a:lnTo>
                    <a:lnTo>
                      <a:pt x="57" y="83"/>
                    </a:lnTo>
                    <a:lnTo>
                      <a:pt x="57" y="79"/>
                    </a:lnTo>
                    <a:lnTo>
                      <a:pt x="59" y="78"/>
                    </a:lnTo>
                    <a:lnTo>
                      <a:pt x="57" y="78"/>
                    </a:lnTo>
                    <a:lnTo>
                      <a:pt x="54" y="77"/>
                    </a:lnTo>
                    <a:lnTo>
                      <a:pt x="54" y="74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64" y="71"/>
                    </a:lnTo>
                    <a:lnTo>
                      <a:pt x="66" y="72"/>
                    </a:lnTo>
                    <a:lnTo>
                      <a:pt x="83" y="72"/>
                    </a:lnTo>
                    <a:lnTo>
                      <a:pt x="85" y="73"/>
                    </a:lnTo>
                    <a:lnTo>
                      <a:pt x="87" y="74"/>
                    </a:lnTo>
                    <a:lnTo>
                      <a:pt x="88" y="75"/>
                    </a:lnTo>
                    <a:lnTo>
                      <a:pt x="91" y="75"/>
                    </a:lnTo>
                    <a:lnTo>
                      <a:pt x="93" y="78"/>
                    </a:lnTo>
                    <a:lnTo>
                      <a:pt x="95" y="79"/>
                    </a:lnTo>
                    <a:lnTo>
                      <a:pt x="98" y="79"/>
                    </a:lnTo>
                    <a:lnTo>
                      <a:pt x="99" y="80"/>
                    </a:lnTo>
                    <a:lnTo>
                      <a:pt x="101" y="82"/>
                    </a:lnTo>
                    <a:lnTo>
                      <a:pt x="103" y="84"/>
                    </a:lnTo>
                    <a:lnTo>
                      <a:pt x="104" y="85"/>
                    </a:lnTo>
                    <a:lnTo>
                      <a:pt x="106" y="85"/>
                    </a:lnTo>
                    <a:lnTo>
                      <a:pt x="108" y="88"/>
                    </a:lnTo>
                    <a:lnTo>
                      <a:pt x="110" y="86"/>
                    </a:lnTo>
                    <a:lnTo>
                      <a:pt x="111" y="88"/>
                    </a:lnTo>
                    <a:lnTo>
                      <a:pt x="114" y="88"/>
                    </a:lnTo>
                    <a:lnTo>
                      <a:pt x="116" y="89"/>
                    </a:lnTo>
                    <a:lnTo>
                      <a:pt x="118" y="88"/>
                    </a:lnTo>
                    <a:lnTo>
                      <a:pt x="121" y="88"/>
                    </a:lnTo>
                    <a:lnTo>
                      <a:pt x="123" y="86"/>
                    </a:lnTo>
                    <a:lnTo>
                      <a:pt x="124" y="86"/>
                    </a:lnTo>
                    <a:lnTo>
                      <a:pt x="123" y="85"/>
                    </a:lnTo>
                    <a:lnTo>
                      <a:pt x="121" y="86"/>
                    </a:lnTo>
                    <a:lnTo>
                      <a:pt x="114" y="86"/>
                    </a:lnTo>
                    <a:lnTo>
                      <a:pt x="112" y="85"/>
                    </a:lnTo>
                    <a:lnTo>
                      <a:pt x="109" y="85"/>
                    </a:lnTo>
                    <a:lnTo>
                      <a:pt x="106" y="84"/>
                    </a:lnTo>
                    <a:lnTo>
                      <a:pt x="108" y="83"/>
                    </a:lnTo>
                    <a:lnTo>
                      <a:pt x="106" y="80"/>
                    </a:lnTo>
                    <a:lnTo>
                      <a:pt x="105" y="79"/>
                    </a:lnTo>
                    <a:lnTo>
                      <a:pt x="103" y="78"/>
                    </a:lnTo>
                    <a:lnTo>
                      <a:pt x="100" y="78"/>
                    </a:lnTo>
                    <a:lnTo>
                      <a:pt x="99" y="77"/>
                    </a:lnTo>
                    <a:lnTo>
                      <a:pt x="97" y="75"/>
                    </a:lnTo>
                    <a:lnTo>
                      <a:pt x="95" y="74"/>
                    </a:lnTo>
                    <a:lnTo>
                      <a:pt x="93" y="73"/>
                    </a:lnTo>
                    <a:lnTo>
                      <a:pt x="92" y="72"/>
                    </a:lnTo>
                    <a:lnTo>
                      <a:pt x="93" y="69"/>
                    </a:lnTo>
                    <a:lnTo>
                      <a:pt x="101" y="69"/>
                    </a:lnTo>
                    <a:lnTo>
                      <a:pt x="103" y="68"/>
                    </a:lnTo>
                    <a:lnTo>
                      <a:pt x="112" y="68"/>
                    </a:lnTo>
                    <a:lnTo>
                      <a:pt x="115" y="67"/>
                    </a:lnTo>
                    <a:lnTo>
                      <a:pt x="120" y="67"/>
                    </a:lnTo>
                    <a:lnTo>
                      <a:pt x="121" y="66"/>
                    </a:lnTo>
                    <a:lnTo>
                      <a:pt x="127" y="66"/>
                    </a:lnTo>
                    <a:lnTo>
                      <a:pt x="129" y="64"/>
                    </a:lnTo>
                    <a:lnTo>
                      <a:pt x="144" y="64"/>
                    </a:lnTo>
                    <a:lnTo>
                      <a:pt x="143" y="63"/>
                    </a:lnTo>
                    <a:lnTo>
                      <a:pt x="124" y="63"/>
                    </a:lnTo>
                    <a:lnTo>
                      <a:pt x="127" y="62"/>
                    </a:lnTo>
                    <a:lnTo>
                      <a:pt x="129" y="62"/>
                    </a:lnTo>
                    <a:lnTo>
                      <a:pt x="132" y="61"/>
                    </a:lnTo>
                    <a:lnTo>
                      <a:pt x="133" y="61"/>
                    </a:lnTo>
                    <a:lnTo>
                      <a:pt x="135" y="60"/>
                    </a:lnTo>
                    <a:lnTo>
                      <a:pt x="140" y="60"/>
                    </a:lnTo>
                    <a:lnTo>
                      <a:pt x="143" y="58"/>
                    </a:lnTo>
                    <a:lnTo>
                      <a:pt x="158" y="58"/>
                    </a:lnTo>
                    <a:lnTo>
                      <a:pt x="157" y="57"/>
                    </a:lnTo>
                    <a:lnTo>
                      <a:pt x="152" y="57"/>
                    </a:lnTo>
                    <a:lnTo>
                      <a:pt x="150" y="56"/>
                    </a:lnTo>
                    <a:lnTo>
                      <a:pt x="143" y="56"/>
                    </a:lnTo>
                    <a:lnTo>
                      <a:pt x="140" y="57"/>
                    </a:lnTo>
                    <a:lnTo>
                      <a:pt x="135" y="57"/>
                    </a:lnTo>
                    <a:lnTo>
                      <a:pt x="135" y="56"/>
                    </a:lnTo>
                    <a:lnTo>
                      <a:pt x="137" y="53"/>
                    </a:lnTo>
                    <a:lnTo>
                      <a:pt x="138" y="52"/>
                    </a:lnTo>
                    <a:lnTo>
                      <a:pt x="140" y="51"/>
                    </a:lnTo>
                    <a:lnTo>
                      <a:pt x="143" y="49"/>
                    </a:lnTo>
                    <a:lnTo>
                      <a:pt x="145" y="47"/>
                    </a:lnTo>
                    <a:lnTo>
                      <a:pt x="146" y="46"/>
                    </a:lnTo>
                    <a:lnTo>
                      <a:pt x="149" y="46"/>
                    </a:lnTo>
                    <a:lnTo>
                      <a:pt x="151" y="45"/>
                    </a:lnTo>
                    <a:lnTo>
                      <a:pt x="155" y="45"/>
                    </a:lnTo>
                    <a:lnTo>
                      <a:pt x="157" y="44"/>
                    </a:lnTo>
                    <a:lnTo>
                      <a:pt x="155" y="43"/>
                    </a:lnTo>
                    <a:lnTo>
                      <a:pt x="153" y="44"/>
                    </a:lnTo>
                    <a:lnTo>
                      <a:pt x="151" y="44"/>
                    </a:lnTo>
                    <a:lnTo>
                      <a:pt x="150" y="45"/>
                    </a:lnTo>
                    <a:lnTo>
                      <a:pt x="147" y="45"/>
                    </a:lnTo>
                    <a:lnTo>
                      <a:pt x="145" y="46"/>
                    </a:lnTo>
                    <a:lnTo>
                      <a:pt x="143" y="46"/>
                    </a:lnTo>
                    <a:lnTo>
                      <a:pt x="141" y="47"/>
                    </a:lnTo>
                    <a:lnTo>
                      <a:pt x="139" y="49"/>
                    </a:lnTo>
                    <a:lnTo>
                      <a:pt x="138" y="49"/>
                    </a:lnTo>
                    <a:lnTo>
                      <a:pt x="137" y="51"/>
                    </a:lnTo>
                    <a:lnTo>
                      <a:pt x="133" y="51"/>
                    </a:lnTo>
                    <a:lnTo>
                      <a:pt x="130" y="50"/>
                    </a:lnTo>
                    <a:lnTo>
                      <a:pt x="129" y="49"/>
                    </a:lnTo>
                    <a:lnTo>
                      <a:pt x="130" y="51"/>
                    </a:lnTo>
                    <a:lnTo>
                      <a:pt x="133" y="51"/>
                    </a:lnTo>
                    <a:lnTo>
                      <a:pt x="130" y="52"/>
                    </a:lnTo>
                    <a:lnTo>
                      <a:pt x="132" y="55"/>
                    </a:lnTo>
                    <a:lnTo>
                      <a:pt x="129" y="57"/>
                    </a:lnTo>
                    <a:lnTo>
                      <a:pt x="127" y="58"/>
                    </a:lnTo>
                    <a:lnTo>
                      <a:pt x="126" y="60"/>
                    </a:lnTo>
                    <a:lnTo>
                      <a:pt x="123" y="60"/>
                    </a:lnTo>
                    <a:lnTo>
                      <a:pt x="121" y="61"/>
                    </a:lnTo>
                    <a:lnTo>
                      <a:pt x="118" y="61"/>
                    </a:lnTo>
                    <a:lnTo>
                      <a:pt x="116" y="62"/>
                    </a:lnTo>
                    <a:lnTo>
                      <a:pt x="115" y="62"/>
                    </a:lnTo>
                    <a:lnTo>
                      <a:pt x="112" y="63"/>
                    </a:lnTo>
                    <a:lnTo>
                      <a:pt x="105" y="63"/>
                    </a:lnTo>
                    <a:lnTo>
                      <a:pt x="103" y="64"/>
                    </a:lnTo>
                    <a:lnTo>
                      <a:pt x="95" y="64"/>
                    </a:lnTo>
                    <a:lnTo>
                      <a:pt x="92" y="66"/>
                    </a:lnTo>
                    <a:lnTo>
                      <a:pt x="91" y="64"/>
                    </a:lnTo>
                    <a:lnTo>
                      <a:pt x="91" y="63"/>
                    </a:lnTo>
                    <a:lnTo>
                      <a:pt x="93" y="62"/>
                    </a:lnTo>
                    <a:lnTo>
                      <a:pt x="95" y="62"/>
                    </a:lnTo>
                    <a:lnTo>
                      <a:pt x="97" y="61"/>
                    </a:lnTo>
                    <a:lnTo>
                      <a:pt x="101" y="61"/>
                    </a:lnTo>
                    <a:lnTo>
                      <a:pt x="104" y="60"/>
                    </a:lnTo>
                    <a:lnTo>
                      <a:pt x="105" y="58"/>
                    </a:lnTo>
                    <a:lnTo>
                      <a:pt x="101" y="58"/>
                    </a:lnTo>
                    <a:lnTo>
                      <a:pt x="99" y="60"/>
                    </a:lnTo>
                    <a:lnTo>
                      <a:pt x="97" y="60"/>
                    </a:lnTo>
                    <a:lnTo>
                      <a:pt x="95" y="61"/>
                    </a:lnTo>
                    <a:lnTo>
                      <a:pt x="91" y="61"/>
                    </a:lnTo>
                    <a:lnTo>
                      <a:pt x="88" y="62"/>
                    </a:lnTo>
                    <a:lnTo>
                      <a:pt x="87" y="61"/>
                    </a:lnTo>
                    <a:lnTo>
                      <a:pt x="88" y="60"/>
                    </a:lnTo>
                    <a:lnTo>
                      <a:pt x="91" y="58"/>
                    </a:lnTo>
                    <a:lnTo>
                      <a:pt x="88" y="60"/>
                    </a:lnTo>
                    <a:lnTo>
                      <a:pt x="86" y="60"/>
                    </a:lnTo>
                    <a:lnTo>
                      <a:pt x="85" y="61"/>
                    </a:lnTo>
                    <a:lnTo>
                      <a:pt x="85" y="64"/>
                    </a:lnTo>
                    <a:lnTo>
                      <a:pt x="82" y="66"/>
                    </a:lnTo>
                    <a:lnTo>
                      <a:pt x="63" y="66"/>
                    </a:lnTo>
                    <a:lnTo>
                      <a:pt x="64" y="64"/>
                    </a:lnTo>
                    <a:lnTo>
                      <a:pt x="63" y="64"/>
                    </a:lnTo>
                    <a:lnTo>
                      <a:pt x="60" y="66"/>
                    </a:lnTo>
                    <a:lnTo>
                      <a:pt x="58" y="66"/>
                    </a:lnTo>
                    <a:lnTo>
                      <a:pt x="55" y="64"/>
                    </a:lnTo>
                    <a:lnTo>
                      <a:pt x="54" y="64"/>
                    </a:lnTo>
                    <a:lnTo>
                      <a:pt x="54" y="62"/>
                    </a:lnTo>
                    <a:lnTo>
                      <a:pt x="55" y="61"/>
                    </a:lnTo>
                    <a:lnTo>
                      <a:pt x="58" y="60"/>
                    </a:lnTo>
                    <a:lnTo>
                      <a:pt x="59" y="58"/>
                    </a:lnTo>
                    <a:lnTo>
                      <a:pt x="62" y="57"/>
                    </a:lnTo>
                    <a:lnTo>
                      <a:pt x="63" y="56"/>
                    </a:lnTo>
                    <a:lnTo>
                      <a:pt x="68" y="53"/>
                    </a:lnTo>
                    <a:lnTo>
                      <a:pt x="76" y="53"/>
                    </a:lnTo>
                    <a:lnTo>
                      <a:pt x="78" y="52"/>
                    </a:lnTo>
                    <a:lnTo>
                      <a:pt x="85" y="52"/>
                    </a:lnTo>
                    <a:lnTo>
                      <a:pt x="87" y="51"/>
                    </a:lnTo>
                    <a:lnTo>
                      <a:pt x="94" y="51"/>
                    </a:lnTo>
                    <a:lnTo>
                      <a:pt x="95" y="50"/>
                    </a:lnTo>
                    <a:lnTo>
                      <a:pt x="98" y="50"/>
                    </a:lnTo>
                    <a:lnTo>
                      <a:pt x="92" y="50"/>
                    </a:lnTo>
                    <a:lnTo>
                      <a:pt x="89" y="51"/>
                    </a:lnTo>
                    <a:lnTo>
                      <a:pt x="77" y="51"/>
                    </a:lnTo>
                    <a:lnTo>
                      <a:pt x="75" y="52"/>
                    </a:lnTo>
                    <a:lnTo>
                      <a:pt x="64" y="52"/>
                    </a:lnTo>
                    <a:lnTo>
                      <a:pt x="62" y="53"/>
                    </a:lnTo>
                    <a:lnTo>
                      <a:pt x="60" y="55"/>
                    </a:lnTo>
                    <a:lnTo>
                      <a:pt x="59" y="55"/>
                    </a:lnTo>
                    <a:lnTo>
                      <a:pt x="57" y="56"/>
                    </a:lnTo>
                    <a:lnTo>
                      <a:pt x="55" y="58"/>
                    </a:lnTo>
                    <a:lnTo>
                      <a:pt x="53" y="58"/>
                    </a:lnTo>
                    <a:lnTo>
                      <a:pt x="51" y="60"/>
                    </a:lnTo>
                    <a:lnTo>
                      <a:pt x="49" y="61"/>
                    </a:lnTo>
                    <a:lnTo>
                      <a:pt x="48" y="63"/>
                    </a:lnTo>
                    <a:lnTo>
                      <a:pt x="45" y="63"/>
                    </a:lnTo>
                    <a:lnTo>
                      <a:pt x="42" y="62"/>
                    </a:lnTo>
                    <a:lnTo>
                      <a:pt x="40" y="62"/>
                    </a:lnTo>
                    <a:lnTo>
                      <a:pt x="37" y="61"/>
                    </a:lnTo>
                    <a:lnTo>
                      <a:pt x="35" y="61"/>
                    </a:lnTo>
                    <a:lnTo>
                      <a:pt x="30" y="58"/>
                    </a:lnTo>
                    <a:lnTo>
                      <a:pt x="28" y="58"/>
                    </a:lnTo>
                    <a:lnTo>
                      <a:pt x="25" y="57"/>
                    </a:lnTo>
                    <a:lnTo>
                      <a:pt x="28" y="56"/>
                    </a:lnTo>
                    <a:lnTo>
                      <a:pt x="29" y="55"/>
                    </a:lnTo>
                    <a:lnTo>
                      <a:pt x="35" y="55"/>
                    </a:lnTo>
                    <a:lnTo>
                      <a:pt x="36" y="53"/>
                    </a:lnTo>
                    <a:lnTo>
                      <a:pt x="41" y="53"/>
                    </a:lnTo>
                    <a:lnTo>
                      <a:pt x="42" y="55"/>
                    </a:lnTo>
                    <a:lnTo>
                      <a:pt x="47" y="55"/>
                    </a:lnTo>
                    <a:lnTo>
                      <a:pt x="49" y="53"/>
                    </a:lnTo>
                    <a:lnTo>
                      <a:pt x="55" y="53"/>
                    </a:lnTo>
                    <a:lnTo>
                      <a:pt x="58" y="52"/>
                    </a:lnTo>
                    <a:lnTo>
                      <a:pt x="62" y="52"/>
                    </a:lnTo>
                    <a:lnTo>
                      <a:pt x="64" y="50"/>
                    </a:lnTo>
                    <a:lnTo>
                      <a:pt x="65" y="50"/>
                    </a:lnTo>
                    <a:lnTo>
                      <a:pt x="70" y="47"/>
                    </a:lnTo>
                    <a:lnTo>
                      <a:pt x="72" y="47"/>
                    </a:lnTo>
                    <a:lnTo>
                      <a:pt x="75" y="46"/>
                    </a:lnTo>
                    <a:lnTo>
                      <a:pt x="70" y="46"/>
                    </a:lnTo>
                    <a:lnTo>
                      <a:pt x="68" y="47"/>
                    </a:lnTo>
                    <a:lnTo>
                      <a:pt x="65" y="47"/>
                    </a:lnTo>
                    <a:lnTo>
                      <a:pt x="63" y="49"/>
                    </a:lnTo>
                    <a:lnTo>
                      <a:pt x="60" y="49"/>
                    </a:lnTo>
                    <a:lnTo>
                      <a:pt x="58" y="50"/>
                    </a:lnTo>
                    <a:lnTo>
                      <a:pt x="57" y="51"/>
                    </a:lnTo>
                    <a:lnTo>
                      <a:pt x="52" y="51"/>
                    </a:lnTo>
                    <a:lnTo>
                      <a:pt x="49" y="52"/>
                    </a:lnTo>
                    <a:lnTo>
                      <a:pt x="31" y="52"/>
                    </a:lnTo>
                    <a:lnTo>
                      <a:pt x="29" y="53"/>
                    </a:lnTo>
                    <a:lnTo>
                      <a:pt x="19" y="53"/>
                    </a:lnTo>
                    <a:lnTo>
                      <a:pt x="17" y="51"/>
                    </a:lnTo>
                    <a:lnTo>
                      <a:pt x="16" y="49"/>
                    </a:lnTo>
                    <a:lnTo>
                      <a:pt x="18" y="49"/>
                    </a:lnTo>
                    <a:lnTo>
                      <a:pt x="20" y="47"/>
                    </a:lnTo>
                    <a:lnTo>
                      <a:pt x="23" y="49"/>
                    </a:lnTo>
                    <a:lnTo>
                      <a:pt x="28" y="49"/>
                    </a:lnTo>
                    <a:lnTo>
                      <a:pt x="30" y="47"/>
                    </a:lnTo>
                    <a:lnTo>
                      <a:pt x="24" y="47"/>
                    </a:lnTo>
                    <a:lnTo>
                      <a:pt x="22" y="46"/>
                    </a:lnTo>
                    <a:lnTo>
                      <a:pt x="19" y="46"/>
                    </a:lnTo>
                    <a:lnTo>
                      <a:pt x="22" y="45"/>
                    </a:lnTo>
                    <a:lnTo>
                      <a:pt x="24" y="45"/>
                    </a:lnTo>
                    <a:lnTo>
                      <a:pt x="29" y="43"/>
                    </a:lnTo>
                    <a:lnTo>
                      <a:pt x="30" y="43"/>
                    </a:lnTo>
                    <a:lnTo>
                      <a:pt x="33" y="41"/>
                    </a:lnTo>
                    <a:lnTo>
                      <a:pt x="37" y="41"/>
                    </a:lnTo>
                    <a:lnTo>
                      <a:pt x="40" y="40"/>
                    </a:lnTo>
                    <a:lnTo>
                      <a:pt x="41" y="41"/>
                    </a:lnTo>
                    <a:lnTo>
                      <a:pt x="46" y="41"/>
                    </a:lnTo>
                    <a:lnTo>
                      <a:pt x="45" y="41"/>
                    </a:lnTo>
                    <a:lnTo>
                      <a:pt x="42" y="40"/>
                    </a:lnTo>
                    <a:lnTo>
                      <a:pt x="31" y="40"/>
                    </a:lnTo>
                    <a:lnTo>
                      <a:pt x="29" y="41"/>
                    </a:lnTo>
                    <a:lnTo>
                      <a:pt x="26" y="41"/>
                    </a:lnTo>
                    <a:lnTo>
                      <a:pt x="22" y="44"/>
                    </a:lnTo>
                    <a:lnTo>
                      <a:pt x="19" y="44"/>
                    </a:lnTo>
                    <a:lnTo>
                      <a:pt x="17" y="45"/>
                    </a:lnTo>
                    <a:lnTo>
                      <a:pt x="14" y="45"/>
                    </a:lnTo>
                    <a:lnTo>
                      <a:pt x="12" y="44"/>
                    </a:lnTo>
                    <a:lnTo>
                      <a:pt x="11" y="43"/>
                    </a:lnTo>
                    <a:lnTo>
                      <a:pt x="12" y="43"/>
                    </a:lnTo>
                    <a:lnTo>
                      <a:pt x="17" y="40"/>
                    </a:lnTo>
                    <a:lnTo>
                      <a:pt x="19" y="40"/>
                    </a:lnTo>
                    <a:lnTo>
                      <a:pt x="20" y="39"/>
                    </a:lnTo>
                    <a:lnTo>
                      <a:pt x="23" y="39"/>
                    </a:lnTo>
                    <a:lnTo>
                      <a:pt x="18" y="39"/>
                    </a:lnTo>
                    <a:lnTo>
                      <a:pt x="17" y="36"/>
                    </a:lnTo>
                    <a:lnTo>
                      <a:pt x="16" y="38"/>
                    </a:lnTo>
                    <a:lnTo>
                      <a:pt x="11" y="38"/>
                    </a:lnTo>
                    <a:lnTo>
                      <a:pt x="8" y="40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3" y="39"/>
                    </a:lnTo>
                    <a:lnTo>
                      <a:pt x="0" y="39"/>
                    </a:lnTo>
                    <a:lnTo>
                      <a:pt x="1" y="38"/>
                    </a:lnTo>
                    <a:lnTo>
                      <a:pt x="2" y="35"/>
                    </a:lnTo>
                    <a:lnTo>
                      <a:pt x="8" y="35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3" y="32"/>
                    </a:lnTo>
                    <a:lnTo>
                      <a:pt x="23" y="32"/>
                    </a:lnTo>
                    <a:lnTo>
                      <a:pt x="24" y="33"/>
                    </a:lnTo>
                    <a:lnTo>
                      <a:pt x="26" y="34"/>
                    </a:lnTo>
                    <a:lnTo>
                      <a:pt x="28" y="33"/>
                    </a:lnTo>
                    <a:lnTo>
                      <a:pt x="25" y="32"/>
                    </a:lnTo>
                    <a:lnTo>
                      <a:pt x="28" y="30"/>
                    </a:lnTo>
                    <a:lnTo>
                      <a:pt x="29" y="32"/>
                    </a:lnTo>
                    <a:lnTo>
                      <a:pt x="31" y="33"/>
                    </a:lnTo>
                    <a:lnTo>
                      <a:pt x="30" y="32"/>
                    </a:lnTo>
                    <a:lnTo>
                      <a:pt x="29" y="29"/>
                    </a:lnTo>
                    <a:lnTo>
                      <a:pt x="31" y="28"/>
                    </a:lnTo>
                    <a:lnTo>
                      <a:pt x="33" y="28"/>
                    </a:lnTo>
                    <a:lnTo>
                      <a:pt x="35" y="27"/>
                    </a:lnTo>
                    <a:lnTo>
                      <a:pt x="46" y="27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52" y="32"/>
                    </a:lnTo>
                    <a:lnTo>
                      <a:pt x="53" y="32"/>
                    </a:lnTo>
                    <a:lnTo>
                      <a:pt x="52" y="30"/>
                    </a:lnTo>
                    <a:lnTo>
                      <a:pt x="49" y="30"/>
                    </a:lnTo>
                    <a:lnTo>
                      <a:pt x="52" y="28"/>
                    </a:lnTo>
                    <a:lnTo>
                      <a:pt x="59" y="28"/>
                    </a:lnTo>
                    <a:lnTo>
                      <a:pt x="60" y="29"/>
                    </a:lnTo>
                    <a:lnTo>
                      <a:pt x="63" y="29"/>
                    </a:lnTo>
                    <a:lnTo>
                      <a:pt x="64" y="30"/>
                    </a:lnTo>
                    <a:lnTo>
                      <a:pt x="66" y="32"/>
                    </a:lnTo>
                    <a:lnTo>
                      <a:pt x="64" y="30"/>
                    </a:lnTo>
                    <a:lnTo>
                      <a:pt x="66" y="29"/>
                    </a:lnTo>
                    <a:lnTo>
                      <a:pt x="69" y="29"/>
                    </a:lnTo>
                    <a:lnTo>
                      <a:pt x="70" y="30"/>
                    </a:lnTo>
                    <a:lnTo>
                      <a:pt x="72" y="32"/>
                    </a:lnTo>
                    <a:lnTo>
                      <a:pt x="74" y="32"/>
                    </a:lnTo>
                    <a:lnTo>
                      <a:pt x="71" y="29"/>
                    </a:lnTo>
                    <a:lnTo>
                      <a:pt x="74" y="29"/>
                    </a:lnTo>
                    <a:lnTo>
                      <a:pt x="74" y="32"/>
                    </a:lnTo>
                    <a:lnTo>
                      <a:pt x="76" y="32"/>
                    </a:lnTo>
                    <a:lnTo>
                      <a:pt x="74" y="29"/>
                    </a:lnTo>
                    <a:lnTo>
                      <a:pt x="71" y="28"/>
                    </a:lnTo>
                    <a:lnTo>
                      <a:pt x="64" y="28"/>
                    </a:lnTo>
                    <a:lnTo>
                      <a:pt x="62" y="27"/>
                    </a:lnTo>
                    <a:lnTo>
                      <a:pt x="59" y="27"/>
                    </a:lnTo>
                    <a:lnTo>
                      <a:pt x="57" y="25"/>
                    </a:lnTo>
                    <a:lnTo>
                      <a:pt x="53" y="25"/>
                    </a:lnTo>
                    <a:lnTo>
                      <a:pt x="52" y="23"/>
                    </a:lnTo>
                    <a:lnTo>
                      <a:pt x="65" y="23"/>
                    </a:lnTo>
                    <a:lnTo>
                      <a:pt x="66" y="22"/>
                    </a:lnTo>
                    <a:lnTo>
                      <a:pt x="66" y="19"/>
                    </a:lnTo>
                    <a:lnTo>
                      <a:pt x="65" y="18"/>
                    </a:lnTo>
                    <a:lnTo>
                      <a:pt x="64" y="18"/>
                    </a:lnTo>
                    <a:lnTo>
                      <a:pt x="65" y="17"/>
                    </a:lnTo>
                    <a:lnTo>
                      <a:pt x="75" y="17"/>
                    </a:lnTo>
                    <a:lnTo>
                      <a:pt x="72" y="18"/>
                    </a:lnTo>
                    <a:lnTo>
                      <a:pt x="75" y="18"/>
                    </a:lnTo>
                    <a:lnTo>
                      <a:pt x="76" y="19"/>
                    </a:lnTo>
                    <a:lnTo>
                      <a:pt x="83" y="19"/>
                    </a:lnTo>
                    <a:lnTo>
                      <a:pt x="85" y="21"/>
                    </a:lnTo>
                    <a:lnTo>
                      <a:pt x="87" y="21"/>
                    </a:lnTo>
                    <a:lnTo>
                      <a:pt x="89" y="22"/>
                    </a:lnTo>
                    <a:lnTo>
                      <a:pt x="89" y="23"/>
                    </a:lnTo>
                    <a:lnTo>
                      <a:pt x="92" y="24"/>
                    </a:lnTo>
                    <a:lnTo>
                      <a:pt x="93" y="27"/>
                    </a:lnTo>
                    <a:lnTo>
                      <a:pt x="91" y="27"/>
                    </a:lnTo>
                    <a:lnTo>
                      <a:pt x="101" y="27"/>
                    </a:lnTo>
                    <a:lnTo>
                      <a:pt x="104" y="28"/>
                    </a:lnTo>
                    <a:lnTo>
                      <a:pt x="101" y="27"/>
                    </a:lnTo>
                    <a:lnTo>
                      <a:pt x="98" y="27"/>
                    </a:lnTo>
                    <a:lnTo>
                      <a:pt x="93" y="24"/>
                    </a:lnTo>
                    <a:lnTo>
                      <a:pt x="92" y="23"/>
                    </a:lnTo>
                    <a:lnTo>
                      <a:pt x="94" y="22"/>
                    </a:lnTo>
                    <a:lnTo>
                      <a:pt x="95" y="22"/>
                    </a:lnTo>
                    <a:lnTo>
                      <a:pt x="100" y="24"/>
                    </a:lnTo>
                    <a:lnTo>
                      <a:pt x="103" y="24"/>
                    </a:lnTo>
                    <a:lnTo>
                      <a:pt x="105" y="25"/>
                    </a:lnTo>
                    <a:lnTo>
                      <a:pt x="106" y="25"/>
                    </a:lnTo>
                    <a:lnTo>
                      <a:pt x="109" y="27"/>
                    </a:lnTo>
                    <a:lnTo>
                      <a:pt x="111" y="27"/>
                    </a:lnTo>
                    <a:lnTo>
                      <a:pt x="114" y="28"/>
                    </a:lnTo>
                    <a:lnTo>
                      <a:pt x="115" y="28"/>
                    </a:lnTo>
                    <a:lnTo>
                      <a:pt x="117" y="29"/>
                    </a:lnTo>
                    <a:lnTo>
                      <a:pt x="121" y="29"/>
                    </a:lnTo>
                    <a:lnTo>
                      <a:pt x="123" y="30"/>
                    </a:lnTo>
                    <a:lnTo>
                      <a:pt x="124" y="30"/>
                    </a:lnTo>
                    <a:lnTo>
                      <a:pt x="127" y="32"/>
                    </a:lnTo>
                    <a:lnTo>
                      <a:pt x="128" y="33"/>
                    </a:lnTo>
                    <a:lnTo>
                      <a:pt x="130" y="34"/>
                    </a:lnTo>
                    <a:lnTo>
                      <a:pt x="129" y="32"/>
                    </a:lnTo>
                    <a:lnTo>
                      <a:pt x="127" y="30"/>
                    </a:lnTo>
                    <a:lnTo>
                      <a:pt x="126" y="29"/>
                    </a:lnTo>
                    <a:lnTo>
                      <a:pt x="123" y="28"/>
                    </a:lnTo>
                    <a:lnTo>
                      <a:pt x="117" y="28"/>
                    </a:lnTo>
                    <a:lnTo>
                      <a:pt x="115" y="27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2" y="24"/>
                    </a:lnTo>
                    <a:lnTo>
                      <a:pt x="108" y="24"/>
                    </a:lnTo>
                    <a:lnTo>
                      <a:pt x="105" y="23"/>
                    </a:lnTo>
                    <a:lnTo>
                      <a:pt x="104" y="23"/>
                    </a:lnTo>
                    <a:lnTo>
                      <a:pt x="99" y="21"/>
                    </a:lnTo>
                    <a:lnTo>
                      <a:pt x="97" y="21"/>
                    </a:lnTo>
                    <a:lnTo>
                      <a:pt x="95" y="19"/>
                    </a:lnTo>
                    <a:lnTo>
                      <a:pt x="97" y="17"/>
                    </a:lnTo>
                    <a:lnTo>
                      <a:pt x="99" y="16"/>
                    </a:lnTo>
                    <a:lnTo>
                      <a:pt x="108" y="16"/>
                    </a:lnTo>
                    <a:lnTo>
                      <a:pt x="103" y="16"/>
                    </a:lnTo>
                    <a:lnTo>
                      <a:pt x="101" y="15"/>
                    </a:lnTo>
                    <a:lnTo>
                      <a:pt x="99" y="13"/>
                    </a:lnTo>
                    <a:lnTo>
                      <a:pt x="100" y="12"/>
                    </a:lnTo>
                    <a:lnTo>
                      <a:pt x="106" y="12"/>
                    </a:lnTo>
                    <a:lnTo>
                      <a:pt x="109" y="13"/>
                    </a:lnTo>
                    <a:lnTo>
                      <a:pt x="111" y="13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4" y="16"/>
                    </a:lnTo>
                    <a:lnTo>
                      <a:pt x="116" y="15"/>
                    </a:lnTo>
                    <a:lnTo>
                      <a:pt x="115" y="13"/>
                    </a:lnTo>
                    <a:lnTo>
                      <a:pt x="112" y="12"/>
                    </a:lnTo>
                    <a:lnTo>
                      <a:pt x="111" y="11"/>
                    </a:lnTo>
                    <a:lnTo>
                      <a:pt x="109" y="10"/>
                    </a:lnTo>
                    <a:lnTo>
                      <a:pt x="108" y="8"/>
                    </a:lnTo>
                    <a:lnTo>
                      <a:pt x="109" y="7"/>
                    </a:lnTo>
                    <a:lnTo>
                      <a:pt x="111" y="8"/>
                    </a:lnTo>
                    <a:lnTo>
                      <a:pt x="120" y="8"/>
                    </a:lnTo>
                    <a:lnTo>
                      <a:pt x="122" y="10"/>
                    </a:lnTo>
                    <a:lnTo>
                      <a:pt x="123" y="12"/>
                    </a:lnTo>
                    <a:lnTo>
                      <a:pt x="126" y="12"/>
                    </a:lnTo>
                    <a:lnTo>
                      <a:pt x="123" y="11"/>
                    </a:lnTo>
                    <a:lnTo>
                      <a:pt x="128" y="11"/>
                    </a:lnTo>
                    <a:lnTo>
                      <a:pt x="130" y="12"/>
                    </a:lnTo>
                    <a:lnTo>
                      <a:pt x="138" y="12"/>
                    </a:lnTo>
                    <a:lnTo>
                      <a:pt x="139" y="11"/>
                    </a:lnTo>
                    <a:lnTo>
                      <a:pt x="128" y="11"/>
                    </a:lnTo>
                    <a:lnTo>
                      <a:pt x="126" y="10"/>
                    </a:lnTo>
                    <a:lnTo>
                      <a:pt x="124" y="8"/>
                    </a:lnTo>
                    <a:lnTo>
                      <a:pt x="126" y="8"/>
                    </a:lnTo>
                    <a:lnTo>
                      <a:pt x="123" y="7"/>
                    </a:lnTo>
                    <a:lnTo>
                      <a:pt x="120" y="7"/>
                    </a:lnTo>
                    <a:lnTo>
                      <a:pt x="121" y="5"/>
                    </a:lnTo>
                    <a:lnTo>
                      <a:pt x="126" y="5"/>
                    </a:lnTo>
                    <a:lnTo>
                      <a:pt x="128" y="4"/>
                    </a:lnTo>
                    <a:lnTo>
                      <a:pt x="130" y="4"/>
                    </a:lnTo>
                    <a:lnTo>
                      <a:pt x="133" y="6"/>
                    </a:lnTo>
                    <a:lnTo>
                      <a:pt x="135" y="5"/>
                    </a:lnTo>
                    <a:lnTo>
                      <a:pt x="138" y="5"/>
                    </a:lnTo>
                    <a:lnTo>
                      <a:pt x="139" y="6"/>
                    </a:lnTo>
                    <a:lnTo>
                      <a:pt x="141" y="7"/>
                    </a:lnTo>
                    <a:lnTo>
                      <a:pt x="144" y="7"/>
                    </a:lnTo>
                    <a:lnTo>
                      <a:pt x="141" y="6"/>
                    </a:lnTo>
                    <a:lnTo>
                      <a:pt x="144" y="6"/>
                    </a:lnTo>
                    <a:lnTo>
                      <a:pt x="145" y="5"/>
                    </a:lnTo>
                    <a:lnTo>
                      <a:pt x="147" y="5"/>
                    </a:lnTo>
                    <a:lnTo>
                      <a:pt x="149" y="6"/>
                    </a:lnTo>
                    <a:lnTo>
                      <a:pt x="152" y="6"/>
                    </a:lnTo>
                    <a:lnTo>
                      <a:pt x="153" y="7"/>
                    </a:lnTo>
                    <a:lnTo>
                      <a:pt x="156" y="8"/>
                    </a:lnTo>
                    <a:lnTo>
                      <a:pt x="160" y="12"/>
                    </a:lnTo>
                    <a:lnTo>
                      <a:pt x="161" y="12"/>
                    </a:lnTo>
                    <a:lnTo>
                      <a:pt x="163" y="13"/>
                    </a:lnTo>
                    <a:lnTo>
                      <a:pt x="166" y="13"/>
                    </a:lnTo>
                    <a:lnTo>
                      <a:pt x="164" y="15"/>
                    </a:lnTo>
                    <a:lnTo>
                      <a:pt x="163" y="17"/>
                    </a:lnTo>
                    <a:lnTo>
                      <a:pt x="166" y="16"/>
                    </a:lnTo>
                    <a:lnTo>
                      <a:pt x="167" y="15"/>
                    </a:lnTo>
                    <a:lnTo>
                      <a:pt x="170" y="13"/>
                    </a:lnTo>
                    <a:lnTo>
                      <a:pt x="168" y="12"/>
                    </a:lnTo>
                    <a:lnTo>
                      <a:pt x="167" y="12"/>
                    </a:lnTo>
                    <a:lnTo>
                      <a:pt x="164" y="11"/>
                    </a:lnTo>
                    <a:lnTo>
                      <a:pt x="163" y="11"/>
                    </a:lnTo>
                    <a:lnTo>
                      <a:pt x="163" y="8"/>
                    </a:lnTo>
                    <a:lnTo>
                      <a:pt x="166" y="8"/>
                    </a:lnTo>
                    <a:lnTo>
                      <a:pt x="161" y="8"/>
                    </a:lnTo>
                    <a:lnTo>
                      <a:pt x="160" y="7"/>
                    </a:lnTo>
                    <a:lnTo>
                      <a:pt x="155" y="5"/>
                    </a:lnTo>
                    <a:lnTo>
                      <a:pt x="152" y="5"/>
                    </a:lnTo>
                    <a:lnTo>
                      <a:pt x="151" y="4"/>
                    </a:lnTo>
                    <a:lnTo>
                      <a:pt x="152" y="2"/>
                    </a:lnTo>
                    <a:lnTo>
                      <a:pt x="163" y="2"/>
                    </a:lnTo>
                    <a:lnTo>
                      <a:pt x="166" y="1"/>
                    </a:lnTo>
                    <a:lnTo>
                      <a:pt x="168" y="2"/>
                    </a:lnTo>
                    <a:lnTo>
                      <a:pt x="184" y="2"/>
                    </a:lnTo>
                    <a:lnTo>
                      <a:pt x="185" y="4"/>
                    </a:lnTo>
                    <a:lnTo>
                      <a:pt x="187" y="5"/>
                    </a:lnTo>
                    <a:lnTo>
                      <a:pt x="189" y="7"/>
                    </a:lnTo>
                    <a:lnTo>
                      <a:pt x="191" y="8"/>
                    </a:lnTo>
                    <a:lnTo>
                      <a:pt x="193" y="8"/>
                    </a:lnTo>
                    <a:lnTo>
                      <a:pt x="195" y="10"/>
                    </a:lnTo>
                    <a:lnTo>
                      <a:pt x="197" y="10"/>
                    </a:lnTo>
                    <a:lnTo>
                      <a:pt x="199" y="11"/>
                    </a:lnTo>
                    <a:lnTo>
                      <a:pt x="202" y="11"/>
                    </a:lnTo>
                    <a:lnTo>
                      <a:pt x="199" y="10"/>
                    </a:lnTo>
                    <a:lnTo>
                      <a:pt x="198" y="8"/>
                    </a:lnTo>
                    <a:lnTo>
                      <a:pt x="196" y="8"/>
                    </a:lnTo>
                    <a:lnTo>
                      <a:pt x="193" y="7"/>
                    </a:lnTo>
                    <a:lnTo>
                      <a:pt x="192" y="6"/>
                    </a:lnTo>
                    <a:lnTo>
                      <a:pt x="190" y="5"/>
                    </a:lnTo>
                    <a:lnTo>
                      <a:pt x="192" y="4"/>
                    </a:lnTo>
                    <a:lnTo>
                      <a:pt x="193" y="2"/>
                    </a:lnTo>
                    <a:lnTo>
                      <a:pt x="196" y="2"/>
                    </a:lnTo>
                    <a:lnTo>
                      <a:pt x="198" y="1"/>
                    </a:lnTo>
                    <a:lnTo>
                      <a:pt x="196" y="1"/>
                    </a:lnTo>
                    <a:lnTo>
                      <a:pt x="203" y="1"/>
                    </a:lnTo>
                    <a:lnTo>
                      <a:pt x="205" y="0"/>
                    </a:lnTo>
                    <a:lnTo>
                      <a:pt x="210" y="0"/>
                    </a:lnTo>
                    <a:lnTo>
                      <a:pt x="209" y="2"/>
                    </a:lnTo>
                    <a:lnTo>
                      <a:pt x="212" y="4"/>
                    </a:lnTo>
                    <a:lnTo>
                      <a:pt x="213" y="5"/>
                    </a:lnTo>
                    <a:lnTo>
                      <a:pt x="215" y="5"/>
                    </a:lnTo>
                    <a:lnTo>
                      <a:pt x="218" y="6"/>
                    </a:lnTo>
                    <a:lnTo>
                      <a:pt x="219" y="6"/>
                    </a:lnTo>
                    <a:lnTo>
                      <a:pt x="218" y="5"/>
                    </a:lnTo>
                    <a:lnTo>
                      <a:pt x="215" y="4"/>
                    </a:lnTo>
                    <a:lnTo>
                      <a:pt x="214" y="2"/>
                    </a:lnTo>
                    <a:lnTo>
                      <a:pt x="215" y="1"/>
                    </a:lnTo>
                    <a:lnTo>
                      <a:pt x="219" y="1"/>
                    </a:lnTo>
                    <a:lnTo>
                      <a:pt x="221" y="0"/>
                    </a:lnTo>
                    <a:lnTo>
                      <a:pt x="230" y="0"/>
                    </a:lnTo>
                    <a:lnTo>
                      <a:pt x="231" y="2"/>
                    </a:lnTo>
                    <a:lnTo>
                      <a:pt x="233" y="2"/>
                    </a:lnTo>
                    <a:lnTo>
                      <a:pt x="231" y="4"/>
                    </a:lnTo>
                    <a:lnTo>
                      <a:pt x="233" y="2"/>
                    </a:lnTo>
                    <a:lnTo>
                      <a:pt x="238" y="2"/>
                    </a:lnTo>
                    <a:lnTo>
                      <a:pt x="239" y="4"/>
                    </a:lnTo>
                    <a:lnTo>
                      <a:pt x="241" y="4"/>
                    </a:lnTo>
                    <a:lnTo>
                      <a:pt x="243" y="2"/>
                    </a:lnTo>
                    <a:lnTo>
                      <a:pt x="244" y="2"/>
                    </a:lnTo>
                    <a:lnTo>
                      <a:pt x="247" y="4"/>
                    </a:lnTo>
                    <a:lnTo>
                      <a:pt x="254" y="4"/>
                    </a:lnTo>
                    <a:lnTo>
                      <a:pt x="255" y="5"/>
                    </a:lnTo>
                    <a:lnTo>
                      <a:pt x="258" y="4"/>
                    </a:lnTo>
                    <a:lnTo>
                      <a:pt x="260" y="5"/>
                    </a:lnTo>
                    <a:lnTo>
                      <a:pt x="266" y="5"/>
                    </a:lnTo>
                    <a:lnTo>
                      <a:pt x="265" y="6"/>
                    </a:lnTo>
                    <a:lnTo>
                      <a:pt x="260" y="8"/>
                    </a:lnTo>
                    <a:lnTo>
                      <a:pt x="258" y="8"/>
                    </a:lnTo>
                    <a:lnTo>
                      <a:pt x="255" y="10"/>
                    </a:lnTo>
                    <a:lnTo>
                      <a:pt x="251" y="10"/>
                    </a:lnTo>
                    <a:lnTo>
                      <a:pt x="249" y="11"/>
                    </a:lnTo>
                    <a:lnTo>
                      <a:pt x="245" y="11"/>
                    </a:lnTo>
                    <a:lnTo>
                      <a:pt x="243" y="12"/>
                    </a:lnTo>
                    <a:lnTo>
                      <a:pt x="254" y="12"/>
                    </a:lnTo>
                    <a:lnTo>
                      <a:pt x="255" y="11"/>
                    </a:lnTo>
                    <a:lnTo>
                      <a:pt x="262" y="11"/>
                    </a:lnTo>
                    <a:lnTo>
                      <a:pt x="265" y="8"/>
                    </a:lnTo>
                    <a:lnTo>
                      <a:pt x="267" y="8"/>
                    </a:lnTo>
                    <a:lnTo>
                      <a:pt x="270" y="7"/>
                    </a:lnTo>
                    <a:lnTo>
                      <a:pt x="276" y="7"/>
                    </a:lnTo>
                    <a:lnTo>
                      <a:pt x="277" y="8"/>
                    </a:lnTo>
                    <a:lnTo>
                      <a:pt x="278" y="7"/>
                    </a:lnTo>
                    <a:lnTo>
                      <a:pt x="279" y="7"/>
                    </a:lnTo>
                    <a:lnTo>
                      <a:pt x="277" y="7"/>
                    </a:lnTo>
                    <a:lnTo>
                      <a:pt x="282" y="5"/>
                    </a:lnTo>
                    <a:lnTo>
                      <a:pt x="283" y="6"/>
                    </a:lnTo>
                    <a:lnTo>
                      <a:pt x="282" y="6"/>
                    </a:lnTo>
                    <a:lnTo>
                      <a:pt x="284" y="8"/>
                    </a:lnTo>
                    <a:lnTo>
                      <a:pt x="287" y="10"/>
                    </a:lnTo>
                    <a:lnTo>
                      <a:pt x="288" y="8"/>
                    </a:lnTo>
                    <a:lnTo>
                      <a:pt x="290" y="7"/>
                    </a:lnTo>
                    <a:lnTo>
                      <a:pt x="294" y="7"/>
                    </a:lnTo>
                    <a:lnTo>
                      <a:pt x="296" y="8"/>
                    </a:lnTo>
                    <a:lnTo>
                      <a:pt x="295" y="10"/>
                    </a:lnTo>
                    <a:lnTo>
                      <a:pt x="293" y="10"/>
                    </a:lnTo>
                    <a:lnTo>
                      <a:pt x="294" y="11"/>
                    </a:lnTo>
                    <a:lnTo>
                      <a:pt x="296" y="12"/>
                    </a:lnTo>
                    <a:lnTo>
                      <a:pt x="299" y="12"/>
                    </a:lnTo>
                    <a:lnTo>
                      <a:pt x="300" y="13"/>
                    </a:lnTo>
                    <a:lnTo>
                      <a:pt x="300" y="16"/>
                    </a:lnTo>
                    <a:lnTo>
                      <a:pt x="312" y="16"/>
                    </a:lnTo>
                    <a:lnTo>
                      <a:pt x="313" y="17"/>
                    </a:lnTo>
                    <a:lnTo>
                      <a:pt x="316" y="17"/>
                    </a:lnTo>
                    <a:lnTo>
                      <a:pt x="320" y="19"/>
                    </a:lnTo>
                    <a:lnTo>
                      <a:pt x="320" y="22"/>
                    </a:lnTo>
                    <a:lnTo>
                      <a:pt x="318" y="24"/>
                    </a:lnTo>
                    <a:lnTo>
                      <a:pt x="317" y="24"/>
                    </a:lnTo>
                    <a:lnTo>
                      <a:pt x="314" y="25"/>
                    </a:lnTo>
                    <a:lnTo>
                      <a:pt x="312" y="25"/>
                    </a:lnTo>
                    <a:lnTo>
                      <a:pt x="311" y="28"/>
                    </a:lnTo>
                    <a:lnTo>
                      <a:pt x="306" y="28"/>
                    </a:lnTo>
                    <a:lnTo>
                      <a:pt x="303" y="30"/>
                    </a:lnTo>
                    <a:lnTo>
                      <a:pt x="302" y="30"/>
                    </a:lnTo>
                    <a:lnTo>
                      <a:pt x="300" y="32"/>
                    </a:lnTo>
                    <a:lnTo>
                      <a:pt x="297" y="32"/>
                    </a:lnTo>
                    <a:lnTo>
                      <a:pt x="296" y="33"/>
                    </a:lnTo>
                    <a:lnTo>
                      <a:pt x="294" y="33"/>
                    </a:lnTo>
                    <a:lnTo>
                      <a:pt x="293" y="34"/>
                    </a:lnTo>
                    <a:lnTo>
                      <a:pt x="288" y="34"/>
                    </a:lnTo>
                    <a:lnTo>
                      <a:pt x="289" y="35"/>
                    </a:lnTo>
                    <a:lnTo>
                      <a:pt x="288" y="35"/>
                    </a:lnTo>
                    <a:lnTo>
                      <a:pt x="285" y="36"/>
                    </a:lnTo>
                    <a:lnTo>
                      <a:pt x="283" y="35"/>
                    </a:lnTo>
                    <a:lnTo>
                      <a:pt x="277" y="35"/>
                    </a:lnTo>
                    <a:lnTo>
                      <a:pt x="276" y="36"/>
                    </a:lnTo>
                    <a:lnTo>
                      <a:pt x="268" y="36"/>
                    </a:lnTo>
                    <a:lnTo>
                      <a:pt x="271" y="36"/>
                    </a:lnTo>
                    <a:lnTo>
                      <a:pt x="273" y="38"/>
                    </a:lnTo>
                    <a:lnTo>
                      <a:pt x="274" y="36"/>
                    </a:lnTo>
                    <a:lnTo>
                      <a:pt x="273" y="38"/>
                    </a:lnTo>
                    <a:lnTo>
                      <a:pt x="268" y="38"/>
                    </a:lnTo>
                    <a:lnTo>
                      <a:pt x="266" y="39"/>
                    </a:lnTo>
                    <a:lnTo>
                      <a:pt x="251" y="39"/>
                    </a:lnTo>
                    <a:lnTo>
                      <a:pt x="249" y="40"/>
                    </a:lnTo>
                    <a:lnTo>
                      <a:pt x="245" y="40"/>
                    </a:lnTo>
                    <a:lnTo>
                      <a:pt x="241" y="38"/>
                    </a:lnTo>
                    <a:lnTo>
                      <a:pt x="239" y="38"/>
                    </a:lnTo>
                    <a:lnTo>
                      <a:pt x="237" y="36"/>
                    </a:lnTo>
                    <a:lnTo>
                      <a:pt x="235" y="36"/>
                    </a:lnTo>
                    <a:lnTo>
                      <a:pt x="237" y="36"/>
                    </a:lnTo>
                    <a:lnTo>
                      <a:pt x="242" y="39"/>
                    </a:lnTo>
                    <a:lnTo>
                      <a:pt x="243" y="40"/>
                    </a:lnTo>
                    <a:lnTo>
                      <a:pt x="239" y="40"/>
                    </a:lnTo>
                    <a:lnTo>
                      <a:pt x="242" y="41"/>
                    </a:lnTo>
                    <a:lnTo>
                      <a:pt x="245" y="41"/>
                    </a:lnTo>
                    <a:lnTo>
                      <a:pt x="248" y="40"/>
                    </a:lnTo>
                    <a:lnTo>
                      <a:pt x="261" y="40"/>
                    </a:lnTo>
                    <a:lnTo>
                      <a:pt x="262" y="41"/>
                    </a:lnTo>
                    <a:lnTo>
                      <a:pt x="261" y="41"/>
                    </a:lnTo>
                    <a:lnTo>
                      <a:pt x="259" y="43"/>
                    </a:lnTo>
                    <a:lnTo>
                      <a:pt x="256" y="43"/>
                    </a:lnTo>
                    <a:lnTo>
                      <a:pt x="254" y="44"/>
                    </a:lnTo>
                    <a:lnTo>
                      <a:pt x="251" y="44"/>
                    </a:lnTo>
                    <a:lnTo>
                      <a:pt x="249" y="45"/>
                    </a:lnTo>
                    <a:lnTo>
                      <a:pt x="247" y="45"/>
                    </a:lnTo>
                    <a:lnTo>
                      <a:pt x="244" y="46"/>
                    </a:lnTo>
                    <a:lnTo>
                      <a:pt x="242" y="46"/>
                    </a:lnTo>
                    <a:lnTo>
                      <a:pt x="241" y="47"/>
                    </a:lnTo>
                    <a:lnTo>
                      <a:pt x="235" y="47"/>
                    </a:lnTo>
                    <a:lnTo>
                      <a:pt x="232" y="49"/>
                    </a:lnTo>
                    <a:lnTo>
                      <a:pt x="231" y="49"/>
                    </a:lnTo>
                    <a:lnTo>
                      <a:pt x="227" y="50"/>
                    </a:lnTo>
                    <a:lnTo>
                      <a:pt x="226" y="50"/>
                    </a:lnTo>
                    <a:lnTo>
                      <a:pt x="230" y="50"/>
                    </a:lnTo>
                    <a:lnTo>
                      <a:pt x="228" y="51"/>
                    </a:lnTo>
                    <a:lnTo>
                      <a:pt x="231" y="51"/>
                    </a:lnTo>
                    <a:lnTo>
                      <a:pt x="233" y="50"/>
                    </a:lnTo>
                    <a:lnTo>
                      <a:pt x="235" y="49"/>
                    </a:lnTo>
                    <a:lnTo>
                      <a:pt x="239" y="49"/>
                    </a:lnTo>
                    <a:lnTo>
                      <a:pt x="242" y="47"/>
                    </a:lnTo>
                    <a:lnTo>
                      <a:pt x="247" y="47"/>
                    </a:lnTo>
                    <a:lnTo>
                      <a:pt x="249" y="46"/>
                    </a:lnTo>
                    <a:lnTo>
                      <a:pt x="251" y="46"/>
                    </a:lnTo>
                    <a:lnTo>
                      <a:pt x="253" y="45"/>
                    </a:lnTo>
                    <a:lnTo>
                      <a:pt x="259" y="45"/>
                    </a:lnTo>
                    <a:lnTo>
                      <a:pt x="261" y="44"/>
                    </a:lnTo>
                    <a:lnTo>
                      <a:pt x="265" y="44"/>
                    </a:lnTo>
                    <a:lnTo>
                      <a:pt x="267" y="43"/>
                    </a:lnTo>
                    <a:lnTo>
                      <a:pt x="270" y="43"/>
                    </a:lnTo>
                    <a:lnTo>
                      <a:pt x="272" y="41"/>
                    </a:lnTo>
                    <a:lnTo>
                      <a:pt x="278" y="41"/>
                    </a:lnTo>
                    <a:lnTo>
                      <a:pt x="279" y="40"/>
                    </a:lnTo>
                    <a:lnTo>
                      <a:pt x="284" y="40"/>
                    </a:lnTo>
                    <a:lnTo>
                      <a:pt x="285" y="41"/>
                    </a:lnTo>
                    <a:lnTo>
                      <a:pt x="284" y="44"/>
                    </a:lnTo>
                    <a:lnTo>
                      <a:pt x="283" y="45"/>
                    </a:lnTo>
                    <a:lnTo>
                      <a:pt x="280" y="45"/>
                    </a:lnTo>
                    <a:lnTo>
                      <a:pt x="279" y="46"/>
                    </a:lnTo>
                    <a:lnTo>
                      <a:pt x="277" y="47"/>
                    </a:lnTo>
                    <a:lnTo>
                      <a:pt x="274" y="47"/>
                    </a:lnTo>
                    <a:lnTo>
                      <a:pt x="272" y="49"/>
                    </a:lnTo>
                    <a:lnTo>
                      <a:pt x="268" y="49"/>
                    </a:lnTo>
                    <a:lnTo>
                      <a:pt x="266" y="50"/>
                    </a:lnTo>
                    <a:lnTo>
                      <a:pt x="265" y="51"/>
                    </a:lnTo>
                    <a:lnTo>
                      <a:pt x="262" y="52"/>
                    </a:lnTo>
                    <a:lnTo>
                      <a:pt x="261" y="53"/>
                    </a:lnTo>
                    <a:lnTo>
                      <a:pt x="256" y="56"/>
                    </a:lnTo>
                    <a:lnTo>
                      <a:pt x="254" y="56"/>
                    </a:lnTo>
                    <a:lnTo>
                      <a:pt x="251" y="57"/>
                    </a:lnTo>
                    <a:lnTo>
                      <a:pt x="250" y="58"/>
                    </a:lnTo>
                    <a:lnTo>
                      <a:pt x="248" y="60"/>
                    </a:lnTo>
                    <a:lnTo>
                      <a:pt x="247" y="60"/>
                    </a:lnTo>
                    <a:lnTo>
                      <a:pt x="244" y="61"/>
                    </a:lnTo>
                    <a:lnTo>
                      <a:pt x="243" y="62"/>
                    </a:lnTo>
                    <a:lnTo>
                      <a:pt x="241" y="63"/>
                    </a:lnTo>
                    <a:lnTo>
                      <a:pt x="238" y="63"/>
                    </a:lnTo>
                    <a:lnTo>
                      <a:pt x="237" y="66"/>
                    </a:lnTo>
                    <a:lnTo>
                      <a:pt x="235" y="68"/>
                    </a:lnTo>
                    <a:lnTo>
                      <a:pt x="232" y="69"/>
                    </a:lnTo>
                    <a:lnTo>
                      <a:pt x="231" y="69"/>
                    </a:lnTo>
                    <a:lnTo>
                      <a:pt x="228" y="71"/>
                    </a:lnTo>
                    <a:lnTo>
                      <a:pt x="226" y="71"/>
                    </a:lnTo>
                    <a:lnTo>
                      <a:pt x="226" y="68"/>
                    </a:lnTo>
                    <a:lnTo>
                      <a:pt x="225" y="67"/>
                    </a:lnTo>
                    <a:lnTo>
                      <a:pt x="220" y="64"/>
                    </a:lnTo>
                    <a:lnTo>
                      <a:pt x="224" y="68"/>
                    </a:lnTo>
                    <a:lnTo>
                      <a:pt x="222" y="69"/>
                    </a:lnTo>
                    <a:lnTo>
                      <a:pt x="227" y="72"/>
                    </a:lnTo>
                    <a:lnTo>
                      <a:pt x="228" y="72"/>
                    </a:lnTo>
                    <a:lnTo>
                      <a:pt x="227" y="73"/>
                    </a:lnTo>
                    <a:lnTo>
                      <a:pt x="225" y="74"/>
                    </a:lnTo>
                    <a:lnTo>
                      <a:pt x="222" y="73"/>
                    </a:lnTo>
                    <a:lnTo>
                      <a:pt x="220" y="73"/>
                    </a:lnTo>
                    <a:lnTo>
                      <a:pt x="219" y="74"/>
                    </a:lnTo>
                    <a:lnTo>
                      <a:pt x="216" y="74"/>
                    </a:lnTo>
                    <a:lnTo>
                      <a:pt x="213" y="75"/>
                    </a:lnTo>
                    <a:lnTo>
                      <a:pt x="209" y="75"/>
                    </a:lnTo>
                    <a:lnTo>
                      <a:pt x="208" y="74"/>
                    </a:lnTo>
                    <a:lnTo>
                      <a:pt x="205" y="74"/>
                    </a:lnTo>
                    <a:lnTo>
                      <a:pt x="204" y="73"/>
                    </a:lnTo>
                    <a:lnTo>
                      <a:pt x="205" y="74"/>
                    </a:lnTo>
                    <a:lnTo>
                      <a:pt x="208" y="75"/>
                    </a:lnTo>
                    <a:lnTo>
                      <a:pt x="205" y="77"/>
                    </a:lnTo>
                    <a:lnTo>
                      <a:pt x="203" y="77"/>
                    </a:lnTo>
                    <a:lnTo>
                      <a:pt x="215" y="77"/>
                    </a:lnTo>
                    <a:lnTo>
                      <a:pt x="216" y="75"/>
                    </a:lnTo>
                    <a:lnTo>
                      <a:pt x="221" y="75"/>
                    </a:lnTo>
                    <a:lnTo>
                      <a:pt x="224" y="77"/>
                    </a:lnTo>
                    <a:lnTo>
                      <a:pt x="221" y="78"/>
                    </a:lnTo>
                    <a:lnTo>
                      <a:pt x="220" y="79"/>
                    </a:lnTo>
                    <a:lnTo>
                      <a:pt x="215" y="79"/>
                    </a:lnTo>
                    <a:lnTo>
                      <a:pt x="214" y="80"/>
                    </a:lnTo>
                    <a:lnTo>
                      <a:pt x="218" y="80"/>
                    </a:lnTo>
                    <a:lnTo>
                      <a:pt x="218" y="83"/>
                    </a:lnTo>
                    <a:lnTo>
                      <a:pt x="215" y="84"/>
                    </a:lnTo>
                    <a:lnTo>
                      <a:pt x="213" y="84"/>
                    </a:lnTo>
                    <a:lnTo>
                      <a:pt x="212" y="85"/>
                    </a:lnTo>
                    <a:lnTo>
                      <a:pt x="209" y="85"/>
                    </a:lnTo>
                    <a:lnTo>
                      <a:pt x="207" y="86"/>
                    </a:lnTo>
                    <a:lnTo>
                      <a:pt x="204" y="86"/>
                    </a:lnTo>
                    <a:lnTo>
                      <a:pt x="203" y="85"/>
                    </a:lnTo>
                    <a:lnTo>
                      <a:pt x="201" y="86"/>
                    </a:lnTo>
                    <a:lnTo>
                      <a:pt x="198" y="85"/>
                    </a:lnTo>
                    <a:lnTo>
                      <a:pt x="196" y="83"/>
                    </a:lnTo>
                    <a:lnTo>
                      <a:pt x="189" y="83"/>
                    </a:lnTo>
                    <a:lnTo>
                      <a:pt x="187" y="82"/>
                    </a:lnTo>
                    <a:lnTo>
                      <a:pt x="176" y="82"/>
                    </a:lnTo>
                    <a:lnTo>
                      <a:pt x="179" y="83"/>
                    </a:lnTo>
                    <a:lnTo>
                      <a:pt x="185" y="83"/>
                    </a:lnTo>
                    <a:lnTo>
                      <a:pt x="187" y="84"/>
                    </a:lnTo>
                    <a:lnTo>
                      <a:pt x="191" y="84"/>
                    </a:lnTo>
                    <a:lnTo>
                      <a:pt x="193" y="85"/>
                    </a:lnTo>
                    <a:lnTo>
                      <a:pt x="195" y="86"/>
                    </a:lnTo>
                    <a:lnTo>
                      <a:pt x="196" y="89"/>
                    </a:lnTo>
                    <a:lnTo>
                      <a:pt x="193" y="90"/>
                    </a:lnTo>
                    <a:lnTo>
                      <a:pt x="189" y="90"/>
                    </a:lnTo>
                    <a:lnTo>
                      <a:pt x="187" y="89"/>
                    </a:lnTo>
                    <a:lnTo>
                      <a:pt x="186" y="91"/>
                    </a:lnTo>
                    <a:lnTo>
                      <a:pt x="180" y="91"/>
                    </a:lnTo>
                    <a:lnTo>
                      <a:pt x="178" y="90"/>
                    </a:lnTo>
                    <a:lnTo>
                      <a:pt x="175" y="91"/>
                    </a:lnTo>
                    <a:lnTo>
                      <a:pt x="178" y="92"/>
                    </a:lnTo>
                    <a:lnTo>
                      <a:pt x="175" y="94"/>
                    </a:lnTo>
                    <a:lnTo>
                      <a:pt x="173" y="92"/>
                    </a:lnTo>
                    <a:lnTo>
                      <a:pt x="167" y="92"/>
                    </a:lnTo>
                    <a:lnTo>
                      <a:pt x="164" y="91"/>
                    </a:lnTo>
                    <a:lnTo>
                      <a:pt x="163" y="90"/>
                    </a:lnTo>
                    <a:lnTo>
                      <a:pt x="156" y="90"/>
                    </a:lnTo>
                    <a:lnTo>
                      <a:pt x="153" y="89"/>
                    </a:lnTo>
                    <a:lnTo>
                      <a:pt x="155" y="90"/>
                    </a:lnTo>
                    <a:lnTo>
                      <a:pt x="157" y="90"/>
                    </a:lnTo>
                    <a:lnTo>
                      <a:pt x="160" y="91"/>
                    </a:lnTo>
                    <a:lnTo>
                      <a:pt x="164" y="91"/>
                    </a:lnTo>
                    <a:lnTo>
                      <a:pt x="166" y="94"/>
                    </a:lnTo>
                    <a:lnTo>
                      <a:pt x="157" y="94"/>
                    </a:lnTo>
                    <a:lnTo>
                      <a:pt x="155" y="92"/>
                    </a:lnTo>
                    <a:lnTo>
                      <a:pt x="153" y="91"/>
                    </a:lnTo>
                    <a:lnTo>
                      <a:pt x="152" y="91"/>
                    </a:lnTo>
                    <a:lnTo>
                      <a:pt x="152" y="94"/>
                    </a:lnTo>
                    <a:lnTo>
                      <a:pt x="144" y="94"/>
                    </a:lnTo>
                    <a:lnTo>
                      <a:pt x="146" y="95"/>
                    </a:lnTo>
                    <a:lnTo>
                      <a:pt x="150" y="95"/>
                    </a:lnTo>
                    <a:lnTo>
                      <a:pt x="152" y="96"/>
                    </a:lnTo>
                    <a:lnTo>
                      <a:pt x="155" y="95"/>
                    </a:lnTo>
                    <a:lnTo>
                      <a:pt x="161" y="95"/>
                    </a:lnTo>
                    <a:lnTo>
                      <a:pt x="163" y="96"/>
                    </a:lnTo>
                    <a:lnTo>
                      <a:pt x="181" y="96"/>
                    </a:lnTo>
                    <a:lnTo>
                      <a:pt x="179" y="97"/>
                    </a:lnTo>
                    <a:lnTo>
                      <a:pt x="183" y="101"/>
                    </a:lnTo>
                    <a:lnTo>
                      <a:pt x="170" y="101"/>
                    </a:lnTo>
                    <a:lnTo>
                      <a:pt x="168" y="100"/>
                    </a:lnTo>
                    <a:lnTo>
                      <a:pt x="167" y="99"/>
                    </a:lnTo>
                    <a:lnTo>
                      <a:pt x="164" y="97"/>
                    </a:lnTo>
                    <a:lnTo>
                      <a:pt x="149" y="97"/>
                    </a:lnTo>
                    <a:lnTo>
                      <a:pt x="152" y="97"/>
                    </a:lnTo>
                    <a:lnTo>
                      <a:pt x="155" y="99"/>
                    </a:lnTo>
                    <a:lnTo>
                      <a:pt x="163" y="99"/>
                    </a:lnTo>
                    <a:lnTo>
                      <a:pt x="164" y="100"/>
                    </a:lnTo>
                    <a:lnTo>
                      <a:pt x="153" y="100"/>
                    </a:lnTo>
                    <a:lnTo>
                      <a:pt x="152" y="101"/>
                    </a:lnTo>
                    <a:lnTo>
                      <a:pt x="147" y="101"/>
                    </a:lnTo>
                    <a:lnTo>
                      <a:pt x="146" y="102"/>
                    </a:lnTo>
                    <a:lnTo>
                      <a:pt x="153" y="102"/>
                    </a:lnTo>
                    <a:lnTo>
                      <a:pt x="156" y="101"/>
                    </a:lnTo>
                    <a:lnTo>
                      <a:pt x="162" y="101"/>
                    </a:lnTo>
                    <a:lnTo>
                      <a:pt x="164" y="102"/>
                    </a:lnTo>
                    <a:lnTo>
                      <a:pt x="168" y="102"/>
                    </a:lnTo>
                    <a:lnTo>
                      <a:pt x="167" y="103"/>
                    </a:lnTo>
                    <a:lnTo>
                      <a:pt x="164" y="103"/>
                    </a:lnTo>
                    <a:lnTo>
                      <a:pt x="167" y="105"/>
                    </a:lnTo>
                    <a:lnTo>
                      <a:pt x="174" y="105"/>
                    </a:lnTo>
                    <a:lnTo>
                      <a:pt x="176" y="106"/>
                    </a:lnTo>
                    <a:lnTo>
                      <a:pt x="178" y="106"/>
                    </a:lnTo>
                    <a:lnTo>
                      <a:pt x="178" y="110"/>
                    </a:lnTo>
                    <a:lnTo>
                      <a:pt x="180" y="111"/>
                    </a:lnTo>
                    <a:lnTo>
                      <a:pt x="178" y="112"/>
                    </a:lnTo>
                    <a:lnTo>
                      <a:pt x="176" y="112"/>
                    </a:lnTo>
                    <a:lnTo>
                      <a:pt x="174" y="113"/>
                    </a:lnTo>
                    <a:lnTo>
                      <a:pt x="166" y="113"/>
                    </a:lnTo>
                    <a:lnTo>
                      <a:pt x="168" y="114"/>
                    </a:lnTo>
                    <a:lnTo>
                      <a:pt x="169" y="114"/>
                    </a:lnTo>
                    <a:lnTo>
                      <a:pt x="172" y="116"/>
                    </a:lnTo>
                    <a:lnTo>
                      <a:pt x="174" y="116"/>
                    </a:lnTo>
                    <a:lnTo>
                      <a:pt x="175" y="117"/>
                    </a:lnTo>
                    <a:lnTo>
                      <a:pt x="174" y="118"/>
                    </a:lnTo>
                    <a:lnTo>
                      <a:pt x="172" y="119"/>
                    </a:lnTo>
                    <a:lnTo>
                      <a:pt x="170" y="120"/>
                    </a:lnTo>
                    <a:lnTo>
                      <a:pt x="168" y="120"/>
                    </a:lnTo>
                    <a:lnTo>
                      <a:pt x="166" y="119"/>
                    </a:lnTo>
                    <a:lnTo>
                      <a:pt x="157" y="119"/>
                    </a:lnTo>
                    <a:lnTo>
                      <a:pt x="158" y="120"/>
                    </a:lnTo>
                    <a:lnTo>
                      <a:pt x="161" y="122"/>
                    </a:lnTo>
                    <a:lnTo>
                      <a:pt x="169" y="122"/>
                    </a:lnTo>
                    <a:lnTo>
                      <a:pt x="169" y="124"/>
                    </a:lnTo>
                    <a:lnTo>
                      <a:pt x="167" y="125"/>
                    </a:lnTo>
                    <a:lnTo>
                      <a:pt x="166" y="125"/>
                    </a:lnTo>
                    <a:lnTo>
                      <a:pt x="163" y="124"/>
                    </a:lnTo>
                    <a:lnTo>
                      <a:pt x="162" y="125"/>
                    </a:lnTo>
                    <a:lnTo>
                      <a:pt x="160" y="127"/>
                    </a:lnTo>
                    <a:lnTo>
                      <a:pt x="157" y="127"/>
                    </a:lnTo>
                    <a:lnTo>
                      <a:pt x="156" y="128"/>
                    </a:lnTo>
                    <a:lnTo>
                      <a:pt x="153" y="127"/>
                    </a:lnTo>
                    <a:lnTo>
                      <a:pt x="145" y="127"/>
                    </a:lnTo>
                    <a:lnTo>
                      <a:pt x="144" y="125"/>
                    </a:lnTo>
                    <a:lnTo>
                      <a:pt x="141" y="127"/>
                    </a:lnTo>
                    <a:lnTo>
                      <a:pt x="145" y="130"/>
                    </a:lnTo>
                    <a:lnTo>
                      <a:pt x="144" y="133"/>
                    </a:lnTo>
                    <a:lnTo>
                      <a:pt x="145" y="133"/>
                    </a:lnTo>
                    <a:lnTo>
                      <a:pt x="147" y="134"/>
                    </a:lnTo>
                    <a:lnTo>
                      <a:pt x="145" y="136"/>
                    </a:lnTo>
                    <a:lnTo>
                      <a:pt x="143" y="138"/>
                    </a:lnTo>
                    <a:lnTo>
                      <a:pt x="141" y="139"/>
                    </a:lnTo>
                    <a:lnTo>
                      <a:pt x="139" y="140"/>
                    </a:lnTo>
                    <a:lnTo>
                      <a:pt x="137" y="140"/>
                    </a:lnTo>
                    <a:lnTo>
                      <a:pt x="135" y="139"/>
                    </a:lnTo>
                    <a:lnTo>
                      <a:pt x="134" y="140"/>
                    </a:lnTo>
                    <a:lnTo>
                      <a:pt x="132" y="141"/>
                    </a:lnTo>
                    <a:lnTo>
                      <a:pt x="129" y="140"/>
                    </a:lnTo>
                    <a:lnTo>
                      <a:pt x="128" y="140"/>
                    </a:lnTo>
                    <a:lnTo>
                      <a:pt x="126" y="141"/>
                    </a:lnTo>
                    <a:lnTo>
                      <a:pt x="118" y="141"/>
                    </a:lnTo>
                    <a:lnTo>
                      <a:pt x="114" y="139"/>
                    </a:lnTo>
                    <a:lnTo>
                      <a:pt x="112" y="139"/>
                    </a:lnTo>
                    <a:lnTo>
                      <a:pt x="110" y="138"/>
                    </a:lnTo>
                    <a:lnTo>
                      <a:pt x="109" y="136"/>
                    </a:lnTo>
                    <a:lnTo>
                      <a:pt x="106" y="136"/>
                    </a:lnTo>
                    <a:lnTo>
                      <a:pt x="105" y="138"/>
                    </a:lnTo>
                    <a:lnTo>
                      <a:pt x="106" y="139"/>
                    </a:lnTo>
                    <a:lnTo>
                      <a:pt x="111" y="139"/>
                    </a:lnTo>
                    <a:lnTo>
                      <a:pt x="109" y="140"/>
                    </a:lnTo>
                    <a:lnTo>
                      <a:pt x="108" y="140"/>
                    </a:lnTo>
                    <a:lnTo>
                      <a:pt x="105" y="141"/>
                    </a:lnTo>
                    <a:lnTo>
                      <a:pt x="103" y="140"/>
                    </a:lnTo>
                    <a:lnTo>
                      <a:pt x="100" y="140"/>
                    </a:lnTo>
                    <a:lnTo>
                      <a:pt x="103" y="141"/>
                    </a:lnTo>
                    <a:lnTo>
                      <a:pt x="104" y="144"/>
                    </a:lnTo>
                    <a:lnTo>
                      <a:pt x="106" y="144"/>
                    </a:lnTo>
                    <a:lnTo>
                      <a:pt x="109" y="142"/>
                    </a:lnTo>
                    <a:lnTo>
                      <a:pt x="110" y="141"/>
                    </a:lnTo>
                    <a:lnTo>
                      <a:pt x="117" y="141"/>
                    </a:lnTo>
                    <a:lnTo>
                      <a:pt x="120" y="142"/>
                    </a:lnTo>
                    <a:lnTo>
                      <a:pt x="133" y="142"/>
                    </a:lnTo>
                    <a:lnTo>
                      <a:pt x="134" y="144"/>
                    </a:lnTo>
                    <a:lnTo>
                      <a:pt x="133" y="146"/>
                    </a:lnTo>
                    <a:lnTo>
                      <a:pt x="132" y="147"/>
                    </a:lnTo>
                    <a:lnTo>
                      <a:pt x="129" y="148"/>
                    </a:lnTo>
                    <a:lnTo>
                      <a:pt x="134" y="148"/>
                    </a:lnTo>
                    <a:lnTo>
                      <a:pt x="134" y="151"/>
                    </a:lnTo>
                    <a:lnTo>
                      <a:pt x="137" y="151"/>
                    </a:lnTo>
                    <a:lnTo>
                      <a:pt x="139" y="150"/>
                    </a:lnTo>
                    <a:lnTo>
                      <a:pt x="141" y="147"/>
                    </a:lnTo>
                    <a:lnTo>
                      <a:pt x="144" y="147"/>
                    </a:lnTo>
                    <a:lnTo>
                      <a:pt x="145" y="148"/>
                    </a:lnTo>
                    <a:lnTo>
                      <a:pt x="145" y="150"/>
                    </a:lnTo>
                    <a:lnTo>
                      <a:pt x="147" y="151"/>
                    </a:lnTo>
                    <a:lnTo>
                      <a:pt x="146" y="153"/>
                    </a:lnTo>
                    <a:lnTo>
                      <a:pt x="146" y="155"/>
                    </a:lnTo>
                    <a:lnTo>
                      <a:pt x="144" y="156"/>
                    </a:lnTo>
                    <a:lnTo>
                      <a:pt x="141" y="158"/>
                    </a:lnTo>
                    <a:lnTo>
                      <a:pt x="139" y="159"/>
                    </a:lnTo>
                    <a:lnTo>
                      <a:pt x="138" y="157"/>
                    </a:lnTo>
                    <a:lnTo>
                      <a:pt x="137" y="157"/>
                    </a:lnTo>
                    <a:lnTo>
                      <a:pt x="135" y="158"/>
                    </a:lnTo>
                    <a:lnTo>
                      <a:pt x="134" y="161"/>
                    </a:lnTo>
                    <a:lnTo>
                      <a:pt x="132" y="161"/>
                    </a:lnTo>
                    <a:lnTo>
                      <a:pt x="132" y="163"/>
                    </a:lnTo>
                    <a:lnTo>
                      <a:pt x="129" y="162"/>
                    </a:lnTo>
                    <a:lnTo>
                      <a:pt x="127" y="163"/>
                    </a:lnTo>
                    <a:lnTo>
                      <a:pt x="126" y="163"/>
                    </a:lnTo>
                    <a:lnTo>
                      <a:pt x="123" y="164"/>
                    </a:lnTo>
                    <a:lnTo>
                      <a:pt x="117" y="164"/>
                    </a:lnTo>
                    <a:lnTo>
                      <a:pt x="115" y="166"/>
                    </a:lnTo>
                    <a:lnTo>
                      <a:pt x="112" y="166"/>
                    </a:lnTo>
                    <a:lnTo>
                      <a:pt x="112" y="167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16" name="Freeform 882"/>
              <p:cNvSpPr>
                <a:spLocks/>
              </p:cNvSpPr>
              <p:nvPr/>
            </p:nvSpPr>
            <p:spPr bwMode="auto">
              <a:xfrm>
                <a:off x="1799" y="1224"/>
                <a:ext cx="74" cy="46"/>
              </a:xfrm>
              <a:custGeom>
                <a:avLst/>
                <a:gdLst>
                  <a:gd name="T0" fmla="*/ 72 w 74"/>
                  <a:gd name="T1" fmla="*/ 37 h 46"/>
                  <a:gd name="T2" fmla="*/ 67 w 74"/>
                  <a:gd name="T3" fmla="*/ 40 h 46"/>
                  <a:gd name="T4" fmla="*/ 63 w 74"/>
                  <a:gd name="T5" fmla="*/ 41 h 46"/>
                  <a:gd name="T6" fmla="*/ 60 w 74"/>
                  <a:gd name="T7" fmla="*/ 39 h 46"/>
                  <a:gd name="T8" fmla="*/ 56 w 74"/>
                  <a:gd name="T9" fmla="*/ 38 h 46"/>
                  <a:gd name="T10" fmla="*/ 50 w 74"/>
                  <a:gd name="T11" fmla="*/ 35 h 46"/>
                  <a:gd name="T12" fmla="*/ 50 w 74"/>
                  <a:gd name="T13" fmla="*/ 33 h 46"/>
                  <a:gd name="T14" fmla="*/ 44 w 74"/>
                  <a:gd name="T15" fmla="*/ 31 h 46"/>
                  <a:gd name="T16" fmla="*/ 40 w 74"/>
                  <a:gd name="T17" fmla="*/ 29 h 46"/>
                  <a:gd name="T18" fmla="*/ 38 w 74"/>
                  <a:gd name="T19" fmla="*/ 35 h 46"/>
                  <a:gd name="T20" fmla="*/ 33 w 74"/>
                  <a:gd name="T21" fmla="*/ 39 h 46"/>
                  <a:gd name="T22" fmla="*/ 30 w 74"/>
                  <a:gd name="T23" fmla="*/ 40 h 46"/>
                  <a:gd name="T24" fmla="*/ 24 w 74"/>
                  <a:gd name="T25" fmla="*/ 45 h 46"/>
                  <a:gd name="T26" fmla="*/ 20 w 74"/>
                  <a:gd name="T27" fmla="*/ 46 h 46"/>
                  <a:gd name="T28" fmla="*/ 17 w 74"/>
                  <a:gd name="T29" fmla="*/ 38 h 46"/>
                  <a:gd name="T30" fmla="*/ 14 w 74"/>
                  <a:gd name="T31" fmla="*/ 37 h 46"/>
                  <a:gd name="T32" fmla="*/ 6 w 74"/>
                  <a:gd name="T33" fmla="*/ 38 h 46"/>
                  <a:gd name="T34" fmla="*/ 0 w 74"/>
                  <a:gd name="T35" fmla="*/ 39 h 46"/>
                  <a:gd name="T36" fmla="*/ 3 w 74"/>
                  <a:gd name="T37" fmla="*/ 35 h 46"/>
                  <a:gd name="T38" fmla="*/ 5 w 74"/>
                  <a:gd name="T39" fmla="*/ 33 h 46"/>
                  <a:gd name="T40" fmla="*/ 11 w 74"/>
                  <a:gd name="T41" fmla="*/ 31 h 46"/>
                  <a:gd name="T42" fmla="*/ 9 w 74"/>
                  <a:gd name="T43" fmla="*/ 22 h 46"/>
                  <a:gd name="T44" fmla="*/ 11 w 74"/>
                  <a:gd name="T45" fmla="*/ 18 h 46"/>
                  <a:gd name="T46" fmla="*/ 11 w 74"/>
                  <a:gd name="T47" fmla="*/ 15 h 46"/>
                  <a:gd name="T48" fmla="*/ 11 w 74"/>
                  <a:gd name="T49" fmla="*/ 10 h 46"/>
                  <a:gd name="T50" fmla="*/ 12 w 74"/>
                  <a:gd name="T51" fmla="*/ 4 h 46"/>
                  <a:gd name="T52" fmla="*/ 17 w 74"/>
                  <a:gd name="T53" fmla="*/ 0 h 46"/>
                  <a:gd name="T54" fmla="*/ 21 w 74"/>
                  <a:gd name="T55" fmla="*/ 1 h 46"/>
                  <a:gd name="T56" fmla="*/ 22 w 74"/>
                  <a:gd name="T57" fmla="*/ 5 h 46"/>
                  <a:gd name="T58" fmla="*/ 23 w 74"/>
                  <a:gd name="T59" fmla="*/ 9 h 46"/>
                  <a:gd name="T60" fmla="*/ 27 w 74"/>
                  <a:gd name="T61" fmla="*/ 10 h 46"/>
                  <a:gd name="T62" fmla="*/ 28 w 74"/>
                  <a:gd name="T63" fmla="*/ 6 h 46"/>
                  <a:gd name="T64" fmla="*/ 32 w 74"/>
                  <a:gd name="T65" fmla="*/ 9 h 46"/>
                  <a:gd name="T66" fmla="*/ 34 w 74"/>
                  <a:gd name="T67" fmla="*/ 11 h 46"/>
                  <a:gd name="T68" fmla="*/ 40 w 74"/>
                  <a:gd name="T69" fmla="*/ 12 h 46"/>
                  <a:gd name="T70" fmla="*/ 43 w 74"/>
                  <a:gd name="T71" fmla="*/ 16 h 46"/>
                  <a:gd name="T72" fmla="*/ 46 w 74"/>
                  <a:gd name="T73" fmla="*/ 17 h 46"/>
                  <a:gd name="T74" fmla="*/ 50 w 74"/>
                  <a:gd name="T75" fmla="*/ 20 h 46"/>
                  <a:gd name="T76" fmla="*/ 55 w 74"/>
                  <a:gd name="T77" fmla="*/ 22 h 46"/>
                  <a:gd name="T78" fmla="*/ 57 w 74"/>
                  <a:gd name="T79" fmla="*/ 27 h 46"/>
                  <a:gd name="T80" fmla="*/ 58 w 74"/>
                  <a:gd name="T81" fmla="*/ 31 h 46"/>
                  <a:gd name="T82" fmla="*/ 55 w 74"/>
                  <a:gd name="T83" fmla="*/ 32 h 46"/>
                  <a:gd name="T84" fmla="*/ 66 w 74"/>
                  <a:gd name="T85" fmla="*/ 31 h 46"/>
                  <a:gd name="T86" fmla="*/ 69 w 74"/>
                  <a:gd name="T87" fmla="*/ 32 h 46"/>
                  <a:gd name="T88" fmla="*/ 69 w 74"/>
                  <a:gd name="T89" fmla="*/ 34 h 46"/>
                  <a:gd name="T90" fmla="*/ 73 w 74"/>
                  <a:gd name="T91" fmla="*/ 3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4" h="46">
                    <a:moveTo>
                      <a:pt x="74" y="35"/>
                    </a:moveTo>
                    <a:lnTo>
                      <a:pt x="72" y="37"/>
                    </a:lnTo>
                    <a:lnTo>
                      <a:pt x="69" y="39"/>
                    </a:lnTo>
                    <a:lnTo>
                      <a:pt x="67" y="40"/>
                    </a:lnTo>
                    <a:lnTo>
                      <a:pt x="66" y="41"/>
                    </a:lnTo>
                    <a:lnTo>
                      <a:pt x="63" y="41"/>
                    </a:lnTo>
                    <a:lnTo>
                      <a:pt x="62" y="40"/>
                    </a:lnTo>
                    <a:lnTo>
                      <a:pt x="60" y="39"/>
                    </a:lnTo>
                    <a:lnTo>
                      <a:pt x="58" y="39"/>
                    </a:lnTo>
                    <a:lnTo>
                      <a:pt x="56" y="38"/>
                    </a:lnTo>
                    <a:lnTo>
                      <a:pt x="50" y="38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0" y="33"/>
                    </a:lnTo>
                    <a:lnTo>
                      <a:pt x="44" y="33"/>
                    </a:lnTo>
                    <a:lnTo>
                      <a:pt x="44" y="31"/>
                    </a:lnTo>
                    <a:lnTo>
                      <a:pt x="45" y="29"/>
                    </a:lnTo>
                    <a:lnTo>
                      <a:pt x="40" y="29"/>
                    </a:lnTo>
                    <a:lnTo>
                      <a:pt x="38" y="32"/>
                    </a:lnTo>
                    <a:lnTo>
                      <a:pt x="38" y="35"/>
                    </a:lnTo>
                    <a:lnTo>
                      <a:pt x="35" y="38"/>
                    </a:lnTo>
                    <a:lnTo>
                      <a:pt x="33" y="39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27" y="44"/>
                    </a:lnTo>
                    <a:lnTo>
                      <a:pt x="24" y="45"/>
                    </a:lnTo>
                    <a:lnTo>
                      <a:pt x="23" y="46"/>
                    </a:lnTo>
                    <a:lnTo>
                      <a:pt x="20" y="46"/>
                    </a:lnTo>
                    <a:lnTo>
                      <a:pt x="17" y="45"/>
                    </a:lnTo>
                    <a:lnTo>
                      <a:pt x="17" y="38"/>
                    </a:lnTo>
                    <a:lnTo>
                      <a:pt x="16" y="37"/>
                    </a:lnTo>
                    <a:lnTo>
                      <a:pt x="14" y="37"/>
                    </a:lnTo>
                    <a:lnTo>
                      <a:pt x="12" y="38"/>
                    </a:lnTo>
                    <a:lnTo>
                      <a:pt x="6" y="38"/>
                    </a:lnTo>
                    <a:lnTo>
                      <a:pt x="4" y="39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3" y="35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10" y="31"/>
                    </a:lnTo>
                    <a:lnTo>
                      <a:pt x="11" y="31"/>
                    </a:lnTo>
                    <a:lnTo>
                      <a:pt x="9" y="26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1" y="18"/>
                    </a:lnTo>
                    <a:lnTo>
                      <a:pt x="12" y="16"/>
                    </a:lnTo>
                    <a:lnTo>
                      <a:pt x="11" y="15"/>
                    </a:lnTo>
                    <a:lnTo>
                      <a:pt x="12" y="12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2" y="4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4" y="11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8" y="6"/>
                    </a:lnTo>
                    <a:lnTo>
                      <a:pt x="29" y="7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7" y="12"/>
                    </a:lnTo>
                    <a:lnTo>
                      <a:pt x="40" y="12"/>
                    </a:lnTo>
                    <a:lnTo>
                      <a:pt x="41" y="15"/>
                    </a:lnTo>
                    <a:lnTo>
                      <a:pt x="43" y="16"/>
                    </a:lnTo>
                    <a:lnTo>
                      <a:pt x="45" y="17"/>
                    </a:lnTo>
                    <a:lnTo>
                      <a:pt x="46" y="17"/>
                    </a:lnTo>
                    <a:lnTo>
                      <a:pt x="47" y="18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5" y="22"/>
                    </a:lnTo>
                    <a:lnTo>
                      <a:pt x="57" y="23"/>
                    </a:lnTo>
                    <a:lnTo>
                      <a:pt x="57" y="27"/>
                    </a:lnTo>
                    <a:lnTo>
                      <a:pt x="58" y="28"/>
                    </a:lnTo>
                    <a:lnTo>
                      <a:pt x="58" y="31"/>
                    </a:lnTo>
                    <a:lnTo>
                      <a:pt x="57" y="31"/>
                    </a:lnTo>
                    <a:lnTo>
                      <a:pt x="55" y="32"/>
                    </a:lnTo>
                    <a:lnTo>
                      <a:pt x="64" y="32"/>
                    </a:lnTo>
                    <a:lnTo>
                      <a:pt x="66" y="31"/>
                    </a:lnTo>
                    <a:lnTo>
                      <a:pt x="68" y="31"/>
                    </a:lnTo>
                    <a:lnTo>
                      <a:pt x="69" y="32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70" y="34"/>
                    </a:lnTo>
                    <a:lnTo>
                      <a:pt x="73" y="35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17" name="Freeform 883"/>
              <p:cNvSpPr>
                <a:spLocks/>
              </p:cNvSpPr>
              <p:nvPr/>
            </p:nvSpPr>
            <p:spPr bwMode="auto">
              <a:xfrm>
                <a:off x="1866" y="1075"/>
                <a:ext cx="49" cy="21"/>
              </a:xfrm>
              <a:custGeom>
                <a:avLst/>
                <a:gdLst>
                  <a:gd name="T0" fmla="*/ 15 w 49"/>
                  <a:gd name="T1" fmla="*/ 21 h 21"/>
                  <a:gd name="T2" fmla="*/ 13 w 49"/>
                  <a:gd name="T3" fmla="*/ 21 h 21"/>
                  <a:gd name="T4" fmla="*/ 12 w 49"/>
                  <a:gd name="T5" fmla="*/ 20 h 21"/>
                  <a:gd name="T6" fmla="*/ 9 w 49"/>
                  <a:gd name="T7" fmla="*/ 20 h 21"/>
                  <a:gd name="T8" fmla="*/ 8 w 49"/>
                  <a:gd name="T9" fmla="*/ 18 h 21"/>
                  <a:gd name="T10" fmla="*/ 7 w 49"/>
                  <a:gd name="T11" fmla="*/ 16 h 21"/>
                  <a:gd name="T12" fmla="*/ 7 w 49"/>
                  <a:gd name="T13" fmla="*/ 11 h 21"/>
                  <a:gd name="T14" fmla="*/ 3 w 49"/>
                  <a:gd name="T15" fmla="*/ 11 h 21"/>
                  <a:gd name="T16" fmla="*/ 1 w 49"/>
                  <a:gd name="T17" fmla="*/ 10 h 21"/>
                  <a:gd name="T18" fmla="*/ 0 w 49"/>
                  <a:gd name="T19" fmla="*/ 9 h 21"/>
                  <a:gd name="T20" fmla="*/ 0 w 49"/>
                  <a:gd name="T21" fmla="*/ 8 h 21"/>
                  <a:gd name="T22" fmla="*/ 2 w 49"/>
                  <a:gd name="T23" fmla="*/ 7 h 21"/>
                  <a:gd name="T24" fmla="*/ 0 w 49"/>
                  <a:gd name="T25" fmla="*/ 5 h 21"/>
                  <a:gd name="T26" fmla="*/ 0 w 49"/>
                  <a:gd name="T27" fmla="*/ 3 h 21"/>
                  <a:gd name="T28" fmla="*/ 2 w 49"/>
                  <a:gd name="T29" fmla="*/ 0 h 21"/>
                  <a:gd name="T30" fmla="*/ 5 w 49"/>
                  <a:gd name="T31" fmla="*/ 0 h 21"/>
                  <a:gd name="T32" fmla="*/ 7 w 49"/>
                  <a:gd name="T33" fmla="*/ 2 h 21"/>
                  <a:gd name="T34" fmla="*/ 11 w 49"/>
                  <a:gd name="T35" fmla="*/ 2 h 21"/>
                  <a:gd name="T36" fmla="*/ 13 w 49"/>
                  <a:gd name="T37" fmla="*/ 3 h 21"/>
                  <a:gd name="T38" fmla="*/ 22 w 49"/>
                  <a:gd name="T39" fmla="*/ 3 h 21"/>
                  <a:gd name="T40" fmla="*/ 23 w 49"/>
                  <a:gd name="T41" fmla="*/ 4 h 21"/>
                  <a:gd name="T42" fmla="*/ 24 w 49"/>
                  <a:gd name="T43" fmla="*/ 3 h 21"/>
                  <a:gd name="T44" fmla="*/ 29 w 49"/>
                  <a:gd name="T45" fmla="*/ 3 h 21"/>
                  <a:gd name="T46" fmla="*/ 30 w 49"/>
                  <a:gd name="T47" fmla="*/ 4 h 21"/>
                  <a:gd name="T48" fmla="*/ 32 w 49"/>
                  <a:gd name="T49" fmla="*/ 4 h 21"/>
                  <a:gd name="T50" fmla="*/ 35 w 49"/>
                  <a:gd name="T51" fmla="*/ 5 h 21"/>
                  <a:gd name="T52" fmla="*/ 37 w 49"/>
                  <a:gd name="T53" fmla="*/ 5 h 21"/>
                  <a:gd name="T54" fmla="*/ 38 w 49"/>
                  <a:gd name="T55" fmla="*/ 8 h 21"/>
                  <a:gd name="T56" fmla="*/ 40 w 49"/>
                  <a:gd name="T57" fmla="*/ 9 h 21"/>
                  <a:gd name="T58" fmla="*/ 42 w 49"/>
                  <a:gd name="T59" fmla="*/ 10 h 21"/>
                  <a:gd name="T60" fmla="*/ 46 w 49"/>
                  <a:gd name="T61" fmla="*/ 14 h 21"/>
                  <a:gd name="T62" fmla="*/ 47 w 49"/>
                  <a:gd name="T63" fmla="*/ 14 h 21"/>
                  <a:gd name="T64" fmla="*/ 48 w 49"/>
                  <a:gd name="T65" fmla="*/ 16 h 21"/>
                  <a:gd name="T66" fmla="*/ 49 w 49"/>
                  <a:gd name="T67" fmla="*/ 18 h 21"/>
                  <a:gd name="T68" fmla="*/ 49 w 49"/>
                  <a:gd name="T69" fmla="*/ 19 h 21"/>
                  <a:gd name="T70" fmla="*/ 47 w 49"/>
                  <a:gd name="T71" fmla="*/ 20 h 21"/>
                  <a:gd name="T72" fmla="*/ 41 w 49"/>
                  <a:gd name="T73" fmla="*/ 20 h 21"/>
                  <a:gd name="T74" fmla="*/ 38 w 49"/>
                  <a:gd name="T75" fmla="*/ 19 h 21"/>
                  <a:gd name="T76" fmla="*/ 24 w 49"/>
                  <a:gd name="T77" fmla="*/ 19 h 21"/>
                  <a:gd name="T78" fmla="*/ 19 w 49"/>
                  <a:gd name="T79" fmla="*/ 21 h 21"/>
                  <a:gd name="T80" fmla="*/ 15 w 49"/>
                  <a:gd name="T8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9" h="21">
                    <a:moveTo>
                      <a:pt x="15" y="21"/>
                    </a:moveTo>
                    <a:lnTo>
                      <a:pt x="13" y="21"/>
                    </a:lnTo>
                    <a:lnTo>
                      <a:pt x="12" y="20"/>
                    </a:lnTo>
                    <a:lnTo>
                      <a:pt x="9" y="20"/>
                    </a:lnTo>
                    <a:lnTo>
                      <a:pt x="8" y="18"/>
                    </a:lnTo>
                    <a:lnTo>
                      <a:pt x="7" y="16"/>
                    </a:lnTo>
                    <a:lnTo>
                      <a:pt x="7" y="11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8" y="8"/>
                    </a:lnTo>
                    <a:lnTo>
                      <a:pt x="40" y="9"/>
                    </a:lnTo>
                    <a:lnTo>
                      <a:pt x="42" y="10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8" y="16"/>
                    </a:lnTo>
                    <a:lnTo>
                      <a:pt x="49" y="18"/>
                    </a:lnTo>
                    <a:lnTo>
                      <a:pt x="49" y="19"/>
                    </a:lnTo>
                    <a:lnTo>
                      <a:pt x="47" y="20"/>
                    </a:lnTo>
                    <a:lnTo>
                      <a:pt x="41" y="20"/>
                    </a:lnTo>
                    <a:lnTo>
                      <a:pt x="38" y="19"/>
                    </a:lnTo>
                    <a:lnTo>
                      <a:pt x="24" y="19"/>
                    </a:lnTo>
                    <a:lnTo>
                      <a:pt x="19" y="21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18" name="Freeform 884"/>
              <p:cNvSpPr>
                <a:spLocks/>
              </p:cNvSpPr>
              <p:nvPr/>
            </p:nvSpPr>
            <p:spPr bwMode="auto">
              <a:xfrm>
                <a:off x="1821" y="1222"/>
                <a:ext cx="6" cy="8"/>
              </a:xfrm>
              <a:custGeom>
                <a:avLst/>
                <a:gdLst>
                  <a:gd name="T0" fmla="*/ 5 w 6"/>
                  <a:gd name="T1" fmla="*/ 8 h 8"/>
                  <a:gd name="T2" fmla="*/ 4 w 6"/>
                  <a:gd name="T3" fmla="*/ 6 h 8"/>
                  <a:gd name="T4" fmla="*/ 1 w 6"/>
                  <a:gd name="T5" fmla="*/ 5 h 8"/>
                  <a:gd name="T6" fmla="*/ 0 w 6"/>
                  <a:gd name="T7" fmla="*/ 3 h 8"/>
                  <a:gd name="T8" fmla="*/ 0 w 6"/>
                  <a:gd name="T9" fmla="*/ 0 h 8"/>
                  <a:gd name="T10" fmla="*/ 2 w 6"/>
                  <a:gd name="T11" fmla="*/ 0 h 8"/>
                  <a:gd name="T12" fmla="*/ 5 w 6"/>
                  <a:gd name="T13" fmla="*/ 2 h 8"/>
                  <a:gd name="T14" fmla="*/ 5 w 6"/>
                  <a:gd name="T15" fmla="*/ 5 h 8"/>
                  <a:gd name="T16" fmla="*/ 6 w 6"/>
                  <a:gd name="T17" fmla="*/ 6 h 8"/>
                  <a:gd name="T18" fmla="*/ 5 w 6"/>
                  <a:gd name="T19" fmla="*/ 7 h 8"/>
                  <a:gd name="T20" fmla="*/ 5 w 6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8">
                    <a:moveTo>
                      <a:pt x="5" y="8"/>
                    </a:moveTo>
                    <a:lnTo>
                      <a:pt x="4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19" name="Freeform 885"/>
              <p:cNvSpPr>
                <a:spLocks/>
              </p:cNvSpPr>
              <p:nvPr/>
            </p:nvSpPr>
            <p:spPr bwMode="auto">
              <a:xfrm>
                <a:off x="1828" y="1219"/>
                <a:ext cx="14" cy="9"/>
              </a:xfrm>
              <a:custGeom>
                <a:avLst/>
                <a:gdLst>
                  <a:gd name="T0" fmla="*/ 0 w 14"/>
                  <a:gd name="T1" fmla="*/ 0 h 9"/>
                  <a:gd name="T2" fmla="*/ 3 w 14"/>
                  <a:gd name="T3" fmla="*/ 1 h 9"/>
                  <a:gd name="T4" fmla="*/ 4 w 14"/>
                  <a:gd name="T5" fmla="*/ 1 h 9"/>
                  <a:gd name="T6" fmla="*/ 9 w 14"/>
                  <a:gd name="T7" fmla="*/ 4 h 9"/>
                  <a:gd name="T8" fmla="*/ 8 w 14"/>
                  <a:gd name="T9" fmla="*/ 5 h 9"/>
                  <a:gd name="T10" fmla="*/ 9 w 14"/>
                  <a:gd name="T11" fmla="*/ 8 h 9"/>
                  <a:gd name="T12" fmla="*/ 14 w 14"/>
                  <a:gd name="T13" fmla="*/ 8 h 9"/>
                  <a:gd name="T14" fmla="*/ 11 w 14"/>
                  <a:gd name="T15" fmla="*/ 9 h 9"/>
                  <a:gd name="T16" fmla="*/ 8 w 14"/>
                  <a:gd name="T17" fmla="*/ 9 h 9"/>
                  <a:gd name="T18" fmla="*/ 8 w 14"/>
                  <a:gd name="T19" fmla="*/ 6 h 9"/>
                  <a:gd name="T20" fmla="*/ 5 w 14"/>
                  <a:gd name="T21" fmla="*/ 8 h 9"/>
                  <a:gd name="T22" fmla="*/ 4 w 14"/>
                  <a:gd name="T23" fmla="*/ 6 h 9"/>
                  <a:gd name="T24" fmla="*/ 4 w 14"/>
                  <a:gd name="T25" fmla="*/ 5 h 9"/>
                  <a:gd name="T26" fmla="*/ 3 w 14"/>
                  <a:gd name="T27" fmla="*/ 3 h 9"/>
                  <a:gd name="T28" fmla="*/ 1 w 14"/>
                  <a:gd name="T29" fmla="*/ 3 h 9"/>
                  <a:gd name="T30" fmla="*/ 0 w 14"/>
                  <a:gd name="T31" fmla="*/ 1 h 9"/>
                  <a:gd name="T32" fmla="*/ 0 w 14"/>
                  <a:gd name="T3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9">
                    <a:moveTo>
                      <a:pt x="0" y="0"/>
                    </a:moveTo>
                    <a:lnTo>
                      <a:pt x="3" y="1"/>
                    </a:lnTo>
                    <a:lnTo>
                      <a:pt x="4" y="1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6"/>
                    </a:lnTo>
                    <a:lnTo>
                      <a:pt x="5" y="8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20" name="Freeform 886"/>
              <p:cNvSpPr>
                <a:spLocks/>
              </p:cNvSpPr>
              <p:nvPr/>
            </p:nvSpPr>
            <p:spPr bwMode="auto">
              <a:xfrm>
                <a:off x="1839" y="122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21" name="Freeform 887"/>
              <p:cNvSpPr>
                <a:spLocks/>
              </p:cNvSpPr>
              <p:nvPr/>
            </p:nvSpPr>
            <p:spPr bwMode="auto">
              <a:xfrm>
                <a:off x="1840" y="121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2 h 2"/>
                  <a:gd name="T4" fmla="*/ 0 w 4"/>
                  <a:gd name="T5" fmla="*/ 0 h 2"/>
                  <a:gd name="T6" fmla="*/ 3 w 4"/>
                  <a:gd name="T7" fmla="*/ 1 h 2"/>
                  <a:gd name="T8" fmla="*/ 4 w 4"/>
                  <a:gd name="T9" fmla="*/ 1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22" name="Freeform 888"/>
              <p:cNvSpPr>
                <a:spLocks/>
              </p:cNvSpPr>
              <p:nvPr/>
            </p:nvSpPr>
            <p:spPr bwMode="auto">
              <a:xfrm>
                <a:off x="1803" y="1180"/>
                <a:ext cx="6" cy="11"/>
              </a:xfrm>
              <a:custGeom>
                <a:avLst/>
                <a:gdLst>
                  <a:gd name="T0" fmla="*/ 2 w 6"/>
                  <a:gd name="T1" fmla="*/ 0 h 11"/>
                  <a:gd name="T2" fmla="*/ 5 w 6"/>
                  <a:gd name="T3" fmla="*/ 1 h 11"/>
                  <a:gd name="T4" fmla="*/ 5 w 6"/>
                  <a:gd name="T5" fmla="*/ 6 h 11"/>
                  <a:gd name="T6" fmla="*/ 6 w 6"/>
                  <a:gd name="T7" fmla="*/ 8 h 11"/>
                  <a:gd name="T8" fmla="*/ 5 w 6"/>
                  <a:gd name="T9" fmla="*/ 10 h 11"/>
                  <a:gd name="T10" fmla="*/ 3 w 6"/>
                  <a:gd name="T11" fmla="*/ 11 h 11"/>
                  <a:gd name="T12" fmla="*/ 1 w 6"/>
                  <a:gd name="T13" fmla="*/ 10 h 11"/>
                  <a:gd name="T14" fmla="*/ 0 w 6"/>
                  <a:gd name="T15" fmla="*/ 9 h 11"/>
                  <a:gd name="T16" fmla="*/ 0 w 6"/>
                  <a:gd name="T17" fmla="*/ 3 h 11"/>
                  <a:gd name="T18" fmla="*/ 2 w 6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lnTo>
                      <a:pt x="5" y="1"/>
                    </a:lnTo>
                    <a:lnTo>
                      <a:pt x="5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23" name="Freeform 889"/>
              <p:cNvSpPr>
                <a:spLocks/>
              </p:cNvSpPr>
              <p:nvPr/>
            </p:nvSpPr>
            <p:spPr bwMode="auto">
              <a:xfrm>
                <a:off x="1770" y="1170"/>
                <a:ext cx="3" cy="4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3 h 4"/>
                  <a:gd name="T4" fmla="*/ 1 w 3"/>
                  <a:gd name="T5" fmla="*/ 0 h 4"/>
                  <a:gd name="T6" fmla="*/ 3 w 3"/>
                  <a:gd name="T7" fmla="*/ 2 h 4"/>
                  <a:gd name="T8" fmla="*/ 1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24" name="Freeform 890"/>
              <p:cNvSpPr>
                <a:spLocks/>
              </p:cNvSpPr>
              <p:nvPr/>
            </p:nvSpPr>
            <p:spPr bwMode="auto">
              <a:xfrm>
                <a:off x="1751" y="115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25" name="Freeform 891"/>
              <p:cNvSpPr>
                <a:spLocks/>
              </p:cNvSpPr>
              <p:nvPr/>
            </p:nvSpPr>
            <p:spPr bwMode="auto">
              <a:xfrm>
                <a:off x="1753" y="115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26" name="Freeform 892"/>
              <p:cNvSpPr>
                <a:spLocks/>
              </p:cNvSpPr>
              <p:nvPr/>
            </p:nvSpPr>
            <p:spPr bwMode="auto">
              <a:xfrm>
                <a:off x="1753" y="1153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27" name="Freeform 893"/>
              <p:cNvSpPr>
                <a:spLocks/>
              </p:cNvSpPr>
              <p:nvPr/>
            </p:nvSpPr>
            <p:spPr bwMode="auto">
              <a:xfrm>
                <a:off x="1763" y="1161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1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28" name="Freeform 894"/>
              <p:cNvSpPr>
                <a:spLocks/>
              </p:cNvSpPr>
              <p:nvPr/>
            </p:nvSpPr>
            <p:spPr bwMode="auto">
              <a:xfrm>
                <a:off x="1765" y="1160"/>
                <a:ext cx="4" cy="3"/>
              </a:xfrm>
              <a:custGeom>
                <a:avLst/>
                <a:gdLst>
                  <a:gd name="T0" fmla="*/ 3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4" y="2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29" name="Freeform 895"/>
              <p:cNvSpPr>
                <a:spLocks/>
              </p:cNvSpPr>
              <p:nvPr/>
            </p:nvSpPr>
            <p:spPr bwMode="auto">
              <a:xfrm>
                <a:off x="1834" y="1153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30" name="Freeform 896"/>
              <p:cNvSpPr>
                <a:spLocks/>
              </p:cNvSpPr>
              <p:nvPr/>
            </p:nvSpPr>
            <p:spPr bwMode="auto">
              <a:xfrm>
                <a:off x="1840" y="115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31" name="Freeform 897"/>
              <p:cNvSpPr>
                <a:spLocks/>
              </p:cNvSpPr>
              <p:nvPr/>
            </p:nvSpPr>
            <p:spPr bwMode="auto">
              <a:xfrm>
                <a:off x="1851" y="1160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32" name="Freeform 898"/>
              <p:cNvSpPr>
                <a:spLocks/>
              </p:cNvSpPr>
              <p:nvPr/>
            </p:nvSpPr>
            <p:spPr bwMode="auto">
              <a:xfrm>
                <a:off x="1856" y="116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0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33" name="Freeform 899"/>
              <p:cNvSpPr>
                <a:spLocks/>
              </p:cNvSpPr>
              <p:nvPr/>
            </p:nvSpPr>
            <p:spPr bwMode="auto">
              <a:xfrm>
                <a:off x="1857" y="1158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34" name="Freeform 900"/>
              <p:cNvSpPr>
                <a:spLocks/>
              </p:cNvSpPr>
              <p:nvPr/>
            </p:nvSpPr>
            <p:spPr bwMode="auto">
              <a:xfrm>
                <a:off x="1648" y="1164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1 w 2"/>
                  <a:gd name="T5" fmla="*/ 0 h 3"/>
                  <a:gd name="T6" fmla="*/ 2 w 2"/>
                  <a:gd name="T7" fmla="*/ 2 h 3"/>
                  <a:gd name="T8" fmla="*/ 0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35" name="Freeform 901"/>
              <p:cNvSpPr>
                <a:spLocks/>
              </p:cNvSpPr>
              <p:nvPr/>
            </p:nvSpPr>
            <p:spPr bwMode="auto">
              <a:xfrm>
                <a:off x="1594" y="1075"/>
                <a:ext cx="25" cy="19"/>
              </a:xfrm>
              <a:custGeom>
                <a:avLst/>
                <a:gdLst>
                  <a:gd name="T0" fmla="*/ 0 w 25"/>
                  <a:gd name="T1" fmla="*/ 7 h 19"/>
                  <a:gd name="T2" fmla="*/ 0 w 25"/>
                  <a:gd name="T3" fmla="*/ 5 h 19"/>
                  <a:gd name="T4" fmla="*/ 2 w 25"/>
                  <a:gd name="T5" fmla="*/ 4 h 19"/>
                  <a:gd name="T6" fmla="*/ 3 w 25"/>
                  <a:gd name="T7" fmla="*/ 2 h 19"/>
                  <a:gd name="T8" fmla="*/ 12 w 25"/>
                  <a:gd name="T9" fmla="*/ 2 h 19"/>
                  <a:gd name="T10" fmla="*/ 14 w 25"/>
                  <a:gd name="T11" fmla="*/ 0 h 19"/>
                  <a:gd name="T12" fmla="*/ 17 w 25"/>
                  <a:gd name="T13" fmla="*/ 0 h 19"/>
                  <a:gd name="T14" fmla="*/ 19 w 25"/>
                  <a:gd name="T15" fmla="*/ 2 h 19"/>
                  <a:gd name="T16" fmla="*/ 20 w 25"/>
                  <a:gd name="T17" fmla="*/ 2 h 19"/>
                  <a:gd name="T18" fmla="*/ 21 w 25"/>
                  <a:gd name="T19" fmla="*/ 3 h 19"/>
                  <a:gd name="T20" fmla="*/ 24 w 25"/>
                  <a:gd name="T21" fmla="*/ 4 h 19"/>
                  <a:gd name="T22" fmla="*/ 25 w 25"/>
                  <a:gd name="T23" fmla="*/ 5 h 19"/>
                  <a:gd name="T24" fmla="*/ 25 w 25"/>
                  <a:gd name="T25" fmla="*/ 9 h 19"/>
                  <a:gd name="T26" fmla="*/ 24 w 25"/>
                  <a:gd name="T27" fmla="*/ 10 h 19"/>
                  <a:gd name="T28" fmla="*/ 23 w 25"/>
                  <a:gd name="T29" fmla="*/ 13 h 19"/>
                  <a:gd name="T30" fmla="*/ 19 w 25"/>
                  <a:gd name="T31" fmla="*/ 16 h 19"/>
                  <a:gd name="T32" fmla="*/ 17 w 25"/>
                  <a:gd name="T33" fmla="*/ 18 h 19"/>
                  <a:gd name="T34" fmla="*/ 18 w 25"/>
                  <a:gd name="T35" fmla="*/ 19 h 19"/>
                  <a:gd name="T36" fmla="*/ 15 w 25"/>
                  <a:gd name="T37" fmla="*/ 19 h 19"/>
                  <a:gd name="T38" fmla="*/ 14 w 25"/>
                  <a:gd name="T39" fmla="*/ 16 h 19"/>
                  <a:gd name="T40" fmla="*/ 12 w 25"/>
                  <a:gd name="T41" fmla="*/ 14 h 19"/>
                  <a:gd name="T42" fmla="*/ 9 w 25"/>
                  <a:gd name="T43" fmla="*/ 13 h 19"/>
                  <a:gd name="T44" fmla="*/ 7 w 25"/>
                  <a:gd name="T45" fmla="*/ 10 h 19"/>
                  <a:gd name="T46" fmla="*/ 4 w 25"/>
                  <a:gd name="T47" fmla="*/ 9 h 19"/>
                  <a:gd name="T48" fmla="*/ 2 w 25"/>
                  <a:gd name="T49" fmla="*/ 7 h 19"/>
                  <a:gd name="T50" fmla="*/ 0 w 25"/>
                  <a:gd name="T51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19">
                    <a:moveTo>
                      <a:pt x="0" y="7"/>
                    </a:moveTo>
                    <a:lnTo>
                      <a:pt x="0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9"/>
                    </a:lnTo>
                    <a:lnTo>
                      <a:pt x="24" y="10"/>
                    </a:lnTo>
                    <a:lnTo>
                      <a:pt x="23" y="13"/>
                    </a:lnTo>
                    <a:lnTo>
                      <a:pt x="19" y="16"/>
                    </a:lnTo>
                    <a:lnTo>
                      <a:pt x="17" y="18"/>
                    </a:lnTo>
                    <a:lnTo>
                      <a:pt x="18" y="19"/>
                    </a:lnTo>
                    <a:lnTo>
                      <a:pt x="15" y="19"/>
                    </a:lnTo>
                    <a:lnTo>
                      <a:pt x="14" y="16"/>
                    </a:lnTo>
                    <a:lnTo>
                      <a:pt x="12" y="14"/>
                    </a:lnTo>
                    <a:lnTo>
                      <a:pt x="9" y="13"/>
                    </a:lnTo>
                    <a:lnTo>
                      <a:pt x="7" y="10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36" name="Freeform 902"/>
              <p:cNvSpPr>
                <a:spLocks/>
              </p:cNvSpPr>
              <p:nvPr/>
            </p:nvSpPr>
            <p:spPr bwMode="auto">
              <a:xfrm>
                <a:off x="2031" y="128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37" name="Freeform 903"/>
              <p:cNvSpPr>
                <a:spLocks/>
              </p:cNvSpPr>
              <p:nvPr/>
            </p:nvSpPr>
            <p:spPr bwMode="auto">
              <a:xfrm>
                <a:off x="1608" y="1093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1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38" name="Freeform 904"/>
              <p:cNvSpPr>
                <a:spLocks/>
              </p:cNvSpPr>
              <p:nvPr/>
            </p:nvSpPr>
            <p:spPr bwMode="auto">
              <a:xfrm>
                <a:off x="2031" y="126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39" name="Freeform 905"/>
              <p:cNvSpPr>
                <a:spLocks/>
              </p:cNvSpPr>
              <p:nvPr/>
            </p:nvSpPr>
            <p:spPr bwMode="auto">
              <a:xfrm>
                <a:off x="2011" y="1216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2 w 4"/>
                  <a:gd name="T7" fmla="*/ 0 h 1"/>
                  <a:gd name="T8" fmla="*/ 4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40" name="Freeform 906"/>
              <p:cNvSpPr>
                <a:spLocks/>
              </p:cNvSpPr>
              <p:nvPr/>
            </p:nvSpPr>
            <p:spPr bwMode="auto">
              <a:xfrm>
                <a:off x="2010" y="127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41" name="Freeform 907"/>
              <p:cNvSpPr>
                <a:spLocks/>
              </p:cNvSpPr>
              <p:nvPr/>
            </p:nvSpPr>
            <p:spPr bwMode="auto">
              <a:xfrm>
                <a:off x="2010" y="122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42" name="Freeform 908"/>
              <p:cNvSpPr>
                <a:spLocks/>
              </p:cNvSpPr>
              <p:nvPr/>
            </p:nvSpPr>
            <p:spPr bwMode="auto">
              <a:xfrm>
                <a:off x="2004" y="122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43" name="Freeform 909"/>
              <p:cNvSpPr>
                <a:spLocks/>
              </p:cNvSpPr>
              <p:nvPr/>
            </p:nvSpPr>
            <p:spPr bwMode="auto">
              <a:xfrm>
                <a:off x="2002" y="1157"/>
                <a:ext cx="5" cy="1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1 h 1"/>
                  <a:gd name="T4" fmla="*/ 3 w 5"/>
                  <a:gd name="T5" fmla="*/ 0 h 1"/>
                  <a:gd name="T6" fmla="*/ 4 w 5"/>
                  <a:gd name="T7" fmla="*/ 0 h 1"/>
                  <a:gd name="T8" fmla="*/ 5 w 5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44" name="Freeform 910"/>
              <p:cNvSpPr>
                <a:spLocks/>
              </p:cNvSpPr>
              <p:nvPr/>
            </p:nvSpPr>
            <p:spPr bwMode="auto">
              <a:xfrm>
                <a:off x="2002" y="116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45" name="Freeform 911"/>
              <p:cNvSpPr>
                <a:spLocks/>
              </p:cNvSpPr>
              <p:nvPr/>
            </p:nvSpPr>
            <p:spPr bwMode="auto">
              <a:xfrm>
                <a:off x="2001" y="117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46" name="Freeform 912"/>
              <p:cNvSpPr>
                <a:spLocks/>
              </p:cNvSpPr>
              <p:nvPr/>
            </p:nvSpPr>
            <p:spPr bwMode="auto">
              <a:xfrm>
                <a:off x="1999" y="126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47" name="Freeform 913"/>
              <p:cNvSpPr>
                <a:spLocks/>
              </p:cNvSpPr>
              <p:nvPr/>
            </p:nvSpPr>
            <p:spPr bwMode="auto">
              <a:xfrm>
                <a:off x="1998" y="126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48" name="Freeform 914"/>
              <p:cNvSpPr>
                <a:spLocks/>
              </p:cNvSpPr>
              <p:nvPr/>
            </p:nvSpPr>
            <p:spPr bwMode="auto">
              <a:xfrm>
                <a:off x="1998" y="1156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1 h 2"/>
                  <a:gd name="T6" fmla="*/ 1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49" name="Freeform 915"/>
              <p:cNvSpPr>
                <a:spLocks/>
              </p:cNvSpPr>
              <p:nvPr/>
            </p:nvSpPr>
            <p:spPr bwMode="auto">
              <a:xfrm>
                <a:off x="1995" y="117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4 w 7"/>
                  <a:gd name="T3" fmla="*/ 0 h 1"/>
                  <a:gd name="T4" fmla="*/ 6 w 7"/>
                  <a:gd name="T5" fmla="*/ 1 h 1"/>
                  <a:gd name="T6" fmla="*/ 7 w 7"/>
                  <a:gd name="T7" fmla="*/ 1 h 1"/>
                  <a:gd name="T8" fmla="*/ 4 w 7"/>
                  <a:gd name="T9" fmla="*/ 1 h 1"/>
                  <a:gd name="T10" fmla="*/ 1 w 7"/>
                  <a:gd name="T11" fmla="*/ 0 h 1"/>
                  <a:gd name="T12" fmla="*/ 0 w 7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50" name="Freeform 916"/>
              <p:cNvSpPr>
                <a:spLocks/>
              </p:cNvSpPr>
              <p:nvPr/>
            </p:nvSpPr>
            <p:spPr bwMode="auto">
              <a:xfrm>
                <a:off x="1969" y="127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51" name="Freeform 917"/>
              <p:cNvSpPr>
                <a:spLocks/>
              </p:cNvSpPr>
              <p:nvPr/>
            </p:nvSpPr>
            <p:spPr bwMode="auto">
              <a:xfrm>
                <a:off x="1966" y="1273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1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52" name="Freeform 918"/>
              <p:cNvSpPr>
                <a:spLocks/>
              </p:cNvSpPr>
              <p:nvPr/>
            </p:nvSpPr>
            <p:spPr bwMode="auto">
              <a:xfrm>
                <a:off x="1966" y="1274"/>
                <a:ext cx="11" cy="6"/>
              </a:xfrm>
              <a:custGeom>
                <a:avLst/>
                <a:gdLst>
                  <a:gd name="T0" fmla="*/ 0 w 11"/>
                  <a:gd name="T1" fmla="*/ 0 h 6"/>
                  <a:gd name="T2" fmla="*/ 3 w 11"/>
                  <a:gd name="T3" fmla="*/ 1 h 6"/>
                  <a:gd name="T4" fmla="*/ 6 w 11"/>
                  <a:gd name="T5" fmla="*/ 1 h 6"/>
                  <a:gd name="T6" fmla="*/ 9 w 11"/>
                  <a:gd name="T7" fmla="*/ 2 h 6"/>
                  <a:gd name="T8" fmla="*/ 11 w 11"/>
                  <a:gd name="T9" fmla="*/ 5 h 6"/>
                  <a:gd name="T10" fmla="*/ 10 w 11"/>
                  <a:gd name="T11" fmla="*/ 6 h 6"/>
                  <a:gd name="T12" fmla="*/ 5 w 11"/>
                  <a:gd name="T13" fmla="*/ 6 h 6"/>
                  <a:gd name="T14" fmla="*/ 5 w 11"/>
                  <a:gd name="T15" fmla="*/ 2 h 6"/>
                  <a:gd name="T16" fmla="*/ 4 w 11"/>
                  <a:gd name="T17" fmla="*/ 1 h 6"/>
                  <a:gd name="T18" fmla="*/ 1 w 11"/>
                  <a:gd name="T19" fmla="*/ 1 h 6"/>
                  <a:gd name="T20" fmla="*/ 0 w 11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53" name="Freeform 919"/>
              <p:cNvSpPr>
                <a:spLocks/>
              </p:cNvSpPr>
              <p:nvPr/>
            </p:nvSpPr>
            <p:spPr bwMode="auto">
              <a:xfrm>
                <a:off x="1966" y="112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54" name="Freeform 920"/>
              <p:cNvSpPr>
                <a:spLocks/>
              </p:cNvSpPr>
              <p:nvPr/>
            </p:nvSpPr>
            <p:spPr bwMode="auto">
              <a:xfrm>
                <a:off x="1955" y="1129"/>
                <a:ext cx="9" cy="5"/>
              </a:xfrm>
              <a:custGeom>
                <a:avLst/>
                <a:gdLst>
                  <a:gd name="T0" fmla="*/ 3 w 9"/>
                  <a:gd name="T1" fmla="*/ 5 h 5"/>
                  <a:gd name="T2" fmla="*/ 0 w 9"/>
                  <a:gd name="T3" fmla="*/ 4 h 5"/>
                  <a:gd name="T4" fmla="*/ 3 w 9"/>
                  <a:gd name="T5" fmla="*/ 3 h 5"/>
                  <a:gd name="T6" fmla="*/ 3 w 9"/>
                  <a:gd name="T7" fmla="*/ 0 h 5"/>
                  <a:gd name="T8" fmla="*/ 5 w 9"/>
                  <a:gd name="T9" fmla="*/ 0 h 5"/>
                  <a:gd name="T10" fmla="*/ 8 w 9"/>
                  <a:gd name="T11" fmla="*/ 1 h 5"/>
                  <a:gd name="T12" fmla="*/ 9 w 9"/>
                  <a:gd name="T13" fmla="*/ 1 h 5"/>
                  <a:gd name="T14" fmla="*/ 9 w 9"/>
                  <a:gd name="T15" fmla="*/ 3 h 5"/>
                  <a:gd name="T16" fmla="*/ 8 w 9"/>
                  <a:gd name="T17" fmla="*/ 4 h 5"/>
                  <a:gd name="T18" fmla="*/ 5 w 9"/>
                  <a:gd name="T19" fmla="*/ 4 h 5"/>
                  <a:gd name="T20" fmla="*/ 4 w 9"/>
                  <a:gd name="T21" fmla="*/ 5 h 5"/>
                  <a:gd name="T22" fmla="*/ 3 w 9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5">
                    <a:moveTo>
                      <a:pt x="3" y="5"/>
                    </a:moveTo>
                    <a:lnTo>
                      <a:pt x="0" y="4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55" name="Freeform 921"/>
              <p:cNvSpPr>
                <a:spLocks/>
              </p:cNvSpPr>
              <p:nvPr/>
            </p:nvSpPr>
            <p:spPr bwMode="auto">
              <a:xfrm>
                <a:off x="1953" y="126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56" name="Freeform 922"/>
              <p:cNvSpPr>
                <a:spLocks/>
              </p:cNvSpPr>
              <p:nvPr/>
            </p:nvSpPr>
            <p:spPr bwMode="auto">
              <a:xfrm>
                <a:off x="1952" y="126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57" name="Freeform 923"/>
              <p:cNvSpPr>
                <a:spLocks/>
              </p:cNvSpPr>
              <p:nvPr/>
            </p:nvSpPr>
            <p:spPr bwMode="auto">
              <a:xfrm>
                <a:off x="1948" y="1118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2 w 4"/>
                  <a:gd name="T3" fmla="*/ 3 h 3"/>
                  <a:gd name="T4" fmla="*/ 1 w 4"/>
                  <a:gd name="T5" fmla="*/ 3 h 3"/>
                  <a:gd name="T6" fmla="*/ 0 w 4"/>
                  <a:gd name="T7" fmla="*/ 0 h 3"/>
                  <a:gd name="T8" fmla="*/ 4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58" name="Freeform 924"/>
              <p:cNvSpPr>
                <a:spLocks/>
              </p:cNvSpPr>
              <p:nvPr/>
            </p:nvSpPr>
            <p:spPr bwMode="auto">
              <a:xfrm>
                <a:off x="1944" y="125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59" name="Freeform 925"/>
              <p:cNvSpPr>
                <a:spLocks/>
              </p:cNvSpPr>
              <p:nvPr/>
            </p:nvSpPr>
            <p:spPr bwMode="auto">
              <a:xfrm>
                <a:off x="1944" y="111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60" name="Freeform 926"/>
              <p:cNvSpPr>
                <a:spLocks/>
              </p:cNvSpPr>
              <p:nvPr/>
            </p:nvSpPr>
            <p:spPr bwMode="auto">
              <a:xfrm>
                <a:off x="1940" y="124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61" name="Freeform 927"/>
              <p:cNvSpPr>
                <a:spLocks/>
              </p:cNvSpPr>
              <p:nvPr/>
            </p:nvSpPr>
            <p:spPr bwMode="auto">
              <a:xfrm>
                <a:off x="1940" y="125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62" name="Freeform 928"/>
              <p:cNvSpPr>
                <a:spLocks/>
              </p:cNvSpPr>
              <p:nvPr/>
            </p:nvSpPr>
            <p:spPr bwMode="auto">
              <a:xfrm>
                <a:off x="1934" y="124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63" name="Freeform 929"/>
              <p:cNvSpPr>
                <a:spLocks/>
              </p:cNvSpPr>
              <p:nvPr/>
            </p:nvSpPr>
            <p:spPr bwMode="auto">
              <a:xfrm>
                <a:off x="1934" y="1178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1 h 3"/>
                  <a:gd name="T4" fmla="*/ 2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64" name="Freeform 930"/>
              <p:cNvSpPr>
                <a:spLocks/>
              </p:cNvSpPr>
              <p:nvPr/>
            </p:nvSpPr>
            <p:spPr bwMode="auto">
              <a:xfrm>
                <a:off x="1932" y="1248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65" name="Freeform 931"/>
              <p:cNvSpPr>
                <a:spLocks/>
              </p:cNvSpPr>
              <p:nvPr/>
            </p:nvSpPr>
            <p:spPr bwMode="auto">
              <a:xfrm>
                <a:off x="1931" y="1276"/>
                <a:ext cx="6" cy="3"/>
              </a:xfrm>
              <a:custGeom>
                <a:avLst/>
                <a:gdLst>
                  <a:gd name="T0" fmla="*/ 5 w 6"/>
                  <a:gd name="T1" fmla="*/ 3 h 3"/>
                  <a:gd name="T2" fmla="*/ 4 w 6"/>
                  <a:gd name="T3" fmla="*/ 3 h 3"/>
                  <a:gd name="T4" fmla="*/ 1 w 6"/>
                  <a:gd name="T5" fmla="*/ 2 h 3"/>
                  <a:gd name="T6" fmla="*/ 0 w 6"/>
                  <a:gd name="T7" fmla="*/ 2 h 3"/>
                  <a:gd name="T8" fmla="*/ 1 w 6"/>
                  <a:gd name="T9" fmla="*/ 0 h 3"/>
                  <a:gd name="T10" fmla="*/ 4 w 6"/>
                  <a:gd name="T11" fmla="*/ 2 h 3"/>
                  <a:gd name="T12" fmla="*/ 6 w 6"/>
                  <a:gd name="T13" fmla="*/ 2 h 3"/>
                  <a:gd name="T14" fmla="*/ 5 w 6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lnTo>
                      <a:pt x="4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66" name="Freeform 932"/>
              <p:cNvSpPr>
                <a:spLocks/>
              </p:cNvSpPr>
              <p:nvPr/>
            </p:nvSpPr>
            <p:spPr bwMode="auto">
              <a:xfrm>
                <a:off x="1929" y="1183"/>
                <a:ext cx="14" cy="8"/>
              </a:xfrm>
              <a:custGeom>
                <a:avLst/>
                <a:gdLst>
                  <a:gd name="T0" fmla="*/ 5 w 14"/>
                  <a:gd name="T1" fmla="*/ 0 h 8"/>
                  <a:gd name="T2" fmla="*/ 6 w 14"/>
                  <a:gd name="T3" fmla="*/ 2 h 8"/>
                  <a:gd name="T4" fmla="*/ 7 w 14"/>
                  <a:gd name="T5" fmla="*/ 2 h 8"/>
                  <a:gd name="T6" fmla="*/ 9 w 14"/>
                  <a:gd name="T7" fmla="*/ 3 h 8"/>
                  <a:gd name="T8" fmla="*/ 13 w 14"/>
                  <a:gd name="T9" fmla="*/ 3 h 8"/>
                  <a:gd name="T10" fmla="*/ 14 w 14"/>
                  <a:gd name="T11" fmla="*/ 6 h 8"/>
                  <a:gd name="T12" fmla="*/ 14 w 14"/>
                  <a:gd name="T13" fmla="*/ 8 h 8"/>
                  <a:gd name="T14" fmla="*/ 12 w 14"/>
                  <a:gd name="T15" fmla="*/ 7 h 8"/>
                  <a:gd name="T16" fmla="*/ 8 w 14"/>
                  <a:gd name="T17" fmla="*/ 7 h 8"/>
                  <a:gd name="T18" fmla="*/ 6 w 14"/>
                  <a:gd name="T19" fmla="*/ 8 h 8"/>
                  <a:gd name="T20" fmla="*/ 1 w 14"/>
                  <a:gd name="T21" fmla="*/ 6 h 8"/>
                  <a:gd name="T22" fmla="*/ 0 w 14"/>
                  <a:gd name="T23" fmla="*/ 3 h 8"/>
                  <a:gd name="T24" fmla="*/ 1 w 14"/>
                  <a:gd name="T25" fmla="*/ 2 h 8"/>
                  <a:gd name="T26" fmla="*/ 3 w 14"/>
                  <a:gd name="T27" fmla="*/ 2 h 8"/>
                  <a:gd name="T28" fmla="*/ 5 w 14"/>
                  <a:gd name="T29" fmla="*/ 1 h 8"/>
                  <a:gd name="T30" fmla="*/ 5 w 14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8">
                    <a:moveTo>
                      <a:pt x="5" y="0"/>
                    </a:moveTo>
                    <a:lnTo>
                      <a:pt x="6" y="2"/>
                    </a:lnTo>
                    <a:lnTo>
                      <a:pt x="7" y="2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2" y="7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67" name="Freeform 933"/>
              <p:cNvSpPr>
                <a:spLocks/>
              </p:cNvSpPr>
              <p:nvPr/>
            </p:nvSpPr>
            <p:spPr bwMode="auto">
              <a:xfrm>
                <a:off x="1929" y="1174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1 h 3"/>
                  <a:gd name="T4" fmla="*/ 0 w 2"/>
                  <a:gd name="T5" fmla="*/ 3 h 3"/>
                  <a:gd name="T6" fmla="*/ 0 w 2"/>
                  <a:gd name="T7" fmla="*/ 0 h 3"/>
                  <a:gd name="T8" fmla="*/ 1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68" name="Freeform 934"/>
              <p:cNvSpPr>
                <a:spLocks/>
              </p:cNvSpPr>
              <p:nvPr/>
            </p:nvSpPr>
            <p:spPr bwMode="auto">
              <a:xfrm>
                <a:off x="1923" y="1173"/>
                <a:ext cx="6" cy="7"/>
              </a:xfrm>
              <a:custGeom>
                <a:avLst/>
                <a:gdLst>
                  <a:gd name="T0" fmla="*/ 3 w 6"/>
                  <a:gd name="T1" fmla="*/ 1 h 7"/>
                  <a:gd name="T2" fmla="*/ 4 w 6"/>
                  <a:gd name="T3" fmla="*/ 4 h 7"/>
                  <a:gd name="T4" fmla="*/ 6 w 6"/>
                  <a:gd name="T5" fmla="*/ 5 h 7"/>
                  <a:gd name="T6" fmla="*/ 6 w 6"/>
                  <a:gd name="T7" fmla="*/ 6 h 7"/>
                  <a:gd name="T8" fmla="*/ 4 w 6"/>
                  <a:gd name="T9" fmla="*/ 7 h 7"/>
                  <a:gd name="T10" fmla="*/ 2 w 6"/>
                  <a:gd name="T11" fmla="*/ 6 h 7"/>
                  <a:gd name="T12" fmla="*/ 0 w 6"/>
                  <a:gd name="T13" fmla="*/ 4 h 7"/>
                  <a:gd name="T14" fmla="*/ 0 w 6"/>
                  <a:gd name="T15" fmla="*/ 1 h 7"/>
                  <a:gd name="T16" fmla="*/ 2 w 6"/>
                  <a:gd name="T17" fmla="*/ 0 h 7"/>
                  <a:gd name="T18" fmla="*/ 3 w 6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3" y="1"/>
                    </a:moveTo>
                    <a:lnTo>
                      <a:pt x="4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69" name="Freeform 935"/>
              <p:cNvSpPr>
                <a:spLocks/>
              </p:cNvSpPr>
              <p:nvPr/>
            </p:nvSpPr>
            <p:spPr bwMode="auto">
              <a:xfrm>
                <a:off x="1920" y="125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70" name="Freeform 936"/>
              <p:cNvSpPr>
                <a:spLocks/>
              </p:cNvSpPr>
              <p:nvPr/>
            </p:nvSpPr>
            <p:spPr bwMode="auto">
              <a:xfrm>
                <a:off x="1903" y="1180"/>
                <a:ext cx="23" cy="21"/>
              </a:xfrm>
              <a:custGeom>
                <a:avLst/>
                <a:gdLst>
                  <a:gd name="T0" fmla="*/ 6 w 23"/>
                  <a:gd name="T1" fmla="*/ 21 h 21"/>
                  <a:gd name="T2" fmla="*/ 4 w 23"/>
                  <a:gd name="T3" fmla="*/ 20 h 21"/>
                  <a:gd name="T4" fmla="*/ 3 w 23"/>
                  <a:gd name="T5" fmla="*/ 20 h 21"/>
                  <a:gd name="T6" fmla="*/ 0 w 23"/>
                  <a:gd name="T7" fmla="*/ 15 h 21"/>
                  <a:gd name="T8" fmla="*/ 0 w 23"/>
                  <a:gd name="T9" fmla="*/ 9 h 21"/>
                  <a:gd name="T10" fmla="*/ 3 w 23"/>
                  <a:gd name="T11" fmla="*/ 6 h 21"/>
                  <a:gd name="T12" fmla="*/ 4 w 23"/>
                  <a:gd name="T13" fmla="*/ 4 h 21"/>
                  <a:gd name="T14" fmla="*/ 5 w 23"/>
                  <a:gd name="T15" fmla="*/ 3 h 21"/>
                  <a:gd name="T16" fmla="*/ 8 w 23"/>
                  <a:gd name="T17" fmla="*/ 1 h 21"/>
                  <a:gd name="T18" fmla="*/ 9 w 23"/>
                  <a:gd name="T19" fmla="*/ 1 h 21"/>
                  <a:gd name="T20" fmla="*/ 11 w 23"/>
                  <a:gd name="T21" fmla="*/ 0 h 21"/>
                  <a:gd name="T22" fmla="*/ 12 w 23"/>
                  <a:gd name="T23" fmla="*/ 1 h 21"/>
                  <a:gd name="T24" fmla="*/ 15 w 23"/>
                  <a:gd name="T25" fmla="*/ 0 h 21"/>
                  <a:gd name="T26" fmla="*/ 16 w 23"/>
                  <a:gd name="T27" fmla="*/ 0 h 21"/>
                  <a:gd name="T28" fmla="*/ 18 w 23"/>
                  <a:gd name="T29" fmla="*/ 1 h 21"/>
                  <a:gd name="T30" fmla="*/ 20 w 23"/>
                  <a:gd name="T31" fmla="*/ 1 h 21"/>
                  <a:gd name="T32" fmla="*/ 22 w 23"/>
                  <a:gd name="T33" fmla="*/ 3 h 21"/>
                  <a:gd name="T34" fmla="*/ 23 w 23"/>
                  <a:gd name="T35" fmla="*/ 4 h 21"/>
                  <a:gd name="T36" fmla="*/ 23 w 23"/>
                  <a:gd name="T37" fmla="*/ 5 h 21"/>
                  <a:gd name="T38" fmla="*/ 22 w 23"/>
                  <a:gd name="T39" fmla="*/ 8 h 21"/>
                  <a:gd name="T40" fmla="*/ 23 w 23"/>
                  <a:gd name="T41" fmla="*/ 9 h 21"/>
                  <a:gd name="T42" fmla="*/ 23 w 23"/>
                  <a:gd name="T43" fmla="*/ 14 h 21"/>
                  <a:gd name="T44" fmla="*/ 22 w 23"/>
                  <a:gd name="T45" fmla="*/ 16 h 21"/>
                  <a:gd name="T46" fmla="*/ 20 w 23"/>
                  <a:gd name="T47" fmla="*/ 17 h 21"/>
                  <a:gd name="T48" fmla="*/ 18 w 23"/>
                  <a:gd name="T49" fmla="*/ 18 h 21"/>
                  <a:gd name="T50" fmla="*/ 16 w 23"/>
                  <a:gd name="T51" fmla="*/ 18 h 21"/>
                  <a:gd name="T52" fmla="*/ 15 w 23"/>
                  <a:gd name="T53" fmla="*/ 20 h 21"/>
                  <a:gd name="T54" fmla="*/ 6 w 23"/>
                  <a:gd name="T55" fmla="*/ 20 h 21"/>
                  <a:gd name="T56" fmla="*/ 6 w 23"/>
                  <a:gd name="T5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" h="21">
                    <a:moveTo>
                      <a:pt x="6" y="21"/>
                    </a:moveTo>
                    <a:lnTo>
                      <a:pt x="4" y="20"/>
                    </a:lnTo>
                    <a:lnTo>
                      <a:pt x="3" y="20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2" y="8"/>
                    </a:lnTo>
                    <a:lnTo>
                      <a:pt x="23" y="9"/>
                    </a:lnTo>
                    <a:lnTo>
                      <a:pt x="23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5" y="20"/>
                    </a:lnTo>
                    <a:lnTo>
                      <a:pt x="6" y="20"/>
                    </a:lnTo>
                    <a:lnTo>
                      <a:pt x="6" y="2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71" name="Freeform 937"/>
              <p:cNvSpPr>
                <a:spLocks/>
              </p:cNvSpPr>
              <p:nvPr/>
            </p:nvSpPr>
            <p:spPr bwMode="auto">
              <a:xfrm>
                <a:off x="1902" y="1160"/>
                <a:ext cx="7" cy="6"/>
              </a:xfrm>
              <a:custGeom>
                <a:avLst/>
                <a:gdLst>
                  <a:gd name="T0" fmla="*/ 0 w 7"/>
                  <a:gd name="T1" fmla="*/ 1 h 6"/>
                  <a:gd name="T2" fmla="*/ 2 w 7"/>
                  <a:gd name="T3" fmla="*/ 0 h 6"/>
                  <a:gd name="T4" fmla="*/ 4 w 7"/>
                  <a:gd name="T5" fmla="*/ 1 h 6"/>
                  <a:gd name="T6" fmla="*/ 6 w 7"/>
                  <a:gd name="T7" fmla="*/ 1 h 6"/>
                  <a:gd name="T8" fmla="*/ 7 w 7"/>
                  <a:gd name="T9" fmla="*/ 2 h 6"/>
                  <a:gd name="T10" fmla="*/ 4 w 7"/>
                  <a:gd name="T11" fmla="*/ 6 h 6"/>
                  <a:gd name="T12" fmla="*/ 1 w 7"/>
                  <a:gd name="T13" fmla="*/ 6 h 6"/>
                  <a:gd name="T14" fmla="*/ 0 w 7"/>
                  <a:gd name="T15" fmla="*/ 3 h 6"/>
                  <a:gd name="T16" fmla="*/ 0 w 7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4" y="6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72" name="Freeform 938"/>
              <p:cNvSpPr>
                <a:spLocks/>
              </p:cNvSpPr>
              <p:nvPr/>
            </p:nvSpPr>
            <p:spPr bwMode="auto">
              <a:xfrm>
                <a:off x="1902" y="1261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5 w 7"/>
                  <a:gd name="T3" fmla="*/ 4 h 6"/>
                  <a:gd name="T4" fmla="*/ 2 w 7"/>
                  <a:gd name="T5" fmla="*/ 4 h 6"/>
                  <a:gd name="T6" fmla="*/ 0 w 7"/>
                  <a:gd name="T7" fmla="*/ 2 h 6"/>
                  <a:gd name="T8" fmla="*/ 1 w 7"/>
                  <a:gd name="T9" fmla="*/ 0 h 6"/>
                  <a:gd name="T10" fmla="*/ 2 w 7"/>
                  <a:gd name="T11" fmla="*/ 1 h 6"/>
                  <a:gd name="T12" fmla="*/ 5 w 7"/>
                  <a:gd name="T13" fmla="*/ 1 h 6"/>
                  <a:gd name="T14" fmla="*/ 7 w 7"/>
                  <a:gd name="T15" fmla="*/ 3 h 6"/>
                  <a:gd name="T16" fmla="*/ 7 w 7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5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7" y="3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73" name="Freeform 939"/>
              <p:cNvSpPr>
                <a:spLocks/>
              </p:cNvSpPr>
              <p:nvPr/>
            </p:nvSpPr>
            <p:spPr bwMode="auto">
              <a:xfrm>
                <a:off x="1897" y="1256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1 h 1"/>
                  <a:gd name="T6" fmla="*/ 1 w 4"/>
                  <a:gd name="T7" fmla="*/ 0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74" name="Freeform 940"/>
              <p:cNvSpPr>
                <a:spLocks/>
              </p:cNvSpPr>
              <p:nvPr/>
            </p:nvSpPr>
            <p:spPr bwMode="auto">
              <a:xfrm>
                <a:off x="1890" y="1264"/>
                <a:ext cx="11" cy="6"/>
              </a:xfrm>
              <a:custGeom>
                <a:avLst/>
                <a:gdLst>
                  <a:gd name="T0" fmla="*/ 0 w 11"/>
                  <a:gd name="T1" fmla="*/ 1 h 6"/>
                  <a:gd name="T2" fmla="*/ 1 w 11"/>
                  <a:gd name="T3" fmla="*/ 0 h 6"/>
                  <a:gd name="T4" fmla="*/ 6 w 11"/>
                  <a:gd name="T5" fmla="*/ 0 h 6"/>
                  <a:gd name="T6" fmla="*/ 7 w 11"/>
                  <a:gd name="T7" fmla="*/ 1 h 6"/>
                  <a:gd name="T8" fmla="*/ 10 w 11"/>
                  <a:gd name="T9" fmla="*/ 1 h 6"/>
                  <a:gd name="T10" fmla="*/ 11 w 11"/>
                  <a:gd name="T11" fmla="*/ 4 h 6"/>
                  <a:gd name="T12" fmla="*/ 8 w 11"/>
                  <a:gd name="T13" fmla="*/ 6 h 6"/>
                  <a:gd name="T14" fmla="*/ 6 w 11"/>
                  <a:gd name="T15" fmla="*/ 6 h 6"/>
                  <a:gd name="T16" fmla="*/ 5 w 11"/>
                  <a:gd name="T17" fmla="*/ 5 h 6"/>
                  <a:gd name="T18" fmla="*/ 2 w 11"/>
                  <a:gd name="T19" fmla="*/ 4 h 6"/>
                  <a:gd name="T20" fmla="*/ 0 w 11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0" y="1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1" y="4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75" name="Freeform 941"/>
              <p:cNvSpPr>
                <a:spLocks/>
              </p:cNvSpPr>
              <p:nvPr/>
            </p:nvSpPr>
            <p:spPr bwMode="auto">
              <a:xfrm>
                <a:off x="1886" y="1155"/>
                <a:ext cx="10" cy="5"/>
              </a:xfrm>
              <a:custGeom>
                <a:avLst/>
                <a:gdLst>
                  <a:gd name="T0" fmla="*/ 0 w 10"/>
                  <a:gd name="T1" fmla="*/ 5 h 5"/>
                  <a:gd name="T2" fmla="*/ 4 w 10"/>
                  <a:gd name="T3" fmla="*/ 1 h 5"/>
                  <a:gd name="T4" fmla="*/ 5 w 10"/>
                  <a:gd name="T5" fmla="*/ 1 h 5"/>
                  <a:gd name="T6" fmla="*/ 8 w 10"/>
                  <a:gd name="T7" fmla="*/ 0 h 5"/>
                  <a:gd name="T8" fmla="*/ 10 w 10"/>
                  <a:gd name="T9" fmla="*/ 0 h 5"/>
                  <a:gd name="T10" fmla="*/ 9 w 10"/>
                  <a:gd name="T11" fmla="*/ 2 h 5"/>
                  <a:gd name="T12" fmla="*/ 8 w 10"/>
                  <a:gd name="T13" fmla="*/ 2 h 5"/>
                  <a:gd name="T14" fmla="*/ 5 w 10"/>
                  <a:gd name="T15" fmla="*/ 3 h 5"/>
                  <a:gd name="T16" fmla="*/ 4 w 10"/>
                  <a:gd name="T17" fmla="*/ 3 h 5"/>
                  <a:gd name="T18" fmla="*/ 2 w 10"/>
                  <a:gd name="T19" fmla="*/ 5 h 5"/>
                  <a:gd name="T20" fmla="*/ 0 w 10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5">
                    <a:moveTo>
                      <a:pt x="0" y="5"/>
                    </a:moveTo>
                    <a:lnTo>
                      <a:pt x="4" y="1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76" name="Freeform 942"/>
              <p:cNvSpPr>
                <a:spLocks/>
              </p:cNvSpPr>
              <p:nvPr/>
            </p:nvSpPr>
            <p:spPr bwMode="auto">
              <a:xfrm>
                <a:off x="1885" y="1174"/>
                <a:ext cx="5" cy="4"/>
              </a:xfrm>
              <a:custGeom>
                <a:avLst/>
                <a:gdLst>
                  <a:gd name="T0" fmla="*/ 3 w 5"/>
                  <a:gd name="T1" fmla="*/ 4 h 4"/>
                  <a:gd name="T2" fmla="*/ 0 w 5"/>
                  <a:gd name="T3" fmla="*/ 3 h 4"/>
                  <a:gd name="T4" fmla="*/ 3 w 5"/>
                  <a:gd name="T5" fmla="*/ 3 h 4"/>
                  <a:gd name="T6" fmla="*/ 1 w 5"/>
                  <a:gd name="T7" fmla="*/ 0 h 4"/>
                  <a:gd name="T8" fmla="*/ 4 w 5"/>
                  <a:gd name="T9" fmla="*/ 0 h 4"/>
                  <a:gd name="T10" fmla="*/ 5 w 5"/>
                  <a:gd name="T11" fmla="*/ 1 h 4"/>
                  <a:gd name="T12" fmla="*/ 3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77" name="Freeform 943"/>
              <p:cNvSpPr>
                <a:spLocks/>
              </p:cNvSpPr>
              <p:nvPr/>
            </p:nvSpPr>
            <p:spPr bwMode="auto">
              <a:xfrm>
                <a:off x="1885" y="110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78" name="Freeform 944"/>
              <p:cNvSpPr>
                <a:spLocks/>
              </p:cNvSpPr>
              <p:nvPr/>
            </p:nvSpPr>
            <p:spPr bwMode="auto">
              <a:xfrm>
                <a:off x="1884" y="110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79" name="Freeform 945"/>
              <p:cNvSpPr>
                <a:spLocks/>
              </p:cNvSpPr>
              <p:nvPr/>
            </p:nvSpPr>
            <p:spPr bwMode="auto">
              <a:xfrm>
                <a:off x="1883" y="1180"/>
                <a:ext cx="5" cy="3"/>
              </a:xfrm>
              <a:custGeom>
                <a:avLst/>
                <a:gdLst>
                  <a:gd name="T0" fmla="*/ 1 w 5"/>
                  <a:gd name="T1" fmla="*/ 3 h 3"/>
                  <a:gd name="T2" fmla="*/ 0 w 5"/>
                  <a:gd name="T3" fmla="*/ 1 h 3"/>
                  <a:gd name="T4" fmla="*/ 1 w 5"/>
                  <a:gd name="T5" fmla="*/ 0 h 3"/>
                  <a:gd name="T6" fmla="*/ 2 w 5"/>
                  <a:gd name="T7" fmla="*/ 0 h 3"/>
                  <a:gd name="T8" fmla="*/ 5 w 5"/>
                  <a:gd name="T9" fmla="*/ 1 h 3"/>
                  <a:gd name="T10" fmla="*/ 2 w 5"/>
                  <a:gd name="T11" fmla="*/ 3 h 3"/>
                  <a:gd name="T12" fmla="*/ 1 w 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80" name="Freeform 946"/>
              <p:cNvSpPr>
                <a:spLocks/>
              </p:cNvSpPr>
              <p:nvPr/>
            </p:nvSpPr>
            <p:spPr bwMode="auto">
              <a:xfrm>
                <a:off x="1881" y="1161"/>
                <a:ext cx="11" cy="9"/>
              </a:xfrm>
              <a:custGeom>
                <a:avLst/>
                <a:gdLst>
                  <a:gd name="T0" fmla="*/ 2 w 11"/>
                  <a:gd name="T1" fmla="*/ 9 h 9"/>
                  <a:gd name="T2" fmla="*/ 0 w 11"/>
                  <a:gd name="T3" fmla="*/ 8 h 9"/>
                  <a:gd name="T4" fmla="*/ 0 w 11"/>
                  <a:gd name="T5" fmla="*/ 7 h 9"/>
                  <a:gd name="T6" fmla="*/ 2 w 11"/>
                  <a:gd name="T7" fmla="*/ 6 h 9"/>
                  <a:gd name="T8" fmla="*/ 4 w 11"/>
                  <a:gd name="T9" fmla="*/ 5 h 9"/>
                  <a:gd name="T10" fmla="*/ 7 w 11"/>
                  <a:gd name="T11" fmla="*/ 2 h 9"/>
                  <a:gd name="T12" fmla="*/ 8 w 11"/>
                  <a:gd name="T13" fmla="*/ 0 h 9"/>
                  <a:gd name="T14" fmla="*/ 10 w 11"/>
                  <a:gd name="T15" fmla="*/ 0 h 9"/>
                  <a:gd name="T16" fmla="*/ 11 w 11"/>
                  <a:gd name="T17" fmla="*/ 1 h 9"/>
                  <a:gd name="T18" fmla="*/ 11 w 11"/>
                  <a:gd name="T19" fmla="*/ 2 h 9"/>
                  <a:gd name="T20" fmla="*/ 10 w 11"/>
                  <a:gd name="T21" fmla="*/ 3 h 9"/>
                  <a:gd name="T22" fmla="*/ 9 w 11"/>
                  <a:gd name="T23" fmla="*/ 6 h 9"/>
                  <a:gd name="T24" fmla="*/ 7 w 11"/>
                  <a:gd name="T25" fmla="*/ 8 h 9"/>
                  <a:gd name="T26" fmla="*/ 4 w 11"/>
                  <a:gd name="T27" fmla="*/ 9 h 9"/>
                  <a:gd name="T28" fmla="*/ 2 w 11"/>
                  <a:gd name="T2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9">
                    <a:moveTo>
                      <a:pt x="2" y="9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4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81" name="Freeform 947"/>
              <p:cNvSpPr>
                <a:spLocks/>
              </p:cNvSpPr>
              <p:nvPr/>
            </p:nvSpPr>
            <p:spPr bwMode="auto">
              <a:xfrm>
                <a:off x="1874" y="110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82" name="Freeform 948"/>
              <p:cNvSpPr>
                <a:spLocks/>
              </p:cNvSpPr>
              <p:nvPr/>
            </p:nvSpPr>
            <p:spPr bwMode="auto">
              <a:xfrm>
                <a:off x="1867" y="1153"/>
                <a:ext cx="14" cy="5"/>
              </a:xfrm>
              <a:custGeom>
                <a:avLst/>
                <a:gdLst>
                  <a:gd name="T0" fmla="*/ 14 w 14"/>
                  <a:gd name="T1" fmla="*/ 2 h 5"/>
                  <a:gd name="T2" fmla="*/ 13 w 14"/>
                  <a:gd name="T3" fmla="*/ 3 h 5"/>
                  <a:gd name="T4" fmla="*/ 11 w 14"/>
                  <a:gd name="T5" fmla="*/ 4 h 5"/>
                  <a:gd name="T6" fmla="*/ 8 w 14"/>
                  <a:gd name="T7" fmla="*/ 4 h 5"/>
                  <a:gd name="T8" fmla="*/ 7 w 14"/>
                  <a:gd name="T9" fmla="*/ 3 h 5"/>
                  <a:gd name="T10" fmla="*/ 8 w 14"/>
                  <a:gd name="T11" fmla="*/ 5 h 5"/>
                  <a:gd name="T12" fmla="*/ 6 w 14"/>
                  <a:gd name="T13" fmla="*/ 5 h 5"/>
                  <a:gd name="T14" fmla="*/ 6 w 14"/>
                  <a:gd name="T15" fmla="*/ 3 h 5"/>
                  <a:gd name="T16" fmla="*/ 0 w 14"/>
                  <a:gd name="T17" fmla="*/ 3 h 5"/>
                  <a:gd name="T18" fmla="*/ 1 w 14"/>
                  <a:gd name="T19" fmla="*/ 2 h 5"/>
                  <a:gd name="T20" fmla="*/ 2 w 14"/>
                  <a:gd name="T21" fmla="*/ 2 h 5"/>
                  <a:gd name="T22" fmla="*/ 4 w 14"/>
                  <a:gd name="T23" fmla="*/ 0 h 5"/>
                  <a:gd name="T24" fmla="*/ 6 w 14"/>
                  <a:gd name="T25" fmla="*/ 0 h 5"/>
                  <a:gd name="T26" fmla="*/ 6 w 14"/>
                  <a:gd name="T27" fmla="*/ 2 h 5"/>
                  <a:gd name="T28" fmla="*/ 8 w 14"/>
                  <a:gd name="T29" fmla="*/ 2 h 5"/>
                  <a:gd name="T30" fmla="*/ 10 w 14"/>
                  <a:gd name="T31" fmla="*/ 0 h 5"/>
                  <a:gd name="T32" fmla="*/ 12 w 14"/>
                  <a:gd name="T33" fmla="*/ 0 h 5"/>
                  <a:gd name="T34" fmla="*/ 14 w 14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5">
                    <a:moveTo>
                      <a:pt x="14" y="2"/>
                    </a:moveTo>
                    <a:lnTo>
                      <a:pt x="13" y="3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83" name="Freeform 949"/>
              <p:cNvSpPr>
                <a:spLocks/>
              </p:cNvSpPr>
              <p:nvPr/>
            </p:nvSpPr>
            <p:spPr bwMode="auto">
              <a:xfrm>
                <a:off x="2039" y="125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84" name="Freeform 950"/>
              <p:cNvSpPr>
                <a:spLocks/>
              </p:cNvSpPr>
              <p:nvPr/>
            </p:nvSpPr>
            <p:spPr bwMode="auto">
              <a:xfrm>
                <a:off x="2036" y="1262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3 w 4"/>
                  <a:gd name="T3" fmla="*/ 1 h 5"/>
                  <a:gd name="T4" fmla="*/ 3 w 4"/>
                  <a:gd name="T5" fmla="*/ 3 h 5"/>
                  <a:gd name="T6" fmla="*/ 4 w 4"/>
                  <a:gd name="T7" fmla="*/ 5 h 5"/>
                  <a:gd name="T8" fmla="*/ 3 w 4"/>
                  <a:gd name="T9" fmla="*/ 5 h 5"/>
                  <a:gd name="T10" fmla="*/ 2 w 4"/>
                  <a:gd name="T11" fmla="*/ 2 h 5"/>
                  <a:gd name="T12" fmla="*/ 0 w 4"/>
                  <a:gd name="T13" fmla="*/ 1 h 5"/>
                  <a:gd name="T14" fmla="*/ 0 w 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3" y="1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85" name="Freeform 951"/>
              <p:cNvSpPr>
                <a:spLocks/>
              </p:cNvSpPr>
              <p:nvPr/>
            </p:nvSpPr>
            <p:spPr bwMode="auto">
              <a:xfrm>
                <a:off x="2034" y="1257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1 w 4"/>
                  <a:gd name="T3" fmla="*/ 2 h 4"/>
                  <a:gd name="T4" fmla="*/ 4 w 4"/>
                  <a:gd name="T5" fmla="*/ 4 h 4"/>
                  <a:gd name="T6" fmla="*/ 1 w 4"/>
                  <a:gd name="T7" fmla="*/ 4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1 h 4"/>
                  <a:gd name="T14" fmla="*/ 2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1" y="2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86" name="Freeform 952"/>
              <p:cNvSpPr>
                <a:spLocks/>
              </p:cNvSpPr>
              <p:nvPr/>
            </p:nvSpPr>
            <p:spPr bwMode="auto">
              <a:xfrm>
                <a:off x="1844" y="1153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2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87" name="Freeform 953"/>
              <p:cNvSpPr>
                <a:spLocks/>
              </p:cNvSpPr>
              <p:nvPr/>
            </p:nvSpPr>
            <p:spPr bwMode="auto">
              <a:xfrm>
                <a:off x="2024" y="1244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4 w 4"/>
                  <a:gd name="T5" fmla="*/ 2 h 3"/>
                  <a:gd name="T6" fmla="*/ 3 w 4"/>
                  <a:gd name="T7" fmla="*/ 3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88" name="Freeform 954"/>
              <p:cNvSpPr>
                <a:spLocks/>
              </p:cNvSpPr>
              <p:nvPr/>
            </p:nvSpPr>
            <p:spPr bwMode="auto">
              <a:xfrm>
                <a:off x="2033" y="1280"/>
                <a:ext cx="5" cy="3"/>
              </a:xfrm>
              <a:custGeom>
                <a:avLst/>
                <a:gdLst>
                  <a:gd name="T0" fmla="*/ 5 w 5"/>
                  <a:gd name="T1" fmla="*/ 1 h 3"/>
                  <a:gd name="T2" fmla="*/ 3 w 5"/>
                  <a:gd name="T3" fmla="*/ 1 h 3"/>
                  <a:gd name="T4" fmla="*/ 2 w 5"/>
                  <a:gd name="T5" fmla="*/ 3 h 3"/>
                  <a:gd name="T6" fmla="*/ 0 w 5"/>
                  <a:gd name="T7" fmla="*/ 3 h 3"/>
                  <a:gd name="T8" fmla="*/ 1 w 5"/>
                  <a:gd name="T9" fmla="*/ 1 h 3"/>
                  <a:gd name="T10" fmla="*/ 3 w 5"/>
                  <a:gd name="T11" fmla="*/ 0 h 3"/>
                  <a:gd name="T12" fmla="*/ 5 w 5"/>
                  <a:gd name="T13" fmla="*/ 0 h 3"/>
                  <a:gd name="T14" fmla="*/ 5 w 5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89" name="Freeform 955"/>
              <p:cNvSpPr>
                <a:spLocks/>
              </p:cNvSpPr>
              <p:nvPr/>
            </p:nvSpPr>
            <p:spPr bwMode="auto">
              <a:xfrm>
                <a:off x="2022" y="1184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90" name="Freeform 956"/>
              <p:cNvSpPr>
                <a:spLocks/>
              </p:cNvSpPr>
              <p:nvPr/>
            </p:nvSpPr>
            <p:spPr bwMode="auto">
              <a:xfrm>
                <a:off x="2031" y="1250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91" name="Freeform 957"/>
              <p:cNvSpPr>
                <a:spLocks/>
              </p:cNvSpPr>
              <p:nvPr/>
            </p:nvSpPr>
            <p:spPr bwMode="auto">
              <a:xfrm>
                <a:off x="2015" y="127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92" name="Freeform 958"/>
              <p:cNvSpPr>
                <a:spLocks/>
              </p:cNvSpPr>
              <p:nvPr/>
            </p:nvSpPr>
            <p:spPr bwMode="auto">
              <a:xfrm>
                <a:off x="2015" y="1181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3 h 3"/>
                  <a:gd name="T4" fmla="*/ 1 w 4"/>
                  <a:gd name="T5" fmla="*/ 3 h 3"/>
                  <a:gd name="T6" fmla="*/ 0 w 4"/>
                  <a:gd name="T7" fmla="*/ 2 h 3"/>
                  <a:gd name="T8" fmla="*/ 1 w 4"/>
                  <a:gd name="T9" fmla="*/ 2 h 3"/>
                  <a:gd name="T10" fmla="*/ 3 w 4"/>
                  <a:gd name="T11" fmla="*/ 0 h 3"/>
                  <a:gd name="T12" fmla="*/ 4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93" name="Freeform 959"/>
              <p:cNvSpPr>
                <a:spLocks/>
              </p:cNvSpPr>
              <p:nvPr/>
            </p:nvSpPr>
            <p:spPr bwMode="auto">
              <a:xfrm>
                <a:off x="1813" y="110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94" name="Freeform 960"/>
              <p:cNvSpPr>
                <a:spLocks/>
              </p:cNvSpPr>
              <p:nvPr/>
            </p:nvSpPr>
            <p:spPr bwMode="auto">
              <a:xfrm>
                <a:off x="2024" y="122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95" name="Freeform 961"/>
              <p:cNvSpPr>
                <a:spLocks/>
              </p:cNvSpPr>
              <p:nvPr/>
            </p:nvSpPr>
            <p:spPr bwMode="auto">
              <a:xfrm>
                <a:off x="1798" y="1147"/>
                <a:ext cx="10" cy="3"/>
              </a:xfrm>
              <a:custGeom>
                <a:avLst/>
                <a:gdLst>
                  <a:gd name="T0" fmla="*/ 6 w 10"/>
                  <a:gd name="T1" fmla="*/ 3 h 3"/>
                  <a:gd name="T2" fmla="*/ 2 w 10"/>
                  <a:gd name="T3" fmla="*/ 3 h 3"/>
                  <a:gd name="T4" fmla="*/ 0 w 10"/>
                  <a:gd name="T5" fmla="*/ 2 h 3"/>
                  <a:gd name="T6" fmla="*/ 2 w 10"/>
                  <a:gd name="T7" fmla="*/ 0 h 3"/>
                  <a:gd name="T8" fmla="*/ 8 w 10"/>
                  <a:gd name="T9" fmla="*/ 0 h 3"/>
                  <a:gd name="T10" fmla="*/ 10 w 10"/>
                  <a:gd name="T11" fmla="*/ 3 h 3"/>
                  <a:gd name="T12" fmla="*/ 6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96" name="Freeform 962"/>
              <p:cNvSpPr>
                <a:spLocks/>
              </p:cNvSpPr>
              <p:nvPr/>
            </p:nvSpPr>
            <p:spPr bwMode="auto">
              <a:xfrm>
                <a:off x="2027" y="1293"/>
                <a:ext cx="7" cy="7"/>
              </a:xfrm>
              <a:custGeom>
                <a:avLst/>
                <a:gdLst>
                  <a:gd name="T0" fmla="*/ 7 w 7"/>
                  <a:gd name="T1" fmla="*/ 2 h 7"/>
                  <a:gd name="T2" fmla="*/ 7 w 7"/>
                  <a:gd name="T3" fmla="*/ 5 h 7"/>
                  <a:gd name="T4" fmla="*/ 6 w 7"/>
                  <a:gd name="T5" fmla="*/ 7 h 7"/>
                  <a:gd name="T6" fmla="*/ 3 w 7"/>
                  <a:gd name="T7" fmla="*/ 4 h 7"/>
                  <a:gd name="T8" fmla="*/ 1 w 7"/>
                  <a:gd name="T9" fmla="*/ 4 h 7"/>
                  <a:gd name="T10" fmla="*/ 0 w 7"/>
                  <a:gd name="T11" fmla="*/ 3 h 7"/>
                  <a:gd name="T12" fmla="*/ 2 w 7"/>
                  <a:gd name="T13" fmla="*/ 0 h 7"/>
                  <a:gd name="T14" fmla="*/ 4 w 7"/>
                  <a:gd name="T15" fmla="*/ 2 h 7"/>
                  <a:gd name="T16" fmla="*/ 7 w 7"/>
                  <a:gd name="T1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lnTo>
                      <a:pt x="7" y="5"/>
                    </a:lnTo>
                    <a:lnTo>
                      <a:pt x="6" y="7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97" name="Freeform 963"/>
              <p:cNvSpPr>
                <a:spLocks/>
              </p:cNvSpPr>
              <p:nvPr/>
            </p:nvSpPr>
            <p:spPr bwMode="auto">
              <a:xfrm>
                <a:off x="2029" y="1290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1 h 3"/>
                  <a:gd name="T4" fmla="*/ 1 w 4"/>
                  <a:gd name="T5" fmla="*/ 0 h 3"/>
                  <a:gd name="T6" fmla="*/ 4 w 4"/>
                  <a:gd name="T7" fmla="*/ 2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98" name="Freeform 964"/>
              <p:cNvSpPr>
                <a:spLocks/>
              </p:cNvSpPr>
              <p:nvPr/>
            </p:nvSpPr>
            <p:spPr bwMode="auto">
              <a:xfrm>
                <a:off x="2027" y="118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99" name="Freeform 965"/>
              <p:cNvSpPr>
                <a:spLocks/>
              </p:cNvSpPr>
              <p:nvPr/>
            </p:nvSpPr>
            <p:spPr bwMode="auto">
              <a:xfrm>
                <a:off x="1659" y="1136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1 w 5"/>
                  <a:gd name="T3" fmla="*/ 0 h 4"/>
                  <a:gd name="T4" fmla="*/ 4 w 5"/>
                  <a:gd name="T5" fmla="*/ 2 h 4"/>
                  <a:gd name="T6" fmla="*/ 5 w 5"/>
                  <a:gd name="T7" fmla="*/ 3 h 4"/>
                  <a:gd name="T8" fmla="*/ 4 w 5"/>
                  <a:gd name="T9" fmla="*/ 2 h 4"/>
                  <a:gd name="T10" fmla="*/ 5 w 5"/>
                  <a:gd name="T11" fmla="*/ 4 h 4"/>
                  <a:gd name="T12" fmla="*/ 2 w 5"/>
                  <a:gd name="T13" fmla="*/ 4 h 4"/>
                  <a:gd name="T14" fmla="*/ 0 w 5"/>
                  <a:gd name="T15" fmla="*/ 3 h 4"/>
                  <a:gd name="T16" fmla="*/ 0 w 5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1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00" name="Freeform 966"/>
              <p:cNvSpPr>
                <a:spLocks/>
              </p:cNvSpPr>
              <p:nvPr/>
            </p:nvSpPr>
            <p:spPr bwMode="auto">
              <a:xfrm>
                <a:off x="1652" y="1157"/>
                <a:ext cx="3" cy="4"/>
              </a:xfrm>
              <a:custGeom>
                <a:avLst/>
                <a:gdLst>
                  <a:gd name="T0" fmla="*/ 1 w 3"/>
                  <a:gd name="T1" fmla="*/ 4 h 4"/>
                  <a:gd name="T2" fmla="*/ 2 w 3"/>
                  <a:gd name="T3" fmla="*/ 3 h 4"/>
                  <a:gd name="T4" fmla="*/ 0 w 3"/>
                  <a:gd name="T5" fmla="*/ 1 h 4"/>
                  <a:gd name="T6" fmla="*/ 2 w 3"/>
                  <a:gd name="T7" fmla="*/ 0 h 4"/>
                  <a:gd name="T8" fmla="*/ 3 w 3"/>
                  <a:gd name="T9" fmla="*/ 1 h 4"/>
                  <a:gd name="T10" fmla="*/ 2 w 3"/>
                  <a:gd name="T11" fmla="*/ 4 h 4"/>
                  <a:gd name="T12" fmla="*/ 1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01" name="Freeform 967"/>
              <p:cNvSpPr>
                <a:spLocks/>
              </p:cNvSpPr>
              <p:nvPr/>
            </p:nvSpPr>
            <p:spPr bwMode="auto">
              <a:xfrm>
                <a:off x="1583" y="1079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1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02" name="Freeform 968"/>
              <p:cNvSpPr>
                <a:spLocks/>
              </p:cNvSpPr>
              <p:nvPr/>
            </p:nvSpPr>
            <p:spPr bwMode="auto">
              <a:xfrm>
                <a:off x="1568" y="1095"/>
                <a:ext cx="3" cy="0"/>
              </a:xfrm>
              <a:custGeom>
                <a:avLst/>
                <a:gdLst>
                  <a:gd name="T0" fmla="*/ 1 w 3"/>
                  <a:gd name="T1" fmla="*/ 0 w 3"/>
                  <a:gd name="T2" fmla="*/ 3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03" name="Freeform 969"/>
              <p:cNvSpPr>
                <a:spLocks/>
              </p:cNvSpPr>
              <p:nvPr/>
            </p:nvSpPr>
            <p:spPr bwMode="auto">
              <a:xfrm>
                <a:off x="2059" y="1202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04" name="Freeform 970"/>
              <p:cNvSpPr>
                <a:spLocks/>
              </p:cNvSpPr>
              <p:nvPr/>
            </p:nvSpPr>
            <p:spPr bwMode="auto">
              <a:xfrm>
                <a:off x="2058" y="122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0 h 2"/>
                  <a:gd name="T4" fmla="*/ 3 w 3"/>
                  <a:gd name="T5" fmla="*/ 1 h 2"/>
                  <a:gd name="T6" fmla="*/ 1 w 3"/>
                  <a:gd name="T7" fmla="*/ 2 h 2"/>
                  <a:gd name="T8" fmla="*/ 0 w 3"/>
                  <a:gd name="T9" fmla="*/ 1 h 2"/>
                  <a:gd name="T10" fmla="*/ 0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05" name="Freeform 971"/>
              <p:cNvSpPr>
                <a:spLocks/>
              </p:cNvSpPr>
              <p:nvPr/>
            </p:nvSpPr>
            <p:spPr bwMode="auto">
              <a:xfrm>
                <a:off x="2054" y="1201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1 h 4"/>
                  <a:gd name="T4" fmla="*/ 3 w 4"/>
                  <a:gd name="T5" fmla="*/ 0 h 4"/>
                  <a:gd name="T6" fmla="*/ 4 w 4"/>
                  <a:gd name="T7" fmla="*/ 0 h 4"/>
                  <a:gd name="T8" fmla="*/ 3 w 4"/>
                  <a:gd name="T9" fmla="*/ 1 h 4"/>
                  <a:gd name="T10" fmla="*/ 0 w 4"/>
                  <a:gd name="T11" fmla="*/ 2 h 4"/>
                  <a:gd name="T12" fmla="*/ 0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06" name="Freeform 972"/>
              <p:cNvSpPr>
                <a:spLocks/>
              </p:cNvSpPr>
              <p:nvPr/>
            </p:nvSpPr>
            <p:spPr bwMode="auto">
              <a:xfrm>
                <a:off x="2044" y="119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2 h 2"/>
                  <a:gd name="T6" fmla="*/ 1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07" name="Freeform 973"/>
              <p:cNvSpPr>
                <a:spLocks/>
              </p:cNvSpPr>
              <p:nvPr/>
            </p:nvSpPr>
            <p:spPr bwMode="auto">
              <a:xfrm>
                <a:off x="2042" y="119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08" name="Freeform 974"/>
              <p:cNvSpPr>
                <a:spLocks/>
              </p:cNvSpPr>
              <p:nvPr/>
            </p:nvSpPr>
            <p:spPr bwMode="auto">
              <a:xfrm>
                <a:off x="2040" y="126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09" name="Freeform 975"/>
              <p:cNvSpPr>
                <a:spLocks/>
              </p:cNvSpPr>
              <p:nvPr/>
            </p:nvSpPr>
            <p:spPr bwMode="auto">
              <a:xfrm>
                <a:off x="2038" y="1259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10" name="Freeform 976"/>
              <p:cNvSpPr>
                <a:spLocks/>
              </p:cNvSpPr>
              <p:nvPr/>
            </p:nvSpPr>
            <p:spPr bwMode="auto">
              <a:xfrm>
                <a:off x="1686" y="117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11" name="Freeform 977"/>
              <p:cNvSpPr>
                <a:spLocks/>
              </p:cNvSpPr>
              <p:nvPr/>
            </p:nvSpPr>
            <p:spPr bwMode="auto">
              <a:xfrm>
                <a:off x="1675" y="117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12" name="Freeform 978"/>
              <p:cNvSpPr>
                <a:spLocks/>
              </p:cNvSpPr>
              <p:nvPr/>
            </p:nvSpPr>
            <p:spPr bwMode="auto">
              <a:xfrm>
                <a:off x="1701" y="1157"/>
                <a:ext cx="6" cy="4"/>
              </a:xfrm>
              <a:custGeom>
                <a:avLst/>
                <a:gdLst>
                  <a:gd name="T0" fmla="*/ 1 w 6"/>
                  <a:gd name="T1" fmla="*/ 0 h 4"/>
                  <a:gd name="T2" fmla="*/ 4 w 6"/>
                  <a:gd name="T3" fmla="*/ 1 h 4"/>
                  <a:gd name="T4" fmla="*/ 5 w 6"/>
                  <a:gd name="T5" fmla="*/ 0 h 4"/>
                  <a:gd name="T6" fmla="*/ 6 w 6"/>
                  <a:gd name="T7" fmla="*/ 1 h 4"/>
                  <a:gd name="T8" fmla="*/ 5 w 6"/>
                  <a:gd name="T9" fmla="*/ 4 h 4"/>
                  <a:gd name="T10" fmla="*/ 4 w 6"/>
                  <a:gd name="T11" fmla="*/ 4 h 4"/>
                  <a:gd name="T12" fmla="*/ 1 w 6"/>
                  <a:gd name="T13" fmla="*/ 3 h 4"/>
                  <a:gd name="T14" fmla="*/ 0 w 6"/>
                  <a:gd name="T15" fmla="*/ 1 h 4"/>
                  <a:gd name="T16" fmla="*/ 1 w 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lnTo>
                      <a:pt x="4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13" name="Freeform 979"/>
              <p:cNvSpPr>
                <a:spLocks/>
              </p:cNvSpPr>
              <p:nvPr/>
            </p:nvSpPr>
            <p:spPr bwMode="auto">
              <a:xfrm>
                <a:off x="1664" y="1164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2 w 2"/>
                  <a:gd name="T3" fmla="*/ 2 h 4"/>
                  <a:gd name="T4" fmla="*/ 2 w 2"/>
                  <a:gd name="T5" fmla="*/ 4 h 4"/>
                  <a:gd name="T6" fmla="*/ 0 w 2"/>
                  <a:gd name="T7" fmla="*/ 4 h 4"/>
                  <a:gd name="T8" fmla="*/ 0 w 2"/>
                  <a:gd name="T9" fmla="*/ 3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14" name="Freeform 980"/>
              <p:cNvSpPr>
                <a:spLocks/>
              </p:cNvSpPr>
              <p:nvPr/>
            </p:nvSpPr>
            <p:spPr bwMode="auto">
              <a:xfrm>
                <a:off x="1736" y="12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15" name="Freeform 981"/>
              <p:cNvSpPr>
                <a:spLocks/>
              </p:cNvSpPr>
              <p:nvPr/>
            </p:nvSpPr>
            <p:spPr bwMode="auto">
              <a:xfrm>
                <a:off x="1768" y="1069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16" name="Freeform 982"/>
              <p:cNvSpPr>
                <a:spLocks/>
              </p:cNvSpPr>
              <p:nvPr/>
            </p:nvSpPr>
            <p:spPr bwMode="auto">
              <a:xfrm>
                <a:off x="1659" y="1167"/>
                <a:ext cx="6" cy="5"/>
              </a:xfrm>
              <a:custGeom>
                <a:avLst/>
                <a:gdLst>
                  <a:gd name="T0" fmla="*/ 0 w 6"/>
                  <a:gd name="T1" fmla="*/ 1 h 5"/>
                  <a:gd name="T2" fmla="*/ 2 w 6"/>
                  <a:gd name="T3" fmla="*/ 0 h 5"/>
                  <a:gd name="T4" fmla="*/ 4 w 6"/>
                  <a:gd name="T5" fmla="*/ 1 h 5"/>
                  <a:gd name="T6" fmla="*/ 6 w 6"/>
                  <a:gd name="T7" fmla="*/ 2 h 5"/>
                  <a:gd name="T8" fmla="*/ 5 w 6"/>
                  <a:gd name="T9" fmla="*/ 5 h 5"/>
                  <a:gd name="T10" fmla="*/ 1 w 6"/>
                  <a:gd name="T11" fmla="*/ 5 h 5"/>
                  <a:gd name="T12" fmla="*/ 1 w 6"/>
                  <a:gd name="T13" fmla="*/ 2 h 5"/>
                  <a:gd name="T14" fmla="*/ 0 w 6"/>
                  <a:gd name="T1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5" y="5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17" name="Freeform 983"/>
              <p:cNvSpPr>
                <a:spLocks/>
              </p:cNvSpPr>
              <p:nvPr/>
            </p:nvSpPr>
            <p:spPr bwMode="auto">
              <a:xfrm>
                <a:off x="1706" y="118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18" name="Freeform 984"/>
              <p:cNvSpPr>
                <a:spLocks/>
              </p:cNvSpPr>
              <p:nvPr/>
            </p:nvSpPr>
            <p:spPr bwMode="auto">
              <a:xfrm>
                <a:off x="1708" y="1157"/>
                <a:ext cx="7" cy="5"/>
              </a:xfrm>
              <a:custGeom>
                <a:avLst/>
                <a:gdLst>
                  <a:gd name="T0" fmla="*/ 7 w 7"/>
                  <a:gd name="T1" fmla="*/ 1 h 5"/>
                  <a:gd name="T2" fmla="*/ 7 w 7"/>
                  <a:gd name="T3" fmla="*/ 4 h 5"/>
                  <a:gd name="T4" fmla="*/ 5 w 7"/>
                  <a:gd name="T5" fmla="*/ 5 h 5"/>
                  <a:gd name="T6" fmla="*/ 3 w 7"/>
                  <a:gd name="T7" fmla="*/ 5 h 5"/>
                  <a:gd name="T8" fmla="*/ 4 w 7"/>
                  <a:gd name="T9" fmla="*/ 3 h 5"/>
                  <a:gd name="T10" fmla="*/ 2 w 7"/>
                  <a:gd name="T11" fmla="*/ 0 h 5"/>
                  <a:gd name="T12" fmla="*/ 3 w 7"/>
                  <a:gd name="T13" fmla="*/ 3 h 5"/>
                  <a:gd name="T14" fmla="*/ 2 w 7"/>
                  <a:gd name="T15" fmla="*/ 4 h 5"/>
                  <a:gd name="T16" fmla="*/ 0 w 7"/>
                  <a:gd name="T17" fmla="*/ 3 h 5"/>
                  <a:gd name="T18" fmla="*/ 0 w 7"/>
                  <a:gd name="T19" fmla="*/ 0 h 5"/>
                  <a:gd name="T20" fmla="*/ 4 w 7"/>
                  <a:gd name="T21" fmla="*/ 0 h 5"/>
                  <a:gd name="T22" fmla="*/ 7 w 7"/>
                  <a:gd name="T2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lnTo>
                      <a:pt x="7" y="4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19" name="Freeform 985"/>
              <p:cNvSpPr>
                <a:spLocks/>
              </p:cNvSpPr>
              <p:nvPr/>
            </p:nvSpPr>
            <p:spPr bwMode="auto">
              <a:xfrm>
                <a:off x="1710" y="1067"/>
                <a:ext cx="58" cy="45"/>
              </a:xfrm>
              <a:custGeom>
                <a:avLst/>
                <a:gdLst>
                  <a:gd name="T0" fmla="*/ 7 w 58"/>
                  <a:gd name="T1" fmla="*/ 43 h 45"/>
                  <a:gd name="T2" fmla="*/ 6 w 58"/>
                  <a:gd name="T3" fmla="*/ 39 h 45"/>
                  <a:gd name="T4" fmla="*/ 7 w 58"/>
                  <a:gd name="T5" fmla="*/ 35 h 45"/>
                  <a:gd name="T6" fmla="*/ 5 w 58"/>
                  <a:gd name="T7" fmla="*/ 32 h 45"/>
                  <a:gd name="T8" fmla="*/ 2 w 58"/>
                  <a:gd name="T9" fmla="*/ 29 h 45"/>
                  <a:gd name="T10" fmla="*/ 0 w 58"/>
                  <a:gd name="T11" fmla="*/ 23 h 45"/>
                  <a:gd name="T12" fmla="*/ 2 w 58"/>
                  <a:gd name="T13" fmla="*/ 19 h 45"/>
                  <a:gd name="T14" fmla="*/ 1 w 58"/>
                  <a:gd name="T15" fmla="*/ 15 h 45"/>
                  <a:gd name="T16" fmla="*/ 1 w 58"/>
                  <a:gd name="T17" fmla="*/ 11 h 45"/>
                  <a:gd name="T18" fmla="*/ 5 w 58"/>
                  <a:gd name="T19" fmla="*/ 8 h 45"/>
                  <a:gd name="T20" fmla="*/ 8 w 58"/>
                  <a:gd name="T21" fmla="*/ 11 h 45"/>
                  <a:gd name="T22" fmla="*/ 11 w 58"/>
                  <a:gd name="T23" fmla="*/ 11 h 45"/>
                  <a:gd name="T24" fmla="*/ 6 w 58"/>
                  <a:gd name="T25" fmla="*/ 7 h 45"/>
                  <a:gd name="T26" fmla="*/ 7 w 58"/>
                  <a:gd name="T27" fmla="*/ 4 h 45"/>
                  <a:gd name="T28" fmla="*/ 11 w 58"/>
                  <a:gd name="T29" fmla="*/ 2 h 45"/>
                  <a:gd name="T30" fmla="*/ 14 w 58"/>
                  <a:gd name="T31" fmla="*/ 1 h 45"/>
                  <a:gd name="T32" fmla="*/ 23 w 58"/>
                  <a:gd name="T33" fmla="*/ 0 h 45"/>
                  <a:gd name="T34" fmla="*/ 28 w 58"/>
                  <a:gd name="T35" fmla="*/ 1 h 45"/>
                  <a:gd name="T36" fmla="*/ 34 w 58"/>
                  <a:gd name="T37" fmla="*/ 2 h 45"/>
                  <a:gd name="T38" fmla="*/ 37 w 58"/>
                  <a:gd name="T39" fmla="*/ 4 h 45"/>
                  <a:gd name="T40" fmla="*/ 53 w 58"/>
                  <a:gd name="T41" fmla="*/ 5 h 45"/>
                  <a:gd name="T42" fmla="*/ 58 w 58"/>
                  <a:gd name="T43" fmla="*/ 6 h 45"/>
                  <a:gd name="T44" fmla="*/ 57 w 58"/>
                  <a:gd name="T45" fmla="*/ 8 h 45"/>
                  <a:gd name="T46" fmla="*/ 53 w 58"/>
                  <a:gd name="T47" fmla="*/ 12 h 45"/>
                  <a:gd name="T48" fmla="*/ 48 w 58"/>
                  <a:gd name="T49" fmla="*/ 18 h 45"/>
                  <a:gd name="T50" fmla="*/ 44 w 58"/>
                  <a:gd name="T51" fmla="*/ 19 h 45"/>
                  <a:gd name="T52" fmla="*/ 42 w 58"/>
                  <a:gd name="T53" fmla="*/ 26 h 45"/>
                  <a:gd name="T54" fmla="*/ 40 w 58"/>
                  <a:gd name="T55" fmla="*/ 29 h 45"/>
                  <a:gd name="T56" fmla="*/ 35 w 58"/>
                  <a:gd name="T57" fmla="*/ 30 h 45"/>
                  <a:gd name="T58" fmla="*/ 29 w 58"/>
                  <a:gd name="T59" fmla="*/ 29 h 45"/>
                  <a:gd name="T60" fmla="*/ 24 w 58"/>
                  <a:gd name="T61" fmla="*/ 28 h 45"/>
                  <a:gd name="T62" fmla="*/ 17 w 58"/>
                  <a:gd name="T63" fmla="*/ 29 h 45"/>
                  <a:gd name="T64" fmla="*/ 20 w 58"/>
                  <a:gd name="T65" fmla="*/ 30 h 45"/>
                  <a:gd name="T66" fmla="*/ 23 w 58"/>
                  <a:gd name="T67" fmla="*/ 36 h 45"/>
                  <a:gd name="T68" fmla="*/ 18 w 58"/>
                  <a:gd name="T69" fmla="*/ 43 h 45"/>
                  <a:gd name="T70" fmla="*/ 9 w 58"/>
                  <a:gd name="T71" fmla="*/ 44 h 45"/>
                  <a:gd name="T72" fmla="*/ 6 w 58"/>
                  <a:gd name="T7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8" h="45">
                    <a:moveTo>
                      <a:pt x="6" y="45"/>
                    </a:moveTo>
                    <a:lnTo>
                      <a:pt x="7" y="43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2" y="19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5" y="8"/>
                    </a:lnTo>
                    <a:lnTo>
                      <a:pt x="6" y="10"/>
                    </a:lnTo>
                    <a:lnTo>
                      <a:pt x="8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8" y="10"/>
                    </a:lnTo>
                    <a:lnTo>
                      <a:pt x="6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8" y="1"/>
                    </a:lnTo>
                    <a:lnTo>
                      <a:pt x="31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7" y="4"/>
                    </a:lnTo>
                    <a:lnTo>
                      <a:pt x="51" y="4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58" y="6"/>
                    </a:lnTo>
                    <a:lnTo>
                      <a:pt x="58" y="7"/>
                    </a:lnTo>
                    <a:lnTo>
                      <a:pt x="57" y="8"/>
                    </a:lnTo>
                    <a:lnTo>
                      <a:pt x="55" y="11"/>
                    </a:lnTo>
                    <a:lnTo>
                      <a:pt x="53" y="12"/>
                    </a:lnTo>
                    <a:lnTo>
                      <a:pt x="49" y="16"/>
                    </a:lnTo>
                    <a:lnTo>
                      <a:pt x="48" y="18"/>
                    </a:lnTo>
                    <a:lnTo>
                      <a:pt x="47" y="19"/>
                    </a:lnTo>
                    <a:lnTo>
                      <a:pt x="44" y="19"/>
                    </a:lnTo>
                    <a:lnTo>
                      <a:pt x="46" y="22"/>
                    </a:lnTo>
                    <a:lnTo>
                      <a:pt x="42" y="26"/>
                    </a:lnTo>
                    <a:lnTo>
                      <a:pt x="41" y="28"/>
                    </a:lnTo>
                    <a:lnTo>
                      <a:pt x="40" y="29"/>
                    </a:lnTo>
                    <a:lnTo>
                      <a:pt x="37" y="30"/>
                    </a:lnTo>
                    <a:lnTo>
                      <a:pt x="35" y="30"/>
                    </a:lnTo>
                    <a:lnTo>
                      <a:pt x="34" y="29"/>
                    </a:lnTo>
                    <a:lnTo>
                      <a:pt x="29" y="29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3" y="29"/>
                    </a:lnTo>
                    <a:lnTo>
                      <a:pt x="17" y="29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4" y="34"/>
                    </a:lnTo>
                    <a:lnTo>
                      <a:pt x="23" y="36"/>
                    </a:lnTo>
                    <a:lnTo>
                      <a:pt x="19" y="40"/>
                    </a:lnTo>
                    <a:lnTo>
                      <a:pt x="18" y="43"/>
                    </a:lnTo>
                    <a:lnTo>
                      <a:pt x="18" y="44"/>
                    </a:lnTo>
                    <a:lnTo>
                      <a:pt x="9" y="44"/>
                    </a:lnTo>
                    <a:lnTo>
                      <a:pt x="7" y="45"/>
                    </a:ln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20" name="Freeform 986"/>
              <p:cNvSpPr>
                <a:spLocks/>
              </p:cNvSpPr>
              <p:nvPr/>
            </p:nvSpPr>
            <p:spPr bwMode="auto">
              <a:xfrm>
                <a:off x="1713" y="12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21" name="Freeform 987"/>
              <p:cNvSpPr>
                <a:spLocks/>
              </p:cNvSpPr>
              <p:nvPr/>
            </p:nvSpPr>
            <p:spPr bwMode="auto">
              <a:xfrm>
                <a:off x="1671" y="1151"/>
                <a:ext cx="45" cy="27"/>
              </a:xfrm>
              <a:custGeom>
                <a:avLst/>
                <a:gdLst>
                  <a:gd name="T0" fmla="*/ 0 w 45"/>
                  <a:gd name="T1" fmla="*/ 16 h 27"/>
                  <a:gd name="T2" fmla="*/ 1 w 45"/>
                  <a:gd name="T3" fmla="*/ 15 h 27"/>
                  <a:gd name="T4" fmla="*/ 4 w 45"/>
                  <a:gd name="T5" fmla="*/ 16 h 27"/>
                  <a:gd name="T6" fmla="*/ 5 w 45"/>
                  <a:gd name="T7" fmla="*/ 15 h 27"/>
                  <a:gd name="T8" fmla="*/ 7 w 45"/>
                  <a:gd name="T9" fmla="*/ 13 h 27"/>
                  <a:gd name="T10" fmla="*/ 8 w 45"/>
                  <a:gd name="T11" fmla="*/ 13 h 27"/>
                  <a:gd name="T12" fmla="*/ 10 w 45"/>
                  <a:gd name="T13" fmla="*/ 11 h 27"/>
                  <a:gd name="T14" fmla="*/ 11 w 45"/>
                  <a:gd name="T15" fmla="*/ 11 h 27"/>
                  <a:gd name="T16" fmla="*/ 10 w 45"/>
                  <a:gd name="T17" fmla="*/ 10 h 27"/>
                  <a:gd name="T18" fmla="*/ 10 w 45"/>
                  <a:gd name="T19" fmla="*/ 7 h 27"/>
                  <a:gd name="T20" fmla="*/ 12 w 45"/>
                  <a:gd name="T21" fmla="*/ 6 h 27"/>
                  <a:gd name="T22" fmla="*/ 15 w 45"/>
                  <a:gd name="T23" fmla="*/ 9 h 27"/>
                  <a:gd name="T24" fmla="*/ 12 w 45"/>
                  <a:gd name="T25" fmla="*/ 6 h 27"/>
                  <a:gd name="T26" fmla="*/ 12 w 45"/>
                  <a:gd name="T27" fmla="*/ 4 h 27"/>
                  <a:gd name="T28" fmla="*/ 13 w 45"/>
                  <a:gd name="T29" fmla="*/ 2 h 27"/>
                  <a:gd name="T30" fmla="*/ 16 w 45"/>
                  <a:gd name="T31" fmla="*/ 1 h 27"/>
                  <a:gd name="T32" fmla="*/ 17 w 45"/>
                  <a:gd name="T33" fmla="*/ 0 h 27"/>
                  <a:gd name="T34" fmla="*/ 19 w 45"/>
                  <a:gd name="T35" fmla="*/ 1 h 27"/>
                  <a:gd name="T36" fmla="*/ 22 w 45"/>
                  <a:gd name="T37" fmla="*/ 4 h 27"/>
                  <a:gd name="T38" fmla="*/ 22 w 45"/>
                  <a:gd name="T39" fmla="*/ 5 h 27"/>
                  <a:gd name="T40" fmla="*/ 23 w 45"/>
                  <a:gd name="T41" fmla="*/ 4 h 27"/>
                  <a:gd name="T42" fmla="*/ 25 w 45"/>
                  <a:gd name="T43" fmla="*/ 5 h 27"/>
                  <a:gd name="T44" fmla="*/ 27 w 45"/>
                  <a:gd name="T45" fmla="*/ 7 h 27"/>
                  <a:gd name="T46" fmla="*/ 28 w 45"/>
                  <a:gd name="T47" fmla="*/ 9 h 27"/>
                  <a:gd name="T48" fmla="*/ 31 w 45"/>
                  <a:gd name="T49" fmla="*/ 9 h 27"/>
                  <a:gd name="T50" fmla="*/ 33 w 45"/>
                  <a:gd name="T51" fmla="*/ 10 h 27"/>
                  <a:gd name="T52" fmla="*/ 35 w 45"/>
                  <a:gd name="T53" fmla="*/ 11 h 27"/>
                  <a:gd name="T54" fmla="*/ 35 w 45"/>
                  <a:gd name="T55" fmla="*/ 16 h 27"/>
                  <a:gd name="T56" fmla="*/ 35 w 45"/>
                  <a:gd name="T57" fmla="*/ 13 h 27"/>
                  <a:gd name="T58" fmla="*/ 37 w 45"/>
                  <a:gd name="T59" fmla="*/ 15 h 27"/>
                  <a:gd name="T60" fmla="*/ 37 w 45"/>
                  <a:gd name="T61" fmla="*/ 16 h 27"/>
                  <a:gd name="T62" fmla="*/ 39 w 45"/>
                  <a:gd name="T63" fmla="*/ 18 h 27"/>
                  <a:gd name="T64" fmla="*/ 40 w 45"/>
                  <a:gd name="T65" fmla="*/ 19 h 27"/>
                  <a:gd name="T66" fmla="*/ 42 w 45"/>
                  <a:gd name="T67" fmla="*/ 19 h 27"/>
                  <a:gd name="T68" fmla="*/ 44 w 45"/>
                  <a:gd name="T69" fmla="*/ 18 h 27"/>
                  <a:gd name="T70" fmla="*/ 45 w 45"/>
                  <a:gd name="T71" fmla="*/ 21 h 27"/>
                  <a:gd name="T72" fmla="*/ 42 w 45"/>
                  <a:gd name="T73" fmla="*/ 22 h 27"/>
                  <a:gd name="T74" fmla="*/ 41 w 45"/>
                  <a:gd name="T75" fmla="*/ 21 h 27"/>
                  <a:gd name="T76" fmla="*/ 39 w 45"/>
                  <a:gd name="T77" fmla="*/ 22 h 27"/>
                  <a:gd name="T78" fmla="*/ 39 w 45"/>
                  <a:gd name="T79" fmla="*/ 24 h 27"/>
                  <a:gd name="T80" fmla="*/ 36 w 45"/>
                  <a:gd name="T81" fmla="*/ 24 h 27"/>
                  <a:gd name="T82" fmla="*/ 34 w 45"/>
                  <a:gd name="T83" fmla="*/ 27 h 27"/>
                  <a:gd name="T84" fmla="*/ 31 w 45"/>
                  <a:gd name="T85" fmla="*/ 27 h 27"/>
                  <a:gd name="T86" fmla="*/ 27 w 45"/>
                  <a:gd name="T87" fmla="*/ 26 h 27"/>
                  <a:gd name="T88" fmla="*/ 25 w 45"/>
                  <a:gd name="T89" fmla="*/ 24 h 27"/>
                  <a:gd name="T90" fmla="*/ 24 w 45"/>
                  <a:gd name="T91" fmla="*/ 26 h 27"/>
                  <a:gd name="T92" fmla="*/ 22 w 45"/>
                  <a:gd name="T93" fmla="*/ 26 h 27"/>
                  <a:gd name="T94" fmla="*/ 19 w 45"/>
                  <a:gd name="T95" fmla="*/ 23 h 27"/>
                  <a:gd name="T96" fmla="*/ 15 w 45"/>
                  <a:gd name="T97" fmla="*/ 23 h 27"/>
                  <a:gd name="T98" fmla="*/ 13 w 45"/>
                  <a:gd name="T99" fmla="*/ 22 h 27"/>
                  <a:gd name="T100" fmla="*/ 12 w 45"/>
                  <a:gd name="T101" fmla="*/ 19 h 27"/>
                  <a:gd name="T102" fmla="*/ 11 w 45"/>
                  <a:gd name="T103" fmla="*/ 22 h 27"/>
                  <a:gd name="T104" fmla="*/ 10 w 45"/>
                  <a:gd name="T105" fmla="*/ 21 h 27"/>
                  <a:gd name="T106" fmla="*/ 7 w 45"/>
                  <a:gd name="T107" fmla="*/ 21 h 27"/>
                  <a:gd name="T108" fmla="*/ 7 w 45"/>
                  <a:gd name="T109" fmla="*/ 18 h 27"/>
                  <a:gd name="T110" fmla="*/ 4 w 45"/>
                  <a:gd name="T111" fmla="*/ 18 h 27"/>
                  <a:gd name="T112" fmla="*/ 1 w 45"/>
                  <a:gd name="T113" fmla="*/ 19 h 27"/>
                  <a:gd name="T114" fmla="*/ 0 w 45"/>
                  <a:gd name="T115" fmla="*/ 17 h 27"/>
                  <a:gd name="T116" fmla="*/ 0 w 45"/>
                  <a:gd name="T117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" h="27">
                    <a:moveTo>
                      <a:pt x="0" y="16"/>
                    </a:moveTo>
                    <a:lnTo>
                      <a:pt x="1" y="15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5" y="9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3" y="4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31" y="9"/>
                    </a:lnTo>
                    <a:lnTo>
                      <a:pt x="33" y="10"/>
                    </a:lnTo>
                    <a:lnTo>
                      <a:pt x="35" y="11"/>
                    </a:lnTo>
                    <a:lnTo>
                      <a:pt x="35" y="16"/>
                    </a:lnTo>
                    <a:lnTo>
                      <a:pt x="35" y="13"/>
                    </a:lnTo>
                    <a:lnTo>
                      <a:pt x="37" y="15"/>
                    </a:lnTo>
                    <a:lnTo>
                      <a:pt x="37" y="16"/>
                    </a:lnTo>
                    <a:lnTo>
                      <a:pt x="39" y="18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4" y="18"/>
                    </a:lnTo>
                    <a:lnTo>
                      <a:pt x="45" y="21"/>
                    </a:lnTo>
                    <a:lnTo>
                      <a:pt x="42" y="22"/>
                    </a:lnTo>
                    <a:lnTo>
                      <a:pt x="41" y="21"/>
                    </a:lnTo>
                    <a:lnTo>
                      <a:pt x="39" y="22"/>
                    </a:lnTo>
                    <a:lnTo>
                      <a:pt x="39" y="24"/>
                    </a:lnTo>
                    <a:lnTo>
                      <a:pt x="36" y="24"/>
                    </a:lnTo>
                    <a:lnTo>
                      <a:pt x="34" y="27"/>
                    </a:lnTo>
                    <a:lnTo>
                      <a:pt x="31" y="27"/>
                    </a:lnTo>
                    <a:lnTo>
                      <a:pt x="27" y="26"/>
                    </a:lnTo>
                    <a:lnTo>
                      <a:pt x="25" y="24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19" y="23"/>
                    </a:lnTo>
                    <a:lnTo>
                      <a:pt x="15" y="23"/>
                    </a:lnTo>
                    <a:lnTo>
                      <a:pt x="13" y="22"/>
                    </a:lnTo>
                    <a:lnTo>
                      <a:pt x="12" y="19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22" name="Freeform 988"/>
              <p:cNvSpPr>
                <a:spLocks/>
              </p:cNvSpPr>
              <p:nvPr/>
            </p:nvSpPr>
            <p:spPr bwMode="auto">
              <a:xfrm>
                <a:off x="1710" y="1057"/>
                <a:ext cx="5" cy="4"/>
              </a:xfrm>
              <a:custGeom>
                <a:avLst/>
                <a:gdLst>
                  <a:gd name="T0" fmla="*/ 0 w 5"/>
                  <a:gd name="T1" fmla="*/ 1 h 4"/>
                  <a:gd name="T2" fmla="*/ 1 w 5"/>
                  <a:gd name="T3" fmla="*/ 0 h 4"/>
                  <a:gd name="T4" fmla="*/ 3 w 5"/>
                  <a:gd name="T5" fmla="*/ 0 h 4"/>
                  <a:gd name="T6" fmla="*/ 5 w 5"/>
                  <a:gd name="T7" fmla="*/ 3 h 4"/>
                  <a:gd name="T8" fmla="*/ 3 w 5"/>
                  <a:gd name="T9" fmla="*/ 4 h 4"/>
                  <a:gd name="T10" fmla="*/ 1 w 5"/>
                  <a:gd name="T11" fmla="*/ 3 h 4"/>
                  <a:gd name="T12" fmla="*/ 0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23" name="Freeform 989"/>
              <p:cNvSpPr>
                <a:spLocks/>
              </p:cNvSpPr>
              <p:nvPr/>
            </p:nvSpPr>
            <p:spPr bwMode="auto">
              <a:xfrm>
                <a:off x="1721" y="1029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3 h 5"/>
                  <a:gd name="T4" fmla="*/ 1 w 4"/>
                  <a:gd name="T5" fmla="*/ 1 h 5"/>
                  <a:gd name="T6" fmla="*/ 3 w 4"/>
                  <a:gd name="T7" fmla="*/ 0 h 5"/>
                  <a:gd name="T8" fmla="*/ 3 w 4"/>
                  <a:gd name="T9" fmla="*/ 3 h 5"/>
                  <a:gd name="T10" fmla="*/ 4 w 4"/>
                  <a:gd name="T11" fmla="*/ 4 h 5"/>
                  <a:gd name="T12" fmla="*/ 2 w 4"/>
                  <a:gd name="T13" fmla="*/ 5 h 5"/>
                  <a:gd name="T14" fmla="*/ 0 w 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24" name="Freeform 990"/>
              <p:cNvSpPr>
                <a:spLocks/>
              </p:cNvSpPr>
              <p:nvPr/>
            </p:nvSpPr>
            <p:spPr bwMode="auto">
              <a:xfrm>
                <a:off x="1705" y="990"/>
                <a:ext cx="33" cy="8"/>
              </a:xfrm>
              <a:custGeom>
                <a:avLst/>
                <a:gdLst>
                  <a:gd name="T0" fmla="*/ 7 w 33"/>
                  <a:gd name="T1" fmla="*/ 0 h 8"/>
                  <a:gd name="T2" fmla="*/ 30 w 33"/>
                  <a:gd name="T3" fmla="*/ 0 h 8"/>
                  <a:gd name="T4" fmla="*/ 33 w 33"/>
                  <a:gd name="T5" fmla="*/ 1 h 8"/>
                  <a:gd name="T6" fmla="*/ 33 w 33"/>
                  <a:gd name="T7" fmla="*/ 3 h 8"/>
                  <a:gd name="T8" fmla="*/ 31 w 33"/>
                  <a:gd name="T9" fmla="*/ 3 h 8"/>
                  <a:gd name="T10" fmla="*/ 30 w 33"/>
                  <a:gd name="T11" fmla="*/ 4 h 8"/>
                  <a:gd name="T12" fmla="*/ 29 w 33"/>
                  <a:gd name="T13" fmla="*/ 6 h 8"/>
                  <a:gd name="T14" fmla="*/ 28 w 33"/>
                  <a:gd name="T15" fmla="*/ 8 h 8"/>
                  <a:gd name="T16" fmla="*/ 20 w 33"/>
                  <a:gd name="T17" fmla="*/ 8 h 8"/>
                  <a:gd name="T18" fmla="*/ 19 w 33"/>
                  <a:gd name="T19" fmla="*/ 6 h 8"/>
                  <a:gd name="T20" fmla="*/ 13 w 33"/>
                  <a:gd name="T21" fmla="*/ 6 h 8"/>
                  <a:gd name="T22" fmla="*/ 11 w 33"/>
                  <a:gd name="T23" fmla="*/ 8 h 8"/>
                  <a:gd name="T24" fmla="*/ 8 w 33"/>
                  <a:gd name="T25" fmla="*/ 6 h 8"/>
                  <a:gd name="T26" fmla="*/ 3 w 33"/>
                  <a:gd name="T27" fmla="*/ 6 h 8"/>
                  <a:gd name="T28" fmla="*/ 1 w 33"/>
                  <a:gd name="T29" fmla="*/ 5 h 8"/>
                  <a:gd name="T30" fmla="*/ 0 w 33"/>
                  <a:gd name="T31" fmla="*/ 4 h 8"/>
                  <a:gd name="T32" fmla="*/ 0 w 33"/>
                  <a:gd name="T33" fmla="*/ 1 h 8"/>
                  <a:gd name="T34" fmla="*/ 2 w 33"/>
                  <a:gd name="T35" fmla="*/ 1 h 8"/>
                  <a:gd name="T36" fmla="*/ 3 w 33"/>
                  <a:gd name="T37" fmla="*/ 0 h 8"/>
                  <a:gd name="T38" fmla="*/ 7 w 33"/>
                  <a:gd name="T3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8">
                    <a:moveTo>
                      <a:pt x="7" y="0"/>
                    </a:moveTo>
                    <a:lnTo>
                      <a:pt x="30" y="0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1" y="3"/>
                    </a:lnTo>
                    <a:lnTo>
                      <a:pt x="30" y="4"/>
                    </a:lnTo>
                    <a:lnTo>
                      <a:pt x="29" y="6"/>
                    </a:lnTo>
                    <a:lnTo>
                      <a:pt x="28" y="8"/>
                    </a:lnTo>
                    <a:lnTo>
                      <a:pt x="20" y="8"/>
                    </a:lnTo>
                    <a:lnTo>
                      <a:pt x="19" y="6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25" name="Freeform 991"/>
              <p:cNvSpPr>
                <a:spLocks/>
              </p:cNvSpPr>
              <p:nvPr/>
            </p:nvSpPr>
            <p:spPr bwMode="auto">
              <a:xfrm>
                <a:off x="1683" y="966"/>
                <a:ext cx="36" cy="24"/>
              </a:xfrm>
              <a:custGeom>
                <a:avLst/>
                <a:gdLst>
                  <a:gd name="T0" fmla="*/ 0 w 36"/>
                  <a:gd name="T1" fmla="*/ 8 h 24"/>
                  <a:gd name="T2" fmla="*/ 1 w 36"/>
                  <a:gd name="T3" fmla="*/ 7 h 24"/>
                  <a:gd name="T4" fmla="*/ 4 w 36"/>
                  <a:gd name="T5" fmla="*/ 6 h 24"/>
                  <a:gd name="T6" fmla="*/ 1 w 36"/>
                  <a:gd name="T7" fmla="*/ 5 h 24"/>
                  <a:gd name="T8" fmla="*/ 0 w 36"/>
                  <a:gd name="T9" fmla="*/ 4 h 24"/>
                  <a:gd name="T10" fmla="*/ 0 w 36"/>
                  <a:gd name="T11" fmla="*/ 2 h 24"/>
                  <a:gd name="T12" fmla="*/ 1 w 36"/>
                  <a:gd name="T13" fmla="*/ 0 h 24"/>
                  <a:gd name="T14" fmla="*/ 7 w 36"/>
                  <a:gd name="T15" fmla="*/ 0 h 24"/>
                  <a:gd name="T16" fmla="*/ 10 w 36"/>
                  <a:gd name="T17" fmla="*/ 1 h 24"/>
                  <a:gd name="T18" fmla="*/ 12 w 36"/>
                  <a:gd name="T19" fmla="*/ 1 h 24"/>
                  <a:gd name="T20" fmla="*/ 15 w 36"/>
                  <a:gd name="T21" fmla="*/ 2 h 24"/>
                  <a:gd name="T22" fmla="*/ 16 w 36"/>
                  <a:gd name="T23" fmla="*/ 4 h 24"/>
                  <a:gd name="T24" fmla="*/ 18 w 36"/>
                  <a:gd name="T25" fmla="*/ 4 h 24"/>
                  <a:gd name="T26" fmla="*/ 21 w 36"/>
                  <a:gd name="T27" fmla="*/ 5 h 24"/>
                  <a:gd name="T28" fmla="*/ 23 w 36"/>
                  <a:gd name="T29" fmla="*/ 5 h 24"/>
                  <a:gd name="T30" fmla="*/ 22 w 36"/>
                  <a:gd name="T31" fmla="*/ 6 h 24"/>
                  <a:gd name="T32" fmla="*/ 24 w 36"/>
                  <a:gd name="T33" fmla="*/ 7 h 24"/>
                  <a:gd name="T34" fmla="*/ 30 w 36"/>
                  <a:gd name="T35" fmla="*/ 7 h 24"/>
                  <a:gd name="T36" fmla="*/ 35 w 36"/>
                  <a:gd name="T37" fmla="*/ 10 h 24"/>
                  <a:gd name="T38" fmla="*/ 36 w 36"/>
                  <a:gd name="T39" fmla="*/ 11 h 24"/>
                  <a:gd name="T40" fmla="*/ 35 w 36"/>
                  <a:gd name="T41" fmla="*/ 12 h 24"/>
                  <a:gd name="T42" fmla="*/ 33 w 36"/>
                  <a:gd name="T43" fmla="*/ 12 h 24"/>
                  <a:gd name="T44" fmla="*/ 32 w 36"/>
                  <a:gd name="T45" fmla="*/ 13 h 24"/>
                  <a:gd name="T46" fmla="*/ 33 w 36"/>
                  <a:gd name="T47" fmla="*/ 14 h 24"/>
                  <a:gd name="T48" fmla="*/ 35 w 36"/>
                  <a:gd name="T49" fmla="*/ 16 h 24"/>
                  <a:gd name="T50" fmla="*/ 36 w 36"/>
                  <a:gd name="T51" fmla="*/ 17 h 24"/>
                  <a:gd name="T52" fmla="*/ 35 w 36"/>
                  <a:gd name="T53" fmla="*/ 19 h 24"/>
                  <a:gd name="T54" fmla="*/ 30 w 36"/>
                  <a:gd name="T55" fmla="*/ 19 h 24"/>
                  <a:gd name="T56" fmla="*/ 29 w 36"/>
                  <a:gd name="T57" fmla="*/ 21 h 24"/>
                  <a:gd name="T58" fmla="*/ 27 w 36"/>
                  <a:gd name="T59" fmla="*/ 21 h 24"/>
                  <a:gd name="T60" fmla="*/ 24 w 36"/>
                  <a:gd name="T61" fmla="*/ 22 h 24"/>
                  <a:gd name="T62" fmla="*/ 21 w 36"/>
                  <a:gd name="T63" fmla="*/ 22 h 24"/>
                  <a:gd name="T64" fmla="*/ 18 w 36"/>
                  <a:gd name="T65" fmla="*/ 21 h 24"/>
                  <a:gd name="T66" fmla="*/ 17 w 36"/>
                  <a:gd name="T67" fmla="*/ 22 h 24"/>
                  <a:gd name="T68" fmla="*/ 19 w 36"/>
                  <a:gd name="T69" fmla="*/ 22 h 24"/>
                  <a:gd name="T70" fmla="*/ 17 w 36"/>
                  <a:gd name="T71" fmla="*/ 23 h 24"/>
                  <a:gd name="T72" fmla="*/ 16 w 36"/>
                  <a:gd name="T73" fmla="*/ 23 h 24"/>
                  <a:gd name="T74" fmla="*/ 16 w 36"/>
                  <a:gd name="T75" fmla="*/ 24 h 24"/>
                  <a:gd name="T76" fmla="*/ 13 w 36"/>
                  <a:gd name="T77" fmla="*/ 23 h 24"/>
                  <a:gd name="T78" fmla="*/ 13 w 36"/>
                  <a:gd name="T79" fmla="*/ 22 h 24"/>
                  <a:gd name="T80" fmla="*/ 11 w 36"/>
                  <a:gd name="T81" fmla="*/ 19 h 24"/>
                  <a:gd name="T82" fmla="*/ 10 w 36"/>
                  <a:gd name="T83" fmla="*/ 19 h 24"/>
                  <a:gd name="T84" fmla="*/ 7 w 36"/>
                  <a:gd name="T85" fmla="*/ 18 h 24"/>
                  <a:gd name="T86" fmla="*/ 9 w 36"/>
                  <a:gd name="T87" fmla="*/ 17 h 24"/>
                  <a:gd name="T88" fmla="*/ 15 w 36"/>
                  <a:gd name="T89" fmla="*/ 17 h 24"/>
                  <a:gd name="T90" fmla="*/ 16 w 36"/>
                  <a:gd name="T91" fmla="*/ 16 h 24"/>
                  <a:gd name="T92" fmla="*/ 13 w 36"/>
                  <a:gd name="T93" fmla="*/ 16 h 24"/>
                  <a:gd name="T94" fmla="*/ 12 w 36"/>
                  <a:gd name="T95" fmla="*/ 14 h 24"/>
                  <a:gd name="T96" fmla="*/ 7 w 36"/>
                  <a:gd name="T97" fmla="*/ 14 h 24"/>
                  <a:gd name="T98" fmla="*/ 5 w 36"/>
                  <a:gd name="T99" fmla="*/ 12 h 24"/>
                  <a:gd name="T100" fmla="*/ 3 w 36"/>
                  <a:gd name="T101" fmla="*/ 11 h 24"/>
                  <a:gd name="T102" fmla="*/ 0 w 36"/>
                  <a:gd name="T103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" h="24">
                    <a:moveTo>
                      <a:pt x="0" y="8"/>
                    </a:moveTo>
                    <a:lnTo>
                      <a:pt x="1" y="7"/>
                    </a:lnTo>
                    <a:lnTo>
                      <a:pt x="4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5" y="2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30" y="7"/>
                    </a:lnTo>
                    <a:lnTo>
                      <a:pt x="35" y="10"/>
                    </a:lnTo>
                    <a:lnTo>
                      <a:pt x="36" y="11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32" y="13"/>
                    </a:lnTo>
                    <a:lnTo>
                      <a:pt x="33" y="14"/>
                    </a:lnTo>
                    <a:lnTo>
                      <a:pt x="35" y="16"/>
                    </a:lnTo>
                    <a:lnTo>
                      <a:pt x="36" y="17"/>
                    </a:lnTo>
                    <a:lnTo>
                      <a:pt x="35" y="19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4" y="22"/>
                    </a:lnTo>
                    <a:lnTo>
                      <a:pt x="21" y="22"/>
                    </a:lnTo>
                    <a:lnTo>
                      <a:pt x="18" y="21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17" y="23"/>
                    </a:lnTo>
                    <a:lnTo>
                      <a:pt x="16" y="23"/>
                    </a:lnTo>
                    <a:lnTo>
                      <a:pt x="16" y="24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7" y="18"/>
                    </a:lnTo>
                    <a:lnTo>
                      <a:pt x="9" y="17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12" y="14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26" name="Freeform 992"/>
              <p:cNvSpPr>
                <a:spLocks/>
              </p:cNvSpPr>
              <p:nvPr/>
            </p:nvSpPr>
            <p:spPr bwMode="auto">
              <a:xfrm>
                <a:off x="1673" y="1068"/>
                <a:ext cx="17" cy="7"/>
              </a:xfrm>
              <a:custGeom>
                <a:avLst/>
                <a:gdLst>
                  <a:gd name="T0" fmla="*/ 0 w 17"/>
                  <a:gd name="T1" fmla="*/ 6 h 7"/>
                  <a:gd name="T2" fmla="*/ 2 w 17"/>
                  <a:gd name="T3" fmla="*/ 4 h 7"/>
                  <a:gd name="T4" fmla="*/ 3 w 17"/>
                  <a:gd name="T5" fmla="*/ 4 h 7"/>
                  <a:gd name="T6" fmla="*/ 5 w 17"/>
                  <a:gd name="T7" fmla="*/ 3 h 7"/>
                  <a:gd name="T8" fmla="*/ 9 w 17"/>
                  <a:gd name="T9" fmla="*/ 3 h 7"/>
                  <a:gd name="T10" fmla="*/ 11 w 17"/>
                  <a:gd name="T11" fmla="*/ 1 h 7"/>
                  <a:gd name="T12" fmla="*/ 14 w 17"/>
                  <a:gd name="T13" fmla="*/ 1 h 7"/>
                  <a:gd name="T14" fmla="*/ 15 w 17"/>
                  <a:gd name="T15" fmla="*/ 0 h 7"/>
                  <a:gd name="T16" fmla="*/ 17 w 17"/>
                  <a:gd name="T17" fmla="*/ 1 h 7"/>
                  <a:gd name="T18" fmla="*/ 17 w 17"/>
                  <a:gd name="T19" fmla="*/ 3 h 7"/>
                  <a:gd name="T20" fmla="*/ 15 w 17"/>
                  <a:gd name="T21" fmla="*/ 4 h 7"/>
                  <a:gd name="T22" fmla="*/ 14 w 17"/>
                  <a:gd name="T23" fmla="*/ 5 h 7"/>
                  <a:gd name="T24" fmla="*/ 11 w 17"/>
                  <a:gd name="T25" fmla="*/ 6 h 7"/>
                  <a:gd name="T26" fmla="*/ 5 w 17"/>
                  <a:gd name="T27" fmla="*/ 6 h 7"/>
                  <a:gd name="T28" fmla="*/ 4 w 17"/>
                  <a:gd name="T29" fmla="*/ 7 h 7"/>
                  <a:gd name="T30" fmla="*/ 3 w 17"/>
                  <a:gd name="T31" fmla="*/ 6 h 7"/>
                  <a:gd name="T32" fmla="*/ 0 w 17"/>
                  <a:gd name="T3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7">
                    <a:moveTo>
                      <a:pt x="0" y="6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3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1" y="6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27" name="Freeform 993"/>
              <p:cNvSpPr>
                <a:spLocks/>
              </p:cNvSpPr>
              <p:nvPr/>
            </p:nvSpPr>
            <p:spPr bwMode="auto">
              <a:xfrm>
                <a:off x="1757" y="993"/>
                <a:ext cx="17" cy="9"/>
              </a:xfrm>
              <a:custGeom>
                <a:avLst/>
                <a:gdLst>
                  <a:gd name="T0" fmla="*/ 1 w 17"/>
                  <a:gd name="T1" fmla="*/ 6 h 9"/>
                  <a:gd name="T2" fmla="*/ 1 w 17"/>
                  <a:gd name="T3" fmla="*/ 3 h 9"/>
                  <a:gd name="T4" fmla="*/ 0 w 17"/>
                  <a:gd name="T5" fmla="*/ 1 h 9"/>
                  <a:gd name="T6" fmla="*/ 2 w 17"/>
                  <a:gd name="T7" fmla="*/ 1 h 9"/>
                  <a:gd name="T8" fmla="*/ 5 w 17"/>
                  <a:gd name="T9" fmla="*/ 0 h 9"/>
                  <a:gd name="T10" fmla="*/ 10 w 17"/>
                  <a:gd name="T11" fmla="*/ 0 h 9"/>
                  <a:gd name="T12" fmla="*/ 12 w 17"/>
                  <a:gd name="T13" fmla="*/ 1 h 9"/>
                  <a:gd name="T14" fmla="*/ 13 w 17"/>
                  <a:gd name="T15" fmla="*/ 2 h 9"/>
                  <a:gd name="T16" fmla="*/ 16 w 17"/>
                  <a:gd name="T17" fmla="*/ 3 h 9"/>
                  <a:gd name="T18" fmla="*/ 16 w 17"/>
                  <a:gd name="T19" fmla="*/ 5 h 9"/>
                  <a:gd name="T20" fmla="*/ 17 w 17"/>
                  <a:gd name="T21" fmla="*/ 7 h 9"/>
                  <a:gd name="T22" fmla="*/ 14 w 17"/>
                  <a:gd name="T23" fmla="*/ 9 h 9"/>
                  <a:gd name="T24" fmla="*/ 8 w 17"/>
                  <a:gd name="T25" fmla="*/ 9 h 9"/>
                  <a:gd name="T26" fmla="*/ 1 w 17"/>
                  <a:gd name="T2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9">
                    <a:moveTo>
                      <a:pt x="1" y="6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8" y="9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28" name="Freeform 994"/>
              <p:cNvSpPr>
                <a:spLocks/>
              </p:cNvSpPr>
              <p:nvPr/>
            </p:nvSpPr>
            <p:spPr bwMode="auto">
              <a:xfrm>
                <a:off x="1764" y="1011"/>
                <a:ext cx="6" cy="7"/>
              </a:xfrm>
              <a:custGeom>
                <a:avLst/>
                <a:gdLst>
                  <a:gd name="T0" fmla="*/ 0 w 6"/>
                  <a:gd name="T1" fmla="*/ 2 h 7"/>
                  <a:gd name="T2" fmla="*/ 3 w 6"/>
                  <a:gd name="T3" fmla="*/ 0 h 7"/>
                  <a:gd name="T4" fmla="*/ 6 w 6"/>
                  <a:gd name="T5" fmla="*/ 0 h 7"/>
                  <a:gd name="T6" fmla="*/ 6 w 6"/>
                  <a:gd name="T7" fmla="*/ 7 h 7"/>
                  <a:gd name="T8" fmla="*/ 4 w 6"/>
                  <a:gd name="T9" fmla="*/ 7 h 7"/>
                  <a:gd name="T10" fmla="*/ 3 w 6"/>
                  <a:gd name="T11" fmla="*/ 5 h 7"/>
                  <a:gd name="T12" fmla="*/ 0 w 6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2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29" name="Freeform 995"/>
              <p:cNvSpPr>
                <a:spLocks/>
              </p:cNvSpPr>
              <p:nvPr/>
            </p:nvSpPr>
            <p:spPr bwMode="auto">
              <a:xfrm>
                <a:off x="1809" y="960"/>
                <a:ext cx="12" cy="5"/>
              </a:xfrm>
              <a:custGeom>
                <a:avLst/>
                <a:gdLst>
                  <a:gd name="T0" fmla="*/ 0 w 12"/>
                  <a:gd name="T1" fmla="*/ 5 h 5"/>
                  <a:gd name="T2" fmla="*/ 0 w 12"/>
                  <a:gd name="T3" fmla="*/ 2 h 5"/>
                  <a:gd name="T4" fmla="*/ 1 w 12"/>
                  <a:gd name="T5" fmla="*/ 1 h 5"/>
                  <a:gd name="T6" fmla="*/ 5 w 12"/>
                  <a:gd name="T7" fmla="*/ 0 h 5"/>
                  <a:gd name="T8" fmla="*/ 7 w 12"/>
                  <a:gd name="T9" fmla="*/ 0 h 5"/>
                  <a:gd name="T10" fmla="*/ 10 w 12"/>
                  <a:gd name="T11" fmla="*/ 1 h 5"/>
                  <a:gd name="T12" fmla="*/ 12 w 12"/>
                  <a:gd name="T13" fmla="*/ 1 h 5"/>
                  <a:gd name="T14" fmla="*/ 7 w 12"/>
                  <a:gd name="T15" fmla="*/ 3 h 5"/>
                  <a:gd name="T16" fmla="*/ 2 w 12"/>
                  <a:gd name="T17" fmla="*/ 3 h 5"/>
                  <a:gd name="T18" fmla="*/ 0 w 12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7" y="3"/>
                    </a:lnTo>
                    <a:lnTo>
                      <a:pt x="2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30" name="Freeform 996"/>
              <p:cNvSpPr>
                <a:spLocks/>
              </p:cNvSpPr>
              <p:nvPr/>
            </p:nvSpPr>
            <p:spPr bwMode="auto">
              <a:xfrm>
                <a:off x="1878" y="1027"/>
                <a:ext cx="10" cy="6"/>
              </a:xfrm>
              <a:custGeom>
                <a:avLst/>
                <a:gdLst>
                  <a:gd name="T0" fmla="*/ 0 w 10"/>
                  <a:gd name="T1" fmla="*/ 5 h 6"/>
                  <a:gd name="T2" fmla="*/ 3 w 10"/>
                  <a:gd name="T3" fmla="*/ 1 h 6"/>
                  <a:gd name="T4" fmla="*/ 6 w 10"/>
                  <a:gd name="T5" fmla="*/ 1 h 6"/>
                  <a:gd name="T6" fmla="*/ 7 w 10"/>
                  <a:gd name="T7" fmla="*/ 0 h 6"/>
                  <a:gd name="T8" fmla="*/ 10 w 10"/>
                  <a:gd name="T9" fmla="*/ 0 h 6"/>
                  <a:gd name="T10" fmla="*/ 8 w 10"/>
                  <a:gd name="T11" fmla="*/ 1 h 6"/>
                  <a:gd name="T12" fmla="*/ 6 w 10"/>
                  <a:gd name="T13" fmla="*/ 2 h 6"/>
                  <a:gd name="T14" fmla="*/ 7 w 10"/>
                  <a:gd name="T15" fmla="*/ 5 h 6"/>
                  <a:gd name="T16" fmla="*/ 3 w 10"/>
                  <a:gd name="T17" fmla="*/ 5 h 6"/>
                  <a:gd name="T18" fmla="*/ 1 w 10"/>
                  <a:gd name="T19" fmla="*/ 6 h 6"/>
                  <a:gd name="T20" fmla="*/ 0 w 10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">
                    <a:moveTo>
                      <a:pt x="0" y="5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31" name="Freeform 997"/>
              <p:cNvSpPr>
                <a:spLocks/>
              </p:cNvSpPr>
              <p:nvPr/>
            </p:nvSpPr>
            <p:spPr bwMode="auto">
              <a:xfrm>
                <a:off x="1666" y="1012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1 w 6"/>
                  <a:gd name="T3" fmla="*/ 1 h 3"/>
                  <a:gd name="T4" fmla="*/ 4 w 6"/>
                  <a:gd name="T5" fmla="*/ 0 h 3"/>
                  <a:gd name="T6" fmla="*/ 6 w 6"/>
                  <a:gd name="T7" fmla="*/ 1 h 3"/>
                  <a:gd name="T8" fmla="*/ 4 w 6"/>
                  <a:gd name="T9" fmla="*/ 3 h 3"/>
                  <a:gd name="T10" fmla="*/ 1 w 6"/>
                  <a:gd name="T11" fmla="*/ 1 h 3"/>
                  <a:gd name="T12" fmla="*/ 0 w 6"/>
                  <a:gd name="T13" fmla="*/ 1 h 3"/>
                  <a:gd name="T14" fmla="*/ 0 w 6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32" name="Freeform 998"/>
              <p:cNvSpPr>
                <a:spLocks/>
              </p:cNvSpPr>
              <p:nvPr/>
            </p:nvSpPr>
            <p:spPr bwMode="auto">
              <a:xfrm>
                <a:off x="1648" y="1012"/>
                <a:ext cx="16" cy="5"/>
              </a:xfrm>
              <a:custGeom>
                <a:avLst/>
                <a:gdLst>
                  <a:gd name="T0" fmla="*/ 0 w 16"/>
                  <a:gd name="T1" fmla="*/ 4 h 5"/>
                  <a:gd name="T2" fmla="*/ 2 w 16"/>
                  <a:gd name="T3" fmla="*/ 4 h 5"/>
                  <a:gd name="T4" fmla="*/ 4 w 16"/>
                  <a:gd name="T5" fmla="*/ 3 h 5"/>
                  <a:gd name="T6" fmla="*/ 6 w 16"/>
                  <a:gd name="T7" fmla="*/ 3 h 5"/>
                  <a:gd name="T8" fmla="*/ 7 w 16"/>
                  <a:gd name="T9" fmla="*/ 1 h 5"/>
                  <a:gd name="T10" fmla="*/ 10 w 16"/>
                  <a:gd name="T11" fmla="*/ 0 h 5"/>
                  <a:gd name="T12" fmla="*/ 12 w 16"/>
                  <a:gd name="T13" fmla="*/ 0 h 5"/>
                  <a:gd name="T14" fmla="*/ 15 w 16"/>
                  <a:gd name="T15" fmla="*/ 1 h 5"/>
                  <a:gd name="T16" fmla="*/ 16 w 16"/>
                  <a:gd name="T17" fmla="*/ 1 h 5"/>
                  <a:gd name="T18" fmla="*/ 13 w 16"/>
                  <a:gd name="T19" fmla="*/ 1 h 5"/>
                  <a:gd name="T20" fmla="*/ 11 w 16"/>
                  <a:gd name="T21" fmla="*/ 3 h 5"/>
                  <a:gd name="T22" fmla="*/ 10 w 16"/>
                  <a:gd name="T23" fmla="*/ 4 h 5"/>
                  <a:gd name="T24" fmla="*/ 7 w 16"/>
                  <a:gd name="T25" fmla="*/ 4 h 5"/>
                  <a:gd name="T26" fmla="*/ 5 w 16"/>
                  <a:gd name="T27" fmla="*/ 5 h 5"/>
                  <a:gd name="T28" fmla="*/ 2 w 16"/>
                  <a:gd name="T29" fmla="*/ 5 h 5"/>
                  <a:gd name="T30" fmla="*/ 0 w 16"/>
                  <a:gd name="T3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5">
                    <a:moveTo>
                      <a:pt x="0" y="4"/>
                    </a:moveTo>
                    <a:lnTo>
                      <a:pt x="2" y="4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1" y="3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33" name="Freeform 999"/>
              <p:cNvSpPr>
                <a:spLocks/>
              </p:cNvSpPr>
              <p:nvPr/>
            </p:nvSpPr>
            <p:spPr bwMode="auto">
              <a:xfrm>
                <a:off x="1640" y="987"/>
                <a:ext cx="15" cy="6"/>
              </a:xfrm>
              <a:custGeom>
                <a:avLst/>
                <a:gdLst>
                  <a:gd name="T0" fmla="*/ 0 w 15"/>
                  <a:gd name="T1" fmla="*/ 3 h 6"/>
                  <a:gd name="T2" fmla="*/ 1 w 15"/>
                  <a:gd name="T3" fmla="*/ 1 h 6"/>
                  <a:gd name="T4" fmla="*/ 2 w 15"/>
                  <a:gd name="T5" fmla="*/ 1 h 6"/>
                  <a:gd name="T6" fmla="*/ 4 w 15"/>
                  <a:gd name="T7" fmla="*/ 0 h 6"/>
                  <a:gd name="T8" fmla="*/ 7 w 15"/>
                  <a:gd name="T9" fmla="*/ 1 h 6"/>
                  <a:gd name="T10" fmla="*/ 12 w 15"/>
                  <a:gd name="T11" fmla="*/ 1 h 6"/>
                  <a:gd name="T12" fmla="*/ 14 w 15"/>
                  <a:gd name="T13" fmla="*/ 2 h 6"/>
                  <a:gd name="T14" fmla="*/ 15 w 15"/>
                  <a:gd name="T15" fmla="*/ 3 h 6"/>
                  <a:gd name="T16" fmla="*/ 14 w 15"/>
                  <a:gd name="T17" fmla="*/ 4 h 6"/>
                  <a:gd name="T18" fmla="*/ 8 w 15"/>
                  <a:gd name="T19" fmla="*/ 4 h 6"/>
                  <a:gd name="T20" fmla="*/ 8 w 15"/>
                  <a:gd name="T21" fmla="*/ 6 h 6"/>
                  <a:gd name="T22" fmla="*/ 6 w 15"/>
                  <a:gd name="T23" fmla="*/ 4 h 6"/>
                  <a:gd name="T24" fmla="*/ 3 w 15"/>
                  <a:gd name="T25" fmla="*/ 4 h 6"/>
                  <a:gd name="T26" fmla="*/ 2 w 15"/>
                  <a:gd name="T27" fmla="*/ 3 h 6"/>
                  <a:gd name="T28" fmla="*/ 0 w 15"/>
                  <a:gd name="T2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6">
                    <a:moveTo>
                      <a:pt x="0" y="3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34" name="Freeform 1000"/>
              <p:cNvSpPr>
                <a:spLocks/>
              </p:cNvSpPr>
              <p:nvPr/>
            </p:nvSpPr>
            <p:spPr bwMode="auto">
              <a:xfrm>
                <a:off x="1757" y="1001"/>
                <a:ext cx="6" cy="4"/>
              </a:xfrm>
              <a:custGeom>
                <a:avLst/>
                <a:gdLst>
                  <a:gd name="T0" fmla="*/ 0 w 6"/>
                  <a:gd name="T1" fmla="*/ 1 h 4"/>
                  <a:gd name="T2" fmla="*/ 1 w 6"/>
                  <a:gd name="T3" fmla="*/ 0 h 4"/>
                  <a:gd name="T4" fmla="*/ 4 w 6"/>
                  <a:gd name="T5" fmla="*/ 0 h 4"/>
                  <a:gd name="T6" fmla="*/ 6 w 6"/>
                  <a:gd name="T7" fmla="*/ 1 h 4"/>
                  <a:gd name="T8" fmla="*/ 5 w 6"/>
                  <a:gd name="T9" fmla="*/ 4 h 4"/>
                  <a:gd name="T10" fmla="*/ 1 w 6"/>
                  <a:gd name="T11" fmla="*/ 3 h 4"/>
                  <a:gd name="T12" fmla="*/ 0 w 6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35" name="Freeform 1001"/>
              <p:cNvSpPr>
                <a:spLocks/>
              </p:cNvSpPr>
              <p:nvPr/>
            </p:nvSpPr>
            <p:spPr bwMode="auto">
              <a:xfrm>
                <a:off x="1701" y="1037"/>
                <a:ext cx="34" cy="21"/>
              </a:xfrm>
              <a:custGeom>
                <a:avLst/>
                <a:gdLst>
                  <a:gd name="T0" fmla="*/ 22 w 34"/>
                  <a:gd name="T1" fmla="*/ 21 h 21"/>
                  <a:gd name="T2" fmla="*/ 20 w 34"/>
                  <a:gd name="T3" fmla="*/ 20 h 21"/>
                  <a:gd name="T4" fmla="*/ 16 w 34"/>
                  <a:gd name="T5" fmla="*/ 20 h 21"/>
                  <a:gd name="T6" fmla="*/ 15 w 34"/>
                  <a:gd name="T7" fmla="*/ 18 h 21"/>
                  <a:gd name="T8" fmla="*/ 14 w 34"/>
                  <a:gd name="T9" fmla="*/ 18 h 21"/>
                  <a:gd name="T10" fmla="*/ 11 w 34"/>
                  <a:gd name="T11" fmla="*/ 19 h 21"/>
                  <a:gd name="T12" fmla="*/ 10 w 34"/>
                  <a:gd name="T13" fmla="*/ 17 h 21"/>
                  <a:gd name="T14" fmla="*/ 9 w 34"/>
                  <a:gd name="T15" fmla="*/ 17 h 21"/>
                  <a:gd name="T16" fmla="*/ 6 w 34"/>
                  <a:gd name="T17" fmla="*/ 15 h 21"/>
                  <a:gd name="T18" fmla="*/ 5 w 34"/>
                  <a:gd name="T19" fmla="*/ 14 h 21"/>
                  <a:gd name="T20" fmla="*/ 3 w 34"/>
                  <a:gd name="T21" fmla="*/ 15 h 21"/>
                  <a:gd name="T22" fmla="*/ 3 w 34"/>
                  <a:gd name="T23" fmla="*/ 13 h 21"/>
                  <a:gd name="T24" fmla="*/ 0 w 34"/>
                  <a:gd name="T25" fmla="*/ 14 h 21"/>
                  <a:gd name="T26" fmla="*/ 1 w 34"/>
                  <a:gd name="T27" fmla="*/ 12 h 21"/>
                  <a:gd name="T28" fmla="*/ 1 w 34"/>
                  <a:gd name="T29" fmla="*/ 9 h 21"/>
                  <a:gd name="T30" fmla="*/ 4 w 34"/>
                  <a:gd name="T31" fmla="*/ 8 h 21"/>
                  <a:gd name="T32" fmla="*/ 5 w 34"/>
                  <a:gd name="T33" fmla="*/ 8 h 21"/>
                  <a:gd name="T34" fmla="*/ 7 w 34"/>
                  <a:gd name="T35" fmla="*/ 6 h 21"/>
                  <a:gd name="T36" fmla="*/ 6 w 34"/>
                  <a:gd name="T37" fmla="*/ 4 h 21"/>
                  <a:gd name="T38" fmla="*/ 7 w 34"/>
                  <a:gd name="T39" fmla="*/ 4 h 21"/>
                  <a:gd name="T40" fmla="*/ 9 w 34"/>
                  <a:gd name="T41" fmla="*/ 3 h 21"/>
                  <a:gd name="T42" fmla="*/ 11 w 34"/>
                  <a:gd name="T43" fmla="*/ 2 h 21"/>
                  <a:gd name="T44" fmla="*/ 12 w 34"/>
                  <a:gd name="T45" fmla="*/ 1 h 21"/>
                  <a:gd name="T46" fmla="*/ 15 w 34"/>
                  <a:gd name="T47" fmla="*/ 1 h 21"/>
                  <a:gd name="T48" fmla="*/ 17 w 34"/>
                  <a:gd name="T49" fmla="*/ 0 h 21"/>
                  <a:gd name="T50" fmla="*/ 18 w 34"/>
                  <a:gd name="T51" fmla="*/ 0 h 21"/>
                  <a:gd name="T52" fmla="*/ 21 w 34"/>
                  <a:gd name="T53" fmla="*/ 1 h 21"/>
                  <a:gd name="T54" fmla="*/ 24 w 34"/>
                  <a:gd name="T55" fmla="*/ 1 h 21"/>
                  <a:gd name="T56" fmla="*/ 27 w 34"/>
                  <a:gd name="T57" fmla="*/ 2 h 21"/>
                  <a:gd name="T58" fmla="*/ 28 w 34"/>
                  <a:gd name="T59" fmla="*/ 4 h 21"/>
                  <a:gd name="T60" fmla="*/ 30 w 34"/>
                  <a:gd name="T61" fmla="*/ 6 h 21"/>
                  <a:gd name="T62" fmla="*/ 33 w 34"/>
                  <a:gd name="T63" fmla="*/ 8 h 21"/>
                  <a:gd name="T64" fmla="*/ 33 w 34"/>
                  <a:gd name="T65" fmla="*/ 14 h 21"/>
                  <a:gd name="T66" fmla="*/ 34 w 34"/>
                  <a:gd name="T67" fmla="*/ 15 h 21"/>
                  <a:gd name="T68" fmla="*/ 34 w 34"/>
                  <a:gd name="T69" fmla="*/ 18 h 21"/>
                  <a:gd name="T70" fmla="*/ 33 w 34"/>
                  <a:gd name="T71" fmla="*/ 20 h 21"/>
                  <a:gd name="T72" fmla="*/ 24 w 34"/>
                  <a:gd name="T73" fmla="*/ 20 h 21"/>
                  <a:gd name="T74" fmla="*/ 22 w 34"/>
                  <a:gd name="T7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21">
                    <a:moveTo>
                      <a:pt x="22" y="21"/>
                    </a:moveTo>
                    <a:lnTo>
                      <a:pt x="20" y="20"/>
                    </a:lnTo>
                    <a:lnTo>
                      <a:pt x="16" y="20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1" y="19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4" y="1"/>
                    </a:lnTo>
                    <a:lnTo>
                      <a:pt x="27" y="2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3" y="8"/>
                    </a:lnTo>
                    <a:lnTo>
                      <a:pt x="33" y="14"/>
                    </a:lnTo>
                    <a:lnTo>
                      <a:pt x="34" y="15"/>
                    </a:lnTo>
                    <a:lnTo>
                      <a:pt x="34" y="18"/>
                    </a:lnTo>
                    <a:lnTo>
                      <a:pt x="33" y="20"/>
                    </a:lnTo>
                    <a:lnTo>
                      <a:pt x="24" y="20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36" name="Freeform 1002"/>
              <p:cNvSpPr>
                <a:spLocks/>
              </p:cNvSpPr>
              <p:nvPr/>
            </p:nvSpPr>
            <p:spPr bwMode="auto">
              <a:xfrm>
                <a:off x="1698" y="1094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1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0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37" name="Freeform 1003"/>
              <p:cNvSpPr>
                <a:spLocks/>
              </p:cNvSpPr>
              <p:nvPr/>
            </p:nvSpPr>
            <p:spPr bwMode="auto">
              <a:xfrm>
                <a:off x="1698" y="1037"/>
                <a:ext cx="10" cy="6"/>
              </a:xfrm>
              <a:custGeom>
                <a:avLst/>
                <a:gdLst>
                  <a:gd name="T0" fmla="*/ 10 w 10"/>
                  <a:gd name="T1" fmla="*/ 1 h 6"/>
                  <a:gd name="T2" fmla="*/ 9 w 10"/>
                  <a:gd name="T3" fmla="*/ 3 h 6"/>
                  <a:gd name="T4" fmla="*/ 7 w 10"/>
                  <a:gd name="T5" fmla="*/ 3 h 6"/>
                  <a:gd name="T6" fmla="*/ 6 w 10"/>
                  <a:gd name="T7" fmla="*/ 2 h 6"/>
                  <a:gd name="T8" fmla="*/ 2 w 10"/>
                  <a:gd name="T9" fmla="*/ 6 h 6"/>
                  <a:gd name="T10" fmla="*/ 0 w 10"/>
                  <a:gd name="T11" fmla="*/ 4 h 6"/>
                  <a:gd name="T12" fmla="*/ 1 w 10"/>
                  <a:gd name="T13" fmla="*/ 2 h 6"/>
                  <a:gd name="T14" fmla="*/ 2 w 10"/>
                  <a:gd name="T15" fmla="*/ 2 h 6"/>
                  <a:gd name="T16" fmla="*/ 4 w 10"/>
                  <a:gd name="T17" fmla="*/ 1 h 6"/>
                  <a:gd name="T18" fmla="*/ 6 w 10"/>
                  <a:gd name="T19" fmla="*/ 0 h 6"/>
                  <a:gd name="T20" fmla="*/ 8 w 10"/>
                  <a:gd name="T21" fmla="*/ 0 h 6"/>
                  <a:gd name="T22" fmla="*/ 9 w 10"/>
                  <a:gd name="T23" fmla="*/ 1 h 6"/>
                  <a:gd name="T24" fmla="*/ 10 w 10"/>
                  <a:gd name="T2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6">
                    <a:moveTo>
                      <a:pt x="10" y="1"/>
                    </a:moveTo>
                    <a:lnTo>
                      <a:pt x="9" y="3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38" name="Freeform 1004"/>
              <p:cNvSpPr>
                <a:spLocks/>
              </p:cNvSpPr>
              <p:nvPr/>
            </p:nvSpPr>
            <p:spPr bwMode="auto">
              <a:xfrm>
                <a:off x="1698" y="111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39" name="Freeform 1005"/>
              <p:cNvSpPr>
                <a:spLocks/>
              </p:cNvSpPr>
              <p:nvPr/>
            </p:nvSpPr>
            <p:spPr bwMode="auto">
              <a:xfrm>
                <a:off x="1696" y="1088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3 h 5"/>
                  <a:gd name="T4" fmla="*/ 0 w 6"/>
                  <a:gd name="T5" fmla="*/ 2 h 5"/>
                  <a:gd name="T6" fmla="*/ 2 w 6"/>
                  <a:gd name="T7" fmla="*/ 0 h 5"/>
                  <a:gd name="T8" fmla="*/ 3 w 6"/>
                  <a:gd name="T9" fmla="*/ 0 h 5"/>
                  <a:gd name="T10" fmla="*/ 5 w 6"/>
                  <a:gd name="T11" fmla="*/ 1 h 5"/>
                  <a:gd name="T12" fmla="*/ 6 w 6"/>
                  <a:gd name="T13" fmla="*/ 2 h 5"/>
                  <a:gd name="T14" fmla="*/ 5 w 6"/>
                  <a:gd name="T15" fmla="*/ 5 h 5"/>
                  <a:gd name="T16" fmla="*/ 3 w 6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5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40" name="Freeform 1006"/>
              <p:cNvSpPr>
                <a:spLocks/>
              </p:cNvSpPr>
              <p:nvPr/>
            </p:nvSpPr>
            <p:spPr bwMode="auto">
              <a:xfrm>
                <a:off x="1689" y="1058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4 w 5"/>
                  <a:gd name="T3" fmla="*/ 3 h 3"/>
                  <a:gd name="T4" fmla="*/ 0 w 5"/>
                  <a:gd name="T5" fmla="*/ 3 h 3"/>
                  <a:gd name="T6" fmla="*/ 3 w 5"/>
                  <a:gd name="T7" fmla="*/ 2 h 3"/>
                  <a:gd name="T8" fmla="*/ 4 w 5"/>
                  <a:gd name="T9" fmla="*/ 0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4" y="3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41" name="Freeform 1007"/>
              <p:cNvSpPr>
                <a:spLocks/>
              </p:cNvSpPr>
              <p:nvPr/>
            </p:nvSpPr>
            <p:spPr bwMode="auto">
              <a:xfrm>
                <a:off x="1664" y="934"/>
                <a:ext cx="17" cy="12"/>
              </a:xfrm>
              <a:custGeom>
                <a:avLst/>
                <a:gdLst>
                  <a:gd name="T0" fmla="*/ 13 w 17"/>
                  <a:gd name="T1" fmla="*/ 3 h 12"/>
                  <a:gd name="T2" fmla="*/ 15 w 17"/>
                  <a:gd name="T3" fmla="*/ 4 h 12"/>
                  <a:gd name="T4" fmla="*/ 15 w 17"/>
                  <a:gd name="T5" fmla="*/ 6 h 12"/>
                  <a:gd name="T6" fmla="*/ 17 w 17"/>
                  <a:gd name="T7" fmla="*/ 9 h 12"/>
                  <a:gd name="T8" fmla="*/ 15 w 17"/>
                  <a:gd name="T9" fmla="*/ 11 h 12"/>
                  <a:gd name="T10" fmla="*/ 14 w 17"/>
                  <a:gd name="T11" fmla="*/ 12 h 12"/>
                  <a:gd name="T12" fmla="*/ 9 w 17"/>
                  <a:gd name="T13" fmla="*/ 10 h 12"/>
                  <a:gd name="T14" fmla="*/ 9 w 17"/>
                  <a:gd name="T15" fmla="*/ 9 h 12"/>
                  <a:gd name="T16" fmla="*/ 7 w 17"/>
                  <a:gd name="T17" fmla="*/ 8 h 12"/>
                  <a:gd name="T18" fmla="*/ 6 w 17"/>
                  <a:gd name="T19" fmla="*/ 6 h 12"/>
                  <a:gd name="T20" fmla="*/ 3 w 17"/>
                  <a:gd name="T21" fmla="*/ 8 h 12"/>
                  <a:gd name="T22" fmla="*/ 1 w 17"/>
                  <a:gd name="T23" fmla="*/ 8 h 12"/>
                  <a:gd name="T24" fmla="*/ 1 w 17"/>
                  <a:gd name="T25" fmla="*/ 5 h 12"/>
                  <a:gd name="T26" fmla="*/ 0 w 17"/>
                  <a:gd name="T27" fmla="*/ 3 h 12"/>
                  <a:gd name="T28" fmla="*/ 2 w 17"/>
                  <a:gd name="T29" fmla="*/ 1 h 12"/>
                  <a:gd name="T30" fmla="*/ 3 w 17"/>
                  <a:gd name="T31" fmla="*/ 0 h 12"/>
                  <a:gd name="T32" fmla="*/ 6 w 17"/>
                  <a:gd name="T33" fmla="*/ 0 h 12"/>
                  <a:gd name="T34" fmla="*/ 7 w 17"/>
                  <a:gd name="T35" fmla="*/ 1 h 12"/>
                  <a:gd name="T36" fmla="*/ 12 w 17"/>
                  <a:gd name="T37" fmla="*/ 1 h 12"/>
                  <a:gd name="T38" fmla="*/ 13 w 17"/>
                  <a:gd name="T3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" h="12">
                    <a:moveTo>
                      <a:pt x="13" y="3"/>
                    </a:moveTo>
                    <a:lnTo>
                      <a:pt x="15" y="4"/>
                    </a:lnTo>
                    <a:lnTo>
                      <a:pt x="15" y="6"/>
                    </a:lnTo>
                    <a:lnTo>
                      <a:pt x="17" y="9"/>
                    </a:lnTo>
                    <a:lnTo>
                      <a:pt x="15" y="11"/>
                    </a:lnTo>
                    <a:lnTo>
                      <a:pt x="14" y="12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12" y="1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42" name="Freeform 1008"/>
              <p:cNvSpPr>
                <a:spLocks/>
              </p:cNvSpPr>
              <p:nvPr/>
            </p:nvSpPr>
            <p:spPr bwMode="auto">
              <a:xfrm>
                <a:off x="1637" y="1072"/>
                <a:ext cx="68" cy="52"/>
              </a:xfrm>
              <a:custGeom>
                <a:avLst/>
                <a:gdLst>
                  <a:gd name="T0" fmla="*/ 59 w 68"/>
                  <a:gd name="T1" fmla="*/ 7 h 52"/>
                  <a:gd name="T2" fmla="*/ 53 w 68"/>
                  <a:gd name="T3" fmla="*/ 10 h 52"/>
                  <a:gd name="T4" fmla="*/ 57 w 68"/>
                  <a:gd name="T5" fmla="*/ 12 h 52"/>
                  <a:gd name="T6" fmla="*/ 51 w 68"/>
                  <a:gd name="T7" fmla="*/ 14 h 52"/>
                  <a:gd name="T8" fmla="*/ 46 w 68"/>
                  <a:gd name="T9" fmla="*/ 18 h 52"/>
                  <a:gd name="T10" fmla="*/ 49 w 68"/>
                  <a:gd name="T11" fmla="*/ 19 h 52"/>
                  <a:gd name="T12" fmla="*/ 56 w 68"/>
                  <a:gd name="T13" fmla="*/ 19 h 52"/>
                  <a:gd name="T14" fmla="*/ 58 w 68"/>
                  <a:gd name="T15" fmla="*/ 23 h 52"/>
                  <a:gd name="T16" fmla="*/ 61 w 68"/>
                  <a:gd name="T17" fmla="*/ 27 h 52"/>
                  <a:gd name="T18" fmla="*/ 67 w 68"/>
                  <a:gd name="T19" fmla="*/ 27 h 52"/>
                  <a:gd name="T20" fmla="*/ 67 w 68"/>
                  <a:gd name="T21" fmla="*/ 31 h 52"/>
                  <a:gd name="T22" fmla="*/ 65 w 68"/>
                  <a:gd name="T23" fmla="*/ 36 h 52"/>
                  <a:gd name="T24" fmla="*/ 63 w 68"/>
                  <a:gd name="T25" fmla="*/ 40 h 52"/>
                  <a:gd name="T26" fmla="*/ 62 w 68"/>
                  <a:gd name="T27" fmla="*/ 42 h 52"/>
                  <a:gd name="T28" fmla="*/ 56 w 68"/>
                  <a:gd name="T29" fmla="*/ 46 h 52"/>
                  <a:gd name="T30" fmla="*/ 49 w 68"/>
                  <a:gd name="T31" fmla="*/ 46 h 52"/>
                  <a:gd name="T32" fmla="*/ 47 w 68"/>
                  <a:gd name="T33" fmla="*/ 41 h 52"/>
                  <a:gd name="T34" fmla="*/ 47 w 68"/>
                  <a:gd name="T35" fmla="*/ 47 h 52"/>
                  <a:gd name="T36" fmla="*/ 46 w 68"/>
                  <a:gd name="T37" fmla="*/ 51 h 52"/>
                  <a:gd name="T38" fmla="*/ 40 w 68"/>
                  <a:gd name="T39" fmla="*/ 51 h 52"/>
                  <a:gd name="T40" fmla="*/ 34 w 68"/>
                  <a:gd name="T41" fmla="*/ 46 h 52"/>
                  <a:gd name="T42" fmla="*/ 22 w 68"/>
                  <a:gd name="T43" fmla="*/ 35 h 52"/>
                  <a:gd name="T44" fmla="*/ 15 w 68"/>
                  <a:gd name="T45" fmla="*/ 34 h 52"/>
                  <a:gd name="T46" fmla="*/ 10 w 68"/>
                  <a:gd name="T47" fmla="*/ 31 h 52"/>
                  <a:gd name="T48" fmla="*/ 4 w 68"/>
                  <a:gd name="T49" fmla="*/ 27 h 52"/>
                  <a:gd name="T50" fmla="*/ 1 w 68"/>
                  <a:gd name="T51" fmla="*/ 22 h 52"/>
                  <a:gd name="T52" fmla="*/ 9 w 68"/>
                  <a:gd name="T53" fmla="*/ 18 h 52"/>
                  <a:gd name="T54" fmla="*/ 13 w 68"/>
                  <a:gd name="T55" fmla="*/ 22 h 52"/>
                  <a:gd name="T56" fmla="*/ 19 w 68"/>
                  <a:gd name="T57" fmla="*/ 25 h 52"/>
                  <a:gd name="T58" fmla="*/ 26 w 68"/>
                  <a:gd name="T59" fmla="*/ 24 h 52"/>
                  <a:gd name="T60" fmla="*/ 24 w 68"/>
                  <a:gd name="T61" fmla="*/ 18 h 52"/>
                  <a:gd name="T62" fmla="*/ 29 w 68"/>
                  <a:gd name="T63" fmla="*/ 21 h 52"/>
                  <a:gd name="T64" fmla="*/ 24 w 68"/>
                  <a:gd name="T65" fmla="*/ 18 h 52"/>
                  <a:gd name="T66" fmla="*/ 28 w 68"/>
                  <a:gd name="T67" fmla="*/ 14 h 52"/>
                  <a:gd name="T68" fmla="*/ 22 w 68"/>
                  <a:gd name="T69" fmla="*/ 13 h 52"/>
                  <a:gd name="T70" fmla="*/ 16 w 68"/>
                  <a:gd name="T71" fmla="*/ 12 h 52"/>
                  <a:gd name="T72" fmla="*/ 13 w 68"/>
                  <a:gd name="T73" fmla="*/ 8 h 52"/>
                  <a:gd name="T74" fmla="*/ 19 w 68"/>
                  <a:gd name="T75" fmla="*/ 7 h 52"/>
                  <a:gd name="T76" fmla="*/ 22 w 68"/>
                  <a:gd name="T77" fmla="*/ 7 h 52"/>
                  <a:gd name="T78" fmla="*/ 19 w 68"/>
                  <a:gd name="T79" fmla="*/ 3 h 52"/>
                  <a:gd name="T80" fmla="*/ 26 w 68"/>
                  <a:gd name="T81" fmla="*/ 3 h 52"/>
                  <a:gd name="T82" fmla="*/ 28 w 68"/>
                  <a:gd name="T83" fmla="*/ 2 h 52"/>
                  <a:gd name="T84" fmla="*/ 30 w 68"/>
                  <a:gd name="T85" fmla="*/ 0 h 52"/>
                  <a:gd name="T86" fmla="*/ 36 w 68"/>
                  <a:gd name="T87" fmla="*/ 5 h 52"/>
                  <a:gd name="T88" fmla="*/ 50 w 68"/>
                  <a:gd name="T89" fmla="*/ 2 h 52"/>
                  <a:gd name="T90" fmla="*/ 56 w 68"/>
                  <a:gd name="T91" fmla="*/ 2 h 52"/>
                  <a:gd name="T92" fmla="*/ 61 w 68"/>
                  <a:gd name="T93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" h="52">
                    <a:moveTo>
                      <a:pt x="61" y="5"/>
                    </a:moveTo>
                    <a:lnTo>
                      <a:pt x="61" y="6"/>
                    </a:lnTo>
                    <a:lnTo>
                      <a:pt x="59" y="7"/>
                    </a:lnTo>
                    <a:lnTo>
                      <a:pt x="57" y="8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57" y="12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4"/>
                    </a:lnTo>
                    <a:lnTo>
                      <a:pt x="50" y="16"/>
                    </a:lnTo>
                    <a:lnTo>
                      <a:pt x="47" y="17"/>
                    </a:lnTo>
                    <a:lnTo>
                      <a:pt x="46" y="18"/>
                    </a:lnTo>
                    <a:lnTo>
                      <a:pt x="45" y="21"/>
                    </a:lnTo>
                    <a:lnTo>
                      <a:pt x="47" y="19"/>
                    </a:lnTo>
                    <a:lnTo>
                      <a:pt x="49" y="19"/>
                    </a:lnTo>
                    <a:lnTo>
                      <a:pt x="51" y="18"/>
                    </a:lnTo>
                    <a:lnTo>
                      <a:pt x="53" y="19"/>
                    </a:lnTo>
                    <a:lnTo>
                      <a:pt x="56" y="19"/>
                    </a:lnTo>
                    <a:lnTo>
                      <a:pt x="57" y="21"/>
                    </a:lnTo>
                    <a:lnTo>
                      <a:pt x="57" y="22"/>
                    </a:lnTo>
                    <a:lnTo>
                      <a:pt x="58" y="23"/>
                    </a:lnTo>
                    <a:lnTo>
                      <a:pt x="61" y="24"/>
                    </a:lnTo>
                    <a:lnTo>
                      <a:pt x="58" y="27"/>
                    </a:lnTo>
                    <a:lnTo>
                      <a:pt x="61" y="27"/>
                    </a:lnTo>
                    <a:lnTo>
                      <a:pt x="62" y="25"/>
                    </a:lnTo>
                    <a:lnTo>
                      <a:pt x="64" y="25"/>
                    </a:lnTo>
                    <a:lnTo>
                      <a:pt x="67" y="27"/>
                    </a:lnTo>
                    <a:lnTo>
                      <a:pt x="67" y="29"/>
                    </a:lnTo>
                    <a:lnTo>
                      <a:pt x="68" y="30"/>
                    </a:lnTo>
                    <a:lnTo>
                      <a:pt x="67" y="31"/>
                    </a:lnTo>
                    <a:lnTo>
                      <a:pt x="64" y="33"/>
                    </a:lnTo>
                    <a:lnTo>
                      <a:pt x="65" y="34"/>
                    </a:lnTo>
                    <a:lnTo>
                      <a:pt x="65" y="36"/>
                    </a:lnTo>
                    <a:lnTo>
                      <a:pt x="63" y="39"/>
                    </a:lnTo>
                    <a:lnTo>
                      <a:pt x="65" y="39"/>
                    </a:lnTo>
                    <a:lnTo>
                      <a:pt x="63" y="40"/>
                    </a:lnTo>
                    <a:lnTo>
                      <a:pt x="65" y="40"/>
                    </a:lnTo>
                    <a:lnTo>
                      <a:pt x="65" y="42"/>
                    </a:lnTo>
                    <a:lnTo>
                      <a:pt x="62" y="42"/>
                    </a:lnTo>
                    <a:lnTo>
                      <a:pt x="59" y="44"/>
                    </a:lnTo>
                    <a:lnTo>
                      <a:pt x="58" y="45"/>
                    </a:lnTo>
                    <a:lnTo>
                      <a:pt x="56" y="46"/>
                    </a:lnTo>
                    <a:lnTo>
                      <a:pt x="52" y="46"/>
                    </a:lnTo>
                    <a:lnTo>
                      <a:pt x="50" y="45"/>
                    </a:lnTo>
                    <a:lnTo>
                      <a:pt x="49" y="46"/>
                    </a:lnTo>
                    <a:lnTo>
                      <a:pt x="47" y="45"/>
                    </a:lnTo>
                    <a:lnTo>
                      <a:pt x="46" y="42"/>
                    </a:lnTo>
                    <a:lnTo>
                      <a:pt x="47" y="41"/>
                    </a:lnTo>
                    <a:lnTo>
                      <a:pt x="45" y="44"/>
                    </a:lnTo>
                    <a:lnTo>
                      <a:pt x="46" y="46"/>
                    </a:lnTo>
                    <a:lnTo>
                      <a:pt x="47" y="47"/>
                    </a:lnTo>
                    <a:lnTo>
                      <a:pt x="50" y="47"/>
                    </a:lnTo>
                    <a:lnTo>
                      <a:pt x="49" y="50"/>
                    </a:lnTo>
                    <a:lnTo>
                      <a:pt x="46" y="51"/>
                    </a:lnTo>
                    <a:lnTo>
                      <a:pt x="45" y="52"/>
                    </a:lnTo>
                    <a:lnTo>
                      <a:pt x="41" y="52"/>
                    </a:lnTo>
                    <a:lnTo>
                      <a:pt x="40" y="51"/>
                    </a:lnTo>
                    <a:lnTo>
                      <a:pt x="38" y="51"/>
                    </a:lnTo>
                    <a:lnTo>
                      <a:pt x="35" y="49"/>
                    </a:lnTo>
                    <a:lnTo>
                      <a:pt x="34" y="46"/>
                    </a:lnTo>
                    <a:lnTo>
                      <a:pt x="28" y="40"/>
                    </a:lnTo>
                    <a:lnTo>
                      <a:pt x="26" y="39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7" y="33"/>
                    </a:lnTo>
                    <a:lnTo>
                      <a:pt x="15" y="34"/>
                    </a:lnTo>
                    <a:lnTo>
                      <a:pt x="12" y="33"/>
                    </a:lnTo>
                    <a:lnTo>
                      <a:pt x="11" y="34"/>
                    </a:lnTo>
                    <a:lnTo>
                      <a:pt x="10" y="31"/>
                    </a:lnTo>
                    <a:lnTo>
                      <a:pt x="7" y="29"/>
                    </a:lnTo>
                    <a:lnTo>
                      <a:pt x="5" y="28"/>
                    </a:lnTo>
                    <a:lnTo>
                      <a:pt x="4" y="27"/>
                    </a:lnTo>
                    <a:lnTo>
                      <a:pt x="1" y="25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3" y="21"/>
                    </a:lnTo>
                    <a:lnTo>
                      <a:pt x="3" y="18"/>
                    </a:lnTo>
                    <a:lnTo>
                      <a:pt x="9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3" y="22"/>
                    </a:lnTo>
                    <a:lnTo>
                      <a:pt x="15" y="23"/>
                    </a:lnTo>
                    <a:lnTo>
                      <a:pt x="16" y="25"/>
                    </a:lnTo>
                    <a:lnTo>
                      <a:pt x="19" y="25"/>
                    </a:lnTo>
                    <a:lnTo>
                      <a:pt x="21" y="24"/>
                    </a:lnTo>
                    <a:lnTo>
                      <a:pt x="23" y="25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4" y="21"/>
                    </a:lnTo>
                    <a:lnTo>
                      <a:pt x="24" y="18"/>
                    </a:lnTo>
                    <a:lnTo>
                      <a:pt x="26" y="21"/>
                    </a:lnTo>
                    <a:lnTo>
                      <a:pt x="28" y="22"/>
                    </a:lnTo>
                    <a:lnTo>
                      <a:pt x="29" y="21"/>
                    </a:lnTo>
                    <a:lnTo>
                      <a:pt x="28" y="18"/>
                    </a:lnTo>
                    <a:lnTo>
                      <a:pt x="27" y="17"/>
                    </a:lnTo>
                    <a:lnTo>
                      <a:pt x="24" y="18"/>
                    </a:lnTo>
                    <a:lnTo>
                      <a:pt x="23" y="16"/>
                    </a:lnTo>
                    <a:lnTo>
                      <a:pt x="26" y="13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19" y="14"/>
                    </a:lnTo>
                    <a:lnTo>
                      <a:pt x="18" y="13"/>
                    </a:lnTo>
                    <a:lnTo>
                      <a:pt x="16" y="12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2" y="10"/>
                    </a:lnTo>
                    <a:lnTo>
                      <a:pt x="23" y="8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8" y="6"/>
                    </a:lnTo>
                    <a:lnTo>
                      <a:pt x="19" y="3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6" y="1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6" y="5"/>
                    </a:lnTo>
                    <a:lnTo>
                      <a:pt x="39" y="3"/>
                    </a:lnTo>
                    <a:lnTo>
                      <a:pt x="47" y="3"/>
                    </a:lnTo>
                    <a:lnTo>
                      <a:pt x="50" y="2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9" y="3"/>
                    </a:lnTo>
                    <a:lnTo>
                      <a:pt x="61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" name="Group 1210"/>
            <p:cNvGrpSpPr>
              <a:grpSpLocks/>
            </p:cNvGrpSpPr>
            <p:nvPr/>
          </p:nvGrpSpPr>
          <p:grpSpPr bwMode="auto">
            <a:xfrm>
              <a:off x="876" y="952"/>
              <a:ext cx="3367" cy="1365"/>
              <a:chOff x="876" y="952"/>
              <a:chExt cx="3367" cy="1365"/>
            </a:xfrm>
          </p:grpSpPr>
          <p:sp>
            <p:nvSpPr>
              <p:cNvPr id="17843" name="Freeform 1010"/>
              <p:cNvSpPr>
                <a:spLocks/>
              </p:cNvSpPr>
              <p:nvPr/>
            </p:nvSpPr>
            <p:spPr bwMode="auto">
              <a:xfrm>
                <a:off x="1636" y="1015"/>
                <a:ext cx="58" cy="36"/>
              </a:xfrm>
              <a:custGeom>
                <a:avLst/>
                <a:gdLst>
                  <a:gd name="T0" fmla="*/ 54 w 58"/>
                  <a:gd name="T1" fmla="*/ 6 h 36"/>
                  <a:gd name="T2" fmla="*/ 57 w 58"/>
                  <a:gd name="T3" fmla="*/ 11 h 36"/>
                  <a:gd name="T4" fmla="*/ 54 w 58"/>
                  <a:gd name="T5" fmla="*/ 14 h 36"/>
                  <a:gd name="T6" fmla="*/ 53 w 58"/>
                  <a:gd name="T7" fmla="*/ 19 h 36"/>
                  <a:gd name="T8" fmla="*/ 57 w 58"/>
                  <a:gd name="T9" fmla="*/ 20 h 36"/>
                  <a:gd name="T10" fmla="*/ 58 w 58"/>
                  <a:gd name="T11" fmla="*/ 26 h 36"/>
                  <a:gd name="T12" fmla="*/ 54 w 58"/>
                  <a:gd name="T13" fmla="*/ 24 h 36"/>
                  <a:gd name="T14" fmla="*/ 52 w 58"/>
                  <a:gd name="T15" fmla="*/ 24 h 36"/>
                  <a:gd name="T16" fmla="*/ 52 w 58"/>
                  <a:gd name="T17" fmla="*/ 26 h 36"/>
                  <a:gd name="T18" fmla="*/ 52 w 58"/>
                  <a:gd name="T19" fmla="*/ 28 h 36"/>
                  <a:gd name="T20" fmla="*/ 53 w 58"/>
                  <a:gd name="T21" fmla="*/ 30 h 36"/>
                  <a:gd name="T22" fmla="*/ 53 w 58"/>
                  <a:gd name="T23" fmla="*/ 32 h 36"/>
                  <a:gd name="T24" fmla="*/ 52 w 58"/>
                  <a:gd name="T25" fmla="*/ 34 h 36"/>
                  <a:gd name="T26" fmla="*/ 36 w 58"/>
                  <a:gd name="T27" fmla="*/ 35 h 36"/>
                  <a:gd name="T28" fmla="*/ 30 w 58"/>
                  <a:gd name="T29" fmla="*/ 36 h 36"/>
                  <a:gd name="T30" fmla="*/ 25 w 58"/>
                  <a:gd name="T31" fmla="*/ 32 h 36"/>
                  <a:gd name="T32" fmla="*/ 29 w 58"/>
                  <a:gd name="T33" fmla="*/ 30 h 36"/>
                  <a:gd name="T34" fmla="*/ 25 w 58"/>
                  <a:gd name="T35" fmla="*/ 29 h 36"/>
                  <a:gd name="T36" fmla="*/ 22 w 58"/>
                  <a:gd name="T37" fmla="*/ 28 h 36"/>
                  <a:gd name="T38" fmla="*/ 25 w 58"/>
                  <a:gd name="T39" fmla="*/ 26 h 36"/>
                  <a:gd name="T40" fmla="*/ 27 w 58"/>
                  <a:gd name="T41" fmla="*/ 24 h 36"/>
                  <a:gd name="T42" fmla="*/ 33 w 58"/>
                  <a:gd name="T43" fmla="*/ 23 h 36"/>
                  <a:gd name="T44" fmla="*/ 23 w 58"/>
                  <a:gd name="T45" fmla="*/ 22 h 36"/>
                  <a:gd name="T46" fmla="*/ 12 w 58"/>
                  <a:gd name="T47" fmla="*/ 23 h 36"/>
                  <a:gd name="T48" fmla="*/ 1 w 58"/>
                  <a:gd name="T49" fmla="*/ 24 h 36"/>
                  <a:gd name="T50" fmla="*/ 2 w 58"/>
                  <a:gd name="T51" fmla="*/ 22 h 36"/>
                  <a:gd name="T52" fmla="*/ 7 w 58"/>
                  <a:gd name="T53" fmla="*/ 20 h 36"/>
                  <a:gd name="T54" fmla="*/ 7 w 58"/>
                  <a:gd name="T55" fmla="*/ 17 h 36"/>
                  <a:gd name="T56" fmla="*/ 14 w 58"/>
                  <a:gd name="T57" fmla="*/ 18 h 36"/>
                  <a:gd name="T58" fmla="*/ 14 w 58"/>
                  <a:gd name="T59" fmla="*/ 17 h 36"/>
                  <a:gd name="T60" fmla="*/ 12 w 58"/>
                  <a:gd name="T61" fmla="*/ 14 h 36"/>
                  <a:gd name="T62" fmla="*/ 11 w 58"/>
                  <a:gd name="T63" fmla="*/ 11 h 36"/>
                  <a:gd name="T64" fmla="*/ 8 w 58"/>
                  <a:gd name="T65" fmla="*/ 9 h 36"/>
                  <a:gd name="T66" fmla="*/ 8 w 58"/>
                  <a:gd name="T67" fmla="*/ 6 h 36"/>
                  <a:gd name="T68" fmla="*/ 17 w 58"/>
                  <a:gd name="T69" fmla="*/ 4 h 36"/>
                  <a:gd name="T70" fmla="*/ 18 w 58"/>
                  <a:gd name="T71" fmla="*/ 8 h 36"/>
                  <a:gd name="T72" fmla="*/ 22 w 58"/>
                  <a:gd name="T73" fmla="*/ 11 h 36"/>
                  <a:gd name="T74" fmla="*/ 27 w 58"/>
                  <a:gd name="T75" fmla="*/ 12 h 36"/>
                  <a:gd name="T76" fmla="*/ 28 w 58"/>
                  <a:gd name="T77" fmla="*/ 14 h 36"/>
                  <a:gd name="T78" fmla="*/ 34 w 58"/>
                  <a:gd name="T79" fmla="*/ 15 h 36"/>
                  <a:gd name="T80" fmla="*/ 30 w 58"/>
                  <a:gd name="T81" fmla="*/ 14 h 36"/>
                  <a:gd name="T82" fmla="*/ 28 w 58"/>
                  <a:gd name="T83" fmla="*/ 12 h 36"/>
                  <a:gd name="T84" fmla="*/ 36 w 58"/>
                  <a:gd name="T85" fmla="*/ 11 h 36"/>
                  <a:gd name="T86" fmla="*/ 30 w 58"/>
                  <a:gd name="T87" fmla="*/ 9 h 36"/>
                  <a:gd name="T88" fmla="*/ 28 w 58"/>
                  <a:gd name="T89" fmla="*/ 8 h 36"/>
                  <a:gd name="T90" fmla="*/ 28 w 58"/>
                  <a:gd name="T91" fmla="*/ 6 h 36"/>
                  <a:gd name="T92" fmla="*/ 20 w 58"/>
                  <a:gd name="T93" fmla="*/ 4 h 36"/>
                  <a:gd name="T94" fmla="*/ 24 w 58"/>
                  <a:gd name="T95" fmla="*/ 2 h 36"/>
                  <a:gd name="T96" fmla="*/ 28 w 58"/>
                  <a:gd name="T97" fmla="*/ 0 h 36"/>
                  <a:gd name="T98" fmla="*/ 35 w 58"/>
                  <a:gd name="T99" fmla="*/ 1 h 36"/>
                  <a:gd name="T100" fmla="*/ 39 w 58"/>
                  <a:gd name="T101" fmla="*/ 3 h 36"/>
                  <a:gd name="T102" fmla="*/ 40 w 58"/>
                  <a:gd name="T103" fmla="*/ 4 h 36"/>
                  <a:gd name="T104" fmla="*/ 41 w 58"/>
                  <a:gd name="T105" fmla="*/ 1 h 36"/>
                  <a:gd name="T106" fmla="*/ 43 w 58"/>
                  <a:gd name="T107" fmla="*/ 0 h 36"/>
                  <a:gd name="T108" fmla="*/ 47 w 58"/>
                  <a:gd name="T109" fmla="*/ 1 h 36"/>
                  <a:gd name="T110" fmla="*/ 47 w 58"/>
                  <a:gd name="T111" fmla="*/ 2 h 36"/>
                  <a:gd name="T112" fmla="*/ 53 w 58"/>
                  <a:gd name="T113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36">
                    <a:moveTo>
                      <a:pt x="54" y="3"/>
                    </a:moveTo>
                    <a:lnTo>
                      <a:pt x="54" y="6"/>
                    </a:lnTo>
                    <a:lnTo>
                      <a:pt x="53" y="7"/>
                    </a:lnTo>
                    <a:lnTo>
                      <a:pt x="57" y="11"/>
                    </a:lnTo>
                    <a:lnTo>
                      <a:pt x="56" y="12"/>
                    </a:lnTo>
                    <a:lnTo>
                      <a:pt x="54" y="14"/>
                    </a:lnTo>
                    <a:lnTo>
                      <a:pt x="54" y="18"/>
                    </a:lnTo>
                    <a:lnTo>
                      <a:pt x="53" y="19"/>
                    </a:lnTo>
                    <a:lnTo>
                      <a:pt x="54" y="20"/>
                    </a:lnTo>
                    <a:lnTo>
                      <a:pt x="57" y="20"/>
                    </a:lnTo>
                    <a:lnTo>
                      <a:pt x="57" y="24"/>
                    </a:lnTo>
                    <a:lnTo>
                      <a:pt x="58" y="26"/>
                    </a:lnTo>
                    <a:lnTo>
                      <a:pt x="56" y="25"/>
                    </a:lnTo>
                    <a:lnTo>
                      <a:pt x="54" y="24"/>
                    </a:lnTo>
                    <a:lnTo>
                      <a:pt x="53" y="25"/>
                    </a:lnTo>
                    <a:lnTo>
                      <a:pt x="52" y="24"/>
                    </a:lnTo>
                    <a:lnTo>
                      <a:pt x="51" y="25"/>
                    </a:lnTo>
                    <a:lnTo>
                      <a:pt x="52" y="26"/>
                    </a:lnTo>
                    <a:lnTo>
                      <a:pt x="51" y="26"/>
                    </a:lnTo>
                    <a:lnTo>
                      <a:pt x="52" y="28"/>
                    </a:lnTo>
                    <a:lnTo>
                      <a:pt x="51" y="28"/>
                    </a:lnTo>
                    <a:lnTo>
                      <a:pt x="53" y="30"/>
                    </a:lnTo>
                    <a:lnTo>
                      <a:pt x="54" y="32"/>
                    </a:lnTo>
                    <a:lnTo>
                      <a:pt x="53" y="32"/>
                    </a:lnTo>
                    <a:lnTo>
                      <a:pt x="51" y="31"/>
                    </a:lnTo>
                    <a:lnTo>
                      <a:pt x="52" y="34"/>
                    </a:lnTo>
                    <a:lnTo>
                      <a:pt x="50" y="35"/>
                    </a:lnTo>
                    <a:lnTo>
                      <a:pt x="36" y="35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28" y="35"/>
                    </a:lnTo>
                    <a:lnTo>
                      <a:pt x="25" y="32"/>
                    </a:lnTo>
                    <a:lnTo>
                      <a:pt x="27" y="30"/>
                    </a:lnTo>
                    <a:lnTo>
                      <a:pt x="29" y="30"/>
                    </a:lnTo>
                    <a:lnTo>
                      <a:pt x="28" y="30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2" y="28"/>
                    </a:lnTo>
                    <a:lnTo>
                      <a:pt x="24" y="28"/>
                    </a:lnTo>
                    <a:lnTo>
                      <a:pt x="25" y="26"/>
                    </a:lnTo>
                    <a:lnTo>
                      <a:pt x="29" y="26"/>
                    </a:lnTo>
                    <a:lnTo>
                      <a:pt x="27" y="24"/>
                    </a:lnTo>
                    <a:lnTo>
                      <a:pt x="31" y="24"/>
                    </a:lnTo>
                    <a:lnTo>
                      <a:pt x="33" y="23"/>
                    </a:lnTo>
                    <a:lnTo>
                      <a:pt x="31" y="22"/>
                    </a:lnTo>
                    <a:lnTo>
                      <a:pt x="23" y="22"/>
                    </a:lnTo>
                    <a:lnTo>
                      <a:pt x="20" y="23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2" y="22"/>
                    </a:lnTo>
                    <a:lnTo>
                      <a:pt x="4" y="20"/>
                    </a:lnTo>
                    <a:lnTo>
                      <a:pt x="7" y="20"/>
                    </a:lnTo>
                    <a:lnTo>
                      <a:pt x="6" y="19"/>
                    </a:lnTo>
                    <a:lnTo>
                      <a:pt x="7" y="17"/>
                    </a:lnTo>
                    <a:lnTo>
                      <a:pt x="13" y="17"/>
                    </a:lnTo>
                    <a:lnTo>
                      <a:pt x="14" y="18"/>
                    </a:lnTo>
                    <a:lnTo>
                      <a:pt x="17" y="19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2" y="14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8" y="9"/>
                    </a:lnTo>
                    <a:lnTo>
                      <a:pt x="7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7" y="4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20" y="9"/>
                    </a:lnTo>
                    <a:lnTo>
                      <a:pt x="22" y="11"/>
                    </a:lnTo>
                    <a:lnTo>
                      <a:pt x="24" y="12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8" y="14"/>
                    </a:lnTo>
                    <a:lnTo>
                      <a:pt x="30" y="15"/>
                    </a:lnTo>
                    <a:lnTo>
                      <a:pt x="34" y="15"/>
                    </a:lnTo>
                    <a:lnTo>
                      <a:pt x="31" y="15"/>
                    </a:lnTo>
                    <a:lnTo>
                      <a:pt x="30" y="14"/>
                    </a:lnTo>
                    <a:lnTo>
                      <a:pt x="29" y="12"/>
                    </a:lnTo>
                    <a:lnTo>
                      <a:pt x="28" y="12"/>
                    </a:lnTo>
                    <a:lnTo>
                      <a:pt x="29" y="11"/>
                    </a:lnTo>
                    <a:lnTo>
                      <a:pt x="36" y="11"/>
                    </a:lnTo>
                    <a:lnTo>
                      <a:pt x="31" y="11"/>
                    </a:lnTo>
                    <a:lnTo>
                      <a:pt x="30" y="9"/>
                    </a:lnTo>
                    <a:lnTo>
                      <a:pt x="25" y="9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28" y="6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2" y="3"/>
                    </a:lnTo>
                    <a:lnTo>
                      <a:pt x="24" y="2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5" y="1"/>
                    </a:lnTo>
                    <a:lnTo>
                      <a:pt x="36" y="2"/>
                    </a:lnTo>
                    <a:lnTo>
                      <a:pt x="39" y="3"/>
                    </a:lnTo>
                    <a:lnTo>
                      <a:pt x="39" y="6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7" y="2"/>
                    </a:lnTo>
                    <a:lnTo>
                      <a:pt x="51" y="2"/>
                    </a:lnTo>
                    <a:lnTo>
                      <a:pt x="53" y="3"/>
                    </a:lnTo>
                    <a:lnTo>
                      <a:pt x="54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44" name="Freeform 1011"/>
              <p:cNvSpPr>
                <a:spLocks/>
              </p:cNvSpPr>
              <p:nvPr/>
            </p:nvSpPr>
            <p:spPr bwMode="auto">
              <a:xfrm>
                <a:off x="1631" y="1029"/>
                <a:ext cx="15" cy="5"/>
              </a:xfrm>
              <a:custGeom>
                <a:avLst/>
                <a:gdLst>
                  <a:gd name="T0" fmla="*/ 5 w 15"/>
                  <a:gd name="T1" fmla="*/ 5 h 5"/>
                  <a:gd name="T2" fmla="*/ 0 w 15"/>
                  <a:gd name="T3" fmla="*/ 5 h 5"/>
                  <a:gd name="T4" fmla="*/ 2 w 15"/>
                  <a:gd name="T5" fmla="*/ 4 h 5"/>
                  <a:gd name="T6" fmla="*/ 4 w 15"/>
                  <a:gd name="T7" fmla="*/ 3 h 5"/>
                  <a:gd name="T8" fmla="*/ 6 w 15"/>
                  <a:gd name="T9" fmla="*/ 1 h 5"/>
                  <a:gd name="T10" fmla="*/ 9 w 15"/>
                  <a:gd name="T11" fmla="*/ 1 h 5"/>
                  <a:gd name="T12" fmla="*/ 11 w 15"/>
                  <a:gd name="T13" fmla="*/ 0 h 5"/>
                  <a:gd name="T14" fmla="*/ 12 w 15"/>
                  <a:gd name="T15" fmla="*/ 0 h 5"/>
                  <a:gd name="T16" fmla="*/ 15 w 15"/>
                  <a:gd name="T17" fmla="*/ 1 h 5"/>
                  <a:gd name="T18" fmla="*/ 11 w 15"/>
                  <a:gd name="T19" fmla="*/ 3 h 5"/>
                  <a:gd name="T20" fmla="*/ 10 w 15"/>
                  <a:gd name="T21" fmla="*/ 3 h 5"/>
                  <a:gd name="T22" fmla="*/ 9 w 15"/>
                  <a:gd name="T23" fmla="*/ 5 h 5"/>
                  <a:gd name="T24" fmla="*/ 5 w 15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5">
                    <a:moveTo>
                      <a:pt x="5" y="5"/>
                    </a:moveTo>
                    <a:lnTo>
                      <a:pt x="0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45" name="Freeform 1012"/>
              <p:cNvSpPr>
                <a:spLocks/>
              </p:cNvSpPr>
              <p:nvPr/>
            </p:nvSpPr>
            <p:spPr bwMode="auto">
              <a:xfrm>
                <a:off x="1625" y="1027"/>
                <a:ext cx="17" cy="5"/>
              </a:xfrm>
              <a:custGeom>
                <a:avLst/>
                <a:gdLst>
                  <a:gd name="T0" fmla="*/ 17 w 17"/>
                  <a:gd name="T1" fmla="*/ 1 h 5"/>
                  <a:gd name="T2" fmla="*/ 15 w 17"/>
                  <a:gd name="T3" fmla="*/ 2 h 5"/>
                  <a:gd name="T4" fmla="*/ 13 w 17"/>
                  <a:gd name="T5" fmla="*/ 2 h 5"/>
                  <a:gd name="T6" fmla="*/ 11 w 17"/>
                  <a:gd name="T7" fmla="*/ 3 h 5"/>
                  <a:gd name="T8" fmla="*/ 6 w 17"/>
                  <a:gd name="T9" fmla="*/ 3 h 5"/>
                  <a:gd name="T10" fmla="*/ 5 w 17"/>
                  <a:gd name="T11" fmla="*/ 5 h 5"/>
                  <a:gd name="T12" fmla="*/ 2 w 17"/>
                  <a:gd name="T13" fmla="*/ 5 h 5"/>
                  <a:gd name="T14" fmla="*/ 0 w 17"/>
                  <a:gd name="T15" fmla="*/ 3 h 5"/>
                  <a:gd name="T16" fmla="*/ 2 w 17"/>
                  <a:gd name="T17" fmla="*/ 3 h 5"/>
                  <a:gd name="T18" fmla="*/ 4 w 17"/>
                  <a:gd name="T19" fmla="*/ 2 h 5"/>
                  <a:gd name="T20" fmla="*/ 6 w 17"/>
                  <a:gd name="T21" fmla="*/ 2 h 5"/>
                  <a:gd name="T22" fmla="*/ 8 w 17"/>
                  <a:gd name="T23" fmla="*/ 1 h 5"/>
                  <a:gd name="T24" fmla="*/ 11 w 17"/>
                  <a:gd name="T25" fmla="*/ 1 h 5"/>
                  <a:gd name="T26" fmla="*/ 12 w 17"/>
                  <a:gd name="T27" fmla="*/ 0 h 5"/>
                  <a:gd name="T28" fmla="*/ 15 w 17"/>
                  <a:gd name="T29" fmla="*/ 0 h 5"/>
                  <a:gd name="T30" fmla="*/ 17 w 17"/>
                  <a:gd name="T3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5">
                    <a:moveTo>
                      <a:pt x="17" y="1"/>
                    </a:moveTo>
                    <a:lnTo>
                      <a:pt x="15" y="2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46" name="Freeform 1013"/>
              <p:cNvSpPr>
                <a:spLocks/>
              </p:cNvSpPr>
              <p:nvPr/>
            </p:nvSpPr>
            <p:spPr bwMode="auto">
              <a:xfrm>
                <a:off x="1619" y="1022"/>
                <a:ext cx="21" cy="6"/>
              </a:xfrm>
              <a:custGeom>
                <a:avLst/>
                <a:gdLst>
                  <a:gd name="T0" fmla="*/ 6 w 21"/>
                  <a:gd name="T1" fmla="*/ 6 h 6"/>
                  <a:gd name="T2" fmla="*/ 5 w 21"/>
                  <a:gd name="T3" fmla="*/ 6 h 6"/>
                  <a:gd name="T4" fmla="*/ 2 w 21"/>
                  <a:gd name="T5" fmla="*/ 5 h 6"/>
                  <a:gd name="T6" fmla="*/ 0 w 21"/>
                  <a:gd name="T7" fmla="*/ 5 h 6"/>
                  <a:gd name="T8" fmla="*/ 2 w 21"/>
                  <a:gd name="T9" fmla="*/ 2 h 6"/>
                  <a:gd name="T10" fmla="*/ 6 w 21"/>
                  <a:gd name="T11" fmla="*/ 2 h 6"/>
                  <a:gd name="T12" fmla="*/ 7 w 21"/>
                  <a:gd name="T13" fmla="*/ 1 h 6"/>
                  <a:gd name="T14" fmla="*/ 12 w 21"/>
                  <a:gd name="T15" fmla="*/ 1 h 6"/>
                  <a:gd name="T16" fmla="*/ 14 w 21"/>
                  <a:gd name="T17" fmla="*/ 0 h 6"/>
                  <a:gd name="T18" fmla="*/ 18 w 21"/>
                  <a:gd name="T19" fmla="*/ 0 h 6"/>
                  <a:gd name="T20" fmla="*/ 19 w 21"/>
                  <a:gd name="T21" fmla="*/ 1 h 6"/>
                  <a:gd name="T22" fmla="*/ 21 w 21"/>
                  <a:gd name="T23" fmla="*/ 4 h 6"/>
                  <a:gd name="T24" fmla="*/ 19 w 21"/>
                  <a:gd name="T25" fmla="*/ 5 h 6"/>
                  <a:gd name="T26" fmla="*/ 17 w 21"/>
                  <a:gd name="T27" fmla="*/ 5 h 6"/>
                  <a:gd name="T28" fmla="*/ 13 w 21"/>
                  <a:gd name="T29" fmla="*/ 6 h 6"/>
                  <a:gd name="T30" fmla="*/ 6 w 21"/>
                  <a:gd name="T3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6">
                    <a:moveTo>
                      <a:pt x="6" y="6"/>
                    </a:moveTo>
                    <a:lnTo>
                      <a:pt x="5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9" y="1"/>
                    </a:lnTo>
                    <a:lnTo>
                      <a:pt x="21" y="4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3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47" name="Freeform 1014"/>
              <p:cNvSpPr>
                <a:spLocks/>
              </p:cNvSpPr>
              <p:nvPr/>
            </p:nvSpPr>
            <p:spPr bwMode="auto">
              <a:xfrm>
                <a:off x="1618" y="1015"/>
                <a:ext cx="17" cy="7"/>
              </a:xfrm>
              <a:custGeom>
                <a:avLst/>
                <a:gdLst>
                  <a:gd name="T0" fmla="*/ 0 w 17"/>
                  <a:gd name="T1" fmla="*/ 1 h 7"/>
                  <a:gd name="T2" fmla="*/ 1 w 17"/>
                  <a:gd name="T3" fmla="*/ 0 h 7"/>
                  <a:gd name="T4" fmla="*/ 6 w 17"/>
                  <a:gd name="T5" fmla="*/ 0 h 7"/>
                  <a:gd name="T6" fmla="*/ 7 w 17"/>
                  <a:gd name="T7" fmla="*/ 1 h 7"/>
                  <a:gd name="T8" fmla="*/ 9 w 17"/>
                  <a:gd name="T9" fmla="*/ 1 h 7"/>
                  <a:gd name="T10" fmla="*/ 11 w 17"/>
                  <a:gd name="T11" fmla="*/ 2 h 7"/>
                  <a:gd name="T12" fmla="*/ 13 w 17"/>
                  <a:gd name="T13" fmla="*/ 3 h 7"/>
                  <a:gd name="T14" fmla="*/ 14 w 17"/>
                  <a:gd name="T15" fmla="*/ 3 h 7"/>
                  <a:gd name="T16" fmla="*/ 17 w 17"/>
                  <a:gd name="T17" fmla="*/ 4 h 7"/>
                  <a:gd name="T18" fmla="*/ 15 w 17"/>
                  <a:gd name="T19" fmla="*/ 6 h 7"/>
                  <a:gd name="T20" fmla="*/ 13 w 17"/>
                  <a:gd name="T21" fmla="*/ 7 h 7"/>
                  <a:gd name="T22" fmla="*/ 3 w 17"/>
                  <a:gd name="T23" fmla="*/ 7 h 7"/>
                  <a:gd name="T24" fmla="*/ 2 w 17"/>
                  <a:gd name="T25" fmla="*/ 6 h 7"/>
                  <a:gd name="T26" fmla="*/ 2 w 17"/>
                  <a:gd name="T27" fmla="*/ 3 h 7"/>
                  <a:gd name="T28" fmla="*/ 0 w 17"/>
                  <a:gd name="T29" fmla="*/ 3 h 7"/>
                  <a:gd name="T30" fmla="*/ 0 w 17"/>
                  <a:gd name="T3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7">
                    <a:moveTo>
                      <a:pt x="0" y="1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7" y="4"/>
                    </a:lnTo>
                    <a:lnTo>
                      <a:pt x="15" y="6"/>
                    </a:lnTo>
                    <a:lnTo>
                      <a:pt x="13" y="7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48" name="Freeform 1015"/>
              <p:cNvSpPr>
                <a:spLocks/>
              </p:cNvSpPr>
              <p:nvPr/>
            </p:nvSpPr>
            <p:spPr bwMode="auto">
              <a:xfrm>
                <a:off x="1615" y="1041"/>
                <a:ext cx="14" cy="9"/>
              </a:xfrm>
              <a:custGeom>
                <a:avLst/>
                <a:gdLst>
                  <a:gd name="T0" fmla="*/ 14 w 14"/>
                  <a:gd name="T1" fmla="*/ 6 h 9"/>
                  <a:gd name="T2" fmla="*/ 12 w 14"/>
                  <a:gd name="T3" fmla="*/ 8 h 9"/>
                  <a:gd name="T4" fmla="*/ 10 w 14"/>
                  <a:gd name="T5" fmla="*/ 8 h 9"/>
                  <a:gd name="T6" fmla="*/ 8 w 14"/>
                  <a:gd name="T7" fmla="*/ 9 h 9"/>
                  <a:gd name="T8" fmla="*/ 5 w 14"/>
                  <a:gd name="T9" fmla="*/ 9 h 9"/>
                  <a:gd name="T10" fmla="*/ 4 w 14"/>
                  <a:gd name="T11" fmla="*/ 8 h 9"/>
                  <a:gd name="T12" fmla="*/ 2 w 14"/>
                  <a:gd name="T13" fmla="*/ 8 h 9"/>
                  <a:gd name="T14" fmla="*/ 0 w 14"/>
                  <a:gd name="T15" fmla="*/ 6 h 9"/>
                  <a:gd name="T16" fmla="*/ 2 w 14"/>
                  <a:gd name="T17" fmla="*/ 5 h 9"/>
                  <a:gd name="T18" fmla="*/ 2 w 14"/>
                  <a:gd name="T19" fmla="*/ 3 h 9"/>
                  <a:gd name="T20" fmla="*/ 3 w 14"/>
                  <a:gd name="T21" fmla="*/ 2 h 9"/>
                  <a:gd name="T22" fmla="*/ 5 w 14"/>
                  <a:gd name="T23" fmla="*/ 0 h 9"/>
                  <a:gd name="T24" fmla="*/ 9 w 14"/>
                  <a:gd name="T25" fmla="*/ 0 h 9"/>
                  <a:gd name="T26" fmla="*/ 10 w 14"/>
                  <a:gd name="T27" fmla="*/ 2 h 9"/>
                  <a:gd name="T28" fmla="*/ 12 w 14"/>
                  <a:gd name="T29" fmla="*/ 3 h 9"/>
                  <a:gd name="T30" fmla="*/ 12 w 14"/>
                  <a:gd name="T31" fmla="*/ 5 h 9"/>
                  <a:gd name="T32" fmla="*/ 14 w 14"/>
                  <a:gd name="T3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9">
                    <a:moveTo>
                      <a:pt x="14" y="6"/>
                    </a:moveTo>
                    <a:lnTo>
                      <a:pt x="12" y="8"/>
                    </a:lnTo>
                    <a:lnTo>
                      <a:pt x="10" y="8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49" name="Freeform 1016"/>
              <p:cNvSpPr>
                <a:spLocks/>
              </p:cNvSpPr>
              <p:nvPr/>
            </p:nvSpPr>
            <p:spPr bwMode="auto">
              <a:xfrm>
                <a:off x="1607" y="952"/>
                <a:ext cx="70" cy="38"/>
              </a:xfrm>
              <a:custGeom>
                <a:avLst/>
                <a:gdLst>
                  <a:gd name="T0" fmla="*/ 1 w 70"/>
                  <a:gd name="T1" fmla="*/ 4 h 38"/>
                  <a:gd name="T2" fmla="*/ 7 w 70"/>
                  <a:gd name="T3" fmla="*/ 3 h 38"/>
                  <a:gd name="T4" fmla="*/ 16 w 70"/>
                  <a:gd name="T5" fmla="*/ 2 h 38"/>
                  <a:gd name="T6" fmla="*/ 19 w 70"/>
                  <a:gd name="T7" fmla="*/ 2 h 38"/>
                  <a:gd name="T8" fmla="*/ 23 w 70"/>
                  <a:gd name="T9" fmla="*/ 3 h 38"/>
                  <a:gd name="T10" fmla="*/ 28 w 70"/>
                  <a:gd name="T11" fmla="*/ 4 h 38"/>
                  <a:gd name="T12" fmla="*/ 30 w 70"/>
                  <a:gd name="T13" fmla="*/ 7 h 38"/>
                  <a:gd name="T14" fmla="*/ 31 w 70"/>
                  <a:gd name="T15" fmla="*/ 11 h 38"/>
                  <a:gd name="T16" fmla="*/ 34 w 70"/>
                  <a:gd name="T17" fmla="*/ 9 h 38"/>
                  <a:gd name="T18" fmla="*/ 37 w 70"/>
                  <a:gd name="T19" fmla="*/ 8 h 38"/>
                  <a:gd name="T20" fmla="*/ 43 w 70"/>
                  <a:gd name="T21" fmla="*/ 9 h 38"/>
                  <a:gd name="T22" fmla="*/ 48 w 70"/>
                  <a:gd name="T23" fmla="*/ 10 h 38"/>
                  <a:gd name="T24" fmla="*/ 48 w 70"/>
                  <a:gd name="T25" fmla="*/ 15 h 38"/>
                  <a:gd name="T26" fmla="*/ 54 w 70"/>
                  <a:gd name="T27" fmla="*/ 14 h 38"/>
                  <a:gd name="T28" fmla="*/ 58 w 70"/>
                  <a:gd name="T29" fmla="*/ 16 h 38"/>
                  <a:gd name="T30" fmla="*/ 58 w 70"/>
                  <a:gd name="T31" fmla="*/ 18 h 38"/>
                  <a:gd name="T32" fmla="*/ 63 w 70"/>
                  <a:gd name="T33" fmla="*/ 19 h 38"/>
                  <a:gd name="T34" fmla="*/ 62 w 70"/>
                  <a:gd name="T35" fmla="*/ 22 h 38"/>
                  <a:gd name="T36" fmla="*/ 64 w 70"/>
                  <a:gd name="T37" fmla="*/ 26 h 38"/>
                  <a:gd name="T38" fmla="*/ 69 w 70"/>
                  <a:gd name="T39" fmla="*/ 30 h 38"/>
                  <a:gd name="T40" fmla="*/ 69 w 70"/>
                  <a:gd name="T41" fmla="*/ 33 h 38"/>
                  <a:gd name="T42" fmla="*/ 66 w 70"/>
                  <a:gd name="T43" fmla="*/ 37 h 38"/>
                  <a:gd name="T44" fmla="*/ 60 w 70"/>
                  <a:gd name="T45" fmla="*/ 38 h 38"/>
                  <a:gd name="T46" fmla="*/ 56 w 70"/>
                  <a:gd name="T47" fmla="*/ 37 h 38"/>
                  <a:gd name="T48" fmla="*/ 52 w 70"/>
                  <a:gd name="T49" fmla="*/ 35 h 38"/>
                  <a:gd name="T50" fmla="*/ 51 w 70"/>
                  <a:gd name="T51" fmla="*/ 31 h 38"/>
                  <a:gd name="T52" fmla="*/ 43 w 70"/>
                  <a:gd name="T53" fmla="*/ 28 h 38"/>
                  <a:gd name="T54" fmla="*/ 40 w 70"/>
                  <a:gd name="T55" fmla="*/ 27 h 38"/>
                  <a:gd name="T56" fmla="*/ 35 w 70"/>
                  <a:gd name="T57" fmla="*/ 26 h 38"/>
                  <a:gd name="T58" fmla="*/ 31 w 70"/>
                  <a:gd name="T59" fmla="*/ 27 h 38"/>
                  <a:gd name="T60" fmla="*/ 23 w 70"/>
                  <a:gd name="T61" fmla="*/ 25 h 38"/>
                  <a:gd name="T62" fmla="*/ 14 w 70"/>
                  <a:gd name="T63" fmla="*/ 27 h 38"/>
                  <a:gd name="T64" fmla="*/ 7 w 70"/>
                  <a:gd name="T65" fmla="*/ 22 h 38"/>
                  <a:gd name="T66" fmla="*/ 8 w 70"/>
                  <a:gd name="T67" fmla="*/ 20 h 38"/>
                  <a:gd name="T68" fmla="*/ 17 w 70"/>
                  <a:gd name="T69" fmla="*/ 21 h 38"/>
                  <a:gd name="T70" fmla="*/ 24 w 70"/>
                  <a:gd name="T71" fmla="*/ 20 h 38"/>
                  <a:gd name="T72" fmla="*/ 18 w 70"/>
                  <a:gd name="T73" fmla="*/ 19 h 38"/>
                  <a:gd name="T74" fmla="*/ 22 w 70"/>
                  <a:gd name="T75" fmla="*/ 18 h 38"/>
                  <a:gd name="T76" fmla="*/ 22 w 70"/>
                  <a:gd name="T77" fmla="*/ 15 h 38"/>
                  <a:gd name="T78" fmla="*/ 18 w 70"/>
                  <a:gd name="T79" fmla="*/ 14 h 38"/>
                  <a:gd name="T80" fmla="*/ 17 w 70"/>
                  <a:gd name="T81" fmla="*/ 14 h 38"/>
                  <a:gd name="T82" fmla="*/ 16 w 70"/>
                  <a:gd name="T83" fmla="*/ 10 h 38"/>
                  <a:gd name="T84" fmla="*/ 12 w 70"/>
                  <a:gd name="T85" fmla="*/ 13 h 38"/>
                  <a:gd name="T86" fmla="*/ 8 w 70"/>
                  <a:gd name="T87" fmla="*/ 15 h 38"/>
                  <a:gd name="T88" fmla="*/ 10 w 70"/>
                  <a:gd name="T89" fmla="*/ 10 h 38"/>
                  <a:gd name="T90" fmla="*/ 1 w 70"/>
                  <a:gd name="T91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" h="38">
                    <a:moveTo>
                      <a:pt x="0" y="7"/>
                    </a:moveTo>
                    <a:lnTo>
                      <a:pt x="1" y="4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7"/>
                    </a:lnTo>
                    <a:lnTo>
                      <a:pt x="31" y="8"/>
                    </a:lnTo>
                    <a:lnTo>
                      <a:pt x="31" y="11"/>
                    </a:lnTo>
                    <a:lnTo>
                      <a:pt x="34" y="11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42" y="8"/>
                    </a:lnTo>
                    <a:lnTo>
                      <a:pt x="43" y="9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7" y="13"/>
                    </a:lnTo>
                    <a:lnTo>
                      <a:pt x="48" y="15"/>
                    </a:lnTo>
                    <a:lnTo>
                      <a:pt x="53" y="15"/>
                    </a:lnTo>
                    <a:lnTo>
                      <a:pt x="54" y="14"/>
                    </a:lnTo>
                    <a:lnTo>
                      <a:pt x="56" y="15"/>
                    </a:lnTo>
                    <a:lnTo>
                      <a:pt x="58" y="16"/>
                    </a:lnTo>
                    <a:lnTo>
                      <a:pt x="60" y="16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3" y="19"/>
                    </a:lnTo>
                    <a:lnTo>
                      <a:pt x="64" y="21"/>
                    </a:lnTo>
                    <a:lnTo>
                      <a:pt x="62" y="22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6" y="28"/>
                    </a:lnTo>
                    <a:lnTo>
                      <a:pt x="69" y="30"/>
                    </a:lnTo>
                    <a:lnTo>
                      <a:pt x="70" y="31"/>
                    </a:lnTo>
                    <a:lnTo>
                      <a:pt x="69" y="33"/>
                    </a:lnTo>
                    <a:lnTo>
                      <a:pt x="69" y="35"/>
                    </a:lnTo>
                    <a:lnTo>
                      <a:pt x="66" y="37"/>
                    </a:lnTo>
                    <a:lnTo>
                      <a:pt x="62" y="37"/>
                    </a:lnTo>
                    <a:lnTo>
                      <a:pt x="60" y="38"/>
                    </a:lnTo>
                    <a:lnTo>
                      <a:pt x="58" y="37"/>
                    </a:lnTo>
                    <a:lnTo>
                      <a:pt x="56" y="37"/>
                    </a:lnTo>
                    <a:lnTo>
                      <a:pt x="54" y="36"/>
                    </a:lnTo>
                    <a:lnTo>
                      <a:pt x="52" y="35"/>
                    </a:lnTo>
                    <a:lnTo>
                      <a:pt x="51" y="33"/>
                    </a:lnTo>
                    <a:lnTo>
                      <a:pt x="51" y="31"/>
                    </a:lnTo>
                    <a:lnTo>
                      <a:pt x="48" y="28"/>
                    </a:lnTo>
                    <a:lnTo>
                      <a:pt x="43" y="28"/>
                    </a:lnTo>
                    <a:lnTo>
                      <a:pt x="42" y="27"/>
                    </a:lnTo>
                    <a:lnTo>
                      <a:pt x="40" y="27"/>
                    </a:lnTo>
                    <a:lnTo>
                      <a:pt x="37" y="26"/>
                    </a:lnTo>
                    <a:lnTo>
                      <a:pt x="35" y="26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0" y="25"/>
                    </a:lnTo>
                    <a:lnTo>
                      <a:pt x="23" y="25"/>
                    </a:lnTo>
                    <a:lnTo>
                      <a:pt x="18" y="27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8" y="20"/>
                    </a:lnTo>
                    <a:lnTo>
                      <a:pt x="14" y="20"/>
                    </a:lnTo>
                    <a:lnTo>
                      <a:pt x="17" y="21"/>
                    </a:lnTo>
                    <a:lnTo>
                      <a:pt x="23" y="21"/>
                    </a:lnTo>
                    <a:lnTo>
                      <a:pt x="24" y="20"/>
                    </a:lnTo>
                    <a:lnTo>
                      <a:pt x="22" y="19"/>
                    </a:lnTo>
                    <a:lnTo>
                      <a:pt x="18" y="19"/>
                    </a:lnTo>
                    <a:lnTo>
                      <a:pt x="19" y="18"/>
                    </a:lnTo>
                    <a:lnTo>
                      <a:pt x="22" y="18"/>
                    </a:lnTo>
                    <a:lnTo>
                      <a:pt x="23" y="16"/>
                    </a:lnTo>
                    <a:lnTo>
                      <a:pt x="22" y="15"/>
                    </a:lnTo>
                    <a:lnTo>
                      <a:pt x="19" y="16"/>
                    </a:lnTo>
                    <a:lnTo>
                      <a:pt x="18" y="14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10" y="14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" y="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50" name="Freeform 1017"/>
              <p:cNvSpPr>
                <a:spLocks/>
              </p:cNvSpPr>
              <p:nvPr/>
            </p:nvSpPr>
            <p:spPr bwMode="auto">
              <a:xfrm>
                <a:off x="1603" y="990"/>
                <a:ext cx="17" cy="15"/>
              </a:xfrm>
              <a:custGeom>
                <a:avLst/>
                <a:gdLst>
                  <a:gd name="T0" fmla="*/ 14 w 17"/>
                  <a:gd name="T1" fmla="*/ 15 h 15"/>
                  <a:gd name="T2" fmla="*/ 11 w 17"/>
                  <a:gd name="T3" fmla="*/ 14 h 15"/>
                  <a:gd name="T4" fmla="*/ 10 w 17"/>
                  <a:gd name="T5" fmla="*/ 14 h 15"/>
                  <a:gd name="T6" fmla="*/ 8 w 17"/>
                  <a:gd name="T7" fmla="*/ 12 h 15"/>
                  <a:gd name="T8" fmla="*/ 6 w 17"/>
                  <a:gd name="T9" fmla="*/ 11 h 15"/>
                  <a:gd name="T10" fmla="*/ 5 w 17"/>
                  <a:gd name="T11" fmla="*/ 9 h 15"/>
                  <a:gd name="T12" fmla="*/ 4 w 17"/>
                  <a:gd name="T13" fmla="*/ 8 h 15"/>
                  <a:gd name="T14" fmla="*/ 3 w 17"/>
                  <a:gd name="T15" fmla="*/ 5 h 15"/>
                  <a:gd name="T16" fmla="*/ 3 w 17"/>
                  <a:gd name="T17" fmla="*/ 4 h 15"/>
                  <a:gd name="T18" fmla="*/ 0 w 17"/>
                  <a:gd name="T19" fmla="*/ 1 h 15"/>
                  <a:gd name="T20" fmla="*/ 1 w 17"/>
                  <a:gd name="T21" fmla="*/ 0 h 15"/>
                  <a:gd name="T22" fmla="*/ 4 w 17"/>
                  <a:gd name="T23" fmla="*/ 0 h 15"/>
                  <a:gd name="T24" fmla="*/ 6 w 17"/>
                  <a:gd name="T25" fmla="*/ 1 h 15"/>
                  <a:gd name="T26" fmla="*/ 8 w 17"/>
                  <a:gd name="T27" fmla="*/ 3 h 15"/>
                  <a:gd name="T28" fmla="*/ 10 w 17"/>
                  <a:gd name="T29" fmla="*/ 4 h 15"/>
                  <a:gd name="T30" fmla="*/ 11 w 17"/>
                  <a:gd name="T31" fmla="*/ 6 h 15"/>
                  <a:gd name="T32" fmla="*/ 11 w 17"/>
                  <a:gd name="T33" fmla="*/ 8 h 15"/>
                  <a:gd name="T34" fmla="*/ 12 w 17"/>
                  <a:gd name="T35" fmla="*/ 8 h 15"/>
                  <a:gd name="T36" fmla="*/ 15 w 17"/>
                  <a:gd name="T37" fmla="*/ 9 h 15"/>
                  <a:gd name="T38" fmla="*/ 17 w 17"/>
                  <a:gd name="T39" fmla="*/ 11 h 15"/>
                  <a:gd name="T40" fmla="*/ 17 w 17"/>
                  <a:gd name="T41" fmla="*/ 14 h 15"/>
                  <a:gd name="T42" fmla="*/ 15 w 17"/>
                  <a:gd name="T43" fmla="*/ 14 h 15"/>
                  <a:gd name="T44" fmla="*/ 14 w 17"/>
                  <a:gd name="T4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15">
                    <a:moveTo>
                      <a:pt x="14" y="15"/>
                    </a:moveTo>
                    <a:lnTo>
                      <a:pt x="11" y="14"/>
                    </a:lnTo>
                    <a:lnTo>
                      <a:pt x="10" y="14"/>
                    </a:lnTo>
                    <a:lnTo>
                      <a:pt x="8" y="12"/>
                    </a:lnTo>
                    <a:lnTo>
                      <a:pt x="6" y="11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5" y="9"/>
                    </a:lnTo>
                    <a:lnTo>
                      <a:pt x="17" y="11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51" name="Freeform 1018"/>
              <p:cNvSpPr>
                <a:spLocks/>
              </p:cNvSpPr>
              <p:nvPr/>
            </p:nvSpPr>
            <p:spPr bwMode="auto">
              <a:xfrm>
                <a:off x="2030" y="125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52" name="Freeform 1019"/>
              <p:cNvSpPr>
                <a:spLocks/>
              </p:cNvSpPr>
              <p:nvPr/>
            </p:nvSpPr>
            <p:spPr bwMode="auto">
              <a:xfrm>
                <a:off x="1482" y="1011"/>
                <a:ext cx="129" cy="52"/>
              </a:xfrm>
              <a:custGeom>
                <a:avLst/>
                <a:gdLst>
                  <a:gd name="T0" fmla="*/ 74 w 129"/>
                  <a:gd name="T1" fmla="*/ 44 h 52"/>
                  <a:gd name="T2" fmla="*/ 67 w 129"/>
                  <a:gd name="T3" fmla="*/ 47 h 52"/>
                  <a:gd name="T4" fmla="*/ 57 w 129"/>
                  <a:gd name="T5" fmla="*/ 51 h 52"/>
                  <a:gd name="T6" fmla="*/ 46 w 129"/>
                  <a:gd name="T7" fmla="*/ 51 h 52"/>
                  <a:gd name="T8" fmla="*/ 37 w 129"/>
                  <a:gd name="T9" fmla="*/ 44 h 52"/>
                  <a:gd name="T10" fmla="*/ 46 w 129"/>
                  <a:gd name="T11" fmla="*/ 41 h 52"/>
                  <a:gd name="T12" fmla="*/ 63 w 129"/>
                  <a:gd name="T13" fmla="*/ 39 h 52"/>
                  <a:gd name="T14" fmla="*/ 69 w 129"/>
                  <a:gd name="T15" fmla="*/ 34 h 52"/>
                  <a:gd name="T16" fmla="*/ 62 w 129"/>
                  <a:gd name="T17" fmla="*/ 36 h 52"/>
                  <a:gd name="T18" fmla="*/ 52 w 129"/>
                  <a:gd name="T19" fmla="*/ 34 h 52"/>
                  <a:gd name="T20" fmla="*/ 39 w 129"/>
                  <a:gd name="T21" fmla="*/ 36 h 52"/>
                  <a:gd name="T22" fmla="*/ 40 w 129"/>
                  <a:gd name="T23" fmla="*/ 32 h 52"/>
                  <a:gd name="T24" fmla="*/ 35 w 129"/>
                  <a:gd name="T25" fmla="*/ 34 h 52"/>
                  <a:gd name="T26" fmla="*/ 33 w 129"/>
                  <a:gd name="T27" fmla="*/ 38 h 52"/>
                  <a:gd name="T28" fmla="*/ 26 w 129"/>
                  <a:gd name="T29" fmla="*/ 38 h 52"/>
                  <a:gd name="T30" fmla="*/ 22 w 129"/>
                  <a:gd name="T31" fmla="*/ 39 h 52"/>
                  <a:gd name="T32" fmla="*/ 15 w 129"/>
                  <a:gd name="T33" fmla="*/ 38 h 52"/>
                  <a:gd name="T34" fmla="*/ 11 w 129"/>
                  <a:gd name="T35" fmla="*/ 35 h 52"/>
                  <a:gd name="T36" fmla="*/ 1 w 129"/>
                  <a:gd name="T37" fmla="*/ 35 h 52"/>
                  <a:gd name="T38" fmla="*/ 5 w 129"/>
                  <a:gd name="T39" fmla="*/ 29 h 52"/>
                  <a:gd name="T40" fmla="*/ 26 w 129"/>
                  <a:gd name="T41" fmla="*/ 26 h 52"/>
                  <a:gd name="T42" fmla="*/ 14 w 129"/>
                  <a:gd name="T43" fmla="*/ 28 h 52"/>
                  <a:gd name="T44" fmla="*/ 6 w 129"/>
                  <a:gd name="T45" fmla="*/ 23 h 52"/>
                  <a:gd name="T46" fmla="*/ 29 w 129"/>
                  <a:gd name="T47" fmla="*/ 21 h 52"/>
                  <a:gd name="T48" fmla="*/ 11 w 129"/>
                  <a:gd name="T49" fmla="*/ 15 h 52"/>
                  <a:gd name="T50" fmla="*/ 26 w 129"/>
                  <a:gd name="T51" fmla="*/ 15 h 52"/>
                  <a:gd name="T52" fmla="*/ 20 w 129"/>
                  <a:gd name="T53" fmla="*/ 13 h 52"/>
                  <a:gd name="T54" fmla="*/ 24 w 129"/>
                  <a:gd name="T55" fmla="*/ 8 h 52"/>
                  <a:gd name="T56" fmla="*/ 37 w 129"/>
                  <a:gd name="T57" fmla="*/ 10 h 52"/>
                  <a:gd name="T58" fmla="*/ 45 w 129"/>
                  <a:gd name="T59" fmla="*/ 12 h 52"/>
                  <a:gd name="T60" fmla="*/ 55 w 129"/>
                  <a:gd name="T61" fmla="*/ 15 h 52"/>
                  <a:gd name="T62" fmla="*/ 57 w 129"/>
                  <a:gd name="T63" fmla="*/ 22 h 52"/>
                  <a:gd name="T64" fmla="*/ 67 w 129"/>
                  <a:gd name="T65" fmla="*/ 28 h 52"/>
                  <a:gd name="T66" fmla="*/ 76 w 129"/>
                  <a:gd name="T67" fmla="*/ 28 h 52"/>
                  <a:gd name="T68" fmla="*/ 90 w 129"/>
                  <a:gd name="T69" fmla="*/ 28 h 52"/>
                  <a:gd name="T70" fmla="*/ 85 w 129"/>
                  <a:gd name="T71" fmla="*/ 23 h 52"/>
                  <a:gd name="T72" fmla="*/ 84 w 129"/>
                  <a:gd name="T73" fmla="*/ 18 h 52"/>
                  <a:gd name="T74" fmla="*/ 84 w 129"/>
                  <a:gd name="T75" fmla="*/ 13 h 52"/>
                  <a:gd name="T76" fmla="*/ 80 w 129"/>
                  <a:gd name="T77" fmla="*/ 7 h 52"/>
                  <a:gd name="T78" fmla="*/ 85 w 129"/>
                  <a:gd name="T79" fmla="*/ 2 h 52"/>
                  <a:gd name="T80" fmla="*/ 93 w 129"/>
                  <a:gd name="T81" fmla="*/ 1 h 52"/>
                  <a:gd name="T82" fmla="*/ 95 w 129"/>
                  <a:gd name="T83" fmla="*/ 6 h 52"/>
                  <a:gd name="T84" fmla="*/ 99 w 129"/>
                  <a:gd name="T85" fmla="*/ 12 h 52"/>
                  <a:gd name="T86" fmla="*/ 103 w 129"/>
                  <a:gd name="T87" fmla="*/ 17 h 52"/>
                  <a:gd name="T88" fmla="*/ 103 w 129"/>
                  <a:gd name="T89" fmla="*/ 21 h 52"/>
                  <a:gd name="T90" fmla="*/ 110 w 129"/>
                  <a:gd name="T91" fmla="*/ 22 h 52"/>
                  <a:gd name="T92" fmla="*/ 120 w 129"/>
                  <a:gd name="T93" fmla="*/ 17 h 52"/>
                  <a:gd name="T94" fmla="*/ 127 w 129"/>
                  <a:gd name="T95" fmla="*/ 22 h 52"/>
                  <a:gd name="T96" fmla="*/ 125 w 129"/>
                  <a:gd name="T97" fmla="*/ 28 h 52"/>
                  <a:gd name="T98" fmla="*/ 121 w 129"/>
                  <a:gd name="T99" fmla="*/ 36 h 52"/>
                  <a:gd name="T100" fmla="*/ 110 w 129"/>
                  <a:gd name="T101" fmla="*/ 41 h 52"/>
                  <a:gd name="T102" fmla="*/ 101 w 129"/>
                  <a:gd name="T103" fmla="*/ 40 h 52"/>
                  <a:gd name="T104" fmla="*/ 92 w 129"/>
                  <a:gd name="T105" fmla="*/ 40 h 52"/>
                  <a:gd name="T106" fmla="*/ 91 w 129"/>
                  <a:gd name="T107" fmla="*/ 39 h 52"/>
                  <a:gd name="T108" fmla="*/ 84 w 129"/>
                  <a:gd name="T109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9" h="52">
                    <a:moveTo>
                      <a:pt x="80" y="43"/>
                    </a:moveTo>
                    <a:lnTo>
                      <a:pt x="78" y="43"/>
                    </a:lnTo>
                    <a:lnTo>
                      <a:pt x="75" y="44"/>
                    </a:lnTo>
                    <a:lnTo>
                      <a:pt x="74" y="44"/>
                    </a:lnTo>
                    <a:lnTo>
                      <a:pt x="73" y="46"/>
                    </a:lnTo>
                    <a:lnTo>
                      <a:pt x="72" y="46"/>
                    </a:lnTo>
                    <a:lnTo>
                      <a:pt x="69" y="47"/>
                    </a:lnTo>
                    <a:lnTo>
                      <a:pt x="67" y="47"/>
                    </a:lnTo>
                    <a:lnTo>
                      <a:pt x="66" y="49"/>
                    </a:lnTo>
                    <a:lnTo>
                      <a:pt x="63" y="50"/>
                    </a:lnTo>
                    <a:lnTo>
                      <a:pt x="58" y="50"/>
                    </a:lnTo>
                    <a:lnTo>
                      <a:pt x="57" y="51"/>
                    </a:lnTo>
                    <a:lnTo>
                      <a:pt x="52" y="51"/>
                    </a:lnTo>
                    <a:lnTo>
                      <a:pt x="50" y="52"/>
                    </a:lnTo>
                    <a:lnTo>
                      <a:pt x="47" y="52"/>
                    </a:lnTo>
                    <a:lnTo>
                      <a:pt x="46" y="51"/>
                    </a:lnTo>
                    <a:lnTo>
                      <a:pt x="41" y="51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1" y="43"/>
                    </a:lnTo>
                    <a:lnTo>
                      <a:pt x="44" y="43"/>
                    </a:lnTo>
                    <a:lnTo>
                      <a:pt x="46" y="41"/>
                    </a:lnTo>
                    <a:lnTo>
                      <a:pt x="47" y="40"/>
                    </a:lnTo>
                    <a:lnTo>
                      <a:pt x="50" y="40"/>
                    </a:lnTo>
                    <a:lnTo>
                      <a:pt x="52" y="39"/>
                    </a:lnTo>
                    <a:lnTo>
                      <a:pt x="63" y="39"/>
                    </a:lnTo>
                    <a:lnTo>
                      <a:pt x="64" y="38"/>
                    </a:lnTo>
                    <a:lnTo>
                      <a:pt x="67" y="36"/>
                    </a:lnTo>
                    <a:lnTo>
                      <a:pt x="68" y="36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7" y="35"/>
                    </a:lnTo>
                    <a:lnTo>
                      <a:pt x="64" y="35"/>
                    </a:lnTo>
                    <a:lnTo>
                      <a:pt x="62" y="36"/>
                    </a:lnTo>
                    <a:lnTo>
                      <a:pt x="56" y="36"/>
                    </a:lnTo>
                    <a:lnTo>
                      <a:pt x="55" y="35"/>
                    </a:lnTo>
                    <a:lnTo>
                      <a:pt x="54" y="35"/>
                    </a:lnTo>
                    <a:lnTo>
                      <a:pt x="52" y="34"/>
                    </a:lnTo>
                    <a:lnTo>
                      <a:pt x="50" y="36"/>
                    </a:lnTo>
                    <a:lnTo>
                      <a:pt x="47" y="38"/>
                    </a:lnTo>
                    <a:lnTo>
                      <a:pt x="40" y="38"/>
                    </a:lnTo>
                    <a:lnTo>
                      <a:pt x="39" y="36"/>
                    </a:lnTo>
                    <a:lnTo>
                      <a:pt x="39" y="34"/>
                    </a:lnTo>
                    <a:lnTo>
                      <a:pt x="40" y="32"/>
                    </a:lnTo>
                    <a:lnTo>
                      <a:pt x="43" y="32"/>
                    </a:lnTo>
                    <a:lnTo>
                      <a:pt x="40" y="32"/>
                    </a:lnTo>
                    <a:lnTo>
                      <a:pt x="39" y="30"/>
                    </a:lnTo>
                    <a:lnTo>
                      <a:pt x="38" y="32"/>
                    </a:lnTo>
                    <a:lnTo>
                      <a:pt x="37" y="34"/>
                    </a:lnTo>
                    <a:lnTo>
                      <a:pt x="35" y="34"/>
                    </a:lnTo>
                    <a:lnTo>
                      <a:pt x="33" y="33"/>
                    </a:lnTo>
                    <a:lnTo>
                      <a:pt x="34" y="34"/>
                    </a:lnTo>
                    <a:lnTo>
                      <a:pt x="34" y="36"/>
                    </a:lnTo>
                    <a:lnTo>
                      <a:pt x="33" y="38"/>
                    </a:lnTo>
                    <a:lnTo>
                      <a:pt x="31" y="39"/>
                    </a:lnTo>
                    <a:lnTo>
                      <a:pt x="29" y="40"/>
                    </a:lnTo>
                    <a:lnTo>
                      <a:pt x="27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3" y="38"/>
                    </a:lnTo>
                    <a:lnTo>
                      <a:pt x="21" y="36"/>
                    </a:lnTo>
                    <a:lnTo>
                      <a:pt x="22" y="39"/>
                    </a:lnTo>
                    <a:lnTo>
                      <a:pt x="21" y="40"/>
                    </a:lnTo>
                    <a:lnTo>
                      <a:pt x="18" y="39"/>
                    </a:lnTo>
                    <a:lnTo>
                      <a:pt x="17" y="39"/>
                    </a:lnTo>
                    <a:lnTo>
                      <a:pt x="15" y="38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0" y="36"/>
                    </a:lnTo>
                    <a:lnTo>
                      <a:pt x="6" y="36"/>
                    </a:lnTo>
                    <a:lnTo>
                      <a:pt x="4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5" y="29"/>
                    </a:lnTo>
                    <a:lnTo>
                      <a:pt x="17" y="29"/>
                    </a:lnTo>
                    <a:lnTo>
                      <a:pt x="22" y="27"/>
                    </a:lnTo>
                    <a:lnTo>
                      <a:pt x="23" y="27"/>
                    </a:lnTo>
                    <a:lnTo>
                      <a:pt x="26" y="26"/>
                    </a:lnTo>
                    <a:lnTo>
                      <a:pt x="20" y="26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4" y="28"/>
                    </a:lnTo>
                    <a:lnTo>
                      <a:pt x="11" y="27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6" y="23"/>
                    </a:lnTo>
                    <a:lnTo>
                      <a:pt x="9" y="22"/>
                    </a:lnTo>
                    <a:lnTo>
                      <a:pt x="23" y="22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10" y="21"/>
                    </a:lnTo>
                    <a:lnTo>
                      <a:pt x="11" y="18"/>
                    </a:lnTo>
                    <a:lnTo>
                      <a:pt x="10" y="17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6" y="13"/>
                    </a:lnTo>
                    <a:lnTo>
                      <a:pt x="23" y="13"/>
                    </a:lnTo>
                    <a:lnTo>
                      <a:pt x="26" y="15"/>
                    </a:lnTo>
                    <a:lnTo>
                      <a:pt x="31" y="15"/>
                    </a:lnTo>
                    <a:lnTo>
                      <a:pt x="28" y="15"/>
                    </a:lnTo>
                    <a:lnTo>
                      <a:pt x="26" y="13"/>
                    </a:lnTo>
                    <a:lnTo>
                      <a:pt x="20" y="13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1" y="8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5" y="7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38" y="12"/>
                    </a:lnTo>
                    <a:lnTo>
                      <a:pt x="38" y="13"/>
                    </a:lnTo>
                    <a:lnTo>
                      <a:pt x="43" y="13"/>
                    </a:lnTo>
                    <a:lnTo>
                      <a:pt x="45" y="12"/>
                    </a:lnTo>
                    <a:lnTo>
                      <a:pt x="49" y="12"/>
                    </a:lnTo>
                    <a:lnTo>
                      <a:pt x="50" y="13"/>
                    </a:lnTo>
                    <a:lnTo>
                      <a:pt x="52" y="13"/>
                    </a:lnTo>
                    <a:lnTo>
                      <a:pt x="55" y="15"/>
                    </a:lnTo>
                    <a:lnTo>
                      <a:pt x="54" y="16"/>
                    </a:lnTo>
                    <a:lnTo>
                      <a:pt x="61" y="19"/>
                    </a:lnTo>
                    <a:lnTo>
                      <a:pt x="58" y="21"/>
                    </a:lnTo>
                    <a:lnTo>
                      <a:pt x="57" y="22"/>
                    </a:lnTo>
                    <a:lnTo>
                      <a:pt x="63" y="22"/>
                    </a:lnTo>
                    <a:lnTo>
                      <a:pt x="66" y="24"/>
                    </a:lnTo>
                    <a:lnTo>
                      <a:pt x="66" y="26"/>
                    </a:lnTo>
                    <a:lnTo>
                      <a:pt x="67" y="28"/>
                    </a:lnTo>
                    <a:lnTo>
                      <a:pt x="70" y="28"/>
                    </a:lnTo>
                    <a:lnTo>
                      <a:pt x="73" y="27"/>
                    </a:lnTo>
                    <a:lnTo>
                      <a:pt x="74" y="27"/>
                    </a:lnTo>
                    <a:lnTo>
                      <a:pt x="76" y="28"/>
                    </a:lnTo>
                    <a:lnTo>
                      <a:pt x="87" y="28"/>
                    </a:lnTo>
                    <a:lnTo>
                      <a:pt x="89" y="29"/>
                    </a:lnTo>
                    <a:lnTo>
                      <a:pt x="91" y="29"/>
                    </a:lnTo>
                    <a:lnTo>
                      <a:pt x="90" y="28"/>
                    </a:lnTo>
                    <a:lnTo>
                      <a:pt x="91" y="27"/>
                    </a:lnTo>
                    <a:lnTo>
                      <a:pt x="91" y="26"/>
                    </a:lnTo>
                    <a:lnTo>
                      <a:pt x="89" y="23"/>
                    </a:lnTo>
                    <a:lnTo>
                      <a:pt x="85" y="23"/>
                    </a:lnTo>
                    <a:lnTo>
                      <a:pt x="83" y="21"/>
                    </a:lnTo>
                    <a:lnTo>
                      <a:pt x="80" y="21"/>
                    </a:lnTo>
                    <a:lnTo>
                      <a:pt x="83" y="19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7" y="16"/>
                    </a:lnTo>
                    <a:lnTo>
                      <a:pt x="85" y="15"/>
                    </a:lnTo>
                    <a:lnTo>
                      <a:pt x="84" y="13"/>
                    </a:lnTo>
                    <a:lnTo>
                      <a:pt x="80" y="13"/>
                    </a:lnTo>
                    <a:lnTo>
                      <a:pt x="78" y="12"/>
                    </a:lnTo>
                    <a:lnTo>
                      <a:pt x="75" y="10"/>
                    </a:lnTo>
                    <a:lnTo>
                      <a:pt x="80" y="7"/>
                    </a:lnTo>
                    <a:lnTo>
                      <a:pt x="83" y="7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2"/>
                    </a:lnTo>
                    <a:lnTo>
                      <a:pt x="87" y="1"/>
                    </a:lnTo>
                    <a:lnTo>
                      <a:pt x="89" y="0"/>
                    </a:lnTo>
                    <a:lnTo>
                      <a:pt x="92" y="0"/>
                    </a:lnTo>
                    <a:lnTo>
                      <a:pt x="93" y="1"/>
                    </a:lnTo>
                    <a:lnTo>
                      <a:pt x="95" y="1"/>
                    </a:lnTo>
                    <a:lnTo>
                      <a:pt x="96" y="4"/>
                    </a:lnTo>
                    <a:lnTo>
                      <a:pt x="93" y="4"/>
                    </a:lnTo>
                    <a:lnTo>
                      <a:pt x="95" y="6"/>
                    </a:lnTo>
                    <a:lnTo>
                      <a:pt x="95" y="7"/>
                    </a:lnTo>
                    <a:lnTo>
                      <a:pt x="96" y="10"/>
                    </a:lnTo>
                    <a:lnTo>
                      <a:pt x="98" y="11"/>
                    </a:lnTo>
                    <a:lnTo>
                      <a:pt x="99" y="12"/>
                    </a:lnTo>
                    <a:lnTo>
                      <a:pt x="97" y="15"/>
                    </a:lnTo>
                    <a:lnTo>
                      <a:pt x="97" y="16"/>
                    </a:lnTo>
                    <a:lnTo>
                      <a:pt x="98" y="17"/>
                    </a:lnTo>
                    <a:lnTo>
                      <a:pt x="103" y="17"/>
                    </a:lnTo>
                    <a:lnTo>
                      <a:pt x="104" y="18"/>
                    </a:lnTo>
                    <a:lnTo>
                      <a:pt x="101" y="22"/>
                    </a:lnTo>
                    <a:lnTo>
                      <a:pt x="102" y="22"/>
                    </a:lnTo>
                    <a:lnTo>
                      <a:pt x="103" y="21"/>
                    </a:lnTo>
                    <a:lnTo>
                      <a:pt x="106" y="21"/>
                    </a:lnTo>
                    <a:lnTo>
                      <a:pt x="108" y="19"/>
                    </a:lnTo>
                    <a:lnTo>
                      <a:pt x="110" y="21"/>
                    </a:lnTo>
                    <a:lnTo>
                      <a:pt x="110" y="22"/>
                    </a:lnTo>
                    <a:lnTo>
                      <a:pt x="113" y="23"/>
                    </a:lnTo>
                    <a:lnTo>
                      <a:pt x="113" y="19"/>
                    </a:lnTo>
                    <a:lnTo>
                      <a:pt x="115" y="17"/>
                    </a:lnTo>
                    <a:lnTo>
                      <a:pt x="120" y="17"/>
                    </a:lnTo>
                    <a:lnTo>
                      <a:pt x="122" y="18"/>
                    </a:lnTo>
                    <a:lnTo>
                      <a:pt x="124" y="18"/>
                    </a:lnTo>
                    <a:lnTo>
                      <a:pt x="126" y="19"/>
                    </a:lnTo>
                    <a:lnTo>
                      <a:pt x="127" y="22"/>
                    </a:lnTo>
                    <a:lnTo>
                      <a:pt x="127" y="24"/>
                    </a:lnTo>
                    <a:lnTo>
                      <a:pt x="129" y="26"/>
                    </a:lnTo>
                    <a:lnTo>
                      <a:pt x="127" y="27"/>
                    </a:lnTo>
                    <a:lnTo>
                      <a:pt x="125" y="28"/>
                    </a:lnTo>
                    <a:lnTo>
                      <a:pt x="126" y="30"/>
                    </a:lnTo>
                    <a:lnTo>
                      <a:pt x="124" y="33"/>
                    </a:lnTo>
                    <a:lnTo>
                      <a:pt x="124" y="35"/>
                    </a:lnTo>
                    <a:lnTo>
                      <a:pt x="121" y="36"/>
                    </a:lnTo>
                    <a:lnTo>
                      <a:pt x="120" y="39"/>
                    </a:lnTo>
                    <a:lnTo>
                      <a:pt x="114" y="39"/>
                    </a:lnTo>
                    <a:lnTo>
                      <a:pt x="113" y="40"/>
                    </a:lnTo>
                    <a:lnTo>
                      <a:pt x="110" y="41"/>
                    </a:lnTo>
                    <a:lnTo>
                      <a:pt x="108" y="40"/>
                    </a:lnTo>
                    <a:lnTo>
                      <a:pt x="104" y="40"/>
                    </a:lnTo>
                    <a:lnTo>
                      <a:pt x="102" y="39"/>
                    </a:lnTo>
                    <a:lnTo>
                      <a:pt x="101" y="40"/>
                    </a:lnTo>
                    <a:lnTo>
                      <a:pt x="98" y="41"/>
                    </a:lnTo>
                    <a:lnTo>
                      <a:pt x="96" y="41"/>
                    </a:lnTo>
                    <a:lnTo>
                      <a:pt x="95" y="40"/>
                    </a:lnTo>
                    <a:lnTo>
                      <a:pt x="92" y="40"/>
                    </a:lnTo>
                    <a:lnTo>
                      <a:pt x="96" y="40"/>
                    </a:lnTo>
                    <a:lnTo>
                      <a:pt x="95" y="38"/>
                    </a:lnTo>
                    <a:lnTo>
                      <a:pt x="92" y="38"/>
                    </a:lnTo>
                    <a:lnTo>
                      <a:pt x="91" y="39"/>
                    </a:lnTo>
                    <a:lnTo>
                      <a:pt x="89" y="40"/>
                    </a:lnTo>
                    <a:lnTo>
                      <a:pt x="87" y="40"/>
                    </a:lnTo>
                    <a:lnTo>
                      <a:pt x="86" y="41"/>
                    </a:lnTo>
                    <a:lnTo>
                      <a:pt x="84" y="43"/>
                    </a:lnTo>
                    <a:lnTo>
                      <a:pt x="81" y="41"/>
                    </a:lnTo>
                    <a:lnTo>
                      <a:pt x="80" y="4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53" name="Freeform 1020"/>
              <p:cNvSpPr>
                <a:spLocks/>
              </p:cNvSpPr>
              <p:nvPr/>
            </p:nvSpPr>
            <p:spPr bwMode="auto">
              <a:xfrm>
                <a:off x="1527" y="967"/>
                <a:ext cx="42" cy="12"/>
              </a:xfrm>
              <a:custGeom>
                <a:avLst/>
                <a:gdLst>
                  <a:gd name="T0" fmla="*/ 1 w 42"/>
                  <a:gd name="T1" fmla="*/ 12 h 12"/>
                  <a:gd name="T2" fmla="*/ 0 w 42"/>
                  <a:gd name="T3" fmla="*/ 10 h 12"/>
                  <a:gd name="T4" fmla="*/ 1 w 42"/>
                  <a:gd name="T5" fmla="*/ 9 h 12"/>
                  <a:gd name="T6" fmla="*/ 4 w 42"/>
                  <a:gd name="T7" fmla="*/ 7 h 12"/>
                  <a:gd name="T8" fmla="*/ 5 w 42"/>
                  <a:gd name="T9" fmla="*/ 7 h 12"/>
                  <a:gd name="T10" fmla="*/ 7 w 42"/>
                  <a:gd name="T11" fmla="*/ 6 h 12"/>
                  <a:gd name="T12" fmla="*/ 10 w 42"/>
                  <a:gd name="T13" fmla="*/ 6 h 12"/>
                  <a:gd name="T14" fmla="*/ 11 w 42"/>
                  <a:gd name="T15" fmla="*/ 5 h 12"/>
                  <a:gd name="T16" fmla="*/ 17 w 42"/>
                  <a:gd name="T17" fmla="*/ 5 h 12"/>
                  <a:gd name="T18" fmla="*/ 19 w 42"/>
                  <a:gd name="T19" fmla="*/ 4 h 12"/>
                  <a:gd name="T20" fmla="*/ 21 w 42"/>
                  <a:gd name="T21" fmla="*/ 3 h 12"/>
                  <a:gd name="T22" fmla="*/ 23 w 42"/>
                  <a:gd name="T23" fmla="*/ 3 h 12"/>
                  <a:gd name="T24" fmla="*/ 24 w 42"/>
                  <a:gd name="T25" fmla="*/ 1 h 12"/>
                  <a:gd name="T26" fmla="*/ 27 w 42"/>
                  <a:gd name="T27" fmla="*/ 1 h 12"/>
                  <a:gd name="T28" fmla="*/ 28 w 42"/>
                  <a:gd name="T29" fmla="*/ 0 h 12"/>
                  <a:gd name="T30" fmla="*/ 30 w 42"/>
                  <a:gd name="T31" fmla="*/ 0 h 12"/>
                  <a:gd name="T32" fmla="*/ 33 w 42"/>
                  <a:gd name="T33" fmla="*/ 1 h 12"/>
                  <a:gd name="T34" fmla="*/ 34 w 42"/>
                  <a:gd name="T35" fmla="*/ 3 h 12"/>
                  <a:gd name="T36" fmla="*/ 36 w 42"/>
                  <a:gd name="T37" fmla="*/ 4 h 12"/>
                  <a:gd name="T38" fmla="*/ 38 w 42"/>
                  <a:gd name="T39" fmla="*/ 4 h 12"/>
                  <a:gd name="T40" fmla="*/ 40 w 42"/>
                  <a:gd name="T41" fmla="*/ 5 h 12"/>
                  <a:gd name="T42" fmla="*/ 42 w 42"/>
                  <a:gd name="T43" fmla="*/ 7 h 12"/>
                  <a:gd name="T44" fmla="*/ 41 w 42"/>
                  <a:gd name="T45" fmla="*/ 10 h 12"/>
                  <a:gd name="T46" fmla="*/ 40 w 42"/>
                  <a:gd name="T47" fmla="*/ 11 h 12"/>
                  <a:gd name="T48" fmla="*/ 38 w 42"/>
                  <a:gd name="T49" fmla="*/ 11 h 12"/>
                  <a:gd name="T50" fmla="*/ 35 w 42"/>
                  <a:gd name="T51" fmla="*/ 10 h 12"/>
                  <a:gd name="T52" fmla="*/ 33 w 42"/>
                  <a:gd name="T53" fmla="*/ 11 h 12"/>
                  <a:gd name="T54" fmla="*/ 27 w 42"/>
                  <a:gd name="T55" fmla="*/ 11 h 12"/>
                  <a:gd name="T56" fmla="*/ 25 w 42"/>
                  <a:gd name="T57" fmla="*/ 10 h 12"/>
                  <a:gd name="T58" fmla="*/ 23 w 42"/>
                  <a:gd name="T59" fmla="*/ 9 h 12"/>
                  <a:gd name="T60" fmla="*/ 22 w 42"/>
                  <a:gd name="T61" fmla="*/ 11 h 12"/>
                  <a:gd name="T62" fmla="*/ 16 w 42"/>
                  <a:gd name="T63" fmla="*/ 11 h 12"/>
                  <a:gd name="T64" fmla="*/ 15 w 42"/>
                  <a:gd name="T65" fmla="*/ 10 h 12"/>
                  <a:gd name="T66" fmla="*/ 7 w 42"/>
                  <a:gd name="T67" fmla="*/ 10 h 12"/>
                  <a:gd name="T68" fmla="*/ 6 w 42"/>
                  <a:gd name="T69" fmla="*/ 11 h 12"/>
                  <a:gd name="T70" fmla="*/ 2 w 42"/>
                  <a:gd name="T71" fmla="*/ 11 h 12"/>
                  <a:gd name="T72" fmla="*/ 1 w 42"/>
                  <a:gd name="T7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" h="12">
                    <a:moveTo>
                      <a:pt x="1" y="12"/>
                    </a:moveTo>
                    <a:lnTo>
                      <a:pt x="0" y="10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7" y="5"/>
                    </a:lnTo>
                    <a:lnTo>
                      <a:pt x="19" y="4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1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1"/>
                    </a:lnTo>
                    <a:lnTo>
                      <a:pt x="34" y="3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40" y="5"/>
                    </a:lnTo>
                    <a:lnTo>
                      <a:pt x="42" y="7"/>
                    </a:lnTo>
                    <a:lnTo>
                      <a:pt x="41" y="10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5" y="10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25" y="10"/>
                    </a:lnTo>
                    <a:lnTo>
                      <a:pt x="23" y="9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15" y="10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2" y="11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54" name="Freeform 1021"/>
              <p:cNvSpPr>
                <a:spLocks/>
              </p:cNvSpPr>
              <p:nvPr/>
            </p:nvSpPr>
            <p:spPr bwMode="auto">
              <a:xfrm>
                <a:off x="1527" y="982"/>
                <a:ext cx="39" cy="18"/>
              </a:xfrm>
              <a:custGeom>
                <a:avLst/>
                <a:gdLst>
                  <a:gd name="T0" fmla="*/ 13 w 39"/>
                  <a:gd name="T1" fmla="*/ 18 h 18"/>
                  <a:gd name="T2" fmla="*/ 11 w 39"/>
                  <a:gd name="T3" fmla="*/ 18 h 18"/>
                  <a:gd name="T4" fmla="*/ 9 w 39"/>
                  <a:gd name="T5" fmla="*/ 17 h 18"/>
                  <a:gd name="T6" fmla="*/ 7 w 39"/>
                  <a:gd name="T7" fmla="*/ 16 h 18"/>
                  <a:gd name="T8" fmla="*/ 6 w 39"/>
                  <a:gd name="T9" fmla="*/ 16 h 18"/>
                  <a:gd name="T10" fmla="*/ 1 w 39"/>
                  <a:gd name="T11" fmla="*/ 13 h 18"/>
                  <a:gd name="T12" fmla="*/ 1 w 39"/>
                  <a:gd name="T13" fmla="*/ 9 h 18"/>
                  <a:gd name="T14" fmla="*/ 0 w 39"/>
                  <a:gd name="T15" fmla="*/ 8 h 18"/>
                  <a:gd name="T16" fmla="*/ 1 w 39"/>
                  <a:gd name="T17" fmla="*/ 6 h 18"/>
                  <a:gd name="T18" fmla="*/ 2 w 39"/>
                  <a:gd name="T19" fmla="*/ 5 h 18"/>
                  <a:gd name="T20" fmla="*/ 5 w 39"/>
                  <a:gd name="T21" fmla="*/ 5 h 18"/>
                  <a:gd name="T22" fmla="*/ 6 w 39"/>
                  <a:gd name="T23" fmla="*/ 3 h 18"/>
                  <a:gd name="T24" fmla="*/ 9 w 39"/>
                  <a:gd name="T25" fmla="*/ 3 h 18"/>
                  <a:gd name="T26" fmla="*/ 10 w 39"/>
                  <a:gd name="T27" fmla="*/ 2 h 18"/>
                  <a:gd name="T28" fmla="*/ 18 w 39"/>
                  <a:gd name="T29" fmla="*/ 2 h 18"/>
                  <a:gd name="T30" fmla="*/ 21 w 39"/>
                  <a:gd name="T31" fmla="*/ 1 h 18"/>
                  <a:gd name="T32" fmla="*/ 28 w 39"/>
                  <a:gd name="T33" fmla="*/ 1 h 18"/>
                  <a:gd name="T34" fmla="*/ 30 w 39"/>
                  <a:gd name="T35" fmla="*/ 0 h 18"/>
                  <a:gd name="T36" fmla="*/ 34 w 39"/>
                  <a:gd name="T37" fmla="*/ 0 h 18"/>
                  <a:gd name="T38" fmla="*/ 36 w 39"/>
                  <a:gd name="T39" fmla="*/ 1 h 18"/>
                  <a:gd name="T40" fmla="*/ 39 w 39"/>
                  <a:gd name="T41" fmla="*/ 1 h 18"/>
                  <a:gd name="T42" fmla="*/ 39 w 39"/>
                  <a:gd name="T43" fmla="*/ 3 h 18"/>
                  <a:gd name="T44" fmla="*/ 36 w 39"/>
                  <a:gd name="T45" fmla="*/ 5 h 18"/>
                  <a:gd name="T46" fmla="*/ 31 w 39"/>
                  <a:gd name="T47" fmla="*/ 5 h 18"/>
                  <a:gd name="T48" fmla="*/ 30 w 39"/>
                  <a:gd name="T49" fmla="*/ 6 h 18"/>
                  <a:gd name="T50" fmla="*/ 25 w 39"/>
                  <a:gd name="T51" fmla="*/ 6 h 18"/>
                  <a:gd name="T52" fmla="*/ 28 w 39"/>
                  <a:gd name="T53" fmla="*/ 7 h 18"/>
                  <a:gd name="T54" fmla="*/ 29 w 39"/>
                  <a:gd name="T55" fmla="*/ 8 h 18"/>
                  <a:gd name="T56" fmla="*/ 34 w 39"/>
                  <a:gd name="T57" fmla="*/ 8 h 18"/>
                  <a:gd name="T58" fmla="*/ 34 w 39"/>
                  <a:gd name="T59" fmla="*/ 9 h 18"/>
                  <a:gd name="T60" fmla="*/ 33 w 39"/>
                  <a:gd name="T61" fmla="*/ 12 h 18"/>
                  <a:gd name="T62" fmla="*/ 33 w 39"/>
                  <a:gd name="T63" fmla="*/ 14 h 18"/>
                  <a:gd name="T64" fmla="*/ 31 w 39"/>
                  <a:gd name="T65" fmla="*/ 14 h 18"/>
                  <a:gd name="T66" fmla="*/ 29 w 39"/>
                  <a:gd name="T67" fmla="*/ 16 h 18"/>
                  <a:gd name="T68" fmla="*/ 22 w 39"/>
                  <a:gd name="T69" fmla="*/ 16 h 18"/>
                  <a:gd name="T70" fmla="*/ 21 w 39"/>
                  <a:gd name="T71" fmla="*/ 17 h 18"/>
                  <a:gd name="T72" fmla="*/ 16 w 39"/>
                  <a:gd name="T73" fmla="*/ 17 h 18"/>
                  <a:gd name="T74" fmla="*/ 13 w 39"/>
                  <a:gd name="T7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" h="18">
                    <a:moveTo>
                      <a:pt x="13" y="18"/>
                    </a:moveTo>
                    <a:lnTo>
                      <a:pt x="11" y="18"/>
                    </a:lnTo>
                    <a:lnTo>
                      <a:pt x="9" y="1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1" y="13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8" y="2"/>
                    </a:lnTo>
                    <a:lnTo>
                      <a:pt x="21" y="1"/>
                    </a:lnTo>
                    <a:lnTo>
                      <a:pt x="28" y="1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1"/>
                    </a:lnTo>
                    <a:lnTo>
                      <a:pt x="39" y="1"/>
                    </a:lnTo>
                    <a:lnTo>
                      <a:pt x="39" y="3"/>
                    </a:lnTo>
                    <a:lnTo>
                      <a:pt x="36" y="5"/>
                    </a:lnTo>
                    <a:lnTo>
                      <a:pt x="31" y="5"/>
                    </a:lnTo>
                    <a:lnTo>
                      <a:pt x="30" y="6"/>
                    </a:lnTo>
                    <a:lnTo>
                      <a:pt x="25" y="6"/>
                    </a:lnTo>
                    <a:lnTo>
                      <a:pt x="28" y="7"/>
                    </a:lnTo>
                    <a:lnTo>
                      <a:pt x="29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29" y="16"/>
                    </a:lnTo>
                    <a:lnTo>
                      <a:pt x="22" y="16"/>
                    </a:lnTo>
                    <a:lnTo>
                      <a:pt x="21" y="17"/>
                    </a:lnTo>
                    <a:lnTo>
                      <a:pt x="16" y="17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55" name="Freeform 1022"/>
              <p:cNvSpPr>
                <a:spLocks/>
              </p:cNvSpPr>
              <p:nvPr/>
            </p:nvSpPr>
            <p:spPr bwMode="auto">
              <a:xfrm>
                <a:off x="1467" y="1084"/>
                <a:ext cx="189" cy="94"/>
              </a:xfrm>
              <a:custGeom>
                <a:avLst/>
                <a:gdLst>
                  <a:gd name="T0" fmla="*/ 56 w 189"/>
                  <a:gd name="T1" fmla="*/ 83 h 94"/>
                  <a:gd name="T2" fmla="*/ 29 w 189"/>
                  <a:gd name="T3" fmla="*/ 77 h 94"/>
                  <a:gd name="T4" fmla="*/ 19 w 189"/>
                  <a:gd name="T5" fmla="*/ 71 h 94"/>
                  <a:gd name="T6" fmla="*/ 29 w 189"/>
                  <a:gd name="T7" fmla="*/ 62 h 94"/>
                  <a:gd name="T8" fmla="*/ 62 w 189"/>
                  <a:gd name="T9" fmla="*/ 61 h 94"/>
                  <a:gd name="T10" fmla="*/ 78 w 189"/>
                  <a:gd name="T11" fmla="*/ 61 h 94"/>
                  <a:gd name="T12" fmla="*/ 64 w 189"/>
                  <a:gd name="T13" fmla="*/ 55 h 94"/>
                  <a:gd name="T14" fmla="*/ 38 w 189"/>
                  <a:gd name="T15" fmla="*/ 55 h 94"/>
                  <a:gd name="T16" fmla="*/ 13 w 189"/>
                  <a:gd name="T17" fmla="*/ 51 h 94"/>
                  <a:gd name="T18" fmla="*/ 13 w 189"/>
                  <a:gd name="T19" fmla="*/ 44 h 94"/>
                  <a:gd name="T20" fmla="*/ 29 w 189"/>
                  <a:gd name="T21" fmla="*/ 39 h 94"/>
                  <a:gd name="T22" fmla="*/ 38 w 189"/>
                  <a:gd name="T23" fmla="*/ 38 h 94"/>
                  <a:gd name="T24" fmla="*/ 23 w 189"/>
                  <a:gd name="T25" fmla="*/ 38 h 94"/>
                  <a:gd name="T26" fmla="*/ 9 w 189"/>
                  <a:gd name="T27" fmla="*/ 37 h 94"/>
                  <a:gd name="T28" fmla="*/ 7 w 189"/>
                  <a:gd name="T29" fmla="*/ 34 h 94"/>
                  <a:gd name="T30" fmla="*/ 9 w 189"/>
                  <a:gd name="T31" fmla="*/ 23 h 94"/>
                  <a:gd name="T32" fmla="*/ 10 w 189"/>
                  <a:gd name="T33" fmla="*/ 15 h 94"/>
                  <a:gd name="T34" fmla="*/ 26 w 189"/>
                  <a:gd name="T35" fmla="*/ 6 h 94"/>
                  <a:gd name="T36" fmla="*/ 41 w 189"/>
                  <a:gd name="T37" fmla="*/ 2 h 94"/>
                  <a:gd name="T38" fmla="*/ 53 w 189"/>
                  <a:gd name="T39" fmla="*/ 6 h 94"/>
                  <a:gd name="T40" fmla="*/ 49 w 189"/>
                  <a:gd name="T41" fmla="*/ 16 h 94"/>
                  <a:gd name="T42" fmla="*/ 58 w 189"/>
                  <a:gd name="T43" fmla="*/ 12 h 94"/>
                  <a:gd name="T44" fmla="*/ 77 w 189"/>
                  <a:gd name="T45" fmla="*/ 11 h 94"/>
                  <a:gd name="T46" fmla="*/ 76 w 189"/>
                  <a:gd name="T47" fmla="*/ 19 h 94"/>
                  <a:gd name="T48" fmla="*/ 82 w 189"/>
                  <a:gd name="T49" fmla="*/ 21 h 94"/>
                  <a:gd name="T50" fmla="*/ 95 w 189"/>
                  <a:gd name="T51" fmla="*/ 18 h 94"/>
                  <a:gd name="T52" fmla="*/ 95 w 189"/>
                  <a:gd name="T53" fmla="*/ 13 h 94"/>
                  <a:gd name="T54" fmla="*/ 87 w 189"/>
                  <a:gd name="T55" fmla="*/ 9 h 94"/>
                  <a:gd name="T56" fmla="*/ 106 w 189"/>
                  <a:gd name="T57" fmla="*/ 13 h 94"/>
                  <a:gd name="T58" fmla="*/ 111 w 189"/>
                  <a:gd name="T59" fmla="*/ 27 h 94"/>
                  <a:gd name="T60" fmla="*/ 119 w 189"/>
                  <a:gd name="T61" fmla="*/ 33 h 94"/>
                  <a:gd name="T62" fmla="*/ 119 w 189"/>
                  <a:gd name="T63" fmla="*/ 26 h 94"/>
                  <a:gd name="T64" fmla="*/ 116 w 189"/>
                  <a:gd name="T65" fmla="*/ 12 h 94"/>
                  <a:gd name="T66" fmla="*/ 116 w 189"/>
                  <a:gd name="T67" fmla="*/ 0 h 94"/>
                  <a:gd name="T68" fmla="*/ 129 w 189"/>
                  <a:gd name="T69" fmla="*/ 1 h 94"/>
                  <a:gd name="T70" fmla="*/ 144 w 189"/>
                  <a:gd name="T71" fmla="*/ 12 h 94"/>
                  <a:gd name="T72" fmla="*/ 148 w 189"/>
                  <a:gd name="T73" fmla="*/ 28 h 94"/>
                  <a:gd name="T74" fmla="*/ 152 w 189"/>
                  <a:gd name="T75" fmla="*/ 40 h 94"/>
                  <a:gd name="T76" fmla="*/ 159 w 189"/>
                  <a:gd name="T77" fmla="*/ 51 h 94"/>
                  <a:gd name="T78" fmla="*/ 170 w 189"/>
                  <a:gd name="T79" fmla="*/ 54 h 94"/>
                  <a:gd name="T80" fmla="*/ 180 w 189"/>
                  <a:gd name="T81" fmla="*/ 61 h 94"/>
                  <a:gd name="T82" fmla="*/ 188 w 189"/>
                  <a:gd name="T83" fmla="*/ 63 h 94"/>
                  <a:gd name="T84" fmla="*/ 183 w 189"/>
                  <a:gd name="T85" fmla="*/ 69 h 94"/>
                  <a:gd name="T86" fmla="*/ 175 w 189"/>
                  <a:gd name="T87" fmla="*/ 68 h 94"/>
                  <a:gd name="T88" fmla="*/ 164 w 189"/>
                  <a:gd name="T89" fmla="*/ 71 h 94"/>
                  <a:gd name="T90" fmla="*/ 165 w 189"/>
                  <a:gd name="T91" fmla="*/ 82 h 94"/>
                  <a:gd name="T92" fmla="*/ 177 w 189"/>
                  <a:gd name="T93" fmla="*/ 74 h 94"/>
                  <a:gd name="T94" fmla="*/ 180 w 189"/>
                  <a:gd name="T95" fmla="*/ 80 h 94"/>
                  <a:gd name="T96" fmla="*/ 171 w 189"/>
                  <a:gd name="T97" fmla="*/ 86 h 94"/>
                  <a:gd name="T98" fmla="*/ 153 w 189"/>
                  <a:gd name="T99" fmla="*/ 85 h 94"/>
                  <a:gd name="T100" fmla="*/ 146 w 189"/>
                  <a:gd name="T101" fmla="*/ 83 h 94"/>
                  <a:gd name="T102" fmla="*/ 134 w 189"/>
                  <a:gd name="T103" fmla="*/ 79 h 94"/>
                  <a:gd name="T104" fmla="*/ 122 w 189"/>
                  <a:gd name="T105" fmla="*/ 84 h 94"/>
                  <a:gd name="T106" fmla="*/ 99 w 189"/>
                  <a:gd name="T107" fmla="*/ 90 h 94"/>
                  <a:gd name="T108" fmla="*/ 67 w 189"/>
                  <a:gd name="T109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9" h="94">
                    <a:moveTo>
                      <a:pt x="61" y="94"/>
                    </a:moveTo>
                    <a:lnTo>
                      <a:pt x="64" y="94"/>
                    </a:lnTo>
                    <a:lnTo>
                      <a:pt x="61" y="93"/>
                    </a:lnTo>
                    <a:lnTo>
                      <a:pt x="58" y="89"/>
                    </a:lnTo>
                    <a:lnTo>
                      <a:pt x="56" y="86"/>
                    </a:lnTo>
                    <a:lnTo>
                      <a:pt x="58" y="85"/>
                    </a:lnTo>
                    <a:lnTo>
                      <a:pt x="56" y="83"/>
                    </a:lnTo>
                    <a:lnTo>
                      <a:pt x="56" y="82"/>
                    </a:lnTo>
                    <a:lnTo>
                      <a:pt x="58" y="80"/>
                    </a:lnTo>
                    <a:lnTo>
                      <a:pt x="54" y="80"/>
                    </a:lnTo>
                    <a:lnTo>
                      <a:pt x="53" y="79"/>
                    </a:lnTo>
                    <a:lnTo>
                      <a:pt x="32" y="79"/>
                    </a:lnTo>
                    <a:lnTo>
                      <a:pt x="31" y="78"/>
                    </a:lnTo>
                    <a:lnTo>
                      <a:pt x="29" y="77"/>
                    </a:lnTo>
                    <a:lnTo>
                      <a:pt x="27" y="77"/>
                    </a:lnTo>
                    <a:lnTo>
                      <a:pt x="25" y="76"/>
                    </a:lnTo>
                    <a:lnTo>
                      <a:pt x="26" y="73"/>
                    </a:lnTo>
                    <a:lnTo>
                      <a:pt x="24" y="74"/>
                    </a:lnTo>
                    <a:lnTo>
                      <a:pt x="23" y="72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9" y="68"/>
                    </a:lnTo>
                    <a:lnTo>
                      <a:pt x="18" y="67"/>
                    </a:lnTo>
                    <a:lnTo>
                      <a:pt x="18" y="65"/>
                    </a:lnTo>
                    <a:lnTo>
                      <a:pt x="20" y="63"/>
                    </a:lnTo>
                    <a:lnTo>
                      <a:pt x="23" y="63"/>
                    </a:lnTo>
                    <a:lnTo>
                      <a:pt x="24" y="62"/>
                    </a:lnTo>
                    <a:lnTo>
                      <a:pt x="29" y="62"/>
                    </a:lnTo>
                    <a:lnTo>
                      <a:pt x="31" y="61"/>
                    </a:lnTo>
                    <a:lnTo>
                      <a:pt x="39" y="61"/>
                    </a:lnTo>
                    <a:lnTo>
                      <a:pt x="42" y="60"/>
                    </a:lnTo>
                    <a:lnTo>
                      <a:pt x="55" y="60"/>
                    </a:lnTo>
                    <a:lnTo>
                      <a:pt x="58" y="61"/>
                    </a:lnTo>
                    <a:lnTo>
                      <a:pt x="60" y="60"/>
                    </a:lnTo>
                    <a:lnTo>
                      <a:pt x="62" y="61"/>
                    </a:lnTo>
                    <a:lnTo>
                      <a:pt x="66" y="61"/>
                    </a:lnTo>
                    <a:lnTo>
                      <a:pt x="69" y="62"/>
                    </a:lnTo>
                    <a:lnTo>
                      <a:pt x="70" y="61"/>
                    </a:lnTo>
                    <a:lnTo>
                      <a:pt x="72" y="60"/>
                    </a:lnTo>
                    <a:lnTo>
                      <a:pt x="73" y="61"/>
                    </a:lnTo>
                    <a:lnTo>
                      <a:pt x="76" y="60"/>
                    </a:lnTo>
                    <a:lnTo>
                      <a:pt x="78" y="61"/>
                    </a:lnTo>
                    <a:lnTo>
                      <a:pt x="79" y="60"/>
                    </a:lnTo>
                    <a:lnTo>
                      <a:pt x="78" y="58"/>
                    </a:lnTo>
                    <a:lnTo>
                      <a:pt x="75" y="58"/>
                    </a:lnTo>
                    <a:lnTo>
                      <a:pt x="73" y="57"/>
                    </a:lnTo>
                    <a:lnTo>
                      <a:pt x="71" y="56"/>
                    </a:lnTo>
                    <a:lnTo>
                      <a:pt x="70" y="55"/>
                    </a:lnTo>
                    <a:lnTo>
                      <a:pt x="64" y="55"/>
                    </a:lnTo>
                    <a:lnTo>
                      <a:pt x="61" y="54"/>
                    </a:lnTo>
                    <a:lnTo>
                      <a:pt x="60" y="54"/>
                    </a:lnTo>
                    <a:lnTo>
                      <a:pt x="58" y="52"/>
                    </a:lnTo>
                    <a:lnTo>
                      <a:pt x="48" y="52"/>
                    </a:lnTo>
                    <a:lnTo>
                      <a:pt x="47" y="54"/>
                    </a:lnTo>
                    <a:lnTo>
                      <a:pt x="41" y="54"/>
                    </a:lnTo>
                    <a:lnTo>
                      <a:pt x="38" y="55"/>
                    </a:lnTo>
                    <a:lnTo>
                      <a:pt x="37" y="55"/>
                    </a:lnTo>
                    <a:lnTo>
                      <a:pt x="35" y="54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29" y="54"/>
                    </a:lnTo>
                    <a:lnTo>
                      <a:pt x="14" y="54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9" y="50"/>
                    </a:lnTo>
                    <a:lnTo>
                      <a:pt x="8" y="49"/>
                    </a:lnTo>
                    <a:lnTo>
                      <a:pt x="7" y="46"/>
                    </a:lnTo>
                    <a:lnTo>
                      <a:pt x="9" y="45"/>
                    </a:lnTo>
                    <a:lnTo>
                      <a:pt x="10" y="44"/>
                    </a:lnTo>
                    <a:lnTo>
                      <a:pt x="13" y="44"/>
                    </a:lnTo>
                    <a:lnTo>
                      <a:pt x="14" y="43"/>
                    </a:lnTo>
                    <a:lnTo>
                      <a:pt x="19" y="43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5" y="40"/>
                    </a:lnTo>
                    <a:lnTo>
                      <a:pt x="27" y="40"/>
                    </a:lnTo>
                    <a:lnTo>
                      <a:pt x="29" y="39"/>
                    </a:lnTo>
                    <a:lnTo>
                      <a:pt x="35" y="39"/>
                    </a:lnTo>
                    <a:lnTo>
                      <a:pt x="32" y="39"/>
                    </a:lnTo>
                    <a:lnTo>
                      <a:pt x="31" y="38"/>
                    </a:lnTo>
                    <a:lnTo>
                      <a:pt x="32" y="38"/>
                    </a:lnTo>
                    <a:lnTo>
                      <a:pt x="35" y="37"/>
                    </a:lnTo>
                    <a:lnTo>
                      <a:pt x="37" y="37"/>
                    </a:lnTo>
                    <a:lnTo>
                      <a:pt x="38" y="38"/>
                    </a:lnTo>
                    <a:lnTo>
                      <a:pt x="41" y="37"/>
                    </a:lnTo>
                    <a:lnTo>
                      <a:pt x="37" y="37"/>
                    </a:lnTo>
                    <a:lnTo>
                      <a:pt x="35" y="35"/>
                    </a:lnTo>
                    <a:lnTo>
                      <a:pt x="32" y="37"/>
                    </a:lnTo>
                    <a:lnTo>
                      <a:pt x="29" y="37"/>
                    </a:lnTo>
                    <a:lnTo>
                      <a:pt x="26" y="38"/>
                    </a:lnTo>
                    <a:lnTo>
                      <a:pt x="23" y="38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6" y="38"/>
                    </a:lnTo>
                    <a:lnTo>
                      <a:pt x="15" y="39"/>
                    </a:lnTo>
                    <a:lnTo>
                      <a:pt x="9" y="39"/>
                    </a:lnTo>
                    <a:lnTo>
                      <a:pt x="8" y="38"/>
                    </a:lnTo>
                    <a:lnTo>
                      <a:pt x="9" y="37"/>
                    </a:lnTo>
                    <a:lnTo>
                      <a:pt x="12" y="35"/>
                    </a:lnTo>
                    <a:lnTo>
                      <a:pt x="13" y="37"/>
                    </a:lnTo>
                    <a:lnTo>
                      <a:pt x="13" y="34"/>
                    </a:lnTo>
                    <a:lnTo>
                      <a:pt x="14" y="34"/>
                    </a:lnTo>
                    <a:lnTo>
                      <a:pt x="10" y="34"/>
                    </a:lnTo>
                    <a:lnTo>
                      <a:pt x="8" y="35"/>
                    </a:lnTo>
                    <a:lnTo>
                      <a:pt x="7" y="34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1" y="28"/>
                    </a:lnTo>
                    <a:lnTo>
                      <a:pt x="2" y="27"/>
                    </a:lnTo>
                    <a:lnTo>
                      <a:pt x="4" y="26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3" y="13"/>
                    </a:lnTo>
                    <a:lnTo>
                      <a:pt x="14" y="12"/>
                    </a:lnTo>
                    <a:lnTo>
                      <a:pt x="16" y="11"/>
                    </a:lnTo>
                    <a:lnTo>
                      <a:pt x="18" y="9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3" y="2"/>
                    </a:lnTo>
                    <a:lnTo>
                      <a:pt x="54" y="5"/>
                    </a:lnTo>
                    <a:lnTo>
                      <a:pt x="53" y="6"/>
                    </a:lnTo>
                    <a:lnTo>
                      <a:pt x="53" y="9"/>
                    </a:lnTo>
                    <a:lnTo>
                      <a:pt x="54" y="11"/>
                    </a:lnTo>
                    <a:lnTo>
                      <a:pt x="52" y="11"/>
                    </a:lnTo>
                    <a:lnTo>
                      <a:pt x="49" y="12"/>
                    </a:lnTo>
                    <a:lnTo>
                      <a:pt x="49" y="15"/>
                    </a:lnTo>
                    <a:lnTo>
                      <a:pt x="47" y="15"/>
                    </a:lnTo>
                    <a:lnTo>
                      <a:pt x="49" y="16"/>
                    </a:lnTo>
                    <a:lnTo>
                      <a:pt x="50" y="16"/>
                    </a:lnTo>
                    <a:lnTo>
                      <a:pt x="53" y="15"/>
                    </a:lnTo>
                    <a:lnTo>
                      <a:pt x="54" y="13"/>
                    </a:lnTo>
                    <a:lnTo>
                      <a:pt x="58" y="13"/>
                    </a:lnTo>
                    <a:lnTo>
                      <a:pt x="56" y="15"/>
                    </a:lnTo>
                    <a:lnTo>
                      <a:pt x="59" y="13"/>
                    </a:lnTo>
                    <a:lnTo>
                      <a:pt x="58" y="12"/>
                    </a:lnTo>
                    <a:lnTo>
                      <a:pt x="59" y="10"/>
                    </a:lnTo>
                    <a:lnTo>
                      <a:pt x="60" y="9"/>
                    </a:lnTo>
                    <a:lnTo>
                      <a:pt x="62" y="7"/>
                    </a:lnTo>
                    <a:lnTo>
                      <a:pt x="66" y="7"/>
                    </a:lnTo>
                    <a:lnTo>
                      <a:pt x="71" y="10"/>
                    </a:lnTo>
                    <a:lnTo>
                      <a:pt x="75" y="10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81" y="12"/>
                    </a:lnTo>
                    <a:lnTo>
                      <a:pt x="82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78" y="19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78" y="19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1" y="19"/>
                    </a:lnTo>
                    <a:lnTo>
                      <a:pt x="82" y="21"/>
                    </a:lnTo>
                    <a:lnTo>
                      <a:pt x="84" y="19"/>
                    </a:lnTo>
                    <a:lnTo>
                      <a:pt x="85" y="17"/>
                    </a:lnTo>
                    <a:lnTo>
                      <a:pt x="87" y="16"/>
                    </a:lnTo>
                    <a:lnTo>
                      <a:pt x="89" y="17"/>
                    </a:lnTo>
                    <a:lnTo>
                      <a:pt x="91" y="16"/>
                    </a:lnTo>
                    <a:lnTo>
                      <a:pt x="93" y="17"/>
                    </a:lnTo>
                    <a:lnTo>
                      <a:pt x="95" y="18"/>
                    </a:lnTo>
                    <a:lnTo>
                      <a:pt x="94" y="17"/>
                    </a:lnTo>
                    <a:lnTo>
                      <a:pt x="98" y="17"/>
                    </a:lnTo>
                    <a:lnTo>
                      <a:pt x="95" y="16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3" y="12"/>
                    </a:lnTo>
                    <a:lnTo>
                      <a:pt x="95" y="13"/>
                    </a:lnTo>
                    <a:lnTo>
                      <a:pt x="98" y="13"/>
                    </a:lnTo>
                    <a:lnTo>
                      <a:pt x="95" y="12"/>
                    </a:lnTo>
                    <a:lnTo>
                      <a:pt x="93" y="12"/>
                    </a:lnTo>
                    <a:lnTo>
                      <a:pt x="93" y="11"/>
                    </a:lnTo>
                    <a:lnTo>
                      <a:pt x="90" y="11"/>
                    </a:lnTo>
                    <a:lnTo>
                      <a:pt x="89" y="10"/>
                    </a:lnTo>
                    <a:lnTo>
                      <a:pt x="87" y="9"/>
                    </a:lnTo>
                    <a:lnTo>
                      <a:pt x="89" y="7"/>
                    </a:lnTo>
                    <a:lnTo>
                      <a:pt x="95" y="7"/>
                    </a:lnTo>
                    <a:lnTo>
                      <a:pt x="98" y="9"/>
                    </a:lnTo>
                    <a:lnTo>
                      <a:pt x="100" y="11"/>
                    </a:lnTo>
                    <a:lnTo>
                      <a:pt x="102" y="12"/>
                    </a:lnTo>
                    <a:lnTo>
                      <a:pt x="105" y="12"/>
                    </a:lnTo>
                    <a:lnTo>
                      <a:pt x="106" y="13"/>
                    </a:lnTo>
                    <a:lnTo>
                      <a:pt x="105" y="16"/>
                    </a:lnTo>
                    <a:lnTo>
                      <a:pt x="108" y="16"/>
                    </a:lnTo>
                    <a:lnTo>
                      <a:pt x="110" y="18"/>
                    </a:lnTo>
                    <a:lnTo>
                      <a:pt x="108" y="19"/>
                    </a:lnTo>
                    <a:lnTo>
                      <a:pt x="110" y="22"/>
                    </a:lnTo>
                    <a:lnTo>
                      <a:pt x="112" y="24"/>
                    </a:lnTo>
                    <a:lnTo>
                      <a:pt x="111" y="27"/>
                    </a:lnTo>
                    <a:lnTo>
                      <a:pt x="113" y="28"/>
                    </a:lnTo>
                    <a:lnTo>
                      <a:pt x="112" y="29"/>
                    </a:lnTo>
                    <a:lnTo>
                      <a:pt x="112" y="32"/>
                    </a:lnTo>
                    <a:lnTo>
                      <a:pt x="114" y="33"/>
                    </a:lnTo>
                    <a:lnTo>
                      <a:pt x="117" y="35"/>
                    </a:lnTo>
                    <a:lnTo>
                      <a:pt x="117" y="33"/>
                    </a:lnTo>
                    <a:lnTo>
                      <a:pt x="119" y="33"/>
                    </a:lnTo>
                    <a:lnTo>
                      <a:pt x="121" y="32"/>
                    </a:lnTo>
                    <a:lnTo>
                      <a:pt x="123" y="32"/>
                    </a:lnTo>
                    <a:lnTo>
                      <a:pt x="121" y="30"/>
                    </a:lnTo>
                    <a:lnTo>
                      <a:pt x="123" y="29"/>
                    </a:lnTo>
                    <a:lnTo>
                      <a:pt x="122" y="28"/>
                    </a:lnTo>
                    <a:lnTo>
                      <a:pt x="119" y="27"/>
                    </a:lnTo>
                    <a:lnTo>
                      <a:pt x="119" y="26"/>
                    </a:lnTo>
                    <a:lnTo>
                      <a:pt x="118" y="23"/>
                    </a:lnTo>
                    <a:lnTo>
                      <a:pt x="117" y="22"/>
                    </a:lnTo>
                    <a:lnTo>
                      <a:pt x="118" y="19"/>
                    </a:lnTo>
                    <a:lnTo>
                      <a:pt x="117" y="18"/>
                    </a:lnTo>
                    <a:lnTo>
                      <a:pt x="117" y="16"/>
                    </a:lnTo>
                    <a:lnTo>
                      <a:pt x="116" y="15"/>
                    </a:lnTo>
                    <a:lnTo>
                      <a:pt x="116" y="12"/>
                    </a:lnTo>
                    <a:lnTo>
                      <a:pt x="114" y="11"/>
                    </a:lnTo>
                    <a:lnTo>
                      <a:pt x="114" y="9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7" y="4"/>
                    </a:lnTo>
                    <a:lnTo>
                      <a:pt x="116" y="2"/>
                    </a:lnTo>
                    <a:lnTo>
                      <a:pt x="116" y="0"/>
                    </a:lnTo>
                    <a:lnTo>
                      <a:pt x="117" y="1"/>
                    </a:lnTo>
                    <a:lnTo>
                      <a:pt x="121" y="1"/>
                    </a:lnTo>
                    <a:lnTo>
                      <a:pt x="123" y="2"/>
                    </a:lnTo>
                    <a:lnTo>
                      <a:pt x="124" y="4"/>
                    </a:lnTo>
                    <a:lnTo>
                      <a:pt x="127" y="4"/>
                    </a:lnTo>
                    <a:lnTo>
                      <a:pt x="125" y="1"/>
                    </a:lnTo>
                    <a:lnTo>
                      <a:pt x="129" y="1"/>
                    </a:lnTo>
                    <a:lnTo>
                      <a:pt x="130" y="2"/>
                    </a:lnTo>
                    <a:lnTo>
                      <a:pt x="133" y="4"/>
                    </a:lnTo>
                    <a:lnTo>
                      <a:pt x="134" y="5"/>
                    </a:lnTo>
                    <a:lnTo>
                      <a:pt x="136" y="6"/>
                    </a:lnTo>
                    <a:lnTo>
                      <a:pt x="139" y="6"/>
                    </a:lnTo>
                    <a:lnTo>
                      <a:pt x="140" y="9"/>
                    </a:lnTo>
                    <a:lnTo>
                      <a:pt x="144" y="12"/>
                    </a:lnTo>
                    <a:lnTo>
                      <a:pt x="144" y="16"/>
                    </a:lnTo>
                    <a:lnTo>
                      <a:pt x="145" y="18"/>
                    </a:lnTo>
                    <a:lnTo>
                      <a:pt x="146" y="19"/>
                    </a:lnTo>
                    <a:lnTo>
                      <a:pt x="146" y="22"/>
                    </a:lnTo>
                    <a:lnTo>
                      <a:pt x="147" y="24"/>
                    </a:lnTo>
                    <a:lnTo>
                      <a:pt x="147" y="26"/>
                    </a:lnTo>
                    <a:lnTo>
                      <a:pt x="148" y="28"/>
                    </a:lnTo>
                    <a:lnTo>
                      <a:pt x="148" y="29"/>
                    </a:lnTo>
                    <a:lnTo>
                      <a:pt x="150" y="32"/>
                    </a:lnTo>
                    <a:lnTo>
                      <a:pt x="152" y="32"/>
                    </a:lnTo>
                    <a:lnTo>
                      <a:pt x="153" y="34"/>
                    </a:lnTo>
                    <a:lnTo>
                      <a:pt x="153" y="38"/>
                    </a:lnTo>
                    <a:lnTo>
                      <a:pt x="154" y="40"/>
                    </a:lnTo>
                    <a:lnTo>
                      <a:pt x="152" y="40"/>
                    </a:lnTo>
                    <a:lnTo>
                      <a:pt x="153" y="41"/>
                    </a:lnTo>
                    <a:lnTo>
                      <a:pt x="152" y="43"/>
                    </a:lnTo>
                    <a:lnTo>
                      <a:pt x="151" y="45"/>
                    </a:lnTo>
                    <a:lnTo>
                      <a:pt x="156" y="48"/>
                    </a:lnTo>
                    <a:lnTo>
                      <a:pt x="157" y="49"/>
                    </a:lnTo>
                    <a:lnTo>
                      <a:pt x="157" y="51"/>
                    </a:lnTo>
                    <a:lnTo>
                      <a:pt x="159" y="51"/>
                    </a:lnTo>
                    <a:lnTo>
                      <a:pt x="162" y="54"/>
                    </a:lnTo>
                    <a:lnTo>
                      <a:pt x="164" y="54"/>
                    </a:lnTo>
                    <a:lnTo>
                      <a:pt x="165" y="55"/>
                    </a:lnTo>
                    <a:lnTo>
                      <a:pt x="168" y="56"/>
                    </a:lnTo>
                    <a:lnTo>
                      <a:pt x="166" y="54"/>
                    </a:lnTo>
                    <a:lnTo>
                      <a:pt x="168" y="52"/>
                    </a:lnTo>
                    <a:lnTo>
                      <a:pt x="170" y="54"/>
                    </a:lnTo>
                    <a:lnTo>
                      <a:pt x="169" y="56"/>
                    </a:lnTo>
                    <a:lnTo>
                      <a:pt x="171" y="56"/>
                    </a:lnTo>
                    <a:lnTo>
                      <a:pt x="173" y="57"/>
                    </a:lnTo>
                    <a:lnTo>
                      <a:pt x="175" y="58"/>
                    </a:lnTo>
                    <a:lnTo>
                      <a:pt x="176" y="60"/>
                    </a:lnTo>
                    <a:lnTo>
                      <a:pt x="179" y="60"/>
                    </a:lnTo>
                    <a:lnTo>
                      <a:pt x="180" y="61"/>
                    </a:lnTo>
                    <a:lnTo>
                      <a:pt x="182" y="60"/>
                    </a:lnTo>
                    <a:lnTo>
                      <a:pt x="182" y="62"/>
                    </a:lnTo>
                    <a:lnTo>
                      <a:pt x="183" y="63"/>
                    </a:lnTo>
                    <a:lnTo>
                      <a:pt x="185" y="62"/>
                    </a:lnTo>
                    <a:lnTo>
                      <a:pt x="186" y="63"/>
                    </a:lnTo>
                    <a:lnTo>
                      <a:pt x="187" y="61"/>
                    </a:lnTo>
                    <a:lnTo>
                      <a:pt x="188" y="63"/>
                    </a:lnTo>
                    <a:lnTo>
                      <a:pt x="189" y="65"/>
                    </a:lnTo>
                    <a:lnTo>
                      <a:pt x="189" y="71"/>
                    </a:lnTo>
                    <a:lnTo>
                      <a:pt x="188" y="72"/>
                    </a:lnTo>
                    <a:lnTo>
                      <a:pt x="186" y="72"/>
                    </a:lnTo>
                    <a:lnTo>
                      <a:pt x="185" y="69"/>
                    </a:lnTo>
                    <a:lnTo>
                      <a:pt x="183" y="68"/>
                    </a:lnTo>
                    <a:lnTo>
                      <a:pt x="183" y="69"/>
                    </a:lnTo>
                    <a:lnTo>
                      <a:pt x="182" y="72"/>
                    </a:lnTo>
                    <a:lnTo>
                      <a:pt x="180" y="71"/>
                    </a:lnTo>
                    <a:lnTo>
                      <a:pt x="179" y="69"/>
                    </a:lnTo>
                    <a:lnTo>
                      <a:pt x="177" y="67"/>
                    </a:lnTo>
                    <a:lnTo>
                      <a:pt x="177" y="68"/>
                    </a:lnTo>
                    <a:lnTo>
                      <a:pt x="176" y="67"/>
                    </a:lnTo>
                    <a:lnTo>
                      <a:pt x="175" y="68"/>
                    </a:lnTo>
                    <a:lnTo>
                      <a:pt x="173" y="69"/>
                    </a:lnTo>
                    <a:lnTo>
                      <a:pt x="171" y="69"/>
                    </a:lnTo>
                    <a:lnTo>
                      <a:pt x="173" y="71"/>
                    </a:lnTo>
                    <a:lnTo>
                      <a:pt x="173" y="73"/>
                    </a:lnTo>
                    <a:lnTo>
                      <a:pt x="168" y="73"/>
                    </a:lnTo>
                    <a:lnTo>
                      <a:pt x="165" y="72"/>
                    </a:lnTo>
                    <a:lnTo>
                      <a:pt x="164" y="71"/>
                    </a:lnTo>
                    <a:lnTo>
                      <a:pt x="164" y="73"/>
                    </a:lnTo>
                    <a:lnTo>
                      <a:pt x="166" y="76"/>
                    </a:lnTo>
                    <a:lnTo>
                      <a:pt x="166" y="74"/>
                    </a:lnTo>
                    <a:lnTo>
                      <a:pt x="168" y="76"/>
                    </a:lnTo>
                    <a:lnTo>
                      <a:pt x="168" y="78"/>
                    </a:lnTo>
                    <a:lnTo>
                      <a:pt x="166" y="79"/>
                    </a:lnTo>
                    <a:lnTo>
                      <a:pt x="165" y="82"/>
                    </a:lnTo>
                    <a:lnTo>
                      <a:pt x="168" y="80"/>
                    </a:lnTo>
                    <a:lnTo>
                      <a:pt x="169" y="78"/>
                    </a:lnTo>
                    <a:lnTo>
                      <a:pt x="169" y="77"/>
                    </a:lnTo>
                    <a:lnTo>
                      <a:pt x="171" y="77"/>
                    </a:lnTo>
                    <a:lnTo>
                      <a:pt x="174" y="76"/>
                    </a:lnTo>
                    <a:lnTo>
                      <a:pt x="175" y="76"/>
                    </a:lnTo>
                    <a:lnTo>
                      <a:pt x="177" y="74"/>
                    </a:lnTo>
                    <a:lnTo>
                      <a:pt x="179" y="76"/>
                    </a:lnTo>
                    <a:lnTo>
                      <a:pt x="177" y="78"/>
                    </a:lnTo>
                    <a:lnTo>
                      <a:pt x="177" y="79"/>
                    </a:lnTo>
                    <a:lnTo>
                      <a:pt x="176" y="79"/>
                    </a:lnTo>
                    <a:lnTo>
                      <a:pt x="177" y="80"/>
                    </a:lnTo>
                    <a:lnTo>
                      <a:pt x="179" y="79"/>
                    </a:lnTo>
                    <a:lnTo>
                      <a:pt x="180" y="80"/>
                    </a:lnTo>
                    <a:lnTo>
                      <a:pt x="181" y="83"/>
                    </a:lnTo>
                    <a:lnTo>
                      <a:pt x="180" y="84"/>
                    </a:lnTo>
                    <a:lnTo>
                      <a:pt x="177" y="84"/>
                    </a:lnTo>
                    <a:lnTo>
                      <a:pt x="176" y="85"/>
                    </a:lnTo>
                    <a:lnTo>
                      <a:pt x="174" y="85"/>
                    </a:lnTo>
                    <a:lnTo>
                      <a:pt x="173" y="86"/>
                    </a:lnTo>
                    <a:lnTo>
                      <a:pt x="171" y="86"/>
                    </a:lnTo>
                    <a:lnTo>
                      <a:pt x="170" y="88"/>
                    </a:lnTo>
                    <a:lnTo>
                      <a:pt x="168" y="88"/>
                    </a:lnTo>
                    <a:lnTo>
                      <a:pt x="165" y="86"/>
                    </a:lnTo>
                    <a:lnTo>
                      <a:pt x="164" y="88"/>
                    </a:lnTo>
                    <a:lnTo>
                      <a:pt x="162" y="86"/>
                    </a:lnTo>
                    <a:lnTo>
                      <a:pt x="154" y="86"/>
                    </a:lnTo>
                    <a:lnTo>
                      <a:pt x="153" y="85"/>
                    </a:lnTo>
                    <a:lnTo>
                      <a:pt x="152" y="86"/>
                    </a:lnTo>
                    <a:lnTo>
                      <a:pt x="147" y="86"/>
                    </a:lnTo>
                    <a:lnTo>
                      <a:pt x="145" y="85"/>
                    </a:lnTo>
                    <a:lnTo>
                      <a:pt x="146" y="84"/>
                    </a:lnTo>
                    <a:lnTo>
                      <a:pt x="146" y="82"/>
                    </a:lnTo>
                    <a:lnTo>
                      <a:pt x="145" y="82"/>
                    </a:lnTo>
                    <a:lnTo>
                      <a:pt x="146" y="83"/>
                    </a:lnTo>
                    <a:lnTo>
                      <a:pt x="142" y="83"/>
                    </a:lnTo>
                    <a:lnTo>
                      <a:pt x="141" y="82"/>
                    </a:lnTo>
                    <a:lnTo>
                      <a:pt x="139" y="80"/>
                    </a:lnTo>
                    <a:lnTo>
                      <a:pt x="137" y="82"/>
                    </a:lnTo>
                    <a:lnTo>
                      <a:pt x="135" y="82"/>
                    </a:lnTo>
                    <a:lnTo>
                      <a:pt x="133" y="80"/>
                    </a:lnTo>
                    <a:lnTo>
                      <a:pt x="134" y="79"/>
                    </a:lnTo>
                    <a:lnTo>
                      <a:pt x="133" y="77"/>
                    </a:lnTo>
                    <a:lnTo>
                      <a:pt x="131" y="76"/>
                    </a:lnTo>
                    <a:lnTo>
                      <a:pt x="129" y="76"/>
                    </a:lnTo>
                    <a:lnTo>
                      <a:pt x="129" y="77"/>
                    </a:lnTo>
                    <a:lnTo>
                      <a:pt x="127" y="78"/>
                    </a:lnTo>
                    <a:lnTo>
                      <a:pt x="127" y="79"/>
                    </a:lnTo>
                    <a:lnTo>
                      <a:pt x="122" y="84"/>
                    </a:lnTo>
                    <a:lnTo>
                      <a:pt x="121" y="84"/>
                    </a:lnTo>
                    <a:lnTo>
                      <a:pt x="118" y="85"/>
                    </a:lnTo>
                    <a:lnTo>
                      <a:pt x="110" y="85"/>
                    </a:lnTo>
                    <a:lnTo>
                      <a:pt x="107" y="88"/>
                    </a:lnTo>
                    <a:lnTo>
                      <a:pt x="105" y="89"/>
                    </a:lnTo>
                    <a:lnTo>
                      <a:pt x="104" y="90"/>
                    </a:lnTo>
                    <a:lnTo>
                      <a:pt x="99" y="90"/>
                    </a:lnTo>
                    <a:lnTo>
                      <a:pt x="96" y="91"/>
                    </a:lnTo>
                    <a:lnTo>
                      <a:pt x="87" y="91"/>
                    </a:lnTo>
                    <a:lnTo>
                      <a:pt x="85" y="93"/>
                    </a:lnTo>
                    <a:lnTo>
                      <a:pt x="83" y="91"/>
                    </a:lnTo>
                    <a:lnTo>
                      <a:pt x="81" y="91"/>
                    </a:lnTo>
                    <a:lnTo>
                      <a:pt x="82" y="93"/>
                    </a:lnTo>
                    <a:lnTo>
                      <a:pt x="67" y="93"/>
                    </a:lnTo>
                    <a:lnTo>
                      <a:pt x="65" y="94"/>
                    </a:lnTo>
                    <a:lnTo>
                      <a:pt x="61" y="94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56" name="Freeform 1023"/>
              <p:cNvSpPr>
                <a:spLocks/>
              </p:cNvSpPr>
              <p:nvPr/>
            </p:nvSpPr>
            <p:spPr bwMode="auto">
              <a:xfrm>
                <a:off x="1769" y="1074"/>
                <a:ext cx="301" cy="217"/>
              </a:xfrm>
              <a:custGeom>
                <a:avLst/>
                <a:gdLst>
                  <a:gd name="T0" fmla="*/ 17 w 301"/>
                  <a:gd name="T1" fmla="*/ 8 h 217"/>
                  <a:gd name="T2" fmla="*/ 39 w 301"/>
                  <a:gd name="T3" fmla="*/ 17 h 217"/>
                  <a:gd name="T4" fmla="*/ 48 w 301"/>
                  <a:gd name="T5" fmla="*/ 53 h 217"/>
                  <a:gd name="T6" fmla="*/ 56 w 301"/>
                  <a:gd name="T7" fmla="*/ 53 h 217"/>
                  <a:gd name="T8" fmla="*/ 57 w 301"/>
                  <a:gd name="T9" fmla="*/ 34 h 217"/>
                  <a:gd name="T10" fmla="*/ 52 w 301"/>
                  <a:gd name="T11" fmla="*/ 15 h 217"/>
                  <a:gd name="T12" fmla="*/ 70 w 301"/>
                  <a:gd name="T13" fmla="*/ 4 h 217"/>
                  <a:gd name="T14" fmla="*/ 97 w 301"/>
                  <a:gd name="T15" fmla="*/ 36 h 217"/>
                  <a:gd name="T16" fmla="*/ 115 w 301"/>
                  <a:gd name="T17" fmla="*/ 37 h 217"/>
                  <a:gd name="T18" fmla="*/ 122 w 301"/>
                  <a:gd name="T19" fmla="*/ 34 h 217"/>
                  <a:gd name="T20" fmla="*/ 140 w 301"/>
                  <a:gd name="T21" fmla="*/ 23 h 217"/>
                  <a:gd name="T22" fmla="*/ 156 w 301"/>
                  <a:gd name="T23" fmla="*/ 37 h 217"/>
                  <a:gd name="T24" fmla="*/ 157 w 301"/>
                  <a:gd name="T25" fmla="*/ 47 h 217"/>
                  <a:gd name="T26" fmla="*/ 167 w 301"/>
                  <a:gd name="T27" fmla="*/ 51 h 217"/>
                  <a:gd name="T28" fmla="*/ 177 w 301"/>
                  <a:gd name="T29" fmla="*/ 48 h 217"/>
                  <a:gd name="T30" fmla="*/ 183 w 301"/>
                  <a:gd name="T31" fmla="*/ 60 h 217"/>
                  <a:gd name="T32" fmla="*/ 197 w 301"/>
                  <a:gd name="T33" fmla="*/ 65 h 217"/>
                  <a:gd name="T34" fmla="*/ 200 w 301"/>
                  <a:gd name="T35" fmla="*/ 64 h 217"/>
                  <a:gd name="T36" fmla="*/ 225 w 301"/>
                  <a:gd name="T37" fmla="*/ 64 h 217"/>
                  <a:gd name="T38" fmla="*/ 214 w 301"/>
                  <a:gd name="T39" fmla="*/ 73 h 217"/>
                  <a:gd name="T40" fmla="*/ 233 w 301"/>
                  <a:gd name="T41" fmla="*/ 71 h 217"/>
                  <a:gd name="T42" fmla="*/ 240 w 301"/>
                  <a:gd name="T43" fmla="*/ 86 h 217"/>
                  <a:gd name="T44" fmla="*/ 224 w 301"/>
                  <a:gd name="T45" fmla="*/ 92 h 217"/>
                  <a:gd name="T46" fmla="*/ 219 w 301"/>
                  <a:gd name="T47" fmla="*/ 96 h 217"/>
                  <a:gd name="T48" fmla="*/ 243 w 301"/>
                  <a:gd name="T49" fmla="*/ 105 h 217"/>
                  <a:gd name="T50" fmla="*/ 248 w 301"/>
                  <a:gd name="T51" fmla="*/ 116 h 217"/>
                  <a:gd name="T52" fmla="*/ 264 w 301"/>
                  <a:gd name="T53" fmla="*/ 112 h 217"/>
                  <a:gd name="T54" fmla="*/ 266 w 301"/>
                  <a:gd name="T55" fmla="*/ 124 h 217"/>
                  <a:gd name="T56" fmla="*/ 279 w 301"/>
                  <a:gd name="T57" fmla="*/ 124 h 217"/>
                  <a:gd name="T58" fmla="*/ 290 w 301"/>
                  <a:gd name="T59" fmla="*/ 132 h 217"/>
                  <a:gd name="T60" fmla="*/ 294 w 301"/>
                  <a:gd name="T61" fmla="*/ 140 h 217"/>
                  <a:gd name="T62" fmla="*/ 283 w 301"/>
                  <a:gd name="T63" fmla="*/ 145 h 217"/>
                  <a:gd name="T64" fmla="*/ 276 w 301"/>
                  <a:gd name="T65" fmla="*/ 155 h 217"/>
                  <a:gd name="T66" fmla="*/ 270 w 301"/>
                  <a:gd name="T67" fmla="*/ 159 h 217"/>
                  <a:gd name="T68" fmla="*/ 258 w 301"/>
                  <a:gd name="T69" fmla="*/ 153 h 217"/>
                  <a:gd name="T70" fmla="*/ 255 w 301"/>
                  <a:gd name="T71" fmla="*/ 145 h 217"/>
                  <a:gd name="T72" fmla="*/ 237 w 301"/>
                  <a:gd name="T73" fmla="*/ 142 h 217"/>
                  <a:gd name="T74" fmla="*/ 229 w 301"/>
                  <a:gd name="T75" fmla="*/ 151 h 217"/>
                  <a:gd name="T76" fmla="*/ 242 w 301"/>
                  <a:gd name="T77" fmla="*/ 163 h 217"/>
                  <a:gd name="T78" fmla="*/ 255 w 301"/>
                  <a:gd name="T79" fmla="*/ 170 h 217"/>
                  <a:gd name="T80" fmla="*/ 266 w 301"/>
                  <a:gd name="T81" fmla="*/ 187 h 217"/>
                  <a:gd name="T82" fmla="*/ 261 w 301"/>
                  <a:gd name="T83" fmla="*/ 202 h 217"/>
                  <a:gd name="T84" fmla="*/ 246 w 301"/>
                  <a:gd name="T85" fmla="*/ 193 h 217"/>
                  <a:gd name="T86" fmla="*/ 227 w 301"/>
                  <a:gd name="T87" fmla="*/ 193 h 217"/>
                  <a:gd name="T88" fmla="*/ 250 w 301"/>
                  <a:gd name="T89" fmla="*/ 215 h 217"/>
                  <a:gd name="T90" fmla="*/ 213 w 301"/>
                  <a:gd name="T91" fmla="*/ 202 h 217"/>
                  <a:gd name="T92" fmla="*/ 194 w 301"/>
                  <a:gd name="T93" fmla="*/ 189 h 217"/>
                  <a:gd name="T94" fmla="*/ 177 w 301"/>
                  <a:gd name="T95" fmla="*/ 172 h 217"/>
                  <a:gd name="T96" fmla="*/ 161 w 301"/>
                  <a:gd name="T97" fmla="*/ 170 h 217"/>
                  <a:gd name="T98" fmla="*/ 139 w 301"/>
                  <a:gd name="T99" fmla="*/ 178 h 217"/>
                  <a:gd name="T100" fmla="*/ 145 w 301"/>
                  <a:gd name="T101" fmla="*/ 160 h 217"/>
                  <a:gd name="T102" fmla="*/ 172 w 301"/>
                  <a:gd name="T103" fmla="*/ 139 h 217"/>
                  <a:gd name="T104" fmla="*/ 177 w 301"/>
                  <a:gd name="T105" fmla="*/ 105 h 217"/>
                  <a:gd name="T106" fmla="*/ 152 w 301"/>
                  <a:gd name="T107" fmla="*/ 95 h 217"/>
                  <a:gd name="T108" fmla="*/ 144 w 301"/>
                  <a:gd name="T109" fmla="*/ 82 h 217"/>
                  <a:gd name="T110" fmla="*/ 120 w 301"/>
                  <a:gd name="T111" fmla="*/ 68 h 217"/>
                  <a:gd name="T112" fmla="*/ 120 w 301"/>
                  <a:gd name="T113" fmla="*/ 76 h 217"/>
                  <a:gd name="T114" fmla="*/ 90 w 301"/>
                  <a:gd name="T115" fmla="*/ 77 h 217"/>
                  <a:gd name="T116" fmla="*/ 46 w 301"/>
                  <a:gd name="T117" fmla="*/ 75 h 217"/>
                  <a:gd name="T118" fmla="*/ 21 w 301"/>
                  <a:gd name="T119" fmla="*/ 70 h 217"/>
                  <a:gd name="T120" fmla="*/ 27 w 301"/>
                  <a:gd name="T121" fmla="*/ 5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1" h="217">
                    <a:moveTo>
                      <a:pt x="0" y="38"/>
                    </a:moveTo>
                    <a:lnTo>
                      <a:pt x="1" y="37"/>
                    </a:lnTo>
                    <a:lnTo>
                      <a:pt x="4" y="36"/>
                    </a:lnTo>
                    <a:lnTo>
                      <a:pt x="5" y="34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7" y="20"/>
                    </a:lnTo>
                    <a:lnTo>
                      <a:pt x="8" y="19"/>
                    </a:lnTo>
                    <a:lnTo>
                      <a:pt x="8" y="16"/>
                    </a:lnTo>
                    <a:lnTo>
                      <a:pt x="10" y="15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7" y="8"/>
                    </a:lnTo>
                    <a:lnTo>
                      <a:pt x="18" y="6"/>
                    </a:lnTo>
                    <a:lnTo>
                      <a:pt x="21" y="5"/>
                    </a:lnTo>
                    <a:lnTo>
                      <a:pt x="22" y="4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3" y="0"/>
                    </a:lnTo>
                    <a:lnTo>
                      <a:pt x="51" y="0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4" y="4"/>
                    </a:lnTo>
                    <a:lnTo>
                      <a:pt x="52" y="5"/>
                    </a:lnTo>
                    <a:lnTo>
                      <a:pt x="51" y="5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4" y="10"/>
                    </a:lnTo>
                    <a:lnTo>
                      <a:pt x="42" y="11"/>
                    </a:lnTo>
                    <a:lnTo>
                      <a:pt x="41" y="14"/>
                    </a:lnTo>
                    <a:lnTo>
                      <a:pt x="40" y="15"/>
                    </a:lnTo>
                    <a:lnTo>
                      <a:pt x="39" y="17"/>
                    </a:lnTo>
                    <a:lnTo>
                      <a:pt x="37" y="19"/>
                    </a:lnTo>
                    <a:lnTo>
                      <a:pt x="36" y="21"/>
                    </a:lnTo>
                    <a:lnTo>
                      <a:pt x="35" y="22"/>
                    </a:lnTo>
                    <a:lnTo>
                      <a:pt x="36" y="25"/>
                    </a:lnTo>
                    <a:lnTo>
                      <a:pt x="37" y="26"/>
                    </a:lnTo>
                    <a:lnTo>
                      <a:pt x="40" y="27"/>
                    </a:lnTo>
                    <a:lnTo>
                      <a:pt x="41" y="29"/>
                    </a:lnTo>
                    <a:lnTo>
                      <a:pt x="39" y="32"/>
                    </a:lnTo>
                    <a:lnTo>
                      <a:pt x="39" y="37"/>
                    </a:lnTo>
                    <a:lnTo>
                      <a:pt x="40" y="39"/>
                    </a:lnTo>
                    <a:lnTo>
                      <a:pt x="42" y="40"/>
                    </a:lnTo>
                    <a:lnTo>
                      <a:pt x="46" y="44"/>
                    </a:lnTo>
                    <a:lnTo>
                      <a:pt x="48" y="45"/>
                    </a:lnTo>
                    <a:lnTo>
                      <a:pt x="50" y="47"/>
                    </a:lnTo>
                    <a:lnTo>
                      <a:pt x="52" y="48"/>
                    </a:lnTo>
                    <a:lnTo>
                      <a:pt x="54" y="48"/>
                    </a:lnTo>
                    <a:lnTo>
                      <a:pt x="56" y="50"/>
                    </a:lnTo>
                    <a:lnTo>
                      <a:pt x="53" y="51"/>
                    </a:lnTo>
                    <a:lnTo>
                      <a:pt x="52" y="50"/>
                    </a:lnTo>
                    <a:lnTo>
                      <a:pt x="50" y="51"/>
                    </a:lnTo>
                    <a:lnTo>
                      <a:pt x="48" y="53"/>
                    </a:lnTo>
                    <a:lnTo>
                      <a:pt x="45" y="53"/>
                    </a:lnTo>
                    <a:lnTo>
                      <a:pt x="42" y="54"/>
                    </a:lnTo>
                    <a:lnTo>
                      <a:pt x="41" y="55"/>
                    </a:lnTo>
                    <a:lnTo>
                      <a:pt x="40" y="55"/>
                    </a:lnTo>
                    <a:lnTo>
                      <a:pt x="37" y="56"/>
                    </a:lnTo>
                    <a:lnTo>
                      <a:pt x="35" y="56"/>
                    </a:lnTo>
                    <a:lnTo>
                      <a:pt x="40" y="56"/>
                    </a:lnTo>
                    <a:lnTo>
                      <a:pt x="41" y="55"/>
                    </a:lnTo>
                    <a:lnTo>
                      <a:pt x="44" y="55"/>
                    </a:lnTo>
                    <a:lnTo>
                      <a:pt x="45" y="54"/>
                    </a:lnTo>
                    <a:lnTo>
                      <a:pt x="47" y="54"/>
                    </a:lnTo>
                    <a:lnTo>
                      <a:pt x="50" y="53"/>
                    </a:lnTo>
                    <a:lnTo>
                      <a:pt x="51" y="54"/>
                    </a:lnTo>
                    <a:lnTo>
                      <a:pt x="53" y="53"/>
                    </a:lnTo>
                    <a:lnTo>
                      <a:pt x="54" y="53"/>
                    </a:lnTo>
                    <a:lnTo>
                      <a:pt x="54" y="55"/>
                    </a:lnTo>
                    <a:lnTo>
                      <a:pt x="53" y="54"/>
                    </a:lnTo>
                    <a:lnTo>
                      <a:pt x="54" y="56"/>
                    </a:lnTo>
                    <a:lnTo>
                      <a:pt x="54" y="58"/>
                    </a:lnTo>
                    <a:lnTo>
                      <a:pt x="56" y="58"/>
                    </a:lnTo>
                    <a:lnTo>
                      <a:pt x="56" y="53"/>
                    </a:lnTo>
                    <a:lnTo>
                      <a:pt x="57" y="53"/>
                    </a:lnTo>
                    <a:lnTo>
                      <a:pt x="56" y="50"/>
                    </a:lnTo>
                    <a:lnTo>
                      <a:pt x="58" y="48"/>
                    </a:lnTo>
                    <a:lnTo>
                      <a:pt x="58" y="47"/>
                    </a:lnTo>
                    <a:lnTo>
                      <a:pt x="57" y="44"/>
                    </a:lnTo>
                    <a:lnTo>
                      <a:pt x="59" y="44"/>
                    </a:lnTo>
                    <a:lnTo>
                      <a:pt x="57" y="43"/>
                    </a:lnTo>
                    <a:lnTo>
                      <a:pt x="56" y="43"/>
                    </a:lnTo>
                    <a:lnTo>
                      <a:pt x="53" y="44"/>
                    </a:lnTo>
                    <a:lnTo>
                      <a:pt x="51" y="43"/>
                    </a:lnTo>
                    <a:lnTo>
                      <a:pt x="48" y="40"/>
                    </a:lnTo>
                    <a:lnTo>
                      <a:pt x="47" y="38"/>
                    </a:lnTo>
                    <a:lnTo>
                      <a:pt x="45" y="38"/>
                    </a:lnTo>
                    <a:lnTo>
                      <a:pt x="42" y="37"/>
                    </a:lnTo>
                    <a:lnTo>
                      <a:pt x="45" y="37"/>
                    </a:lnTo>
                    <a:lnTo>
                      <a:pt x="46" y="36"/>
                    </a:lnTo>
                    <a:lnTo>
                      <a:pt x="48" y="36"/>
                    </a:lnTo>
                    <a:lnTo>
                      <a:pt x="50" y="34"/>
                    </a:lnTo>
                    <a:lnTo>
                      <a:pt x="48" y="32"/>
                    </a:lnTo>
                    <a:lnTo>
                      <a:pt x="54" y="32"/>
                    </a:lnTo>
                    <a:lnTo>
                      <a:pt x="57" y="34"/>
                    </a:lnTo>
                    <a:lnTo>
                      <a:pt x="59" y="36"/>
                    </a:lnTo>
                    <a:lnTo>
                      <a:pt x="57" y="33"/>
                    </a:lnTo>
                    <a:lnTo>
                      <a:pt x="54" y="32"/>
                    </a:lnTo>
                    <a:lnTo>
                      <a:pt x="52" y="29"/>
                    </a:lnTo>
                    <a:lnTo>
                      <a:pt x="50" y="28"/>
                    </a:lnTo>
                    <a:lnTo>
                      <a:pt x="48" y="27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6" y="23"/>
                    </a:lnTo>
                    <a:lnTo>
                      <a:pt x="46" y="20"/>
                    </a:lnTo>
                    <a:lnTo>
                      <a:pt x="47" y="17"/>
                    </a:lnTo>
                    <a:lnTo>
                      <a:pt x="50" y="17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56" y="19"/>
                    </a:lnTo>
                    <a:lnTo>
                      <a:pt x="54" y="19"/>
                    </a:lnTo>
                    <a:lnTo>
                      <a:pt x="52" y="17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51" y="16"/>
                    </a:lnTo>
                    <a:lnTo>
                      <a:pt x="52" y="15"/>
                    </a:lnTo>
                    <a:lnTo>
                      <a:pt x="54" y="15"/>
                    </a:lnTo>
                    <a:lnTo>
                      <a:pt x="56" y="16"/>
                    </a:lnTo>
                    <a:lnTo>
                      <a:pt x="63" y="16"/>
                    </a:lnTo>
                    <a:lnTo>
                      <a:pt x="60" y="15"/>
                    </a:lnTo>
                    <a:lnTo>
                      <a:pt x="57" y="15"/>
                    </a:lnTo>
                    <a:lnTo>
                      <a:pt x="54" y="14"/>
                    </a:lnTo>
                    <a:lnTo>
                      <a:pt x="53" y="14"/>
                    </a:lnTo>
                    <a:lnTo>
                      <a:pt x="52" y="11"/>
                    </a:lnTo>
                    <a:lnTo>
                      <a:pt x="53" y="10"/>
                    </a:lnTo>
                    <a:lnTo>
                      <a:pt x="56" y="10"/>
                    </a:lnTo>
                    <a:lnTo>
                      <a:pt x="57" y="11"/>
                    </a:lnTo>
                    <a:lnTo>
                      <a:pt x="59" y="12"/>
                    </a:lnTo>
                    <a:lnTo>
                      <a:pt x="58" y="10"/>
                    </a:lnTo>
                    <a:lnTo>
                      <a:pt x="59" y="9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5" y="9"/>
                    </a:lnTo>
                    <a:lnTo>
                      <a:pt x="67" y="10"/>
                    </a:lnTo>
                    <a:lnTo>
                      <a:pt x="65" y="8"/>
                    </a:lnTo>
                    <a:lnTo>
                      <a:pt x="68" y="5"/>
                    </a:lnTo>
                    <a:lnTo>
                      <a:pt x="70" y="4"/>
                    </a:lnTo>
                    <a:lnTo>
                      <a:pt x="75" y="4"/>
                    </a:lnTo>
                    <a:lnTo>
                      <a:pt x="77" y="3"/>
                    </a:lnTo>
                    <a:lnTo>
                      <a:pt x="90" y="3"/>
                    </a:lnTo>
                    <a:lnTo>
                      <a:pt x="93" y="6"/>
                    </a:lnTo>
                    <a:lnTo>
                      <a:pt x="93" y="11"/>
                    </a:lnTo>
                    <a:lnTo>
                      <a:pt x="94" y="12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100" y="15"/>
                    </a:lnTo>
                    <a:lnTo>
                      <a:pt x="99" y="17"/>
                    </a:lnTo>
                    <a:lnTo>
                      <a:pt x="99" y="19"/>
                    </a:lnTo>
                    <a:lnTo>
                      <a:pt x="103" y="22"/>
                    </a:lnTo>
                    <a:lnTo>
                      <a:pt x="98" y="27"/>
                    </a:lnTo>
                    <a:lnTo>
                      <a:pt x="97" y="27"/>
                    </a:lnTo>
                    <a:lnTo>
                      <a:pt x="100" y="27"/>
                    </a:lnTo>
                    <a:lnTo>
                      <a:pt x="100" y="29"/>
                    </a:lnTo>
                    <a:lnTo>
                      <a:pt x="99" y="31"/>
                    </a:lnTo>
                    <a:lnTo>
                      <a:pt x="97" y="32"/>
                    </a:lnTo>
                    <a:lnTo>
                      <a:pt x="98" y="34"/>
                    </a:lnTo>
                    <a:lnTo>
                      <a:pt x="99" y="34"/>
                    </a:lnTo>
                    <a:lnTo>
                      <a:pt x="97" y="36"/>
                    </a:lnTo>
                    <a:lnTo>
                      <a:pt x="96" y="36"/>
                    </a:lnTo>
                    <a:lnTo>
                      <a:pt x="97" y="36"/>
                    </a:lnTo>
                    <a:lnTo>
                      <a:pt x="97" y="38"/>
                    </a:lnTo>
                    <a:lnTo>
                      <a:pt x="99" y="37"/>
                    </a:lnTo>
                    <a:lnTo>
                      <a:pt x="100" y="37"/>
                    </a:lnTo>
                    <a:lnTo>
                      <a:pt x="103" y="36"/>
                    </a:lnTo>
                    <a:lnTo>
                      <a:pt x="100" y="34"/>
                    </a:lnTo>
                    <a:lnTo>
                      <a:pt x="103" y="33"/>
                    </a:lnTo>
                    <a:lnTo>
                      <a:pt x="103" y="31"/>
                    </a:lnTo>
                    <a:lnTo>
                      <a:pt x="105" y="29"/>
                    </a:lnTo>
                    <a:lnTo>
                      <a:pt x="106" y="29"/>
                    </a:lnTo>
                    <a:lnTo>
                      <a:pt x="108" y="27"/>
                    </a:lnTo>
                    <a:lnTo>
                      <a:pt x="109" y="29"/>
                    </a:lnTo>
                    <a:lnTo>
                      <a:pt x="110" y="28"/>
                    </a:lnTo>
                    <a:lnTo>
                      <a:pt x="111" y="29"/>
                    </a:lnTo>
                    <a:lnTo>
                      <a:pt x="110" y="31"/>
                    </a:lnTo>
                    <a:lnTo>
                      <a:pt x="111" y="31"/>
                    </a:lnTo>
                    <a:lnTo>
                      <a:pt x="114" y="29"/>
                    </a:lnTo>
                    <a:lnTo>
                      <a:pt x="116" y="31"/>
                    </a:lnTo>
                    <a:lnTo>
                      <a:pt x="116" y="34"/>
                    </a:lnTo>
                    <a:lnTo>
                      <a:pt x="115" y="37"/>
                    </a:lnTo>
                    <a:lnTo>
                      <a:pt x="116" y="38"/>
                    </a:lnTo>
                    <a:lnTo>
                      <a:pt x="119" y="38"/>
                    </a:lnTo>
                    <a:lnTo>
                      <a:pt x="121" y="39"/>
                    </a:lnTo>
                    <a:lnTo>
                      <a:pt x="119" y="38"/>
                    </a:lnTo>
                    <a:lnTo>
                      <a:pt x="117" y="37"/>
                    </a:lnTo>
                    <a:lnTo>
                      <a:pt x="117" y="34"/>
                    </a:lnTo>
                    <a:lnTo>
                      <a:pt x="120" y="34"/>
                    </a:lnTo>
                    <a:lnTo>
                      <a:pt x="122" y="36"/>
                    </a:lnTo>
                    <a:lnTo>
                      <a:pt x="122" y="38"/>
                    </a:lnTo>
                    <a:lnTo>
                      <a:pt x="123" y="39"/>
                    </a:lnTo>
                    <a:lnTo>
                      <a:pt x="128" y="42"/>
                    </a:lnTo>
                    <a:lnTo>
                      <a:pt x="126" y="40"/>
                    </a:lnTo>
                    <a:lnTo>
                      <a:pt x="125" y="39"/>
                    </a:lnTo>
                    <a:lnTo>
                      <a:pt x="126" y="38"/>
                    </a:lnTo>
                    <a:lnTo>
                      <a:pt x="127" y="40"/>
                    </a:lnTo>
                    <a:lnTo>
                      <a:pt x="129" y="42"/>
                    </a:lnTo>
                    <a:lnTo>
                      <a:pt x="128" y="39"/>
                    </a:lnTo>
                    <a:lnTo>
                      <a:pt x="126" y="38"/>
                    </a:lnTo>
                    <a:lnTo>
                      <a:pt x="125" y="37"/>
                    </a:lnTo>
                    <a:lnTo>
                      <a:pt x="123" y="37"/>
                    </a:lnTo>
                    <a:lnTo>
                      <a:pt x="122" y="34"/>
                    </a:lnTo>
                    <a:lnTo>
                      <a:pt x="120" y="34"/>
                    </a:lnTo>
                    <a:lnTo>
                      <a:pt x="117" y="33"/>
                    </a:lnTo>
                    <a:lnTo>
                      <a:pt x="119" y="31"/>
                    </a:lnTo>
                    <a:lnTo>
                      <a:pt x="120" y="29"/>
                    </a:lnTo>
                    <a:lnTo>
                      <a:pt x="122" y="31"/>
                    </a:lnTo>
                    <a:lnTo>
                      <a:pt x="123" y="31"/>
                    </a:lnTo>
                    <a:lnTo>
                      <a:pt x="126" y="32"/>
                    </a:lnTo>
                    <a:lnTo>
                      <a:pt x="128" y="32"/>
                    </a:lnTo>
                    <a:lnTo>
                      <a:pt x="129" y="33"/>
                    </a:lnTo>
                    <a:lnTo>
                      <a:pt x="128" y="32"/>
                    </a:lnTo>
                    <a:lnTo>
                      <a:pt x="126" y="31"/>
                    </a:lnTo>
                    <a:lnTo>
                      <a:pt x="123" y="31"/>
                    </a:lnTo>
                    <a:lnTo>
                      <a:pt x="122" y="29"/>
                    </a:lnTo>
                    <a:lnTo>
                      <a:pt x="121" y="27"/>
                    </a:lnTo>
                    <a:lnTo>
                      <a:pt x="122" y="26"/>
                    </a:lnTo>
                    <a:lnTo>
                      <a:pt x="125" y="25"/>
                    </a:lnTo>
                    <a:lnTo>
                      <a:pt x="126" y="23"/>
                    </a:lnTo>
                    <a:lnTo>
                      <a:pt x="128" y="23"/>
                    </a:lnTo>
                    <a:lnTo>
                      <a:pt x="131" y="22"/>
                    </a:lnTo>
                    <a:lnTo>
                      <a:pt x="139" y="22"/>
                    </a:lnTo>
                    <a:lnTo>
                      <a:pt x="140" y="23"/>
                    </a:lnTo>
                    <a:lnTo>
                      <a:pt x="143" y="25"/>
                    </a:lnTo>
                    <a:lnTo>
                      <a:pt x="144" y="25"/>
                    </a:lnTo>
                    <a:lnTo>
                      <a:pt x="146" y="26"/>
                    </a:lnTo>
                    <a:lnTo>
                      <a:pt x="152" y="26"/>
                    </a:lnTo>
                    <a:lnTo>
                      <a:pt x="155" y="27"/>
                    </a:lnTo>
                    <a:lnTo>
                      <a:pt x="156" y="27"/>
                    </a:lnTo>
                    <a:lnTo>
                      <a:pt x="155" y="28"/>
                    </a:lnTo>
                    <a:lnTo>
                      <a:pt x="158" y="32"/>
                    </a:lnTo>
                    <a:lnTo>
                      <a:pt x="156" y="34"/>
                    </a:lnTo>
                    <a:lnTo>
                      <a:pt x="154" y="34"/>
                    </a:lnTo>
                    <a:lnTo>
                      <a:pt x="155" y="36"/>
                    </a:lnTo>
                    <a:lnTo>
                      <a:pt x="154" y="37"/>
                    </a:lnTo>
                    <a:lnTo>
                      <a:pt x="151" y="38"/>
                    </a:lnTo>
                    <a:lnTo>
                      <a:pt x="151" y="39"/>
                    </a:lnTo>
                    <a:lnTo>
                      <a:pt x="150" y="42"/>
                    </a:lnTo>
                    <a:lnTo>
                      <a:pt x="148" y="43"/>
                    </a:lnTo>
                    <a:lnTo>
                      <a:pt x="150" y="43"/>
                    </a:lnTo>
                    <a:lnTo>
                      <a:pt x="151" y="40"/>
                    </a:lnTo>
                    <a:lnTo>
                      <a:pt x="152" y="39"/>
                    </a:lnTo>
                    <a:lnTo>
                      <a:pt x="154" y="37"/>
                    </a:lnTo>
                    <a:lnTo>
                      <a:pt x="156" y="37"/>
                    </a:lnTo>
                    <a:lnTo>
                      <a:pt x="157" y="36"/>
                    </a:lnTo>
                    <a:lnTo>
                      <a:pt x="160" y="34"/>
                    </a:lnTo>
                    <a:lnTo>
                      <a:pt x="162" y="36"/>
                    </a:lnTo>
                    <a:lnTo>
                      <a:pt x="166" y="36"/>
                    </a:lnTo>
                    <a:lnTo>
                      <a:pt x="167" y="37"/>
                    </a:lnTo>
                    <a:lnTo>
                      <a:pt x="166" y="39"/>
                    </a:lnTo>
                    <a:lnTo>
                      <a:pt x="166" y="40"/>
                    </a:lnTo>
                    <a:lnTo>
                      <a:pt x="163" y="40"/>
                    </a:lnTo>
                    <a:lnTo>
                      <a:pt x="162" y="42"/>
                    </a:lnTo>
                    <a:lnTo>
                      <a:pt x="160" y="43"/>
                    </a:lnTo>
                    <a:lnTo>
                      <a:pt x="155" y="43"/>
                    </a:lnTo>
                    <a:lnTo>
                      <a:pt x="157" y="43"/>
                    </a:lnTo>
                    <a:lnTo>
                      <a:pt x="158" y="44"/>
                    </a:lnTo>
                    <a:lnTo>
                      <a:pt x="157" y="44"/>
                    </a:lnTo>
                    <a:lnTo>
                      <a:pt x="155" y="45"/>
                    </a:lnTo>
                    <a:lnTo>
                      <a:pt x="157" y="45"/>
                    </a:lnTo>
                    <a:lnTo>
                      <a:pt x="158" y="44"/>
                    </a:lnTo>
                    <a:lnTo>
                      <a:pt x="161" y="43"/>
                    </a:lnTo>
                    <a:lnTo>
                      <a:pt x="161" y="45"/>
                    </a:lnTo>
                    <a:lnTo>
                      <a:pt x="160" y="47"/>
                    </a:lnTo>
                    <a:lnTo>
                      <a:pt x="157" y="47"/>
                    </a:lnTo>
                    <a:lnTo>
                      <a:pt x="160" y="47"/>
                    </a:lnTo>
                    <a:lnTo>
                      <a:pt x="161" y="48"/>
                    </a:lnTo>
                    <a:lnTo>
                      <a:pt x="160" y="50"/>
                    </a:lnTo>
                    <a:lnTo>
                      <a:pt x="158" y="51"/>
                    </a:lnTo>
                    <a:lnTo>
                      <a:pt x="160" y="50"/>
                    </a:lnTo>
                    <a:lnTo>
                      <a:pt x="162" y="49"/>
                    </a:lnTo>
                    <a:lnTo>
                      <a:pt x="161" y="48"/>
                    </a:lnTo>
                    <a:lnTo>
                      <a:pt x="162" y="45"/>
                    </a:lnTo>
                    <a:lnTo>
                      <a:pt x="165" y="43"/>
                    </a:lnTo>
                    <a:lnTo>
                      <a:pt x="167" y="42"/>
                    </a:lnTo>
                    <a:lnTo>
                      <a:pt x="166" y="44"/>
                    </a:lnTo>
                    <a:lnTo>
                      <a:pt x="167" y="47"/>
                    </a:lnTo>
                    <a:lnTo>
                      <a:pt x="167" y="44"/>
                    </a:lnTo>
                    <a:lnTo>
                      <a:pt x="169" y="42"/>
                    </a:lnTo>
                    <a:lnTo>
                      <a:pt x="172" y="42"/>
                    </a:lnTo>
                    <a:lnTo>
                      <a:pt x="171" y="44"/>
                    </a:lnTo>
                    <a:lnTo>
                      <a:pt x="167" y="48"/>
                    </a:lnTo>
                    <a:lnTo>
                      <a:pt x="165" y="49"/>
                    </a:lnTo>
                    <a:lnTo>
                      <a:pt x="167" y="48"/>
                    </a:lnTo>
                    <a:lnTo>
                      <a:pt x="168" y="50"/>
                    </a:lnTo>
                    <a:lnTo>
                      <a:pt x="167" y="51"/>
                    </a:lnTo>
                    <a:lnTo>
                      <a:pt x="169" y="49"/>
                    </a:lnTo>
                    <a:lnTo>
                      <a:pt x="169" y="47"/>
                    </a:lnTo>
                    <a:lnTo>
                      <a:pt x="171" y="45"/>
                    </a:lnTo>
                    <a:lnTo>
                      <a:pt x="173" y="45"/>
                    </a:lnTo>
                    <a:lnTo>
                      <a:pt x="172" y="48"/>
                    </a:lnTo>
                    <a:lnTo>
                      <a:pt x="173" y="50"/>
                    </a:lnTo>
                    <a:lnTo>
                      <a:pt x="174" y="48"/>
                    </a:lnTo>
                    <a:lnTo>
                      <a:pt x="174" y="50"/>
                    </a:lnTo>
                    <a:lnTo>
                      <a:pt x="172" y="51"/>
                    </a:lnTo>
                    <a:lnTo>
                      <a:pt x="172" y="54"/>
                    </a:lnTo>
                    <a:lnTo>
                      <a:pt x="169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1"/>
                    </a:lnTo>
                    <a:lnTo>
                      <a:pt x="175" y="50"/>
                    </a:lnTo>
                    <a:lnTo>
                      <a:pt x="177" y="50"/>
                    </a:lnTo>
                    <a:lnTo>
                      <a:pt x="177" y="49"/>
                    </a:lnTo>
                    <a:lnTo>
                      <a:pt x="175" y="47"/>
                    </a:lnTo>
                    <a:lnTo>
                      <a:pt x="174" y="47"/>
                    </a:lnTo>
                    <a:lnTo>
                      <a:pt x="177" y="45"/>
                    </a:lnTo>
                    <a:lnTo>
                      <a:pt x="177" y="48"/>
                    </a:lnTo>
                    <a:lnTo>
                      <a:pt x="179" y="47"/>
                    </a:lnTo>
                    <a:lnTo>
                      <a:pt x="180" y="48"/>
                    </a:lnTo>
                    <a:lnTo>
                      <a:pt x="179" y="49"/>
                    </a:lnTo>
                    <a:lnTo>
                      <a:pt x="179" y="50"/>
                    </a:lnTo>
                    <a:lnTo>
                      <a:pt x="180" y="49"/>
                    </a:lnTo>
                    <a:lnTo>
                      <a:pt x="181" y="47"/>
                    </a:lnTo>
                    <a:lnTo>
                      <a:pt x="184" y="44"/>
                    </a:lnTo>
                    <a:lnTo>
                      <a:pt x="185" y="44"/>
                    </a:lnTo>
                    <a:lnTo>
                      <a:pt x="187" y="45"/>
                    </a:lnTo>
                    <a:lnTo>
                      <a:pt x="190" y="45"/>
                    </a:lnTo>
                    <a:lnTo>
                      <a:pt x="192" y="47"/>
                    </a:lnTo>
                    <a:lnTo>
                      <a:pt x="194" y="47"/>
                    </a:lnTo>
                    <a:lnTo>
                      <a:pt x="195" y="49"/>
                    </a:lnTo>
                    <a:lnTo>
                      <a:pt x="197" y="50"/>
                    </a:lnTo>
                    <a:lnTo>
                      <a:pt x="198" y="51"/>
                    </a:lnTo>
                    <a:lnTo>
                      <a:pt x="197" y="53"/>
                    </a:lnTo>
                    <a:lnTo>
                      <a:pt x="192" y="55"/>
                    </a:lnTo>
                    <a:lnTo>
                      <a:pt x="191" y="54"/>
                    </a:lnTo>
                    <a:lnTo>
                      <a:pt x="189" y="55"/>
                    </a:lnTo>
                    <a:lnTo>
                      <a:pt x="185" y="59"/>
                    </a:lnTo>
                    <a:lnTo>
                      <a:pt x="183" y="60"/>
                    </a:lnTo>
                    <a:lnTo>
                      <a:pt x="185" y="60"/>
                    </a:lnTo>
                    <a:lnTo>
                      <a:pt x="186" y="59"/>
                    </a:lnTo>
                    <a:lnTo>
                      <a:pt x="186" y="61"/>
                    </a:lnTo>
                    <a:lnTo>
                      <a:pt x="185" y="62"/>
                    </a:lnTo>
                    <a:lnTo>
                      <a:pt x="183" y="64"/>
                    </a:lnTo>
                    <a:lnTo>
                      <a:pt x="185" y="64"/>
                    </a:lnTo>
                    <a:lnTo>
                      <a:pt x="186" y="62"/>
                    </a:lnTo>
                    <a:lnTo>
                      <a:pt x="189" y="61"/>
                    </a:lnTo>
                    <a:lnTo>
                      <a:pt x="190" y="60"/>
                    </a:lnTo>
                    <a:lnTo>
                      <a:pt x="192" y="60"/>
                    </a:lnTo>
                    <a:lnTo>
                      <a:pt x="194" y="59"/>
                    </a:lnTo>
                    <a:lnTo>
                      <a:pt x="196" y="59"/>
                    </a:lnTo>
                    <a:lnTo>
                      <a:pt x="197" y="56"/>
                    </a:lnTo>
                    <a:lnTo>
                      <a:pt x="200" y="56"/>
                    </a:lnTo>
                    <a:lnTo>
                      <a:pt x="201" y="54"/>
                    </a:lnTo>
                    <a:lnTo>
                      <a:pt x="203" y="55"/>
                    </a:lnTo>
                    <a:lnTo>
                      <a:pt x="204" y="56"/>
                    </a:lnTo>
                    <a:lnTo>
                      <a:pt x="204" y="59"/>
                    </a:lnTo>
                    <a:lnTo>
                      <a:pt x="201" y="62"/>
                    </a:lnTo>
                    <a:lnTo>
                      <a:pt x="198" y="64"/>
                    </a:lnTo>
                    <a:lnTo>
                      <a:pt x="197" y="65"/>
                    </a:lnTo>
                    <a:lnTo>
                      <a:pt x="195" y="64"/>
                    </a:lnTo>
                    <a:lnTo>
                      <a:pt x="194" y="64"/>
                    </a:lnTo>
                    <a:lnTo>
                      <a:pt x="192" y="66"/>
                    </a:lnTo>
                    <a:lnTo>
                      <a:pt x="191" y="67"/>
                    </a:lnTo>
                    <a:lnTo>
                      <a:pt x="190" y="67"/>
                    </a:lnTo>
                    <a:lnTo>
                      <a:pt x="191" y="67"/>
                    </a:lnTo>
                    <a:lnTo>
                      <a:pt x="191" y="70"/>
                    </a:lnTo>
                    <a:lnTo>
                      <a:pt x="192" y="68"/>
                    </a:lnTo>
                    <a:lnTo>
                      <a:pt x="194" y="66"/>
                    </a:lnTo>
                    <a:lnTo>
                      <a:pt x="195" y="65"/>
                    </a:lnTo>
                    <a:lnTo>
                      <a:pt x="196" y="65"/>
                    </a:lnTo>
                    <a:lnTo>
                      <a:pt x="197" y="66"/>
                    </a:lnTo>
                    <a:lnTo>
                      <a:pt x="197" y="70"/>
                    </a:lnTo>
                    <a:lnTo>
                      <a:pt x="196" y="72"/>
                    </a:lnTo>
                    <a:lnTo>
                      <a:pt x="194" y="75"/>
                    </a:lnTo>
                    <a:lnTo>
                      <a:pt x="196" y="73"/>
                    </a:lnTo>
                    <a:lnTo>
                      <a:pt x="196" y="72"/>
                    </a:lnTo>
                    <a:lnTo>
                      <a:pt x="197" y="70"/>
                    </a:lnTo>
                    <a:lnTo>
                      <a:pt x="198" y="68"/>
                    </a:lnTo>
                    <a:lnTo>
                      <a:pt x="198" y="66"/>
                    </a:lnTo>
                    <a:lnTo>
                      <a:pt x="200" y="64"/>
                    </a:lnTo>
                    <a:lnTo>
                      <a:pt x="202" y="64"/>
                    </a:lnTo>
                    <a:lnTo>
                      <a:pt x="203" y="62"/>
                    </a:lnTo>
                    <a:lnTo>
                      <a:pt x="206" y="61"/>
                    </a:lnTo>
                    <a:lnTo>
                      <a:pt x="207" y="60"/>
                    </a:lnTo>
                    <a:lnTo>
                      <a:pt x="209" y="60"/>
                    </a:lnTo>
                    <a:lnTo>
                      <a:pt x="212" y="59"/>
                    </a:lnTo>
                    <a:lnTo>
                      <a:pt x="212" y="61"/>
                    </a:lnTo>
                    <a:lnTo>
                      <a:pt x="209" y="62"/>
                    </a:lnTo>
                    <a:lnTo>
                      <a:pt x="208" y="64"/>
                    </a:lnTo>
                    <a:lnTo>
                      <a:pt x="206" y="64"/>
                    </a:lnTo>
                    <a:lnTo>
                      <a:pt x="206" y="65"/>
                    </a:lnTo>
                    <a:lnTo>
                      <a:pt x="204" y="66"/>
                    </a:lnTo>
                    <a:lnTo>
                      <a:pt x="206" y="66"/>
                    </a:lnTo>
                    <a:lnTo>
                      <a:pt x="206" y="64"/>
                    </a:lnTo>
                    <a:lnTo>
                      <a:pt x="209" y="64"/>
                    </a:lnTo>
                    <a:lnTo>
                      <a:pt x="212" y="62"/>
                    </a:lnTo>
                    <a:lnTo>
                      <a:pt x="213" y="62"/>
                    </a:lnTo>
                    <a:lnTo>
                      <a:pt x="215" y="61"/>
                    </a:lnTo>
                    <a:lnTo>
                      <a:pt x="219" y="61"/>
                    </a:lnTo>
                    <a:lnTo>
                      <a:pt x="224" y="64"/>
                    </a:lnTo>
                    <a:lnTo>
                      <a:pt x="225" y="64"/>
                    </a:lnTo>
                    <a:lnTo>
                      <a:pt x="227" y="65"/>
                    </a:lnTo>
                    <a:lnTo>
                      <a:pt x="227" y="67"/>
                    </a:lnTo>
                    <a:lnTo>
                      <a:pt x="226" y="68"/>
                    </a:lnTo>
                    <a:lnTo>
                      <a:pt x="225" y="67"/>
                    </a:lnTo>
                    <a:lnTo>
                      <a:pt x="223" y="70"/>
                    </a:lnTo>
                    <a:lnTo>
                      <a:pt x="220" y="70"/>
                    </a:lnTo>
                    <a:lnTo>
                      <a:pt x="218" y="71"/>
                    </a:lnTo>
                    <a:lnTo>
                      <a:pt x="215" y="71"/>
                    </a:lnTo>
                    <a:lnTo>
                      <a:pt x="213" y="72"/>
                    </a:lnTo>
                    <a:lnTo>
                      <a:pt x="210" y="75"/>
                    </a:lnTo>
                    <a:lnTo>
                      <a:pt x="208" y="75"/>
                    </a:lnTo>
                    <a:lnTo>
                      <a:pt x="210" y="75"/>
                    </a:lnTo>
                    <a:lnTo>
                      <a:pt x="212" y="76"/>
                    </a:lnTo>
                    <a:lnTo>
                      <a:pt x="210" y="76"/>
                    </a:lnTo>
                    <a:lnTo>
                      <a:pt x="208" y="77"/>
                    </a:lnTo>
                    <a:lnTo>
                      <a:pt x="207" y="78"/>
                    </a:lnTo>
                    <a:lnTo>
                      <a:pt x="208" y="77"/>
                    </a:lnTo>
                    <a:lnTo>
                      <a:pt x="210" y="76"/>
                    </a:lnTo>
                    <a:lnTo>
                      <a:pt x="212" y="76"/>
                    </a:lnTo>
                    <a:lnTo>
                      <a:pt x="212" y="75"/>
                    </a:lnTo>
                    <a:lnTo>
                      <a:pt x="214" y="73"/>
                    </a:lnTo>
                    <a:lnTo>
                      <a:pt x="215" y="72"/>
                    </a:lnTo>
                    <a:lnTo>
                      <a:pt x="224" y="72"/>
                    </a:lnTo>
                    <a:lnTo>
                      <a:pt x="220" y="76"/>
                    </a:lnTo>
                    <a:lnTo>
                      <a:pt x="218" y="77"/>
                    </a:lnTo>
                    <a:lnTo>
                      <a:pt x="215" y="79"/>
                    </a:lnTo>
                    <a:lnTo>
                      <a:pt x="213" y="78"/>
                    </a:lnTo>
                    <a:lnTo>
                      <a:pt x="212" y="79"/>
                    </a:lnTo>
                    <a:lnTo>
                      <a:pt x="210" y="82"/>
                    </a:lnTo>
                    <a:lnTo>
                      <a:pt x="212" y="81"/>
                    </a:lnTo>
                    <a:lnTo>
                      <a:pt x="214" y="79"/>
                    </a:lnTo>
                    <a:lnTo>
                      <a:pt x="217" y="79"/>
                    </a:lnTo>
                    <a:lnTo>
                      <a:pt x="218" y="78"/>
                    </a:lnTo>
                    <a:lnTo>
                      <a:pt x="220" y="77"/>
                    </a:lnTo>
                    <a:lnTo>
                      <a:pt x="224" y="77"/>
                    </a:lnTo>
                    <a:lnTo>
                      <a:pt x="225" y="75"/>
                    </a:lnTo>
                    <a:lnTo>
                      <a:pt x="227" y="75"/>
                    </a:lnTo>
                    <a:lnTo>
                      <a:pt x="229" y="73"/>
                    </a:lnTo>
                    <a:lnTo>
                      <a:pt x="227" y="72"/>
                    </a:lnTo>
                    <a:lnTo>
                      <a:pt x="230" y="70"/>
                    </a:lnTo>
                    <a:lnTo>
                      <a:pt x="231" y="70"/>
                    </a:lnTo>
                    <a:lnTo>
                      <a:pt x="233" y="71"/>
                    </a:lnTo>
                    <a:lnTo>
                      <a:pt x="237" y="75"/>
                    </a:lnTo>
                    <a:lnTo>
                      <a:pt x="238" y="77"/>
                    </a:lnTo>
                    <a:lnTo>
                      <a:pt x="240" y="78"/>
                    </a:lnTo>
                    <a:lnTo>
                      <a:pt x="240" y="81"/>
                    </a:lnTo>
                    <a:lnTo>
                      <a:pt x="236" y="81"/>
                    </a:lnTo>
                    <a:lnTo>
                      <a:pt x="233" y="79"/>
                    </a:lnTo>
                    <a:lnTo>
                      <a:pt x="230" y="79"/>
                    </a:lnTo>
                    <a:lnTo>
                      <a:pt x="229" y="82"/>
                    </a:lnTo>
                    <a:lnTo>
                      <a:pt x="227" y="83"/>
                    </a:lnTo>
                    <a:lnTo>
                      <a:pt x="225" y="82"/>
                    </a:lnTo>
                    <a:lnTo>
                      <a:pt x="223" y="83"/>
                    </a:lnTo>
                    <a:lnTo>
                      <a:pt x="220" y="83"/>
                    </a:lnTo>
                    <a:lnTo>
                      <a:pt x="218" y="84"/>
                    </a:lnTo>
                    <a:lnTo>
                      <a:pt x="209" y="84"/>
                    </a:lnTo>
                    <a:lnTo>
                      <a:pt x="221" y="84"/>
                    </a:lnTo>
                    <a:lnTo>
                      <a:pt x="223" y="83"/>
                    </a:lnTo>
                    <a:lnTo>
                      <a:pt x="225" y="83"/>
                    </a:lnTo>
                    <a:lnTo>
                      <a:pt x="227" y="84"/>
                    </a:lnTo>
                    <a:lnTo>
                      <a:pt x="229" y="84"/>
                    </a:lnTo>
                    <a:lnTo>
                      <a:pt x="231" y="86"/>
                    </a:lnTo>
                    <a:lnTo>
                      <a:pt x="240" y="86"/>
                    </a:lnTo>
                    <a:lnTo>
                      <a:pt x="241" y="87"/>
                    </a:lnTo>
                    <a:lnTo>
                      <a:pt x="242" y="87"/>
                    </a:lnTo>
                    <a:lnTo>
                      <a:pt x="244" y="89"/>
                    </a:lnTo>
                    <a:lnTo>
                      <a:pt x="244" y="90"/>
                    </a:lnTo>
                    <a:lnTo>
                      <a:pt x="243" y="92"/>
                    </a:lnTo>
                    <a:lnTo>
                      <a:pt x="241" y="90"/>
                    </a:lnTo>
                    <a:lnTo>
                      <a:pt x="232" y="90"/>
                    </a:lnTo>
                    <a:lnTo>
                      <a:pt x="230" y="88"/>
                    </a:lnTo>
                    <a:lnTo>
                      <a:pt x="227" y="89"/>
                    </a:lnTo>
                    <a:lnTo>
                      <a:pt x="225" y="88"/>
                    </a:lnTo>
                    <a:lnTo>
                      <a:pt x="219" y="88"/>
                    </a:lnTo>
                    <a:lnTo>
                      <a:pt x="223" y="88"/>
                    </a:lnTo>
                    <a:lnTo>
                      <a:pt x="226" y="89"/>
                    </a:lnTo>
                    <a:lnTo>
                      <a:pt x="227" y="89"/>
                    </a:lnTo>
                    <a:lnTo>
                      <a:pt x="230" y="90"/>
                    </a:lnTo>
                    <a:lnTo>
                      <a:pt x="221" y="90"/>
                    </a:lnTo>
                    <a:lnTo>
                      <a:pt x="226" y="90"/>
                    </a:lnTo>
                    <a:lnTo>
                      <a:pt x="224" y="92"/>
                    </a:lnTo>
                    <a:lnTo>
                      <a:pt x="220" y="92"/>
                    </a:lnTo>
                    <a:lnTo>
                      <a:pt x="221" y="94"/>
                    </a:lnTo>
                    <a:lnTo>
                      <a:pt x="224" y="92"/>
                    </a:lnTo>
                    <a:lnTo>
                      <a:pt x="226" y="90"/>
                    </a:lnTo>
                    <a:lnTo>
                      <a:pt x="229" y="92"/>
                    </a:lnTo>
                    <a:lnTo>
                      <a:pt x="230" y="92"/>
                    </a:lnTo>
                    <a:lnTo>
                      <a:pt x="232" y="93"/>
                    </a:lnTo>
                    <a:lnTo>
                      <a:pt x="233" y="94"/>
                    </a:lnTo>
                    <a:lnTo>
                      <a:pt x="226" y="94"/>
                    </a:lnTo>
                    <a:lnTo>
                      <a:pt x="227" y="94"/>
                    </a:lnTo>
                    <a:lnTo>
                      <a:pt x="230" y="95"/>
                    </a:lnTo>
                    <a:lnTo>
                      <a:pt x="231" y="96"/>
                    </a:lnTo>
                    <a:lnTo>
                      <a:pt x="227" y="96"/>
                    </a:lnTo>
                    <a:lnTo>
                      <a:pt x="229" y="96"/>
                    </a:lnTo>
                    <a:lnTo>
                      <a:pt x="231" y="98"/>
                    </a:lnTo>
                    <a:lnTo>
                      <a:pt x="233" y="98"/>
                    </a:lnTo>
                    <a:lnTo>
                      <a:pt x="229" y="98"/>
                    </a:lnTo>
                    <a:lnTo>
                      <a:pt x="226" y="96"/>
                    </a:lnTo>
                    <a:lnTo>
                      <a:pt x="225" y="96"/>
                    </a:lnTo>
                    <a:lnTo>
                      <a:pt x="223" y="98"/>
                    </a:lnTo>
                    <a:lnTo>
                      <a:pt x="221" y="98"/>
                    </a:lnTo>
                    <a:lnTo>
                      <a:pt x="219" y="96"/>
                    </a:lnTo>
                    <a:lnTo>
                      <a:pt x="217" y="96"/>
                    </a:lnTo>
                    <a:lnTo>
                      <a:pt x="219" y="96"/>
                    </a:lnTo>
                    <a:lnTo>
                      <a:pt x="217" y="98"/>
                    </a:lnTo>
                    <a:lnTo>
                      <a:pt x="220" y="98"/>
                    </a:lnTo>
                    <a:lnTo>
                      <a:pt x="223" y="99"/>
                    </a:lnTo>
                    <a:lnTo>
                      <a:pt x="229" y="99"/>
                    </a:lnTo>
                    <a:lnTo>
                      <a:pt x="230" y="101"/>
                    </a:lnTo>
                    <a:lnTo>
                      <a:pt x="229" y="100"/>
                    </a:lnTo>
                    <a:lnTo>
                      <a:pt x="226" y="101"/>
                    </a:lnTo>
                    <a:lnTo>
                      <a:pt x="225" y="100"/>
                    </a:lnTo>
                    <a:lnTo>
                      <a:pt x="223" y="101"/>
                    </a:lnTo>
                    <a:lnTo>
                      <a:pt x="225" y="101"/>
                    </a:lnTo>
                    <a:lnTo>
                      <a:pt x="224" y="101"/>
                    </a:lnTo>
                    <a:lnTo>
                      <a:pt x="225" y="103"/>
                    </a:lnTo>
                    <a:lnTo>
                      <a:pt x="227" y="101"/>
                    </a:lnTo>
                    <a:lnTo>
                      <a:pt x="230" y="101"/>
                    </a:lnTo>
                    <a:lnTo>
                      <a:pt x="231" y="103"/>
                    </a:lnTo>
                    <a:lnTo>
                      <a:pt x="232" y="105"/>
                    </a:lnTo>
                    <a:lnTo>
                      <a:pt x="232" y="103"/>
                    </a:lnTo>
                    <a:lnTo>
                      <a:pt x="236" y="103"/>
                    </a:lnTo>
                    <a:lnTo>
                      <a:pt x="235" y="104"/>
                    </a:lnTo>
                    <a:lnTo>
                      <a:pt x="244" y="104"/>
                    </a:lnTo>
                    <a:lnTo>
                      <a:pt x="243" y="105"/>
                    </a:lnTo>
                    <a:lnTo>
                      <a:pt x="241" y="106"/>
                    </a:lnTo>
                    <a:lnTo>
                      <a:pt x="240" y="105"/>
                    </a:lnTo>
                    <a:lnTo>
                      <a:pt x="237" y="105"/>
                    </a:lnTo>
                    <a:lnTo>
                      <a:pt x="235" y="106"/>
                    </a:lnTo>
                    <a:lnTo>
                      <a:pt x="233" y="106"/>
                    </a:lnTo>
                    <a:lnTo>
                      <a:pt x="242" y="106"/>
                    </a:lnTo>
                    <a:lnTo>
                      <a:pt x="240" y="107"/>
                    </a:lnTo>
                    <a:lnTo>
                      <a:pt x="237" y="110"/>
                    </a:lnTo>
                    <a:lnTo>
                      <a:pt x="240" y="107"/>
                    </a:lnTo>
                    <a:lnTo>
                      <a:pt x="244" y="107"/>
                    </a:lnTo>
                    <a:lnTo>
                      <a:pt x="243" y="110"/>
                    </a:lnTo>
                    <a:lnTo>
                      <a:pt x="242" y="111"/>
                    </a:lnTo>
                    <a:lnTo>
                      <a:pt x="243" y="111"/>
                    </a:lnTo>
                    <a:lnTo>
                      <a:pt x="244" y="112"/>
                    </a:lnTo>
                    <a:lnTo>
                      <a:pt x="247" y="110"/>
                    </a:lnTo>
                    <a:lnTo>
                      <a:pt x="249" y="111"/>
                    </a:lnTo>
                    <a:lnTo>
                      <a:pt x="248" y="112"/>
                    </a:lnTo>
                    <a:lnTo>
                      <a:pt x="248" y="115"/>
                    </a:lnTo>
                    <a:lnTo>
                      <a:pt x="244" y="115"/>
                    </a:lnTo>
                    <a:lnTo>
                      <a:pt x="246" y="115"/>
                    </a:lnTo>
                    <a:lnTo>
                      <a:pt x="248" y="116"/>
                    </a:lnTo>
                    <a:lnTo>
                      <a:pt x="249" y="114"/>
                    </a:lnTo>
                    <a:lnTo>
                      <a:pt x="250" y="112"/>
                    </a:lnTo>
                    <a:lnTo>
                      <a:pt x="253" y="112"/>
                    </a:lnTo>
                    <a:lnTo>
                      <a:pt x="250" y="114"/>
                    </a:lnTo>
                    <a:lnTo>
                      <a:pt x="253" y="115"/>
                    </a:lnTo>
                    <a:lnTo>
                      <a:pt x="252" y="116"/>
                    </a:lnTo>
                    <a:lnTo>
                      <a:pt x="252" y="118"/>
                    </a:lnTo>
                    <a:lnTo>
                      <a:pt x="253" y="116"/>
                    </a:lnTo>
                    <a:lnTo>
                      <a:pt x="254" y="115"/>
                    </a:lnTo>
                    <a:lnTo>
                      <a:pt x="254" y="112"/>
                    </a:lnTo>
                    <a:lnTo>
                      <a:pt x="258" y="112"/>
                    </a:lnTo>
                    <a:lnTo>
                      <a:pt x="256" y="115"/>
                    </a:lnTo>
                    <a:lnTo>
                      <a:pt x="255" y="116"/>
                    </a:lnTo>
                    <a:lnTo>
                      <a:pt x="258" y="117"/>
                    </a:lnTo>
                    <a:lnTo>
                      <a:pt x="259" y="120"/>
                    </a:lnTo>
                    <a:lnTo>
                      <a:pt x="258" y="117"/>
                    </a:lnTo>
                    <a:lnTo>
                      <a:pt x="258" y="116"/>
                    </a:lnTo>
                    <a:lnTo>
                      <a:pt x="259" y="114"/>
                    </a:lnTo>
                    <a:lnTo>
                      <a:pt x="260" y="114"/>
                    </a:lnTo>
                    <a:lnTo>
                      <a:pt x="261" y="111"/>
                    </a:lnTo>
                    <a:lnTo>
                      <a:pt x="264" y="112"/>
                    </a:lnTo>
                    <a:lnTo>
                      <a:pt x="265" y="112"/>
                    </a:lnTo>
                    <a:lnTo>
                      <a:pt x="262" y="114"/>
                    </a:lnTo>
                    <a:lnTo>
                      <a:pt x="260" y="116"/>
                    </a:lnTo>
                    <a:lnTo>
                      <a:pt x="262" y="116"/>
                    </a:lnTo>
                    <a:lnTo>
                      <a:pt x="260" y="117"/>
                    </a:lnTo>
                    <a:lnTo>
                      <a:pt x="260" y="120"/>
                    </a:lnTo>
                    <a:lnTo>
                      <a:pt x="261" y="117"/>
                    </a:lnTo>
                    <a:lnTo>
                      <a:pt x="262" y="116"/>
                    </a:lnTo>
                    <a:lnTo>
                      <a:pt x="264" y="118"/>
                    </a:lnTo>
                    <a:lnTo>
                      <a:pt x="265" y="116"/>
                    </a:lnTo>
                    <a:lnTo>
                      <a:pt x="266" y="116"/>
                    </a:lnTo>
                    <a:lnTo>
                      <a:pt x="269" y="117"/>
                    </a:lnTo>
                    <a:lnTo>
                      <a:pt x="266" y="118"/>
                    </a:lnTo>
                    <a:lnTo>
                      <a:pt x="271" y="118"/>
                    </a:lnTo>
                    <a:lnTo>
                      <a:pt x="272" y="120"/>
                    </a:lnTo>
                    <a:lnTo>
                      <a:pt x="271" y="122"/>
                    </a:lnTo>
                    <a:lnTo>
                      <a:pt x="270" y="122"/>
                    </a:lnTo>
                    <a:lnTo>
                      <a:pt x="271" y="122"/>
                    </a:lnTo>
                    <a:lnTo>
                      <a:pt x="273" y="123"/>
                    </a:lnTo>
                    <a:lnTo>
                      <a:pt x="272" y="124"/>
                    </a:lnTo>
                    <a:lnTo>
                      <a:pt x="266" y="124"/>
                    </a:lnTo>
                    <a:lnTo>
                      <a:pt x="270" y="124"/>
                    </a:lnTo>
                    <a:lnTo>
                      <a:pt x="267" y="126"/>
                    </a:lnTo>
                    <a:lnTo>
                      <a:pt x="266" y="126"/>
                    </a:lnTo>
                    <a:lnTo>
                      <a:pt x="272" y="126"/>
                    </a:lnTo>
                    <a:lnTo>
                      <a:pt x="271" y="127"/>
                    </a:lnTo>
                    <a:lnTo>
                      <a:pt x="269" y="127"/>
                    </a:lnTo>
                    <a:lnTo>
                      <a:pt x="266" y="128"/>
                    </a:lnTo>
                    <a:lnTo>
                      <a:pt x="265" y="129"/>
                    </a:lnTo>
                    <a:lnTo>
                      <a:pt x="267" y="128"/>
                    </a:lnTo>
                    <a:lnTo>
                      <a:pt x="269" y="128"/>
                    </a:lnTo>
                    <a:lnTo>
                      <a:pt x="271" y="127"/>
                    </a:lnTo>
                    <a:lnTo>
                      <a:pt x="272" y="127"/>
                    </a:lnTo>
                    <a:lnTo>
                      <a:pt x="275" y="126"/>
                    </a:lnTo>
                    <a:lnTo>
                      <a:pt x="278" y="126"/>
                    </a:lnTo>
                    <a:lnTo>
                      <a:pt x="278" y="128"/>
                    </a:lnTo>
                    <a:lnTo>
                      <a:pt x="276" y="129"/>
                    </a:lnTo>
                    <a:lnTo>
                      <a:pt x="275" y="131"/>
                    </a:lnTo>
                    <a:lnTo>
                      <a:pt x="276" y="129"/>
                    </a:lnTo>
                    <a:lnTo>
                      <a:pt x="278" y="128"/>
                    </a:lnTo>
                    <a:lnTo>
                      <a:pt x="279" y="127"/>
                    </a:lnTo>
                    <a:lnTo>
                      <a:pt x="279" y="124"/>
                    </a:lnTo>
                    <a:lnTo>
                      <a:pt x="282" y="124"/>
                    </a:lnTo>
                    <a:lnTo>
                      <a:pt x="283" y="126"/>
                    </a:lnTo>
                    <a:lnTo>
                      <a:pt x="282" y="128"/>
                    </a:lnTo>
                    <a:lnTo>
                      <a:pt x="281" y="128"/>
                    </a:lnTo>
                    <a:lnTo>
                      <a:pt x="281" y="131"/>
                    </a:lnTo>
                    <a:lnTo>
                      <a:pt x="279" y="132"/>
                    </a:lnTo>
                    <a:lnTo>
                      <a:pt x="277" y="132"/>
                    </a:lnTo>
                    <a:lnTo>
                      <a:pt x="276" y="133"/>
                    </a:lnTo>
                    <a:lnTo>
                      <a:pt x="278" y="133"/>
                    </a:lnTo>
                    <a:lnTo>
                      <a:pt x="278" y="135"/>
                    </a:lnTo>
                    <a:lnTo>
                      <a:pt x="279" y="133"/>
                    </a:lnTo>
                    <a:lnTo>
                      <a:pt x="281" y="132"/>
                    </a:lnTo>
                    <a:lnTo>
                      <a:pt x="283" y="132"/>
                    </a:lnTo>
                    <a:lnTo>
                      <a:pt x="284" y="133"/>
                    </a:lnTo>
                    <a:lnTo>
                      <a:pt x="284" y="137"/>
                    </a:lnTo>
                    <a:lnTo>
                      <a:pt x="285" y="134"/>
                    </a:lnTo>
                    <a:lnTo>
                      <a:pt x="285" y="133"/>
                    </a:lnTo>
                    <a:lnTo>
                      <a:pt x="287" y="131"/>
                    </a:lnTo>
                    <a:lnTo>
                      <a:pt x="290" y="134"/>
                    </a:lnTo>
                    <a:lnTo>
                      <a:pt x="289" y="133"/>
                    </a:lnTo>
                    <a:lnTo>
                      <a:pt x="290" y="132"/>
                    </a:lnTo>
                    <a:lnTo>
                      <a:pt x="292" y="129"/>
                    </a:lnTo>
                    <a:lnTo>
                      <a:pt x="294" y="129"/>
                    </a:lnTo>
                    <a:lnTo>
                      <a:pt x="293" y="132"/>
                    </a:lnTo>
                    <a:lnTo>
                      <a:pt x="295" y="131"/>
                    </a:lnTo>
                    <a:lnTo>
                      <a:pt x="296" y="132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8" y="133"/>
                    </a:lnTo>
                    <a:lnTo>
                      <a:pt x="299" y="135"/>
                    </a:lnTo>
                    <a:lnTo>
                      <a:pt x="301" y="135"/>
                    </a:lnTo>
                    <a:lnTo>
                      <a:pt x="300" y="138"/>
                    </a:lnTo>
                    <a:lnTo>
                      <a:pt x="299" y="139"/>
                    </a:lnTo>
                    <a:lnTo>
                      <a:pt x="298" y="138"/>
                    </a:lnTo>
                    <a:lnTo>
                      <a:pt x="295" y="137"/>
                    </a:lnTo>
                    <a:lnTo>
                      <a:pt x="294" y="135"/>
                    </a:lnTo>
                    <a:lnTo>
                      <a:pt x="292" y="137"/>
                    </a:lnTo>
                    <a:lnTo>
                      <a:pt x="294" y="137"/>
                    </a:lnTo>
                    <a:lnTo>
                      <a:pt x="296" y="138"/>
                    </a:lnTo>
                    <a:lnTo>
                      <a:pt x="298" y="139"/>
                    </a:lnTo>
                    <a:lnTo>
                      <a:pt x="296" y="140"/>
                    </a:lnTo>
                    <a:lnTo>
                      <a:pt x="294" y="140"/>
                    </a:lnTo>
                    <a:lnTo>
                      <a:pt x="298" y="140"/>
                    </a:lnTo>
                    <a:lnTo>
                      <a:pt x="298" y="143"/>
                    </a:lnTo>
                    <a:lnTo>
                      <a:pt x="293" y="143"/>
                    </a:lnTo>
                    <a:lnTo>
                      <a:pt x="290" y="140"/>
                    </a:lnTo>
                    <a:lnTo>
                      <a:pt x="288" y="140"/>
                    </a:lnTo>
                    <a:lnTo>
                      <a:pt x="289" y="142"/>
                    </a:lnTo>
                    <a:lnTo>
                      <a:pt x="288" y="144"/>
                    </a:lnTo>
                    <a:lnTo>
                      <a:pt x="287" y="144"/>
                    </a:lnTo>
                    <a:lnTo>
                      <a:pt x="285" y="143"/>
                    </a:lnTo>
                    <a:lnTo>
                      <a:pt x="285" y="144"/>
                    </a:lnTo>
                    <a:lnTo>
                      <a:pt x="288" y="144"/>
                    </a:lnTo>
                    <a:lnTo>
                      <a:pt x="290" y="145"/>
                    </a:lnTo>
                    <a:lnTo>
                      <a:pt x="292" y="145"/>
                    </a:lnTo>
                    <a:lnTo>
                      <a:pt x="293" y="148"/>
                    </a:lnTo>
                    <a:lnTo>
                      <a:pt x="294" y="148"/>
                    </a:lnTo>
                    <a:lnTo>
                      <a:pt x="293" y="148"/>
                    </a:lnTo>
                    <a:lnTo>
                      <a:pt x="290" y="149"/>
                    </a:lnTo>
                    <a:lnTo>
                      <a:pt x="288" y="148"/>
                    </a:lnTo>
                    <a:lnTo>
                      <a:pt x="287" y="148"/>
                    </a:lnTo>
                    <a:lnTo>
                      <a:pt x="284" y="146"/>
                    </a:lnTo>
                    <a:lnTo>
                      <a:pt x="283" y="145"/>
                    </a:lnTo>
                    <a:lnTo>
                      <a:pt x="285" y="148"/>
                    </a:lnTo>
                    <a:lnTo>
                      <a:pt x="288" y="148"/>
                    </a:lnTo>
                    <a:lnTo>
                      <a:pt x="289" y="150"/>
                    </a:lnTo>
                    <a:lnTo>
                      <a:pt x="290" y="151"/>
                    </a:lnTo>
                    <a:lnTo>
                      <a:pt x="287" y="151"/>
                    </a:lnTo>
                    <a:lnTo>
                      <a:pt x="285" y="150"/>
                    </a:lnTo>
                    <a:lnTo>
                      <a:pt x="288" y="153"/>
                    </a:lnTo>
                    <a:lnTo>
                      <a:pt x="285" y="153"/>
                    </a:lnTo>
                    <a:lnTo>
                      <a:pt x="287" y="154"/>
                    </a:lnTo>
                    <a:lnTo>
                      <a:pt x="285" y="155"/>
                    </a:lnTo>
                    <a:lnTo>
                      <a:pt x="284" y="154"/>
                    </a:lnTo>
                    <a:lnTo>
                      <a:pt x="281" y="154"/>
                    </a:lnTo>
                    <a:lnTo>
                      <a:pt x="279" y="151"/>
                    </a:lnTo>
                    <a:lnTo>
                      <a:pt x="278" y="150"/>
                    </a:lnTo>
                    <a:lnTo>
                      <a:pt x="278" y="151"/>
                    </a:lnTo>
                    <a:lnTo>
                      <a:pt x="279" y="154"/>
                    </a:lnTo>
                    <a:lnTo>
                      <a:pt x="276" y="154"/>
                    </a:lnTo>
                    <a:lnTo>
                      <a:pt x="277" y="154"/>
                    </a:lnTo>
                    <a:lnTo>
                      <a:pt x="279" y="155"/>
                    </a:lnTo>
                    <a:lnTo>
                      <a:pt x="278" y="156"/>
                    </a:lnTo>
                    <a:lnTo>
                      <a:pt x="276" y="155"/>
                    </a:lnTo>
                    <a:lnTo>
                      <a:pt x="277" y="156"/>
                    </a:lnTo>
                    <a:lnTo>
                      <a:pt x="279" y="157"/>
                    </a:lnTo>
                    <a:lnTo>
                      <a:pt x="276" y="157"/>
                    </a:lnTo>
                    <a:lnTo>
                      <a:pt x="277" y="157"/>
                    </a:lnTo>
                    <a:lnTo>
                      <a:pt x="279" y="159"/>
                    </a:lnTo>
                    <a:lnTo>
                      <a:pt x="278" y="160"/>
                    </a:lnTo>
                    <a:lnTo>
                      <a:pt x="279" y="162"/>
                    </a:lnTo>
                    <a:lnTo>
                      <a:pt x="278" y="162"/>
                    </a:lnTo>
                    <a:lnTo>
                      <a:pt x="279" y="162"/>
                    </a:lnTo>
                    <a:lnTo>
                      <a:pt x="278" y="165"/>
                    </a:lnTo>
                    <a:lnTo>
                      <a:pt x="278" y="166"/>
                    </a:lnTo>
                    <a:lnTo>
                      <a:pt x="276" y="166"/>
                    </a:lnTo>
                    <a:lnTo>
                      <a:pt x="276" y="163"/>
                    </a:lnTo>
                    <a:lnTo>
                      <a:pt x="275" y="165"/>
                    </a:lnTo>
                    <a:lnTo>
                      <a:pt x="275" y="162"/>
                    </a:lnTo>
                    <a:lnTo>
                      <a:pt x="272" y="163"/>
                    </a:lnTo>
                    <a:lnTo>
                      <a:pt x="271" y="163"/>
                    </a:lnTo>
                    <a:lnTo>
                      <a:pt x="272" y="162"/>
                    </a:lnTo>
                    <a:lnTo>
                      <a:pt x="270" y="162"/>
                    </a:lnTo>
                    <a:lnTo>
                      <a:pt x="269" y="161"/>
                    </a:lnTo>
                    <a:lnTo>
                      <a:pt x="270" y="159"/>
                    </a:lnTo>
                    <a:lnTo>
                      <a:pt x="271" y="157"/>
                    </a:lnTo>
                    <a:lnTo>
                      <a:pt x="269" y="159"/>
                    </a:lnTo>
                    <a:lnTo>
                      <a:pt x="267" y="161"/>
                    </a:lnTo>
                    <a:lnTo>
                      <a:pt x="267" y="162"/>
                    </a:lnTo>
                    <a:lnTo>
                      <a:pt x="265" y="162"/>
                    </a:lnTo>
                    <a:lnTo>
                      <a:pt x="264" y="161"/>
                    </a:lnTo>
                    <a:lnTo>
                      <a:pt x="265" y="160"/>
                    </a:lnTo>
                    <a:lnTo>
                      <a:pt x="264" y="160"/>
                    </a:lnTo>
                    <a:lnTo>
                      <a:pt x="265" y="159"/>
                    </a:lnTo>
                    <a:lnTo>
                      <a:pt x="267" y="157"/>
                    </a:lnTo>
                    <a:lnTo>
                      <a:pt x="265" y="157"/>
                    </a:lnTo>
                    <a:lnTo>
                      <a:pt x="262" y="159"/>
                    </a:lnTo>
                    <a:lnTo>
                      <a:pt x="261" y="157"/>
                    </a:lnTo>
                    <a:lnTo>
                      <a:pt x="265" y="154"/>
                    </a:lnTo>
                    <a:lnTo>
                      <a:pt x="264" y="155"/>
                    </a:lnTo>
                    <a:lnTo>
                      <a:pt x="261" y="156"/>
                    </a:lnTo>
                    <a:lnTo>
                      <a:pt x="260" y="155"/>
                    </a:lnTo>
                    <a:lnTo>
                      <a:pt x="262" y="153"/>
                    </a:lnTo>
                    <a:lnTo>
                      <a:pt x="261" y="154"/>
                    </a:lnTo>
                    <a:lnTo>
                      <a:pt x="259" y="154"/>
                    </a:lnTo>
                    <a:lnTo>
                      <a:pt x="258" y="153"/>
                    </a:lnTo>
                    <a:lnTo>
                      <a:pt x="258" y="150"/>
                    </a:lnTo>
                    <a:lnTo>
                      <a:pt x="260" y="149"/>
                    </a:lnTo>
                    <a:lnTo>
                      <a:pt x="261" y="149"/>
                    </a:lnTo>
                    <a:lnTo>
                      <a:pt x="264" y="148"/>
                    </a:lnTo>
                    <a:lnTo>
                      <a:pt x="266" y="149"/>
                    </a:lnTo>
                    <a:lnTo>
                      <a:pt x="264" y="148"/>
                    </a:lnTo>
                    <a:lnTo>
                      <a:pt x="265" y="145"/>
                    </a:lnTo>
                    <a:lnTo>
                      <a:pt x="265" y="144"/>
                    </a:lnTo>
                    <a:lnTo>
                      <a:pt x="267" y="143"/>
                    </a:lnTo>
                    <a:lnTo>
                      <a:pt x="269" y="143"/>
                    </a:lnTo>
                    <a:lnTo>
                      <a:pt x="267" y="143"/>
                    </a:lnTo>
                    <a:lnTo>
                      <a:pt x="265" y="144"/>
                    </a:lnTo>
                    <a:lnTo>
                      <a:pt x="262" y="146"/>
                    </a:lnTo>
                    <a:lnTo>
                      <a:pt x="258" y="149"/>
                    </a:lnTo>
                    <a:lnTo>
                      <a:pt x="254" y="149"/>
                    </a:lnTo>
                    <a:lnTo>
                      <a:pt x="253" y="148"/>
                    </a:lnTo>
                    <a:lnTo>
                      <a:pt x="255" y="145"/>
                    </a:lnTo>
                    <a:lnTo>
                      <a:pt x="256" y="143"/>
                    </a:lnTo>
                    <a:lnTo>
                      <a:pt x="258" y="142"/>
                    </a:lnTo>
                    <a:lnTo>
                      <a:pt x="256" y="143"/>
                    </a:lnTo>
                    <a:lnTo>
                      <a:pt x="255" y="145"/>
                    </a:lnTo>
                    <a:lnTo>
                      <a:pt x="249" y="145"/>
                    </a:lnTo>
                    <a:lnTo>
                      <a:pt x="248" y="143"/>
                    </a:lnTo>
                    <a:lnTo>
                      <a:pt x="247" y="144"/>
                    </a:lnTo>
                    <a:lnTo>
                      <a:pt x="247" y="143"/>
                    </a:lnTo>
                    <a:lnTo>
                      <a:pt x="246" y="142"/>
                    </a:lnTo>
                    <a:lnTo>
                      <a:pt x="243" y="140"/>
                    </a:lnTo>
                    <a:lnTo>
                      <a:pt x="243" y="138"/>
                    </a:lnTo>
                    <a:lnTo>
                      <a:pt x="242" y="137"/>
                    </a:lnTo>
                    <a:lnTo>
                      <a:pt x="240" y="135"/>
                    </a:lnTo>
                    <a:lnTo>
                      <a:pt x="242" y="137"/>
                    </a:lnTo>
                    <a:lnTo>
                      <a:pt x="241" y="139"/>
                    </a:lnTo>
                    <a:lnTo>
                      <a:pt x="238" y="138"/>
                    </a:lnTo>
                    <a:lnTo>
                      <a:pt x="235" y="138"/>
                    </a:lnTo>
                    <a:lnTo>
                      <a:pt x="232" y="137"/>
                    </a:lnTo>
                    <a:lnTo>
                      <a:pt x="233" y="138"/>
                    </a:lnTo>
                    <a:lnTo>
                      <a:pt x="238" y="138"/>
                    </a:lnTo>
                    <a:lnTo>
                      <a:pt x="240" y="139"/>
                    </a:lnTo>
                    <a:lnTo>
                      <a:pt x="238" y="140"/>
                    </a:lnTo>
                    <a:lnTo>
                      <a:pt x="240" y="142"/>
                    </a:lnTo>
                    <a:lnTo>
                      <a:pt x="238" y="143"/>
                    </a:lnTo>
                    <a:lnTo>
                      <a:pt x="237" y="142"/>
                    </a:lnTo>
                    <a:lnTo>
                      <a:pt x="235" y="140"/>
                    </a:lnTo>
                    <a:lnTo>
                      <a:pt x="233" y="139"/>
                    </a:lnTo>
                    <a:lnTo>
                      <a:pt x="231" y="139"/>
                    </a:lnTo>
                    <a:lnTo>
                      <a:pt x="233" y="142"/>
                    </a:lnTo>
                    <a:lnTo>
                      <a:pt x="233" y="144"/>
                    </a:lnTo>
                    <a:lnTo>
                      <a:pt x="235" y="144"/>
                    </a:lnTo>
                    <a:lnTo>
                      <a:pt x="237" y="145"/>
                    </a:lnTo>
                    <a:lnTo>
                      <a:pt x="238" y="146"/>
                    </a:lnTo>
                    <a:lnTo>
                      <a:pt x="240" y="146"/>
                    </a:lnTo>
                    <a:lnTo>
                      <a:pt x="238" y="148"/>
                    </a:lnTo>
                    <a:lnTo>
                      <a:pt x="240" y="149"/>
                    </a:lnTo>
                    <a:lnTo>
                      <a:pt x="233" y="149"/>
                    </a:lnTo>
                    <a:lnTo>
                      <a:pt x="233" y="146"/>
                    </a:lnTo>
                    <a:lnTo>
                      <a:pt x="233" y="149"/>
                    </a:lnTo>
                    <a:lnTo>
                      <a:pt x="231" y="149"/>
                    </a:lnTo>
                    <a:lnTo>
                      <a:pt x="231" y="148"/>
                    </a:lnTo>
                    <a:lnTo>
                      <a:pt x="229" y="148"/>
                    </a:lnTo>
                    <a:lnTo>
                      <a:pt x="227" y="146"/>
                    </a:lnTo>
                    <a:lnTo>
                      <a:pt x="229" y="148"/>
                    </a:lnTo>
                    <a:lnTo>
                      <a:pt x="230" y="150"/>
                    </a:lnTo>
                    <a:lnTo>
                      <a:pt x="229" y="151"/>
                    </a:lnTo>
                    <a:lnTo>
                      <a:pt x="232" y="151"/>
                    </a:lnTo>
                    <a:lnTo>
                      <a:pt x="231" y="153"/>
                    </a:lnTo>
                    <a:lnTo>
                      <a:pt x="232" y="154"/>
                    </a:lnTo>
                    <a:lnTo>
                      <a:pt x="231" y="155"/>
                    </a:lnTo>
                    <a:lnTo>
                      <a:pt x="230" y="157"/>
                    </a:lnTo>
                    <a:lnTo>
                      <a:pt x="231" y="156"/>
                    </a:lnTo>
                    <a:lnTo>
                      <a:pt x="233" y="155"/>
                    </a:lnTo>
                    <a:lnTo>
                      <a:pt x="236" y="155"/>
                    </a:lnTo>
                    <a:lnTo>
                      <a:pt x="233" y="155"/>
                    </a:lnTo>
                    <a:lnTo>
                      <a:pt x="235" y="154"/>
                    </a:lnTo>
                    <a:lnTo>
                      <a:pt x="238" y="154"/>
                    </a:lnTo>
                    <a:lnTo>
                      <a:pt x="238" y="156"/>
                    </a:lnTo>
                    <a:lnTo>
                      <a:pt x="236" y="156"/>
                    </a:lnTo>
                    <a:lnTo>
                      <a:pt x="238" y="156"/>
                    </a:lnTo>
                    <a:lnTo>
                      <a:pt x="240" y="157"/>
                    </a:lnTo>
                    <a:lnTo>
                      <a:pt x="240" y="159"/>
                    </a:lnTo>
                    <a:lnTo>
                      <a:pt x="238" y="159"/>
                    </a:lnTo>
                    <a:lnTo>
                      <a:pt x="240" y="160"/>
                    </a:lnTo>
                    <a:lnTo>
                      <a:pt x="240" y="161"/>
                    </a:lnTo>
                    <a:lnTo>
                      <a:pt x="241" y="161"/>
                    </a:lnTo>
                    <a:lnTo>
                      <a:pt x="242" y="163"/>
                    </a:lnTo>
                    <a:lnTo>
                      <a:pt x="240" y="163"/>
                    </a:lnTo>
                    <a:lnTo>
                      <a:pt x="242" y="163"/>
                    </a:lnTo>
                    <a:lnTo>
                      <a:pt x="243" y="162"/>
                    </a:lnTo>
                    <a:lnTo>
                      <a:pt x="243" y="165"/>
                    </a:lnTo>
                    <a:lnTo>
                      <a:pt x="244" y="166"/>
                    </a:lnTo>
                    <a:lnTo>
                      <a:pt x="244" y="170"/>
                    </a:lnTo>
                    <a:lnTo>
                      <a:pt x="244" y="168"/>
                    </a:lnTo>
                    <a:lnTo>
                      <a:pt x="246" y="166"/>
                    </a:lnTo>
                    <a:lnTo>
                      <a:pt x="247" y="166"/>
                    </a:lnTo>
                    <a:lnTo>
                      <a:pt x="249" y="167"/>
                    </a:lnTo>
                    <a:lnTo>
                      <a:pt x="250" y="167"/>
                    </a:lnTo>
                    <a:lnTo>
                      <a:pt x="248" y="170"/>
                    </a:lnTo>
                    <a:lnTo>
                      <a:pt x="248" y="172"/>
                    </a:lnTo>
                    <a:lnTo>
                      <a:pt x="248" y="170"/>
                    </a:lnTo>
                    <a:lnTo>
                      <a:pt x="249" y="170"/>
                    </a:lnTo>
                    <a:lnTo>
                      <a:pt x="252" y="168"/>
                    </a:lnTo>
                    <a:lnTo>
                      <a:pt x="252" y="170"/>
                    </a:lnTo>
                    <a:lnTo>
                      <a:pt x="253" y="171"/>
                    </a:lnTo>
                    <a:lnTo>
                      <a:pt x="253" y="167"/>
                    </a:lnTo>
                    <a:lnTo>
                      <a:pt x="254" y="167"/>
                    </a:lnTo>
                    <a:lnTo>
                      <a:pt x="255" y="170"/>
                    </a:lnTo>
                    <a:lnTo>
                      <a:pt x="256" y="170"/>
                    </a:lnTo>
                    <a:lnTo>
                      <a:pt x="256" y="172"/>
                    </a:lnTo>
                    <a:lnTo>
                      <a:pt x="255" y="173"/>
                    </a:lnTo>
                    <a:lnTo>
                      <a:pt x="259" y="173"/>
                    </a:lnTo>
                    <a:lnTo>
                      <a:pt x="259" y="174"/>
                    </a:lnTo>
                    <a:lnTo>
                      <a:pt x="259" y="173"/>
                    </a:lnTo>
                    <a:lnTo>
                      <a:pt x="261" y="174"/>
                    </a:lnTo>
                    <a:lnTo>
                      <a:pt x="259" y="177"/>
                    </a:lnTo>
                    <a:lnTo>
                      <a:pt x="255" y="177"/>
                    </a:lnTo>
                    <a:lnTo>
                      <a:pt x="258" y="177"/>
                    </a:lnTo>
                    <a:lnTo>
                      <a:pt x="259" y="178"/>
                    </a:lnTo>
                    <a:lnTo>
                      <a:pt x="258" y="179"/>
                    </a:lnTo>
                    <a:lnTo>
                      <a:pt x="260" y="179"/>
                    </a:lnTo>
                    <a:lnTo>
                      <a:pt x="261" y="181"/>
                    </a:lnTo>
                    <a:lnTo>
                      <a:pt x="260" y="182"/>
                    </a:lnTo>
                    <a:lnTo>
                      <a:pt x="261" y="182"/>
                    </a:lnTo>
                    <a:lnTo>
                      <a:pt x="264" y="183"/>
                    </a:lnTo>
                    <a:lnTo>
                      <a:pt x="265" y="182"/>
                    </a:lnTo>
                    <a:lnTo>
                      <a:pt x="262" y="184"/>
                    </a:lnTo>
                    <a:lnTo>
                      <a:pt x="264" y="185"/>
                    </a:lnTo>
                    <a:lnTo>
                      <a:pt x="266" y="187"/>
                    </a:lnTo>
                    <a:lnTo>
                      <a:pt x="267" y="188"/>
                    </a:lnTo>
                    <a:lnTo>
                      <a:pt x="267" y="191"/>
                    </a:lnTo>
                    <a:lnTo>
                      <a:pt x="266" y="191"/>
                    </a:lnTo>
                    <a:lnTo>
                      <a:pt x="267" y="193"/>
                    </a:lnTo>
                    <a:lnTo>
                      <a:pt x="266" y="194"/>
                    </a:lnTo>
                    <a:lnTo>
                      <a:pt x="265" y="193"/>
                    </a:lnTo>
                    <a:lnTo>
                      <a:pt x="265" y="191"/>
                    </a:lnTo>
                    <a:lnTo>
                      <a:pt x="264" y="189"/>
                    </a:lnTo>
                    <a:lnTo>
                      <a:pt x="260" y="185"/>
                    </a:lnTo>
                    <a:lnTo>
                      <a:pt x="262" y="188"/>
                    </a:lnTo>
                    <a:lnTo>
                      <a:pt x="261" y="190"/>
                    </a:lnTo>
                    <a:lnTo>
                      <a:pt x="261" y="191"/>
                    </a:lnTo>
                    <a:lnTo>
                      <a:pt x="262" y="193"/>
                    </a:lnTo>
                    <a:lnTo>
                      <a:pt x="264" y="195"/>
                    </a:lnTo>
                    <a:lnTo>
                      <a:pt x="261" y="194"/>
                    </a:lnTo>
                    <a:lnTo>
                      <a:pt x="265" y="198"/>
                    </a:lnTo>
                    <a:lnTo>
                      <a:pt x="265" y="200"/>
                    </a:lnTo>
                    <a:lnTo>
                      <a:pt x="261" y="200"/>
                    </a:lnTo>
                    <a:lnTo>
                      <a:pt x="260" y="199"/>
                    </a:lnTo>
                    <a:lnTo>
                      <a:pt x="260" y="200"/>
                    </a:lnTo>
                    <a:lnTo>
                      <a:pt x="261" y="202"/>
                    </a:lnTo>
                    <a:lnTo>
                      <a:pt x="262" y="204"/>
                    </a:lnTo>
                    <a:lnTo>
                      <a:pt x="261" y="205"/>
                    </a:lnTo>
                    <a:lnTo>
                      <a:pt x="260" y="205"/>
                    </a:lnTo>
                    <a:lnTo>
                      <a:pt x="259" y="204"/>
                    </a:lnTo>
                    <a:lnTo>
                      <a:pt x="260" y="202"/>
                    </a:lnTo>
                    <a:lnTo>
                      <a:pt x="259" y="200"/>
                    </a:lnTo>
                    <a:lnTo>
                      <a:pt x="258" y="201"/>
                    </a:lnTo>
                    <a:lnTo>
                      <a:pt x="255" y="200"/>
                    </a:lnTo>
                    <a:lnTo>
                      <a:pt x="255" y="199"/>
                    </a:lnTo>
                    <a:lnTo>
                      <a:pt x="254" y="200"/>
                    </a:lnTo>
                    <a:lnTo>
                      <a:pt x="253" y="200"/>
                    </a:lnTo>
                    <a:lnTo>
                      <a:pt x="254" y="198"/>
                    </a:lnTo>
                    <a:lnTo>
                      <a:pt x="252" y="199"/>
                    </a:lnTo>
                    <a:lnTo>
                      <a:pt x="250" y="196"/>
                    </a:lnTo>
                    <a:lnTo>
                      <a:pt x="249" y="195"/>
                    </a:lnTo>
                    <a:lnTo>
                      <a:pt x="250" y="198"/>
                    </a:lnTo>
                    <a:lnTo>
                      <a:pt x="252" y="199"/>
                    </a:lnTo>
                    <a:lnTo>
                      <a:pt x="248" y="199"/>
                    </a:lnTo>
                    <a:lnTo>
                      <a:pt x="247" y="196"/>
                    </a:lnTo>
                    <a:lnTo>
                      <a:pt x="246" y="195"/>
                    </a:lnTo>
                    <a:lnTo>
                      <a:pt x="246" y="193"/>
                    </a:lnTo>
                    <a:lnTo>
                      <a:pt x="246" y="198"/>
                    </a:lnTo>
                    <a:lnTo>
                      <a:pt x="244" y="198"/>
                    </a:lnTo>
                    <a:lnTo>
                      <a:pt x="244" y="195"/>
                    </a:lnTo>
                    <a:lnTo>
                      <a:pt x="242" y="195"/>
                    </a:lnTo>
                    <a:lnTo>
                      <a:pt x="242" y="193"/>
                    </a:lnTo>
                    <a:lnTo>
                      <a:pt x="240" y="194"/>
                    </a:lnTo>
                    <a:lnTo>
                      <a:pt x="238" y="193"/>
                    </a:lnTo>
                    <a:lnTo>
                      <a:pt x="237" y="190"/>
                    </a:lnTo>
                    <a:lnTo>
                      <a:pt x="233" y="187"/>
                    </a:lnTo>
                    <a:lnTo>
                      <a:pt x="233" y="189"/>
                    </a:lnTo>
                    <a:lnTo>
                      <a:pt x="235" y="190"/>
                    </a:lnTo>
                    <a:lnTo>
                      <a:pt x="232" y="190"/>
                    </a:lnTo>
                    <a:lnTo>
                      <a:pt x="231" y="189"/>
                    </a:lnTo>
                    <a:lnTo>
                      <a:pt x="229" y="189"/>
                    </a:lnTo>
                    <a:lnTo>
                      <a:pt x="226" y="187"/>
                    </a:lnTo>
                    <a:lnTo>
                      <a:pt x="224" y="185"/>
                    </a:lnTo>
                    <a:lnTo>
                      <a:pt x="221" y="187"/>
                    </a:lnTo>
                    <a:lnTo>
                      <a:pt x="223" y="188"/>
                    </a:lnTo>
                    <a:lnTo>
                      <a:pt x="224" y="190"/>
                    </a:lnTo>
                    <a:lnTo>
                      <a:pt x="225" y="191"/>
                    </a:lnTo>
                    <a:lnTo>
                      <a:pt x="227" y="193"/>
                    </a:lnTo>
                    <a:lnTo>
                      <a:pt x="230" y="195"/>
                    </a:lnTo>
                    <a:lnTo>
                      <a:pt x="232" y="196"/>
                    </a:lnTo>
                    <a:lnTo>
                      <a:pt x="233" y="198"/>
                    </a:lnTo>
                    <a:lnTo>
                      <a:pt x="233" y="199"/>
                    </a:lnTo>
                    <a:lnTo>
                      <a:pt x="236" y="198"/>
                    </a:lnTo>
                    <a:lnTo>
                      <a:pt x="235" y="200"/>
                    </a:lnTo>
                    <a:lnTo>
                      <a:pt x="237" y="199"/>
                    </a:lnTo>
                    <a:lnTo>
                      <a:pt x="241" y="202"/>
                    </a:lnTo>
                    <a:lnTo>
                      <a:pt x="242" y="205"/>
                    </a:lnTo>
                    <a:lnTo>
                      <a:pt x="243" y="204"/>
                    </a:lnTo>
                    <a:lnTo>
                      <a:pt x="244" y="205"/>
                    </a:lnTo>
                    <a:lnTo>
                      <a:pt x="247" y="206"/>
                    </a:lnTo>
                    <a:lnTo>
                      <a:pt x="247" y="209"/>
                    </a:lnTo>
                    <a:lnTo>
                      <a:pt x="248" y="209"/>
                    </a:lnTo>
                    <a:lnTo>
                      <a:pt x="247" y="210"/>
                    </a:lnTo>
                    <a:lnTo>
                      <a:pt x="248" y="211"/>
                    </a:lnTo>
                    <a:lnTo>
                      <a:pt x="249" y="210"/>
                    </a:lnTo>
                    <a:lnTo>
                      <a:pt x="250" y="211"/>
                    </a:lnTo>
                    <a:lnTo>
                      <a:pt x="253" y="211"/>
                    </a:lnTo>
                    <a:lnTo>
                      <a:pt x="252" y="213"/>
                    </a:lnTo>
                    <a:lnTo>
                      <a:pt x="250" y="215"/>
                    </a:lnTo>
                    <a:lnTo>
                      <a:pt x="252" y="216"/>
                    </a:lnTo>
                    <a:lnTo>
                      <a:pt x="250" y="217"/>
                    </a:lnTo>
                    <a:lnTo>
                      <a:pt x="248" y="217"/>
                    </a:lnTo>
                    <a:lnTo>
                      <a:pt x="247" y="216"/>
                    </a:lnTo>
                    <a:lnTo>
                      <a:pt x="244" y="216"/>
                    </a:lnTo>
                    <a:lnTo>
                      <a:pt x="243" y="215"/>
                    </a:lnTo>
                    <a:lnTo>
                      <a:pt x="241" y="215"/>
                    </a:lnTo>
                    <a:lnTo>
                      <a:pt x="240" y="213"/>
                    </a:lnTo>
                    <a:lnTo>
                      <a:pt x="237" y="212"/>
                    </a:lnTo>
                    <a:lnTo>
                      <a:pt x="232" y="212"/>
                    </a:lnTo>
                    <a:lnTo>
                      <a:pt x="230" y="211"/>
                    </a:lnTo>
                    <a:lnTo>
                      <a:pt x="226" y="211"/>
                    </a:lnTo>
                    <a:lnTo>
                      <a:pt x="223" y="207"/>
                    </a:lnTo>
                    <a:lnTo>
                      <a:pt x="223" y="205"/>
                    </a:lnTo>
                    <a:lnTo>
                      <a:pt x="223" y="207"/>
                    </a:lnTo>
                    <a:lnTo>
                      <a:pt x="221" y="209"/>
                    </a:lnTo>
                    <a:lnTo>
                      <a:pt x="220" y="209"/>
                    </a:lnTo>
                    <a:lnTo>
                      <a:pt x="215" y="204"/>
                    </a:lnTo>
                    <a:lnTo>
                      <a:pt x="213" y="202"/>
                    </a:lnTo>
                    <a:lnTo>
                      <a:pt x="212" y="201"/>
                    </a:lnTo>
                    <a:lnTo>
                      <a:pt x="213" y="202"/>
                    </a:lnTo>
                    <a:lnTo>
                      <a:pt x="210" y="202"/>
                    </a:lnTo>
                    <a:lnTo>
                      <a:pt x="212" y="200"/>
                    </a:lnTo>
                    <a:lnTo>
                      <a:pt x="210" y="201"/>
                    </a:lnTo>
                    <a:lnTo>
                      <a:pt x="208" y="202"/>
                    </a:lnTo>
                    <a:lnTo>
                      <a:pt x="207" y="202"/>
                    </a:lnTo>
                    <a:lnTo>
                      <a:pt x="206" y="201"/>
                    </a:lnTo>
                    <a:lnTo>
                      <a:pt x="203" y="200"/>
                    </a:lnTo>
                    <a:lnTo>
                      <a:pt x="201" y="200"/>
                    </a:lnTo>
                    <a:lnTo>
                      <a:pt x="201" y="198"/>
                    </a:lnTo>
                    <a:lnTo>
                      <a:pt x="200" y="199"/>
                    </a:lnTo>
                    <a:lnTo>
                      <a:pt x="201" y="198"/>
                    </a:lnTo>
                    <a:lnTo>
                      <a:pt x="197" y="198"/>
                    </a:lnTo>
                    <a:lnTo>
                      <a:pt x="196" y="196"/>
                    </a:lnTo>
                    <a:lnTo>
                      <a:pt x="194" y="196"/>
                    </a:lnTo>
                    <a:lnTo>
                      <a:pt x="192" y="195"/>
                    </a:lnTo>
                    <a:lnTo>
                      <a:pt x="191" y="193"/>
                    </a:lnTo>
                    <a:lnTo>
                      <a:pt x="190" y="193"/>
                    </a:lnTo>
                    <a:lnTo>
                      <a:pt x="189" y="191"/>
                    </a:lnTo>
                    <a:lnTo>
                      <a:pt x="195" y="191"/>
                    </a:lnTo>
                    <a:lnTo>
                      <a:pt x="197" y="189"/>
                    </a:lnTo>
                    <a:lnTo>
                      <a:pt x="194" y="189"/>
                    </a:lnTo>
                    <a:lnTo>
                      <a:pt x="195" y="187"/>
                    </a:lnTo>
                    <a:lnTo>
                      <a:pt x="192" y="188"/>
                    </a:lnTo>
                    <a:lnTo>
                      <a:pt x="191" y="185"/>
                    </a:lnTo>
                    <a:lnTo>
                      <a:pt x="190" y="184"/>
                    </a:lnTo>
                    <a:lnTo>
                      <a:pt x="190" y="188"/>
                    </a:lnTo>
                    <a:lnTo>
                      <a:pt x="187" y="185"/>
                    </a:lnTo>
                    <a:lnTo>
                      <a:pt x="186" y="188"/>
                    </a:lnTo>
                    <a:lnTo>
                      <a:pt x="186" y="185"/>
                    </a:lnTo>
                    <a:lnTo>
                      <a:pt x="187" y="184"/>
                    </a:lnTo>
                    <a:lnTo>
                      <a:pt x="186" y="182"/>
                    </a:lnTo>
                    <a:lnTo>
                      <a:pt x="186" y="184"/>
                    </a:lnTo>
                    <a:lnTo>
                      <a:pt x="185" y="185"/>
                    </a:lnTo>
                    <a:lnTo>
                      <a:pt x="181" y="182"/>
                    </a:lnTo>
                    <a:lnTo>
                      <a:pt x="179" y="181"/>
                    </a:lnTo>
                    <a:lnTo>
                      <a:pt x="180" y="179"/>
                    </a:lnTo>
                    <a:lnTo>
                      <a:pt x="178" y="179"/>
                    </a:lnTo>
                    <a:lnTo>
                      <a:pt x="178" y="177"/>
                    </a:lnTo>
                    <a:lnTo>
                      <a:pt x="175" y="177"/>
                    </a:lnTo>
                    <a:lnTo>
                      <a:pt x="174" y="176"/>
                    </a:lnTo>
                    <a:lnTo>
                      <a:pt x="174" y="173"/>
                    </a:lnTo>
                    <a:lnTo>
                      <a:pt x="177" y="172"/>
                    </a:lnTo>
                    <a:lnTo>
                      <a:pt x="174" y="173"/>
                    </a:lnTo>
                    <a:lnTo>
                      <a:pt x="173" y="174"/>
                    </a:lnTo>
                    <a:lnTo>
                      <a:pt x="172" y="177"/>
                    </a:lnTo>
                    <a:lnTo>
                      <a:pt x="172" y="173"/>
                    </a:lnTo>
                    <a:lnTo>
                      <a:pt x="174" y="172"/>
                    </a:lnTo>
                    <a:lnTo>
                      <a:pt x="172" y="171"/>
                    </a:lnTo>
                    <a:lnTo>
                      <a:pt x="171" y="173"/>
                    </a:lnTo>
                    <a:lnTo>
                      <a:pt x="169" y="172"/>
                    </a:lnTo>
                    <a:lnTo>
                      <a:pt x="171" y="173"/>
                    </a:lnTo>
                    <a:lnTo>
                      <a:pt x="168" y="174"/>
                    </a:lnTo>
                    <a:lnTo>
                      <a:pt x="168" y="177"/>
                    </a:lnTo>
                    <a:lnTo>
                      <a:pt x="168" y="174"/>
                    </a:lnTo>
                    <a:lnTo>
                      <a:pt x="167" y="173"/>
                    </a:lnTo>
                    <a:lnTo>
                      <a:pt x="168" y="173"/>
                    </a:lnTo>
                    <a:lnTo>
                      <a:pt x="167" y="172"/>
                    </a:lnTo>
                    <a:lnTo>
                      <a:pt x="168" y="171"/>
                    </a:lnTo>
                    <a:lnTo>
                      <a:pt x="166" y="172"/>
                    </a:lnTo>
                    <a:lnTo>
                      <a:pt x="165" y="171"/>
                    </a:lnTo>
                    <a:lnTo>
                      <a:pt x="165" y="172"/>
                    </a:lnTo>
                    <a:lnTo>
                      <a:pt x="163" y="171"/>
                    </a:lnTo>
                    <a:lnTo>
                      <a:pt x="161" y="170"/>
                    </a:lnTo>
                    <a:lnTo>
                      <a:pt x="162" y="168"/>
                    </a:lnTo>
                    <a:lnTo>
                      <a:pt x="161" y="170"/>
                    </a:lnTo>
                    <a:lnTo>
                      <a:pt x="158" y="168"/>
                    </a:lnTo>
                    <a:lnTo>
                      <a:pt x="161" y="171"/>
                    </a:lnTo>
                    <a:lnTo>
                      <a:pt x="163" y="172"/>
                    </a:lnTo>
                    <a:lnTo>
                      <a:pt x="161" y="173"/>
                    </a:lnTo>
                    <a:lnTo>
                      <a:pt x="162" y="174"/>
                    </a:lnTo>
                    <a:lnTo>
                      <a:pt x="161" y="176"/>
                    </a:lnTo>
                    <a:lnTo>
                      <a:pt x="160" y="174"/>
                    </a:lnTo>
                    <a:lnTo>
                      <a:pt x="155" y="174"/>
                    </a:lnTo>
                    <a:lnTo>
                      <a:pt x="154" y="173"/>
                    </a:lnTo>
                    <a:lnTo>
                      <a:pt x="151" y="172"/>
                    </a:lnTo>
                    <a:lnTo>
                      <a:pt x="150" y="172"/>
                    </a:lnTo>
                    <a:lnTo>
                      <a:pt x="150" y="173"/>
                    </a:lnTo>
                    <a:lnTo>
                      <a:pt x="149" y="174"/>
                    </a:lnTo>
                    <a:lnTo>
                      <a:pt x="150" y="176"/>
                    </a:lnTo>
                    <a:lnTo>
                      <a:pt x="145" y="176"/>
                    </a:lnTo>
                    <a:lnTo>
                      <a:pt x="143" y="177"/>
                    </a:lnTo>
                    <a:lnTo>
                      <a:pt x="142" y="177"/>
                    </a:lnTo>
                    <a:lnTo>
                      <a:pt x="140" y="179"/>
                    </a:lnTo>
                    <a:lnTo>
                      <a:pt x="139" y="178"/>
                    </a:lnTo>
                    <a:lnTo>
                      <a:pt x="137" y="178"/>
                    </a:lnTo>
                    <a:lnTo>
                      <a:pt x="135" y="177"/>
                    </a:lnTo>
                    <a:lnTo>
                      <a:pt x="133" y="178"/>
                    </a:lnTo>
                    <a:lnTo>
                      <a:pt x="131" y="176"/>
                    </a:lnTo>
                    <a:lnTo>
                      <a:pt x="128" y="176"/>
                    </a:lnTo>
                    <a:lnTo>
                      <a:pt x="125" y="172"/>
                    </a:lnTo>
                    <a:lnTo>
                      <a:pt x="125" y="170"/>
                    </a:lnTo>
                    <a:lnTo>
                      <a:pt x="126" y="168"/>
                    </a:lnTo>
                    <a:lnTo>
                      <a:pt x="125" y="166"/>
                    </a:lnTo>
                    <a:lnTo>
                      <a:pt x="127" y="165"/>
                    </a:lnTo>
                    <a:lnTo>
                      <a:pt x="128" y="163"/>
                    </a:lnTo>
                    <a:lnTo>
                      <a:pt x="131" y="162"/>
                    </a:lnTo>
                    <a:lnTo>
                      <a:pt x="132" y="162"/>
                    </a:lnTo>
                    <a:lnTo>
                      <a:pt x="133" y="161"/>
                    </a:lnTo>
                    <a:lnTo>
                      <a:pt x="132" y="160"/>
                    </a:lnTo>
                    <a:lnTo>
                      <a:pt x="133" y="159"/>
                    </a:lnTo>
                    <a:lnTo>
                      <a:pt x="132" y="157"/>
                    </a:lnTo>
                    <a:lnTo>
                      <a:pt x="138" y="157"/>
                    </a:lnTo>
                    <a:lnTo>
                      <a:pt x="139" y="159"/>
                    </a:lnTo>
                    <a:lnTo>
                      <a:pt x="143" y="159"/>
                    </a:lnTo>
                    <a:lnTo>
                      <a:pt x="145" y="160"/>
                    </a:lnTo>
                    <a:lnTo>
                      <a:pt x="152" y="160"/>
                    </a:lnTo>
                    <a:lnTo>
                      <a:pt x="155" y="161"/>
                    </a:lnTo>
                    <a:lnTo>
                      <a:pt x="156" y="160"/>
                    </a:lnTo>
                    <a:lnTo>
                      <a:pt x="156" y="159"/>
                    </a:lnTo>
                    <a:lnTo>
                      <a:pt x="161" y="159"/>
                    </a:lnTo>
                    <a:lnTo>
                      <a:pt x="162" y="160"/>
                    </a:lnTo>
                    <a:lnTo>
                      <a:pt x="165" y="157"/>
                    </a:lnTo>
                    <a:lnTo>
                      <a:pt x="167" y="156"/>
                    </a:lnTo>
                    <a:lnTo>
                      <a:pt x="171" y="156"/>
                    </a:lnTo>
                    <a:lnTo>
                      <a:pt x="173" y="157"/>
                    </a:lnTo>
                    <a:lnTo>
                      <a:pt x="173" y="155"/>
                    </a:lnTo>
                    <a:lnTo>
                      <a:pt x="172" y="154"/>
                    </a:lnTo>
                    <a:lnTo>
                      <a:pt x="171" y="151"/>
                    </a:lnTo>
                    <a:lnTo>
                      <a:pt x="169" y="151"/>
                    </a:lnTo>
                    <a:lnTo>
                      <a:pt x="167" y="150"/>
                    </a:lnTo>
                    <a:lnTo>
                      <a:pt x="165" y="148"/>
                    </a:lnTo>
                    <a:lnTo>
                      <a:pt x="163" y="145"/>
                    </a:lnTo>
                    <a:lnTo>
                      <a:pt x="166" y="144"/>
                    </a:lnTo>
                    <a:lnTo>
                      <a:pt x="167" y="143"/>
                    </a:lnTo>
                    <a:lnTo>
                      <a:pt x="169" y="142"/>
                    </a:lnTo>
                    <a:lnTo>
                      <a:pt x="172" y="139"/>
                    </a:lnTo>
                    <a:lnTo>
                      <a:pt x="174" y="138"/>
                    </a:lnTo>
                    <a:lnTo>
                      <a:pt x="177" y="135"/>
                    </a:lnTo>
                    <a:lnTo>
                      <a:pt x="179" y="134"/>
                    </a:lnTo>
                    <a:lnTo>
                      <a:pt x="179" y="133"/>
                    </a:lnTo>
                    <a:lnTo>
                      <a:pt x="180" y="131"/>
                    </a:lnTo>
                    <a:lnTo>
                      <a:pt x="181" y="129"/>
                    </a:lnTo>
                    <a:lnTo>
                      <a:pt x="184" y="129"/>
                    </a:lnTo>
                    <a:lnTo>
                      <a:pt x="186" y="127"/>
                    </a:lnTo>
                    <a:lnTo>
                      <a:pt x="186" y="124"/>
                    </a:lnTo>
                    <a:lnTo>
                      <a:pt x="185" y="123"/>
                    </a:lnTo>
                    <a:lnTo>
                      <a:pt x="184" y="121"/>
                    </a:lnTo>
                    <a:lnTo>
                      <a:pt x="184" y="120"/>
                    </a:lnTo>
                    <a:lnTo>
                      <a:pt x="183" y="118"/>
                    </a:lnTo>
                    <a:lnTo>
                      <a:pt x="183" y="116"/>
                    </a:lnTo>
                    <a:lnTo>
                      <a:pt x="180" y="114"/>
                    </a:lnTo>
                    <a:lnTo>
                      <a:pt x="180" y="112"/>
                    </a:lnTo>
                    <a:lnTo>
                      <a:pt x="179" y="110"/>
                    </a:lnTo>
                    <a:lnTo>
                      <a:pt x="179" y="109"/>
                    </a:lnTo>
                    <a:lnTo>
                      <a:pt x="177" y="109"/>
                    </a:lnTo>
                    <a:lnTo>
                      <a:pt x="175" y="107"/>
                    </a:lnTo>
                    <a:lnTo>
                      <a:pt x="177" y="105"/>
                    </a:lnTo>
                    <a:lnTo>
                      <a:pt x="174" y="106"/>
                    </a:lnTo>
                    <a:lnTo>
                      <a:pt x="173" y="107"/>
                    </a:lnTo>
                    <a:lnTo>
                      <a:pt x="171" y="106"/>
                    </a:lnTo>
                    <a:lnTo>
                      <a:pt x="169" y="105"/>
                    </a:lnTo>
                    <a:lnTo>
                      <a:pt x="169" y="104"/>
                    </a:lnTo>
                    <a:lnTo>
                      <a:pt x="171" y="101"/>
                    </a:lnTo>
                    <a:lnTo>
                      <a:pt x="171" y="100"/>
                    </a:lnTo>
                    <a:lnTo>
                      <a:pt x="168" y="99"/>
                    </a:lnTo>
                    <a:lnTo>
                      <a:pt x="167" y="99"/>
                    </a:lnTo>
                    <a:lnTo>
                      <a:pt x="168" y="100"/>
                    </a:lnTo>
                    <a:lnTo>
                      <a:pt x="169" y="103"/>
                    </a:lnTo>
                    <a:lnTo>
                      <a:pt x="165" y="103"/>
                    </a:lnTo>
                    <a:lnTo>
                      <a:pt x="163" y="101"/>
                    </a:lnTo>
                    <a:lnTo>
                      <a:pt x="162" y="99"/>
                    </a:lnTo>
                    <a:lnTo>
                      <a:pt x="162" y="98"/>
                    </a:lnTo>
                    <a:lnTo>
                      <a:pt x="158" y="98"/>
                    </a:lnTo>
                    <a:lnTo>
                      <a:pt x="161" y="96"/>
                    </a:lnTo>
                    <a:lnTo>
                      <a:pt x="158" y="95"/>
                    </a:lnTo>
                    <a:lnTo>
                      <a:pt x="155" y="95"/>
                    </a:lnTo>
                    <a:lnTo>
                      <a:pt x="154" y="94"/>
                    </a:lnTo>
                    <a:lnTo>
                      <a:pt x="152" y="95"/>
                    </a:lnTo>
                    <a:lnTo>
                      <a:pt x="150" y="96"/>
                    </a:lnTo>
                    <a:lnTo>
                      <a:pt x="149" y="98"/>
                    </a:lnTo>
                    <a:lnTo>
                      <a:pt x="144" y="100"/>
                    </a:lnTo>
                    <a:lnTo>
                      <a:pt x="142" y="100"/>
                    </a:lnTo>
                    <a:lnTo>
                      <a:pt x="140" y="99"/>
                    </a:lnTo>
                    <a:lnTo>
                      <a:pt x="142" y="98"/>
                    </a:lnTo>
                    <a:lnTo>
                      <a:pt x="140" y="95"/>
                    </a:lnTo>
                    <a:lnTo>
                      <a:pt x="143" y="93"/>
                    </a:lnTo>
                    <a:lnTo>
                      <a:pt x="145" y="93"/>
                    </a:lnTo>
                    <a:lnTo>
                      <a:pt x="148" y="94"/>
                    </a:lnTo>
                    <a:lnTo>
                      <a:pt x="149" y="93"/>
                    </a:lnTo>
                    <a:lnTo>
                      <a:pt x="151" y="93"/>
                    </a:lnTo>
                    <a:lnTo>
                      <a:pt x="152" y="90"/>
                    </a:lnTo>
                    <a:lnTo>
                      <a:pt x="151" y="89"/>
                    </a:lnTo>
                    <a:lnTo>
                      <a:pt x="149" y="88"/>
                    </a:lnTo>
                    <a:lnTo>
                      <a:pt x="148" y="87"/>
                    </a:lnTo>
                    <a:lnTo>
                      <a:pt x="144" y="87"/>
                    </a:lnTo>
                    <a:lnTo>
                      <a:pt x="143" y="86"/>
                    </a:lnTo>
                    <a:lnTo>
                      <a:pt x="140" y="84"/>
                    </a:lnTo>
                    <a:lnTo>
                      <a:pt x="142" y="82"/>
                    </a:lnTo>
                    <a:lnTo>
                      <a:pt x="144" y="82"/>
                    </a:lnTo>
                    <a:lnTo>
                      <a:pt x="145" y="84"/>
                    </a:lnTo>
                    <a:lnTo>
                      <a:pt x="145" y="82"/>
                    </a:lnTo>
                    <a:lnTo>
                      <a:pt x="142" y="82"/>
                    </a:lnTo>
                    <a:lnTo>
                      <a:pt x="140" y="83"/>
                    </a:lnTo>
                    <a:lnTo>
                      <a:pt x="138" y="83"/>
                    </a:lnTo>
                    <a:lnTo>
                      <a:pt x="137" y="82"/>
                    </a:lnTo>
                    <a:lnTo>
                      <a:pt x="139" y="79"/>
                    </a:lnTo>
                    <a:lnTo>
                      <a:pt x="137" y="79"/>
                    </a:lnTo>
                    <a:lnTo>
                      <a:pt x="135" y="78"/>
                    </a:lnTo>
                    <a:lnTo>
                      <a:pt x="137" y="77"/>
                    </a:lnTo>
                    <a:lnTo>
                      <a:pt x="134" y="77"/>
                    </a:lnTo>
                    <a:lnTo>
                      <a:pt x="133" y="78"/>
                    </a:lnTo>
                    <a:lnTo>
                      <a:pt x="131" y="78"/>
                    </a:lnTo>
                    <a:lnTo>
                      <a:pt x="129" y="76"/>
                    </a:lnTo>
                    <a:lnTo>
                      <a:pt x="129" y="75"/>
                    </a:lnTo>
                    <a:lnTo>
                      <a:pt x="131" y="72"/>
                    </a:lnTo>
                    <a:lnTo>
                      <a:pt x="129" y="71"/>
                    </a:lnTo>
                    <a:lnTo>
                      <a:pt x="123" y="71"/>
                    </a:lnTo>
                    <a:lnTo>
                      <a:pt x="121" y="70"/>
                    </a:lnTo>
                    <a:lnTo>
                      <a:pt x="122" y="68"/>
                    </a:lnTo>
                    <a:lnTo>
                      <a:pt x="120" y="68"/>
                    </a:lnTo>
                    <a:lnTo>
                      <a:pt x="119" y="67"/>
                    </a:lnTo>
                    <a:lnTo>
                      <a:pt x="117" y="67"/>
                    </a:lnTo>
                    <a:lnTo>
                      <a:pt x="115" y="66"/>
                    </a:lnTo>
                    <a:lnTo>
                      <a:pt x="117" y="65"/>
                    </a:lnTo>
                    <a:lnTo>
                      <a:pt x="119" y="65"/>
                    </a:lnTo>
                    <a:lnTo>
                      <a:pt x="116" y="62"/>
                    </a:lnTo>
                    <a:lnTo>
                      <a:pt x="115" y="64"/>
                    </a:lnTo>
                    <a:lnTo>
                      <a:pt x="115" y="67"/>
                    </a:lnTo>
                    <a:lnTo>
                      <a:pt x="112" y="67"/>
                    </a:lnTo>
                    <a:lnTo>
                      <a:pt x="114" y="66"/>
                    </a:lnTo>
                    <a:lnTo>
                      <a:pt x="112" y="66"/>
                    </a:lnTo>
                    <a:lnTo>
                      <a:pt x="111" y="64"/>
                    </a:lnTo>
                    <a:lnTo>
                      <a:pt x="111" y="66"/>
                    </a:lnTo>
                    <a:lnTo>
                      <a:pt x="110" y="68"/>
                    </a:lnTo>
                    <a:lnTo>
                      <a:pt x="111" y="68"/>
                    </a:lnTo>
                    <a:lnTo>
                      <a:pt x="114" y="70"/>
                    </a:lnTo>
                    <a:lnTo>
                      <a:pt x="116" y="68"/>
                    </a:lnTo>
                    <a:lnTo>
                      <a:pt x="117" y="71"/>
                    </a:lnTo>
                    <a:lnTo>
                      <a:pt x="119" y="72"/>
                    </a:lnTo>
                    <a:lnTo>
                      <a:pt x="119" y="75"/>
                    </a:lnTo>
                    <a:lnTo>
                      <a:pt x="120" y="76"/>
                    </a:lnTo>
                    <a:lnTo>
                      <a:pt x="119" y="77"/>
                    </a:lnTo>
                    <a:lnTo>
                      <a:pt x="111" y="77"/>
                    </a:lnTo>
                    <a:lnTo>
                      <a:pt x="109" y="78"/>
                    </a:lnTo>
                    <a:lnTo>
                      <a:pt x="108" y="77"/>
                    </a:lnTo>
                    <a:lnTo>
                      <a:pt x="105" y="77"/>
                    </a:lnTo>
                    <a:lnTo>
                      <a:pt x="104" y="75"/>
                    </a:lnTo>
                    <a:lnTo>
                      <a:pt x="102" y="76"/>
                    </a:lnTo>
                    <a:lnTo>
                      <a:pt x="100" y="75"/>
                    </a:lnTo>
                    <a:lnTo>
                      <a:pt x="97" y="75"/>
                    </a:lnTo>
                    <a:lnTo>
                      <a:pt x="94" y="73"/>
                    </a:lnTo>
                    <a:lnTo>
                      <a:pt x="88" y="73"/>
                    </a:lnTo>
                    <a:lnTo>
                      <a:pt x="91" y="75"/>
                    </a:lnTo>
                    <a:lnTo>
                      <a:pt x="92" y="75"/>
                    </a:lnTo>
                    <a:lnTo>
                      <a:pt x="94" y="76"/>
                    </a:lnTo>
                    <a:lnTo>
                      <a:pt x="96" y="78"/>
                    </a:lnTo>
                    <a:lnTo>
                      <a:pt x="98" y="79"/>
                    </a:lnTo>
                    <a:lnTo>
                      <a:pt x="97" y="81"/>
                    </a:lnTo>
                    <a:lnTo>
                      <a:pt x="94" y="79"/>
                    </a:lnTo>
                    <a:lnTo>
                      <a:pt x="93" y="78"/>
                    </a:lnTo>
                    <a:lnTo>
                      <a:pt x="91" y="77"/>
                    </a:lnTo>
                    <a:lnTo>
                      <a:pt x="90" y="77"/>
                    </a:lnTo>
                    <a:lnTo>
                      <a:pt x="87" y="76"/>
                    </a:lnTo>
                    <a:lnTo>
                      <a:pt x="83" y="72"/>
                    </a:lnTo>
                    <a:lnTo>
                      <a:pt x="80" y="72"/>
                    </a:lnTo>
                    <a:lnTo>
                      <a:pt x="75" y="70"/>
                    </a:lnTo>
                    <a:lnTo>
                      <a:pt x="77" y="71"/>
                    </a:lnTo>
                    <a:lnTo>
                      <a:pt x="79" y="72"/>
                    </a:lnTo>
                    <a:lnTo>
                      <a:pt x="81" y="73"/>
                    </a:lnTo>
                    <a:lnTo>
                      <a:pt x="83" y="73"/>
                    </a:lnTo>
                    <a:lnTo>
                      <a:pt x="85" y="75"/>
                    </a:lnTo>
                    <a:lnTo>
                      <a:pt x="87" y="76"/>
                    </a:lnTo>
                    <a:lnTo>
                      <a:pt x="87" y="78"/>
                    </a:lnTo>
                    <a:lnTo>
                      <a:pt x="79" y="78"/>
                    </a:lnTo>
                    <a:lnTo>
                      <a:pt x="77" y="77"/>
                    </a:lnTo>
                    <a:lnTo>
                      <a:pt x="75" y="76"/>
                    </a:lnTo>
                    <a:lnTo>
                      <a:pt x="74" y="75"/>
                    </a:lnTo>
                    <a:lnTo>
                      <a:pt x="71" y="76"/>
                    </a:lnTo>
                    <a:lnTo>
                      <a:pt x="59" y="76"/>
                    </a:lnTo>
                    <a:lnTo>
                      <a:pt x="57" y="75"/>
                    </a:lnTo>
                    <a:lnTo>
                      <a:pt x="56" y="73"/>
                    </a:lnTo>
                    <a:lnTo>
                      <a:pt x="45" y="73"/>
                    </a:lnTo>
                    <a:lnTo>
                      <a:pt x="46" y="75"/>
                    </a:lnTo>
                    <a:lnTo>
                      <a:pt x="51" y="75"/>
                    </a:lnTo>
                    <a:lnTo>
                      <a:pt x="47" y="75"/>
                    </a:lnTo>
                    <a:lnTo>
                      <a:pt x="45" y="76"/>
                    </a:lnTo>
                    <a:lnTo>
                      <a:pt x="44" y="75"/>
                    </a:lnTo>
                    <a:lnTo>
                      <a:pt x="41" y="73"/>
                    </a:lnTo>
                    <a:lnTo>
                      <a:pt x="37" y="70"/>
                    </a:lnTo>
                    <a:lnTo>
                      <a:pt x="37" y="67"/>
                    </a:lnTo>
                    <a:lnTo>
                      <a:pt x="40" y="67"/>
                    </a:lnTo>
                    <a:lnTo>
                      <a:pt x="37" y="67"/>
                    </a:lnTo>
                    <a:lnTo>
                      <a:pt x="36" y="68"/>
                    </a:lnTo>
                    <a:lnTo>
                      <a:pt x="34" y="70"/>
                    </a:lnTo>
                    <a:lnTo>
                      <a:pt x="34" y="67"/>
                    </a:lnTo>
                    <a:lnTo>
                      <a:pt x="31" y="67"/>
                    </a:lnTo>
                    <a:lnTo>
                      <a:pt x="30" y="68"/>
                    </a:lnTo>
                    <a:lnTo>
                      <a:pt x="33" y="68"/>
                    </a:lnTo>
                    <a:lnTo>
                      <a:pt x="30" y="70"/>
                    </a:lnTo>
                    <a:lnTo>
                      <a:pt x="27" y="70"/>
                    </a:lnTo>
                    <a:lnTo>
                      <a:pt x="25" y="68"/>
                    </a:lnTo>
                    <a:lnTo>
                      <a:pt x="24" y="71"/>
                    </a:lnTo>
                    <a:lnTo>
                      <a:pt x="22" y="70"/>
                    </a:lnTo>
                    <a:lnTo>
                      <a:pt x="21" y="70"/>
                    </a:lnTo>
                    <a:lnTo>
                      <a:pt x="22" y="70"/>
                    </a:lnTo>
                    <a:lnTo>
                      <a:pt x="21" y="68"/>
                    </a:lnTo>
                    <a:lnTo>
                      <a:pt x="18" y="67"/>
                    </a:lnTo>
                    <a:lnTo>
                      <a:pt x="17" y="67"/>
                    </a:lnTo>
                    <a:lnTo>
                      <a:pt x="12" y="65"/>
                    </a:lnTo>
                    <a:lnTo>
                      <a:pt x="11" y="62"/>
                    </a:lnTo>
                    <a:lnTo>
                      <a:pt x="7" y="59"/>
                    </a:lnTo>
                    <a:lnTo>
                      <a:pt x="10" y="58"/>
                    </a:lnTo>
                    <a:lnTo>
                      <a:pt x="8" y="56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11" y="56"/>
                    </a:lnTo>
                    <a:lnTo>
                      <a:pt x="13" y="55"/>
                    </a:lnTo>
                    <a:lnTo>
                      <a:pt x="16" y="55"/>
                    </a:lnTo>
                    <a:lnTo>
                      <a:pt x="18" y="58"/>
                    </a:lnTo>
                    <a:lnTo>
                      <a:pt x="28" y="58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30" y="56"/>
                    </a:lnTo>
                    <a:lnTo>
                      <a:pt x="28" y="55"/>
                    </a:lnTo>
                    <a:lnTo>
                      <a:pt x="27" y="54"/>
                    </a:lnTo>
                    <a:lnTo>
                      <a:pt x="24" y="53"/>
                    </a:lnTo>
                    <a:lnTo>
                      <a:pt x="24" y="51"/>
                    </a:lnTo>
                    <a:lnTo>
                      <a:pt x="8" y="51"/>
                    </a:lnTo>
                    <a:lnTo>
                      <a:pt x="7" y="50"/>
                    </a:lnTo>
                    <a:lnTo>
                      <a:pt x="2" y="50"/>
                    </a:lnTo>
                    <a:lnTo>
                      <a:pt x="1" y="48"/>
                    </a:lnTo>
                    <a:lnTo>
                      <a:pt x="1" y="45"/>
                    </a:lnTo>
                    <a:lnTo>
                      <a:pt x="2" y="44"/>
                    </a:lnTo>
                    <a:lnTo>
                      <a:pt x="4" y="42"/>
                    </a:lnTo>
                    <a:lnTo>
                      <a:pt x="2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57" name="Freeform 1024"/>
              <p:cNvSpPr>
                <a:spLocks/>
              </p:cNvSpPr>
              <p:nvPr/>
            </p:nvSpPr>
            <p:spPr bwMode="auto">
              <a:xfrm>
                <a:off x="1238" y="1111"/>
                <a:ext cx="891" cy="461"/>
              </a:xfrm>
              <a:custGeom>
                <a:avLst/>
                <a:gdLst>
                  <a:gd name="T0" fmla="*/ 129 w 891"/>
                  <a:gd name="T1" fmla="*/ 302 h 461"/>
                  <a:gd name="T2" fmla="*/ 112 w 891"/>
                  <a:gd name="T3" fmla="*/ 290 h 461"/>
                  <a:gd name="T4" fmla="*/ 86 w 891"/>
                  <a:gd name="T5" fmla="*/ 246 h 461"/>
                  <a:gd name="T6" fmla="*/ 14 w 891"/>
                  <a:gd name="T7" fmla="*/ 204 h 461"/>
                  <a:gd name="T8" fmla="*/ 54 w 891"/>
                  <a:gd name="T9" fmla="*/ 51 h 461"/>
                  <a:gd name="T10" fmla="*/ 116 w 891"/>
                  <a:gd name="T11" fmla="*/ 36 h 461"/>
                  <a:gd name="T12" fmla="*/ 105 w 891"/>
                  <a:gd name="T13" fmla="*/ 55 h 461"/>
                  <a:gd name="T14" fmla="*/ 148 w 891"/>
                  <a:gd name="T15" fmla="*/ 39 h 461"/>
                  <a:gd name="T16" fmla="*/ 173 w 891"/>
                  <a:gd name="T17" fmla="*/ 44 h 461"/>
                  <a:gd name="T18" fmla="*/ 259 w 891"/>
                  <a:gd name="T19" fmla="*/ 57 h 461"/>
                  <a:gd name="T20" fmla="*/ 301 w 891"/>
                  <a:gd name="T21" fmla="*/ 80 h 461"/>
                  <a:gd name="T22" fmla="*/ 345 w 891"/>
                  <a:gd name="T23" fmla="*/ 97 h 461"/>
                  <a:gd name="T24" fmla="*/ 369 w 891"/>
                  <a:gd name="T25" fmla="*/ 66 h 461"/>
                  <a:gd name="T26" fmla="*/ 371 w 891"/>
                  <a:gd name="T27" fmla="*/ 66 h 461"/>
                  <a:gd name="T28" fmla="*/ 441 w 891"/>
                  <a:gd name="T29" fmla="*/ 80 h 461"/>
                  <a:gd name="T30" fmla="*/ 467 w 891"/>
                  <a:gd name="T31" fmla="*/ 89 h 461"/>
                  <a:gd name="T32" fmla="*/ 492 w 891"/>
                  <a:gd name="T33" fmla="*/ 59 h 461"/>
                  <a:gd name="T34" fmla="*/ 472 w 891"/>
                  <a:gd name="T35" fmla="*/ 28 h 461"/>
                  <a:gd name="T36" fmla="*/ 493 w 891"/>
                  <a:gd name="T37" fmla="*/ 6 h 461"/>
                  <a:gd name="T38" fmla="*/ 508 w 891"/>
                  <a:gd name="T39" fmla="*/ 45 h 461"/>
                  <a:gd name="T40" fmla="*/ 538 w 891"/>
                  <a:gd name="T41" fmla="*/ 55 h 461"/>
                  <a:gd name="T42" fmla="*/ 576 w 891"/>
                  <a:gd name="T43" fmla="*/ 73 h 461"/>
                  <a:gd name="T44" fmla="*/ 611 w 891"/>
                  <a:gd name="T45" fmla="*/ 45 h 461"/>
                  <a:gd name="T46" fmla="*/ 616 w 891"/>
                  <a:gd name="T47" fmla="*/ 73 h 461"/>
                  <a:gd name="T48" fmla="*/ 585 w 891"/>
                  <a:gd name="T49" fmla="*/ 96 h 461"/>
                  <a:gd name="T50" fmla="*/ 568 w 891"/>
                  <a:gd name="T51" fmla="*/ 114 h 461"/>
                  <a:gd name="T52" fmla="*/ 537 w 891"/>
                  <a:gd name="T53" fmla="*/ 117 h 461"/>
                  <a:gd name="T54" fmla="*/ 525 w 891"/>
                  <a:gd name="T55" fmla="*/ 152 h 461"/>
                  <a:gd name="T56" fmla="*/ 500 w 891"/>
                  <a:gd name="T57" fmla="*/ 176 h 461"/>
                  <a:gd name="T58" fmla="*/ 500 w 891"/>
                  <a:gd name="T59" fmla="*/ 234 h 461"/>
                  <a:gd name="T60" fmla="*/ 565 w 891"/>
                  <a:gd name="T61" fmla="*/ 273 h 461"/>
                  <a:gd name="T62" fmla="*/ 630 w 891"/>
                  <a:gd name="T63" fmla="*/ 332 h 461"/>
                  <a:gd name="T64" fmla="*/ 639 w 891"/>
                  <a:gd name="T65" fmla="*/ 291 h 461"/>
                  <a:gd name="T66" fmla="*/ 651 w 891"/>
                  <a:gd name="T67" fmla="*/ 226 h 461"/>
                  <a:gd name="T68" fmla="*/ 656 w 891"/>
                  <a:gd name="T69" fmla="*/ 173 h 461"/>
                  <a:gd name="T70" fmla="*/ 722 w 891"/>
                  <a:gd name="T71" fmla="*/ 182 h 461"/>
                  <a:gd name="T72" fmla="*/ 740 w 891"/>
                  <a:gd name="T73" fmla="*/ 211 h 461"/>
                  <a:gd name="T74" fmla="*/ 751 w 891"/>
                  <a:gd name="T75" fmla="*/ 241 h 461"/>
                  <a:gd name="T76" fmla="*/ 785 w 891"/>
                  <a:gd name="T77" fmla="*/ 226 h 461"/>
                  <a:gd name="T78" fmla="*/ 802 w 891"/>
                  <a:gd name="T79" fmla="*/ 214 h 461"/>
                  <a:gd name="T80" fmla="*/ 815 w 891"/>
                  <a:gd name="T81" fmla="*/ 237 h 461"/>
                  <a:gd name="T82" fmla="*/ 820 w 891"/>
                  <a:gd name="T83" fmla="*/ 260 h 461"/>
                  <a:gd name="T84" fmla="*/ 842 w 891"/>
                  <a:gd name="T85" fmla="*/ 286 h 461"/>
                  <a:gd name="T86" fmla="*/ 853 w 891"/>
                  <a:gd name="T87" fmla="*/ 299 h 461"/>
                  <a:gd name="T88" fmla="*/ 875 w 891"/>
                  <a:gd name="T89" fmla="*/ 301 h 461"/>
                  <a:gd name="T90" fmla="*/ 888 w 891"/>
                  <a:gd name="T91" fmla="*/ 330 h 461"/>
                  <a:gd name="T92" fmla="*/ 810 w 891"/>
                  <a:gd name="T93" fmla="*/ 353 h 461"/>
                  <a:gd name="T94" fmla="*/ 731 w 891"/>
                  <a:gd name="T95" fmla="*/ 397 h 461"/>
                  <a:gd name="T96" fmla="*/ 800 w 891"/>
                  <a:gd name="T97" fmla="*/ 372 h 461"/>
                  <a:gd name="T98" fmla="*/ 804 w 891"/>
                  <a:gd name="T99" fmla="*/ 410 h 461"/>
                  <a:gd name="T100" fmla="*/ 795 w 891"/>
                  <a:gd name="T101" fmla="*/ 438 h 461"/>
                  <a:gd name="T102" fmla="*/ 798 w 891"/>
                  <a:gd name="T103" fmla="*/ 413 h 461"/>
                  <a:gd name="T104" fmla="*/ 726 w 891"/>
                  <a:gd name="T105" fmla="*/ 420 h 461"/>
                  <a:gd name="T106" fmla="*/ 614 w 891"/>
                  <a:gd name="T107" fmla="*/ 459 h 461"/>
                  <a:gd name="T108" fmla="*/ 636 w 891"/>
                  <a:gd name="T109" fmla="*/ 425 h 461"/>
                  <a:gd name="T110" fmla="*/ 573 w 891"/>
                  <a:gd name="T111" fmla="*/ 381 h 461"/>
                  <a:gd name="T112" fmla="*/ 495 w 891"/>
                  <a:gd name="T113" fmla="*/ 376 h 461"/>
                  <a:gd name="T114" fmla="*/ 193 w 891"/>
                  <a:gd name="T115" fmla="*/ 364 h 461"/>
                  <a:gd name="T116" fmla="*/ 168 w 891"/>
                  <a:gd name="T117" fmla="*/ 344 h 461"/>
                  <a:gd name="T118" fmla="*/ 154 w 891"/>
                  <a:gd name="T119" fmla="*/ 343 h 461"/>
                  <a:gd name="T120" fmla="*/ 140 w 891"/>
                  <a:gd name="T121" fmla="*/ 336 h 461"/>
                  <a:gd name="T122" fmla="*/ 145 w 891"/>
                  <a:gd name="T123" fmla="*/ 32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91" h="461">
                    <a:moveTo>
                      <a:pt x="128" y="320"/>
                    </a:moveTo>
                    <a:lnTo>
                      <a:pt x="128" y="316"/>
                    </a:lnTo>
                    <a:lnTo>
                      <a:pt x="128" y="318"/>
                    </a:lnTo>
                    <a:lnTo>
                      <a:pt x="127" y="319"/>
                    </a:lnTo>
                    <a:lnTo>
                      <a:pt x="125" y="318"/>
                    </a:lnTo>
                    <a:lnTo>
                      <a:pt x="125" y="316"/>
                    </a:lnTo>
                    <a:lnTo>
                      <a:pt x="127" y="314"/>
                    </a:lnTo>
                    <a:lnTo>
                      <a:pt x="126" y="313"/>
                    </a:lnTo>
                    <a:lnTo>
                      <a:pt x="126" y="314"/>
                    </a:lnTo>
                    <a:lnTo>
                      <a:pt x="123" y="315"/>
                    </a:lnTo>
                    <a:lnTo>
                      <a:pt x="123" y="314"/>
                    </a:lnTo>
                    <a:lnTo>
                      <a:pt x="125" y="312"/>
                    </a:lnTo>
                    <a:lnTo>
                      <a:pt x="126" y="312"/>
                    </a:lnTo>
                    <a:lnTo>
                      <a:pt x="125" y="310"/>
                    </a:lnTo>
                    <a:lnTo>
                      <a:pt x="126" y="312"/>
                    </a:lnTo>
                    <a:lnTo>
                      <a:pt x="125" y="310"/>
                    </a:lnTo>
                    <a:lnTo>
                      <a:pt x="127" y="310"/>
                    </a:lnTo>
                    <a:lnTo>
                      <a:pt x="126" y="308"/>
                    </a:lnTo>
                    <a:lnTo>
                      <a:pt x="126" y="307"/>
                    </a:lnTo>
                    <a:lnTo>
                      <a:pt x="128" y="307"/>
                    </a:lnTo>
                    <a:lnTo>
                      <a:pt x="131" y="309"/>
                    </a:lnTo>
                    <a:lnTo>
                      <a:pt x="132" y="308"/>
                    </a:lnTo>
                    <a:lnTo>
                      <a:pt x="134" y="308"/>
                    </a:lnTo>
                    <a:lnTo>
                      <a:pt x="134" y="309"/>
                    </a:lnTo>
                    <a:lnTo>
                      <a:pt x="137" y="309"/>
                    </a:lnTo>
                    <a:lnTo>
                      <a:pt x="138" y="312"/>
                    </a:lnTo>
                    <a:lnTo>
                      <a:pt x="138" y="313"/>
                    </a:lnTo>
                    <a:lnTo>
                      <a:pt x="139" y="313"/>
                    </a:lnTo>
                    <a:lnTo>
                      <a:pt x="135" y="309"/>
                    </a:lnTo>
                    <a:lnTo>
                      <a:pt x="135" y="307"/>
                    </a:lnTo>
                    <a:lnTo>
                      <a:pt x="134" y="308"/>
                    </a:lnTo>
                    <a:lnTo>
                      <a:pt x="132" y="307"/>
                    </a:lnTo>
                    <a:lnTo>
                      <a:pt x="131" y="308"/>
                    </a:lnTo>
                    <a:lnTo>
                      <a:pt x="128" y="307"/>
                    </a:lnTo>
                    <a:lnTo>
                      <a:pt x="127" y="306"/>
                    </a:lnTo>
                    <a:lnTo>
                      <a:pt x="127" y="304"/>
                    </a:lnTo>
                    <a:lnTo>
                      <a:pt x="128" y="302"/>
                    </a:lnTo>
                    <a:lnTo>
                      <a:pt x="131" y="303"/>
                    </a:lnTo>
                    <a:lnTo>
                      <a:pt x="129" y="302"/>
                    </a:lnTo>
                    <a:lnTo>
                      <a:pt x="129" y="298"/>
                    </a:lnTo>
                    <a:lnTo>
                      <a:pt x="128" y="299"/>
                    </a:lnTo>
                    <a:lnTo>
                      <a:pt x="128" y="301"/>
                    </a:lnTo>
                    <a:lnTo>
                      <a:pt x="127" y="303"/>
                    </a:lnTo>
                    <a:lnTo>
                      <a:pt x="125" y="303"/>
                    </a:lnTo>
                    <a:lnTo>
                      <a:pt x="122" y="306"/>
                    </a:lnTo>
                    <a:lnTo>
                      <a:pt x="123" y="307"/>
                    </a:lnTo>
                    <a:lnTo>
                      <a:pt x="122" y="308"/>
                    </a:lnTo>
                    <a:lnTo>
                      <a:pt x="121" y="308"/>
                    </a:lnTo>
                    <a:lnTo>
                      <a:pt x="120" y="307"/>
                    </a:lnTo>
                    <a:lnTo>
                      <a:pt x="117" y="306"/>
                    </a:lnTo>
                    <a:lnTo>
                      <a:pt x="117" y="303"/>
                    </a:lnTo>
                    <a:lnTo>
                      <a:pt x="115" y="303"/>
                    </a:lnTo>
                    <a:lnTo>
                      <a:pt x="114" y="301"/>
                    </a:lnTo>
                    <a:lnTo>
                      <a:pt x="114" y="299"/>
                    </a:lnTo>
                    <a:lnTo>
                      <a:pt x="115" y="298"/>
                    </a:lnTo>
                    <a:lnTo>
                      <a:pt x="116" y="299"/>
                    </a:lnTo>
                    <a:lnTo>
                      <a:pt x="118" y="301"/>
                    </a:lnTo>
                    <a:lnTo>
                      <a:pt x="116" y="299"/>
                    </a:lnTo>
                    <a:lnTo>
                      <a:pt x="116" y="297"/>
                    </a:lnTo>
                    <a:lnTo>
                      <a:pt x="120" y="297"/>
                    </a:lnTo>
                    <a:lnTo>
                      <a:pt x="121" y="296"/>
                    </a:lnTo>
                    <a:lnTo>
                      <a:pt x="120" y="297"/>
                    </a:lnTo>
                    <a:lnTo>
                      <a:pt x="115" y="297"/>
                    </a:lnTo>
                    <a:lnTo>
                      <a:pt x="114" y="298"/>
                    </a:lnTo>
                    <a:lnTo>
                      <a:pt x="112" y="297"/>
                    </a:lnTo>
                    <a:lnTo>
                      <a:pt x="112" y="295"/>
                    </a:lnTo>
                    <a:lnTo>
                      <a:pt x="110" y="295"/>
                    </a:lnTo>
                    <a:lnTo>
                      <a:pt x="111" y="293"/>
                    </a:lnTo>
                    <a:lnTo>
                      <a:pt x="110" y="291"/>
                    </a:lnTo>
                    <a:lnTo>
                      <a:pt x="114" y="295"/>
                    </a:lnTo>
                    <a:lnTo>
                      <a:pt x="115" y="293"/>
                    </a:lnTo>
                    <a:lnTo>
                      <a:pt x="112" y="293"/>
                    </a:lnTo>
                    <a:lnTo>
                      <a:pt x="111" y="292"/>
                    </a:lnTo>
                    <a:lnTo>
                      <a:pt x="112" y="290"/>
                    </a:lnTo>
                    <a:lnTo>
                      <a:pt x="114" y="291"/>
                    </a:lnTo>
                    <a:lnTo>
                      <a:pt x="116" y="291"/>
                    </a:lnTo>
                    <a:lnTo>
                      <a:pt x="114" y="291"/>
                    </a:lnTo>
                    <a:lnTo>
                      <a:pt x="112" y="290"/>
                    </a:lnTo>
                    <a:lnTo>
                      <a:pt x="114" y="287"/>
                    </a:lnTo>
                    <a:lnTo>
                      <a:pt x="115" y="286"/>
                    </a:lnTo>
                    <a:lnTo>
                      <a:pt x="118" y="286"/>
                    </a:lnTo>
                    <a:lnTo>
                      <a:pt x="121" y="285"/>
                    </a:lnTo>
                    <a:lnTo>
                      <a:pt x="122" y="284"/>
                    </a:lnTo>
                    <a:lnTo>
                      <a:pt x="121" y="285"/>
                    </a:lnTo>
                    <a:lnTo>
                      <a:pt x="118" y="286"/>
                    </a:lnTo>
                    <a:lnTo>
                      <a:pt x="117" y="286"/>
                    </a:lnTo>
                    <a:lnTo>
                      <a:pt x="115" y="285"/>
                    </a:lnTo>
                    <a:lnTo>
                      <a:pt x="116" y="284"/>
                    </a:lnTo>
                    <a:lnTo>
                      <a:pt x="117" y="281"/>
                    </a:lnTo>
                    <a:lnTo>
                      <a:pt x="120" y="279"/>
                    </a:lnTo>
                    <a:lnTo>
                      <a:pt x="118" y="280"/>
                    </a:lnTo>
                    <a:lnTo>
                      <a:pt x="117" y="277"/>
                    </a:lnTo>
                    <a:lnTo>
                      <a:pt x="116" y="280"/>
                    </a:lnTo>
                    <a:lnTo>
                      <a:pt x="116" y="284"/>
                    </a:lnTo>
                    <a:lnTo>
                      <a:pt x="115" y="285"/>
                    </a:lnTo>
                    <a:lnTo>
                      <a:pt x="114" y="284"/>
                    </a:lnTo>
                    <a:lnTo>
                      <a:pt x="115" y="282"/>
                    </a:lnTo>
                    <a:lnTo>
                      <a:pt x="115" y="280"/>
                    </a:lnTo>
                    <a:lnTo>
                      <a:pt x="114" y="277"/>
                    </a:lnTo>
                    <a:lnTo>
                      <a:pt x="114" y="274"/>
                    </a:lnTo>
                    <a:lnTo>
                      <a:pt x="115" y="271"/>
                    </a:lnTo>
                    <a:lnTo>
                      <a:pt x="115" y="273"/>
                    </a:lnTo>
                    <a:lnTo>
                      <a:pt x="115" y="270"/>
                    </a:lnTo>
                    <a:lnTo>
                      <a:pt x="110" y="268"/>
                    </a:lnTo>
                    <a:lnTo>
                      <a:pt x="109" y="267"/>
                    </a:lnTo>
                    <a:lnTo>
                      <a:pt x="106" y="265"/>
                    </a:lnTo>
                    <a:lnTo>
                      <a:pt x="105" y="265"/>
                    </a:lnTo>
                    <a:lnTo>
                      <a:pt x="100" y="263"/>
                    </a:lnTo>
                    <a:lnTo>
                      <a:pt x="99" y="262"/>
                    </a:lnTo>
                    <a:lnTo>
                      <a:pt x="95" y="262"/>
                    </a:lnTo>
                    <a:lnTo>
                      <a:pt x="95" y="259"/>
                    </a:lnTo>
                    <a:lnTo>
                      <a:pt x="93" y="258"/>
                    </a:lnTo>
                    <a:lnTo>
                      <a:pt x="93" y="254"/>
                    </a:lnTo>
                    <a:lnTo>
                      <a:pt x="91" y="253"/>
                    </a:lnTo>
                    <a:lnTo>
                      <a:pt x="91" y="252"/>
                    </a:lnTo>
                    <a:lnTo>
                      <a:pt x="89" y="249"/>
                    </a:lnTo>
                    <a:lnTo>
                      <a:pt x="86" y="246"/>
                    </a:lnTo>
                    <a:lnTo>
                      <a:pt x="86" y="243"/>
                    </a:lnTo>
                    <a:lnTo>
                      <a:pt x="82" y="240"/>
                    </a:lnTo>
                    <a:lnTo>
                      <a:pt x="81" y="237"/>
                    </a:lnTo>
                    <a:lnTo>
                      <a:pt x="80" y="236"/>
                    </a:lnTo>
                    <a:lnTo>
                      <a:pt x="79" y="234"/>
                    </a:lnTo>
                    <a:lnTo>
                      <a:pt x="74" y="229"/>
                    </a:lnTo>
                    <a:lnTo>
                      <a:pt x="71" y="228"/>
                    </a:lnTo>
                    <a:lnTo>
                      <a:pt x="69" y="225"/>
                    </a:lnTo>
                    <a:lnTo>
                      <a:pt x="68" y="223"/>
                    </a:lnTo>
                    <a:lnTo>
                      <a:pt x="65" y="221"/>
                    </a:lnTo>
                    <a:lnTo>
                      <a:pt x="63" y="221"/>
                    </a:lnTo>
                    <a:lnTo>
                      <a:pt x="62" y="219"/>
                    </a:lnTo>
                    <a:lnTo>
                      <a:pt x="63" y="217"/>
                    </a:lnTo>
                    <a:lnTo>
                      <a:pt x="60" y="215"/>
                    </a:lnTo>
                    <a:lnTo>
                      <a:pt x="59" y="214"/>
                    </a:lnTo>
                    <a:lnTo>
                      <a:pt x="57" y="213"/>
                    </a:lnTo>
                    <a:lnTo>
                      <a:pt x="54" y="214"/>
                    </a:lnTo>
                    <a:lnTo>
                      <a:pt x="53" y="215"/>
                    </a:lnTo>
                    <a:lnTo>
                      <a:pt x="51" y="215"/>
                    </a:lnTo>
                    <a:lnTo>
                      <a:pt x="50" y="218"/>
                    </a:lnTo>
                    <a:lnTo>
                      <a:pt x="47" y="218"/>
                    </a:lnTo>
                    <a:lnTo>
                      <a:pt x="47" y="221"/>
                    </a:lnTo>
                    <a:lnTo>
                      <a:pt x="46" y="223"/>
                    </a:lnTo>
                    <a:lnTo>
                      <a:pt x="42" y="224"/>
                    </a:lnTo>
                    <a:lnTo>
                      <a:pt x="41" y="224"/>
                    </a:lnTo>
                    <a:lnTo>
                      <a:pt x="39" y="225"/>
                    </a:lnTo>
                    <a:lnTo>
                      <a:pt x="36" y="225"/>
                    </a:lnTo>
                    <a:lnTo>
                      <a:pt x="36" y="224"/>
                    </a:lnTo>
                    <a:lnTo>
                      <a:pt x="35" y="221"/>
                    </a:lnTo>
                    <a:lnTo>
                      <a:pt x="31" y="218"/>
                    </a:lnTo>
                    <a:lnTo>
                      <a:pt x="29" y="217"/>
                    </a:lnTo>
                    <a:lnTo>
                      <a:pt x="28" y="215"/>
                    </a:lnTo>
                    <a:lnTo>
                      <a:pt x="25" y="214"/>
                    </a:lnTo>
                    <a:lnTo>
                      <a:pt x="24" y="212"/>
                    </a:lnTo>
                    <a:lnTo>
                      <a:pt x="23" y="211"/>
                    </a:lnTo>
                    <a:lnTo>
                      <a:pt x="20" y="209"/>
                    </a:lnTo>
                    <a:lnTo>
                      <a:pt x="19" y="209"/>
                    </a:lnTo>
                    <a:lnTo>
                      <a:pt x="19" y="204"/>
                    </a:lnTo>
                    <a:lnTo>
                      <a:pt x="14" y="204"/>
                    </a:lnTo>
                    <a:lnTo>
                      <a:pt x="12" y="206"/>
                    </a:lnTo>
                    <a:lnTo>
                      <a:pt x="11" y="207"/>
                    </a:lnTo>
                    <a:lnTo>
                      <a:pt x="8" y="206"/>
                    </a:lnTo>
                    <a:lnTo>
                      <a:pt x="4" y="206"/>
                    </a:lnTo>
                    <a:lnTo>
                      <a:pt x="1" y="204"/>
                    </a:lnTo>
                    <a:lnTo>
                      <a:pt x="0" y="203"/>
                    </a:lnTo>
                    <a:lnTo>
                      <a:pt x="0" y="45"/>
                    </a:lnTo>
                    <a:lnTo>
                      <a:pt x="2" y="46"/>
                    </a:lnTo>
                    <a:lnTo>
                      <a:pt x="14" y="46"/>
                    </a:lnTo>
                    <a:lnTo>
                      <a:pt x="16" y="47"/>
                    </a:lnTo>
                    <a:lnTo>
                      <a:pt x="18" y="47"/>
                    </a:lnTo>
                    <a:lnTo>
                      <a:pt x="20" y="49"/>
                    </a:lnTo>
                    <a:lnTo>
                      <a:pt x="22" y="50"/>
                    </a:lnTo>
                    <a:lnTo>
                      <a:pt x="24" y="51"/>
                    </a:lnTo>
                    <a:lnTo>
                      <a:pt x="27" y="53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4" y="56"/>
                    </a:lnTo>
                    <a:lnTo>
                      <a:pt x="35" y="57"/>
                    </a:lnTo>
                    <a:lnTo>
                      <a:pt x="37" y="57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43" y="59"/>
                    </a:lnTo>
                    <a:lnTo>
                      <a:pt x="52" y="59"/>
                    </a:lnTo>
                    <a:lnTo>
                      <a:pt x="54" y="61"/>
                    </a:lnTo>
                    <a:lnTo>
                      <a:pt x="56" y="62"/>
                    </a:lnTo>
                    <a:lnTo>
                      <a:pt x="58" y="63"/>
                    </a:lnTo>
                    <a:lnTo>
                      <a:pt x="59" y="64"/>
                    </a:lnTo>
                    <a:lnTo>
                      <a:pt x="59" y="62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4" y="58"/>
                    </a:lnTo>
                    <a:lnTo>
                      <a:pt x="57" y="57"/>
                    </a:lnTo>
                    <a:lnTo>
                      <a:pt x="54" y="56"/>
                    </a:lnTo>
                    <a:lnTo>
                      <a:pt x="53" y="55"/>
                    </a:lnTo>
                    <a:lnTo>
                      <a:pt x="53" y="52"/>
                    </a:lnTo>
                    <a:lnTo>
                      <a:pt x="56" y="55"/>
                    </a:lnTo>
                    <a:lnTo>
                      <a:pt x="54" y="53"/>
                    </a:lnTo>
                    <a:lnTo>
                      <a:pt x="54" y="51"/>
                    </a:lnTo>
                    <a:lnTo>
                      <a:pt x="56" y="52"/>
                    </a:lnTo>
                    <a:lnTo>
                      <a:pt x="58" y="51"/>
                    </a:lnTo>
                    <a:lnTo>
                      <a:pt x="60" y="52"/>
                    </a:lnTo>
                    <a:lnTo>
                      <a:pt x="59" y="50"/>
                    </a:lnTo>
                    <a:lnTo>
                      <a:pt x="60" y="49"/>
                    </a:lnTo>
                    <a:lnTo>
                      <a:pt x="69" y="49"/>
                    </a:lnTo>
                    <a:lnTo>
                      <a:pt x="66" y="49"/>
                    </a:lnTo>
                    <a:lnTo>
                      <a:pt x="68" y="46"/>
                    </a:lnTo>
                    <a:lnTo>
                      <a:pt x="69" y="45"/>
                    </a:lnTo>
                    <a:lnTo>
                      <a:pt x="70" y="45"/>
                    </a:lnTo>
                    <a:lnTo>
                      <a:pt x="70" y="47"/>
                    </a:lnTo>
                    <a:lnTo>
                      <a:pt x="73" y="47"/>
                    </a:lnTo>
                    <a:lnTo>
                      <a:pt x="74" y="49"/>
                    </a:lnTo>
                    <a:lnTo>
                      <a:pt x="74" y="50"/>
                    </a:lnTo>
                    <a:lnTo>
                      <a:pt x="71" y="52"/>
                    </a:lnTo>
                    <a:lnTo>
                      <a:pt x="74" y="52"/>
                    </a:lnTo>
                    <a:lnTo>
                      <a:pt x="76" y="50"/>
                    </a:lnTo>
                    <a:lnTo>
                      <a:pt x="82" y="50"/>
                    </a:lnTo>
                    <a:lnTo>
                      <a:pt x="83" y="47"/>
                    </a:lnTo>
                    <a:lnTo>
                      <a:pt x="83" y="46"/>
                    </a:lnTo>
                    <a:lnTo>
                      <a:pt x="86" y="45"/>
                    </a:lnTo>
                    <a:lnTo>
                      <a:pt x="89" y="45"/>
                    </a:lnTo>
                    <a:lnTo>
                      <a:pt x="88" y="45"/>
                    </a:lnTo>
                    <a:lnTo>
                      <a:pt x="89" y="44"/>
                    </a:lnTo>
                    <a:lnTo>
                      <a:pt x="93" y="44"/>
                    </a:lnTo>
                    <a:lnTo>
                      <a:pt x="94" y="42"/>
                    </a:lnTo>
                    <a:lnTo>
                      <a:pt x="97" y="42"/>
                    </a:lnTo>
                    <a:lnTo>
                      <a:pt x="98" y="41"/>
                    </a:lnTo>
                    <a:lnTo>
                      <a:pt x="100" y="40"/>
                    </a:lnTo>
                    <a:lnTo>
                      <a:pt x="102" y="40"/>
                    </a:lnTo>
                    <a:lnTo>
                      <a:pt x="102" y="42"/>
                    </a:lnTo>
                    <a:lnTo>
                      <a:pt x="104" y="40"/>
                    </a:lnTo>
                    <a:lnTo>
                      <a:pt x="104" y="39"/>
                    </a:lnTo>
                    <a:lnTo>
                      <a:pt x="105" y="36"/>
                    </a:lnTo>
                    <a:lnTo>
                      <a:pt x="109" y="36"/>
                    </a:lnTo>
                    <a:lnTo>
                      <a:pt x="111" y="35"/>
                    </a:lnTo>
                    <a:lnTo>
                      <a:pt x="111" y="38"/>
                    </a:lnTo>
                    <a:lnTo>
                      <a:pt x="114" y="38"/>
                    </a:lnTo>
                    <a:lnTo>
                      <a:pt x="116" y="36"/>
                    </a:lnTo>
                    <a:lnTo>
                      <a:pt x="117" y="36"/>
                    </a:lnTo>
                    <a:lnTo>
                      <a:pt x="117" y="34"/>
                    </a:lnTo>
                    <a:lnTo>
                      <a:pt x="120" y="35"/>
                    </a:lnTo>
                    <a:lnTo>
                      <a:pt x="121" y="36"/>
                    </a:lnTo>
                    <a:lnTo>
                      <a:pt x="118" y="39"/>
                    </a:lnTo>
                    <a:lnTo>
                      <a:pt x="116" y="40"/>
                    </a:lnTo>
                    <a:lnTo>
                      <a:pt x="115" y="41"/>
                    </a:lnTo>
                    <a:lnTo>
                      <a:pt x="112" y="41"/>
                    </a:lnTo>
                    <a:lnTo>
                      <a:pt x="111" y="42"/>
                    </a:lnTo>
                    <a:lnTo>
                      <a:pt x="109" y="44"/>
                    </a:lnTo>
                    <a:lnTo>
                      <a:pt x="106" y="46"/>
                    </a:lnTo>
                    <a:lnTo>
                      <a:pt x="100" y="46"/>
                    </a:lnTo>
                    <a:lnTo>
                      <a:pt x="98" y="47"/>
                    </a:lnTo>
                    <a:lnTo>
                      <a:pt x="94" y="47"/>
                    </a:lnTo>
                    <a:lnTo>
                      <a:pt x="94" y="51"/>
                    </a:lnTo>
                    <a:lnTo>
                      <a:pt x="97" y="51"/>
                    </a:lnTo>
                    <a:lnTo>
                      <a:pt x="95" y="50"/>
                    </a:lnTo>
                    <a:lnTo>
                      <a:pt x="97" y="50"/>
                    </a:lnTo>
                    <a:lnTo>
                      <a:pt x="99" y="49"/>
                    </a:lnTo>
                    <a:lnTo>
                      <a:pt x="99" y="51"/>
                    </a:lnTo>
                    <a:lnTo>
                      <a:pt x="102" y="49"/>
                    </a:lnTo>
                    <a:lnTo>
                      <a:pt x="103" y="50"/>
                    </a:lnTo>
                    <a:lnTo>
                      <a:pt x="100" y="51"/>
                    </a:lnTo>
                    <a:lnTo>
                      <a:pt x="103" y="51"/>
                    </a:lnTo>
                    <a:lnTo>
                      <a:pt x="103" y="49"/>
                    </a:lnTo>
                    <a:lnTo>
                      <a:pt x="102" y="47"/>
                    </a:lnTo>
                    <a:lnTo>
                      <a:pt x="103" y="49"/>
                    </a:lnTo>
                    <a:lnTo>
                      <a:pt x="103" y="50"/>
                    </a:lnTo>
                    <a:lnTo>
                      <a:pt x="104" y="49"/>
                    </a:lnTo>
                    <a:lnTo>
                      <a:pt x="103" y="46"/>
                    </a:lnTo>
                    <a:lnTo>
                      <a:pt x="104" y="47"/>
                    </a:lnTo>
                    <a:lnTo>
                      <a:pt x="104" y="50"/>
                    </a:lnTo>
                    <a:lnTo>
                      <a:pt x="103" y="52"/>
                    </a:lnTo>
                    <a:lnTo>
                      <a:pt x="104" y="50"/>
                    </a:lnTo>
                    <a:lnTo>
                      <a:pt x="104" y="47"/>
                    </a:lnTo>
                    <a:lnTo>
                      <a:pt x="105" y="50"/>
                    </a:lnTo>
                    <a:lnTo>
                      <a:pt x="104" y="51"/>
                    </a:lnTo>
                    <a:lnTo>
                      <a:pt x="104" y="53"/>
                    </a:lnTo>
                    <a:lnTo>
                      <a:pt x="105" y="55"/>
                    </a:lnTo>
                    <a:lnTo>
                      <a:pt x="105" y="51"/>
                    </a:lnTo>
                    <a:lnTo>
                      <a:pt x="108" y="50"/>
                    </a:lnTo>
                    <a:lnTo>
                      <a:pt x="108" y="49"/>
                    </a:lnTo>
                    <a:lnTo>
                      <a:pt x="110" y="47"/>
                    </a:lnTo>
                    <a:lnTo>
                      <a:pt x="111" y="45"/>
                    </a:lnTo>
                    <a:lnTo>
                      <a:pt x="112" y="45"/>
                    </a:lnTo>
                    <a:lnTo>
                      <a:pt x="115" y="44"/>
                    </a:lnTo>
                    <a:lnTo>
                      <a:pt x="116" y="42"/>
                    </a:lnTo>
                    <a:lnTo>
                      <a:pt x="118" y="42"/>
                    </a:lnTo>
                    <a:lnTo>
                      <a:pt x="121" y="41"/>
                    </a:lnTo>
                    <a:lnTo>
                      <a:pt x="125" y="41"/>
                    </a:lnTo>
                    <a:lnTo>
                      <a:pt x="126" y="40"/>
                    </a:lnTo>
                    <a:lnTo>
                      <a:pt x="126" y="41"/>
                    </a:lnTo>
                    <a:lnTo>
                      <a:pt x="125" y="41"/>
                    </a:lnTo>
                    <a:lnTo>
                      <a:pt x="123" y="44"/>
                    </a:lnTo>
                    <a:lnTo>
                      <a:pt x="126" y="45"/>
                    </a:lnTo>
                    <a:lnTo>
                      <a:pt x="131" y="40"/>
                    </a:lnTo>
                    <a:lnTo>
                      <a:pt x="132" y="40"/>
                    </a:lnTo>
                    <a:lnTo>
                      <a:pt x="132" y="38"/>
                    </a:lnTo>
                    <a:lnTo>
                      <a:pt x="133" y="36"/>
                    </a:lnTo>
                    <a:lnTo>
                      <a:pt x="135" y="36"/>
                    </a:lnTo>
                    <a:lnTo>
                      <a:pt x="137" y="38"/>
                    </a:lnTo>
                    <a:lnTo>
                      <a:pt x="135" y="36"/>
                    </a:lnTo>
                    <a:lnTo>
                      <a:pt x="138" y="35"/>
                    </a:lnTo>
                    <a:lnTo>
                      <a:pt x="139" y="35"/>
                    </a:lnTo>
                    <a:lnTo>
                      <a:pt x="141" y="36"/>
                    </a:lnTo>
                    <a:lnTo>
                      <a:pt x="143" y="35"/>
                    </a:lnTo>
                    <a:lnTo>
                      <a:pt x="140" y="34"/>
                    </a:lnTo>
                    <a:lnTo>
                      <a:pt x="135" y="34"/>
                    </a:lnTo>
                    <a:lnTo>
                      <a:pt x="134" y="31"/>
                    </a:lnTo>
                    <a:lnTo>
                      <a:pt x="137" y="31"/>
                    </a:lnTo>
                    <a:lnTo>
                      <a:pt x="134" y="31"/>
                    </a:lnTo>
                    <a:lnTo>
                      <a:pt x="134" y="29"/>
                    </a:lnTo>
                    <a:lnTo>
                      <a:pt x="135" y="28"/>
                    </a:lnTo>
                    <a:lnTo>
                      <a:pt x="138" y="29"/>
                    </a:lnTo>
                    <a:lnTo>
                      <a:pt x="139" y="30"/>
                    </a:lnTo>
                    <a:lnTo>
                      <a:pt x="141" y="31"/>
                    </a:lnTo>
                    <a:lnTo>
                      <a:pt x="146" y="36"/>
                    </a:lnTo>
                    <a:lnTo>
                      <a:pt x="148" y="39"/>
                    </a:lnTo>
                    <a:lnTo>
                      <a:pt x="146" y="40"/>
                    </a:lnTo>
                    <a:lnTo>
                      <a:pt x="148" y="40"/>
                    </a:lnTo>
                    <a:lnTo>
                      <a:pt x="149" y="41"/>
                    </a:lnTo>
                    <a:lnTo>
                      <a:pt x="150" y="44"/>
                    </a:lnTo>
                    <a:lnTo>
                      <a:pt x="152" y="46"/>
                    </a:lnTo>
                    <a:lnTo>
                      <a:pt x="155" y="47"/>
                    </a:lnTo>
                    <a:lnTo>
                      <a:pt x="156" y="50"/>
                    </a:lnTo>
                    <a:lnTo>
                      <a:pt x="160" y="50"/>
                    </a:lnTo>
                    <a:lnTo>
                      <a:pt x="162" y="51"/>
                    </a:lnTo>
                    <a:lnTo>
                      <a:pt x="163" y="51"/>
                    </a:lnTo>
                    <a:lnTo>
                      <a:pt x="166" y="50"/>
                    </a:lnTo>
                    <a:lnTo>
                      <a:pt x="164" y="49"/>
                    </a:lnTo>
                    <a:lnTo>
                      <a:pt x="162" y="49"/>
                    </a:lnTo>
                    <a:lnTo>
                      <a:pt x="166" y="49"/>
                    </a:lnTo>
                    <a:lnTo>
                      <a:pt x="164" y="47"/>
                    </a:lnTo>
                    <a:lnTo>
                      <a:pt x="162" y="46"/>
                    </a:lnTo>
                    <a:lnTo>
                      <a:pt x="163" y="45"/>
                    </a:lnTo>
                    <a:lnTo>
                      <a:pt x="166" y="44"/>
                    </a:lnTo>
                    <a:lnTo>
                      <a:pt x="167" y="44"/>
                    </a:lnTo>
                    <a:lnTo>
                      <a:pt x="166" y="42"/>
                    </a:lnTo>
                    <a:lnTo>
                      <a:pt x="164" y="42"/>
                    </a:lnTo>
                    <a:lnTo>
                      <a:pt x="166" y="42"/>
                    </a:lnTo>
                    <a:lnTo>
                      <a:pt x="168" y="40"/>
                    </a:lnTo>
                    <a:lnTo>
                      <a:pt x="170" y="39"/>
                    </a:lnTo>
                    <a:lnTo>
                      <a:pt x="167" y="39"/>
                    </a:lnTo>
                    <a:lnTo>
                      <a:pt x="164" y="40"/>
                    </a:lnTo>
                    <a:lnTo>
                      <a:pt x="166" y="38"/>
                    </a:lnTo>
                    <a:lnTo>
                      <a:pt x="168" y="39"/>
                    </a:lnTo>
                    <a:lnTo>
                      <a:pt x="169" y="38"/>
                    </a:lnTo>
                    <a:lnTo>
                      <a:pt x="172" y="39"/>
                    </a:lnTo>
                    <a:lnTo>
                      <a:pt x="173" y="38"/>
                    </a:lnTo>
                    <a:lnTo>
                      <a:pt x="172" y="38"/>
                    </a:lnTo>
                    <a:lnTo>
                      <a:pt x="169" y="36"/>
                    </a:lnTo>
                    <a:lnTo>
                      <a:pt x="170" y="35"/>
                    </a:lnTo>
                    <a:lnTo>
                      <a:pt x="172" y="36"/>
                    </a:lnTo>
                    <a:lnTo>
                      <a:pt x="174" y="38"/>
                    </a:lnTo>
                    <a:lnTo>
                      <a:pt x="172" y="39"/>
                    </a:lnTo>
                    <a:lnTo>
                      <a:pt x="173" y="40"/>
                    </a:lnTo>
                    <a:lnTo>
                      <a:pt x="173" y="44"/>
                    </a:lnTo>
                    <a:lnTo>
                      <a:pt x="177" y="44"/>
                    </a:lnTo>
                    <a:lnTo>
                      <a:pt x="175" y="46"/>
                    </a:lnTo>
                    <a:lnTo>
                      <a:pt x="173" y="49"/>
                    </a:lnTo>
                    <a:lnTo>
                      <a:pt x="174" y="51"/>
                    </a:lnTo>
                    <a:lnTo>
                      <a:pt x="177" y="51"/>
                    </a:lnTo>
                    <a:lnTo>
                      <a:pt x="178" y="50"/>
                    </a:lnTo>
                    <a:lnTo>
                      <a:pt x="180" y="51"/>
                    </a:lnTo>
                    <a:lnTo>
                      <a:pt x="181" y="51"/>
                    </a:lnTo>
                    <a:lnTo>
                      <a:pt x="184" y="50"/>
                    </a:lnTo>
                    <a:lnTo>
                      <a:pt x="185" y="47"/>
                    </a:lnTo>
                    <a:lnTo>
                      <a:pt x="186" y="47"/>
                    </a:lnTo>
                    <a:lnTo>
                      <a:pt x="187" y="45"/>
                    </a:lnTo>
                    <a:lnTo>
                      <a:pt x="187" y="42"/>
                    </a:lnTo>
                    <a:lnTo>
                      <a:pt x="203" y="42"/>
                    </a:lnTo>
                    <a:lnTo>
                      <a:pt x="206" y="44"/>
                    </a:lnTo>
                    <a:lnTo>
                      <a:pt x="207" y="45"/>
                    </a:lnTo>
                    <a:lnTo>
                      <a:pt x="209" y="45"/>
                    </a:lnTo>
                    <a:lnTo>
                      <a:pt x="210" y="46"/>
                    </a:lnTo>
                    <a:lnTo>
                      <a:pt x="213" y="47"/>
                    </a:lnTo>
                    <a:lnTo>
                      <a:pt x="214" y="49"/>
                    </a:lnTo>
                    <a:lnTo>
                      <a:pt x="216" y="50"/>
                    </a:lnTo>
                    <a:lnTo>
                      <a:pt x="219" y="50"/>
                    </a:lnTo>
                    <a:lnTo>
                      <a:pt x="220" y="51"/>
                    </a:lnTo>
                    <a:lnTo>
                      <a:pt x="224" y="51"/>
                    </a:lnTo>
                    <a:lnTo>
                      <a:pt x="226" y="52"/>
                    </a:lnTo>
                    <a:lnTo>
                      <a:pt x="232" y="52"/>
                    </a:lnTo>
                    <a:lnTo>
                      <a:pt x="235" y="53"/>
                    </a:lnTo>
                    <a:lnTo>
                      <a:pt x="236" y="55"/>
                    </a:lnTo>
                    <a:lnTo>
                      <a:pt x="238" y="56"/>
                    </a:lnTo>
                    <a:lnTo>
                      <a:pt x="239" y="57"/>
                    </a:lnTo>
                    <a:lnTo>
                      <a:pt x="244" y="57"/>
                    </a:lnTo>
                    <a:lnTo>
                      <a:pt x="247" y="58"/>
                    </a:lnTo>
                    <a:lnTo>
                      <a:pt x="250" y="58"/>
                    </a:lnTo>
                    <a:lnTo>
                      <a:pt x="252" y="59"/>
                    </a:lnTo>
                    <a:lnTo>
                      <a:pt x="259" y="59"/>
                    </a:lnTo>
                    <a:lnTo>
                      <a:pt x="260" y="61"/>
                    </a:lnTo>
                    <a:lnTo>
                      <a:pt x="259" y="58"/>
                    </a:lnTo>
                    <a:lnTo>
                      <a:pt x="258" y="58"/>
                    </a:lnTo>
                    <a:lnTo>
                      <a:pt x="259" y="57"/>
                    </a:lnTo>
                    <a:lnTo>
                      <a:pt x="261" y="58"/>
                    </a:lnTo>
                    <a:lnTo>
                      <a:pt x="264" y="58"/>
                    </a:lnTo>
                    <a:lnTo>
                      <a:pt x="262" y="57"/>
                    </a:lnTo>
                    <a:lnTo>
                      <a:pt x="265" y="57"/>
                    </a:lnTo>
                    <a:lnTo>
                      <a:pt x="267" y="58"/>
                    </a:lnTo>
                    <a:lnTo>
                      <a:pt x="268" y="59"/>
                    </a:lnTo>
                    <a:lnTo>
                      <a:pt x="271" y="59"/>
                    </a:lnTo>
                    <a:lnTo>
                      <a:pt x="273" y="61"/>
                    </a:lnTo>
                    <a:lnTo>
                      <a:pt x="275" y="62"/>
                    </a:lnTo>
                    <a:lnTo>
                      <a:pt x="276" y="62"/>
                    </a:lnTo>
                    <a:lnTo>
                      <a:pt x="277" y="63"/>
                    </a:lnTo>
                    <a:lnTo>
                      <a:pt x="279" y="64"/>
                    </a:lnTo>
                    <a:lnTo>
                      <a:pt x="281" y="66"/>
                    </a:lnTo>
                    <a:lnTo>
                      <a:pt x="282" y="68"/>
                    </a:lnTo>
                    <a:lnTo>
                      <a:pt x="282" y="69"/>
                    </a:lnTo>
                    <a:lnTo>
                      <a:pt x="281" y="72"/>
                    </a:lnTo>
                    <a:lnTo>
                      <a:pt x="278" y="72"/>
                    </a:lnTo>
                    <a:lnTo>
                      <a:pt x="277" y="70"/>
                    </a:lnTo>
                    <a:lnTo>
                      <a:pt x="273" y="70"/>
                    </a:lnTo>
                    <a:lnTo>
                      <a:pt x="275" y="72"/>
                    </a:lnTo>
                    <a:lnTo>
                      <a:pt x="272" y="73"/>
                    </a:lnTo>
                    <a:lnTo>
                      <a:pt x="270" y="72"/>
                    </a:lnTo>
                    <a:lnTo>
                      <a:pt x="270" y="74"/>
                    </a:lnTo>
                    <a:lnTo>
                      <a:pt x="271" y="75"/>
                    </a:lnTo>
                    <a:lnTo>
                      <a:pt x="268" y="75"/>
                    </a:lnTo>
                    <a:lnTo>
                      <a:pt x="266" y="77"/>
                    </a:lnTo>
                    <a:lnTo>
                      <a:pt x="264" y="77"/>
                    </a:lnTo>
                    <a:lnTo>
                      <a:pt x="266" y="77"/>
                    </a:lnTo>
                    <a:lnTo>
                      <a:pt x="267" y="78"/>
                    </a:lnTo>
                    <a:lnTo>
                      <a:pt x="270" y="79"/>
                    </a:lnTo>
                    <a:lnTo>
                      <a:pt x="277" y="79"/>
                    </a:lnTo>
                    <a:lnTo>
                      <a:pt x="279" y="80"/>
                    </a:lnTo>
                    <a:lnTo>
                      <a:pt x="283" y="80"/>
                    </a:lnTo>
                    <a:lnTo>
                      <a:pt x="285" y="81"/>
                    </a:lnTo>
                    <a:lnTo>
                      <a:pt x="287" y="80"/>
                    </a:lnTo>
                    <a:lnTo>
                      <a:pt x="291" y="80"/>
                    </a:lnTo>
                    <a:lnTo>
                      <a:pt x="293" y="81"/>
                    </a:lnTo>
                    <a:lnTo>
                      <a:pt x="299" y="81"/>
                    </a:lnTo>
                    <a:lnTo>
                      <a:pt x="301" y="80"/>
                    </a:lnTo>
                    <a:lnTo>
                      <a:pt x="302" y="80"/>
                    </a:lnTo>
                    <a:lnTo>
                      <a:pt x="305" y="81"/>
                    </a:lnTo>
                    <a:lnTo>
                      <a:pt x="307" y="79"/>
                    </a:lnTo>
                    <a:lnTo>
                      <a:pt x="310" y="80"/>
                    </a:lnTo>
                    <a:lnTo>
                      <a:pt x="311" y="78"/>
                    </a:lnTo>
                    <a:lnTo>
                      <a:pt x="313" y="79"/>
                    </a:lnTo>
                    <a:lnTo>
                      <a:pt x="314" y="79"/>
                    </a:lnTo>
                    <a:lnTo>
                      <a:pt x="316" y="78"/>
                    </a:lnTo>
                    <a:lnTo>
                      <a:pt x="318" y="78"/>
                    </a:lnTo>
                    <a:lnTo>
                      <a:pt x="319" y="77"/>
                    </a:lnTo>
                    <a:lnTo>
                      <a:pt x="322" y="77"/>
                    </a:lnTo>
                    <a:lnTo>
                      <a:pt x="323" y="75"/>
                    </a:lnTo>
                    <a:lnTo>
                      <a:pt x="327" y="79"/>
                    </a:lnTo>
                    <a:lnTo>
                      <a:pt x="328" y="81"/>
                    </a:lnTo>
                    <a:lnTo>
                      <a:pt x="330" y="79"/>
                    </a:lnTo>
                    <a:lnTo>
                      <a:pt x="331" y="80"/>
                    </a:lnTo>
                    <a:lnTo>
                      <a:pt x="334" y="80"/>
                    </a:lnTo>
                    <a:lnTo>
                      <a:pt x="335" y="83"/>
                    </a:lnTo>
                    <a:lnTo>
                      <a:pt x="334" y="84"/>
                    </a:lnTo>
                    <a:lnTo>
                      <a:pt x="335" y="86"/>
                    </a:lnTo>
                    <a:lnTo>
                      <a:pt x="337" y="84"/>
                    </a:lnTo>
                    <a:lnTo>
                      <a:pt x="337" y="81"/>
                    </a:lnTo>
                    <a:lnTo>
                      <a:pt x="339" y="84"/>
                    </a:lnTo>
                    <a:lnTo>
                      <a:pt x="339" y="85"/>
                    </a:lnTo>
                    <a:lnTo>
                      <a:pt x="341" y="85"/>
                    </a:lnTo>
                    <a:lnTo>
                      <a:pt x="341" y="87"/>
                    </a:lnTo>
                    <a:lnTo>
                      <a:pt x="342" y="86"/>
                    </a:lnTo>
                    <a:lnTo>
                      <a:pt x="345" y="87"/>
                    </a:lnTo>
                    <a:lnTo>
                      <a:pt x="346" y="90"/>
                    </a:lnTo>
                    <a:lnTo>
                      <a:pt x="346" y="91"/>
                    </a:lnTo>
                    <a:lnTo>
                      <a:pt x="343" y="92"/>
                    </a:lnTo>
                    <a:lnTo>
                      <a:pt x="340" y="92"/>
                    </a:lnTo>
                    <a:lnTo>
                      <a:pt x="339" y="90"/>
                    </a:lnTo>
                    <a:lnTo>
                      <a:pt x="339" y="92"/>
                    </a:lnTo>
                    <a:lnTo>
                      <a:pt x="341" y="94"/>
                    </a:lnTo>
                    <a:lnTo>
                      <a:pt x="343" y="94"/>
                    </a:lnTo>
                    <a:lnTo>
                      <a:pt x="342" y="96"/>
                    </a:lnTo>
                    <a:lnTo>
                      <a:pt x="345" y="96"/>
                    </a:lnTo>
                    <a:lnTo>
                      <a:pt x="345" y="97"/>
                    </a:lnTo>
                    <a:lnTo>
                      <a:pt x="347" y="98"/>
                    </a:lnTo>
                    <a:lnTo>
                      <a:pt x="348" y="101"/>
                    </a:lnTo>
                    <a:lnTo>
                      <a:pt x="351" y="103"/>
                    </a:lnTo>
                    <a:lnTo>
                      <a:pt x="353" y="105"/>
                    </a:lnTo>
                    <a:lnTo>
                      <a:pt x="352" y="103"/>
                    </a:lnTo>
                    <a:lnTo>
                      <a:pt x="351" y="101"/>
                    </a:lnTo>
                    <a:lnTo>
                      <a:pt x="348" y="98"/>
                    </a:lnTo>
                    <a:lnTo>
                      <a:pt x="348" y="96"/>
                    </a:lnTo>
                    <a:lnTo>
                      <a:pt x="347" y="95"/>
                    </a:lnTo>
                    <a:lnTo>
                      <a:pt x="348" y="92"/>
                    </a:lnTo>
                    <a:lnTo>
                      <a:pt x="350" y="94"/>
                    </a:lnTo>
                    <a:lnTo>
                      <a:pt x="348" y="94"/>
                    </a:lnTo>
                    <a:lnTo>
                      <a:pt x="350" y="96"/>
                    </a:lnTo>
                    <a:lnTo>
                      <a:pt x="351" y="96"/>
                    </a:lnTo>
                    <a:lnTo>
                      <a:pt x="351" y="95"/>
                    </a:lnTo>
                    <a:lnTo>
                      <a:pt x="353" y="95"/>
                    </a:lnTo>
                    <a:lnTo>
                      <a:pt x="352" y="94"/>
                    </a:lnTo>
                    <a:lnTo>
                      <a:pt x="350" y="92"/>
                    </a:lnTo>
                    <a:lnTo>
                      <a:pt x="348" y="90"/>
                    </a:lnTo>
                    <a:lnTo>
                      <a:pt x="351" y="91"/>
                    </a:lnTo>
                    <a:lnTo>
                      <a:pt x="350" y="89"/>
                    </a:lnTo>
                    <a:lnTo>
                      <a:pt x="348" y="87"/>
                    </a:lnTo>
                    <a:lnTo>
                      <a:pt x="348" y="84"/>
                    </a:lnTo>
                    <a:lnTo>
                      <a:pt x="345" y="80"/>
                    </a:lnTo>
                    <a:lnTo>
                      <a:pt x="345" y="79"/>
                    </a:lnTo>
                    <a:lnTo>
                      <a:pt x="347" y="78"/>
                    </a:lnTo>
                    <a:lnTo>
                      <a:pt x="348" y="77"/>
                    </a:lnTo>
                    <a:lnTo>
                      <a:pt x="347" y="75"/>
                    </a:lnTo>
                    <a:lnTo>
                      <a:pt x="350" y="74"/>
                    </a:lnTo>
                    <a:lnTo>
                      <a:pt x="352" y="74"/>
                    </a:lnTo>
                    <a:lnTo>
                      <a:pt x="353" y="73"/>
                    </a:lnTo>
                    <a:lnTo>
                      <a:pt x="357" y="73"/>
                    </a:lnTo>
                    <a:lnTo>
                      <a:pt x="357" y="72"/>
                    </a:lnTo>
                    <a:lnTo>
                      <a:pt x="360" y="72"/>
                    </a:lnTo>
                    <a:lnTo>
                      <a:pt x="360" y="70"/>
                    </a:lnTo>
                    <a:lnTo>
                      <a:pt x="363" y="69"/>
                    </a:lnTo>
                    <a:lnTo>
                      <a:pt x="364" y="68"/>
                    </a:lnTo>
                    <a:lnTo>
                      <a:pt x="368" y="68"/>
                    </a:lnTo>
                    <a:lnTo>
                      <a:pt x="369" y="66"/>
                    </a:lnTo>
                    <a:lnTo>
                      <a:pt x="369" y="64"/>
                    </a:lnTo>
                    <a:lnTo>
                      <a:pt x="365" y="64"/>
                    </a:lnTo>
                    <a:lnTo>
                      <a:pt x="363" y="66"/>
                    </a:lnTo>
                    <a:lnTo>
                      <a:pt x="359" y="66"/>
                    </a:lnTo>
                    <a:lnTo>
                      <a:pt x="362" y="66"/>
                    </a:lnTo>
                    <a:lnTo>
                      <a:pt x="359" y="67"/>
                    </a:lnTo>
                    <a:lnTo>
                      <a:pt x="360" y="68"/>
                    </a:lnTo>
                    <a:lnTo>
                      <a:pt x="359" y="69"/>
                    </a:lnTo>
                    <a:lnTo>
                      <a:pt x="358" y="69"/>
                    </a:lnTo>
                    <a:lnTo>
                      <a:pt x="356" y="68"/>
                    </a:lnTo>
                    <a:lnTo>
                      <a:pt x="353" y="70"/>
                    </a:lnTo>
                    <a:lnTo>
                      <a:pt x="351" y="69"/>
                    </a:lnTo>
                    <a:lnTo>
                      <a:pt x="347" y="69"/>
                    </a:lnTo>
                    <a:lnTo>
                      <a:pt x="346" y="70"/>
                    </a:lnTo>
                    <a:lnTo>
                      <a:pt x="347" y="70"/>
                    </a:lnTo>
                    <a:lnTo>
                      <a:pt x="348" y="72"/>
                    </a:lnTo>
                    <a:lnTo>
                      <a:pt x="347" y="72"/>
                    </a:lnTo>
                    <a:lnTo>
                      <a:pt x="345" y="73"/>
                    </a:lnTo>
                    <a:lnTo>
                      <a:pt x="341" y="73"/>
                    </a:lnTo>
                    <a:lnTo>
                      <a:pt x="341" y="72"/>
                    </a:lnTo>
                    <a:lnTo>
                      <a:pt x="340" y="69"/>
                    </a:lnTo>
                    <a:lnTo>
                      <a:pt x="339" y="70"/>
                    </a:lnTo>
                    <a:lnTo>
                      <a:pt x="336" y="70"/>
                    </a:lnTo>
                    <a:lnTo>
                      <a:pt x="339" y="68"/>
                    </a:lnTo>
                    <a:lnTo>
                      <a:pt x="340" y="66"/>
                    </a:lnTo>
                    <a:lnTo>
                      <a:pt x="341" y="64"/>
                    </a:lnTo>
                    <a:lnTo>
                      <a:pt x="343" y="63"/>
                    </a:lnTo>
                    <a:lnTo>
                      <a:pt x="351" y="63"/>
                    </a:lnTo>
                    <a:lnTo>
                      <a:pt x="352" y="62"/>
                    </a:lnTo>
                    <a:lnTo>
                      <a:pt x="354" y="62"/>
                    </a:lnTo>
                    <a:lnTo>
                      <a:pt x="356" y="61"/>
                    </a:lnTo>
                    <a:lnTo>
                      <a:pt x="358" y="61"/>
                    </a:lnTo>
                    <a:lnTo>
                      <a:pt x="360" y="59"/>
                    </a:lnTo>
                    <a:lnTo>
                      <a:pt x="362" y="59"/>
                    </a:lnTo>
                    <a:lnTo>
                      <a:pt x="364" y="58"/>
                    </a:lnTo>
                    <a:lnTo>
                      <a:pt x="365" y="59"/>
                    </a:lnTo>
                    <a:lnTo>
                      <a:pt x="368" y="59"/>
                    </a:lnTo>
                    <a:lnTo>
                      <a:pt x="371" y="63"/>
                    </a:lnTo>
                    <a:lnTo>
                      <a:pt x="371" y="66"/>
                    </a:lnTo>
                    <a:lnTo>
                      <a:pt x="373" y="67"/>
                    </a:lnTo>
                    <a:lnTo>
                      <a:pt x="371" y="67"/>
                    </a:lnTo>
                    <a:lnTo>
                      <a:pt x="375" y="70"/>
                    </a:lnTo>
                    <a:lnTo>
                      <a:pt x="376" y="69"/>
                    </a:lnTo>
                    <a:lnTo>
                      <a:pt x="379" y="70"/>
                    </a:lnTo>
                    <a:lnTo>
                      <a:pt x="380" y="70"/>
                    </a:lnTo>
                    <a:lnTo>
                      <a:pt x="380" y="73"/>
                    </a:lnTo>
                    <a:lnTo>
                      <a:pt x="381" y="74"/>
                    </a:lnTo>
                    <a:lnTo>
                      <a:pt x="382" y="74"/>
                    </a:lnTo>
                    <a:lnTo>
                      <a:pt x="385" y="75"/>
                    </a:lnTo>
                    <a:lnTo>
                      <a:pt x="386" y="77"/>
                    </a:lnTo>
                    <a:lnTo>
                      <a:pt x="388" y="75"/>
                    </a:lnTo>
                    <a:lnTo>
                      <a:pt x="389" y="74"/>
                    </a:lnTo>
                    <a:lnTo>
                      <a:pt x="392" y="74"/>
                    </a:lnTo>
                    <a:lnTo>
                      <a:pt x="393" y="73"/>
                    </a:lnTo>
                    <a:lnTo>
                      <a:pt x="393" y="74"/>
                    </a:lnTo>
                    <a:lnTo>
                      <a:pt x="395" y="77"/>
                    </a:lnTo>
                    <a:lnTo>
                      <a:pt x="398" y="77"/>
                    </a:lnTo>
                    <a:lnTo>
                      <a:pt x="399" y="79"/>
                    </a:lnTo>
                    <a:lnTo>
                      <a:pt x="403" y="79"/>
                    </a:lnTo>
                    <a:lnTo>
                      <a:pt x="405" y="80"/>
                    </a:lnTo>
                    <a:lnTo>
                      <a:pt x="409" y="80"/>
                    </a:lnTo>
                    <a:lnTo>
                      <a:pt x="410" y="81"/>
                    </a:lnTo>
                    <a:lnTo>
                      <a:pt x="412" y="81"/>
                    </a:lnTo>
                    <a:lnTo>
                      <a:pt x="415" y="80"/>
                    </a:lnTo>
                    <a:lnTo>
                      <a:pt x="416" y="79"/>
                    </a:lnTo>
                    <a:lnTo>
                      <a:pt x="418" y="80"/>
                    </a:lnTo>
                    <a:lnTo>
                      <a:pt x="420" y="79"/>
                    </a:lnTo>
                    <a:lnTo>
                      <a:pt x="422" y="78"/>
                    </a:lnTo>
                    <a:lnTo>
                      <a:pt x="421" y="80"/>
                    </a:lnTo>
                    <a:lnTo>
                      <a:pt x="423" y="79"/>
                    </a:lnTo>
                    <a:lnTo>
                      <a:pt x="425" y="78"/>
                    </a:lnTo>
                    <a:lnTo>
                      <a:pt x="427" y="78"/>
                    </a:lnTo>
                    <a:lnTo>
                      <a:pt x="428" y="79"/>
                    </a:lnTo>
                    <a:lnTo>
                      <a:pt x="431" y="78"/>
                    </a:lnTo>
                    <a:lnTo>
                      <a:pt x="432" y="79"/>
                    </a:lnTo>
                    <a:lnTo>
                      <a:pt x="434" y="79"/>
                    </a:lnTo>
                    <a:lnTo>
                      <a:pt x="435" y="80"/>
                    </a:lnTo>
                    <a:lnTo>
                      <a:pt x="441" y="80"/>
                    </a:lnTo>
                    <a:lnTo>
                      <a:pt x="443" y="79"/>
                    </a:lnTo>
                    <a:lnTo>
                      <a:pt x="445" y="79"/>
                    </a:lnTo>
                    <a:lnTo>
                      <a:pt x="441" y="75"/>
                    </a:lnTo>
                    <a:lnTo>
                      <a:pt x="443" y="74"/>
                    </a:lnTo>
                    <a:lnTo>
                      <a:pt x="445" y="74"/>
                    </a:lnTo>
                    <a:lnTo>
                      <a:pt x="444" y="73"/>
                    </a:lnTo>
                    <a:lnTo>
                      <a:pt x="445" y="74"/>
                    </a:lnTo>
                    <a:lnTo>
                      <a:pt x="445" y="72"/>
                    </a:lnTo>
                    <a:lnTo>
                      <a:pt x="443" y="70"/>
                    </a:lnTo>
                    <a:lnTo>
                      <a:pt x="441" y="69"/>
                    </a:lnTo>
                    <a:lnTo>
                      <a:pt x="449" y="69"/>
                    </a:lnTo>
                    <a:lnTo>
                      <a:pt x="451" y="68"/>
                    </a:lnTo>
                    <a:lnTo>
                      <a:pt x="450" y="67"/>
                    </a:lnTo>
                    <a:lnTo>
                      <a:pt x="451" y="66"/>
                    </a:lnTo>
                    <a:lnTo>
                      <a:pt x="452" y="67"/>
                    </a:lnTo>
                    <a:lnTo>
                      <a:pt x="455" y="68"/>
                    </a:lnTo>
                    <a:lnTo>
                      <a:pt x="454" y="66"/>
                    </a:lnTo>
                    <a:lnTo>
                      <a:pt x="456" y="66"/>
                    </a:lnTo>
                    <a:lnTo>
                      <a:pt x="458" y="68"/>
                    </a:lnTo>
                    <a:lnTo>
                      <a:pt x="460" y="70"/>
                    </a:lnTo>
                    <a:lnTo>
                      <a:pt x="462" y="70"/>
                    </a:lnTo>
                    <a:lnTo>
                      <a:pt x="463" y="72"/>
                    </a:lnTo>
                    <a:lnTo>
                      <a:pt x="464" y="70"/>
                    </a:lnTo>
                    <a:lnTo>
                      <a:pt x="464" y="72"/>
                    </a:lnTo>
                    <a:lnTo>
                      <a:pt x="463" y="73"/>
                    </a:lnTo>
                    <a:lnTo>
                      <a:pt x="462" y="75"/>
                    </a:lnTo>
                    <a:lnTo>
                      <a:pt x="464" y="74"/>
                    </a:lnTo>
                    <a:lnTo>
                      <a:pt x="467" y="72"/>
                    </a:lnTo>
                    <a:lnTo>
                      <a:pt x="469" y="70"/>
                    </a:lnTo>
                    <a:lnTo>
                      <a:pt x="469" y="74"/>
                    </a:lnTo>
                    <a:lnTo>
                      <a:pt x="468" y="77"/>
                    </a:lnTo>
                    <a:lnTo>
                      <a:pt x="468" y="83"/>
                    </a:lnTo>
                    <a:lnTo>
                      <a:pt x="467" y="80"/>
                    </a:lnTo>
                    <a:lnTo>
                      <a:pt x="466" y="83"/>
                    </a:lnTo>
                    <a:lnTo>
                      <a:pt x="466" y="84"/>
                    </a:lnTo>
                    <a:lnTo>
                      <a:pt x="467" y="86"/>
                    </a:lnTo>
                    <a:lnTo>
                      <a:pt x="468" y="85"/>
                    </a:lnTo>
                    <a:lnTo>
                      <a:pt x="468" y="87"/>
                    </a:lnTo>
                    <a:lnTo>
                      <a:pt x="467" y="89"/>
                    </a:lnTo>
                    <a:lnTo>
                      <a:pt x="469" y="89"/>
                    </a:lnTo>
                    <a:lnTo>
                      <a:pt x="470" y="87"/>
                    </a:lnTo>
                    <a:lnTo>
                      <a:pt x="473" y="86"/>
                    </a:lnTo>
                    <a:lnTo>
                      <a:pt x="474" y="86"/>
                    </a:lnTo>
                    <a:lnTo>
                      <a:pt x="474" y="89"/>
                    </a:lnTo>
                    <a:lnTo>
                      <a:pt x="472" y="90"/>
                    </a:lnTo>
                    <a:lnTo>
                      <a:pt x="474" y="89"/>
                    </a:lnTo>
                    <a:lnTo>
                      <a:pt x="475" y="90"/>
                    </a:lnTo>
                    <a:lnTo>
                      <a:pt x="478" y="90"/>
                    </a:lnTo>
                    <a:lnTo>
                      <a:pt x="479" y="89"/>
                    </a:lnTo>
                    <a:lnTo>
                      <a:pt x="478" y="87"/>
                    </a:lnTo>
                    <a:lnTo>
                      <a:pt x="477" y="85"/>
                    </a:lnTo>
                    <a:lnTo>
                      <a:pt x="477" y="84"/>
                    </a:lnTo>
                    <a:lnTo>
                      <a:pt x="475" y="81"/>
                    </a:lnTo>
                    <a:lnTo>
                      <a:pt x="474" y="81"/>
                    </a:lnTo>
                    <a:lnTo>
                      <a:pt x="474" y="79"/>
                    </a:lnTo>
                    <a:lnTo>
                      <a:pt x="475" y="77"/>
                    </a:lnTo>
                    <a:lnTo>
                      <a:pt x="475" y="75"/>
                    </a:lnTo>
                    <a:lnTo>
                      <a:pt x="477" y="74"/>
                    </a:lnTo>
                    <a:lnTo>
                      <a:pt x="483" y="74"/>
                    </a:lnTo>
                    <a:lnTo>
                      <a:pt x="484" y="73"/>
                    </a:lnTo>
                    <a:lnTo>
                      <a:pt x="486" y="72"/>
                    </a:lnTo>
                    <a:lnTo>
                      <a:pt x="487" y="70"/>
                    </a:lnTo>
                    <a:lnTo>
                      <a:pt x="489" y="68"/>
                    </a:lnTo>
                    <a:lnTo>
                      <a:pt x="490" y="67"/>
                    </a:lnTo>
                    <a:lnTo>
                      <a:pt x="492" y="67"/>
                    </a:lnTo>
                    <a:lnTo>
                      <a:pt x="495" y="66"/>
                    </a:lnTo>
                    <a:lnTo>
                      <a:pt x="496" y="66"/>
                    </a:lnTo>
                    <a:lnTo>
                      <a:pt x="497" y="63"/>
                    </a:lnTo>
                    <a:lnTo>
                      <a:pt x="496" y="64"/>
                    </a:lnTo>
                    <a:lnTo>
                      <a:pt x="493" y="64"/>
                    </a:lnTo>
                    <a:lnTo>
                      <a:pt x="493" y="62"/>
                    </a:lnTo>
                    <a:lnTo>
                      <a:pt x="495" y="61"/>
                    </a:lnTo>
                    <a:lnTo>
                      <a:pt x="495" y="58"/>
                    </a:lnTo>
                    <a:lnTo>
                      <a:pt x="492" y="57"/>
                    </a:lnTo>
                    <a:lnTo>
                      <a:pt x="492" y="56"/>
                    </a:lnTo>
                    <a:lnTo>
                      <a:pt x="491" y="57"/>
                    </a:lnTo>
                    <a:lnTo>
                      <a:pt x="490" y="59"/>
                    </a:lnTo>
                    <a:lnTo>
                      <a:pt x="492" y="59"/>
                    </a:lnTo>
                    <a:lnTo>
                      <a:pt x="490" y="61"/>
                    </a:lnTo>
                    <a:lnTo>
                      <a:pt x="489" y="62"/>
                    </a:lnTo>
                    <a:lnTo>
                      <a:pt x="485" y="62"/>
                    </a:lnTo>
                    <a:lnTo>
                      <a:pt x="485" y="57"/>
                    </a:lnTo>
                    <a:lnTo>
                      <a:pt x="486" y="58"/>
                    </a:lnTo>
                    <a:lnTo>
                      <a:pt x="487" y="56"/>
                    </a:lnTo>
                    <a:lnTo>
                      <a:pt x="489" y="55"/>
                    </a:lnTo>
                    <a:lnTo>
                      <a:pt x="487" y="55"/>
                    </a:lnTo>
                    <a:lnTo>
                      <a:pt x="487" y="52"/>
                    </a:lnTo>
                    <a:lnTo>
                      <a:pt x="490" y="51"/>
                    </a:lnTo>
                    <a:lnTo>
                      <a:pt x="491" y="50"/>
                    </a:lnTo>
                    <a:lnTo>
                      <a:pt x="493" y="50"/>
                    </a:lnTo>
                    <a:lnTo>
                      <a:pt x="495" y="49"/>
                    </a:lnTo>
                    <a:lnTo>
                      <a:pt x="493" y="51"/>
                    </a:lnTo>
                    <a:lnTo>
                      <a:pt x="492" y="52"/>
                    </a:lnTo>
                    <a:lnTo>
                      <a:pt x="492" y="53"/>
                    </a:lnTo>
                    <a:lnTo>
                      <a:pt x="493" y="53"/>
                    </a:lnTo>
                    <a:lnTo>
                      <a:pt x="497" y="50"/>
                    </a:lnTo>
                    <a:lnTo>
                      <a:pt x="496" y="50"/>
                    </a:lnTo>
                    <a:lnTo>
                      <a:pt x="496" y="49"/>
                    </a:lnTo>
                    <a:lnTo>
                      <a:pt x="495" y="47"/>
                    </a:lnTo>
                    <a:lnTo>
                      <a:pt x="493" y="49"/>
                    </a:lnTo>
                    <a:lnTo>
                      <a:pt x="487" y="49"/>
                    </a:lnTo>
                    <a:lnTo>
                      <a:pt x="486" y="47"/>
                    </a:lnTo>
                    <a:lnTo>
                      <a:pt x="485" y="45"/>
                    </a:lnTo>
                    <a:lnTo>
                      <a:pt x="483" y="45"/>
                    </a:lnTo>
                    <a:lnTo>
                      <a:pt x="483" y="46"/>
                    </a:lnTo>
                    <a:lnTo>
                      <a:pt x="480" y="46"/>
                    </a:lnTo>
                    <a:lnTo>
                      <a:pt x="479" y="45"/>
                    </a:lnTo>
                    <a:lnTo>
                      <a:pt x="477" y="45"/>
                    </a:lnTo>
                    <a:lnTo>
                      <a:pt x="474" y="42"/>
                    </a:lnTo>
                    <a:lnTo>
                      <a:pt x="469" y="42"/>
                    </a:lnTo>
                    <a:lnTo>
                      <a:pt x="469" y="40"/>
                    </a:lnTo>
                    <a:lnTo>
                      <a:pt x="467" y="39"/>
                    </a:lnTo>
                    <a:lnTo>
                      <a:pt x="464" y="36"/>
                    </a:lnTo>
                    <a:lnTo>
                      <a:pt x="464" y="31"/>
                    </a:lnTo>
                    <a:lnTo>
                      <a:pt x="466" y="30"/>
                    </a:lnTo>
                    <a:lnTo>
                      <a:pt x="467" y="28"/>
                    </a:lnTo>
                    <a:lnTo>
                      <a:pt x="472" y="28"/>
                    </a:lnTo>
                    <a:lnTo>
                      <a:pt x="469" y="27"/>
                    </a:lnTo>
                    <a:lnTo>
                      <a:pt x="470" y="25"/>
                    </a:lnTo>
                    <a:lnTo>
                      <a:pt x="468" y="25"/>
                    </a:lnTo>
                    <a:lnTo>
                      <a:pt x="467" y="27"/>
                    </a:lnTo>
                    <a:lnTo>
                      <a:pt x="466" y="24"/>
                    </a:lnTo>
                    <a:lnTo>
                      <a:pt x="463" y="23"/>
                    </a:lnTo>
                    <a:lnTo>
                      <a:pt x="464" y="22"/>
                    </a:lnTo>
                    <a:lnTo>
                      <a:pt x="464" y="19"/>
                    </a:lnTo>
                    <a:lnTo>
                      <a:pt x="466" y="18"/>
                    </a:lnTo>
                    <a:lnTo>
                      <a:pt x="464" y="17"/>
                    </a:lnTo>
                    <a:lnTo>
                      <a:pt x="466" y="17"/>
                    </a:lnTo>
                    <a:lnTo>
                      <a:pt x="466" y="14"/>
                    </a:lnTo>
                    <a:lnTo>
                      <a:pt x="469" y="11"/>
                    </a:lnTo>
                    <a:lnTo>
                      <a:pt x="472" y="13"/>
                    </a:lnTo>
                    <a:lnTo>
                      <a:pt x="474" y="14"/>
                    </a:lnTo>
                    <a:lnTo>
                      <a:pt x="475" y="12"/>
                    </a:lnTo>
                    <a:lnTo>
                      <a:pt x="475" y="11"/>
                    </a:lnTo>
                    <a:lnTo>
                      <a:pt x="477" y="10"/>
                    </a:lnTo>
                    <a:lnTo>
                      <a:pt x="478" y="10"/>
                    </a:lnTo>
                    <a:lnTo>
                      <a:pt x="473" y="10"/>
                    </a:lnTo>
                    <a:lnTo>
                      <a:pt x="470" y="8"/>
                    </a:lnTo>
                    <a:lnTo>
                      <a:pt x="472" y="7"/>
                    </a:lnTo>
                    <a:lnTo>
                      <a:pt x="474" y="6"/>
                    </a:lnTo>
                    <a:lnTo>
                      <a:pt x="477" y="3"/>
                    </a:lnTo>
                    <a:lnTo>
                      <a:pt x="484" y="3"/>
                    </a:lnTo>
                    <a:lnTo>
                      <a:pt x="481" y="2"/>
                    </a:lnTo>
                    <a:lnTo>
                      <a:pt x="479" y="3"/>
                    </a:lnTo>
                    <a:lnTo>
                      <a:pt x="478" y="1"/>
                    </a:lnTo>
                    <a:lnTo>
                      <a:pt x="480" y="1"/>
                    </a:lnTo>
                    <a:lnTo>
                      <a:pt x="483" y="0"/>
                    </a:lnTo>
                    <a:lnTo>
                      <a:pt x="485" y="0"/>
                    </a:lnTo>
                    <a:lnTo>
                      <a:pt x="486" y="1"/>
                    </a:lnTo>
                    <a:lnTo>
                      <a:pt x="486" y="3"/>
                    </a:lnTo>
                    <a:lnTo>
                      <a:pt x="484" y="3"/>
                    </a:lnTo>
                    <a:lnTo>
                      <a:pt x="486" y="3"/>
                    </a:lnTo>
                    <a:lnTo>
                      <a:pt x="486" y="6"/>
                    </a:lnTo>
                    <a:lnTo>
                      <a:pt x="489" y="5"/>
                    </a:lnTo>
                    <a:lnTo>
                      <a:pt x="493" y="5"/>
                    </a:lnTo>
                    <a:lnTo>
                      <a:pt x="493" y="6"/>
                    </a:lnTo>
                    <a:lnTo>
                      <a:pt x="495" y="8"/>
                    </a:lnTo>
                    <a:lnTo>
                      <a:pt x="496" y="8"/>
                    </a:lnTo>
                    <a:lnTo>
                      <a:pt x="500" y="12"/>
                    </a:lnTo>
                    <a:lnTo>
                      <a:pt x="502" y="13"/>
                    </a:lnTo>
                    <a:lnTo>
                      <a:pt x="502" y="16"/>
                    </a:lnTo>
                    <a:lnTo>
                      <a:pt x="503" y="17"/>
                    </a:lnTo>
                    <a:lnTo>
                      <a:pt x="502" y="19"/>
                    </a:lnTo>
                    <a:lnTo>
                      <a:pt x="502" y="22"/>
                    </a:lnTo>
                    <a:lnTo>
                      <a:pt x="504" y="24"/>
                    </a:lnTo>
                    <a:lnTo>
                      <a:pt x="507" y="25"/>
                    </a:lnTo>
                    <a:lnTo>
                      <a:pt x="508" y="27"/>
                    </a:lnTo>
                    <a:lnTo>
                      <a:pt x="510" y="27"/>
                    </a:lnTo>
                    <a:lnTo>
                      <a:pt x="509" y="29"/>
                    </a:lnTo>
                    <a:lnTo>
                      <a:pt x="512" y="31"/>
                    </a:lnTo>
                    <a:lnTo>
                      <a:pt x="512" y="34"/>
                    </a:lnTo>
                    <a:lnTo>
                      <a:pt x="513" y="31"/>
                    </a:lnTo>
                    <a:lnTo>
                      <a:pt x="515" y="31"/>
                    </a:lnTo>
                    <a:lnTo>
                      <a:pt x="515" y="34"/>
                    </a:lnTo>
                    <a:lnTo>
                      <a:pt x="516" y="35"/>
                    </a:lnTo>
                    <a:lnTo>
                      <a:pt x="514" y="36"/>
                    </a:lnTo>
                    <a:lnTo>
                      <a:pt x="513" y="36"/>
                    </a:lnTo>
                    <a:lnTo>
                      <a:pt x="510" y="35"/>
                    </a:lnTo>
                    <a:lnTo>
                      <a:pt x="509" y="34"/>
                    </a:lnTo>
                    <a:lnTo>
                      <a:pt x="508" y="35"/>
                    </a:lnTo>
                    <a:lnTo>
                      <a:pt x="506" y="35"/>
                    </a:lnTo>
                    <a:lnTo>
                      <a:pt x="507" y="38"/>
                    </a:lnTo>
                    <a:lnTo>
                      <a:pt x="508" y="36"/>
                    </a:lnTo>
                    <a:lnTo>
                      <a:pt x="510" y="36"/>
                    </a:lnTo>
                    <a:lnTo>
                      <a:pt x="512" y="38"/>
                    </a:lnTo>
                    <a:lnTo>
                      <a:pt x="509" y="40"/>
                    </a:lnTo>
                    <a:lnTo>
                      <a:pt x="507" y="41"/>
                    </a:lnTo>
                    <a:lnTo>
                      <a:pt x="506" y="42"/>
                    </a:lnTo>
                    <a:lnTo>
                      <a:pt x="503" y="44"/>
                    </a:lnTo>
                    <a:lnTo>
                      <a:pt x="506" y="44"/>
                    </a:lnTo>
                    <a:lnTo>
                      <a:pt x="504" y="45"/>
                    </a:lnTo>
                    <a:lnTo>
                      <a:pt x="502" y="45"/>
                    </a:lnTo>
                    <a:lnTo>
                      <a:pt x="504" y="45"/>
                    </a:lnTo>
                    <a:lnTo>
                      <a:pt x="507" y="44"/>
                    </a:lnTo>
                    <a:lnTo>
                      <a:pt x="508" y="45"/>
                    </a:lnTo>
                    <a:lnTo>
                      <a:pt x="510" y="46"/>
                    </a:lnTo>
                    <a:lnTo>
                      <a:pt x="512" y="47"/>
                    </a:lnTo>
                    <a:lnTo>
                      <a:pt x="514" y="47"/>
                    </a:lnTo>
                    <a:lnTo>
                      <a:pt x="516" y="45"/>
                    </a:lnTo>
                    <a:lnTo>
                      <a:pt x="519" y="45"/>
                    </a:lnTo>
                    <a:lnTo>
                      <a:pt x="518" y="47"/>
                    </a:lnTo>
                    <a:lnTo>
                      <a:pt x="516" y="47"/>
                    </a:lnTo>
                    <a:lnTo>
                      <a:pt x="519" y="47"/>
                    </a:lnTo>
                    <a:lnTo>
                      <a:pt x="520" y="46"/>
                    </a:lnTo>
                    <a:lnTo>
                      <a:pt x="521" y="47"/>
                    </a:lnTo>
                    <a:lnTo>
                      <a:pt x="520" y="49"/>
                    </a:lnTo>
                    <a:lnTo>
                      <a:pt x="523" y="47"/>
                    </a:lnTo>
                    <a:lnTo>
                      <a:pt x="527" y="47"/>
                    </a:lnTo>
                    <a:lnTo>
                      <a:pt x="525" y="50"/>
                    </a:lnTo>
                    <a:lnTo>
                      <a:pt x="524" y="52"/>
                    </a:lnTo>
                    <a:lnTo>
                      <a:pt x="523" y="52"/>
                    </a:lnTo>
                    <a:lnTo>
                      <a:pt x="520" y="51"/>
                    </a:lnTo>
                    <a:lnTo>
                      <a:pt x="518" y="51"/>
                    </a:lnTo>
                    <a:lnTo>
                      <a:pt x="520" y="52"/>
                    </a:lnTo>
                    <a:lnTo>
                      <a:pt x="521" y="53"/>
                    </a:lnTo>
                    <a:lnTo>
                      <a:pt x="524" y="55"/>
                    </a:lnTo>
                    <a:lnTo>
                      <a:pt x="526" y="57"/>
                    </a:lnTo>
                    <a:lnTo>
                      <a:pt x="527" y="59"/>
                    </a:lnTo>
                    <a:lnTo>
                      <a:pt x="526" y="61"/>
                    </a:lnTo>
                    <a:lnTo>
                      <a:pt x="527" y="62"/>
                    </a:lnTo>
                    <a:lnTo>
                      <a:pt x="527" y="68"/>
                    </a:lnTo>
                    <a:lnTo>
                      <a:pt x="530" y="68"/>
                    </a:lnTo>
                    <a:lnTo>
                      <a:pt x="527" y="69"/>
                    </a:lnTo>
                    <a:lnTo>
                      <a:pt x="529" y="69"/>
                    </a:lnTo>
                    <a:lnTo>
                      <a:pt x="530" y="70"/>
                    </a:lnTo>
                    <a:lnTo>
                      <a:pt x="531" y="70"/>
                    </a:lnTo>
                    <a:lnTo>
                      <a:pt x="532" y="68"/>
                    </a:lnTo>
                    <a:lnTo>
                      <a:pt x="535" y="66"/>
                    </a:lnTo>
                    <a:lnTo>
                      <a:pt x="533" y="64"/>
                    </a:lnTo>
                    <a:lnTo>
                      <a:pt x="536" y="62"/>
                    </a:lnTo>
                    <a:lnTo>
                      <a:pt x="536" y="59"/>
                    </a:lnTo>
                    <a:lnTo>
                      <a:pt x="535" y="57"/>
                    </a:lnTo>
                    <a:lnTo>
                      <a:pt x="537" y="56"/>
                    </a:lnTo>
                    <a:lnTo>
                      <a:pt x="538" y="55"/>
                    </a:lnTo>
                    <a:lnTo>
                      <a:pt x="539" y="52"/>
                    </a:lnTo>
                    <a:lnTo>
                      <a:pt x="543" y="52"/>
                    </a:lnTo>
                    <a:lnTo>
                      <a:pt x="544" y="53"/>
                    </a:lnTo>
                    <a:lnTo>
                      <a:pt x="546" y="56"/>
                    </a:lnTo>
                    <a:lnTo>
                      <a:pt x="547" y="57"/>
                    </a:lnTo>
                    <a:lnTo>
                      <a:pt x="549" y="57"/>
                    </a:lnTo>
                    <a:lnTo>
                      <a:pt x="552" y="58"/>
                    </a:lnTo>
                    <a:lnTo>
                      <a:pt x="553" y="59"/>
                    </a:lnTo>
                    <a:lnTo>
                      <a:pt x="554" y="62"/>
                    </a:lnTo>
                    <a:lnTo>
                      <a:pt x="554" y="66"/>
                    </a:lnTo>
                    <a:lnTo>
                      <a:pt x="555" y="68"/>
                    </a:lnTo>
                    <a:lnTo>
                      <a:pt x="555" y="69"/>
                    </a:lnTo>
                    <a:lnTo>
                      <a:pt x="554" y="72"/>
                    </a:lnTo>
                    <a:lnTo>
                      <a:pt x="553" y="70"/>
                    </a:lnTo>
                    <a:lnTo>
                      <a:pt x="552" y="68"/>
                    </a:lnTo>
                    <a:lnTo>
                      <a:pt x="549" y="70"/>
                    </a:lnTo>
                    <a:lnTo>
                      <a:pt x="550" y="72"/>
                    </a:lnTo>
                    <a:lnTo>
                      <a:pt x="550" y="74"/>
                    </a:lnTo>
                    <a:lnTo>
                      <a:pt x="549" y="77"/>
                    </a:lnTo>
                    <a:lnTo>
                      <a:pt x="550" y="78"/>
                    </a:lnTo>
                    <a:lnTo>
                      <a:pt x="552" y="80"/>
                    </a:lnTo>
                    <a:lnTo>
                      <a:pt x="555" y="84"/>
                    </a:lnTo>
                    <a:lnTo>
                      <a:pt x="558" y="85"/>
                    </a:lnTo>
                    <a:lnTo>
                      <a:pt x="559" y="86"/>
                    </a:lnTo>
                    <a:lnTo>
                      <a:pt x="559" y="91"/>
                    </a:lnTo>
                    <a:lnTo>
                      <a:pt x="560" y="90"/>
                    </a:lnTo>
                    <a:lnTo>
                      <a:pt x="562" y="90"/>
                    </a:lnTo>
                    <a:lnTo>
                      <a:pt x="564" y="89"/>
                    </a:lnTo>
                    <a:lnTo>
                      <a:pt x="562" y="87"/>
                    </a:lnTo>
                    <a:lnTo>
                      <a:pt x="565" y="86"/>
                    </a:lnTo>
                    <a:lnTo>
                      <a:pt x="568" y="86"/>
                    </a:lnTo>
                    <a:lnTo>
                      <a:pt x="568" y="85"/>
                    </a:lnTo>
                    <a:lnTo>
                      <a:pt x="570" y="84"/>
                    </a:lnTo>
                    <a:lnTo>
                      <a:pt x="568" y="81"/>
                    </a:lnTo>
                    <a:lnTo>
                      <a:pt x="570" y="79"/>
                    </a:lnTo>
                    <a:lnTo>
                      <a:pt x="571" y="78"/>
                    </a:lnTo>
                    <a:lnTo>
                      <a:pt x="573" y="77"/>
                    </a:lnTo>
                    <a:lnTo>
                      <a:pt x="575" y="75"/>
                    </a:lnTo>
                    <a:lnTo>
                      <a:pt x="576" y="73"/>
                    </a:lnTo>
                    <a:lnTo>
                      <a:pt x="576" y="69"/>
                    </a:lnTo>
                    <a:lnTo>
                      <a:pt x="577" y="68"/>
                    </a:lnTo>
                    <a:lnTo>
                      <a:pt x="577" y="64"/>
                    </a:lnTo>
                    <a:lnTo>
                      <a:pt x="578" y="62"/>
                    </a:lnTo>
                    <a:lnTo>
                      <a:pt x="588" y="62"/>
                    </a:lnTo>
                    <a:lnTo>
                      <a:pt x="587" y="61"/>
                    </a:lnTo>
                    <a:lnTo>
                      <a:pt x="584" y="61"/>
                    </a:lnTo>
                    <a:lnTo>
                      <a:pt x="583" y="59"/>
                    </a:lnTo>
                    <a:lnTo>
                      <a:pt x="584" y="59"/>
                    </a:lnTo>
                    <a:lnTo>
                      <a:pt x="583" y="58"/>
                    </a:lnTo>
                    <a:lnTo>
                      <a:pt x="587" y="58"/>
                    </a:lnTo>
                    <a:lnTo>
                      <a:pt x="585" y="57"/>
                    </a:lnTo>
                    <a:lnTo>
                      <a:pt x="589" y="57"/>
                    </a:lnTo>
                    <a:lnTo>
                      <a:pt x="588" y="56"/>
                    </a:lnTo>
                    <a:lnTo>
                      <a:pt x="585" y="56"/>
                    </a:lnTo>
                    <a:lnTo>
                      <a:pt x="584" y="55"/>
                    </a:lnTo>
                    <a:lnTo>
                      <a:pt x="582" y="55"/>
                    </a:lnTo>
                    <a:lnTo>
                      <a:pt x="581" y="52"/>
                    </a:lnTo>
                    <a:lnTo>
                      <a:pt x="581" y="50"/>
                    </a:lnTo>
                    <a:lnTo>
                      <a:pt x="579" y="49"/>
                    </a:lnTo>
                    <a:lnTo>
                      <a:pt x="581" y="46"/>
                    </a:lnTo>
                    <a:lnTo>
                      <a:pt x="579" y="45"/>
                    </a:lnTo>
                    <a:lnTo>
                      <a:pt x="582" y="42"/>
                    </a:lnTo>
                    <a:lnTo>
                      <a:pt x="581" y="41"/>
                    </a:lnTo>
                    <a:lnTo>
                      <a:pt x="578" y="42"/>
                    </a:lnTo>
                    <a:lnTo>
                      <a:pt x="581" y="41"/>
                    </a:lnTo>
                    <a:lnTo>
                      <a:pt x="582" y="42"/>
                    </a:lnTo>
                    <a:lnTo>
                      <a:pt x="587" y="42"/>
                    </a:lnTo>
                    <a:lnTo>
                      <a:pt x="588" y="41"/>
                    </a:lnTo>
                    <a:lnTo>
                      <a:pt x="593" y="41"/>
                    </a:lnTo>
                    <a:lnTo>
                      <a:pt x="594" y="42"/>
                    </a:lnTo>
                    <a:lnTo>
                      <a:pt x="596" y="44"/>
                    </a:lnTo>
                    <a:lnTo>
                      <a:pt x="599" y="44"/>
                    </a:lnTo>
                    <a:lnTo>
                      <a:pt x="600" y="45"/>
                    </a:lnTo>
                    <a:lnTo>
                      <a:pt x="602" y="45"/>
                    </a:lnTo>
                    <a:lnTo>
                      <a:pt x="604" y="44"/>
                    </a:lnTo>
                    <a:lnTo>
                      <a:pt x="606" y="45"/>
                    </a:lnTo>
                    <a:lnTo>
                      <a:pt x="612" y="45"/>
                    </a:lnTo>
                    <a:lnTo>
                      <a:pt x="611" y="45"/>
                    </a:lnTo>
                    <a:lnTo>
                      <a:pt x="608" y="46"/>
                    </a:lnTo>
                    <a:lnTo>
                      <a:pt x="611" y="47"/>
                    </a:lnTo>
                    <a:lnTo>
                      <a:pt x="604" y="47"/>
                    </a:lnTo>
                    <a:lnTo>
                      <a:pt x="606" y="47"/>
                    </a:lnTo>
                    <a:lnTo>
                      <a:pt x="608" y="49"/>
                    </a:lnTo>
                    <a:lnTo>
                      <a:pt x="611" y="49"/>
                    </a:lnTo>
                    <a:lnTo>
                      <a:pt x="613" y="51"/>
                    </a:lnTo>
                    <a:lnTo>
                      <a:pt x="614" y="53"/>
                    </a:lnTo>
                    <a:lnTo>
                      <a:pt x="616" y="52"/>
                    </a:lnTo>
                    <a:lnTo>
                      <a:pt x="618" y="52"/>
                    </a:lnTo>
                    <a:lnTo>
                      <a:pt x="621" y="53"/>
                    </a:lnTo>
                    <a:lnTo>
                      <a:pt x="623" y="53"/>
                    </a:lnTo>
                    <a:lnTo>
                      <a:pt x="624" y="56"/>
                    </a:lnTo>
                    <a:lnTo>
                      <a:pt x="622" y="56"/>
                    </a:lnTo>
                    <a:lnTo>
                      <a:pt x="621" y="57"/>
                    </a:lnTo>
                    <a:lnTo>
                      <a:pt x="618" y="58"/>
                    </a:lnTo>
                    <a:lnTo>
                      <a:pt x="617" y="58"/>
                    </a:lnTo>
                    <a:lnTo>
                      <a:pt x="618" y="59"/>
                    </a:lnTo>
                    <a:lnTo>
                      <a:pt x="623" y="59"/>
                    </a:lnTo>
                    <a:lnTo>
                      <a:pt x="624" y="61"/>
                    </a:lnTo>
                    <a:lnTo>
                      <a:pt x="624" y="63"/>
                    </a:lnTo>
                    <a:lnTo>
                      <a:pt x="623" y="64"/>
                    </a:lnTo>
                    <a:lnTo>
                      <a:pt x="621" y="66"/>
                    </a:lnTo>
                    <a:lnTo>
                      <a:pt x="618" y="66"/>
                    </a:lnTo>
                    <a:lnTo>
                      <a:pt x="617" y="67"/>
                    </a:lnTo>
                    <a:lnTo>
                      <a:pt x="616" y="67"/>
                    </a:lnTo>
                    <a:lnTo>
                      <a:pt x="614" y="66"/>
                    </a:lnTo>
                    <a:lnTo>
                      <a:pt x="612" y="67"/>
                    </a:lnTo>
                    <a:lnTo>
                      <a:pt x="611" y="66"/>
                    </a:lnTo>
                    <a:lnTo>
                      <a:pt x="610" y="68"/>
                    </a:lnTo>
                    <a:lnTo>
                      <a:pt x="611" y="68"/>
                    </a:lnTo>
                    <a:lnTo>
                      <a:pt x="613" y="69"/>
                    </a:lnTo>
                    <a:lnTo>
                      <a:pt x="616" y="69"/>
                    </a:lnTo>
                    <a:lnTo>
                      <a:pt x="612" y="69"/>
                    </a:lnTo>
                    <a:lnTo>
                      <a:pt x="613" y="70"/>
                    </a:lnTo>
                    <a:lnTo>
                      <a:pt x="613" y="72"/>
                    </a:lnTo>
                    <a:lnTo>
                      <a:pt x="614" y="73"/>
                    </a:lnTo>
                    <a:lnTo>
                      <a:pt x="616" y="72"/>
                    </a:lnTo>
                    <a:lnTo>
                      <a:pt x="616" y="73"/>
                    </a:lnTo>
                    <a:lnTo>
                      <a:pt x="614" y="75"/>
                    </a:lnTo>
                    <a:lnTo>
                      <a:pt x="614" y="77"/>
                    </a:lnTo>
                    <a:lnTo>
                      <a:pt x="617" y="78"/>
                    </a:lnTo>
                    <a:lnTo>
                      <a:pt x="621" y="81"/>
                    </a:lnTo>
                    <a:lnTo>
                      <a:pt x="623" y="83"/>
                    </a:lnTo>
                    <a:lnTo>
                      <a:pt x="624" y="84"/>
                    </a:lnTo>
                    <a:lnTo>
                      <a:pt x="623" y="86"/>
                    </a:lnTo>
                    <a:lnTo>
                      <a:pt x="623" y="90"/>
                    </a:lnTo>
                    <a:lnTo>
                      <a:pt x="622" y="92"/>
                    </a:lnTo>
                    <a:lnTo>
                      <a:pt x="621" y="94"/>
                    </a:lnTo>
                    <a:lnTo>
                      <a:pt x="617" y="94"/>
                    </a:lnTo>
                    <a:lnTo>
                      <a:pt x="616" y="96"/>
                    </a:lnTo>
                    <a:lnTo>
                      <a:pt x="614" y="97"/>
                    </a:lnTo>
                    <a:lnTo>
                      <a:pt x="612" y="97"/>
                    </a:lnTo>
                    <a:lnTo>
                      <a:pt x="611" y="100"/>
                    </a:lnTo>
                    <a:lnTo>
                      <a:pt x="610" y="101"/>
                    </a:lnTo>
                    <a:lnTo>
                      <a:pt x="606" y="101"/>
                    </a:lnTo>
                    <a:lnTo>
                      <a:pt x="605" y="102"/>
                    </a:lnTo>
                    <a:lnTo>
                      <a:pt x="602" y="103"/>
                    </a:lnTo>
                    <a:lnTo>
                      <a:pt x="601" y="105"/>
                    </a:lnTo>
                    <a:lnTo>
                      <a:pt x="599" y="103"/>
                    </a:lnTo>
                    <a:lnTo>
                      <a:pt x="599" y="102"/>
                    </a:lnTo>
                    <a:lnTo>
                      <a:pt x="596" y="101"/>
                    </a:lnTo>
                    <a:lnTo>
                      <a:pt x="595" y="100"/>
                    </a:lnTo>
                    <a:lnTo>
                      <a:pt x="596" y="98"/>
                    </a:lnTo>
                    <a:lnTo>
                      <a:pt x="596" y="96"/>
                    </a:lnTo>
                    <a:lnTo>
                      <a:pt x="595" y="97"/>
                    </a:lnTo>
                    <a:lnTo>
                      <a:pt x="593" y="98"/>
                    </a:lnTo>
                    <a:lnTo>
                      <a:pt x="591" y="97"/>
                    </a:lnTo>
                    <a:lnTo>
                      <a:pt x="591" y="95"/>
                    </a:lnTo>
                    <a:lnTo>
                      <a:pt x="589" y="94"/>
                    </a:lnTo>
                    <a:lnTo>
                      <a:pt x="591" y="94"/>
                    </a:lnTo>
                    <a:lnTo>
                      <a:pt x="589" y="94"/>
                    </a:lnTo>
                    <a:lnTo>
                      <a:pt x="588" y="92"/>
                    </a:lnTo>
                    <a:lnTo>
                      <a:pt x="585" y="92"/>
                    </a:lnTo>
                    <a:lnTo>
                      <a:pt x="587" y="94"/>
                    </a:lnTo>
                    <a:lnTo>
                      <a:pt x="585" y="94"/>
                    </a:lnTo>
                    <a:lnTo>
                      <a:pt x="583" y="95"/>
                    </a:lnTo>
                    <a:lnTo>
                      <a:pt x="585" y="96"/>
                    </a:lnTo>
                    <a:lnTo>
                      <a:pt x="587" y="95"/>
                    </a:lnTo>
                    <a:lnTo>
                      <a:pt x="588" y="95"/>
                    </a:lnTo>
                    <a:lnTo>
                      <a:pt x="590" y="96"/>
                    </a:lnTo>
                    <a:lnTo>
                      <a:pt x="588" y="96"/>
                    </a:lnTo>
                    <a:lnTo>
                      <a:pt x="590" y="96"/>
                    </a:lnTo>
                    <a:lnTo>
                      <a:pt x="593" y="98"/>
                    </a:lnTo>
                    <a:lnTo>
                      <a:pt x="593" y="101"/>
                    </a:lnTo>
                    <a:lnTo>
                      <a:pt x="595" y="102"/>
                    </a:lnTo>
                    <a:lnTo>
                      <a:pt x="596" y="103"/>
                    </a:lnTo>
                    <a:lnTo>
                      <a:pt x="596" y="105"/>
                    </a:lnTo>
                    <a:lnTo>
                      <a:pt x="598" y="107"/>
                    </a:lnTo>
                    <a:lnTo>
                      <a:pt x="598" y="108"/>
                    </a:lnTo>
                    <a:lnTo>
                      <a:pt x="595" y="107"/>
                    </a:lnTo>
                    <a:lnTo>
                      <a:pt x="594" y="106"/>
                    </a:lnTo>
                    <a:lnTo>
                      <a:pt x="591" y="106"/>
                    </a:lnTo>
                    <a:lnTo>
                      <a:pt x="590" y="105"/>
                    </a:lnTo>
                    <a:lnTo>
                      <a:pt x="589" y="105"/>
                    </a:lnTo>
                    <a:lnTo>
                      <a:pt x="590" y="106"/>
                    </a:lnTo>
                    <a:lnTo>
                      <a:pt x="591" y="108"/>
                    </a:lnTo>
                    <a:lnTo>
                      <a:pt x="589" y="107"/>
                    </a:lnTo>
                    <a:lnTo>
                      <a:pt x="588" y="107"/>
                    </a:lnTo>
                    <a:lnTo>
                      <a:pt x="585" y="106"/>
                    </a:lnTo>
                    <a:lnTo>
                      <a:pt x="582" y="106"/>
                    </a:lnTo>
                    <a:lnTo>
                      <a:pt x="582" y="103"/>
                    </a:lnTo>
                    <a:lnTo>
                      <a:pt x="581" y="101"/>
                    </a:lnTo>
                    <a:lnTo>
                      <a:pt x="578" y="101"/>
                    </a:lnTo>
                    <a:lnTo>
                      <a:pt x="577" y="102"/>
                    </a:lnTo>
                    <a:lnTo>
                      <a:pt x="573" y="102"/>
                    </a:lnTo>
                    <a:lnTo>
                      <a:pt x="571" y="101"/>
                    </a:lnTo>
                    <a:lnTo>
                      <a:pt x="567" y="101"/>
                    </a:lnTo>
                    <a:lnTo>
                      <a:pt x="566" y="103"/>
                    </a:lnTo>
                    <a:lnTo>
                      <a:pt x="568" y="106"/>
                    </a:lnTo>
                    <a:lnTo>
                      <a:pt x="571" y="106"/>
                    </a:lnTo>
                    <a:lnTo>
                      <a:pt x="573" y="107"/>
                    </a:lnTo>
                    <a:lnTo>
                      <a:pt x="575" y="107"/>
                    </a:lnTo>
                    <a:lnTo>
                      <a:pt x="575" y="109"/>
                    </a:lnTo>
                    <a:lnTo>
                      <a:pt x="572" y="112"/>
                    </a:lnTo>
                    <a:lnTo>
                      <a:pt x="570" y="112"/>
                    </a:lnTo>
                    <a:lnTo>
                      <a:pt x="568" y="114"/>
                    </a:lnTo>
                    <a:lnTo>
                      <a:pt x="568" y="117"/>
                    </a:lnTo>
                    <a:lnTo>
                      <a:pt x="567" y="117"/>
                    </a:lnTo>
                    <a:lnTo>
                      <a:pt x="566" y="118"/>
                    </a:lnTo>
                    <a:lnTo>
                      <a:pt x="564" y="119"/>
                    </a:lnTo>
                    <a:lnTo>
                      <a:pt x="564" y="120"/>
                    </a:lnTo>
                    <a:lnTo>
                      <a:pt x="561" y="122"/>
                    </a:lnTo>
                    <a:lnTo>
                      <a:pt x="560" y="123"/>
                    </a:lnTo>
                    <a:lnTo>
                      <a:pt x="554" y="123"/>
                    </a:lnTo>
                    <a:lnTo>
                      <a:pt x="552" y="122"/>
                    </a:lnTo>
                    <a:lnTo>
                      <a:pt x="549" y="119"/>
                    </a:lnTo>
                    <a:lnTo>
                      <a:pt x="547" y="118"/>
                    </a:lnTo>
                    <a:lnTo>
                      <a:pt x="546" y="117"/>
                    </a:lnTo>
                    <a:lnTo>
                      <a:pt x="549" y="117"/>
                    </a:lnTo>
                    <a:lnTo>
                      <a:pt x="546" y="117"/>
                    </a:lnTo>
                    <a:lnTo>
                      <a:pt x="543" y="116"/>
                    </a:lnTo>
                    <a:lnTo>
                      <a:pt x="542" y="114"/>
                    </a:lnTo>
                    <a:lnTo>
                      <a:pt x="539" y="114"/>
                    </a:lnTo>
                    <a:lnTo>
                      <a:pt x="538" y="113"/>
                    </a:lnTo>
                    <a:lnTo>
                      <a:pt x="536" y="112"/>
                    </a:lnTo>
                    <a:lnTo>
                      <a:pt x="535" y="111"/>
                    </a:lnTo>
                    <a:lnTo>
                      <a:pt x="532" y="112"/>
                    </a:lnTo>
                    <a:lnTo>
                      <a:pt x="535" y="112"/>
                    </a:lnTo>
                    <a:lnTo>
                      <a:pt x="532" y="113"/>
                    </a:lnTo>
                    <a:lnTo>
                      <a:pt x="529" y="113"/>
                    </a:lnTo>
                    <a:lnTo>
                      <a:pt x="527" y="112"/>
                    </a:lnTo>
                    <a:lnTo>
                      <a:pt x="521" y="112"/>
                    </a:lnTo>
                    <a:lnTo>
                      <a:pt x="519" y="111"/>
                    </a:lnTo>
                    <a:lnTo>
                      <a:pt x="516" y="112"/>
                    </a:lnTo>
                    <a:lnTo>
                      <a:pt x="519" y="113"/>
                    </a:lnTo>
                    <a:lnTo>
                      <a:pt x="520" y="113"/>
                    </a:lnTo>
                    <a:lnTo>
                      <a:pt x="523" y="114"/>
                    </a:lnTo>
                    <a:lnTo>
                      <a:pt x="521" y="113"/>
                    </a:lnTo>
                    <a:lnTo>
                      <a:pt x="523" y="112"/>
                    </a:lnTo>
                    <a:lnTo>
                      <a:pt x="525" y="113"/>
                    </a:lnTo>
                    <a:lnTo>
                      <a:pt x="530" y="113"/>
                    </a:lnTo>
                    <a:lnTo>
                      <a:pt x="531" y="114"/>
                    </a:lnTo>
                    <a:lnTo>
                      <a:pt x="533" y="114"/>
                    </a:lnTo>
                    <a:lnTo>
                      <a:pt x="535" y="116"/>
                    </a:lnTo>
                    <a:lnTo>
                      <a:pt x="537" y="117"/>
                    </a:lnTo>
                    <a:lnTo>
                      <a:pt x="542" y="122"/>
                    </a:lnTo>
                    <a:lnTo>
                      <a:pt x="544" y="123"/>
                    </a:lnTo>
                    <a:lnTo>
                      <a:pt x="552" y="123"/>
                    </a:lnTo>
                    <a:lnTo>
                      <a:pt x="553" y="124"/>
                    </a:lnTo>
                    <a:lnTo>
                      <a:pt x="555" y="123"/>
                    </a:lnTo>
                    <a:lnTo>
                      <a:pt x="556" y="124"/>
                    </a:lnTo>
                    <a:lnTo>
                      <a:pt x="559" y="123"/>
                    </a:lnTo>
                    <a:lnTo>
                      <a:pt x="561" y="124"/>
                    </a:lnTo>
                    <a:lnTo>
                      <a:pt x="562" y="124"/>
                    </a:lnTo>
                    <a:lnTo>
                      <a:pt x="564" y="125"/>
                    </a:lnTo>
                    <a:lnTo>
                      <a:pt x="564" y="126"/>
                    </a:lnTo>
                    <a:lnTo>
                      <a:pt x="562" y="128"/>
                    </a:lnTo>
                    <a:lnTo>
                      <a:pt x="561" y="130"/>
                    </a:lnTo>
                    <a:lnTo>
                      <a:pt x="559" y="133"/>
                    </a:lnTo>
                    <a:lnTo>
                      <a:pt x="558" y="135"/>
                    </a:lnTo>
                    <a:lnTo>
                      <a:pt x="553" y="140"/>
                    </a:lnTo>
                    <a:lnTo>
                      <a:pt x="553" y="142"/>
                    </a:lnTo>
                    <a:lnTo>
                      <a:pt x="550" y="142"/>
                    </a:lnTo>
                    <a:lnTo>
                      <a:pt x="548" y="144"/>
                    </a:lnTo>
                    <a:lnTo>
                      <a:pt x="544" y="144"/>
                    </a:lnTo>
                    <a:lnTo>
                      <a:pt x="547" y="145"/>
                    </a:lnTo>
                    <a:lnTo>
                      <a:pt x="542" y="145"/>
                    </a:lnTo>
                    <a:lnTo>
                      <a:pt x="541" y="144"/>
                    </a:lnTo>
                    <a:lnTo>
                      <a:pt x="542" y="145"/>
                    </a:lnTo>
                    <a:lnTo>
                      <a:pt x="538" y="145"/>
                    </a:lnTo>
                    <a:lnTo>
                      <a:pt x="536" y="144"/>
                    </a:lnTo>
                    <a:lnTo>
                      <a:pt x="535" y="142"/>
                    </a:lnTo>
                    <a:lnTo>
                      <a:pt x="535" y="141"/>
                    </a:lnTo>
                    <a:lnTo>
                      <a:pt x="533" y="142"/>
                    </a:lnTo>
                    <a:lnTo>
                      <a:pt x="531" y="142"/>
                    </a:lnTo>
                    <a:lnTo>
                      <a:pt x="533" y="144"/>
                    </a:lnTo>
                    <a:lnTo>
                      <a:pt x="535" y="145"/>
                    </a:lnTo>
                    <a:lnTo>
                      <a:pt x="533" y="146"/>
                    </a:lnTo>
                    <a:lnTo>
                      <a:pt x="531" y="145"/>
                    </a:lnTo>
                    <a:lnTo>
                      <a:pt x="532" y="147"/>
                    </a:lnTo>
                    <a:lnTo>
                      <a:pt x="531" y="150"/>
                    </a:lnTo>
                    <a:lnTo>
                      <a:pt x="530" y="151"/>
                    </a:lnTo>
                    <a:lnTo>
                      <a:pt x="526" y="151"/>
                    </a:lnTo>
                    <a:lnTo>
                      <a:pt x="525" y="152"/>
                    </a:lnTo>
                    <a:lnTo>
                      <a:pt x="523" y="152"/>
                    </a:lnTo>
                    <a:lnTo>
                      <a:pt x="525" y="152"/>
                    </a:lnTo>
                    <a:lnTo>
                      <a:pt x="523" y="153"/>
                    </a:lnTo>
                    <a:lnTo>
                      <a:pt x="520" y="151"/>
                    </a:lnTo>
                    <a:lnTo>
                      <a:pt x="518" y="151"/>
                    </a:lnTo>
                    <a:lnTo>
                      <a:pt x="516" y="150"/>
                    </a:lnTo>
                    <a:lnTo>
                      <a:pt x="514" y="148"/>
                    </a:lnTo>
                    <a:lnTo>
                      <a:pt x="515" y="151"/>
                    </a:lnTo>
                    <a:lnTo>
                      <a:pt x="518" y="153"/>
                    </a:lnTo>
                    <a:lnTo>
                      <a:pt x="521" y="153"/>
                    </a:lnTo>
                    <a:lnTo>
                      <a:pt x="524" y="154"/>
                    </a:lnTo>
                    <a:lnTo>
                      <a:pt x="525" y="156"/>
                    </a:lnTo>
                    <a:lnTo>
                      <a:pt x="525" y="161"/>
                    </a:lnTo>
                    <a:lnTo>
                      <a:pt x="524" y="163"/>
                    </a:lnTo>
                    <a:lnTo>
                      <a:pt x="520" y="163"/>
                    </a:lnTo>
                    <a:lnTo>
                      <a:pt x="518" y="164"/>
                    </a:lnTo>
                    <a:lnTo>
                      <a:pt x="508" y="164"/>
                    </a:lnTo>
                    <a:lnTo>
                      <a:pt x="508" y="167"/>
                    </a:lnTo>
                    <a:lnTo>
                      <a:pt x="512" y="167"/>
                    </a:lnTo>
                    <a:lnTo>
                      <a:pt x="512" y="169"/>
                    </a:lnTo>
                    <a:lnTo>
                      <a:pt x="509" y="169"/>
                    </a:lnTo>
                    <a:lnTo>
                      <a:pt x="508" y="168"/>
                    </a:lnTo>
                    <a:lnTo>
                      <a:pt x="506" y="169"/>
                    </a:lnTo>
                    <a:lnTo>
                      <a:pt x="506" y="170"/>
                    </a:lnTo>
                    <a:lnTo>
                      <a:pt x="508" y="170"/>
                    </a:lnTo>
                    <a:lnTo>
                      <a:pt x="510" y="172"/>
                    </a:lnTo>
                    <a:lnTo>
                      <a:pt x="507" y="172"/>
                    </a:lnTo>
                    <a:lnTo>
                      <a:pt x="504" y="170"/>
                    </a:lnTo>
                    <a:lnTo>
                      <a:pt x="504" y="172"/>
                    </a:lnTo>
                    <a:lnTo>
                      <a:pt x="506" y="173"/>
                    </a:lnTo>
                    <a:lnTo>
                      <a:pt x="506" y="174"/>
                    </a:lnTo>
                    <a:lnTo>
                      <a:pt x="504" y="173"/>
                    </a:lnTo>
                    <a:lnTo>
                      <a:pt x="501" y="173"/>
                    </a:lnTo>
                    <a:lnTo>
                      <a:pt x="502" y="173"/>
                    </a:lnTo>
                    <a:lnTo>
                      <a:pt x="503" y="175"/>
                    </a:lnTo>
                    <a:lnTo>
                      <a:pt x="501" y="174"/>
                    </a:lnTo>
                    <a:lnTo>
                      <a:pt x="500" y="174"/>
                    </a:lnTo>
                    <a:lnTo>
                      <a:pt x="501" y="176"/>
                    </a:lnTo>
                    <a:lnTo>
                      <a:pt x="500" y="176"/>
                    </a:lnTo>
                    <a:lnTo>
                      <a:pt x="497" y="178"/>
                    </a:lnTo>
                    <a:lnTo>
                      <a:pt x="498" y="179"/>
                    </a:lnTo>
                    <a:lnTo>
                      <a:pt x="493" y="179"/>
                    </a:lnTo>
                    <a:lnTo>
                      <a:pt x="496" y="181"/>
                    </a:lnTo>
                    <a:lnTo>
                      <a:pt x="498" y="181"/>
                    </a:lnTo>
                    <a:lnTo>
                      <a:pt x="496" y="181"/>
                    </a:lnTo>
                    <a:lnTo>
                      <a:pt x="495" y="184"/>
                    </a:lnTo>
                    <a:lnTo>
                      <a:pt x="493" y="185"/>
                    </a:lnTo>
                    <a:lnTo>
                      <a:pt x="492" y="185"/>
                    </a:lnTo>
                    <a:lnTo>
                      <a:pt x="491" y="187"/>
                    </a:lnTo>
                    <a:lnTo>
                      <a:pt x="489" y="187"/>
                    </a:lnTo>
                    <a:lnTo>
                      <a:pt x="487" y="189"/>
                    </a:lnTo>
                    <a:lnTo>
                      <a:pt x="489" y="187"/>
                    </a:lnTo>
                    <a:lnTo>
                      <a:pt x="491" y="187"/>
                    </a:lnTo>
                    <a:lnTo>
                      <a:pt x="490" y="189"/>
                    </a:lnTo>
                    <a:lnTo>
                      <a:pt x="490" y="191"/>
                    </a:lnTo>
                    <a:lnTo>
                      <a:pt x="491" y="192"/>
                    </a:lnTo>
                    <a:lnTo>
                      <a:pt x="489" y="192"/>
                    </a:lnTo>
                    <a:lnTo>
                      <a:pt x="489" y="195"/>
                    </a:lnTo>
                    <a:lnTo>
                      <a:pt x="487" y="196"/>
                    </a:lnTo>
                    <a:lnTo>
                      <a:pt x="486" y="198"/>
                    </a:lnTo>
                    <a:lnTo>
                      <a:pt x="485" y="200"/>
                    </a:lnTo>
                    <a:lnTo>
                      <a:pt x="484" y="202"/>
                    </a:lnTo>
                    <a:lnTo>
                      <a:pt x="484" y="203"/>
                    </a:lnTo>
                    <a:lnTo>
                      <a:pt x="483" y="206"/>
                    </a:lnTo>
                    <a:lnTo>
                      <a:pt x="483" y="214"/>
                    </a:lnTo>
                    <a:lnTo>
                      <a:pt x="481" y="215"/>
                    </a:lnTo>
                    <a:lnTo>
                      <a:pt x="483" y="218"/>
                    </a:lnTo>
                    <a:lnTo>
                      <a:pt x="483" y="223"/>
                    </a:lnTo>
                    <a:lnTo>
                      <a:pt x="480" y="224"/>
                    </a:lnTo>
                    <a:lnTo>
                      <a:pt x="483" y="225"/>
                    </a:lnTo>
                    <a:lnTo>
                      <a:pt x="485" y="228"/>
                    </a:lnTo>
                    <a:lnTo>
                      <a:pt x="486" y="230"/>
                    </a:lnTo>
                    <a:lnTo>
                      <a:pt x="487" y="229"/>
                    </a:lnTo>
                    <a:lnTo>
                      <a:pt x="489" y="230"/>
                    </a:lnTo>
                    <a:lnTo>
                      <a:pt x="490" y="229"/>
                    </a:lnTo>
                    <a:lnTo>
                      <a:pt x="497" y="229"/>
                    </a:lnTo>
                    <a:lnTo>
                      <a:pt x="500" y="230"/>
                    </a:lnTo>
                    <a:lnTo>
                      <a:pt x="500" y="234"/>
                    </a:lnTo>
                    <a:lnTo>
                      <a:pt x="501" y="235"/>
                    </a:lnTo>
                    <a:lnTo>
                      <a:pt x="502" y="237"/>
                    </a:lnTo>
                    <a:lnTo>
                      <a:pt x="502" y="239"/>
                    </a:lnTo>
                    <a:lnTo>
                      <a:pt x="503" y="241"/>
                    </a:lnTo>
                    <a:lnTo>
                      <a:pt x="503" y="243"/>
                    </a:lnTo>
                    <a:lnTo>
                      <a:pt x="504" y="245"/>
                    </a:lnTo>
                    <a:lnTo>
                      <a:pt x="507" y="249"/>
                    </a:lnTo>
                    <a:lnTo>
                      <a:pt x="507" y="251"/>
                    </a:lnTo>
                    <a:lnTo>
                      <a:pt x="506" y="253"/>
                    </a:lnTo>
                    <a:lnTo>
                      <a:pt x="506" y="254"/>
                    </a:lnTo>
                    <a:lnTo>
                      <a:pt x="504" y="257"/>
                    </a:lnTo>
                    <a:lnTo>
                      <a:pt x="506" y="256"/>
                    </a:lnTo>
                    <a:lnTo>
                      <a:pt x="508" y="254"/>
                    </a:lnTo>
                    <a:lnTo>
                      <a:pt x="509" y="256"/>
                    </a:lnTo>
                    <a:lnTo>
                      <a:pt x="512" y="256"/>
                    </a:lnTo>
                    <a:lnTo>
                      <a:pt x="514" y="254"/>
                    </a:lnTo>
                    <a:lnTo>
                      <a:pt x="515" y="253"/>
                    </a:lnTo>
                    <a:lnTo>
                      <a:pt x="518" y="253"/>
                    </a:lnTo>
                    <a:lnTo>
                      <a:pt x="520" y="252"/>
                    </a:lnTo>
                    <a:lnTo>
                      <a:pt x="525" y="252"/>
                    </a:lnTo>
                    <a:lnTo>
                      <a:pt x="532" y="256"/>
                    </a:lnTo>
                    <a:lnTo>
                      <a:pt x="535" y="256"/>
                    </a:lnTo>
                    <a:lnTo>
                      <a:pt x="536" y="257"/>
                    </a:lnTo>
                    <a:lnTo>
                      <a:pt x="539" y="257"/>
                    </a:lnTo>
                    <a:lnTo>
                      <a:pt x="542" y="258"/>
                    </a:lnTo>
                    <a:lnTo>
                      <a:pt x="543" y="258"/>
                    </a:lnTo>
                    <a:lnTo>
                      <a:pt x="544" y="259"/>
                    </a:lnTo>
                    <a:lnTo>
                      <a:pt x="547" y="260"/>
                    </a:lnTo>
                    <a:lnTo>
                      <a:pt x="548" y="262"/>
                    </a:lnTo>
                    <a:lnTo>
                      <a:pt x="550" y="263"/>
                    </a:lnTo>
                    <a:lnTo>
                      <a:pt x="553" y="263"/>
                    </a:lnTo>
                    <a:lnTo>
                      <a:pt x="554" y="265"/>
                    </a:lnTo>
                    <a:lnTo>
                      <a:pt x="555" y="267"/>
                    </a:lnTo>
                    <a:lnTo>
                      <a:pt x="556" y="269"/>
                    </a:lnTo>
                    <a:lnTo>
                      <a:pt x="558" y="270"/>
                    </a:lnTo>
                    <a:lnTo>
                      <a:pt x="559" y="270"/>
                    </a:lnTo>
                    <a:lnTo>
                      <a:pt x="561" y="271"/>
                    </a:lnTo>
                    <a:lnTo>
                      <a:pt x="562" y="271"/>
                    </a:lnTo>
                    <a:lnTo>
                      <a:pt x="565" y="273"/>
                    </a:lnTo>
                    <a:lnTo>
                      <a:pt x="567" y="273"/>
                    </a:lnTo>
                    <a:lnTo>
                      <a:pt x="568" y="274"/>
                    </a:lnTo>
                    <a:lnTo>
                      <a:pt x="571" y="275"/>
                    </a:lnTo>
                    <a:lnTo>
                      <a:pt x="573" y="275"/>
                    </a:lnTo>
                    <a:lnTo>
                      <a:pt x="575" y="276"/>
                    </a:lnTo>
                    <a:lnTo>
                      <a:pt x="577" y="276"/>
                    </a:lnTo>
                    <a:lnTo>
                      <a:pt x="578" y="277"/>
                    </a:lnTo>
                    <a:lnTo>
                      <a:pt x="579" y="280"/>
                    </a:lnTo>
                    <a:lnTo>
                      <a:pt x="582" y="280"/>
                    </a:lnTo>
                    <a:lnTo>
                      <a:pt x="583" y="281"/>
                    </a:lnTo>
                    <a:lnTo>
                      <a:pt x="585" y="281"/>
                    </a:lnTo>
                    <a:lnTo>
                      <a:pt x="587" y="282"/>
                    </a:lnTo>
                    <a:lnTo>
                      <a:pt x="589" y="282"/>
                    </a:lnTo>
                    <a:lnTo>
                      <a:pt x="591" y="281"/>
                    </a:lnTo>
                    <a:lnTo>
                      <a:pt x="598" y="281"/>
                    </a:lnTo>
                    <a:lnTo>
                      <a:pt x="600" y="282"/>
                    </a:lnTo>
                    <a:lnTo>
                      <a:pt x="606" y="282"/>
                    </a:lnTo>
                    <a:lnTo>
                      <a:pt x="607" y="284"/>
                    </a:lnTo>
                    <a:lnTo>
                      <a:pt x="613" y="284"/>
                    </a:lnTo>
                    <a:lnTo>
                      <a:pt x="613" y="291"/>
                    </a:lnTo>
                    <a:lnTo>
                      <a:pt x="612" y="292"/>
                    </a:lnTo>
                    <a:lnTo>
                      <a:pt x="612" y="295"/>
                    </a:lnTo>
                    <a:lnTo>
                      <a:pt x="611" y="297"/>
                    </a:lnTo>
                    <a:lnTo>
                      <a:pt x="612" y="298"/>
                    </a:lnTo>
                    <a:lnTo>
                      <a:pt x="614" y="303"/>
                    </a:lnTo>
                    <a:lnTo>
                      <a:pt x="613" y="304"/>
                    </a:lnTo>
                    <a:lnTo>
                      <a:pt x="613" y="307"/>
                    </a:lnTo>
                    <a:lnTo>
                      <a:pt x="614" y="309"/>
                    </a:lnTo>
                    <a:lnTo>
                      <a:pt x="614" y="310"/>
                    </a:lnTo>
                    <a:lnTo>
                      <a:pt x="613" y="313"/>
                    </a:lnTo>
                    <a:lnTo>
                      <a:pt x="613" y="314"/>
                    </a:lnTo>
                    <a:lnTo>
                      <a:pt x="614" y="315"/>
                    </a:lnTo>
                    <a:lnTo>
                      <a:pt x="616" y="318"/>
                    </a:lnTo>
                    <a:lnTo>
                      <a:pt x="619" y="321"/>
                    </a:lnTo>
                    <a:lnTo>
                      <a:pt x="622" y="326"/>
                    </a:lnTo>
                    <a:lnTo>
                      <a:pt x="623" y="327"/>
                    </a:lnTo>
                    <a:lnTo>
                      <a:pt x="624" y="327"/>
                    </a:lnTo>
                    <a:lnTo>
                      <a:pt x="627" y="329"/>
                    </a:lnTo>
                    <a:lnTo>
                      <a:pt x="630" y="332"/>
                    </a:lnTo>
                    <a:lnTo>
                      <a:pt x="633" y="337"/>
                    </a:lnTo>
                    <a:lnTo>
                      <a:pt x="634" y="338"/>
                    </a:lnTo>
                    <a:lnTo>
                      <a:pt x="635" y="338"/>
                    </a:lnTo>
                    <a:lnTo>
                      <a:pt x="637" y="340"/>
                    </a:lnTo>
                    <a:lnTo>
                      <a:pt x="639" y="340"/>
                    </a:lnTo>
                    <a:lnTo>
                      <a:pt x="640" y="338"/>
                    </a:lnTo>
                    <a:lnTo>
                      <a:pt x="642" y="334"/>
                    </a:lnTo>
                    <a:lnTo>
                      <a:pt x="645" y="334"/>
                    </a:lnTo>
                    <a:lnTo>
                      <a:pt x="645" y="335"/>
                    </a:lnTo>
                    <a:lnTo>
                      <a:pt x="646" y="335"/>
                    </a:lnTo>
                    <a:lnTo>
                      <a:pt x="647" y="337"/>
                    </a:lnTo>
                    <a:lnTo>
                      <a:pt x="647" y="340"/>
                    </a:lnTo>
                    <a:lnTo>
                      <a:pt x="648" y="338"/>
                    </a:lnTo>
                    <a:lnTo>
                      <a:pt x="650" y="336"/>
                    </a:lnTo>
                    <a:lnTo>
                      <a:pt x="650" y="334"/>
                    </a:lnTo>
                    <a:lnTo>
                      <a:pt x="647" y="332"/>
                    </a:lnTo>
                    <a:lnTo>
                      <a:pt x="648" y="331"/>
                    </a:lnTo>
                    <a:lnTo>
                      <a:pt x="650" y="329"/>
                    </a:lnTo>
                    <a:lnTo>
                      <a:pt x="652" y="326"/>
                    </a:lnTo>
                    <a:lnTo>
                      <a:pt x="652" y="323"/>
                    </a:lnTo>
                    <a:lnTo>
                      <a:pt x="650" y="320"/>
                    </a:lnTo>
                    <a:lnTo>
                      <a:pt x="648" y="318"/>
                    </a:lnTo>
                    <a:lnTo>
                      <a:pt x="648" y="316"/>
                    </a:lnTo>
                    <a:lnTo>
                      <a:pt x="647" y="314"/>
                    </a:lnTo>
                    <a:lnTo>
                      <a:pt x="647" y="313"/>
                    </a:lnTo>
                    <a:lnTo>
                      <a:pt x="648" y="310"/>
                    </a:lnTo>
                    <a:lnTo>
                      <a:pt x="648" y="308"/>
                    </a:lnTo>
                    <a:lnTo>
                      <a:pt x="646" y="308"/>
                    </a:lnTo>
                    <a:lnTo>
                      <a:pt x="647" y="307"/>
                    </a:lnTo>
                    <a:lnTo>
                      <a:pt x="646" y="304"/>
                    </a:lnTo>
                    <a:lnTo>
                      <a:pt x="647" y="303"/>
                    </a:lnTo>
                    <a:lnTo>
                      <a:pt x="646" y="301"/>
                    </a:lnTo>
                    <a:lnTo>
                      <a:pt x="646" y="299"/>
                    </a:lnTo>
                    <a:lnTo>
                      <a:pt x="645" y="298"/>
                    </a:lnTo>
                    <a:lnTo>
                      <a:pt x="643" y="296"/>
                    </a:lnTo>
                    <a:lnTo>
                      <a:pt x="642" y="295"/>
                    </a:lnTo>
                    <a:lnTo>
                      <a:pt x="642" y="293"/>
                    </a:lnTo>
                    <a:lnTo>
                      <a:pt x="641" y="291"/>
                    </a:lnTo>
                    <a:lnTo>
                      <a:pt x="639" y="291"/>
                    </a:lnTo>
                    <a:lnTo>
                      <a:pt x="643" y="288"/>
                    </a:lnTo>
                    <a:lnTo>
                      <a:pt x="645" y="288"/>
                    </a:lnTo>
                    <a:lnTo>
                      <a:pt x="647" y="287"/>
                    </a:lnTo>
                    <a:lnTo>
                      <a:pt x="648" y="287"/>
                    </a:lnTo>
                    <a:lnTo>
                      <a:pt x="651" y="286"/>
                    </a:lnTo>
                    <a:lnTo>
                      <a:pt x="652" y="286"/>
                    </a:lnTo>
                    <a:lnTo>
                      <a:pt x="654" y="285"/>
                    </a:lnTo>
                    <a:lnTo>
                      <a:pt x="656" y="284"/>
                    </a:lnTo>
                    <a:lnTo>
                      <a:pt x="658" y="282"/>
                    </a:lnTo>
                    <a:lnTo>
                      <a:pt x="660" y="280"/>
                    </a:lnTo>
                    <a:lnTo>
                      <a:pt x="663" y="279"/>
                    </a:lnTo>
                    <a:lnTo>
                      <a:pt x="665" y="276"/>
                    </a:lnTo>
                    <a:lnTo>
                      <a:pt x="668" y="275"/>
                    </a:lnTo>
                    <a:lnTo>
                      <a:pt x="668" y="274"/>
                    </a:lnTo>
                    <a:lnTo>
                      <a:pt x="669" y="271"/>
                    </a:lnTo>
                    <a:lnTo>
                      <a:pt x="671" y="269"/>
                    </a:lnTo>
                    <a:lnTo>
                      <a:pt x="673" y="267"/>
                    </a:lnTo>
                    <a:lnTo>
                      <a:pt x="673" y="253"/>
                    </a:lnTo>
                    <a:lnTo>
                      <a:pt x="671" y="251"/>
                    </a:lnTo>
                    <a:lnTo>
                      <a:pt x="671" y="249"/>
                    </a:lnTo>
                    <a:lnTo>
                      <a:pt x="670" y="247"/>
                    </a:lnTo>
                    <a:lnTo>
                      <a:pt x="669" y="246"/>
                    </a:lnTo>
                    <a:lnTo>
                      <a:pt x="668" y="243"/>
                    </a:lnTo>
                    <a:lnTo>
                      <a:pt x="666" y="242"/>
                    </a:lnTo>
                    <a:lnTo>
                      <a:pt x="665" y="240"/>
                    </a:lnTo>
                    <a:lnTo>
                      <a:pt x="664" y="240"/>
                    </a:lnTo>
                    <a:lnTo>
                      <a:pt x="663" y="239"/>
                    </a:lnTo>
                    <a:lnTo>
                      <a:pt x="663" y="236"/>
                    </a:lnTo>
                    <a:lnTo>
                      <a:pt x="662" y="237"/>
                    </a:lnTo>
                    <a:lnTo>
                      <a:pt x="659" y="236"/>
                    </a:lnTo>
                    <a:lnTo>
                      <a:pt x="657" y="236"/>
                    </a:lnTo>
                    <a:lnTo>
                      <a:pt x="657" y="234"/>
                    </a:lnTo>
                    <a:lnTo>
                      <a:pt x="654" y="232"/>
                    </a:lnTo>
                    <a:lnTo>
                      <a:pt x="653" y="231"/>
                    </a:lnTo>
                    <a:lnTo>
                      <a:pt x="651" y="231"/>
                    </a:lnTo>
                    <a:lnTo>
                      <a:pt x="652" y="229"/>
                    </a:lnTo>
                    <a:lnTo>
                      <a:pt x="653" y="230"/>
                    </a:lnTo>
                    <a:lnTo>
                      <a:pt x="652" y="229"/>
                    </a:lnTo>
                    <a:lnTo>
                      <a:pt x="651" y="226"/>
                    </a:lnTo>
                    <a:lnTo>
                      <a:pt x="653" y="226"/>
                    </a:lnTo>
                    <a:lnTo>
                      <a:pt x="656" y="224"/>
                    </a:lnTo>
                    <a:lnTo>
                      <a:pt x="656" y="221"/>
                    </a:lnTo>
                    <a:lnTo>
                      <a:pt x="658" y="221"/>
                    </a:lnTo>
                    <a:lnTo>
                      <a:pt x="660" y="219"/>
                    </a:lnTo>
                    <a:lnTo>
                      <a:pt x="659" y="219"/>
                    </a:lnTo>
                    <a:lnTo>
                      <a:pt x="659" y="215"/>
                    </a:lnTo>
                    <a:lnTo>
                      <a:pt x="662" y="214"/>
                    </a:lnTo>
                    <a:lnTo>
                      <a:pt x="663" y="214"/>
                    </a:lnTo>
                    <a:lnTo>
                      <a:pt x="665" y="213"/>
                    </a:lnTo>
                    <a:lnTo>
                      <a:pt x="664" y="212"/>
                    </a:lnTo>
                    <a:lnTo>
                      <a:pt x="665" y="209"/>
                    </a:lnTo>
                    <a:lnTo>
                      <a:pt x="662" y="209"/>
                    </a:lnTo>
                    <a:lnTo>
                      <a:pt x="663" y="208"/>
                    </a:lnTo>
                    <a:lnTo>
                      <a:pt x="662" y="207"/>
                    </a:lnTo>
                    <a:lnTo>
                      <a:pt x="662" y="204"/>
                    </a:lnTo>
                    <a:lnTo>
                      <a:pt x="660" y="203"/>
                    </a:lnTo>
                    <a:lnTo>
                      <a:pt x="660" y="202"/>
                    </a:lnTo>
                    <a:lnTo>
                      <a:pt x="663" y="201"/>
                    </a:lnTo>
                    <a:lnTo>
                      <a:pt x="660" y="201"/>
                    </a:lnTo>
                    <a:lnTo>
                      <a:pt x="659" y="200"/>
                    </a:lnTo>
                    <a:lnTo>
                      <a:pt x="662" y="197"/>
                    </a:lnTo>
                    <a:lnTo>
                      <a:pt x="660" y="197"/>
                    </a:lnTo>
                    <a:lnTo>
                      <a:pt x="658" y="198"/>
                    </a:lnTo>
                    <a:lnTo>
                      <a:pt x="657" y="197"/>
                    </a:lnTo>
                    <a:lnTo>
                      <a:pt x="657" y="196"/>
                    </a:lnTo>
                    <a:lnTo>
                      <a:pt x="658" y="193"/>
                    </a:lnTo>
                    <a:lnTo>
                      <a:pt x="660" y="191"/>
                    </a:lnTo>
                    <a:lnTo>
                      <a:pt x="660" y="189"/>
                    </a:lnTo>
                    <a:lnTo>
                      <a:pt x="659" y="187"/>
                    </a:lnTo>
                    <a:lnTo>
                      <a:pt x="662" y="187"/>
                    </a:lnTo>
                    <a:lnTo>
                      <a:pt x="662" y="186"/>
                    </a:lnTo>
                    <a:lnTo>
                      <a:pt x="660" y="184"/>
                    </a:lnTo>
                    <a:lnTo>
                      <a:pt x="659" y="182"/>
                    </a:lnTo>
                    <a:lnTo>
                      <a:pt x="658" y="182"/>
                    </a:lnTo>
                    <a:lnTo>
                      <a:pt x="657" y="181"/>
                    </a:lnTo>
                    <a:lnTo>
                      <a:pt x="657" y="179"/>
                    </a:lnTo>
                    <a:lnTo>
                      <a:pt x="656" y="178"/>
                    </a:lnTo>
                    <a:lnTo>
                      <a:pt x="656" y="173"/>
                    </a:lnTo>
                    <a:lnTo>
                      <a:pt x="657" y="172"/>
                    </a:lnTo>
                    <a:lnTo>
                      <a:pt x="659" y="170"/>
                    </a:lnTo>
                    <a:lnTo>
                      <a:pt x="660" y="170"/>
                    </a:lnTo>
                    <a:lnTo>
                      <a:pt x="663" y="169"/>
                    </a:lnTo>
                    <a:lnTo>
                      <a:pt x="670" y="169"/>
                    </a:lnTo>
                    <a:lnTo>
                      <a:pt x="671" y="170"/>
                    </a:lnTo>
                    <a:lnTo>
                      <a:pt x="674" y="170"/>
                    </a:lnTo>
                    <a:lnTo>
                      <a:pt x="675" y="172"/>
                    </a:lnTo>
                    <a:lnTo>
                      <a:pt x="679" y="172"/>
                    </a:lnTo>
                    <a:lnTo>
                      <a:pt x="681" y="173"/>
                    </a:lnTo>
                    <a:lnTo>
                      <a:pt x="682" y="173"/>
                    </a:lnTo>
                    <a:lnTo>
                      <a:pt x="681" y="174"/>
                    </a:lnTo>
                    <a:lnTo>
                      <a:pt x="681" y="176"/>
                    </a:lnTo>
                    <a:lnTo>
                      <a:pt x="682" y="174"/>
                    </a:lnTo>
                    <a:lnTo>
                      <a:pt x="683" y="174"/>
                    </a:lnTo>
                    <a:lnTo>
                      <a:pt x="686" y="173"/>
                    </a:lnTo>
                    <a:lnTo>
                      <a:pt x="687" y="173"/>
                    </a:lnTo>
                    <a:lnTo>
                      <a:pt x="689" y="174"/>
                    </a:lnTo>
                    <a:lnTo>
                      <a:pt x="691" y="174"/>
                    </a:lnTo>
                    <a:lnTo>
                      <a:pt x="692" y="175"/>
                    </a:lnTo>
                    <a:lnTo>
                      <a:pt x="692" y="174"/>
                    </a:lnTo>
                    <a:lnTo>
                      <a:pt x="696" y="174"/>
                    </a:lnTo>
                    <a:lnTo>
                      <a:pt x="698" y="173"/>
                    </a:lnTo>
                    <a:lnTo>
                      <a:pt x="700" y="170"/>
                    </a:lnTo>
                    <a:lnTo>
                      <a:pt x="703" y="170"/>
                    </a:lnTo>
                    <a:lnTo>
                      <a:pt x="704" y="172"/>
                    </a:lnTo>
                    <a:lnTo>
                      <a:pt x="706" y="172"/>
                    </a:lnTo>
                    <a:lnTo>
                      <a:pt x="710" y="175"/>
                    </a:lnTo>
                    <a:lnTo>
                      <a:pt x="712" y="175"/>
                    </a:lnTo>
                    <a:lnTo>
                      <a:pt x="714" y="176"/>
                    </a:lnTo>
                    <a:lnTo>
                      <a:pt x="714" y="179"/>
                    </a:lnTo>
                    <a:lnTo>
                      <a:pt x="712" y="180"/>
                    </a:lnTo>
                    <a:lnTo>
                      <a:pt x="714" y="181"/>
                    </a:lnTo>
                    <a:lnTo>
                      <a:pt x="714" y="180"/>
                    </a:lnTo>
                    <a:lnTo>
                      <a:pt x="716" y="179"/>
                    </a:lnTo>
                    <a:lnTo>
                      <a:pt x="720" y="182"/>
                    </a:lnTo>
                    <a:lnTo>
                      <a:pt x="718" y="184"/>
                    </a:lnTo>
                    <a:lnTo>
                      <a:pt x="721" y="184"/>
                    </a:lnTo>
                    <a:lnTo>
                      <a:pt x="722" y="182"/>
                    </a:lnTo>
                    <a:lnTo>
                      <a:pt x="725" y="184"/>
                    </a:lnTo>
                    <a:lnTo>
                      <a:pt x="723" y="185"/>
                    </a:lnTo>
                    <a:lnTo>
                      <a:pt x="722" y="187"/>
                    </a:lnTo>
                    <a:lnTo>
                      <a:pt x="725" y="187"/>
                    </a:lnTo>
                    <a:lnTo>
                      <a:pt x="722" y="187"/>
                    </a:lnTo>
                    <a:lnTo>
                      <a:pt x="723" y="189"/>
                    </a:lnTo>
                    <a:lnTo>
                      <a:pt x="725" y="191"/>
                    </a:lnTo>
                    <a:lnTo>
                      <a:pt x="726" y="190"/>
                    </a:lnTo>
                    <a:lnTo>
                      <a:pt x="727" y="192"/>
                    </a:lnTo>
                    <a:lnTo>
                      <a:pt x="732" y="192"/>
                    </a:lnTo>
                    <a:lnTo>
                      <a:pt x="734" y="193"/>
                    </a:lnTo>
                    <a:lnTo>
                      <a:pt x="735" y="193"/>
                    </a:lnTo>
                    <a:lnTo>
                      <a:pt x="738" y="192"/>
                    </a:lnTo>
                    <a:lnTo>
                      <a:pt x="739" y="192"/>
                    </a:lnTo>
                    <a:lnTo>
                      <a:pt x="740" y="195"/>
                    </a:lnTo>
                    <a:lnTo>
                      <a:pt x="740" y="196"/>
                    </a:lnTo>
                    <a:lnTo>
                      <a:pt x="743" y="197"/>
                    </a:lnTo>
                    <a:lnTo>
                      <a:pt x="743" y="196"/>
                    </a:lnTo>
                    <a:lnTo>
                      <a:pt x="744" y="193"/>
                    </a:lnTo>
                    <a:lnTo>
                      <a:pt x="746" y="192"/>
                    </a:lnTo>
                    <a:lnTo>
                      <a:pt x="746" y="195"/>
                    </a:lnTo>
                    <a:lnTo>
                      <a:pt x="748" y="196"/>
                    </a:lnTo>
                    <a:lnTo>
                      <a:pt x="746" y="198"/>
                    </a:lnTo>
                    <a:lnTo>
                      <a:pt x="744" y="198"/>
                    </a:lnTo>
                    <a:lnTo>
                      <a:pt x="745" y="201"/>
                    </a:lnTo>
                    <a:lnTo>
                      <a:pt x="743" y="202"/>
                    </a:lnTo>
                    <a:lnTo>
                      <a:pt x="744" y="203"/>
                    </a:lnTo>
                    <a:lnTo>
                      <a:pt x="744" y="206"/>
                    </a:lnTo>
                    <a:lnTo>
                      <a:pt x="745" y="207"/>
                    </a:lnTo>
                    <a:lnTo>
                      <a:pt x="745" y="209"/>
                    </a:lnTo>
                    <a:lnTo>
                      <a:pt x="743" y="208"/>
                    </a:lnTo>
                    <a:lnTo>
                      <a:pt x="741" y="209"/>
                    </a:lnTo>
                    <a:lnTo>
                      <a:pt x="733" y="209"/>
                    </a:lnTo>
                    <a:lnTo>
                      <a:pt x="731" y="208"/>
                    </a:lnTo>
                    <a:lnTo>
                      <a:pt x="733" y="209"/>
                    </a:lnTo>
                    <a:lnTo>
                      <a:pt x="734" y="211"/>
                    </a:lnTo>
                    <a:lnTo>
                      <a:pt x="737" y="211"/>
                    </a:lnTo>
                    <a:lnTo>
                      <a:pt x="739" y="209"/>
                    </a:lnTo>
                    <a:lnTo>
                      <a:pt x="740" y="211"/>
                    </a:lnTo>
                    <a:lnTo>
                      <a:pt x="743" y="211"/>
                    </a:lnTo>
                    <a:lnTo>
                      <a:pt x="745" y="213"/>
                    </a:lnTo>
                    <a:lnTo>
                      <a:pt x="746" y="215"/>
                    </a:lnTo>
                    <a:lnTo>
                      <a:pt x="744" y="218"/>
                    </a:lnTo>
                    <a:lnTo>
                      <a:pt x="746" y="220"/>
                    </a:lnTo>
                    <a:lnTo>
                      <a:pt x="749" y="220"/>
                    </a:lnTo>
                    <a:lnTo>
                      <a:pt x="748" y="223"/>
                    </a:lnTo>
                    <a:lnTo>
                      <a:pt x="746" y="223"/>
                    </a:lnTo>
                    <a:lnTo>
                      <a:pt x="748" y="224"/>
                    </a:lnTo>
                    <a:lnTo>
                      <a:pt x="750" y="223"/>
                    </a:lnTo>
                    <a:lnTo>
                      <a:pt x="750" y="225"/>
                    </a:lnTo>
                    <a:lnTo>
                      <a:pt x="749" y="226"/>
                    </a:lnTo>
                    <a:lnTo>
                      <a:pt x="749" y="224"/>
                    </a:lnTo>
                    <a:lnTo>
                      <a:pt x="746" y="225"/>
                    </a:lnTo>
                    <a:lnTo>
                      <a:pt x="746" y="226"/>
                    </a:lnTo>
                    <a:lnTo>
                      <a:pt x="745" y="229"/>
                    </a:lnTo>
                    <a:lnTo>
                      <a:pt x="744" y="226"/>
                    </a:lnTo>
                    <a:lnTo>
                      <a:pt x="744" y="225"/>
                    </a:lnTo>
                    <a:lnTo>
                      <a:pt x="743" y="226"/>
                    </a:lnTo>
                    <a:lnTo>
                      <a:pt x="741" y="229"/>
                    </a:lnTo>
                    <a:lnTo>
                      <a:pt x="738" y="229"/>
                    </a:lnTo>
                    <a:lnTo>
                      <a:pt x="741" y="229"/>
                    </a:lnTo>
                    <a:lnTo>
                      <a:pt x="743" y="230"/>
                    </a:lnTo>
                    <a:lnTo>
                      <a:pt x="743" y="231"/>
                    </a:lnTo>
                    <a:lnTo>
                      <a:pt x="745" y="229"/>
                    </a:lnTo>
                    <a:lnTo>
                      <a:pt x="748" y="228"/>
                    </a:lnTo>
                    <a:lnTo>
                      <a:pt x="749" y="226"/>
                    </a:lnTo>
                    <a:lnTo>
                      <a:pt x="751" y="228"/>
                    </a:lnTo>
                    <a:lnTo>
                      <a:pt x="752" y="228"/>
                    </a:lnTo>
                    <a:lnTo>
                      <a:pt x="755" y="226"/>
                    </a:lnTo>
                    <a:lnTo>
                      <a:pt x="756" y="228"/>
                    </a:lnTo>
                    <a:lnTo>
                      <a:pt x="758" y="229"/>
                    </a:lnTo>
                    <a:lnTo>
                      <a:pt x="758" y="232"/>
                    </a:lnTo>
                    <a:lnTo>
                      <a:pt x="760" y="234"/>
                    </a:lnTo>
                    <a:lnTo>
                      <a:pt x="758" y="236"/>
                    </a:lnTo>
                    <a:lnTo>
                      <a:pt x="758" y="239"/>
                    </a:lnTo>
                    <a:lnTo>
                      <a:pt x="757" y="240"/>
                    </a:lnTo>
                    <a:lnTo>
                      <a:pt x="755" y="241"/>
                    </a:lnTo>
                    <a:lnTo>
                      <a:pt x="751" y="241"/>
                    </a:lnTo>
                    <a:lnTo>
                      <a:pt x="750" y="242"/>
                    </a:lnTo>
                    <a:lnTo>
                      <a:pt x="748" y="243"/>
                    </a:lnTo>
                    <a:lnTo>
                      <a:pt x="750" y="243"/>
                    </a:lnTo>
                    <a:lnTo>
                      <a:pt x="751" y="242"/>
                    </a:lnTo>
                    <a:lnTo>
                      <a:pt x="754" y="241"/>
                    </a:lnTo>
                    <a:lnTo>
                      <a:pt x="755" y="241"/>
                    </a:lnTo>
                    <a:lnTo>
                      <a:pt x="757" y="240"/>
                    </a:lnTo>
                    <a:lnTo>
                      <a:pt x="760" y="237"/>
                    </a:lnTo>
                    <a:lnTo>
                      <a:pt x="760" y="235"/>
                    </a:lnTo>
                    <a:lnTo>
                      <a:pt x="761" y="232"/>
                    </a:lnTo>
                    <a:lnTo>
                      <a:pt x="762" y="232"/>
                    </a:lnTo>
                    <a:lnTo>
                      <a:pt x="762" y="234"/>
                    </a:lnTo>
                    <a:lnTo>
                      <a:pt x="763" y="236"/>
                    </a:lnTo>
                    <a:lnTo>
                      <a:pt x="761" y="239"/>
                    </a:lnTo>
                    <a:lnTo>
                      <a:pt x="763" y="236"/>
                    </a:lnTo>
                    <a:lnTo>
                      <a:pt x="763" y="235"/>
                    </a:lnTo>
                    <a:lnTo>
                      <a:pt x="764" y="236"/>
                    </a:lnTo>
                    <a:lnTo>
                      <a:pt x="764" y="239"/>
                    </a:lnTo>
                    <a:lnTo>
                      <a:pt x="766" y="240"/>
                    </a:lnTo>
                    <a:lnTo>
                      <a:pt x="764" y="242"/>
                    </a:lnTo>
                    <a:lnTo>
                      <a:pt x="766" y="240"/>
                    </a:lnTo>
                    <a:lnTo>
                      <a:pt x="766" y="239"/>
                    </a:lnTo>
                    <a:lnTo>
                      <a:pt x="767" y="236"/>
                    </a:lnTo>
                    <a:lnTo>
                      <a:pt x="769" y="236"/>
                    </a:lnTo>
                    <a:lnTo>
                      <a:pt x="772" y="235"/>
                    </a:lnTo>
                    <a:lnTo>
                      <a:pt x="772" y="234"/>
                    </a:lnTo>
                    <a:lnTo>
                      <a:pt x="777" y="234"/>
                    </a:lnTo>
                    <a:lnTo>
                      <a:pt x="777" y="231"/>
                    </a:lnTo>
                    <a:lnTo>
                      <a:pt x="778" y="230"/>
                    </a:lnTo>
                    <a:lnTo>
                      <a:pt x="778" y="228"/>
                    </a:lnTo>
                    <a:lnTo>
                      <a:pt x="780" y="229"/>
                    </a:lnTo>
                    <a:lnTo>
                      <a:pt x="783" y="231"/>
                    </a:lnTo>
                    <a:lnTo>
                      <a:pt x="783" y="234"/>
                    </a:lnTo>
                    <a:lnTo>
                      <a:pt x="781" y="235"/>
                    </a:lnTo>
                    <a:lnTo>
                      <a:pt x="783" y="234"/>
                    </a:lnTo>
                    <a:lnTo>
                      <a:pt x="784" y="231"/>
                    </a:lnTo>
                    <a:lnTo>
                      <a:pt x="781" y="229"/>
                    </a:lnTo>
                    <a:lnTo>
                      <a:pt x="784" y="228"/>
                    </a:lnTo>
                    <a:lnTo>
                      <a:pt x="785" y="226"/>
                    </a:lnTo>
                    <a:lnTo>
                      <a:pt x="786" y="226"/>
                    </a:lnTo>
                    <a:lnTo>
                      <a:pt x="789" y="225"/>
                    </a:lnTo>
                    <a:lnTo>
                      <a:pt x="790" y="225"/>
                    </a:lnTo>
                    <a:lnTo>
                      <a:pt x="789" y="224"/>
                    </a:lnTo>
                    <a:lnTo>
                      <a:pt x="786" y="224"/>
                    </a:lnTo>
                    <a:lnTo>
                      <a:pt x="785" y="221"/>
                    </a:lnTo>
                    <a:lnTo>
                      <a:pt x="787" y="223"/>
                    </a:lnTo>
                    <a:lnTo>
                      <a:pt x="789" y="221"/>
                    </a:lnTo>
                    <a:lnTo>
                      <a:pt x="787" y="219"/>
                    </a:lnTo>
                    <a:lnTo>
                      <a:pt x="789" y="220"/>
                    </a:lnTo>
                    <a:lnTo>
                      <a:pt x="789" y="219"/>
                    </a:lnTo>
                    <a:lnTo>
                      <a:pt x="790" y="219"/>
                    </a:lnTo>
                    <a:lnTo>
                      <a:pt x="789" y="218"/>
                    </a:lnTo>
                    <a:lnTo>
                      <a:pt x="791" y="218"/>
                    </a:lnTo>
                    <a:lnTo>
                      <a:pt x="790" y="218"/>
                    </a:lnTo>
                    <a:lnTo>
                      <a:pt x="789" y="215"/>
                    </a:lnTo>
                    <a:lnTo>
                      <a:pt x="787" y="214"/>
                    </a:lnTo>
                    <a:lnTo>
                      <a:pt x="789" y="213"/>
                    </a:lnTo>
                    <a:lnTo>
                      <a:pt x="792" y="213"/>
                    </a:lnTo>
                    <a:lnTo>
                      <a:pt x="791" y="213"/>
                    </a:lnTo>
                    <a:lnTo>
                      <a:pt x="792" y="211"/>
                    </a:lnTo>
                    <a:lnTo>
                      <a:pt x="792" y="209"/>
                    </a:lnTo>
                    <a:lnTo>
                      <a:pt x="793" y="207"/>
                    </a:lnTo>
                    <a:lnTo>
                      <a:pt x="793" y="206"/>
                    </a:lnTo>
                    <a:lnTo>
                      <a:pt x="796" y="204"/>
                    </a:lnTo>
                    <a:lnTo>
                      <a:pt x="798" y="204"/>
                    </a:lnTo>
                    <a:lnTo>
                      <a:pt x="800" y="206"/>
                    </a:lnTo>
                    <a:lnTo>
                      <a:pt x="796" y="206"/>
                    </a:lnTo>
                    <a:lnTo>
                      <a:pt x="797" y="206"/>
                    </a:lnTo>
                    <a:lnTo>
                      <a:pt x="800" y="207"/>
                    </a:lnTo>
                    <a:lnTo>
                      <a:pt x="797" y="209"/>
                    </a:lnTo>
                    <a:lnTo>
                      <a:pt x="798" y="208"/>
                    </a:lnTo>
                    <a:lnTo>
                      <a:pt x="800" y="211"/>
                    </a:lnTo>
                    <a:lnTo>
                      <a:pt x="801" y="209"/>
                    </a:lnTo>
                    <a:lnTo>
                      <a:pt x="802" y="212"/>
                    </a:lnTo>
                    <a:lnTo>
                      <a:pt x="803" y="213"/>
                    </a:lnTo>
                    <a:lnTo>
                      <a:pt x="802" y="214"/>
                    </a:lnTo>
                    <a:lnTo>
                      <a:pt x="801" y="213"/>
                    </a:lnTo>
                    <a:lnTo>
                      <a:pt x="802" y="214"/>
                    </a:lnTo>
                    <a:lnTo>
                      <a:pt x="804" y="214"/>
                    </a:lnTo>
                    <a:lnTo>
                      <a:pt x="803" y="217"/>
                    </a:lnTo>
                    <a:lnTo>
                      <a:pt x="804" y="215"/>
                    </a:lnTo>
                    <a:lnTo>
                      <a:pt x="806" y="217"/>
                    </a:lnTo>
                    <a:lnTo>
                      <a:pt x="806" y="219"/>
                    </a:lnTo>
                    <a:lnTo>
                      <a:pt x="803" y="219"/>
                    </a:lnTo>
                    <a:lnTo>
                      <a:pt x="806" y="219"/>
                    </a:lnTo>
                    <a:lnTo>
                      <a:pt x="806" y="221"/>
                    </a:lnTo>
                    <a:lnTo>
                      <a:pt x="807" y="220"/>
                    </a:lnTo>
                    <a:lnTo>
                      <a:pt x="808" y="221"/>
                    </a:lnTo>
                    <a:lnTo>
                      <a:pt x="810" y="223"/>
                    </a:lnTo>
                    <a:lnTo>
                      <a:pt x="809" y="224"/>
                    </a:lnTo>
                    <a:lnTo>
                      <a:pt x="806" y="224"/>
                    </a:lnTo>
                    <a:lnTo>
                      <a:pt x="803" y="225"/>
                    </a:lnTo>
                    <a:lnTo>
                      <a:pt x="804" y="226"/>
                    </a:lnTo>
                    <a:lnTo>
                      <a:pt x="807" y="225"/>
                    </a:lnTo>
                    <a:lnTo>
                      <a:pt x="808" y="225"/>
                    </a:lnTo>
                    <a:lnTo>
                      <a:pt x="810" y="224"/>
                    </a:lnTo>
                    <a:lnTo>
                      <a:pt x="812" y="225"/>
                    </a:lnTo>
                    <a:lnTo>
                      <a:pt x="810" y="226"/>
                    </a:lnTo>
                    <a:lnTo>
                      <a:pt x="812" y="228"/>
                    </a:lnTo>
                    <a:lnTo>
                      <a:pt x="814" y="228"/>
                    </a:lnTo>
                    <a:lnTo>
                      <a:pt x="815" y="229"/>
                    </a:lnTo>
                    <a:lnTo>
                      <a:pt x="814" y="230"/>
                    </a:lnTo>
                    <a:lnTo>
                      <a:pt x="815" y="230"/>
                    </a:lnTo>
                    <a:lnTo>
                      <a:pt x="815" y="231"/>
                    </a:lnTo>
                    <a:lnTo>
                      <a:pt x="813" y="232"/>
                    </a:lnTo>
                    <a:lnTo>
                      <a:pt x="812" y="234"/>
                    </a:lnTo>
                    <a:lnTo>
                      <a:pt x="809" y="232"/>
                    </a:lnTo>
                    <a:lnTo>
                      <a:pt x="810" y="234"/>
                    </a:lnTo>
                    <a:lnTo>
                      <a:pt x="808" y="235"/>
                    </a:lnTo>
                    <a:lnTo>
                      <a:pt x="810" y="235"/>
                    </a:lnTo>
                    <a:lnTo>
                      <a:pt x="812" y="234"/>
                    </a:lnTo>
                    <a:lnTo>
                      <a:pt x="814" y="235"/>
                    </a:lnTo>
                    <a:lnTo>
                      <a:pt x="815" y="234"/>
                    </a:lnTo>
                    <a:lnTo>
                      <a:pt x="818" y="234"/>
                    </a:lnTo>
                    <a:lnTo>
                      <a:pt x="818" y="235"/>
                    </a:lnTo>
                    <a:lnTo>
                      <a:pt x="816" y="237"/>
                    </a:lnTo>
                    <a:lnTo>
                      <a:pt x="815" y="237"/>
                    </a:lnTo>
                    <a:lnTo>
                      <a:pt x="818" y="237"/>
                    </a:lnTo>
                    <a:lnTo>
                      <a:pt x="815" y="239"/>
                    </a:lnTo>
                    <a:lnTo>
                      <a:pt x="813" y="239"/>
                    </a:lnTo>
                    <a:lnTo>
                      <a:pt x="810" y="241"/>
                    </a:lnTo>
                    <a:lnTo>
                      <a:pt x="813" y="241"/>
                    </a:lnTo>
                    <a:lnTo>
                      <a:pt x="815" y="239"/>
                    </a:lnTo>
                    <a:lnTo>
                      <a:pt x="819" y="239"/>
                    </a:lnTo>
                    <a:lnTo>
                      <a:pt x="819" y="240"/>
                    </a:lnTo>
                    <a:lnTo>
                      <a:pt x="821" y="240"/>
                    </a:lnTo>
                    <a:lnTo>
                      <a:pt x="819" y="241"/>
                    </a:lnTo>
                    <a:lnTo>
                      <a:pt x="820" y="242"/>
                    </a:lnTo>
                    <a:lnTo>
                      <a:pt x="824" y="242"/>
                    </a:lnTo>
                    <a:lnTo>
                      <a:pt x="826" y="243"/>
                    </a:lnTo>
                    <a:lnTo>
                      <a:pt x="824" y="243"/>
                    </a:lnTo>
                    <a:lnTo>
                      <a:pt x="825" y="246"/>
                    </a:lnTo>
                    <a:lnTo>
                      <a:pt x="824" y="247"/>
                    </a:lnTo>
                    <a:lnTo>
                      <a:pt x="823" y="247"/>
                    </a:lnTo>
                    <a:lnTo>
                      <a:pt x="821" y="249"/>
                    </a:lnTo>
                    <a:lnTo>
                      <a:pt x="819" y="248"/>
                    </a:lnTo>
                    <a:lnTo>
                      <a:pt x="820" y="249"/>
                    </a:lnTo>
                    <a:lnTo>
                      <a:pt x="823" y="248"/>
                    </a:lnTo>
                    <a:lnTo>
                      <a:pt x="825" y="249"/>
                    </a:lnTo>
                    <a:lnTo>
                      <a:pt x="826" y="251"/>
                    </a:lnTo>
                    <a:lnTo>
                      <a:pt x="826" y="253"/>
                    </a:lnTo>
                    <a:lnTo>
                      <a:pt x="830" y="253"/>
                    </a:lnTo>
                    <a:lnTo>
                      <a:pt x="831" y="254"/>
                    </a:lnTo>
                    <a:lnTo>
                      <a:pt x="831" y="257"/>
                    </a:lnTo>
                    <a:lnTo>
                      <a:pt x="830" y="257"/>
                    </a:lnTo>
                    <a:lnTo>
                      <a:pt x="829" y="258"/>
                    </a:lnTo>
                    <a:lnTo>
                      <a:pt x="826" y="259"/>
                    </a:lnTo>
                    <a:lnTo>
                      <a:pt x="827" y="260"/>
                    </a:lnTo>
                    <a:lnTo>
                      <a:pt x="825" y="262"/>
                    </a:lnTo>
                    <a:lnTo>
                      <a:pt x="823" y="260"/>
                    </a:lnTo>
                    <a:lnTo>
                      <a:pt x="821" y="260"/>
                    </a:lnTo>
                    <a:lnTo>
                      <a:pt x="819" y="259"/>
                    </a:lnTo>
                    <a:lnTo>
                      <a:pt x="823" y="259"/>
                    </a:lnTo>
                    <a:lnTo>
                      <a:pt x="821" y="258"/>
                    </a:lnTo>
                    <a:lnTo>
                      <a:pt x="819" y="258"/>
                    </a:lnTo>
                    <a:lnTo>
                      <a:pt x="820" y="260"/>
                    </a:lnTo>
                    <a:lnTo>
                      <a:pt x="821" y="260"/>
                    </a:lnTo>
                    <a:lnTo>
                      <a:pt x="824" y="262"/>
                    </a:lnTo>
                    <a:lnTo>
                      <a:pt x="825" y="262"/>
                    </a:lnTo>
                    <a:lnTo>
                      <a:pt x="824" y="262"/>
                    </a:lnTo>
                    <a:lnTo>
                      <a:pt x="827" y="262"/>
                    </a:lnTo>
                    <a:lnTo>
                      <a:pt x="826" y="263"/>
                    </a:lnTo>
                    <a:lnTo>
                      <a:pt x="824" y="263"/>
                    </a:lnTo>
                    <a:lnTo>
                      <a:pt x="826" y="265"/>
                    </a:lnTo>
                    <a:lnTo>
                      <a:pt x="829" y="267"/>
                    </a:lnTo>
                    <a:lnTo>
                      <a:pt x="825" y="267"/>
                    </a:lnTo>
                    <a:lnTo>
                      <a:pt x="826" y="268"/>
                    </a:lnTo>
                    <a:lnTo>
                      <a:pt x="831" y="268"/>
                    </a:lnTo>
                    <a:lnTo>
                      <a:pt x="830" y="270"/>
                    </a:lnTo>
                    <a:lnTo>
                      <a:pt x="832" y="270"/>
                    </a:lnTo>
                    <a:lnTo>
                      <a:pt x="830" y="270"/>
                    </a:lnTo>
                    <a:lnTo>
                      <a:pt x="832" y="271"/>
                    </a:lnTo>
                    <a:lnTo>
                      <a:pt x="833" y="271"/>
                    </a:lnTo>
                    <a:lnTo>
                      <a:pt x="836" y="273"/>
                    </a:lnTo>
                    <a:lnTo>
                      <a:pt x="837" y="273"/>
                    </a:lnTo>
                    <a:lnTo>
                      <a:pt x="836" y="275"/>
                    </a:lnTo>
                    <a:lnTo>
                      <a:pt x="838" y="274"/>
                    </a:lnTo>
                    <a:lnTo>
                      <a:pt x="838" y="276"/>
                    </a:lnTo>
                    <a:lnTo>
                      <a:pt x="839" y="275"/>
                    </a:lnTo>
                    <a:lnTo>
                      <a:pt x="842" y="274"/>
                    </a:lnTo>
                    <a:lnTo>
                      <a:pt x="841" y="276"/>
                    </a:lnTo>
                    <a:lnTo>
                      <a:pt x="841" y="280"/>
                    </a:lnTo>
                    <a:lnTo>
                      <a:pt x="842" y="279"/>
                    </a:lnTo>
                    <a:lnTo>
                      <a:pt x="842" y="280"/>
                    </a:lnTo>
                    <a:lnTo>
                      <a:pt x="841" y="281"/>
                    </a:lnTo>
                    <a:lnTo>
                      <a:pt x="839" y="284"/>
                    </a:lnTo>
                    <a:lnTo>
                      <a:pt x="841" y="282"/>
                    </a:lnTo>
                    <a:lnTo>
                      <a:pt x="838" y="285"/>
                    </a:lnTo>
                    <a:lnTo>
                      <a:pt x="839" y="285"/>
                    </a:lnTo>
                    <a:lnTo>
                      <a:pt x="842" y="284"/>
                    </a:lnTo>
                    <a:lnTo>
                      <a:pt x="843" y="281"/>
                    </a:lnTo>
                    <a:lnTo>
                      <a:pt x="842" y="284"/>
                    </a:lnTo>
                    <a:lnTo>
                      <a:pt x="844" y="282"/>
                    </a:lnTo>
                    <a:lnTo>
                      <a:pt x="843" y="284"/>
                    </a:lnTo>
                    <a:lnTo>
                      <a:pt x="842" y="286"/>
                    </a:lnTo>
                    <a:lnTo>
                      <a:pt x="843" y="285"/>
                    </a:lnTo>
                    <a:lnTo>
                      <a:pt x="844" y="282"/>
                    </a:lnTo>
                    <a:lnTo>
                      <a:pt x="847" y="282"/>
                    </a:lnTo>
                    <a:lnTo>
                      <a:pt x="848" y="280"/>
                    </a:lnTo>
                    <a:lnTo>
                      <a:pt x="848" y="282"/>
                    </a:lnTo>
                    <a:lnTo>
                      <a:pt x="847" y="284"/>
                    </a:lnTo>
                    <a:lnTo>
                      <a:pt x="848" y="284"/>
                    </a:lnTo>
                    <a:lnTo>
                      <a:pt x="850" y="282"/>
                    </a:lnTo>
                    <a:lnTo>
                      <a:pt x="850" y="285"/>
                    </a:lnTo>
                    <a:lnTo>
                      <a:pt x="849" y="286"/>
                    </a:lnTo>
                    <a:lnTo>
                      <a:pt x="847" y="287"/>
                    </a:lnTo>
                    <a:lnTo>
                      <a:pt x="847" y="288"/>
                    </a:lnTo>
                    <a:lnTo>
                      <a:pt x="850" y="285"/>
                    </a:lnTo>
                    <a:lnTo>
                      <a:pt x="853" y="284"/>
                    </a:lnTo>
                    <a:lnTo>
                      <a:pt x="854" y="282"/>
                    </a:lnTo>
                    <a:lnTo>
                      <a:pt x="854" y="284"/>
                    </a:lnTo>
                    <a:lnTo>
                      <a:pt x="852" y="285"/>
                    </a:lnTo>
                    <a:lnTo>
                      <a:pt x="854" y="284"/>
                    </a:lnTo>
                    <a:lnTo>
                      <a:pt x="855" y="284"/>
                    </a:lnTo>
                    <a:lnTo>
                      <a:pt x="855" y="287"/>
                    </a:lnTo>
                    <a:lnTo>
                      <a:pt x="858" y="288"/>
                    </a:lnTo>
                    <a:lnTo>
                      <a:pt x="864" y="288"/>
                    </a:lnTo>
                    <a:lnTo>
                      <a:pt x="865" y="287"/>
                    </a:lnTo>
                    <a:lnTo>
                      <a:pt x="867" y="286"/>
                    </a:lnTo>
                    <a:lnTo>
                      <a:pt x="866" y="288"/>
                    </a:lnTo>
                    <a:lnTo>
                      <a:pt x="865" y="290"/>
                    </a:lnTo>
                    <a:lnTo>
                      <a:pt x="868" y="290"/>
                    </a:lnTo>
                    <a:lnTo>
                      <a:pt x="870" y="291"/>
                    </a:lnTo>
                    <a:lnTo>
                      <a:pt x="872" y="291"/>
                    </a:lnTo>
                    <a:lnTo>
                      <a:pt x="873" y="292"/>
                    </a:lnTo>
                    <a:lnTo>
                      <a:pt x="871" y="293"/>
                    </a:lnTo>
                    <a:lnTo>
                      <a:pt x="870" y="295"/>
                    </a:lnTo>
                    <a:lnTo>
                      <a:pt x="866" y="295"/>
                    </a:lnTo>
                    <a:lnTo>
                      <a:pt x="864" y="296"/>
                    </a:lnTo>
                    <a:lnTo>
                      <a:pt x="862" y="297"/>
                    </a:lnTo>
                    <a:lnTo>
                      <a:pt x="860" y="297"/>
                    </a:lnTo>
                    <a:lnTo>
                      <a:pt x="859" y="298"/>
                    </a:lnTo>
                    <a:lnTo>
                      <a:pt x="855" y="298"/>
                    </a:lnTo>
                    <a:lnTo>
                      <a:pt x="853" y="299"/>
                    </a:lnTo>
                    <a:lnTo>
                      <a:pt x="850" y="299"/>
                    </a:lnTo>
                    <a:lnTo>
                      <a:pt x="855" y="299"/>
                    </a:lnTo>
                    <a:lnTo>
                      <a:pt x="856" y="298"/>
                    </a:lnTo>
                    <a:lnTo>
                      <a:pt x="859" y="298"/>
                    </a:lnTo>
                    <a:lnTo>
                      <a:pt x="860" y="297"/>
                    </a:lnTo>
                    <a:lnTo>
                      <a:pt x="862" y="297"/>
                    </a:lnTo>
                    <a:lnTo>
                      <a:pt x="860" y="299"/>
                    </a:lnTo>
                    <a:lnTo>
                      <a:pt x="855" y="299"/>
                    </a:lnTo>
                    <a:lnTo>
                      <a:pt x="854" y="301"/>
                    </a:lnTo>
                    <a:lnTo>
                      <a:pt x="852" y="302"/>
                    </a:lnTo>
                    <a:lnTo>
                      <a:pt x="850" y="303"/>
                    </a:lnTo>
                    <a:lnTo>
                      <a:pt x="848" y="302"/>
                    </a:lnTo>
                    <a:lnTo>
                      <a:pt x="847" y="303"/>
                    </a:lnTo>
                    <a:lnTo>
                      <a:pt x="844" y="303"/>
                    </a:lnTo>
                    <a:lnTo>
                      <a:pt x="844" y="307"/>
                    </a:lnTo>
                    <a:lnTo>
                      <a:pt x="842" y="309"/>
                    </a:lnTo>
                    <a:lnTo>
                      <a:pt x="843" y="309"/>
                    </a:lnTo>
                    <a:lnTo>
                      <a:pt x="841" y="310"/>
                    </a:lnTo>
                    <a:lnTo>
                      <a:pt x="838" y="310"/>
                    </a:lnTo>
                    <a:lnTo>
                      <a:pt x="843" y="310"/>
                    </a:lnTo>
                    <a:lnTo>
                      <a:pt x="846" y="308"/>
                    </a:lnTo>
                    <a:lnTo>
                      <a:pt x="848" y="307"/>
                    </a:lnTo>
                    <a:lnTo>
                      <a:pt x="850" y="307"/>
                    </a:lnTo>
                    <a:lnTo>
                      <a:pt x="853" y="304"/>
                    </a:lnTo>
                    <a:lnTo>
                      <a:pt x="855" y="304"/>
                    </a:lnTo>
                    <a:lnTo>
                      <a:pt x="855" y="303"/>
                    </a:lnTo>
                    <a:lnTo>
                      <a:pt x="858" y="302"/>
                    </a:lnTo>
                    <a:lnTo>
                      <a:pt x="859" y="301"/>
                    </a:lnTo>
                    <a:lnTo>
                      <a:pt x="861" y="299"/>
                    </a:lnTo>
                    <a:lnTo>
                      <a:pt x="862" y="299"/>
                    </a:lnTo>
                    <a:lnTo>
                      <a:pt x="865" y="298"/>
                    </a:lnTo>
                    <a:lnTo>
                      <a:pt x="866" y="299"/>
                    </a:lnTo>
                    <a:lnTo>
                      <a:pt x="868" y="299"/>
                    </a:lnTo>
                    <a:lnTo>
                      <a:pt x="866" y="298"/>
                    </a:lnTo>
                    <a:lnTo>
                      <a:pt x="862" y="298"/>
                    </a:lnTo>
                    <a:lnTo>
                      <a:pt x="864" y="297"/>
                    </a:lnTo>
                    <a:lnTo>
                      <a:pt x="872" y="297"/>
                    </a:lnTo>
                    <a:lnTo>
                      <a:pt x="873" y="298"/>
                    </a:lnTo>
                    <a:lnTo>
                      <a:pt x="875" y="301"/>
                    </a:lnTo>
                    <a:lnTo>
                      <a:pt x="875" y="304"/>
                    </a:lnTo>
                    <a:lnTo>
                      <a:pt x="873" y="304"/>
                    </a:lnTo>
                    <a:lnTo>
                      <a:pt x="871" y="306"/>
                    </a:lnTo>
                    <a:lnTo>
                      <a:pt x="873" y="306"/>
                    </a:lnTo>
                    <a:lnTo>
                      <a:pt x="873" y="308"/>
                    </a:lnTo>
                    <a:lnTo>
                      <a:pt x="876" y="307"/>
                    </a:lnTo>
                    <a:lnTo>
                      <a:pt x="876" y="306"/>
                    </a:lnTo>
                    <a:lnTo>
                      <a:pt x="878" y="304"/>
                    </a:lnTo>
                    <a:lnTo>
                      <a:pt x="879" y="303"/>
                    </a:lnTo>
                    <a:lnTo>
                      <a:pt x="882" y="303"/>
                    </a:lnTo>
                    <a:lnTo>
                      <a:pt x="881" y="304"/>
                    </a:lnTo>
                    <a:lnTo>
                      <a:pt x="882" y="306"/>
                    </a:lnTo>
                    <a:lnTo>
                      <a:pt x="883" y="306"/>
                    </a:lnTo>
                    <a:lnTo>
                      <a:pt x="882" y="307"/>
                    </a:lnTo>
                    <a:lnTo>
                      <a:pt x="884" y="306"/>
                    </a:lnTo>
                    <a:lnTo>
                      <a:pt x="887" y="306"/>
                    </a:lnTo>
                    <a:lnTo>
                      <a:pt x="887" y="308"/>
                    </a:lnTo>
                    <a:lnTo>
                      <a:pt x="889" y="310"/>
                    </a:lnTo>
                    <a:lnTo>
                      <a:pt x="889" y="313"/>
                    </a:lnTo>
                    <a:lnTo>
                      <a:pt x="888" y="314"/>
                    </a:lnTo>
                    <a:lnTo>
                      <a:pt x="885" y="314"/>
                    </a:lnTo>
                    <a:lnTo>
                      <a:pt x="888" y="314"/>
                    </a:lnTo>
                    <a:lnTo>
                      <a:pt x="889" y="316"/>
                    </a:lnTo>
                    <a:lnTo>
                      <a:pt x="885" y="316"/>
                    </a:lnTo>
                    <a:lnTo>
                      <a:pt x="888" y="319"/>
                    </a:lnTo>
                    <a:lnTo>
                      <a:pt x="887" y="319"/>
                    </a:lnTo>
                    <a:lnTo>
                      <a:pt x="885" y="321"/>
                    </a:lnTo>
                    <a:lnTo>
                      <a:pt x="883" y="320"/>
                    </a:lnTo>
                    <a:lnTo>
                      <a:pt x="882" y="320"/>
                    </a:lnTo>
                    <a:lnTo>
                      <a:pt x="883" y="320"/>
                    </a:lnTo>
                    <a:lnTo>
                      <a:pt x="885" y="321"/>
                    </a:lnTo>
                    <a:lnTo>
                      <a:pt x="889" y="321"/>
                    </a:lnTo>
                    <a:lnTo>
                      <a:pt x="891" y="323"/>
                    </a:lnTo>
                    <a:lnTo>
                      <a:pt x="885" y="323"/>
                    </a:lnTo>
                    <a:lnTo>
                      <a:pt x="887" y="323"/>
                    </a:lnTo>
                    <a:lnTo>
                      <a:pt x="889" y="324"/>
                    </a:lnTo>
                    <a:lnTo>
                      <a:pt x="890" y="325"/>
                    </a:lnTo>
                    <a:lnTo>
                      <a:pt x="890" y="327"/>
                    </a:lnTo>
                    <a:lnTo>
                      <a:pt x="888" y="330"/>
                    </a:lnTo>
                    <a:lnTo>
                      <a:pt x="885" y="331"/>
                    </a:lnTo>
                    <a:lnTo>
                      <a:pt x="884" y="331"/>
                    </a:lnTo>
                    <a:lnTo>
                      <a:pt x="882" y="332"/>
                    </a:lnTo>
                    <a:lnTo>
                      <a:pt x="878" y="336"/>
                    </a:lnTo>
                    <a:lnTo>
                      <a:pt x="876" y="337"/>
                    </a:lnTo>
                    <a:lnTo>
                      <a:pt x="873" y="336"/>
                    </a:lnTo>
                    <a:lnTo>
                      <a:pt x="870" y="336"/>
                    </a:lnTo>
                    <a:lnTo>
                      <a:pt x="870" y="335"/>
                    </a:lnTo>
                    <a:lnTo>
                      <a:pt x="867" y="337"/>
                    </a:lnTo>
                    <a:lnTo>
                      <a:pt x="865" y="338"/>
                    </a:lnTo>
                    <a:lnTo>
                      <a:pt x="861" y="338"/>
                    </a:lnTo>
                    <a:lnTo>
                      <a:pt x="860" y="340"/>
                    </a:lnTo>
                    <a:lnTo>
                      <a:pt x="859" y="337"/>
                    </a:lnTo>
                    <a:lnTo>
                      <a:pt x="859" y="341"/>
                    </a:lnTo>
                    <a:lnTo>
                      <a:pt x="856" y="343"/>
                    </a:lnTo>
                    <a:lnTo>
                      <a:pt x="856" y="346"/>
                    </a:lnTo>
                    <a:lnTo>
                      <a:pt x="854" y="346"/>
                    </a:lnTo>
                    <a:lnTo>
                      <a:pt x="853" y="347"/>
                    </a:lnTo>
                    <a:lnTo>
                      <a:pt x="850" y="347"/>
                    </a:lnTo>
                    <a:lnTo>
                      <a:pt x="850" y="349"/>
                    </a:lnTo>
                    <a:lnTo>
                      <a:pt x="849" y="349"/>
                    </a:lnTo>
                    <a:lnTo>
                      <a:pt x="847" y="351"/>
                    </a:lnTo>
                    <a:lnTo>
                      <a:pt x="846" y="353"/>
                    </a:lnTo>
                    <a:lnTo>
                      <a:pt x="844" y="353"/>
                    </a:lnTo>
                    <a:lnTo>
                      <a:pt x="843" y="352"/>
                    </a:lnTo>
                    <a:lnTo>
                      <a:pt x="842" y="353"/>
                    </a:lnTo>
                    <a:lnTo>
                      <a:pt x="838" y="353"/>
                    </a:lnTo>
                    <a:lnTo>
                      <a:pt x="837" y="352"/>
                    </a:lnTo>
                    <a:lnTo>
                      <a:pt x="835" y="353"/>
                    </a:lnTo>
                    <a:lnTo>
                      <a:pt x="833" y="354"/>
                    </a:lnTo>
                    <a:lnTo>
                      <a:pt x="829" y="354"/>
                    </a:lnTo>
                    <a:lnTo>
                      <a:pt x="827" y="355"/>
                    </a:lnTo>
                    <a:lnTo>
                      <a:pt x="829" y="354"/>
                    </a:lnTo>
                    <a:lnTo>
                      <a:pt x="827" y="354"/>
                    </a:lnTo>
                    <a:lnTo>
                      <a:pt x="825" y="353"/>
                    </a:lnTo>
                    <a:lnTo>
                      <a:pt x="818" y="353"/>
                    </a:lnTo>
                    <a:lnTo>
                      <a:pt x="816" y="352"/>
                    </a:lnTo>
                    <a:lnTo>
                      <a:pt x="813" y="352"/>
                    </a:lnTo>
                    <a:lnTo>
                      <a:pt x="810" y="353"/>
                    </a:lnTo>
                    <a:lnTo>
                      <a:pt x="808" y="353"/>
                    </a:lnTo>
                    <a:lnTo>
                      <a:pt x="807" y="352"/>
                    </a:lnTo>
                    <a:lnTo>
                      <a:pt x="809" y="352"/>
                    </a:lnTo>
                    <a:lnTo>
                      <a:pt x="803" y="352"/>
                    </a:lnTo>
                    <a:lnTo>
                      <a:pt x="801" y="353"/>
                    </a:lnTo>
                    <a:lnTo>
                      <a:pt x="798" y="352"/>
                    </a:lnTo>
                    <a:lnTo>
                      <a:pt x="797" y="353"/>
                    </a:lnTo>
                    <a:lnTo>
                      <a:pt x="793" y="353"/>
                    </a:lnTo>
                    <a:lnTo>
                      <a:pt x="791" y="352"/>
                    </a:lnTo>
                    <a:lnTo>
                      <a:pt x="789" y="352"/>
                    </a:lnTo>
                    <a:lnTo>
                      <a:pt x="787" y="353"/>
                    </a:lnTo>
                    <a:lnTo>
                      <a:pt x="785" y="353"/>
                    </a:lnTo>
                    <a:lnTo>
                      <a:pt x="784" y="352"/>
                    </a:lnTo>
                    <a:lnTo>
                      <a:pt x="781" y="353"/>
                    </a:lnTo>
                    <a:lnTo>
                      <a:pt x="778" y="353"/>
                    </a:lnTo>
                    <a:lnTo>
                      <a:pt x="775" y="355"/>
                    </a:lnTo>
                    <a:lnTo>
                      <a:pt x="773" y="357"/>
                    </a:lnTo>
                    <a:lnTo>
                      <a:pt x="771" y="359"/>
                    </a:lnTo>
                    <a:lnTo>
                      <a:pt x="771" y="363"/>
                    </a:lnTo>
                    <a:lnTo>
                      <a:pt x="769" y="365"/>
                    </a:lnTo>
                    <a:lnTo>
                      <a:pt x="764" y="365"/>
                    </a:lnTo>
                    <a:lnTo>
                      <a:pt x="763" y="366"/>
                    </a:lnTo>
                    <a:lnTo>
                      <a:pt x="761" y="366"/>
                    </a:lnTo>
                    <a:lnTo>
                      <a:pt x="758" y="369"/>
                    </a:lnTo>
                    <a:lnTo>
                      <a:pt x="756" y="369"/>
                    </a:lnTo>
                    <a:lnTo>
                      <a:pt x="755" y="371"/>
                    </a:lnTo>
                    <a:lnTo>
                      <a:pt x="754" y="371"/>
                    </a:lnTo>
                    <a:lnTo>
                      <a:pt x="751" y="372"/>
                    </a:lnTo>
                    <a:lnTo>
                      <a:pt x="750" y="375"/>
                    </a:lnTo>
                    <a:lnTo>
                      <a:pt x="744" y="381"/>
                    </a:lnTo>
                    <a:lnTo>
                      <a:pt x="744" y="383"/>
                    </a:lnTo>
                    <a:lnTo>
                      <a:pt x="743" y="385"/>
                    </a:lnTo>
                    <a:lnTo>
                      <a:pt x="741" y="387"/>
                    </a:lnTo>
                    <a:lnTo>
                      <a:pt x="739" y="390"/>
                    </a:lnTo>
                    <a:lnTo>
                      <a:pt x="737" y="391"/>
                    </a:lnTo>
                    <a:lnTo>
                      <a:pt x="734" y="393"/>
                    </a:lnTo>
                    <a:lnTo>
                      <a:pt x="733" y="396"/>
                    </a:lnTo>
                    <a:lnTo>
                      <a:pt x="732" y="396"/>
                    </a:lnTo>
                    <a:lnTo>
                      <a:pt x="731" y="397"/>
                    </a:lnTo>
                    <a:lnTo>
                      <a:pt x="728" y="398"/>
                    </a:lnTo>
                    <a:lnTo>
                      <a:pt x="731" y="399"/>
                    </a:lnTo>
                    <a:lnTo>
                      <a:pt x="732" y="398"/>
                    </a:lnTo>
                    <a:lnTo>
                      <a:pt x="734" y="397"/>
                    </a:lnTo>
                    <a:lnTo>
                      <a:pt x="735" y="397"/>
                    </a:lnTo>
                    <a:lnTo>
                      <a:pt x="737" y="394"/>
                    </a:lnTo>
                    <a:lnTo>
                      <a:pt x="738" y="393"/>
                    </a:lnTo>
                    <a:lnTo>
                      <a:pt x="740" y="392"/>
                    </a:lnTo>
                    <a:lnTo>
                      <a:pt x="740" y="391"/>
                    </a:lnTo>
                    <a:lnTo>
                      <a:pt x="743" y="390"/>
                    </a:lnTo>
                    <a:lnTo>
                      <a:pt x="744" y="387"/>
                    </a:lnTo>
                    <a:lnTo>
                      <a:pt x="745" y="386"/>
                    </a:lnTo>
                    <a:lnTo>
                      <a:pt x="746" y="383"/>
                    </a:lnTo>
                    <a:lnTo>
                      <a:pt x="749" y="381"/>
                    </a:lnTo>
                    <a:lnTo>
                      <a:pt x="751" y="380"/>
                    </a:lnTo>
                    <a:lnTo>
                      <a:pt x="752" y="379"/>
                    </a:lnTo>
                    <a:lnTo>
                      <a:pt x="754" y="379"/>
                    </a:lnTo>
                    <a:lnTo>
                      <a:pt x="756" y="377"/>
                    </a:lnTo>
                    <a:lnTo>
                      <a:pt x="757" y="376"/>
                    </a:lnTo>
                    <a:lnTo>
                      <a:pt x="760" y="375"/>
                    </a:lnTo>
                    <a:lnTo>
                      <a:pt x="761" y="375"/>
                    </a:lnTo>
                    <a:lnTo>
                      <a:pt x="766" y="372"/>
                    </a:lnTo>
                    <a:lnTo>
                      <a:pt x="767" y="371"/>
                    </a:lnTo>
                    <a:lnTo>
                      <a:pt x="769" y="371"/>
                    </a:lnTo>
                    <a:lnTo>
                      <a:pt x="771" y="370"/>
                    </a:lnTo>
                    <a:lnTo>
                      <a:pt x="773" y="370"/>
                    </a:lnTo>
                    <a:lnTo>
                      <a:pt x="774" y="369"/>
                    </a:lnTo>
                    <a:lnTo>
                      <a:pt x="777" y="369"/>
                    </a:lnTo>
                    <a:lnTo>
                      <a:pt x="779" y="368"/>
                    </a:lnTo>
                    <a:lnTo>
                      <a:pt x="780" y="368"/>
                    </a:lnTo>
                    <a:lnTo>
                      <a:pt x="783" y="366"/>
                    </a:lnTo>
                    <a:lnTo>
                      <a:pt x="793" y="366"/>
                    </a:lnTo>
                    <a:lnTo>
                      <a:pt x="795" y="368"/>
                    </a:lnTo>
                    <a:lnTo>
                      <a:pt x="797" y="369"/>
                    </a:lnTo>
                    <a:lnTo>
                      <a:pt x="798" y="369"/>
                    </a:lnTo>
                    <a:lnTo>
                      <a:pt x="801" y="370"/>
                    </a:lnTo>
                    <a:lnTo>
                      <a:pt x="801" y="372"/>
                    </a:lnTo>
                    <a:lnTo>
                      <a:pt x="797" y="372"/>
                    </a:lnTo>
                    <a:lnTo>
                      <a:pt x="800" y="372"/>
                    </a:lnTo>
                    <a:lnTo>
                      <a:pt x="801" y="374"/>
                    </a:lnTo>
                    <a:lnTo>
                      <a:pt x="801" y="377"/>
                    </a:lnTo>
                    <a:lnTo>
                      <a:pt x="798" y="379"/>
                    </a:lnTo>
                    <a:lnTo>
                      <a:pt x="796" y="379"/>
                    </a:lnTo>
                    <a:lnTo>
                      <a:pt x="796" y="380"/>
                    </a:lnTo>
                    <a:lnTo>
                      <a:pt x="793" y="381"/>
                    </a:lnTo>
                    <a:lnTo>
                      <a:pt x="791" y="383"/>
                    </a:lnTo>
                    <a:lnTo>
                      <a:pt x="789" y="383"/>
                    </a:lnTo>
                    <a:lnTo>
                      <a:pt x="786" y="382"/>
                    </a:lnTo>
                    <a:lnTo>
                      <a:pt x="785" y="382"/>
                    </a:lnTo>
                    <a:lnTo>
                      <a:pt x="783" y="381"/>
                    </a:lnTo>
                    <a:lnTo>
                      <a:pt x="780" y="382"/>
                    </a:lnTo>
                    <a:lnTo>
                      <a:pt x="777" y="382"/>
                    </a:lnTo>
                    <a:lnTo>
                      <a:pt x="775" y="383"/>
                    </a:lnTo>
                    <a:lnTo>
                      <a:pt x="774" y="383"/>
                    </a:lnTo>
                    <a:lnTo>
                      <a:pt x="777" y="383"/>
                    </a:lnTo>
                    <a:lnTo>
                      <a:pt x="779" y="382"/>
                    </a:lnTo>
                    <a:lnTo>
                      <a:pt x="781" y="385"/>
                    </a:lnTo>
                    <a:lnTo>
                      <a:pt x="784" y="385"/>
                    </a:lnTo>
                    <a:lnTo>
                      <a:pt x="786" y="387"/>
                    </a:lnTo>
                    <a:lnTo>
                      <a:pt x="790" y="387"/>
                    </a:lnTo>
                    <a:lnTo>
                      <a:pt x="791" y="386"/>
                    </a:lnTo>
                    <a:lnTo>
                      <a:pt x="796" y="386"/>
                    </a:lnTo>
                    <a:lnTo>
                      <a:pt x="795" y="388"/>
                    </a:lnTo>
                    <a:lnTo>
                      <a:pt x="795" y="390"/>
                    </a:lnTo>
                    <a:lnTo>
                      <a:pt x="793" y="392"/>
                    </a:lnTo>
                    <a:lnTo>
                      <a:pt x="790" y="396"/>
                    </a:lnTo>
                    <a:lnTo>
                      <a:pt x="795" y="396"/>
                    </a:lnTo>
                    <a:lnTo>
                      <a:pt x="795" y="399"/>
                    </a:lnTo>
                    <a:lnTo>
                      <a:pt x="796" y="401"/>
                    </a:lnTo>
                    <a:lnTo>
                      <a:pt x="796" y="403"/>
                    </a:lnTo>
                    <a:lnTo>
                      <a:pt x="797" y="404"/>
                    </a:lnTo>
                    <a:lnTo>
                      <a:pt x="797" y="407"/>
                    </a:lnTo>
                    <a:lnTo>
                      <a:pt x="802" y="407"/>
                    </a:lnTo>
                    <a:lnTo>
                      <a:pt x="803" y="408"/>
                    </a:lnTo>
                    <a:lnTo>
                      <a:pt x="806" y="408"/>
                    </a:lnTo>
                    <a:lnTo>
                      <a:pt x="803" y="409"/>
                    </a:lnTo>
                    <a:lnTo>
                      <a:pt x="803" y="410"/>
                    </a:lnTo>
                    <a:lnTo>
                      <a:pt x="804" y="410"/>
                    </a:lnTo>
                    <a:lnTo>
                      <a:pt x="807" y="411"/>
                    </a:lnTo>
                    <a:lnTo>
                      <a:pt x="808" y="411"/>
                    </a:lnTo>
                    <a:lnTo>
                      <a:pt x="810" y="413"/>
                    </a:lnTo>
                    <a:lnTo>
                      <a:pt x="815" y="413"/>
                    </a:lnTo>
                    <a:lnTo>
                      <a:pt x="818" y="414"/>
                    </a:lnTo>
                    <a:lnTo>
                      <a:pt x="821" y="414"/>
                    </a:lnTo>
                    <a:lnTo>
                      <a:pt x="823" y="413"/>
                    </a:lnTo>
                    <a:lnTo>
                      <a:pt x="825" y="411"/>
                    </a:lnTo>
                    <a:lnTo>
                      <a:pt x="825" y="413"/>
                    </a:lnTo>
                    <a:lnTo>
                      <a:pt x="826" y="415"/>
                    </a:lnTo>
                    <a:lnTo>
                      <a:pt x="829" y="415"/>
                    </a:lnTo>
                    <a:lnTo>
                      <a:pt x="830" y="414"/>
                    </a:lnTo>
                    <a:lnTo>
                      <a:pt x="831" y="415"/>
                    </a:lnTo>
                    <a:lnTo>
                      <a:pt x="831" y="418"/>
                    </a:lnTo>
                    <a:lnTo>
                      <a:pt x="829" y="416"/>
                    </a:lnTo>
                    <a:lnTo>
                      <a:pt x="830" y="419"/>
                    </a:lnTo>
                    <a:lnTo>
                      <a:pt x="835" y="419"/>
                    </a:lnTo>
                    <a:lnTo>
                      <a:pt x="833" y="420"/>
                    </a:lnTo>
                    <a:lnTo>
                      <a:pt x="830" y="420"/>
                    </a:lnTo>
                    <a:lnTo>
                      <a:pt x="829" y="421"/>
                    </a:lnTo>
                    <a:lnTo>
                      <a:pt x="826" y="420"/>
                    </a:lnTo>
                    <a:lnTo>
                      <a:pt x="827" y="421"/>
                    </a:lnTo>
                    <a:lnTo>
                      <a:pt x="826" y="421"/>
                    </a:lnTo>
                    <a:lnTo>
                      <a:pt x="825" y="422"/>
                    </a:lnTo>
                    <a:lnTo>
                      <a:pt x="823" y="424"/>
                    </a:lnTo>
                    <a:lnTo>
                      <a:pt x="821" y="424"/>
                    </a:lnTo>
                    <a:lnTo>
                      <a:pt x="820" y="425"/>
                    </a:lnTo>
                    <a:lnTo>
                      <a:pt x="815" y="425"/>
                    </a:lnTo>
                    <a:lnTo>
                      <a:pt x="814" y="427"/>
                    </a:lnTo>
                    <a:lnTo>
                      <a:pt x="808" y="427"/>
                    </a:lnTo>
                    <a:lnTo>
                      <a:pt x="808" y="430"/>
                    </a:lnTo>
                    <a:lnTo>
                      <a:pt x="804" y="430"/>
                    </a:lnTo>
                    <a:lnTo>
                      <a:pt x="804" y="427"/>
                    </a:lnTo>
                    <a:lnTo>
                      <a:pt x="803" y="430"/>
                    </a:lnTo>
                    <a:lnTo>
                      <a:pt x="802" y="429"/>
                    </a:lnTo>
                    <a:lnTo>
                      <a:pt x="801" y="430"/>
                    </a:lnTo>
                    <a:lnTo>
                      <a:pt x="801" y="431"/>
                    </a:lnTo>
                    <a:lnTo>
                      <a:pt x="796" y="436"/>
                    </a:lnTo>
                    <a:lnTo>
                      <a:pt x="795" y="438"/>
                    </a:lnTo>
                    <a:lnTo>
                      <a:pt x="793" y="438"/>
                    </a:lnTo>
                    <a:lnTo>
                      <a:pt x="792" y="439"/>
                    </a:lnTo>
                    <a:lnTo>
                      <a:pt x="791" y="438"/>
                    </a:lnTo>
                    <a:lnTo>
                      <a:pt x="790" y="441"/>
                    </a:lnTo>
                    <a:lnTo>
                      <a:pt x="789" y="442"/>
                    </a:lnTo>
                    <a:lnTo>
                      <a:pt x="785" y="442"/>
                    </a:lnTo>
                    <a:lnTo>
                      <a:pt x="785" y="439"/>
                    </a:lnTo>
                    <a:lnTo>
                      <a:pt x="784" y="438"/>
                    </a:lnTo>
                    <a:lnTo>
                      <a:pt x="783" y="439"/>
                    </a:lnTo>
                    <a:lnTo>
                      <a:pt x="781" y="438"/>
                    </a:lnTo>
                    <a:lnTo>
                      <a:pt x="781" y="436"/>
                    </a:lnTo>
                    <a:lnTo>
                      <a:pt x="780" y="435"/>
                    </a:lnTo>
                    <a:lnTo>
                      <a:pt x="781" y="432"/>
                    </a:lnTo>
                    <a:lnTo>
                      <a:pt x="784" y="430"/>
                    </a:lnTo>
                    <a:lnTo>
                      <a:pt x="781" y="430"/>
                    </a:lnTo>
                    <a:lnTo>
                      <a:pt x="783" y="429"/>
                    </a:lnTo>
                    <a:lnTo>
                      <a:pt x="785" y="427"/>
                    </a:lnTo>
                    <a:lnTo>
                      <a:pt x="786" y="426"/>
                    </a:lnTo>
                    <a:lnTo>
                      <a:pt x="789" y="425"/>
                    </a:lnTo>
                    <a:lnTo>
                      <a:pt x="790" y="424"/>
                    </a:lnTo>
                    <a:lnTo>
                      <a:pt x="792" y="422"/>
                    </a:lnTo>
                    <a:lnTo>
                      <a:pt x="793" y="421"/>
                    </a:lnTo>
                    <a:lnTo>
                      <a:pt x="796" y="421"/>
                    </a:lnTo>
                    <a:lnTo>
                      <a:pt x="797" y="420"/>
                    </a:lnTo>
                    <a:lnTo>
                      <a:pt x="800" y="419"/>
                    </a:lnTo>
                    <a:lnTo>
                      <a:pt x="800" y="421"/>
                    </a:lnTo>
                    <a:lnTo>
                      <a:pt x="802" y="421"/>
                    </a:lnTo>
                    <a:lnTo>
                      <a:pt x="804" y="419"/>
                    </a:lnTo>
                    <a:lnTo>
                      <a:pt x="809" y="419"/>
                    </a:lnTo>
                    <a:lnTo>
                      <a:pt x="807" y="418"/>
                    </a:lnTo>
                    <a:lnTo>
                      <a:pt x="797" y="418"/>
                    </a:lnTo>
                    <a:lnTo>
                      <a:pt x="796" y="419"/>
                    </a:lnTo>
                    <a:lnTo>
                      <a:pt x="793" y="419"/>
                    </a:lnTo>
                    <a:lnTo>
                      <a:pt x="795" y="416"/>
                    </a:lnTo>
                    <a:lnTo>
                      <a:pt x="796" y="416"/>
                    </a:lnTo>
                    <a:lnTo>
                      <a:pt x="798" y="415"/>
                    </a:lnTo>
                    <a:lnTo>
                      <a:pt x="800" y="413"/>
                    </a:lnTo>
                    <a:lnTo>
                      <a:pt x="801" y="411"/>
                    </a:lnTo>
                    <a:lnTo>
                      <a:pt x="798" y="413"/>
                    </a:lnTo>
                    <a:lnTo>
                      <a:pt x="798" y="411"/>
                    </a:lnTo>
                    <a:lnTo>
                      <a:pt x="795" y="415"/>
                    </a:lnTo>
                    <a:lnTo>
                      <a:pt x="792" y="416"/>
                    </a:lnTo>
                    <a:lnTo>
                      <a:pt x="790" y="416"/>
                    </a:lnTo>
                    <a:lnTo>
                      <a:pt x="787" y="419"/>
                    </a:lnTo>
                    <a:lnTo>
                      <a:pt x="785" y="420"/>
                    </a:lnTo>
                    <a:lnTo>
                      <a:pt x="784" y="420"/>
                    </a:lnTo>
                    <a:lnTo>
                      <a:pt x="783" y="419"/>
                    </a:lnTo>
                    <a:lnTo>
                      <a:pt x="780" y="421"/>
                    </a:lnTo>
                    <a:lnTo>
                      <a:pt x="777" y="421"/>
                    </a:lnTo>
                    <a:lnTo>
                      <a:pt x="775" y="422"/>
                    </a:lnTo>
                    <a:lnTo>
                      <a:pt x="773" y="421"/>
                    </a:lnTo>
                    <a:lnTo>
                      <a:pt x="772" y="422"/>
                    </a:lnTo>
                    <a:lnTo>
                      <a:pt x="772" y="421"/>
                    </a:lnTo>
                    <a:lnTo>
                      <a:pt x="769" y="420"/>
                    </a:lnTo>
                    <a:lnTo>
                      <a:pt x="768" y="420"/>
                    </a:lnTo>
                    <a:lnTo>
                      <a:pt x="768" y="419"/>
                    </a:lnTo>
                    <a:lnTo>
                      <a:pt x="767" y="416"/>
                    </a:lnTo>
                    <a:lnTo>
                      <a:pt x="764" y="414"/>
                    </a:lnTo>
                    <a:lnTo>
                      <a:pt x="764" y="396"/>
                    </a:lnTo>
                    <a:lnTo>
                      <a:pt x="762" y="394"/>
                    </a:lnTo>
                    <a:lnTo>
                      <a:pt x="760" y="392"/>
                    </a:lnTo>
                    <a:lnTo>
                      <a:pt x="757" y="393"/>
                    </a:lnTo>
                    <a:lnTo>
                      <a:pt x="754" y="393"/>
                    </a:lnTo>
                    <a:lnTo>
                      <a:pt x="752" y="394"/>
                    </a:lnTo>
                    <a:lnTo>
                      <a:pt x="751" y="393"/>
                    </a:lnTo>
                    <a:lnTo>
                      <a:pt x="750" y="391"/>
                    </a:lnTo>
                    <a:lnTo>
                      <a:pt x="741" y="401"/>
                    </a:lnTo>
                    <a:lnTo>
                      <a:pt x="740" y="402"/>
                    </a:lnTo>
                    <a:lnTo>
                      <a:pt x="740" y="404"/>
                    </a:lnTo>
                    <a:lnTo>
                      <a:pt x="739" y="405"/>
                    </a:lnTo>
                    <a:lnTo>
                      <a:pt x="738" y="408"/>
                    </a:lnTo>
                    <a:lnTo>
                      <a:pt x="738" y="411"/>
                    </a:lnTo>
                    <a:lnTo>
                      <a:pt x="734" y="415"/>
                    </a:lnTo>
                    <a:lnTo>
                      <a:pt x="734" y="418"/>
                    </a:lnTo>
                    <a:lnTo>
                      <a:pt x="733" y="418"/>
                    </a:lnTo>
                    <a:lnTo>
                      <a:pt x="732" y="419"/>
                    </a:lnTo>
                    <a:lnTo>
                      <a:pt x="728" y="419"/>
                    </a:lnTo>
                    <a:lnTo>
                      <a:pt x="726" y="420"/>
                    </a:lnTo>
                    <a:lnTo>
                      <a:pt x="726" y="422"/>
                    </a:lnTo>
                    <a:lnTo>
                      <a:pt x="691" y="422"/>
                    </a:lnTo>
                    <a:lnTo>
                      <a:pt x="689" y="424"/>
                    </a:lnTo>
                    <a:lnTo>
                      <a:pt x="688" y="424"/>
                    </a:lnTo>
                    <a:lnTo>
                      <a:pt x="686" y="425"/>
                    </a:lnTo>
                    <a:lnTo>
                      <a:pt x="685" y="426"/>
                    </a:lnTo>
                    <a:lnTo>
                      <a:pt x="682" y="427"/>
                    </a:lnTo>
                    <a:lnTo>
                      <a:pt x="679" y="431"/>
                    </a:lnTo>
                    <a:lnTo>
                      <a:pt x="676" y="432"/>
                    </a:lnTo>
                    <a:lnTo>
                      <a:pt x="675" y="432"/>
                    </a:lnTo>
                    <a:lnTo>
                      <a:pt x="673" y="433"/>
                    </a:lnTo>
                    <a:lnTo>
                      <a:pt x="670" y="433"/>
                    </a:lnTo>
                    <a:lnTo>
                      <a:pt x="666" y="437"/>
                    </a:lnTo>
                    <a:lnTo>
                      <a:pt x="663" y="437"/>
                    </a:lnTo>
                    <a:lnTo>
                      <a:pt x="662" y="436"/>
                    </a:lnTo>
                    <a:lnTo>
                      <a:pt x="656" y="436"/>
                    </a:lnTo>
                    <a:lnTo>
                      <a:pt x="653" y="437"/>
                    </a:lnTo>
                    <a:lnTo>
                      <a:pt x="648" y="437"/>
                    </a:lnTo>
                    <a:lnTo>
                      <a:pt x="646" y="438"/>
                    </a:lnTo>
                    <a:lnTo>
                      <a:pt x="645" y="439"/>
                    </a:lnTo>
                    <a:lnTo>
                      <a:pt x="642" y="441"/>
                    </a:lnTo>
                    <a:lnTo>
                      <a:pt x="639" y="444"/>
                    </a:lnTo>
                    <a:lnTo>
                      <a:pt x="641" y="446"/>
                    </a:lnTo>
                    <a:lnTo>
                      <a:pt x="646" y="446"/>
                    </a:lnTo>
                    <a:lnTo>
                      <a:pt x="647" y="448"/>
                    </a:lnTo>
                    <a:lnTo>
                      <a:pt x="647" y="449"/>
                    </a:lnTo>
                    <a:lnTo>
                      <a:pt x="646" y="450"/>
                    </a:lnTo>
                    <a:lnTo>
                      <a:pt x="639" y="450"/>
                    </a:lnTo>
                    <a:lnTo>
                      <a:pt x="636" y="452"/>
                    </a:lnTo>
                    <a:lnTo>
                      <a:pt x="635" y="452"/>
                    </a:lnTo>
                    <a:lnTo>
                      <a:pt x="634" y="453"/>
                    </a:lnTo>
                    <a:lnTo>
                      <a:pt x="635" y="454"/>
                    </a:lnTo>
                    <a:lnTo>
                      <a:pt x="630" y="454"/>
                    </a:lnTo>
                    <a:lnTo>
                      <a:pt x="629" y="453"/>
                    </a:lnTo>
                    <a:lnTo>
                      <a:pt x="623" y="453"/>
                    </a:lnTo>
                    <a:lnTo>
                      <a:pt x="621" y="454"/>
                    </a:lnTo>
                    <a:lnTo>
                      <a:pt x="618" y="457"/>
                    </a:lnTo>
                    <a:lnTo>
                      <a:pt x="616" y="458"/>
                    </a:lnTo>
                    <a:lnTo>
                      <a:pt x="614" y="459"/>
                    </a:lnTo>
                    <a:lnTo>
                      <a:pt x="612" y="459"/>
                    </a:lnTo>
                    <a:lnTo>
                      <a:pt x="611" y="461"/>
                    </a:lnTo>
                    <a:lnTo>
                      <a:pt x="606" y="461"/>
                    </a:lnTo>
                    <a:lnTo>
                      <a:pt x="605" y="460"/>
                    </a:lnTo>
                    <a:lnTo>
                      <a:pt x="605" y="457"/>
                    </a:lnTo>
                    <a:lnTo>
                      <a:pt x="607" y="458"/>
                    </a:lnTo>
                    <a:lnTo>
                      <a:pt x="610" y="458"/>
                    </a:lnTo>
                    <a:lnTo>
                      <a:pt x="612" y="457"/>
                    </a:lnTo>
                    <a:lnTo>
                      <a:pt x="610" y="455"/>
                    </a:lnTo>
                    <a:lnTo>
                      <a:pt x="611" y="453"/>
                    </a:lnTo>
                    <a:lnTo>
                      <a:pt x="611" y="449"/>
                    </a:lnTo>
                    <a:lnTo>
                      <a:pt x="613" y="448"/>
                    </a:lnTo>
                    <a:lnTo>
                      <a:pt x="616" y="446"/>
                    </a:lnTo>
                    <a:lnTo>
                      <a:pt x="618" y="444"/>
                    </a:lnTo>
                    <a:lnTo>
                      <a:pt x="619" y="443"/>
                    </a:lnTo>
                    <a:lnTo>
                      <a:pt x="619" y="438"/>
                    </a:lnTo>
                    <a:lnTo>
                      <a:pt x="618" y="436"/>
                    </a:lnTo>
                    <a:lnTo>
                      <a:pt x="619" y="435"/>
                    </a:lnTo>
                    <a:lnTo>
                      <a:pt x="621" y="432"/>
                    </a:lnTo>
                    <a:lnTo>
                      <a:pt x="621" y="431"/>
                    </a:lnTo>
                    <a:lnTo>
                      <a:pt x="623" y="430"/>
                    </a:lnTo>
                    <a:lnTo>
                      <a:pt x="623" y="424"/>
                    </a:lnTo>
                    <a:lnTo>
                      <a:pt x="622" y="422"/>
                    </a:lnTo>
                    <a:lnTo>
                      <a:pt x="621" y="420"/>
                    </a:lnTo>
                    <a:lnTo>
                      <a:pt x="622" y="420"/>
                    </a:lnTo>
                    <a:lnTo>
                      <a:pt x="623" y="421"/>
                    </a:lnTo>
                    <a:lnTo>
                      <a:pt x="624" y="424"/>
                    </a:lnTo>
                    <a:lnTo>
                      <a:pt x="625" y="424"/>
                    </a:lnTo>
                    <a:lnTo>
                      <a:pt x="625" y="426"/>
                    </a:lnTo>
                    <a:lnTo>
                      <a:pt x="627" y="426"/>
                    </a:lnTo>
                    <a:lnTo>
                      <a:pt x="627" y="427"/>
                    </a:lnTo>
                    <a:lnTo>
                      <a:pt x="629" y="426"/>
                    </a:lnTo>
                    <a:lnTo>
                      <a:pt x="630" y="427"/>
                    </a:lnTo>
                    <a:lnTo>
                      <a:pt x="633" y="429"/>
                    </a:lnTo>
                    <a:lnTo>
                      <a:pt x="634" y="430"/>
                    </a:lnTo>
                    <a:lnTo>
                      <a:pt x="636" y="430"/>
                    </a:lnTo>
                    <a:lnTo>
                      <a:pt x="637" y="427"/>
                    </a:lnTo>
                    <a:lnTo>
                      <a:pt x="635" y="426"/>
                    </a:lnTo>
                    <a:lnTo>
                      <a:pt x="636" y="425"/>
                    </a:lnTo>
                    <a:lnTo>
                      <a:pt x="639" y="426"/>
                    </a:lnTo>
                    <a:lnTo>
                      <a:pt x="640" y="425"/>
                    </a:lnTo>
                    <a:lnTo>
                      <a:pt x="637" y="422"/>
                    </a:lnTo>
                    <a:lnTo>
                      <a:pt x="637" y="421"/>
                    </a:lnTo>
                    <a:lnTo>
                      <a:pt x="635" y="420"/>
                    </a:lnTo>
                    <a:lnTo>
                      <a:pt x="635" y="418"/>
                    </a:lnTo>
                    <a:lnTo>
                      <a:pt x="633" y="418"/>
                    </a:lnTo>
                    <a:lnTo>
                      <a:pt x="633" y="415"/>
                    </a:lnTo>
                    <a:lnTo>
                      <a:pt x="630" y="415"/>
                    </a:lnTo>
                    <a:lnTo>
                      <a:pt x="630" y="413"/>
                    </a:lnTo>
                    <a:lnTo>
                      <a:pt x="628" y="410"/>
                    </a:lnTo>
                    <a:lnTo>
                      <a:pt x="619" y="410"/>
                    </a:lnTo>
                    <a:lnTo>
                      <a:pt x="621" y="409"/>
                    </a:lnTo>
                    <a:lnTo>
                      <a:pt x="616" y="409"/>
                    </a:lnTo>
                    <a:lnTo>
                      <a:pt x="614" y="408"/>
                    </a:lnTo>
                    <a:lnTo>
                      <a:pt x="605" y="408"/>
                    </a:lnTo>
                    <a:lnTo>
                      <a:pt x="602" y="407"/>
                    </a:lnTo>
                    <a:lnTo>
                      <a:pt x="598" y="407"/>
                    </a:lnTo>
                    <a:lnTo>
                      <a:pt x="596" y="405"/>
                    </a:lnTo>
                    <a:lnTo>
                      <a:pt x="594" y="405"/>
                    </a:lnTo>
                    <a:lnTo>
                      <a:pt x="594" y="403"/>
                    </a:lnTo>
                    <a:lnTo>
                      <a:pt x="590" y="403"/>
                    </a:lnTo>
                    <a:lnTo>
                      <a:pt x="589" y="402"/>
                    </a:lnTo>
                    <a:lnTo>
                      <a:pt x="589" y="399"/>
                    </a:lnTo>
                    <a:lnTo>
                      <a:pt x="591" y="399"/>
                    </a:lnTo>
                    <a:lnTo>
                      <a:pt x="589" y="398"/>
                    </a:lnTo>
                    <a:lnTo>
                      <a:pt x="588" y="397"/>
                    </a:lnTo>
                    <a:lnTo>
                      <a:pt x="588" y="392"/>
                    </a:lnTo>
                    <a:lnTo>
                      <a:pt x="587" y="391"/>
                    </a:lnTo>
                    <a:lnTo>
                      <a:pt x="584" y="390"/>
                    </a:lnTo>
                    <a:lnTo>
                      <a:pt x="584" y="387"/>
                    </a:lnTo>
                    <a:lnTo>
                      <a:pt x="585" y="385"/>
                    </a:lnTo>
                    <a:lnTo>
                      <a:pt x="583" y="383"/>
                    </a:lnTo>
                    <a:lnTo>
                      <a:pt x="581" y="383"/>
                    </a:lnTo>
                    <a:lnTo>
                      <a:pt x="579" y="385"/>
                    </a:lnTo>
                    <a:lnTo>
                      <a:pt x="577" y="385"/>
                    </a:lnTo>
                    <a:lnTo>
                      <a:pt x="576" y="383"/>
                    </a:lnTo>
                    <a:lnTo>
                      <a:pt x="573" y="382"/>
                    </a:lnTo>
                    <a:lnTo>
                      <a:pt x="573" y="381"/>
                    </a:lnTo>
                    <a:lnTo>
                      <a:pt x="571" y="376"/>
                    </a:lnTo>
                    <a:lnTo>
                      <a:pt x="571" y="375"/>
                    </a:lnTo>
                    <a:lnTo>
                      <a:pt x="570" y="374"/>
                    </a:lnTo>
                    <a:lnTo>
                      <a:pt x="567" y="374"/>
                    </a:lnTo>
                    <a:lnTo>
                      <a:pt x="566" y="372"/>
                    </a:lnTo>
                    <a:lnTo>
                      <a:pt x="558" y="372"/>
                    </a:lnTo>
                    <a:lnTo>
                      <a:pt x="556" y="371"/>
                    </a:lnTo>
                    <a:lnTo>
                      <a:pt x="554" y="371"/>
                    </a:lnTo>
                    <a:lnTo>
                      <a:pt x="553" y="370"/>
                    </a:lnTo>
                    <a:lnTo>
                      <a:pt x="550" y="370"/>
                    </a:lnTo>
                    <a:lnTo>
                      <a:pt x="552" y="372"/>
                    </a:lnTo>
                    <a:lnTo>
                      <a:pt x="552" y="374"/>
                    </a:lnTo>
                    <a:lnTo>
                      <a:pt x="548" y="377"/>
                    </a:lnTo>
                    <a:lnTo>
                      <a:pt x="548" y="375"/>
                    </a:lnTo>
                    <a:lnTo>
                      <a:pt x="549" y="374"/>
                    </a:lnTo>
                    <a:lnTo>
                      <a:pt x="549" y="372"/>
                    </a:lnTo>
                    <a:lnTo>
                      <a:pt x="547" y="375"/>
                    </a:lnTo>
                    <a:lnTo>
                      <a:pt x="546" y="377"/>
                    </a:lnTo>
                    <a:lnTo>
                      <a:pt x="546" y="379"/>
                    </a:lnTo>
                    <a:lnTo>
                      <a:pt x="543" y="376"/>
                    </a:lnTo>
                    <a:lnTo>
                      <a:pt x="541" y="377"/>
                    </a:lnTo>
                    <a:lnTo>
                      <a:pt x="541" y="380"/>
                    </a:lnTo>
                    <a:lnTo>
                      <a:pt x="537" y="383"/>
                    </a:lnTo>
                    <a:lnTo>
                      <a:pt x="533" y="383"/>
                    </a:lnTo>
                    <a:lnTo>
                      <a:pt x="532" y="382"/>
                    </a:lnTo>
                    <a:lnTo>
                      <a:pt x="526" y="382"/>
                    </a:lnTo>
                    <a:lnTo>
                      <a:pt x="524" y="381"/>
                    </a:lnTo>
                    <a:lnTo>
                      <a:pt x="523" y="380"/>
                    </a:lnTo>
                    <a:lnTo>
                      <a:pt x="520" y="382"/>
                    </a:lnTo>
                    <a:lnTo>
                      <a:pt x="514" y="382"/>
                    </a:lnTo>
                    <a:lnTo>
                      <a:pt x="514" y="381"/>
                    </a:lnTo>
                    <a:lnTo>
                      <a:pt x="512" y="380"/>
                    </a:lnTo>
                    <a:lnTo>
                      <a:pt x="510" y="379"/>
                    </a:lnTo>
                    <a:lnTo>
                      <a:pt x="507" y="379"/>
                    </a:lnTo>
                    <a:lnTo>
                      <a:pt x="504" y="377"/>
                    </a:lnTo>
                    <a:lnTo>
                      <a:pt x="503" y="376"/>
                    </a:lnTo>
                    <a:lnTo>
                      <a:pt x="501" y="375"/>
                    </a:lnTo>
                    <a:lnTo>
                      <a:pt x="496" y="375"/>
                    </a:lnTo>
                    <a:lnTo>
                      <a:pt x="495" y="376"/>
                    </a:lnTo>
                    <a:lnTo>
                      <a:pt x="492" y="376"/>
                    </a:lnTo>
                    <a:lnTo>
                      <a:pt x="492" y="375"/>
                    </a:lnTo>
                    <a:lnTo>
                      <a:pt x="487" y="375"/>
                    </a:lnTo>
                    <a:lnTo>
                      <a:pt x="486" y="374"/>
                    </a:lnTo>
                    <a:lnTo>
                      <a:pt x="484" y="374"/>
                    </a:lnTo>
                    <a:lnTo>
                      <a:pt x="484" y="371"/>
                    </a:lnTo>
                    <a:lnTo>
                      <a:pt x="481" y="366"/>
                    </a:lnTo>
                    <a:lnTo>
                      <a:pt x="480" y="365"/>
                    </a:lnTo>
                    <a:lnTo>
                      <a:pt x="479" y="365"/>
                    </a:lnTo>
                    <a:lnTo>
                      <a:pt x="479" y="370"/>
                    </a:lnTo>
                    <a:lnTo>
                      <a:pt x="190" y="370"/>
                    </a:lnTo>
                    <a:lnTo>
                      <a:pt x="189" y="369"/>
                    </a:lnTo>
                    <a:lnTo>
                      <a:pt x="187" y="370"/>
                    </a:lnTo>
                    <a:lnTo>
                      <a:pt x="187" y="368"/>
                    </a:lnTo>
                    <a:lnTo>
                      <a:pt x="190" y="366"/>
                    </a:lnTo>
                    <a:lnTo>
                      <a:pt x="191" y="368"/>
                    </a:lnTo>
                    <a:lnTo>
                      <a:pt x="193" y="368"/>
                    </a:lnTo>
                    <a:lnTo>
                      <a:pt x="195" y="369"/>
                    </a:lnTo>
                    <a:lnTo>
                      <a:pt x="197" y="368"/>
                    </a:lnTo>
                    <a:lnTo>
                      <a:pt x="201" y="368"/>
                    </a:lnTo>
                    <a:lnTo>
                      <a:pt x="202" y="365"/>
                    </a:lnTo>
                    <a:lnTo>
                      <a:pt x="203" y="365"/>
                    </a:lnTo>
                    <a:lnTo>
                      <a:pt x="202" y="365"/>
                    </a:lnTo>
                    <a:lnTo>
                      <a:pt x="201" y="366"/>
                    </a:lnTo>
                    <a:lnTo>
                      <a:pt x="201" y="363"/>
                    </a:lnTo>
                    <a:lnTo>
                      <a:pt x="198" y="360"/>
                    </a:lnTo>
                    <a:lnTo>
                      <a:pt x="200" y="362"/>
                    </a:lnTo>
                    <a:lnTo>
                      <a:pt x="200" y="364"/>
                    </a:lnTo>
                    <a:lnTo>
                      <a:pt x="201" y="365"/>
                    </a:lnTo>
                    <a:lnTo>
                      <a:pt x="198" y="366"/>
                    </a:lnTo>
                    <a:lnTo>
                      <a:pt x="197" y="368"/>
                    </a:lnTo>
                    <a:lnTo>
                      <a:pt x="195" y="368"/>
                    </a:lnTo>
                    <a:lnTo>
                      <a:pt x="195" y="366"/>
                    </a:lnTo>
                    <a:lnTo>
                      <a:pt x="196" y="364"/>
                    </a:lnTo>
                    <a:lnTo>
                      <a:pt x="195" y="366"/>
                    </a:lnTo>
                    <a:lnTo>
                      <a:pt x="193" y="368"/>
                    </a:lnTo>
                    <a:lnTo>
                      <a:pt x="191" y="368"/>
                    </a:lnTo>
                    <a:lnTo>
                      <a:pt x="191" y="365"/>
                    </a:lnTo>
                    <a:lnTo>
                      <a:pt x="193" y="364"/>
                    </a:lnTo>
                    <a:lnTo>
                      <a:pt x="191" y="365"/>
                    </a:lnTo>
                    <a:lnTo>
                      <a:pt x="189" y="368"/>
                    </a:lnTo>
                    <a:lnTo>
                      <a:pt x="186" y="366"/>
                    </a:lnTo>
                    <a:lnTo>
                      <a:pt x="187" y="366"/>
                    </a:lnTo>
                    <a:lnTo>
                      <a:pt x="190" y="365"/>
                    </a:lnTo>
                    <a:lnTo>
                      <a:pt x="186" y="365"/>
                    </a:lnTo>
                    <a:lnTo>
                      <a:pt x="185" y="363"/>
                    </a:lnTo>
                    <a:lnTo>
                      <a:pt x="186" y="362"/>
                    </a:lnTo>
                    <a:lnTo>
                      <a:pt x="186" y="359"/>
                    </a:lnTo>
                    <a:lnTo>
                      <a:pt x="185" y="358"/>
                    </a:lnTo>
                    <a:lnTo>
                      <a:pt x="185" y="357"/>
                    </a:lnTo>
                    <a:lnTo>
                      <a:pt x="185" y="358"/>
                    </a:lnTo>
                    <a:lnTo>
                      <a:pt x="186" y="359"/>
                    </a:lnTo>
                    <a:lnTo>
                      <a:pt x="185" y="362"/>
                    </a:lnTo>
                    <a:lnTo>
                      <a:pt x="183" y="364"/>
                    </a:lnTo>
                    <a:lnTo>
                      <a:pt x="181" y="364"/>
                    </a:lnTo>
                    <a:lnTo>
                      <a:pt x="179" y="363"/>
                    </a:lnTo>
                    <a:lnTo>
                      <a:pt x="178" y="363"/>
                    </a:lnTo>
                    <a:lnTo>
                      <a:pt x="178" y="360"/>
                    </a:lnTo>
                    <a:lnTo>
                      <a:pt x="179" y="362"/>
                    </a:lnTo>
                    <a:lnTo>
                      <a:pt x="181" y="360"/>
                    </a:lnTo>
                    <a:lnTo>
                      <a:pt x="179" y="362"/>
                    </a:lnTo>
                    <a:lnTo>
                      <a:pt x="180" y="359"/>
                    </a:lnTo>
                    <a:lnTo>
                      <a:pt x="179" y="359"/>
                    </a:lnTo>
                    <a:lnTo>
                      <a:pt x="179" y="354"/>
                    </a:lnTo>
                    <a:lnTo>
                      <a:pt x="179" y="355"/>
                    </a:lnTo>
                    <a:lnTo>
                      <a:pt x="178" y="358"/>
                    </a:lnTo>
                    <a:lnTo>
                      <a:pt x="177" y="359"/>
                    </a:lnTo>
                    <a:lnTo>
                      <a:pt x="173" y="359"/>
                    </a:lnTo>
                    <a:lnTo>
                      <a:pt x="170" y="357"/>
                    </a:lnTo>
                    <a:lnTo>
                      <a:pt x="170" y="352"/>
                    </a:lnTo>
                    <a:lnTo>
                      <a:pt x="172" y="351"/>
                    </a:lnTo>
                    <a:lnTo>
                      <a:pt x="174" y="349"/>
                    </a:lnTo>
                    <a:lnTo>
                      <a:pt x="172" y="351"/>
                    </a:lnTo>
                    <a:lnTo>
                      <a:pt x="170" y="351"/>
                    </a:lnTo>
                    <a:lnTo>
                      <a:pt x="168" y="352"/>
                    </a:lnTo>
                    <a:lnTo>
                      <a:pt x="167" y="351"/>
                    </a:lnTo>
                    <a:lnTo>
                      <a:pt x="168" y="348"/>
                    </a:lnTo>
                    <a:lnTo>
                      <a:pt x="168" y="344"/>
                    </a:lnTo>
                    <a:lnTo>
                      <a:pt x="173" y="344"/>
                    </a:lnTo>
                    <a:lnTo>
                      <a:pt x="174" y="343"/>
                    </a:lnTo>
                    <a:lnTo>
                      <a:pt x="173" y="344"/>
                    </a:lnTo>
                    <a:lnTo>
                      <a:pt x="170" y="344"/>
                    </a:lnTo>
                    <a:lnTo>
                      <a:pt x="169" y="343"/>
                    </a:lnTo>
                    <a:lnTo>
                      <a:pt x="167" y="342"/>
                    </a:lnTo>
                    <a:lnTo>
                      <a:pt x="167" y="341"/>
                    </a:lnTo>
                    <a:lnTo>
                      <a:pt x="167" y="342"/>
                    </a:lnTo>
                    <a:lnTo>
                      <a:pt x="168" y="343"/>
                    </a:lnTo>
                    <a:lnTo>
                      <a:pt x="167" y="344"/>
                    </a:lnTo>
                    <a:lnTo>
                      <a:pt x="168" y="347"/>
                    </a:lnTo>
                    <a:lnTo>
                      <a:pt x="167" y="349"/>
                    </a:lnTo>
                    <a:lnTo>
                      <a:pt x="166" y="351"/>
                    </a:lnTo>
                    <a:lnTo>
                      <a:pt x="164" y="349"/>
                    </a:lnTo>
                    <a:lnTo>
                      <a:pt x="162" y="351"/>
                    </a:lnTo>
                    <a:lnTo>
                      <a:pt x="161" y="348"/>
                    </a:lnTo>
                    <a:lnTo>
                      <a:pt x="162" y="347"/>
                    </a:lnTo>
                    <a:lnTo>
                      <a:pt x="161" y="348"/>
                    </a:lnTo>
                    <a:lnTo>
                      <a:pt x="161" y="351"/>
                    </a:lnTo>
                    <a:lnTo>
                      <a:pt x="158" y="349"/>
                    </a:lnTo>
                    <a:lnTo>
                      <a:pt x="155" y="349"/>
                    </a:lnTo>
                    <a:lnTo>
                      <a:pt x="156" y="348"/>
                    </a:lnTo>
                    <a:lnTo>
                      <a:pt x="155" y="348"/>
                    </a:lnTo>
                    <a:lnTo>
                      <a:pt x="156" y="347"/>
                    </a:lnTo>
                    <a:lnTo>
                      <a:pt x="160" y="347"/>
                    </a:lnTo>
                    <a:lnTo>
                      <a:pt x="161" y="344"/>
                    </a:lnTo>
                    <a:lnTo>
                      <a:pt x="162" y="343"/>
                    </a:lnTo>
                    <a:lnTo>
                      <a:pt x="161" y="341"/>
                    </a:lnTo>
                    <a:lnTo>
                      <a:pt x="161" y="343"/>
                    </a:lnTo>
                    <a:lnTo>
                      <a:pt x="160" y="344"/>
                    </a:lnTo>
                    <a:lnTo>
                      <a:pt x="158" y="347"/>
                    </a:lnTo>
                    <a:lnTo>
                      <a:pt x="155" y="347"/>
                    </a:lnTo>
                    <a:lnTo>
                      <a:pt x="156" y="346"/>
                    </a:lnTo>
                    <a:lnTo>
                      <a:pt x="155" y="344"/>
                    </a:lnTo>
                    <a:lnTo>
                      <a:pt x="152" y="344"/>
                    </a:lnTo>
                    <a:lnTo>
                      <a:pt x="155" y="342"/>
                    </a:lnTo>
                    <a:lnTo>
                      <a:pt x="155" y="341"/>
                    </a:lnTo>
                    <a:lnTo>
                      <a:pt x="155" y="342"/>
                    </a:lnTo>
                    <a:lnTo>
                      <a:pt x="154" y="343"/>
                    </a:lnTo>
                    <a:lnTo>
                      <a:pt x="152" y="343"/>
                    </a:lnTo>
                    <a:lnTo>
                      <a:pt x="151" y="341"/>
                    </a:lnTo>
                    <a:lnTo>
                      <a:pt x="151" y="340"/>
                    </a:lnTo>
                    <a:lnTo>
                      <a:pt x="151" y="343"/>
                    </a:lnTo>
                    <a:lnTo>
                      <a:pt x="150" y="344"/>
                    </a:lnTo>
                    <a:lnTo>
                      <a:pt x="148" y="343"/>
                    </a:lnTo>
                    <a:lnTo>
                      <a:pt x="150" y="343"/>
                    </a:lnTo>
                    <a:lnTo>
                      <a:pt x="149" y="342"/>
                    </a:lnTo>
                    <a:lnTo>
                      <a:pt x="148" y="343"/>
                    </a:lnTo>
                    <a:lnTo>
                      <a:pt x="145" y="343"/>
                    </a:lnTo>
                    <a:lnTo>
                      <a:pt x="148" y="344"/>
                    </a:lnTo>
                    <a:lnTo>
                      <a:pt x="145" y="344"/>
                    </a:lnTo>
                    <a:lnTo>
                      <a:pt x="144" y="343"/>
                    </a:lnTo>
                    <a:lnTo>
                      <a:pt x="141" y="343"/>
                    </a:lnTo>
                    <a:lnTo>
                      <a:pt x="141" y="342"/>
                    </a:lnTo>
                    <a:lnTo>
                      <a:pt x="149" y="342"/>
                    </a:lnTo>
                    <a:lnTo>
                      <a:pt x="150" y="340"/>
                    </a:lnTo>
                    <a:lnTo>
                      <a:pt x="149" y="341"/>
                    </a:lnTo>
                    <a:lnTo>
                      <a:pt x="146" y="341"/>
                    </a:lnTo>
                    <a:lnTo>
                      <a:pt x="145" y="342"/>
                    </a:lnTo>
                    <a:lnTo>
                      <a:pt x="143" y="342"/>
                    </a:lnTo>
                    <a:lnTo>
                      <a:pt x="144" y="342"/>
                    </a:lnTo>
                    <a:lnTo>
                      <a:pt x="143" y="341"/>
                    </a:lnTo>
                    <a:lnTo>
                      <a:pt x="140" y="341"/>
                    </a:lnTo>
                    <a:lnTo>
                      <a:pt x="146" y="341"/>
                    </a:lnTo>
                    <a:lnTo>
                      <a:pt x="145" y="341"/>
                    </a:lnTo>
                    <a:lnTo>
                      <a:pt x="148" y="340"/>
                    </a:lnTo>
                    <a:lnTo>
                      <a:pt x="145" y="340"/>
                    </a:lnTo>
                    <a:lnTo>
                      <a:pt x="143" y="341"/>
                    </a:lnTo>
                    <a:lnTo>
                      <a:pt x="141" y="340"/>
                    </a:lnTo>
                    <a:lnTo>
                      <a:pt x="139" y="341"/>
                    </a:lnTo>
                    <a:lnTo>
                      <a:pt x="138" y="340"/>
                    </a:lnTo>
                    <a:lnTo>
                      <a:pt x="139" y="338"/>
                    </a:lnTo>
                    <a:lnTo>
                      <a:pt x="141" y="338"/>
                    </a:lnTo>
                    <a:lnTo>
                      <a:pt x="144" y="340"/>
                    </a:lnTo>
                    <a:lnTo>
                      <a:pt x="145" y="338"/>
                    </a:lnTo>
                    <a:lnTo>
                      <a:pt x="141" y="338"/>
                    </a:lnTo>
                    <a:lnTo>
                      <a:pt x="139" y="337"/>
                    </a:lnTo>
                    <a:lnTo>
                      <a:pt x="140" y="336"/>
                    </a:lnTo>
                    <a:lnTo>
                      <a:pt x="143" y="336"/>
                    </a:lnTo>
                    <a:lnTo>
                      <a:pt x="140" y="336"/>
                    </a:lnTo>
                    <a:lnTo>
                      <a:pt x="140" y="335"/>
                    </a:lnTo>
                    <a:lnTo>
                      <a:pt x="143" y="334"/>
                    </a:lnTo>
                    <a:lnTo>
                      <a:pt x="150" y="334"/>
                    </a:lnTo>
                    <a:lnTo>
                      <a:pt x="150" y="332"/>
                    </a:lnTo>
                    <a:lnTo>
                      <a:pt x="149" y="334"/>
                    </a:lnTo>
                    <a:lnTo>
                      <a:pt x="146" y="332"/>
                    </a:lnTo>
                    <a:lnTo>
                      <a:pt x="143" y="332"/>
                    </a:lnTo>
                    <a:lnTo>
                      <a:pt x="143" y="330"/>
                    </a:lnTo>
                    <a:lnTo>
                      <a:pt x="141" y="332"/>
                    </a:lnTo>
                    <a:lnTo>
                      <a:pt x="139" y="332"/>
                    </a:lnTo>
                    <a:lnTo>
                      <a:pt x="141" y="332"/>
                    </a:lnTo>
                    <a:lnTo>
                      <a:pt x="140" y="335"/>
                    </a:lnTo>
                    <a:lnTo>
                      <a:pt x="138" y="335"/>
                    </a:lnTo>
                    <a:lnTo>
                      <a:pt x="138" y="334"/>
                    </a:lnTo>
                    <a:lnTo>
                      <a:pt x="137" y="331"/>
                    </a:lnTo>
                    <a:lnTo>
                      <a:pt x="138" y="329"/>
                    </a:lnTo>
                    <a:lnTo>
                      <a:pt x="139" y="329"/>
                    </a:lnTo>
                    <a:lnTo>
                      <a:pt x="140" y="326"/>
                    </a:lnTo>
                    <a:lnTo>
                      <a:pt x="141" y="327"/>
                    </a:lnTo>
                    <a:lnTo>
                      <a:pt x="143" y="325"/>
                    </a:lnTo>
                    <a:lnTo>
                      <a:pt x="144" y="325"/>
                    </a:lnTo>
                    <a:lnTo>
                      <a:pt x="146" y="324"/>
                    </a:lnTo>
                    <a:lnTo>
                      <a:pt x="148" y="326"/>
                    </a:lnTo>
                    <a:lnTo>
                      <a:pt x="149" y="327"/>
                    </a:lnTo>
                    <a:lnTo>
                      <a:pt x="148" y="326"/>
                    </a:lnTo>
                    <a:lnTo>
                      <a:pt x="146" y="324"/>
                    </a:lnTo>
                    <a:lnTo>
                      <a:pt x="149" y="324"/>
                    </a:lnTo>
                    <a:lnTo>
                      <a:pt x="150" y="323"/>
                    </a:lnTo>
                    <a:lnTo>
                      <a:pt x="152" y="323"/>
                    </a:lnTo>
                    <a:lnTo>
                      <a:pt x="149" y="323"/>
                    </a:lnTo>
                    <a:lnTo>
                      <a:pt x="146" y="324"/>
                    </a:lnTo>
                    <a:lnTo>
                      <a:pt x="144" y="324"/>
                    </a:lnTo>
                    <a:lnTo>
                      <a:pt x="144" y="321"/>
                    </a:lnTo>
                    <a:lnTo>
                      <a:pt x="146" y="319"/>
                    </a:lnTo>
                    <a:lnTo>
                      <a:pt x="146" y="316"/>
                    </a:lnTo>
                    <a:lnTo>
                      <a:pt x="146" y="319"/>
                    </a:lnTo>
                    <a:lnTo>
                      <a:pt x="145" y="320"/>
                    </a:lnTo>
                    <a:lnTo>
                      <a:pt x="143" y="321"/>
                    </a:lnTo>
                    <a:lnTo>
                      <a:pt x="141" y="323"/>
                    </a:lnTo>
                    <a:lnTo>
                      <a:pt x="140" y="320"/>
                    </a:lnTo>
                    <a:lnTo>
                      <a:pt x="141" y="323"/>
                    </a:lnTo>
                    <a:lnTo>
                      <a:pt x="140" y="324"/>
                    </a:lnTo>
                    <a:lnTo>
                      <a:pt x="138" y="325"/>
                    </a:lnTo>
                    <a:lnTo>
                      <a:pt x="137" y="324"/>
                    </a:lnTo>
                    <a:lnTo>
                      <a:pt x="137" y="323"/>
                    </a:lnTo>
                    <a:lnTo>
                      <a:pt x="139" y="323"/>
                    </a:lnTo>
                    <a:lnTo>
                      <a:pt x="137" y="323"/>
                    </a:lnTo>
                    <a:lnTo>
                      <a:pt x="137" y="324"/>
                    </a:lnTo>
                    <a:lnTo>
                      <a:pt x="135" y="323"/>
                    </a:lnTo>
                    <a:lnTo>
                      <a:pt x="135" y="324"/>
                    </a:lnTo>
                    <a:lnTo>
                      <a:pt x="134" y="323"/>
                    </a:lnTo>
                    <a:lnTo>
                      <a:pt x="133" y="324"/>
                    </a:lnTo>
                    <a:lnTo>
                      <a:pt x="133" y="321"/>
                    </a:lnTo>
                    <a:lnTo>
                      <a:pt x="134" y="320"/>
                    </a:lnTo>
                    <a:lnTo>
                      <a:pt x="134" y="318"/>
                    </a:lnTo>
                    <a:lnTo>
                      <a:pt x="137" y="318"/>
                    </a:lnTo>
                    <a:lnTo>
                      <a:pt x="134" y="318"/>
                    </a:lnTo>
                    <a:lnTo>
                      <a:pt x="135" y="315"/>
                    </a:lnTo>
                    <a:lnTo>
                      <a:pt x="134" y="316"/>
                    </a:lnTo>
                    <a:lnTo>
                      <a:pt x="132" y="318"/>
                    </a:lnTo>
                    <a:lnTo>
                      <a:pt x="132" y="314"/>
                    </a:lnTo>
                    <a:lnTo>
                      <a:pt x="129" y="314"/>
                    </a:lnTo>
                    <a:lnTo>
                      <a:pt x="131" y="315"/>
                    </a:lnTo>
                    <a:lnTo>
                      <a:pt x="131" y="318"/>
                    </a:lnTo>
                    <a:lnTo>
                      <a:pt x="128" y="32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58" name="Freeform 1025"/>
              <p:cNvSpPr>
                <a:spLocks/>
              </p:cNvSpPr>
              <p:nvPr/>
            </p:nvSpPr>
            <p:spPr bwMode="auto">
              <a:xfrm>
                <a:off x="2849" y="1509"/>
                <a:ext cx="34" cy="20"/>
              </a:xfrm>
              <a:custGeom>
                <a:avLst/>
                <a:gdLst>
                  <a:gd name="T0" fmla="*/ 4 w 34"/>
                  <a:gd name="T1" fmla="*/ 15 h 20"/>
                  <a:gd name="T2" fmla="*/ 3 w 34"/>
                  <a:gd name="T3" fmla="*/ 15 h 20"/>
                  <a:gd name="T4" fmla="*/ 3 w 34"/>
                  <a:gd name="T5" fmla="*/ 12 h 20"/>
                  <a:gd name="T6" fmla="*/ 1 w 34"/>
                  <a:gd name="T7" fmla="*/ 11 h 20"/>
                  <a:gd name="T8" fmla="*/ 1 w 34"/>
                  <a:gd name="T9" fmla="*/ 9 h 20"/>
                  <a:gd name="T10" fmla="*/ 0 w 34"/>
                  <a:gd name="T11" fmla="*/ 7 h 20"/>
                  <a:gd name="T12" fmla="*/ 3 w 34"/>
                  <a:gd name="T13" fmla="*/ 6 h 20"/>
                  <a:gd name="T14" fmla="*/ 3 w 34"/>
                  <a:gd name="T15" fmla="*/ 5 h 20"/>
                  <a:gd name="T16" fmla="*/ 8 w 34"/>
                  <a:gd name="T17" fmla="*/ 5 h 20"/>
                  <a:gd name="T18" fmla="*/ 9 w 34"/>
                  <a:gd name="T19" fmla="*/ 6 h 20"/>
                  <a:gd name="T20" fmla="*/ 14 w 34"/>
                  <a:gd name="T21" fmla="*/ 6 h 20"/>
                  <a:gd name="T22" fmla="*/ 16 w 34"/>
                  <a:gd name="T23" fmla="*/ 4 h 20"/>
                  <a:gd name="T24" fmla="*/ 22 w 34"/>
                  <a:gd name="T25" fmla="*/ 4 h 20"/>
                  <a:gd name="T26" fmla="*/ 23 w 34"/>
                  <a:gd name="T27" fmla="*/ 3 h 20"/>
                  <a:gd name="T28" fmla="*/ 27 w 34"/>
                  <a:gd name="T29" fmla="*/ 3 h 20"/>
                  <a:gd name="T30" fmla="*/ 27 w 34"/>
                  <a:gd name="T31" fmla="*/ 1 h 20"/>
                  <a:gd name="T32" fmla="*/ 28 w 34"/>
                  <a:gd name="T33" fmla="*/ 0 h 20"/>
                  <a:gd name="T34" fmla="*/ 30 w 34"/>
                  <a:gd name="T35" fmla="*/ 0 h 20"/>
                  <a:gd name="T36" fmla="*/ 30 w 34"/>
                  <a:gd name="T37" fmla="*/ 3 h 20"/>
                  <a:gd name="T38" fmla="*/ 32 w 34"/>
                  <a:gd name="T39" fmla="*/ 3 h 20"/>
                  <a:gd name="T40" fmla="*/ 32 w 34"/>
                  <a:gd name="T41" fmla="*/ 4 h 20"/>
                  <a:gd name="T42" fmla="*/ 33 w 34"/>
                  <a:gd name="T43" fmla="*/ 4 h 20"/>
                  <a:gd name="T44" fmla="*/ 34 w 34"/>
                  <a:gd name="T45" fmla="*/ 6 h 20"/>
                  <a:gd name="T46" fmla="*/ 32 w 34"/>
                  <a:gd name="T47" fmla="*/ 5 h 20"/>
                  <a:gd name="T48" fmla="*/ 30 w 34"/>
                  <a:gd name="T49" fmla="*/ 6 h 20"/>
                  <a:gd name="T50" fmla="*/ 28 w 34"/>
                  <a:gd name="T51" fmla="*/ 7 h 20"/>
                  <a:gd name="T52" fmla="*/ 27 w 34"/>
                  <a:gd name="T53" fmla="*/ 7 h 20"/>
                  <a:gd name="T54" fmla="*/ 24 w 34"/>
                  <a:gd name="T55" fmla="*/ 10 h 20"/>
                  <a:gd name="T56" fmla="*/ 23 w 34"/>
                  <a:gd name="T57" fmla="*/ 10 h 20"/>
                  <a:gd name="T58" fmla="*/ 24 w 34"/>
                  <a:gd name="T59" fmla="*/ 10 h 20"/>
                  <a:gd name="T60" fmla="*/ 24 w 34"/>
                  <a:gd name="T61" fmla="*/ 13 h 20"/>
                  <a:gd name="T62" fmla="*/ 22 w 34"/>
                  <a:gd name="T63" fmla="*/ 13 h 20"/>
                  <a:gd name="T64" fmla="*/ 21 w 34"/>
                  <a:gd name="T65" fmla="*/ 15 h 20"/>
                  <a:gd name="T66" fmla="*/ 20 w 34"/>
                  <a:gd name="T67" fmla="*/ 17 h 20"/>
                  <a:gd name="T68" fmla="*/ 21 w 34"/>
                  <a:gd name="T69" fmla="*/ 18 h 20"/>
                  <a:gd name="T70" fmla="*/ 16 w 34"/>
                  <a:gd name="T71" fmla="*/ 18 h 20"/>
                  <a:gd name="T72" fmla="*/ 15 w 34"/>
                  <a:gd name="T73" fmla="*/ 17 h 20"/>
                  <a:gd name="T74" fmla="*/ 12 w 34"/>
                  <a:gd name="T75" fmla="*/ 17 h 20"/>
                  <a:gd name="T76" fmla="*/ 11 w 34"/>
                  <a:gd name="T77" fmla="*/ 18 h 20"/>
                  <a:gd name="T78" fmla="*/ 6 w 34"/>
                  <a:gd name="T79" fmla="*/ 18 h 20"/>
                  <a:gd name="T80" fmla="*/ 5 w 34"/>
                  <a:gd name="T81" fmla="*/ 20 h 20"/>
                  <a:gd name="T82" fmla="*/ 3 w 34"/>
                  <a:gd name="T83" fmla="*/ 20 h 20"/>
                  <a:gd name="T84" fmla="*/ 3 w 34"/>
                  <a:gd name="T85" fmla="*/ 18 h 20"/>
                  <a:gd name="T86" fmla="*/ 4 w 34"/>
                  <a:gd name="T87" fmla="*/ 18 h 20"/>
                  <a:gd name="T88" fmla="*/ 4 w 34"/>
                  <a:gd name="T89" fmla="*/ 17 h 20"/>
                  <a:gd name="T90" fmla="*/ 5 w 34"/>
                  <a:gd name="T91" fmla="*/ 17 h 20"/>
                  <a:gd name="T92" fmla="*/ 4 w 34"/>
                  <a:gd name="T93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4" h="20">
                    <a:moveTo>
                      <a:pt x="4" y="15"/>
                    </a:moveTo>
                    <a:lnTo>
                      <a:pt x="3" y="15"/>
                    </a:lnTo>
                    <a:lnTo>
                      <a:pt x="3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8" y="5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6"/>
                    </a:lnTo>
                    <a:lnTo>
                      <a:pt x="32" y="5"/>
                    </a:lnTo>
                    <a:lnTo>
                      <a:pt x="30" y="6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21" y="15"/>
                    </a:lnTo>
                    <a:lnTo>
                      <a:pt x="20" y="17"/>
                    </a:lnTo>
                    <a:lnTo>
                      <a:pt x="21" y="18"/>
                    </a:lnTo>
                    <a:lnTo>
                      <a:pt x="16" y="18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6" y="18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59" name="Freeform 1026"/>
              <p:cNvSpPr>
                <a:spLocks/>
              </p:cNvSpPr>
              <p:nvPr/>
            </p:nvSpPr>
            <p:spPr bwMode="auto">
              <a:xfrm>
                <a:off x="4001" y="177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60" name="Freeform 1027"/>
              <p:cNvSpPr>
                <a:spLocks/>
              </p:cNvSpPr>
              <p:nvPr/>
            </p:nvSpPr>
            <p:spPr bwMode="auto">
              <a:xfrm>
                <a:off x="4005" y="177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61" name="Freeform 1028"/>
              <p:cNvSpPr>
                <a:spLocks/>
              </p:cNvSpPr>
              <p:nvPr/>
            </p:nvSpPr>
            <p:spPr bwMode="auto">
              <a:xfrm>
                <a:off x="4017" y="177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62" name="Freeform 1029"/>
              <p:cNvSpPr>
                <a:spLocks/>
              </p:cNvSpPr>
              <p:nvPr/>
            </p:nvSpPr>
            <p:spPr bwMode="auto">
              <a:xfrm>
                <a:off x="4042" y="1754"/>
                <a:ext cx="5" cy="7"/>
              </a:xfrm>
              <a:custGeom>
                <a:avLst/>
                <a:gdLst>
                  <a:gd name="T0" fmla="*/ 0 w 5"/>
                  <a:gd name="T1" fmla="*/ 7 h 7"/>
                  <a:gd name="T2" fmla="*/ 0 w 5"/>
                  <a:gd name="T3" fmla="*/ 5 h 7"/>
                  <a:gd name="T4" fmla="*/ 2 w 5"/>
                  <a:gd name="T5" fmla="*/ 2 h 7"/>
                  <a:gd name="T6" fmla="*/ 1 w 5"/>
                  <a:gd name="T7" fmla="*/ 0 h 7"/>
                  <a:gd name="T8" fmla="*/ 4 w 5"/>
                  <a:gd name="T9" fmla="*/ 1 h 7"/>
                  <a:gd name="T10" fmla="*/ 5 w 5"/>
                  <a:gd name="T11" fmla="*/ 0 h 7"/>
                  <a:gd name="T12" fmla="*/ 5 w 5"/>
                  <a:gd name="T13" fmla="*/ 1 h 7"/>
                  <a:gd name="T14" fmla="*/ 2 w 5"/>
                  <a:gd name="T15" fmla="*/ 2 h 7"/>
                  <a:gd name="T16" fmla="*/ 2 w 5"/>
                  <a:gd name="T17" fmla="*/ 5 h 7"/>
                  <a:gd name="T18" fmla="*/ 0 w 5"/>
                  <a:gd name="T19" fmla="*/ 6 h 7"/>
                  <a:gd name="T20" fmla="*/ 0 w 5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63" name="Freeform 1030"/>
              <p:cNvSpPr>
                <a:spLocks/>
              </p:cNvSpPr>
              <p:nvPr/>
            </p:nvSpPr>
            <p:spPr bwMode="auto">
              <a:xfrm>
                <a:off x="4050" y="174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64" name="Freeform 1031"/>
              <p:cNvSpPr>
                <a:spLocks/>
              </p:cNvSpPr>
              <p:nvPr/>
            </p:nvSpPr>
            <p:spPr bwMode="auto">
              <a:xfrm>
                <a:off x="4052" y="1684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2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65" name="Freeform 1032"/>
              <p:cNvSpPr>
                <a:spLocks/>
              </p:cNvSpPr>
              <p:nvPr/>
            </p:nvSpPr>
            <p:spPr bwMode="auto">
              <a:xfrm>
                <a:off x="4054" y="174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66" name="Freeform 1033"/>
              <p:cNvSpPr>
                <a:spLocks/>
              </p:cNvSpPr>
              <p:nvPr/>
            </p:nvSpPr>
            <p:spPr bwMode="auto">
              <a:xfrm>
                <a:off x="4057" y="168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67" name="Freeform 1034"/>
              <p:cNvSpPr>
                <a:spLocks/>
              </p:cNvSpPr>
              <p:nvPr/>
            </p:nvSpPr>
            <p:spPr bwMode="auto">
              <a:xfrm>
                <a:off x="4058" y="1733"/>
                <a:ext cx="5" cy="5"/>
              </a:xfrm>
              <a:custGeom>
                <a:avLst/>
                <a:gdLst>
                  <a:gd name="T0" fmla="*/ 1 w 5"/>
                  <a:gd name="T1" fmla="*/ 5 h 5"/>
                  <a:gd name="T2" fmla="*/ 0 w 5"/>
                  <a:gd name="T3" fmla="*/ 4 h 5"/>
                  <a:gd name="T4" fmla="*/ 1 w 5"/>
                  <a:gd name="T5" fmla="*/ 3 h 5"/>
                  <a:gd name="T6" fmla="*/ 3 w 5"/>
                  <a:gd name="T7" fmla="*/ 1 h 5"/>
                  <a:gd name="T8" fmla="*/ 5 w 5"/>
                  <a:gd name="T9" fmla="*/ 0 h 5"/>
                  <a:gd name="T10" fmla="*/ 3 w 5"/>
                  <a:gd name="T11" fmla="*/ 3 h 5"/>
                  <a:gd name="T12" fmla="*/ 1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68" name="Freeform 1035"/>
              <p:cNvSpPr>
                <a:spLocks/>
              </p:cNvSpPr>
              <p:nvPr/>
            </p:nvSpPr>
            <p:spPr bwMode="auto">
              <a:xfrm>
                <a:off x="4058" y="16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69" name="Freeform 1036"/>
              <p:cNvSpPr>
                <a:spLocks/>
              </p:cNvSpPr>
              <p:nvPr/>
            </p:nvSpPr>
            <p:spPr bwMode="auto">
              <a:xfrm>
                <a:off x="4058" y="173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70" name="Freeform 1037"/>
              <p:cNvSpPr>
                <a:spLocks/>
              </p:cNvSpPr>
              <p:nvPr/>
            </p:nvSpPr>
            <p:spPr bwMode="auto">
              <a:xfrm>
                <a:off x="4059" y="1661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3 h 4"/>
                  <a:gd name="T4" fmla="*/ 0 w 1"/>
                  <a:gd name="T5" fmla="*/ 4 h 4"/>
                  <a:gd name="T6" fmla="*/ 0 w 1"/>
                  <a:gd name="T7" fmla="*/ 3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3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71" name="Freeform 1038"/>
              <p:cNvSpPr>
                <a:spLocks/>
              </p:cNvSpPr>
              <p:nvPr/>
            </p:nvSpPr>
            <p:spPr bwMode="auto">
              <a:xfrm>
                <a:off x="4059" y="167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72" name="Freeform 1039"/>
              <p:cNvSpPr>
                <a:spLocks/>
              </p:cNvSpPr>
              <p:nvPr/>
            </p:nvSpPr>
            <p:spPr bwMode="auto">
              <a:xfrm>
                <a:off x="4063" y="1695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73" name="Freeform 1040"/>
              <p:cNvSpPr>
                <a:spLocks/>
              </p:cNvSpPr>
              <p:nvPr/>
            </p:nvSpPr>
            <p:spPr bwMode="auto">
              <a:xfrm>
                <a:off x="4066" y="1687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3 w 3"/>
                  <a:gd name="T3" fmla="*/ 2 h 4"/>
                  <a:gd name="T4" fmla="*/ 1 w 3"/>
                  <a:gd name="T5" fmla="*/ 4 h 4"/>
                  <a:gd name="T6" fmla="*/ 0 w 3"/>
                  <a:gd name="T7" fmla="*/ 2 h 4"/>
                  <a:gd name="T8" fmla="*/ 0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74" name="Freeform 1041"/>
              <p:cNvSpPr>
                <a:spLocks/>
              </p:cNvSpPr>
              <p:nvPr/>
            </p:nvSpPr>
            <p:spPr bwMode="auto">
              <a:xfrm>
                <a:off x="4070" y="168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75" name="Freeform 1042"/>
              <p:cNvSpPr>
                <a:spLocks/>
              </p:cNvSpPr>
              <p:nvPr/>
            </p:nvSpPr>
            <p:spPr bwMode="auto">
              <a:xfrm>
                <a:off x="4070" y="1711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76" name="Freeform 1043"/>
              <p:cNvSpPr>
                <a:spLocks/>
              </p:cNvSpPr>
              <p:nvPr/>
            </p:nvSpPr>
            <p:spPr bwMode="auto">
              <a:xfrm>
                <a:off x="4075" y="1706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3 h 6"/>
                  <a:gd name="T4" fmla="*/ 1 w 2"/>
                  <a:gd name="T5" fmla="*/ 5 h 6"/>
                  <a:gd name="T6" fmla="*/ 0 w 2"/>
                  <a:gd name="T7" fmla="*/ 6 h 6"/>
                  <a:gd name="T8" fmla="*/ 1 w 2"/>
                  <a:gd name="T9" fmla="*/ 4 h 6"/>
                  <a:gd name="T10" fmla="*/ 1 w 2"/>
                  <a:gd name="T11" fmla="*/ 3 h 6"/>
                  <a:gd name="T12" fmla="*/ 2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77" name="Freeform 1044"/>
              <p:cNvSpPr>
                <a:spLocks/>
              </p:cNvSpPr>
              <p:nvPr/>
            </p:nvSpPr>
            <p:spPr bwMode="auto">
              <a:xfrm>
                <a:off x="4089" y="167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78" name="Freeform 1045"/>
              <p:cNvSpPr>
                <a:spLocks/>
              </p:cNvSpPr>
              <p:nvPr/>
            </p:nvSpPr>
            <p:spPr bwMode="auto">
              <a:xfrm>
                <a:off x="4092" y="1666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79" name="Freeform 1046"/>
              <p:cNvSpPr>
                <a:spLocks/>
              </p:cNvSpPr>
              <p:nvPr/>
            </p:nvSpPr>
            <p:spPr bwMode="auto">
              <a:xfrm>
                <a:off x="4100" y="164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80" name="Freeform 1047"/>
              <p:cNvSpPr>
                <a:spLocks/>
              </p:cNvSpPr>
              <p:nvPr/>
            </p:nvSpPr>
            <p:spPr bwMode="auto">
              <a:xfrm>
                <a:off x="4110" y="16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81" name="Freeform 1048"/>
              <p:cNvSpPr>
                <a:spLocks/>
              </p:cNvSpPr>
              <p:nvPr/>
            </p:nvSpPr>
            <p:spPr bwMode="auto">
              <a:xfrm>
                <a:off x="4116" y="1664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1 h 3"/>
                  <a:gd name="T4" fmla="*/ 1 w 1"/>
                  <a:gd name="T5" fmla="*/ 0 h 3"/>
                  <a:gd name="T6" fmla="*/ 1 w 1"/>
                  <a:gd name="T7" fmla="*/ 2 h 3"/>
                  <a:gd name="T8" fmla="*/ 0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82" name="Freeform 1049"/>
              <p:cNvSpPr>
                <a:spLocks/>
              </p:cNvSpPr>
              <p:nvPr/>
            </p:nvSpPr>
            <p:spPr bwMode="auto">
              <a:xfrm>
                <a:off x="4152" y="1617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1 w 4"/>
                  <a:gd name="T3" fmla="*/ 5 h 8"/>
                  <a:gd name="T4" fmla="*/ 0 w 4"/>
                  <a:gd name="T5" fmla="*/ 4 h 8"/>
                  <a:gd name="T6" fmla="*/ 1 w 4"/>
                  <a:gd name="T7" fmla="*/ 2 h 8"/>
                  <a:gd name="T8" fmla="*/ 3 w 4"/>
                  <a:gd name="T9" fmla="*/ 0 h 8"/>
                  <a:gd name="T10" fmla="*/ 3 w 4"/>
                  <a:gd name="T11" fmla="*/ 3 h 8"/>
                  <a:gd name="T12" fmla="*/ 4 w 4"/>
                  <a:gd name="T13" fmla="*/ 4 h 8"/>
                  <a:gd name="T14" fmla="*/ 3 w 4"/>
                  <a:gd name="T15" fmla="*/ 7 h 8"/>
                  <a:gd name="T16" fmla="*/ 0 w 4"/>
                  <a:gd name="T17" fmla="*/ 7 h 8"/>
                  <a:gd name="T18" fmla="*/ 0 w 4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83" name="Freeform 1050"/>
              <p:cNvSpPr>
                <a:spLocks/>
              </p:cNvSpPr>
              <p:nvPr/>
            </p:nvSpPr>
            <p:spPr bwMode="auto">
              <a:xfrm>
                <a:off x="4164" y="157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84" name="Freeform 1051"/>
              <p:cNvSpPr>
                <a:spLocks/>
              </p:cNvSpPr>
              <p:nvPr/>
            </p:nvSpPr>
            <p:spPr bwMode="auto">
              <a:xfrm>
                <a:off x="4168" y="1527"/>
                <a:ext cx="63" cy="53"/>
              </a:xfrm>
              <a:custGeom>
                <a:avLst/>
                <a:gdLst>
                  <a:gd name="T0" fmla="*/ 7 w 63"/>
                  <a:gd name="T1" fmla="*/ 50 h 53"/>
                  <a:gd name="T2" fmla="*/ 3 w 63"/>
                  <a:gd name="T3" fmla="*/ 53 h 53"/>
                  <a:gd name="T4" fmla="*/ 2 w 63"/>
                  <a:gd name="T5" fmla="*/ 49 h 53"/>
                  <a:gd name="T6" fmla="*/ 3 w 63"/>
                  <a:gd name="T7" fmla="*/ 45 h 53"/>
                  <a:gd name="T8" fmla="*/ 0 w 63"/>
                  <a:gd name="T9" fmla="*/ 41 h 53"/>
                  <a:gd name="T10" fmla="*/ 1 w 63"/>
                  <a:gd name="T11" fmla="*/ 37 h 53"/>
                  <a:gd name="T12" fmla="*/ 5 w 63"/>
                  <a:gd name="T13" fmla="*/ 36 h 53"/>
                  <a:gd name="T14" fmla="*/ 8 w 63"/>
                  <a:gd name="T15" fmla="*/ 32 h 53"/>
                  <a:gd name="T16" fmla="*/ 6 w 63"/>
                  <a:gd name="T17" fmla="*/ 28 h 53"/>
                  <a:gd name="T18" fmla="*/ 9 w 63"/>
                  <a:gd name="T19" fmla="*/ 30 h 53"/>
                  <a:gd name="T20" fmla="*/ 14 w 63"/>
                  <a:gd name="T21" fmla="*/ 31 h 53"/>
                  <a:gd name="T22" fmla="*/ 17 w 63"/>
                  <a:gd name="T23" fmla="*/ 22 h 53"/>
                  <a:gd name="T24" fmla="*/ 19 w 63"/>
                  <a:gd name="T25" fmla="*/ 17 h 53"/>
                  <a:gd name="T26" fmla="*/ 20 w 63"/>
                  <a:gd name="T27" fmla="*/ 8 h 53"/>
                  <a:gd name="T28" fmla="*/ 19 w 63"/>
                  <a:gd name="T29" fmla="*/ 3 h 53"/>
                  <a:gd name="T30" fmla="*/ 23 w 63"/>
                  <a:gd name="T31" fmla="*/ 0 h 53"/>
                  <a:gd name="T32" fmla="*/ 25 w 63"/>
                  <a:gd name="T33" fmla="*/ 4 h 53"/>
                  <a:gd name="T34" fmla="*/ 31 w 63"/>
                  <a:gd name="T35" fmla="*/ 11 h 53"/>
                  <a:gd name="T36" fmla="*/ 35 w 63"/>
                  <a:gd name="T37" fmla="*/ 14 h 53"/>
                  <a:gd name="T38" fmla="*/ 43 w 63"/>
                  <a:gd name="T39" fmla="*/ 19 h 53"/>
                  <a:gd name="T40" fmla="*/ 47 w 63"/>
                  <a:gd name="T41" fmla="*/ 20 h 53"/>
                  <a:gd name="T42" fmla="*/ 52 w 63"/>
                  <a:gd name="T43" fmla="*/ 21 h 53"/>
                  <a:gd name="T44" fmla="*/ 57 w 63"/>
                  <a:gd name="T45" fmla="*/ 17 h 53"/>
                  <a:gd name="T46" fmla="*/ 58 w 63"/>
                  <a:gd name="T47" fmla="*/ 17 h 53"/>
                  <a:gd name="T48" fmla="*/ 55 w 63"/>
                  <a:gd name="T49" fmla="*/ 21 h 53"/>
                  <a:gd name="T50" fmla="*/ 58 w 63"/>
                  <a:gd name="T51" fmla="*/ 25 h 53"/>
                  <a:gd name="T52" fmla="*/ 59 w 63"/>
                  <a:gd name="T53" fmla="*/ 28 h 53"/>
                  <a:gd name="T54" fmla="*/ 63 w 63"/>
                  <a:gd name="T55" fmla="*/ 27 h 53"/>
                  <a:gd name="T56" fmla="*/ 60 w 63"/>
                  <a:gd name="T57" fmla="*/ 31 h 53"/>
                  <a:gd name="T58" fmla="*/ 54 w 63"/>
                  <a:gd name="T59" fmla="*/ 33 h 53"/>
                  <a:gd name="T60" fmla="*/ 51 w 63"/>
                  <a:gd name="T61" fmla="*/ 33 h 53"/>
                  <a:gd name="T62" fmla="*/ 47 w 63"/>
                  <a:gd name="T63" fmla="*/ 32 h 53"/>
                  <a:gd name="T64" fmla="*/ 43 w 63"/>
                  <a:gd name="T65" fmla="*/ 34 h 53"/>
                  <a:gd name="T66" fmla="*/ 37 w 63"/>
                  <a:gd name="T67" fmla="*/ 39 h 53"/>
                  <a:gd name="T68" fmla="*/ 36 w 63"/>
                  <a:gd name="T69" fmla="*/ 45 h 53"/>
                  <a:gd name="T70" fmla="*/ 30 w 63"/>
                  <a:gd name="T71" fmla="*/ 43 h 53"/>
                  <a:gd name="T72" fmla="*/ 24 w 63"/>
                  <a:gd name="T73" fmla="*/ 39 h 53"/>
                  <a:gd name="T74" fmla="*/ 20 w 63"/>
                  <a:gd name="T75" fmla="*/ 37 h 53"/>
                  <a:gd name="T76" fmla="*/ 14 w 63"/>
                  <a:gd name="T77" fmla="*/ 41 h 53"/>
                  <a:gd name="T78" fmla="*/ 12 w 63"/>
                  <a:gd name="T79" fmla="*/ 39 h 53"/>
                  <a:gd name="T80" fmla="*/ 8 w 63"/>
                  <a:gd name="T81" fmla="*/ 38 h 53"/>
                  <a:gd name="T82" fmla="*/ 5 w 63"/>
                  <a:gd name="T83" fmla="*/ 42 h 53"/>
                  <a:gd name="T84" fmla="*/ 8 w 63"/>
                  <a:gd name="T85" fmla="*/ 44 h 53"/>
                  <a:gd name="T86" fmla="*/ 13 w 63"/>
                  <a:gd name="T87" fmla="*/ 47 h 53"/>
                  <a:gd name="T88" fmla="*/ 11 w 63"/>
                  <a:gd name="T89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" h="53">
                    <a:moveTo>
                      <a:pt x="9" y="48"/>
                    </a:moveTo>
                    <a:lnTo>
                      <a:pt x="7" y="50"/>
                    </a:lnTo>
                    <a:lnTo>
                      <a:pt x="5" y="51"/>
                    </a:lnTo>
                    <a:lnTo>
                      <a:pt x="3" y="53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3" y="36"/>
                    </a:lnTo>
                    <a:lnTo>
                      <a:pt x="5" y="36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6" y="31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30"/>
                    </a:lnTo>
                    <a:lnTo>
                      <a:pt x="12" y="30"/>
                    </a:lnTo>
                    <a:lnTo>
                      <a:pt x="14" y="31"/>
                    </a:lnTo>
                    <a:lnTo>
                      <a:pt x="17" y="28"/>
                    </a:lnTo>
                    <a:lnTo>
                      <a:pt x="17" y="22"/>
                    </a:lnTo>
                    <a:lnTo>
                      <a:pt x="19" y="20"/>
                    </a:lnTo>
                    <a:lnTo>
                      <a:pt x="19" y="17"/>
                    </a:lnTo>
                    <a:lnTo>
                      <a:pt x="20" y="15"/>
                    </a:lnTo>
                    <a:lnTo>
                      <a:pt x="20" y="8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2" y="2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5" y="4"/>
                    </a:lnTo>
                    <a:lnTo>
                      <a:pt x="30" y="9"/>
                    </a:lnTo>
                    <a:lnTo>
                      <a:pt x="31" y="11"/>
                    </a:lnTo>
                    <a:lnTo>
                      <a:pt x="34" y="13"/>
                    </a:lnTo>
                    <a:lnTo>
                      <a:pt x="35" y="14"/>
                    </a:lnTo>
                    <a:lnTo>
                      <a:pt x="42" y="17"/>
                    </a:lnTo>
                    <a:lnTo>
                      <a:pt x="43" y="19"/>
                    </a:lnTo>
                    <a:lnTo>
                      <a:pt x="46" y="19"/>
                    </a:lnTo>
                    <a:lnTo>
                      <a:pt x="47" y="20"/>
                    </a:lnTo>
                    <a:lnTo>
                      <a:pt x="49" y="21"/>
                    </a:lnTo>
                    <a:lnTo>
                      <a:pt x="52" y="21"/>
                    </a:lnTo>
                    <a:lnTo>
                      <a:pt x="54" y="20"/>
                    </a:lnTo>
                    <a:lnTo>
                      <a:pt x="57" y="17"/>
                    </a:lnTo>
                    <a:lnTo>
                      <a:pt x="58" y="15"/>
                    </a:lnTo>
                    <a:lnTo>
                      <a:pt x="58" y="17"/>
                    </a:lnTo>
                    <a:lnTo>
                      <a:pt x="57" y="19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8" y="25"/>
                    </a:lnTo>
                    <a:lnTo>
                      <a:pt x="57" y="27"/>
                    </a:lnTo>
                    <a:lnTo>
                      <a:pt x="59" y="28"/>
                    </a:lnTo>
                    <a:lnTo>
                      <a:pt x="60" y="28"/>
                    </a:lnTo>
                    <a:lnTo>
                      <a:pt x="63" y="27"/>
                    </a:lnTo>
                    <a:lnTo>
                      <a:pt x="60" y="28"/>
                    </a:lnTo>
                    <a:lnTo>
                      <a:pt x="60" y="31"/>
                    </a:lnTo>
                    <a:lnTo>
                      <a:pt x="55" y="31"/>
                    </a:lnTo>
                    <a:lnTo>
                      <a:pt x="54" y="33"/>
                    </a:lnTo>
                    <a:lnTo>
                      <a:pt x="53" y="32"/>
                    </a:lnTo>
                    <a:lnTo>
                      <a:pt x="51" y="33"/>
                    </a:lnTo>
                    <a:lnTo>
                      <a:pt x="49" y="33"/>
                    </a:lnTo>
                    <a:lnTo>
                      <a:pt x="47" y="32"/>
                    </a:lnTo>
                    <a:lnTo>
                      <a:pt x="45" y="33"/>
                    </a:lnTo>
                    <a:lnTo>
                      <a:pt x="43" y="34"/>
                    </a:lnTo>
                    <a:lnTo>
                      <a:pt x="41" y="36"/>
                    </a:lnTo>
                    <a:lnTo>
                      <a:pt x="37" y="39"/>
                    </a:lnTo>
                    <a:lnTo>
                      <a:pt x="37" y="44"/>
                    </a:lnTo>
                    <a:lnTo>
                      <a:pt x="36" y="45"/>
                    </a:lnTo>
                    <a:lnTo>
                      <a:pt x="31" y="43"/>
                    </a:lnTo>
                    <a:lnTo>
                      <a:pt x="30" y="43"/>
                    </a:lnTo>
                    <a:lnTo>
                      <a:pt x="25" y="41"/>
                    </a:lnTo>
                    <a:lnTo>
                      <a:pt x="24" y="39"/>
                    </a:lnTo>
                    <a:lnTo>
                      <a:pt x="22" y="38"/>
                    </a:lnTo>
                    <a:lnTo>
                      <a:pt x="20" y="37"/>
                    </a:lnTo>
                    <a:lnTo>
                      <a:pt x="17" y="38"/>
                    </a:lnTo>
                    <a:lnTo>
                      <a:pt x="14" y="41"/>
                    </a:lnTo>
                    <a:lnTo>
                      <a:pt x="12" y="42"/>
                    </a:lnTo>
                    <a:lnTo>
                      <a:pt x="12" y="39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6" y="39"/>
                    </a:lnTo>
                    <a:lnTo>
                      <a:pt x="5" y="42"/>
                    </a:lnTo>
                    <a:lnTo>
                      <a:pt x="7" y="43"/>
                    </a:lnTo>
                    <a:lnTo>
                      <a:pt x="8" y="44"/>
                    </a:lnTo>
                    <a:lnTo>
                      <a:pt x="11" y="44"/>
                    </a:lnTo>
                    <a:lnTo>
                      <a:pt x="13" y="47"/>
                    </a:lnTo>
                    <a:lnTo>
                      <a:pt x="13" y="49"/>
                    </a:lnTo>
                    <a:lnTo>
                      <a:pt x="11" y="48"/>
                    </a:lnTo>
                    <a:lnTo>
                      <a:pt x="9" y="48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85" name="Freeform 1052"/>
              <p:cNvSpPr>
                <a:spLocks/>
              </p:cNvSpPr>
              <p:nvPr/>
            </p:nvSpPr>
            <p:spPr bwMode="auto">
              <a:xfrm>
                <a:off x="4170" y="159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86" name="Freeform 1053"/>
              <p:cNvSpPr>
                <a:spLocks/>
              </p:cNvSpPr>
              <p:nvPr/>
            </p:nvSpPr>
            <p:spPr bwMode="auto">
              <a:xfrm>
                <a:off x="4181" y="152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87" name="Freeform 1054"/>
              <p:cNvSpPr>
                <a:spLocks/>
              </p:cNvSpPr>
              <p:nvPr/>
            </p:nvSpPr>
            <p:spPr bwMode="auto">
              <a:xfrm>
                <a:off x="4182" y="1531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88" name="Freeform 1055"/>
              <p:cNvSpPr>
                <a:spLocks/>
              </p:cNvSpPr>
              <p:nvPr/>
            </p:nvSpPr>
            <p:spPr bwMode="auto">
              <a:xfrm>
                <a:off x="4239" y="1549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1 h 1"/>
                  <a:gd name="T6" fmla="*/ 1 w 4"/>
                  <a:gd name="T7" fmla="*/ 0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89" name="Freeform 1056"/>
              <p:cNvSpPr>
                <a:spLocks/>
              </p:cNvSpPr>
              <p:nvPr/>
            </p:nvSpPr>
            <p:spPr bwMode="auto">
              <a:xfrm>
                <a:off x="4061" y="1671"/>
                <a:ext cx="26" cy="34"/>
              </a:xfrm>
              <a:custGeom>
                <a:avLst/>
                <a:gdLst>
                  <a:gd name="T0" fmla="*/ 15 w 26"/>
                  <a:gd name="T1" fmla="*/ 32 h 34"/>
                  <a:gd name="T2" fmla="*/ 11 w 26"/>
                  <a:gd name="T3" fmla="*/ 34 h 34"/>
                  <a:gd name="T4" fmla="*/ 14 w 26"/>
                  <a:gd name="T5" fmla="*/ 31 h 34"/>
                  <a:gd name="T6" fmla="*/ 11 w 26"/>
                  <a:gd name="T7" fmla="*/ 27 h 34"/>
                  <a:gd name="T8" fmla="*/ 12 w 26"/>
                  <a:gd name="T9" fmla="*/ 26 h 34"/>
                  <a:gd name="T10" fmla="*/ 10 w 26"/>
                  <a:gd name="T11" fmla="*/ 29 h 34"/>
                  <a:gd name="T12" fmla="*/ 8 w 26"/>
                  <a:gd name="T13" fmla="*/ 31 h 34"/>
                  <a:gd name="T14" fmla="*/ 9 w 26"/>
                  <a:gd name="T15" fmla="*/ 28 h 34"/>
                  <a:gd name="T16" fmla="*/ 6 w 26"/>
                  <a:gd name="T17" fmla="*/ 26 h 34"/>
                  <a:gd name="T18" fmla="*/ 6 w 26"/>
                  <a:gd name="T19" fmla="*/ 21 h 34"/>
                  <a:gd name="T20" fmla="*/ 10 w 26"/>
                  <a:gd name="T21" fmla="*/ 18 h 34"/>
                  <a:gd name="T22" fmla="*/ 11 w 26"/>
                  <a:gd name="T23" fmla="*/ 15 h 34"/>
                  <a:gd name="T24" fmla="*/ 11 w 26"/>
                  <a:gd name="T25" fmla="*/ 13 h 34"/>
                  <a:gd name="T26" fmla="*/ 10 w 26"/>
                  <a:gd name="T27" fmla="*/ 11 h 34"/>
                  <a:gd name="T28" fmla="*/ 6 w 26"/>
                  <a:gd name="T29" fmla="*/ 10 h 34"/>
                  <a:gd name="T30" fmla="*/ 9 w 26"/>
                  <a:gd name="T31" fmla="*/ 15 h 34"/>
                  <a:gd name="T32" fmla="*/ 8 w 26"/>
                  <a:gd name="T33" fmla="*/ 13 h 34"/>
                  <a:gd name="T34" fmla="*/ 4 w 26"/>
                  <a:gd name="T35" fmla="*/ 15 h 34"/>
                  <a:gd name="T36" fmla="*/ 2 w 26"/>
                  <a:gd name="T37" fmla="*/ 10 h 34"/>
                  <a:gd name="T38" fmla="*/ 4 w 26"/>
                  <a:gd name="T39" fmla="*/ 10 h 34"/>
                  <a:gd name="T40" fmla="*/ 2 w 26"/>
                  <a:gd name="T41" fmla="*/ 9 h 34"/>
                  <a:gd name="T42" fmla="*/ 3 w 26"/>
                  <a:gd name="T43" fmla="*/ 6 h 34"/>
                  <a:gd name="T44" fmla="*/ 5 w 26"/>
                  <a:gd name="T45" fmla="*/ 5 h 34"/>
                  <a:gd name="T46" fmla="*/ 9 w 26"/>
                  <a:gd name="T47" fmla="*/ 4 h 34"/>
                  <a:gd name="T48" fmla="*/ 10 w 26"/>
                  <a:gd name="T49" fmla="*/ 0 h 34"/>
                  <a:gd name="T50" fmla="*/ 16 w 26"/>
                  <a:gd name="T51" fmla="*/ 1 h 34"/>
                  <a:gd name="T52" fmla="*/ 20 w 26"/>
                  <a:gd name="T53" fmla="*/ 4 h 34"/>
                  <a:gd name="T54" fmla="*/ 22 w 26"/>
                  <a:gd name="T55" fmla="*/ 2 h 34"/>
                  <a:gd name="T56" fmla="*/ 22 w 26"/>
                  <a:gd name="T57" fmla="*/ 6 h 34"/>
                  <a:gd name="T58" fmla="*/ 25 w 26"/>
                  <a:gd name="T59" fmla="*/ 11 h 34"/>
                  <a:gd name="T60" fmla="*/ 25 w 26"/>
                  <a:gd name="T61" fmla="*/ 13 h 34"/>
                  <a:gd name="T62" fmla="*/ 22 w 26"/>
                  <a:gd name="T63" fmla="*/ 17 h 34"/>
                  <a:gd name="T64" fmla="*/ 20 w 26"/>
                  <a:gd name="T65" fmla="*/ 23 h 34"/>
                  <a:gd name="T66" fmla="*/ 20 w 26"/>
                  <a:gd name="T67" fmla="*/ 27 h 34"/>
                  <a:gd name="T68" fmla="*/ 16 w 26"/>
                  <a:gd name="T69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34">
                    <a:moveTo>
                      <a:pt x="16" y="29"/>
                    </a:moveTo>
                    <a:lnTo>
                      <a:pt x="15" y="32"/>
                    </a:lnTo>
                    <a:lnTo>
                      <a:pt x="14" y="33"/>
                    </a:lnTo>
                    <a:lnTo>
                      <a:pt x="11" y="34"/>
                    </a:lnTo>
                    <a:lnTo>
                      <a:pt x="12" y="32"/>
                    </a:lnTo>
                    <a:lnTo>
                      <a:pt x="14" y="31"/>
                    </a:lnTo>
                    <a:lnTo>
                      <a:pt x="12" y="28"/>
                    </a:lnTo>
                    <a:lnTo>
                      <a:pt x="11" y="27"/>
                    </a:lnTo>
                    <a:lnTo>
                      <a:pt x="14" y="27"/>
                    </a:lnTo>
                    <a:lnTo>
                      <a:pt x="12" y="26"/>
                    </a:lnTo>
                    <a:lnTo>
                      <a:pt x="11" y="27"/>
                    </a:lnTo>
                    <a:lnTo>
                      <a:pt x="10" y="29"/>
                    </a:lnTo>
                    <a:lnTo>
                      <a:pt x="11" y="31"/>
                    </a:lnTo>
                    <a:lnTo>
                      <a:pt x="8" y="31"/>
                    </a:lnTo>
                    <a:lnTo>
                      <a:pt x="6" y="29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0" y="18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1" y="13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9"/>
                    </a:lnTo>
                    <a:lnTo>
                      <a:pt x="6" y="10"/>
                    </a:lnTo>
                    <a:lnTo>
                      <a:pt x="9" y="12"/>
                    </a:lnTo>
                    <a:lnTo>
                      <a:pt x="9" y="15"/>
                    </a:lnTo>
                    <a:lnTo>
                      <a:pt x="6" y="16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4" y="15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6" y="4"/>
                    </a:lnTo>
                    <a:lnTo>
                      <a:pt x="20" y="4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5"/>
                    </a:lnTo>
                    <a:lnTo>
                      <a:pt x="22" y="6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3" y="15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0" y="23"/>
                    </a:lnTo>
                    <a:lnTo>
                      <a:pt x="21" y="26"/>
                    </a:lnTo>
                    <a:lnTo>
                      <a:pt x="20" y="27"/>
                    </a:lnTo>
                    <a:lnTo>
                      <a:pt x="20" y="29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90" name="Freeform 1057"/>
              <p:cNvSpPr>
                <a:spLocks/>
              </p:cNvSpPr>
              <p:nvPr/>
            </p:nvSpPr>
            <p:spPr bwMode="auto">
              <a:xfrm>
                <a:off x="4089" y="1665"/>
                <a:ext cx="26" cy="19"/>
              </a:xfrm>
              <a:custGeom>
                <a:avLst/>
                <a:gdLst>
                  <a:gd name="T0" fmla="*/ 3 w 26"/>
                  <a:gd name="T1" fmla="*/ 17 h 19"/>
                  <a:gd name="T2" fmla="*/ 3 w 26"/>
                  <a:gd name="T3" fmla="*/ 16 h 19"/>
                  <a:gd name="T4" fmla="*/ 4 w 26"/>
                  <a:gd name="T5" fmla="*/ 13 h 19"/>
                  <a:gd name="T6" fmla="*/ 1 w 26"/>
                  <a:gd name="T7" fmla="*/ 13 h 19"/>
                  <a:gd name="T8" fmla="*/ 1 w 26"/>
                  <a:gd name="T9" fmla="*/ 11 h 19"/>
                  <a:gd name="T10" fmla="*/ 0 w 26"/>
                  <a:gd name="T11" fmla="*/ 12 h 19"/>
                  <a:gd name="T12" fmla="*/ 3 w 26"/>
                  <a:gd name="T13" fmla="*/ 10 h 19"/>
                  <a:gd name="T14" fmla="*/ 5 w 26"/>
                  <a:gd name="T15" fmla="*/ 8 h 19"/>
                  <a:gd name="T16" fmla="*/ 5 w 26"/>
                  <a:gd name="T17" fmla="*/ 6 h 19"/>
                  <a:gd name="T18" fmla="*/ 7 w 26"/>
                  <a:gd name="T19" fmla="*/ 4 h 19"/>
                  <a:gd name="T20" fmla="*/ 9 w 26"/>
                  <a:gd name="T21" fmla="*/ 5 h 19"/>
                  <a:gd name="T22" fmla="*/ 15 w 26"/>
                  <a:gd name="T23" fmla="*/ 5 h 19"/>
                  <a:gd name="T24" fmla="*/ 15 w 26"/>
                  <a:gd name="T25" fmla="*/ 2 h 19"/>
                  <a:gd name="T26" fmla="*/ 17 w 26"/>
                  <a:gd name="T27" fmla="*/ 1 h 19"/>
                  <a:gd name="T28" fmla="*/ 18 w 26"/>
                  <a:gd name="T29" fmla="*/ 0 h 19"/>
                  <a:gd name="T30" fmla="*/ 21 w 26"/>
                  <a:gd name="T31" fmla="*/ 0 h 19"/>
                  <a:gd name="T32" fmla="*/ 23 w 26"/>
                  <a:gd name="T33" fmla="*/ 2 h 19"/>
                  <a:gd name="T34" fmla="*/ 26 w 26"/>
                  <a:gd name="T35" fmla="*/ 2 h 19"/>
                  <a:gd name="T36" fmla="*/ 26 w 26"/>
                  <a:gd name="T37" fmla="*/ 7 h 19"/>
                  <a:gd name="T38" fmla="*/ 23 w 26"/>
                  <a:gd name="T39" fmla="*/ 8 h 19"/>
                  <a:gd name="T40" fmla="*/ 22 w 26"/>
                  <a:gd name="T41" fmla="*/ 10 h 19"/>
                  <a:gd name="T42" fmla="*/ 21 w 26"/>
                  <a:gd name="T43" fmla="*/ 12 h 19"/>
                  <a:gd name="T44" fmla="*/ 20 w 26"/>
                  <a:gd name="T45" fmla="*/ 12 h 19"/>
                  <a:gd name="T46" fmla="*/ 17 w 26"/>
                  <a:gd name="T47" fmla="*/ 11 h 19"/>
                  <a:gd name="T48" fmla="*/ 13 w 26"/>
                  <a:gd name="T49" fmla="*/ 11 h 19"/>
                  <a:gd name="T50" fmla="*/ 11 w 26"/>
                  <a:gd name="T51" fmla="*/ 13 h 19"/>
                  <a:gd name="T52" fmla="*/ 10 w 26"/>
                  <a:gd name="T53" fmla="*/ 16 h 19"/>
                  <a:gd name="T54" fmla="*/ 6 w 26"/>
                  <a:gd name="T55" fmla="*/ 19 h 19"/>
                  <a:gd name="T56" fmla="*/ 5 w 26"/>
                  <a:gd name="T57" fmla="*/ 18 h 19"/>
                  <a:gd name="T58" fmla="*/ 5 w 26"/>
                  <a:gd name="T59" fmla="*/ 17 h 19"/>
                  <a:gd name="T60" fmla="*/ 3 w 26"/>
                  <a:gd name="T61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" h="19">
                    <a:moveTo>
                      <a:pt x="3" y="17"/>
                    </a:moveTo>
                    <a:lnTo>
                      <a:pt x="3" y="16"/>
                    </a:lnTo>
                    <a:lnTo>
                      <a:pt x="4" y="13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2" y="10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17" y="11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6" y="19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91" name="Freeform 1058"/>
              <p:cNvSpPr>
                <a:spLocks/>
              </p:cNvSpPr>
              <p:nvPr/>
            </p:nvSpPr>
            <p:spPr bwMode="auto">
              <a:xfrm>
                <a:off x="4075" y="1578"/>
                <a:ext cx="117" cy="98"/>
              </a:xfrm>
              <a:custGeom>
                <a:avLst/>
                <a:gdLst>
                  <a:gd name="T0" fmla="*/ 6 w 117"/>
                  <a:gd name="T1" fmla="*/ 87 h 98"/>
                  <a:gd name="T2" fmla="*/ 15 w 117"/>
                  <a:gd name="T3" fmla="*/ 78 h 98"/>
                  <a:gd name="T4" fmla="*/ 24 w 117"/>
                  <a:gd name="T5" fmla="*/ 74 h 98"/>
                  <a:gd name="T6" fmla="*/ 36 w 117"/>
                  <a:gd name="T7" fmla="*/ 72 h 98"/>
                  <a:gd name="T8" fmla="*/ 46 w 117"/>
                  <a:gd name="T9" fmla="*/ 72 h 98"/>
                  <a:gd name="T10" fmla="*/ 50 w 117"/>
                  <a:gd name="T11" fmla="*/ 74 h 98"/>
                  <a:gd name="T12" fmla="*/ 55 w 117"/>
                  <a:gd name="T13" fmla="*/ 65 h 98"/>
                  <a:gd name="T14" fmla="*/ 61 w 117"/>
                  <a:gd name="T15" fmla="*/ 52 h 98"/>
                  <a:gd name="T16" fmla="*/ 66 w 117"/>
                  <a:gd name="T17" fmla="*/ 52 h 98"/>
                  <a:gd name="T18" fmla="*/ 65 w 117"/>
                  <a:gd name="T19" fmla="*/ 54 h 98"/>
                  <a:gd name="T20" fmla="*/ 70 w 117"/>
                  <a:gd name="T21" fmla="*/ 57 h 98"/>
                  <a:gd name="T22" fmla="*/ 76 w 117"/>
                  <a:gd name="T23" fmla="*/ 54 h 98"/>
                  <a:gd name="T24" fmla="*/ 84 w 117"/>
                  <a:gd name="T25" fmla="*/ 46 h 98"/>
                  <a:gd name="T26" fmla="*/ 90 w 117"/>
                  <a:gd name="T27" fmla="*/ 38 h 98"/>
                  <a:gd name="T28" fmla="*/ 94 w 117"/>
                  <a:gd name="T29" fmla="*/ 29 h 98"/>
                  <a:gd name="T30" fmla="*/ 93 w 117"/>
                  <a:gd name="T31" fmla="*/ 20 h 98"/>
                  <a:gd name="T32" fmla="*/ 95 w 117"/>
                  <a:gd name="T33" fmla="*/ 10 h 98"/>
                  <a:gd name="T34" fmla="*/ 101 w 117"/>
                  <a:gd name="T35" fmla="*/ 4 h 98"/>
                  <a:gd name="T36" fmla="*/ 106 w 117"/>
                  <a:gd name="T37" fmla="*/ 8 h 98"/>
                  <a:gd name="T38" fmla="*/ 105 w 117"/>
                  <a:gd name="T39" fmla="*/ 5 h 98"/>
                  <a:gd name="T40" fmla="*/ 111 w 117"/>
                  <a:gd name="T41" fmla="*/ 2 h 98"/>
                  <a:gd name="T42" fmla="*/ 113 w 117"/>
                  <a:gd name="T43" fmla="*/ 15 h 98"/>
                  <a:gd name="T44" fmla="*/ 117 w 117"/>
                  <a:gd name="T45" fmla="*/ 25 h 98"/>
                  <a:gd name="T46" fmla="*/ 112 w 117"/>
                  <a:gd name="T47" fmla="*/ 32 h 98"/>
                  <a:gd name="T48" fmla="*/ 106 w 117"/>
                  <a:gd name="T49" fmla="*/ 39 h 98"/>
                  <a:gd name="T50" fmla="*/ 106 w 117"/>
                  <a:gd name="T51" fmla="*/ 47 h 98"/>
                  <a:gd name="T52" fmla="*/ 104 w 117"/>
                  <a:gd name="T53" fmla="*/ 58 h 98"/>
                  <a:gd name="T54" fmla="*/ 101 w 117"/>
                  <a:gd name="T55" fmla="*/ 67 h 98"/>
                  <a:gd name="T56" fmla="*/ 101 w 117"/>
                  <a:gd name="T57" fmla="*/ 72 h 98"/>
                  <a:gd name="T58" fmla="*/ 96 w 117"/>
                  <a:gd name="T59" fmla="*/ 78 h 98"/>
                  <a:gd name="T60" fmla="*/ 95 w 117"/>
                  <a:gd name="T61" fmla="*/ 72 h 98"/>
                  <a:gd name="T62" fmla="*/ 92 w 117"/>
                  <a:gd name="T63" fmla="*/ 78 h 98"/>
                  <a:gd name="T64" fmla="*/ 87 w 117"/>
                  <a:gd name="T65" fmla="*/ 78 h 98"/>
                  <a:gd name="T66" fmla="*/ 82 w 117"/>
                  <a:gd name="T67" fmla="*/ 82 h 98"/>
                  <a:gd name="T68" fmla="*/ 80 w 117"/>
                  <a:gd name="T69" fmla="*/ 81 h 98"/>
                  <a:gd name="T70" fmla="*/ 69 w 117"/>
                  <a:gd name="T71" fmla="*/ 83 h 98"/>
                  <a:gd name="T72" fmla="*/ 64 w 117"/>
                  <a:gd name="T73" fmla="*/ 81 h 98"/>
                  <a:gd name="T74" fmla="*/ 61 w 117"/>
                  <a:gd name="T75" fmla="*/ 80 h 98"/>
                  <a:gd name="T76" fmla="*/ 63 w 117"/>
                  <a:gd name="T77" fmla="*/ 86 h 98"/>
                  <a:gd name="T78" fmla="*/ 55 w 117"/>
                  <a:gd name="T79" fmla="*/ 91 h 98"/>
                  <a:gd name="T80" fmla="*/ 52 w 117"/>
                  <a:gd name="T81" fmla="*/ 98 h 98"/>
                  <a:gd name="T82" fmla="*/ 44 w 117"/>
                  <a:gd name="T83" fmla="*/ 92 h 98"/>
                  <a:gd name="T84" fmla="*/ 41 w 117"/>
                  <a:gd name="T85" fmla="*/ 83 h 98"/>
                  <a:gd name="T86" fmla="*/ 35 w 117"/>
                  <a:gd name="T87" fmla="*/ 85 h 98"/>
                  <a:gd name="T88" fmla="*/ 27 w 117"/>
                  <a:gd name="T89" fmla="*/ 86 h 98"/>
                  <a:gd name="T90" fmla="*/ 20 w 117"/>
                  <a:gd name="T91" fmla="*/ 89 h 98"/>
                  <a:gd name="T92" fmla="*/ 14 w 117"/>
                  <a:gd name="T93" fmla="*/ 89 h 98"/>
                  <a:gd name="T94" fmla="*/ 6 w 117"/>
                  <a:gd name="T95" fmla="*/ 9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7" h="98">
                    <a:moveTo>
                      <a:pt x="0" y="91"/>
                    </a:moveTo>
                    <a:lnTo>
                      <a:pt x="1" y="88"/>
                    </a:lnTo>
                    <a:lnTo>
                      <a:pt x="2" y="87"/>
                    </a:lnTo>
                    <a:lnTo>
                      <a:pt x="6" y="87"/>
                    </a:lnTo>
                    <a:lnTo>
                      <a:pt x="8" y="85"/>
                    </a:lnTo>
                    <a:lnTo>
                      <a:pt x="8" y="83"/>
                    </a:lnTo>
                    <a:lnTo>
                      <a:pt x="11" y="83"/>
                    </a:lnTo>
                    <a:lnTo>
                      <a:pt x="15" y="78"/>
                    </a:lnTo>
                    <a:lnTo>
                      <a:pt x="18" y="77"/>
                    </a:lnTo>
                    <a:lnTo>
                      <a:pt x="19" y="75"/>
                    </a:lnTo>
                    <a:lnTo>
                      <a:pt x="20" y="74"/>
                    </a:lnTo>
                    <a:lnTo>
                      <a:pt x="24" y="74"/>
                    </a:lnTo>
                    <a:lnTo>
                      <a:pt x="25" y="75"/>
                    </a:lnTo>
                    <a:lnTo>
                      <a:pt x="27" y="74"/>
                    </a:lnTo>
                    <a:lnTo>
                      <a:pt x="35" y="74"/>
                    </a:lnTo>
                    <a:lnTo>
                      <a:pt x="36" y="72"/>
                    </a:lnTo>
                    <a:lnTo>
                      <a:pt x="42" y="72"/>
                    </a:lnTo>
                    <a:lnTo>
                      <a:pt x="43" y="71"/>
                    </a:lnTo>
                    <a:lnTo>
                      <a:pt x="46" y="71"/>
                    </a:lnTo>
                    <a:lnTo>
                      <a:pt x="46" y="72"/>
                    </a:lnTo>
                    <a:lnTo>
                      <a:pt x="47" y="75"/>
                    </a:lnTo>
                    <a:lnTo>
                      <a:pt x="48" y="72"/>
                    </a:lnTo>
                    <a:lnTo>
                      <a:pt x="48" y="74"/>
                    </a:lnTo>
                    <a:lnTo>
                      <a:pt x="50" y="74"/>
                    </a:lnTo>
                    <a:lnTo>
                      <a:pt x="53" y="71"/>
                    </a:lnTo>
                    <a:lnTo>
                      <a:pt x="54" y="69"/>
                    </a:lnTo>
                    <a:lnTo>
                      <a:pt x="54" y="67"/>
                    </a:lnTo>
                    <a:lnTo>
                      <a:pt x="55" y="65"/>
                    </a:lnTo>
                    <a:lnTo>
                      <a:pt x="61" y="59"/>
                    </a:lnTo>
                    <a:lnTo>
                      <a:pt x="61" y="55"/>
                    </a:lnTo>
                    <a:lnTo>
                      <a:pt x="60" y="53"/>
                    </a:lnTo>
                    <a:lnTo>
                      <a:pt x="61" y="52"/>
                    </a:lnTo>
                    <a:lnTo>
                      <a:pt x="64" y="50"/>
                    </a:lnTo>
                    <a:lnTo>
                      <a:pt x="66" y="50"/>
                    </a:lnTo>
                    <a:lnTo>
                      <a:pt x="67" y="49"/>
                    </a:lnTo>
                    <a:lnTo>
                      <a:pt x="66" y="52"/>
                    </a:lnTo>
                    <a:lnTo>
                      <a:pt x="65" y="53"/>
                    </a:lnTo>
                    <a:lnTo>
                      <a:pt x="64" y="53"/>
                    </a:lnTo>
                    <a:lnTo>
                      <a:pt x="63" y="55"/>
                    </a:lnTo>
                    <a:lnTo>
                      <a:pt x="65" y="54"/>
                    </a:lnTo>
                    <a:lnTo>
                      <a:pt x="65" y="59"/>
                    </a:lnTo>
                    <a:lnTo>
                      <a:pt x="66" y="59"/>
                    </a:lnTo>
                    <a:lnTo>
                      <a:pt x="69" y="58"/>
                    </a:lnTo>
                    <a:lnTo>
                      <a:pt x="70" y="57"/>
                    </a:lnTo>
                    <a:lnTo>
                      <a:pt x="71" y="57"/>
                    </a:lnTo>
                    <a:lnTo>
                      <a:pt x="72" y="55"/>
                    </a:lnTo>
                    <a:lnTo>
                      <a:pt x="75" y="54"/>
                    </a:lnTo>
                    <a:lnTo>
                      <a:pt x="76" y="54"/>
                    </a:lnTo>
                    <a:lnTo>
                      <a:pt x="78" y="53"/>
                    </a:lnTo>
                    <a:lnTo>
                      <a:pt x="81" y="50"/>
                    </a:lnTo>
                    <a:lnTo>
                      <a:pt x="82" y="48"/>
                    </a:lnTo>
                    <a:lnTo>
                      <a:pt x="84" y="46"/>
                    </a:lnTo>
                    <a:lnTo>
                      <a:pt x="87" y="44"/>
                    </a:lnTo>
                    <a:lnTo>
                      <a:pt x="89" y="42"/>
                    </a:lnTo>
                    <a:lnTo>
                      <a:pt x="89" y="39"/>
                    </a:lnTo>
                    <a:lnTo>
                      <a:pt x="90" y="38"/>
                    </a:lnTo>
                    <a:lnTo>
                      <a:pt x="90" y="37"/>
                    </a:lnTo>
                    <a:lnTo>
                      <a:pt x="92" y="36"/>
                    </a:lnTo>
                    <a:lnTo>
                      <a:pt x="94" y="31"/>
                    </a:lnTo>
                    <a:lnTo>
                      <a:pt x="94" y="29"/>
                    </a:lnTo>
                    <a:lnTo>
                      <a:pt x="96" y="24"/>
                    </a:lnTo>
                    <a:lnTo>
                      <a:pt x="95" y="21"/>
                    </a:lnTo>
                    <a:lnTo>
                      <a:pt x="96" y="20"/>
                    </a:lnTo>
                    <a:lnTo>
                      <a:pt x="93" y="20"/>
                    </a:lnTo>
                    <a:lnTo>
                      <a:pt x="95" y="18"/>
                    </a:lnTo>
                    <a:lnTo>
                      <a:pt x="95" y="14"/>
                    </a:lnTo>
                    <a:lnTo>
                      <a:pt x="94" y="11"/>
                    </a:lnTo>
                    <a:lnTo>
                      <a:pt x="95" y="10"/>
                    </a:lnTo>
                    <a:lnTo>
                      <a:pt x="98" y="9"/>
                    </a:lnTo>
                    <a:lnTo>
                      <a:pt x="99" y="8"/>
                    </a:lnTo>
                    <a:lnTo>
                      <a:pt x="99" y="4"/>
                    </a:lnTo>
                    <a:lnTo>
                      <a:pt x="101" y="4"/>
                    </a:lnTo>
                    <a:lnTo>
                      <a:pt x="102" y="7"/>
                    </a:lnTo>
                    <a:lnTo>
                      <a:pt x="102" y="9"/>
                    </a:lnTo>
                    <a:lnTo>
                      <a:pt x="105" y="8"/>
                    </a:lnTo>
                    <a:lnTo>
                      <a:pt x="106" y="8"/>
                    </a:lnTo>
                    <a:lnTo>
                      <a:pt x="109" y="7"/>
                    </a:lnTo>
                    <a:lnTo>
                      <a:pt x="109" y="4"/>
                    </a:lnTo>
                    <a:lnTo>
                      <a:pt x="106" y="4"/>
                    </a:lnTo>
                    <a:lnTo>
                      <a:pt x="105" y="5"/>
                    </a:lnTo>
                    <a:lnTo>
                      <a:pt x="104" y="3"/>
                    </a:lnTo>
                    <a:lnTo>
                      <a:pt x="106" y="0"/>
                    </a:lnTo>
                    <a:lnTo>
                      <a:pt x="109" y="2"/>
                    </a:lnTo>
                    <a:lnTo>
                      <a:pt x="111" y="2"/>
                    </a:lnTo>
                    <a:lnTo>
                      <a:pt x="110" y="4"/>
                    </a:lnTo>
                    <a:lnTo>
                      <a:pt x="110" y="10"/>
                    </a:lnTo>
                    <a:lnTo>
                      <a:pt x="111" y="13"/>
                    </a:lnTo>
                    <a:lnTo>
                      <a:pt x="113" y="15"/>
                    </a:lnTo>
                    <a:lnTo>
                      <a:pt x="115" y="18"/>
                    </a:lnTo>
                    <a:lnTo>
                      <a:pt x="116" y="19"/>
                    </a:lnTo>
                    <a:lnTo>
                      <a:pt x="116" y="24"/>
                    </a:lnTo>
                    <a:lnTo>
                      <a:pt x="117" y="25"/>
                    </a:lnTo>
                    <a:lnTo>
                      <a:pt x="116" y="26"/>
                    </a:lnTo>
                    <a:lnTo>
                      <a:pt x="115" y="29"/>
                    </a:lnTo>
                    <a:lnTo>
                      <a:pt x="115" y="30"/>
                    </a:lnTo>
                    <a:lnTo>
                      <a:pt x="112" y="32"/>
                    </a:lnTo>
                    <a:lnTo>
                      <a:pt x="112" y="33"/>
                    </a:lnTo>
                    <a:lnTo>
                      <a:pt x="111" y="36"/>
                    </a:lnTo>
                    <a:lnTo>
                      <a:pt x="111" y="39"/>
                    </a:lnTo>
                    <a:lnTo>
                      <a:pt x="106" y="39"/>
                    </a:lnTo>
                    <a:lnTo>
                      <a:pt x="106" y="41"/>
                    </a:lnTo>
                    <a:lnTo>
                      <a:pt x="105" y="43"/>
                    </a:lnTo>
                    <a:lnTo>
                      <a:pt x="105" y="44"/>
                    </a:lnTo>
                    <a:lnTo>
                      <a:pt x="106" y="47"/>
                    </a:lnTo>
                    <a:lnTo>
                      <a:pt x="106" y="53"/>
                    </a:lnTo>
                    <a:lnTo>
                      <a:pt x="105" y="55"/>
                    </a:lnTo>
                    <a:lnTo>
                      <a:pt x="104" y="57"/>
                    </a:lnTo>
                    <a:lnTo>
                      <a:pt x="104" y="58"/>
                    </a:lnTo>
                    <a:lnTo>
                      <a:pt x="102" y="60"/>
                    </a:lnTo>
                    <a:lnTo>
                      <a:pt x="102" y="61"/>
                    </a:lnTo>
                    <a:lnTo>
                      <a:pt x="101" y="64"/>
                    </a:lnTo>
                    <a:lnTo>
                      <a:pt x="101" y="67"/>
                    </a:lnTo>
                    <a:lnTo>
                      <a:pt x="102" y="69"/>
                    </a:lnTo>
                    <a:lnTo>
                      <a:pt x="104" y="71"/>
                    </a:lnTo>
                    <a:lnTo>
                      <a:pt x="102" y="71"/>
                    </a:lnTo>
                    <a:lnTo>
                      <a:pt x="101" y="72"/>
                    </a:lnTo>
                    <a:lnTo>
                      <a:pt x="100" y="75"/>
                    </a:lnTo>
                    <a:lnTo>
                      <a:pt x="100" y="76"/>
                    </a:lnTo>
                    <a:lnTo>
                      <a:pt x="99" y="78"/>
                    </a:lnTo>
                    <a:lnTo>
                      <a:pt x="96" y="78"/>
                    </a:lnTo>
                    <a:lnTo>
                      <a:pt x="94" y="81"/>
                    </a:lnTo>
                    <a:lnTo>
                      <a:pt x="94" y="76"/>
                    </a:lnTo>
                    <a:lnTo>
                      <a:pt x="95" y="74"/>
                    </a:lnTo>
                    <a:lnTo>
                      <a:pt x="95" y="72"/>
                    </a:lnTo>
                    <a:lnTo>
                      <a:pt x="94" y="72"/>
                    </a:lnTo>
                    <a:lnTo>
                      <a:pt x="92" y="75"/>
                    </a:lnTo>
                    <a:lnTo>
                      <a:pt x="93" y="77"/>
                    </a:lnTo>
                    <a:lnTo>
                      <a:pt x="92" y="78"/>
                    </a:lnTo>
                    <a:lnTo>
                      <a:pt x="90" y="76"/>
                    </a:lnTo>
                    <a:lnTo>
                      <a:pt x="88" y="76"/>
                    </a:lnTo>
                    <a:lnTo>
                      <a:pt x="87" y="77"/>
                    </a:lnTo>
                    <a:lnTo>
                      <a:pt x="87" y="78"/>
                    </a:lnTo>
                    <a:lnTo>
                      <a:pt x="86" y="80"/>
                    </a:lnTo>
                    <a:lnTo>
                      <a:pt x="86" y="82"/>
                    </a:lnTo>
                    <a:lnTo>
                      <a:pt x="83" y="85"/>
                    </a:lnTo>
                    <a:lnTo>
                      <a:pt x="82" y="82"/>
                    </a:lnTo>
                    <a:lnTo>
                      <a:pt x="84" y="80"/>
                    </a:lnTo>
                    <a:lnTo>
                      <a:pt x="82" y="78"/>
                    </a:lnTo>
                    <a:lnTo>
                      <a:pt x="81" y="78"/>
                    </a:lnTo>
                    <a:lnTo>
                      <a:pt x="80" y="81"/>
                    </a:lnTo>
                    <a:lnTo>
                      <a:pt x="77" y="83"/>
                    </a:lnTo>
                    <a:lnTo>
                      <a:pt x="75" y="85"/>
                    </a:lnTo>
                    <a:lnTo>
                      <a:pt x="73" y="83"/>
                    </a:lnTo>
                    <a:lnTo>
                      <a:pt x="69" y="83"/>
                    </a:lnTo>
                    <a:lnTo>
                      <a:pt x="67" y="85"/>
                    </a:lnTo>
                    <a:lnTo>
                      <a:pt x="65" y="85"/>
                    </a:lnTo>
                    <a:lnTo>
                      <a:pt x="66" y="83"/>
                    </a:lnTo>
                    <a:lnTo>
                      <a:pt x="64" y="81"/>
                    </a:lnTo>
                    <a:lnTo>
                      <a:pt x="64" y="83"/>
                    </a:lnTo>
                    <a:lnTo>
                      <a:pt x="63" y="81"/>
                    </a:lnTo>
                    <a:lnTo>
                      <a:pt x="63" y="80"/>
                    </a:lnTo>
                    <a:lnTo>
                      <a:pt x="61" y="80"/>
                    </a:lnTo>
                    <a:lnTo>
                      <a:pt x="59" y="82"/>
                    </a:lnTo>
                    <a:lnTo>
                      <a:pt x="59" y="85"/>
                    </a:lnTo>
                    <a:lnTo>
                      <a:pt x="61" y="86"/>
                    </a:lnTo>
                    <a:lnTo>
                      <a:pt x="63" y="86"/>
                    </a:lnTo>
                    <a:lnTo>
                      <a:pt x="63" y="88"/>
                    </a:lnTo>
                    <a:lnTo>
                      <a:pt x="59" y="88"/>
                    </a:lnTo>
                    <a:lnTo>
                      <a:pt x="58" y="89"/>
                    </a:lnTo>
                    <a:lnTo>
                      <a:pt x="55" y="91"/>
                    </a:lnTo>
                    <a:lnTo>
                      <a:pt x="55" y="93"/>
                    </a:lnTo>
                    <a:lnTo>
                      <a:pt x="54" y="94"/>
                    </a:lnTo>
                    <a:lnTo>
                      <a:pt x="54" y="95"/>
                    </a:lnTo>
                    <a:lnTo>
                      <a:pt x="52" y="98"/>
                    </a:lnTo>
                    <a:lnTo>
                      <a:pt x="49" y="98"/>
                    </a:lnTo>
                    <a:lnTo>
                      <a:pt x="46" y="94"/>
                    </a:lnTo>
                    <a:lnTo>
                      <a:pt x="43" y="93"/>
                    </a:lnTo>
                    <a:lnTo>
                      <a:pt x="44" y="92"/>
                    </a:lnTo>
                    <a:lnTo>
                      <a:pt x="44" y="88"/>
                    </a:lnTo>
                    <a:lnTo>
                      <a:pt x="48" y="85"/>
                    </a:lnTo>
                    <a:lnTo>
                      <a:pt x="47" y="83"/>
                    </a:lnTo>
                    <a:lnTo>
                      <a:pt x="41" y="83"/>
                    </a:lnTo>
                    <a:lnTo>
                      <a:pt x="38" y="82"/>
                    </a:lnTo>
                    <a:lnTo>
                      <a:pt x="37" y="83"/>
                    </a:lnTo>
                    <a:lnTo>
                      <a:pt x="36" y="83"/>
                    </a:lnTo>
                    <a:lnTo>
                      <a:pt x="35" y="85"/>
                    </a:lnTo>
                    <a:lnTo>
                      <a:pt x="32" y="85"/>
                    </a:lnTo>
                    <a:lnTo>
                      <a:pt x="32" y="87"/>
                    </a:lnTo>
                    <a:lnTo>
                      <a:pt x="30" y="86"/>
                    </a:lnTo>
                    <a:lnTo>
                      <a:pt x="27" y="86"/>
                    </a:lnTo>
                    <a:lnTo>
                      <a:pt x="25" y="87"/>
                    </a:lnTo>
                    <a:lnTo>
                      <a:pt x="24" y="87"/>
                    </a:lnTo>
                    <a:lnTo>
                      <a:pt x="21" y="88"/>
                    </a:lnTo>
                    <a:lnTo>
                      <a:pt x="20" y="89"/>
                    </a:lnTo>
                    <a:lnTo>
                      <a:pt x="18" y="89"/>
                    </a:lnTo>
                    <a:lnTo>
                      <a:pt x="17" y="88"/>
                    </a:lnTo>
                    <a:lnTo>
                      <a:pt x="15" y="88"/>
                    </a:lnTo>
                    <a:lnTo>
                      <a:pt x="14" y="89"/>
                    </a:lnTo>
                    <a:lnTo>
                      <a:pt x="14" y="91"/>
                    </a:lnTo>
                    <a:lnTo>
                      <a:pt x="13" y="93"/>
                    </a:lnTo>
                    <a:lnTo>
                      <a:pt x="12" y="92"/>
                    </a:lnTo>
                    <a:lnTo>
                      <a:pt x="6" y="92"/>
                    </a:lnTo>
                    <a:lnTo>
                      <a:pt x="5" y="93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92" name="Freeform 1059"/>
              <p:cNvSpPr>
                <a:spLocks/>
              </p:cNvSpPr>
              <p:nvPr/>
            </p:nvSpPr>
            <p:spPr bwMode="auto">
              <a:xfrm>
                <a:off x="2659" y="1452"/>
                <a:ext cx="136" cy="116"/>
              </a:xfrm>
              <a:custGeom>
                <a:avLst/>
                <a:gdLst>
                  <a:gd name="T0" fmla="*/ 131 w 136"/>
                  <a:gd name="T1" fmla="*/ 94 h 116"/>
                  <a:gd name="T2" fmla="*/ 126 w 136"/>
                  <a:gd name="T3" fmla="*/ 98 h 116"/>
                  <a:gd name="T4" fmla="*/ 119 w 136"/>
                  <a:gd name="T5" fmla="*/ 106 h 116"/>
                  <a:gd name="T6" fmla="*/ 101 w 136"/>
                  <a:gd name="T7" fmla="*/ 102 h 116"/>
                  <a:gd name="T8" fmla="*/ 93 w 136"/>
                  <a:gd name="T9" fmla="*/ 101 h 116"/>
                  <a:gd name="T10" fmla="*/ 84 w 136"/>
                  <a:gd name="T11" fmla="*/ 105 h 116"/>
                  <a:gd name="T12" fmla="*/ 80 w 136"/>
                  <a:gd name="T13" fmla="*/ 114 h 116"/>
                  <a:gd name="T14" fmla="*/ 73 w 136"/>
                  <a:gd name="T15" fmla="*/ 116 h 116"/>
                  <a:gd name="T16" fmla="*/ 69 w 136"/>
                  <a:gd name="T17" fmla="*/ 113 h 116"/>
                  <a:gd name="T18" fmla="*/ 63 w 136"/>
                  <a:gd name="T19" fmla="*/ 111 h 116"/>
                  <a:gd name="T20" fmla="*/ 57 w 136"/>
                  <a:gd name="T21" fmla="*/ 112 h 116"/>
                  <a:gd name="T22" fmla="*/ 51 w 136"/>
                  <a:gd name="T23" fmla="*/ 112 h 116"/>
                  <a:gd name="T24" fmla="*/ 43 w 136"/>
                  <a:gd name="T25" fmla="*/ 108 h 116"/>
                  <a:gd name="T26" fmla="*/ 35 w 136"/>
                  <a:gd name="T27" fmla="*/ 106 h 116"/>
                  <a:gd name="T28" fmla="*/ 33 w 136"/>
                  <a:gd name="T29" fmla="*/ 102 h 116"/>
                  <a:gd name="T30" fmla="*/ 37 w 136"/>
                  <a:gd name="T31" fmla="*/ 91 h 116"/>
                  <a:gd name="T32" fmla="*/ 39 w 136"/>
                  <a:gd name="T33" fmla="*/ 85 h 116"/>
                  <a:gd name="T34" fmla="*/ 40 w 136"/>
                  <a:gd name="T35" fmla="*/ 75 h 116"/>
                  <a:gd name="T36" fmla="*/ 45 w 136"/>
                  <a:gd name="T37" fmla="*/ 83 h 116"/>
                  <a:gd name="T38" fmla="*/ 40 w 136"/>
                  <a:gd name="T39" fmla="*/ 74 h 116"/>
                  <a:gd name="T40" fmla="*/ 39 w 136"/>
                  <a:gd name="T41" fmla="*/ 68 h 116"/>
                  <a:gd name="T42" fmla="*/ 33 w 136"/>
                  <a:gd name="T43" fmla="*/ 63 h 116"/>
                  <a:gd name="T44" fmla="*/ 28 w 136"/>
                  <a:gd name="T45" fmla="*/ 55 h 116"/>
                  <a:gd name="T46" fmla="*/ 25 w 136"/>
                  <a:gd name="T47" fmla="*/ 50 h 116"/>
                  <a:gd name="T48" fmla="*/ 21 w 136"/>
                  <a:gd name="T49" fmla="*/ 47 h 116"/>
                  <a:gd name="T50" fmla="*/ 14 w 136"/>
                  <a:gd name="T51" fmla="*/ 45 h 116"/>
                  <a:gd name="T52" fmla="*/ 4 w 136"/>
                  <a:gd name="T53" fmla="*/ 42 h 116"/>
                  <a:gd name="T54" fmla="*/ 4 w 136"/>
                  <a:gd name="T55" fmla="*/ 39 h 116"/>
                  <a:gd name="T56" fmla="*/ 0 w 136"/>
                  <a:gd name="T57" fmla="*/ 38 h 116"/>
                  <a:gd name="T58" fmla="*/ 8 w 136"/>
                  <a:gd name="T59" fmla="*/ 33 h 116"/>
                  <a:gd name="T60" fmla="*/ 15 w 136"/>
                  <a:gd name="T61" fmla="*/ 31 h 116"/>
                  <a:gd name="T62" fmla="*/ 28 w 136"/>
                  <a:gd name="T63" fmla="*/ 34 h 116"/>
                  <a:gd name="T64" fmla="*/ 34 w 136"/>
                  <a:gd name="T65" fmla="*/ 33 h 116"/>
                  <a:gd name="T66" fmla="*/ 31 w 136"/>
                  <a:gd name="T67" fmla="*/ 21 h 116"/>
                  <a:gd name="T68" fmla="*/ 39 w 136"/>
                  <a:gd name="T69" fmla="*/ 24 h 116"/>
                  <a:gd name="T70" fmla="*/ 47 w 136"/>
                  <a:gd name="T71" fmla="*/ 25 h 116"/>
                  <a:gd name="T72" fmla="*/ 51 w 136"/>
                  <a:gd name="T73" fmla="*/ 23 h 116"/>
                  <a:gd name="T74" fmla="*/ 62 w 136"/>
                  <a:gd name="T75" fmla="*/ 16 h 116"/>
                  <a:gd name="T76" fmla="*/ 67 w 136"/>
                  <a:gd name="T77" fmla="*/ 11 h 116"/>
                  <a:gd name="T78" fmla="*/ 72 w 136"/>
                  <a:gd name="T79" fmla="*/ 1 h 116"/>
                  <a:gd name="T80" fmla="*/ 78 w 136"/>
                  <a:gd name="T81" fmla="*/ 3 h 116"/>
                  <a:gd name="T82" fmla="*/ 84 w 136"/>
                  <a:gd name="T83" fmla="*/ 6 h 116"/>
                  <a:gd name="T84" fmla="*/ 91 w 136"/>
                  <a:gd name="T85" fmla="*/ 11 h 116"/>
                  <a:gd name="T86" fmla="*/ 98 w 136"/>
                  <a:gd name="T87" fmla="*/ 16 h 116"/>
                  <a:gd name="T88" fmla="*/ 101 w 136"/>
                  <a:gd name="T89" fmla="*/ 17 h 116"/>
                  <a:gd name="T90" fmla="*/ 108 w 136"/>
                  <a:gd name="T91" fmla="*/ 22 h 116"/>
                  <a:gd name="T92" fmla="*/ 116 w 136"/>
                  <a:gd name="T93" fmla="*/ 23 h 116"/>
                  <a:gd name="T94" fmla="*/ 124 w 136"/>
                  <a:gd name="T95" fmla="*/ 28 h 116"/>
                  <a:gd name="T96" fmla="*/ 133 w 136"/>
                  <a:gd name="T97" fmla="*/ 28 h 116"/>
                  <a:gd name="T98" fmla="*/ 133 w 136"/>
                  <a:gd name="T99" fmla="*/ 31 h 116"/>
                  <a:gd name="T100" fmla="*/ 131 w 136"/>
                  <a:gd name="T101" fmla="*/ 39 h 116"/>
                  <a:gd name="T102" fmla="*/ 130 w 136"/>
                  <a:gd name="T103" fmla="*/ 47 h 116"/>
                  <a:gd name="T104" fmla="*/ 127 w 136"/>
                  <a:gd name="T105" fmla="*/ 50 h 116"/>
                  <a:gd name="T106" fmla="*/ 124 w 136"/>
                  <a:gd name="T107" fmla="*/ 52 h 116"/>
                  <a:gd name="T108" fmla="*/ 116 w 136"/>
                  <a:gd name="T109" fmla="*/ 60 h 116"/>
                  <a:gd name="T110" fmla="*/ 113 w 136"/>
                  <a:gd name="T111" fmla="*/ 67 h 116"/>
                  <a:gd name="T112" fmla="*/ 118 w 136"/>
                  <a:gd name="T113" fmla="*/ 64 h 116"/>
                  <a:gd name="T114" fmla="*/ 123 w 136"/>
                  <a:gd name="T115" fmla="*/ 68 h 116"/>
                  <a:gd name="T116" fmla="*/ 124 w 136"/>
                  <a:gd name="T117" fmla="*/ 75 h 116"/>
                  <a:gd name="T118" fmla="*/ 121 w 136"/>
                  <a:gd name="T119" fmla="*/ 80 h 116"/>
                  <a:gd name="T120" fmla="*/ 124 w 136"/>
                  <a:gd name="T121" fmla="*/ 84 h 116"/>
                  <a:gd name="T122" fmla="*/ 124 w 136"/>
                  <a:gd name="T123" fmla="*/ 9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6" h="116">
                    <a:moveTo>
                      <a:pt x="124" y="91"/>
                    </a:moveTo>
                    <a:lnTo>
                      <a:pt x="125" y="92"/>
                    </a:lnTo>
                    <a:lnTo>
                      <a:pt x="129" y="92"/>
                    </a:lnTo>
                    <a:lnTo>
                      <a:pt x="131" y="94"/>
                    </a:lnTo>
                    <a:lnTo>
                      <a:pt x="130" y="95"/>
                    </a:lnTo>
                    <a:lnTo>
                      <a:pt x="129" y="97"/>
                    </a:lnTo>
                    <a:lnTo>
                      <a:pt x="129" y="98"/>
                    </a:lnTo>
                    <a:lnTo>
                      <a:pt x="126" y="98"/>
                    </a:lnTo>
                    <a:lnTo>
                      <a:pt x="125" y="101"/>
                    </a:lnTo>
                    <a:lnTo>
                      <a:pt x="123" y="101"/>
                    </a:lnTo>
                    <a:lnTo>
                      <a:pt x="120" y="103"/>
                    </a:lnTo>
                    <a:lnTo>
                      <a:pt x="119" y="106"/>
                    </a:lnTo>
                    <a:lnTo>
                      <a:pt x="109" y="106"/>
                    </a:lnTo>
                    <a:lnTo>
                      <a:pt x="107" y="103"/>
                    </a:lnTo>
                    <a:lnTo>
                      <a:pt x="103" y="103"/>
                    </a:lnTo>
                    <a:lnTo>
                      <a:pt x="101" y="102"/>
                    </a:lnTo>
                    <a:lnTo>
                      <a:pt x="100" y="103"/>
                    </a:lnTo>
                    <a:lnTo>
                      <a:pt x="98" y="102"/>
                    </a:lnTo>
                    <a:lnTo>
                      <a:pt x="95" y="102"/>
                    </a:lnTo>
                    <a:lnTo>
                      <a:pt x="93" y="101"/>
                    </a:lnTo>
                    <a:lnTo>
                      <a:pt x="91" y="101"/>
                    </a:lnTo>
                    <a:lnTo>
                      <a:pt x="89" y="103"/>
                    </a:lnTo>
                    <a:lnTo>
                      <a:pt x="86" y="105"/>
                    </a:lnTo>
                    <a:lnTo>
                      <a:pt x="84" y="105"/>
                    </a:lnTo>
                    <a:lnTo>
                      <a:pt x="83" y="106"/>
                    </a:lnTo>
                    <a:lnTo>
                      <a:pt x="83" y="113"/>
                    </a:lnTo>
                    <a:lnTo>
                      <a:pt x="84" y="114"/>
                    </a:lnTo>
                    <a:lnTo>
                      <a:pt x="80" y="114"/>
                    </a:lnTo>
                    <a:lnTo>
                      <a:pt x="78" y="116"/>
                    </a:lnTo>
                    <a:lnTo>
                      <a:pt x="77" y="116"/>
                    </a:lnTo>
                    <a:lnTo>
                      <a:pt x="74" y="114"/>
                    </a:lnTo>
                    <a:lnTo>
                      <a:pt x="73" y="116"/>
                    </a:lnTo>
                    <a:lnTo>
                      <a:pt x="70" y="114"/>
                    </a:lnTo>
                    <a:lnTo>
                      <a:pt x="68" y="114"/>
                    </a:lnTo>
                    <a:lnTo>
                      <a:pt x="68" y="113"/>
                    </a:lnTo>
                    <a:lnTo>
                      <a:pt x="69" y="113"/>
                    </a:lnTo>
                    <a:lnTo>
                      <a:pt x="67" y="112"/>
                    </a:lnTo>
                    <a:lnTo>
                      <a:pt x="66" y="112"/>
                    </a:lnTo>
                    <a:lnTo>
                      <a:pt x="66" y="113"/>
                    </a:lnTo>
                    <a:lnTo>
                      <a:pt x="63" y="111"/>
                    </a:lnTo>
                    <a:lnTo>
                      <a:pt x="62" y="111"/>
                    </a:lnTo>
                    <a:lnTo>
                      <a:pt x="60" y="109"/>
                    </a:lnTo>
                    <a:lnTo>
                      <a:pt x="57" y="109"/>
                    </a:lnTo>
                    <a:lnTo>
                      <a:pt x="57" y="112"/>
                    </a:lnTo>
                    <a:lnTo>
                      <a:pt x="56" y="112"/>
                    </a:lnTo>
                    <a:lnTo>
                      <a:pt x="55" y="111"/>
                    </a:lnTo>
                    <a:lnTo>
                      <a:pt x="52" y="111"/>
                    </a:lnTo>
                    <a:lnTo>
                      <a:pt x="51" y="112"/>
                    </a:lnTo>
                    <a:lnTo>
                      <a:pt x="49" y="111"/>
                    </a:lnTo>
                    <a:lnTo>
                      <a:pt x="47" y="109"/>
                    </a:lnTo>
                    <a:lnTo>
                      <a:pt x="44" y="109"/>
                    </a:lnTo>
                    <a:lnTo>
                      <a:pt x="43" y="108"/>
                    </a:lnTo>
                    <a:lnTo>
                      <a:pt x="40" y="108"/>
                    </a:lnTo>
                    <a:lnTo>
                      <a:pt x="39" y="107"/>
                    </a:lnTo>
                    <a:lnTo>
                      <a:pt x="37" y="106"/>
                    </a:lnTo>
                    <a:lnTo>
                      <a:pt x="35" y="106"/>
                    </a:lnTo>
                    <a:lnTo>
                      <a:pt x="37" y="105"/>
                    </a:lnTo>
                    <a:lnTo>
                      <a:pt x="34" y="103"/>
                    </a:lnTo>
                    <a:lnTo>
                      <a:pt x="32" y="103"/>
                    </a:lnTo>
                    <a:lnTo>
                      <a:pt x="33" y="102"/>
                    </a:lnTo>
                    <a:lnTo>
                      <a:pt x="35" y="101"/>
                    </a:lnTo>
                    <a:lnTo>
                      <a:pt x="35" y="97"/>
                    </a:lnTo>
                    <a:lnTo>
                      <a:pt x="37" y="95"/>
                    </a:lnTo>
                    <a:lnTo>
                      <a:pt x="37" y="91"/>
                    </a:lnTo>
                    <a:lnTo>
                      <a:pt x="38" y="89"/>
                    </a:lnTo>
                    <a:lnTo>
                      <a:pt x="38" y="86"/>
                    </a:lnTo>
                    <a:lnTo>
                      <a:pt x="40" y="86"/>
                    </a:lnTo>
                    <a:lnTo>
                      <a:pt x="39" y="85"/>
                    </a:lnTo>
                    <a:lnTo>
                      <a:pt x="38" y="86"/>
                    </a:lnTo>
                    <a:lnTo>
                      <a:pt x="38" y="77"/>
                    </a:lnTo>
                    <a:lnTo>
                      <a:pt x="39" y="75"/>
                    </a:lnTo>
                    <a:lnTo>
                      <a:pt x="40" y="75"/>
                    </a:lnTo>
                    <a:lnTo>
                      <a:pt x="41" y="77"/>
                    </a:lnTo>
                    <a:lnTo>
                      <a:pt x="43" y="79"/>
                    </a:lnTo>
                    <a:lnTo>
                      <a:pt x="44" y="80"/>
                    </a:lnTo>
                    <a:lnTo>
                      <a:pt x="45" y="83"/>
                    </a:lnTo>
                    <a:lnTo>
                      <a:pt x="44" y="80"/>
                    </a:lnTo>
                    <a:lnTo>
                      <a:pt x="43" y="79"/>
                    </a:lnTo>
                    <a:lnTo>
                      <a:pt x="43" y="75"/>
                    </a:lnTo>
                    <a:lnTo>
                      <a:pt x="40" y="74"/>
                    </a:lnTo>
                    <a:lnTo>
                      <a:pt x="39" y="73"/>
                    </a:lnTo>
                    <a:lnTo>
                      <a:pt x="38" y="73"/>
                    </a:lnTo>
                    <a:lnTo>
                      <a:pt x="39" y="72"/>
                    </a:lnTo>
                    <a:lnTo>
                      <a:pt x="39" y="68"/>
                    </a:lnTo>
                    <a:lnTo>
                      <a:pt x="38" y="67"/>
                    </a:lnTo>
                    <a:lnTo>
                      <a:pt x="39" y="64"/>
                    </a:lnTo>
                    <a:lnTo>
                      <a:pt x="35" y="64"/>
                    </a:lnTo>
                    <a:lnTo>
                      <a:pt x="33" y="63"/>
                    </a:lnTo>
                    <a:lnTo>
                      <a:pt x="28" y="58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28" y="55"/>
                    </a:lnTo>
                    <a:lnTo>
                      <a:pt x="28" y="52"/>
                    </a:lnTo>
                    <a:lnTo>
                      <a:pt x="29" y="52"/>
                    </a:lnTo>
                    <a:lnTo>
                      <a:pt x="23" y="52"/>
                    </a:lnTo>
                    <a:lnTo>
                      <a:pt x="25" y="50"/>
                    </a:lnTo>
                    <a:lnTo>
                      <a:pt x="23" y="49"/>
                    </a:lnTo>
                    <a:lnTo>
                      <a:pt x="21" y="49"/>
                    </a:lnTo>
                    <a:lnTo>
                      <a:pt x="22" y="47"/>
                    </a:lnTo>
                    <a:lnTo>
                      <a:pt x="21" y="47"/>
                    </a:lnTo>
                    <a:lnTo>
                      <a:pt x="18" y="49"/>
                    </a:lnTo>
                    <a:lnTo>
                      <a:pt x="17" y="47"/>
                    </a:lnTo>
                    <a:lnTo>
                      <a:pt x="15" y="46"/>
                    </a:lnTo>
                    <a:lnTo>
                      <a:pt x="14" y="45"/>
                    </a:lnTo>
                    <a:lnTo>
                      <a:pt x="10" y="45"/>
                    </a:lnTo>
                    <a:lnTo>
                      <a:pt x="8" y="44"/>
                    </a:lnTo>
                    <a:lnTo>
                      <a:pt x="6" y="45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3" y="41"/>
                    </a:lnTo>
                    <a:lnTo>
                      <a:pt x="5" y="41"/>
                    </a:lnTo>
                    <a:lnTo>
                      <a:pt x="4" y="39"/>
                    </a:lnTo>
                    <a:lnTo>
                      <a:pt x="3" y="39"/>
                    </a:lnTo>
                    <a:lnTo>
                      <a:pt x="6" y="39"/>
                    </a:lnTo>
                    <a:lnTo>
                      <a:pt x="4" y="38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3" y="34"/>
                    </a:lnTo>
                    <a:lnTo>
                      <a:pt x="6" y="34"/>
                    </a:lnTo>
                    <a:lnTo>
                      <a:pt x="8" y="33"/>
                    </a:lnTo>
                    <a:lnTo>
                      <a:pt x="11" y="33"/>
                    </a:lnTo>
                    <a:lnTo>
                      <a:pt x="12" y="34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7" y="30"/>
                    </a:lnTo>
                    <a:lnTo>
                      <a:pt x="22" y="35"/>
                    </a:lnTo>
                    <a:lnTo>
                      <a:pt x="23" y="34"/>
                    </a:lnTo>
                    <a:lnTo>
                      <a:pt x="28" y="34"/>
                    </a:lnTo>
                    <a:lnTo>
                      <a:pt x="29" y="33"/>
                    </a:lnTo>
                    <a:lnTo>
                      <a:pt x="32" y="34"/>
                    </a:lnTo>
                    <a:lnTo>
                      <a:pt x="37" y="34"/>
                    </a:lnTo>
                    <a:lnTo>
                      <a:pt x="34" y="33"/>
                    </a:lnTo>
                    <a:lnTo>
                      <a:pt x="34" y="27"/>
                    </a:lnTo>
                    <a:lnTo>
                      <a:pt x="32" y="24"/>
                    </a:lnTo>
                    <a:lnTo>
                      <a:pt x="31" y="22"/>
                    </a:lnTo>
                    <a:lnTo>
                      <a:pt x="31" y="21"/>
                    </a:lnTo>
                    <a:lnTo>
                      <a:pt x="33" y="19"/>
                    </a:lnTo>
                    <a:lnTo>
                      <a:pt x="37" y="19"/>
                    </a:lnTo>
                    <a:lnTo>
                      <a:pt x="37" y="22"/>
                    </a:lnTo>
                    <a:lnTo>
                      <a:pt x="39" y="24"/>
                    </a:lnTo>
                    <a:lnTo>
                      <a:pt x="40" y="23"/>
                    </a:lnTo>
                    <a:lnTo>
                      <a:pt x="43" y="24"/>
                    </a:lnTo>
                    <a:lnTo>
                      <a:pt x="46" y="24"/>
                    </a:lnTo>
                    <a:lnTo>
                      <a:pt x="47" y="25"/>
                    </a:lnTo>
                    <a:lnTo>
                      <a:pt x="50" y="24"/>
                    </a:lnTo>
                    <a:lnTo>
                      <a:pt x="51" y="23"/>
                    </a:lnTo>
                    <a:lnTo>
                      <a:pt x="55" y="23"/>
                    </a:lnTo>
                    <a:lnTo>
                      <a:pt x="51" y="23"/>
                    </a:lnTo>
                    <a:lnTo>
                      <a:pt x="52" y="21"/>
                    </a:lnTo>
                    <a:lnTo>
                      <a:pt x="56" y="17"/>
                    </a:lnTo>
                    <a:lnTo>
                      <a:pt x="61" y="17"/>
                    </a:lnTo>
                    <a:lnTo>
                      <a:pt x="62" y="16"/>
                    </a:lnTo>
                    <a:lnTo>
                      <a:pt x="64" y="14"/>
                    </a:lnTo>
                    <a:lnTo>
                      <a:pt x="66" y="13"/>
                    </a:lnTo>
                    <a:lnTo>
                      <a:pt x="68" y="12"/>
                    </a:lnTo>
                    <a:lnTo>
                      <a:pt x="67" y="11"/>
                    </a:lnTo>
                    <a:lnTo>
                      <a:pt x="67" y="5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2" y="1"/>
                    </a:lnTo>
                    <a:lnTo>
                      <a:pt x="75" y="1"/>
                    </a:lnTo>
                    <a:lnTo>
                      <a:pt x="77" y="0"/>
                    </a:lnTo>
                    <a:lnTo>
                      <a:pt x="78" y="2"/>
                    </a:lnTo>
                    <a:lnTo>
                      <a:pt x="78" y="3"/>
                    </a:lnTo>
                    <a:lnTo>
                      <a:pt x="80" y="6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4" y="6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9" y="10"/>
                    </a:lnTo>
                    <a:lnTo>
                      <a:pt x="91" y="11"/>
                    </a:lnTo>
                    <a:lnTo>
                      <a:pt x="92" y="11"/>
                    </a:lnTo>
                    <a:lnTo>
                      <a:pt x="95" y="13"/>
                    </a:lnTo>
                    <a:lnTo>
                      <a:pt x="93" y="16"/>
                    </a:lnTo>
                    <a:lnTo>
                      <a:pt x="98" y="16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1" y="14"/>
                    </a:lnTo>
                    <a:lnTo>
                      <a:pt x="101" y="17"/>
                    </a:lnTo>
                    <a:lnTo>
                      <a:pt x="102" y="18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8" y="22"/>
                    </a:lnTo>
                    <a:lnTo>
                      <a:pt x="112" y="22"/>
                    </a:lnTo>
                    <a:lnTo>
                      <a:pt x="113" y="23"/>
                    </a:lnTo>
                    <a:lnTo>
                      <a:pt x="115" y="22"/>
                    </a:lnTo>
                    <a:lnTo>
                      <a:pt x="116" y="23"/>
                    </a:lnTo>
                    <a:lnTo>
                      <a:pt x="119" y="23"/>
                    </a:lnTo>
                    <a:lnTo>
                      <a:pt x="120" y="25"/>
                    </a:lnTo>
                    <a:lnTo>
                      <a:pt x="123" y="25"/>
                    </a:lnTo>
                    <a:lnTo>
                      <a:pt x="124" y="28"/>
                    </a:lnTo>
                    <a:lnTo>
                      <a:pt x="125" y="27"/>
                    </a:lnTo>
                    <a:lnTo>
                      <a:pt x="127" y="27"/>
                    </a:lnTo>
                    <a:lnTo>
                      <a:pt x="129" y="28"/>
                    </a:lnTo>
                    <a:lnTo>
                      <a:pt x="133" y="28"/>
                    </a:lnTo>
                    <a:lnTo>
                      <a:pt x="135" y="29"/>
                    </a:lnTo>
                    <a:lnTo>
                      <a:pt x="136" y="29"/>
                    </a:lnTo>
                    <a:lnTo>
                      <a:pt x="135" y="31"/>
                    </a:lnTo>
                    <a:lnTo>
                      <a:pt x="133" y="31"/>
                    </a:lnTo>
                    <a:lnTo>
                      <a:pt x="133" y="33"/>
                    </a:lnTo>
                    <a:lnTo>
                      <a:pt x="132" y="34"/>
                    </a:lnTo>
                    <a:lnTo>
                      <a:pt x="131" y="36"/>
                    </a:lnTo>
                    <a:lnTo>
                      <a:pt x="131" y="39"/>
                    </a:lnTo>
                    <a:lnTo>
                      <a:pt x="130" y="40"/>
                    </a:lnTo>
                    <a:lnTo>
                      <a:pt x="130" y="45"/>
                    </a:lnTo>
                    <a:lnTo>
                      <a:pt x="129" y="46"/>
                    </a:lnTo>
                    <a:lnTo>
                      <a:pt x="130" y="47"/>
                    </a:lnTo>
                    <a:lnTo>
                      <a:pt x="130" y="49"/>
                    </a:lnTo>
                    <a:lnTo>
                      <a:pt x="129" y="49"/>
                    </a:lnTo>
                    <a:lnTo>
                      <a:pt x="129" y="50"/>
                    </a:lnTo>
                    <a:lnTo>
                      <a:pt x="127" y="50"/>
                    </a:lnTo>
                    <a:lnTo>
                      <a:pt x="125" y="49"/>
                    </a:lnTo>
                    <a:lnTo>
                      <a:pt x="124" y="50"/>
                    </a:lnTo>
                    <a:lnTo>
                      <a:pt x="123" y="50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0" y="55"/>
                    </a:lnTo>
                    <a:lnTo>
                      <a:pt x="118" y="57"/>
                    </a:lnTo>
                    <a:lnTo>
                      <a:pt x="116" y="60"/>
                    </a:lnTo>
                    <a:lnTo>
                      <a:pt x="114" y="62"/>
                    </a:lnTo>
                    <a:lnTo>
                      <a:pt x="114" y="64"/>
                    </a:lnTo>
                    <a:lnTo>
                      <a:pt x="113" y="66"/>
                    </a:lnTo>
                    <a:lnTo>
                      <a:pt x="113" y="67"/>
                    </a:lnTo>
                    <a:lnTo>
                      <a:pt x="115" y="67"/>
                    </a:lnTo>
                    <a:lnTo>
                      <a:pt x="116" y="66"/>
                    </a:lnTo>
                    <a:lnTo>
                      <a:pt x="115" y="64"/>
                    </a:lnTo>
                    <a:lnTo>
                      <a:pt x="118" y="64"/>
                    </a:lnTo>
                    <a:lnTo>
                      <a:pt x="119" y="63"/>
                    </a:lnTo>
                    <a:lnTo>
                      <a:pt x="121" y="63"/>
                    </a:lnTo>
                    <a:lnTo>
                      <a:pt x="123" y="66"/>
                    </a:lnTo>
                    <a:lnTo>
                      <a:pt x="123" y="68"/>
                    </a:lnTo>
                    <a:lnTo>
                      <a:pt x="124" y="69"/>
                    </a:lnTo>
                    <a:lnTo>
                      <a:pt x="121" y="72"/>
                    </a:lnTo>
                    <a:lnTo>
                      <a:pt x="123" y="73"/>
                    </a:lnTo>
                    <a:lnTo>
                      <a:pt x="124" y="75"/>
                    </a:lnTo>
                    <a:lnTo>
                      <a:pt x="125" y="75"/>
                    </a:lnTo>
                    <a:lnTo>
                      <a:pt x="125" y="78"/>
                    </a:lnTo>
                    <a:lnTo>
                      <a:pt x="124" y="79"/>
                    </a:lnTo>
                    <a:lnTo>
                      <a:pt x="121" y="80"/>
                    </a:lnTo>
                    <a:lnTo>
                      <a:pt x="120" y="80"/>
                    </a:lnTo>
                    <a:lnTo>
                      <a:pt x="121" y="81"/>
                    </a:lnTo>
                    <a:lnTo>
                      <a:pt x="121" y="84"/>
                    </a:lnTo>
                    <a:lnTo>
                      <a:pt x="124" y="84"/>
                    </a:lnTo>
                    <a:lnTo>
                      <a:pt x="124" y="85"/>
                    </a:lnTo>
                    <a:lnTo>
                      <a:pt x="123" y="86"/>
                    </a:lnTo>
                    <a:lnTo>
                      <a:pt x="123" y="90"/>
                    </a:lnTo>
                    <a:lnTo>
                      <a:pt x="124" y="91"/>
                    </a:lnTo>
                    <a:close/>
                  </a:path>
                </a:pathLst>
              </a:custGeom>
              <a:solidFill>
                <a:srgbClr val="0078BC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93" name="Freeform 1060"/>
              <p:cNvSpPr>
                <a:spLocks/>
              </p:cNvSpPr>
              <p:nvPr/>
            </p:nvSpPr>
            <p:spPr bwMode="auto">
              <a:xfrm>
                <a:off x="2850" y="1790"/>
                <a:ext cx="109" cy="172"/>
              </a:xfrm>
              <a:custGeom>
                <a:avLst/>
                <a:gdLst>
                  <a:gd name="T0" fmla="*/ 5 w 109"/>
                  <a:gd name="T1" fmla="*/ 110 h 172"/>
                  <a:gd name="T2" fmla="*/ 0 w 109"/>
                  <a:gd name="T3" fmla="*/ 99 h 172"/>
                  <a:gd name="T4" fmla="*/ 3 w 109"/>
                  <a:gd name="T5" fmla="*/ 94 h 172"/>
                  <a:gd name="T6" fmla="*/ 7 w 109"/>
                  <a:gd name="T7" fmla="*/ 88 h 172"/>
                  <a:gd name="T8" fmla="*/ 13 w 109"/>
                  <a:gd name="T9" fmla="*/ 82 h 172"/>
                  <a:gd name="T10" fmla="*/ 21 w 109"/>
                  <a:gd name="T11" fmla="*/ 60 h 172"/>
                  <a:gd name="T12" fmla="*/ 23 w 109"/>
                  <a:gd name="T13" fmla="*/ 43 h 172"/>
                  <a:gd name="T14" fmla="*/ 25 w 109"/>
                  <a:gd name="T15" fmla="*/ 33 h 172"/>
                  <a:gd name="T16" fmla="*/ 22 w 109"/>
                  <a:gd name="T17" fmla="*/ 27 h 172"/>
                  <a:gd name="T18" fmla="*/ 17 w 109"/>
                  <a:gd name="T19" fmla="*/ 13 h 172"/>
                  <a:gd name="T20" fmla="*/ 26 w 109"/>
                  <a:gd name="T21" fmla="*/ 0 h 172"/>
                  <a:gd name="T22" fmla="*/ 33 w 109"/>
                  <a:gd name="T23" fmla="*/ 3 h 172"/>
                  <a:gd name="T24" fmla="*/ 86 w 109"/>
                  <a:gd name="T25" fmla="*/ 31 h 172"/>
                  <a:gd name="T26" fmla="*/ 109 w 109"/>
                  <a:gd name="T27" fmla="*/ 84 h 172"/>
                  <a:gd name="T28" fmla="*/ 100 w 109"/>
                  <a:gd name="T29" fmla="*/ 88 h 172"/>
                  <a:gd name="T30" fmla="*/ 96 w 109"/>
                  <a:gd name="T31" fmla="*/ 94 h 172"/>
                  <a:gd name="T32" fmla="*/ 92 w 109"/>
                  <a:gd name="T33" fmla="*/ 98 h 172"/>
                  <a:gd name="T34" fmla="*/ 94 w 109"/>
                  <a:gd name="T35" fmla="*/ 103 h 172"/>
                  <a:gd name="T36" fmla="*/ 91 w 109"/>
                  <a:gd name="T37" fmla="*/ 108 h 172"/>
                  <a:gd name="T38" fmla="*/ 88 w 109"/>
                  <a:gd name="T39" fmla="*/ 114 h 172"/>
                  <a:gd name="T40" fmla="*/ 92 w 109"/>
                  <a:gd name="T41" fmla="*/ 117 h 172"/>
                  <a:gd name="T42" fmla="*/ 95 w 109"/>
                  <a:gd name="T43" fmla="*/ 123 h 172"/>
                  <a:gd name="T44" fmla="*/ 98 w 109"/>
                  <a:gd name="T45" fmla="*/ 131 h 172"/>
                  <a:gd name="T46" fmla="*/ 92 w 109"/>
                  <a:gd name="T47" fmla="*/ 136 h 172"/>
                  <a:gd name="T48" fmla="*/ 86 w 109"/>
                  <a:gd name="T49" fmla="*/ 142 h 172"/>
                  <a:gd name="T50" fmla="*/ 72 w 109"/>
                  <a:gd name="T51" fmla="*/ 155 h 172"/>
                  <a:gd name="T52" fmla="*/ 59 w 109"/>
                  <a:gd name="T53" fmla="*/ 156 h 172"/>
                  <a:gd name="T54" fmla="*/ 59 w 109"/>
                  <a:gd name="T55" fmla="*/ 161 h 172"/>
                  <a:gd name="T56" fmla="*/ 54 w 109"/>
                  <a:gd name="T57" fmla="*/ 166 h 172"/>
                  <a:gd name="T58" fmla="*/ 43 w 109"/>
                  <a:gd name="T59" fmla="*/ 169 h 172"/>
                  <a:gd name="T60" fmla="*/ 37 w 109"/>
                  <a:gd name="T61" fmla="*/ 171 h 172"/>
                  <a:gd name="T62" fmla="*/ 29 w 109"/>
                  <a:gd name="T63" fmla="*/ 171 h 172"/>
                  <a:gd name="T64" fmla="*/ 21 w 109"/>
                  <a:gd name="T65" fmla="*/ 172 h 172"/>
                  <a:gd name="T66" fmla="*/ 21 w 109"/>
                  <a:gd name="T67" fmla="*/ 169 h 172"/>
                  <a:gd name="T68" fmla="*/ 19 w 109"/>
                  <a:gd name="T69" fmla="*/ 161 h 172"/>
                  <a:gd name="T70" fmla="*/ 15 w 109"/>
                  <a:gd name="T71" fmla="*/ 159 h 172"/>
                  <a:gd name="T72" fmla="*/ 9 w 109"/>
                  <a:gd name="T73" fmla="*/ 153 h 172"/>
                  <a:gd name="T74" fmla="*/ 9 w 109"/>
                  <a:gd name="T75" fmla="*/ 145 h 172"/>
                  <a:gd name="T76" fmla="*/ 21 w 109"/>
                  <a:gd name="T77" fmla="*/ 147 h 172"/>
                  <a:gd name="T78" fmla="*/ 17 w 109"/>
                  <a:gd name="T79" fmla="*/ 140 h 172"/>
                  <a:gd name="T80" fmla="*/ 16 w 109"/>
                  <a:gd name="T81" fmla="*/ 132 h 172"/>
                  <a:gd name="T82" fmla="*/ 17 w 109"/>
                  <a:gd name="T83" fmla="*/ 126 h 172"/>
                  <a:gd name="T84" fmla="*/ 14 w 109"/>
                  <a:gd name="T85" fmla="*/ 11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72">
                    <a:moveTo>
                      <a:pt x="8" y="116"/>
                    </a:moveTo>
                    <a:lnTo>
                      <a:pt x="7" y="112"/>
                    </a:lnTo>
                    <a:lnTo>
                      <a:pt x="5" y="110"/>
                    </a:lnTo>
                    <a:lnTo>
                      <a:pt x="3" y="106"/>
                    </a:lnTo>
                    <a:lnTo>
                      <a:pt x="0" y="102"/>
                    </a:lnTo>
                    <a:lnTo>
                      <a:pt x="0" y="99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4"/>
                    </a:lnTo>
                    <a:lnTo>
                      <a:pt x="4" y="92"/>
                    </a:lnTo>
                    <a:lnTo>
                      <a:pt x="5" y="91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9" y="84"/>
                    </a:lnTo>
                    <a:lnTo>
                      <a:pt x="13" y="82"/>
                    </a:lnTo>
                    <a:lnTo>
                      <a:pt x="14" y="80"/>
                    </a:lnTo>
                    <a:lnTo>
                      <a:pt x="21" y="72"/>
                    </a:lnTo>
                    <a:lnTo>
                      <a:pt x="21" y="60"/>
                    </a:lnTo>
                    <a:lnTo>
                      <a:pt x="22" y="54"/>
                    </a:lnTo>
                    <a:lnTo>
                      <a:pt x="22" y="47"/>
                    </a:lnTo>
                    <a:lnTo>
                      <a:pt x="23" y="43"/>
                    </a:lnTo>
                    <a:lnTo>
                      <a:pt x="23" y="39"/>
                    </a:lnTo>
                    <a:lnTo>
                      <a:pt x="25" y="37"/>
                    </a:lnTo>
                    <a:lnTo>
                      <a:pt x="25" y="33"/>
                    </a:lnTo>
                    <a:lnTo>
                      <a:pt x="23" y="31"/>
                    </a:lnTo>
                    <a:lnTo>
                      <a:pt x="22" y="30"/>
                    </a:lnTo>
                    <a:lnTo>
                      <a:pt x="22" y="27"/>
                    </a:lnTo>
                    <a:lnTo>
                      <a:pt x="21" y="26"/>
                    </a:lnTo>
                    <a:lnTo>
                      <a:pt x="17" y="21"/>
                    </a:lnTo>
                    <a:lnTo>
                      <a:pt x="17" y="13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1" y="2"/>
                    </a:lnTo>
                    <a:lnTo>
                      <a:pt x="33" y="3"/>
                    </a:lnTo>
                    <a:lnTo>
                      <a:pt x="37" y="5"/>
                    </a:lnTo>
                    <a:lnTo>
                      <a:pt x="59" y="16"/>
                    </a:lnTo>
                    <a:lnTo>
                      <a:pt x="86" y="31"/>
                    </a:lnTo>
                    <a:lnTo>
                      <a:pt x="100" y="38"/>
                    </a:lnTo>
                    <a:lnTo>
                      <a:pt x="109" y="44"/>
                    </a:lnTo>
                    <a:lnTo>
                      <a:pt x="109" y="84"/>
                    </a:lnTo>
                    <a:lnTo>
                      <a:pt x="101" y="84"/>
                    </a:lnTo>
                    <a:lnTo>
                      <a:pt x="98" y="87"/>
                    </a:lnTo>
                    <a:lnTo>
                      <a:pt x="100" y="88"/>
                    </a:lnTo>
                    <a:lnTo>
                      <a:pt x="98" y="91"/>
                    </a:lnTo>
                    <a:lnTo>
                      <a:pt x="97" y="92"/>
                    </a:lnTo>
                    <a:lnTo>
                      <a:pt x="96" y="94"/>
                    </a:lnTo>
                    <a:lnTo>
                      <a:pt x="96" y="95"/>
                    </a:lnTo>
                    <a:lnTo>
                      <a:pt x="95" y="97"/>
                    </a:lnTo>
                    <a:lnTo>
                      <a:pt x="92" y="98"/>
                    </a:lnTo>
                    <a:lnTo>
                      <a:pt x="94" y="99"/>
                    </a:lnTo>
                    <a:lnTo>
                      <a:pt x="95" y="102"/>
                    </a:lnTo>
                    <a:lnTo>
                      <a:pt x="94" y="103"/>
                    </a:lnTo>
                    <a:lnTo>
                      <a:pt x="91" y="104"/>
                    </a:lnTo>
                    <a:lnTo>
                      <a:pt x="90" y="105"/>
                    </a:lnTo>
                    <a:lnTo>
                      <a:pt x="91" y="108"/>
                    </a:lnTo>
                    <a:lnTo>
                      <a:pt x="91" y="111"/>
                    </a:lnTo>
                    <a:lnTo>
                      <a:pt x="89" y="112"/>
                    </a:lnTo>
                    <a:lnTo>
                      <a:pt x="88" y="114"/>
                    </a:lnTo>
                    <a:lnTo>
                      <a:pt x="88" y="116"/>
                    </a:lnTo>
                    <a:lnTo>
                      <a:pt x="89" y="117"/>
                    </a:lnTo>
                    <a:lnTo>
                      <a:pt x="92" y="117"/>
                    </a:lnTo>
                    <a:lnTo>
                      <a:pt x="94" y="120"/>
                    </a:lnTo>
                    <a:lnTo>
                      <a:pt x="94" y="123"/>
                    </a:lnTo>
                    <a:lnTo>
                      <a:pt x="95" y="123"/>
                    </a:lnTo>
                    <a:lnTo>
                      <a:pt x="95" y="128"/>
                    </a:lnTo>
                    <a:lnTo>
                      <a:pt x="96" y="130"/>
                    </a:lnTo>
                    <a:lnTo>
                      <a:pt x="98" y="131"/>
                    </a:lnTo>
                    <a:lnTo>
                      <a:pt x="100" y="133"/>
                    </a:lnTo>
                    <a:lnTo>
                      <a:pt x="98" y="136"/>
                    </a:lnTo>
                    <a:lnTo>
                      <a:pt x="92" y="136"/>
                    </a:lnTo>
                    <a:lnTo>
                      <a:pt x="91" y="137"/>
                    </a:lnTo>
                    <a:lnTo>
                      <a:pt x="86" y="137"/>
                    </a:lnTo>
                    <a:lnTo>
                      <a:pt x="86" y="142"/>
                    </a:lnTo>
                    <a:lnTo>
                      <a:pt x="75" y="153"/>
                    </a:lnTo>
                    <a:lnTo>
                      <a:pt x="73" y="154"/>
                    </a:lnTo>
                    <a:lnTo>
                      <a:pt x="72" y="155"/>
                    </a:lnTo>
                    <a:lnTo>
                      <a:pt x="67" y="155"/>
                    </a:lnTo>
                    <a:lnTo>
                      <a:pt x="66" y="156"/>
                    </a:lnTo>
                    <a:lnTo>
                      <a:pt x="59" y="156"/>
                    </a:lnTo>
                    <a:lnTo>
                      <a:pt x="57" y="158"/>
                    </a:lnTo>
                    <a:lnTo>
                      <a:pt x="59" y="159"/>
                    </a:lnTo>
                    <a:lnTo>
                      <a:pt x="59" y="161"/>
                    </a:lnTo>
                    <a:lnTo>
                      <a:pt x="56" y="164"/>
                    </a:lnTo>
                    <a:lnTo>
                      <a:pt x="54" y="165"/>
                    </a:lnTo>
                    <a:lnTo>
                      <a:pt x="54" y="166"/>
                    </a:lnTo>
                    <a:lnTo>
                      <a:pt x="49" y="167"/>
                    </a:lnTo>
                    <a:lnTo>
                      <a:pt x="44" y="167"/>
                    </a:lnTo>
                    <a:lnTo>
                      <a:pt x="43" y="169"/>
                    </a:lnTo>
                    <a:lnTo>
                      <a:pt x="40" y="169"/>
                    </a:lnTo>
                    <a:lnTo>
                      <a:pt x="39" y="170"/>
                    </a:lnTo>
                    <a:lnTo>
                      <a:pt x="37" y="171"/>
                    </a:lnTo>
                    <a:lnTo>
                      <a:pt x="36" y="172"/>
                    </a:lnTo>
                    <a:lnTo>
                      <a:pt x="32" y="169"/>
                    </a:lnTo>
                    <a:lnTo>
                      <a:pt x="29" y="171"/>
                    </a:lnTo>
                    <a:lnTo>
                      <a:pt x="27" y="171"/>
                    </a:lnTo>
                    <a:lnTo>
                      <a:pt x="26" y="172"/>
                    </a:lnTo>
                    <a:lnTo>
                      <a:pt x="21" y="172"/>
                    </a:lnTo>
                    <a:lnTo>
                      <a:pt x="22" y="171"/>
                    </a:lnTo>
                    <a:lnTo>
                      <a:pt x="22" y="170"/>
                    </a:lnTo>
                    <a:lnTo>
                      <a:pt x="21" y="169"/>
                    </a:lnTo>
                    <a:lnTo>
                      <a:pt x="20" y="166"/>
                    </a:lnTo>
                    <a:lnTo>
                      <a:pt x="19" y="162"/>
                    </a:lnTo>
                    <a:lnTo>
                      <a:pt x="19" y="161"/>
                    </a:lnTo>
                    <a:lnTo>
                      <a:pt x="17" y="160"/>
                    </a:lnTo>
                    <a:lnTo>
                      <a:pt x="16" y="160"/>
                    </a:lnTo>
                    <a:lnTo>
                      <a:pt x="15" y="159"/>
                    </a:lnTo>
                    <a:lnTo>
                      <a:pt x="13" y="158"/>
                    </a:lnTo>
                    <a:lnTo>
                      <a:pt x="9" y="154"/>
                    </a:lnTo>
                    <a:lnTo>
                      <a:pt x="9" y="153"/>
                    </a:lnTo>
                    <a:lnTo>
                      <a:pt x="7" y="150"/>
                    </a:lnTo>
                    <a:lnTo>
                      <a:pt x="7" y="148"/>
                    </a:lnTo>
                    <a:lnTo>
                      <a:pt x="9" y="145"/>
                    </a:lnTo>
                    <a:lnTo>
                      <a:pt x="11" y="145"/>
                    </a:lnTo>
                    <a:lnTo>
                      <a:pt x="13" y="147"/>
                    </a:lnTo>
                    <a:lnTo>
                      <a:pt x="21" y="147"/>
                    </a:lnTo>
                    <a:lnTo>
                      <a:pt x="23" y="145"/>
                    </a:lnTo>
                    <a:lnTo>
                      <a:pt x="21" y="144"/>
                    </a:lnTo>
                    <a:lnTo>
                      <a:pt x="17" y="140"/>
                    </a:lnTo>
                    <a:lnTo>
                      <a:pt x="17" y="136"/>
                    </a:lnTo>
                    <a:lnTo>
                      <a:pt x="16" y="134"/>
                    </a:lnTo>
                    <a:lnTo>
                      <a:pt x="16" y="132"/>
                    </a:lnTo>
                    <a:lnTo>
                      <a:pt x="17" y="131"/>
                    </a:lnTo>
                    <a:lnTo>
                      <a:pt x="16" y="128"/>
                    </a:lnTo>
                    <a:lnTo>
                      <a:pt x="17" y="126"/>
                    </a:lnTo>
                    <a:lnTo>
                      <a:pt x="15" y="123"/>
                    </a:lnTo>
                    <a:lnTo>
                      <a:pt x="15" y="120"/>
                    </a:lnTo>
                    <a:lnTo>
                      <a:pt x="14" y="117"/>
                    </a:lnTo>
                    <a:lnTo>
                      <a:pt x="13" y="116"/>
                    </a:lnTo>
                    <a:lnTo>
                      <a:pt x="8" y="11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94" name="Freeform 1061"/>
              <p:cNvSpPr>
                <a:spLocks/>
              </p:cNvSpPr>
              <p:nvPr/>
            </p:nvSpPr>
            <p:spPr bwMode="auto">
              <a:xfrm>
                <a:off x="2140" y="1980"/>
                <a:ext cx="31" cy="38"/>
              </a:xfrm>
              <a:custGeom>
                <a:avLst/>
                <a:gdLst>
                  <a:gd name="T0" fmla="*/ 11 w 31"/>
                  <a:gd name="T1" fmla="*/ 37 h 38"/>
                  <a:gd name="T2" fmla="*/ 8 w 31"/>
                  <a:gd name="T3" fmla="*/ 37 h 38"/>
                  <a:gd name="T4" fmla="*/ 6 w 31"/>
                  <a:gd name="T5" fmla="*/ 38 h 38"/>
                  <a:gd name="T6" fmla="*/ 2 w 31"/>
                  <a:gd name="T7" fmla="*/ 38 h 38"/>
                  <a:gd name="T8" fmla="*/ 0 w 31"/>
                  <a:gd name="T9" fmla="*/ 37 h 38"/>
                  <a:gd name="T10" fmla="*/ 2 w 31"/>
                  <a:gd name="T11" fmla="*/ 37 h 38"/>
                  <a:gd name="T12" fmla="*/ 2 w 31"/>
                  <a:gd name="T13" fmla="*/ 35 h 38"/>
                  <a:gd name="T14" fmla="*/ 3 w 31"/>
                  <a:gd name="T15" fmla="*/ 33 h 38"/>
                  <a:gd name="T16" fmla="*/ 4 w 31"/>
                  <a:gd name="T17" fmla="*/ 31 h 38"/>
                  <a:gd name="T18" fmla="*/ 4 w 31"/>
                  <a:gd name="T19" fmla="*/ 27 h 38"/>
                  <a:gd name="T20" fmla="*/ 5 w 31"/>
                  <a:gd name="T21" fmla="*/ 26 h 38"/>
                  <a:gd name="T22" fmla="*/ 6 w 31"/>
                  <a:gd name="T23" fmla="*/ 24 h 38"/>
                  <a:gd name="T24" fmla="*/ 4 w 31"/>
                  <a:gd name="T25" fmla="*/ 21 h 38"/>
                  <a:gd name="T26" fmla="*/ 3 w 31"/>
                  <a:gd name="T27" fmla="*/ 19 h 38"/>
                  <a:gd name="T28" fmla="*/ 2 w 31"/>
                  <a:gd name="T29" fmla="*/ 17 h 38"/>
                  <a:gd name="T30" fmla="*/ 2 w 31"/>
                  <a:gd name="T31" fmla="*/ 8 h 38"/>
                  <a:gd name="T32" fmla="*/ 3 w 31"/>
                  <a:gd name="T33" fmla="*/ 5 h 38"/>
                  <a:gd name="T34" fmla="*/ 4 w 31"/>
                  <a:gd name="T35" fmla="*/ 5 h 38"/>
                  <a:gd name="T36" fmla="*/ 5 w 31"/>
                  <a:gd name="T37" fmla="*/ 3 h 38"/>
                  <a:gd name="T38" fmla="*/ 8 w 31"/>
                  <a:gd name="T39" fmla="*/ 0 h 38"/>
                  <a:gd name="T40" fmla="*/ 10 w 31"/>
                  <a:gd name="T41" fmla="*/ 2 h 38"/>
                  <a:gd name="T42" fmla="*/ 11 w 31"/>
                  <a:gd name="T43" fmla="*/ 3 h 38"/>
                  <a:gd name="T44" fmla="*/ 14 w 31"/>
                  <a:gd name="T45" fmla="*/ 3 h 38"/>
                  <a:gd name="T46" fmla="*/ 16 w 31"/>
                  <a:gd name="T47" fmla="*/ 4 h 38"/>
                  <a:gd name="T48" fmla="*/ 17 w 31"/>
                  <a:gd name="T49" fmla="*/ 4 h 38"/>
                  <a:gd name="T50" fmla="*/ 22 w 31"/>
                  <a:gd name="T51" fmla="*/ 9 h 38"/>
                  <a:gd name="T52" fmla="*/ 25 w 31"/>
                  <a:gd name="T53" fmla="*/ 9 h 38"/>
                  <a:gd name="T54" fmla="*/ 26 w 31"/>
                  <a:gd name="T55" fmla="*/ 11 h 38"/>
                  <a:gd name="T56" fmla="*/ 27 w 31"/>
                  <a:gd name="T57" fmla="*/ 13 h 38"/>
                  <a:gd name="T58" fmla="*/ 27 w 31"/>
                  <a:gd name="T59" fmla="*/ 14 h 38"/>
                  <a:gd name="T60" fmla="*/ 28 w 31"/>
                  <a:gd name="T61" fmla="*/ 13 h 38"/>
                  <a:gd name="T62" fmla="*/ 29 w 31"/>
                  <a:gd name="T63" fmla="*/ 14 h 38"/>
                  <a:gd name="T64" fmla="*/ 29 w 31"/>
                  <a:gd name="T65" fmla="*/ 16 h 38"/>
                  <a:gd name="T66" fmla="*/ 31 w 31"/>
                  <a:gd name="T67" fmla="*/ 19 h 38"/>
                  <a:gd name="T68" fmla="*/ 28 w 31"/>
                  <a:gd name="T69" fmla="*/ 21 h 38"/>
                  <a:gd name="T70" fmla="*/ 27 w 31"/>
                  <a:gd name="T71" fmla="*/ 24 h 38"/>
                  <a:gd name="T72" fmla="*/ 23 w 31"/>
                  <a:gd name="T73" fmla="*/ 27 h 38"/>
                  <a:gd name="T74" fmla="*/ 23 w 31"/>
                  <a:gd name="T75" fmla="*/ 28 h 38"/>
                  <a:gd name="T76" fmla="*/ 21 w 31"/>
                  <a:gd name="T77" fmla="*/ 33 h 38"/>
                  <a:gd name="T78" fmla="*/ 21 w 31"/>
                  <a:gd name="T79" fmla="*/ 35 h 38"/>
                  <a:gd name="T80" fmla="*/ 20 w 31"/>
                  <a:gd name="T81" fmla="*/ 36 h 38"/>
                  <a:gd name="T82" fmla="*/ 17 w 31"/>
                  <a:gd name="T83" fmla="*/ 37 h 38"/>
                  <a:gd name="T84" fmla="*/ 16 w 31"/>
                  <a:gd name="T85" fmla="*/ 38 h 38"/>
                  <a:gd name="T86" fmla="*/ 15 w 31"/>
                  <a:gd name="T87" fmla="*/ 38 h 38"/>
                  <a:gd name="T88" fmla="*/ 12 w 31"/>
                  <a:gd name="T89" fmla="*/ 37 h 38"/>
                  <a:gd name="T90" fmla="*/ 11 w 31"/>
                  <a:gd name="T91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1" h="38">
                    <a:moveTo>
                      <a:pt x="11" y="37"/>
                    </a:moveTo>
                    <a:lnTo>
                      <a:pt x="8" y="37"/>
                    </a:lnTo>
                    <a:lnTo>
                      <a:pt x="6" y="38"/>
                    </a:lnTo>
                    <a:lnTo>
                      <a:pt x="2" y="38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3" y="33"/>
                    </a:lnTo>
                    <a:lnTo>
                      <a:pt x="4" y="31"/>
                    </a:lnTo>
                    <a:lnTo>
                      <a:pt x="4" y="27"/>
                    </a:lnTo>
                    <a:lnTo>
                      <a:pt x="5" y="26"/>
                    </a:lnTo>
                    <a:lnTo>
                      <a:pt x="6" y="24"/>
                    </a:lnTo>
                    <a:lnTo>
                      <a:pt x="4" y="21"/>
                    </a:lnTo>
                    <a:lnTo>
                      <a:pt x="3" y="19"/>
                    </a:lnTo>
                    <a:lnTo>
                      <a:pt x="2" y="17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6" y="11"/>
                    </a:lnTo>
                    <a:lnTo>
                      <a:pt x="27" y="13"/>
                    </a:lnTo>
                    <a:lnTo>
                      <a:pt x="27" y="14"/>
                    </a:lnTo>
                    <a:lnTo>
                      <a:pt x="28" y="13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31" y="19"/>
                    </a:lnTo>
                    <a:lnTo>
                      <a:pt x="28" y="21"/>
                    </a:lnTo>
                    <a:lnTo>
                      <a:pt x="27" y="24"/>
                    </a:lnTo>
                    <a:lnTo>
                      <a:pt x="23" y="27"/>
                    </a:lnTo>
                    <a:lnTo>
                      <a:pt x="23" y="28"/>
                    </a:lnTo>
                    <a:lnTo>
                      <a:pt x="21" y="33"/>
                    </a:lnTo>
                    <a:lnTo>
                      <a:pt x="21" y="35"/>
                    </a:lnTo>
                    <a:lnTo>
                      <a:pt x="20" y="36"/>
                    </a:lnTo>
                    <a:lnTo>
                      <a:pt x="17" y="37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2" y="37"/>
                    </a:lnTo>
                    <a:lnTo>
                      <a:pt x="11" y="3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95" name="Freeform 1062"/>
              <p:cNvSpPr>
                <a:spLocks/>
              </p:cNvSpPr>
              <p:nvPr/>
            </p:nvSpPr>
            <p:spPr bwMode="auto">
              <a:xfrm>
                <a:off x="3294" y="1758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2 w 4"/>
                  <a:gd name="T3" fmla="*/ 7 h 8"/>
                  <a:gd name="T4" fmla="*/ 2 w 4"/>
                  <a:gd name="T5" fmla="*/ 4 h 8"/>
                  <a:gd name="T6" fmla="*/ 0 w 4"/>
                  <a:gd name="T7" fmla="*/ 3 h 8"/>
                  <a:gd name="T8" fmla="*/ 2 w 4"/>
                  <a:gd name="T9" fmla="*/ 1 h 8"/>
                  <a:gd name="T10" fmla="*/ 4 w 4"/>
                  <a:gd name="T11" fmla="*/ 2 h 8"/>
                  <a:gd name="T12" fmla="*/ 4 w 4"/>
                  <a:gd name="T13" fmla="*/ 0 h 8"/>
                  <a:gd name="T14" fmla="*/ 4 w 4"/>
                  <a:gd name="T15" fmla="*/ 1 h 8"/>
                  <a:gd name="T16" fmla="*/ 3 w 4"/>
                  <a:gd name="T17" fmla="*/ 3 h 8"/>
                  <a:gd name="T18" fmla="*/ 4 w 4"/>
                  <a:gd name="T19" fmla="*/ 4 h 8"/>
                  <a:gd name="T20" fmla="*/ 3 w 4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3" y="8"/>
                    </a:moveTo>
                    <a:lnTo>
                      <a:pt x="2" y="7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3" y="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96" name="Freeform 1063"/>
              <p:cNvSpPr>
                <a:spLocks/>
              </p:cNvSpPr>
              <p:nvPr/>
            </p:nvSpPr>
            <p:spPr bwMode="auto">
              <a:xfrm>
                <a:off x="3322" y="1821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2 h 5"/>
                  <a:gd name="T4" fmla="*/ 3 w 3"/>
                  <a:gd name="T5" fmla="*/ 0 h 5"/>
                  <a:gd name="T6" fmla="*/ 3 w 3"/>
                  <a:gd name="T7" fmla="*/ 1 h 5"/>
                  <a:gd name="T8" fmla="*/ 1 w 3"/>
                  <a:gd name="T9" fmla="*/ 2 h 5"/>
                  <a:gd name="T10" fmla="*/ 0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97" name="Freeform 1064"/>
              <p:cNvSpPr>
                <a:spLocks/>
              </p:cNvSpPr>
              <p:nvPr/>
            </p:nvSpPr>
            <p:spPr bwMode="auto">
              <a:xfrm>
                <a:off x="3251" y="1773"/>
                <a:ext cx="82" cy="92"/>
              </a:xfrm>
              <a:custGeom>
                <a:avLst/>
                <a:gdLst>
                  <a:gd name="T0" fmla="*/ 37 w 82"/>
                  <a:gd name="T1" fmla="*/ 78 h 92"/>
                  <a:gd name="T2" fmla="*/ 35 w 82"/>
                  <a:gd name="T3" fmla="*/ 86 h 92"/>
                  <a:gd name="T4" fmla="*/ 23 w 82"/>
                  <a:gd name="T5" fmla="*/ 88 h 92"/>
                  <a:gd name="T6" fmla="*/ 19 w 82"/>
                  <a:gd name="T7" fmla="*/ 89 h 92"/>
                  <a:gd name="T8" fmla="*/ 16 w 82"/>
                  <a:gd name="T9" fmla="*/ 91 h 92"/>
                  <a:gd name="T10" fmla="*/ 8 w 82"/>
                  <a:gd name="T11" fmla="*/ 87 h 92"/>
                  <a:gd name="T12" fmla="*/ 0 w 82"/>
                  <a:gd name="T13" fmla="*/ 71 h 92"/>
                  <a:gd name="T14" fmla="*/ 3 w 82"/>
                  <a:gd name="T15" fmla="*/ 65 h 92"/>
                  <a:gd name="T16" fmla="*/ 16 w 82"/>
                  <a:gd name="T17" fmla="*/ 61 h 92"/>
                  <a:gd name="T18" fmla="*/ 28 w 82"/>
                  <a:gd name="T19" fmla="*/ 56 h 92"/>
                  <a:gd name="T20" fmla="*/ 36 w 82"/>
                  <a:gd name="T21" fmla="*/ 42 h 92"/>
                  <a:gd name="T22" fmla="*/ 37 w 82"/>
                  <a:gd name="T23" fmla="*/ 31 h 92"/>
                  <a:gd name="T24" fmla="*/ 35 w 82"/>
                  <a:gd name="T25" fmla="*/ 21 h 92"/>
                  <a:gd name="T26" fmla="*/ 36 w 82"/>
                  <a:gd name="T27" fmla="*/ 17 h 92"/>
                  <a:gd name="T28" fmla="*/ 39 w 82"/>
                  <a:gd name="T29" fmla="*/ 14 h 92"/>
                  <a:gd name="T30" fmla="*/ 40 w 82"/>
                  <a:gd name="T31" fmla="*/ 11 h 92"/>
                  <a:gd name="T32" fmla="*/ 42 w 82"/>
                  <a:gd name="T33" fmla="*/ 9 h 92"/>
                  <a:gd name="T34" fmla="*/ 41 w 82"/>
                  <a:gd name="T35" fmla="*/ 3 h 92"/>
                  <a:gd name="T36" fmla="*/ 43 w 82"/>
                  <a:gd name="T37" fmla="*/ 3 h 92"/>
                  <a:gd name="T38" fmla="*/ 47 w 82"/>
                  <a:gd name="T39" fmla="*/ 0 h 92"/>
                  <a:gd name="T40" fmla="*/ 48 w 82"/>
                  <a:gd name="T41" fmla="*/ 4 h 92"/>
                  <a:gd name="T42" fmla="*/ 54 w 82"/>
                  <a:gd name="T43" fmla="*/ 11 h 92"/>
                  <a:gd name="T44" fmla="*/ 58 w 82"/>
                  <a:gd name="T45" fmla="*/ 13 h 92"/>
                  <a:gd name="T46" fmla="*/ 69 w 82"/>
                  <a:gd name="T47" fmla="*/ 15 h 92"/>
                  <a:gd name="T48" fmla="*/ 74 w 82"/>
                  <a:gd name="T49" fmla="*/ 19 h 92"/>
                  <a:gd name="T50" fmla="*/ 76 w 82"/>
                  <a:gd name="T51" fmla="*/ 24 h 92"/>
                  <a:gd name="T52" fmla="*/ 80 w 82"/>
                  <a:gd name="T53" fmla="*/ 27 h 92"/>
                  <a:gd name="T54" fmla="*/ 82 w 82"/>
                  <a:gd name="T55" fmla="*/ 31 h 92"/>
                  <a:gd name="T56" fmla="*/ 80 w 82"/>
                  <a:gd name="T57" fmla="*/ 34 h 92"/>
                  <a:gd name="T58" fmla="*/ 72 w 82"/>
                  <a:gd name="T59" fmla="*/ 44 h 92"/>
                  <a:gd name="T60" fmla="*/ 70 w 82"/>
                  <a:gd name="T61" fmla="*/ 48 h 92"/>
                  <a:gd name="T62" fmla="*/ 68 w 82"/>
                  <a:gd name="T63" fmla="*/ 52 h 92"/>
                  <a:gd name="T64" fmla="*/ 66 w 82"/>
                  <a:gd name="T65" fmla="*/ 49 h 92"/>
                  <a:gd name="T66" fmla="*/ 64 w 82"/>
                  <a:gd name="T67" fmla="*/ 50 h 92"/>
                  <a:gd name="T68" fmla="*/ 62 w 82"/>
                  <a:gd name="T69" fmla="*/ 56 h 92"/>
                  <a:gd name="T70" fmla="*/ 60 w 82"/>
                  <a:gd name="T71" fmla="*/ 60 h 92"/>
                  <a:gd name="T72" fmla="*/ 62 w 82"/>
                  <a:gd name="T73" fmla="*/ 66 h 92"/>
                  <a:gd name="T74" fmla="*/ 54 w 82"/>
                  <a:gd name="T75" fmla="*/ 67 h 92"/>
                  <a:gd name="T76" fmla="*/ 51 w 82"/>
                  <a:gd name="T77" fmla="*/ 70 h 92"/>
                  <a:gd name="T78" fmla="*/ 46 w 82"/>
                  <a:gd name="T79" fmla="*/ 7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2" h="92">
                    <a:moveTo>
                      <a:pt x="42" y="78"/>
                    </a:moveTo>
                    <a:lnTo>
                      <a:pt x="37" y="78"/>
                    </a:lnTo>
                    <a:lnTo>
                      <a:pt x="35" y="81"/>
                    </a:lnTo>
                    <a:lnTo>
                      <a:pt x="35" y="86"/>
                    </a:lnTo>
                    <a:lnTo>
                      <a:pt x="33" y="88"/>
                    </a:lnTo>
                    <a:lnTo>
                      <a:pt x="23" y="88"/>
                    </a:lnTo>
                    <a:lnTo>
                      <a:pt x="20" y="89"/>
                    </a:lnTo>
                    <a:lnTo>
                      <a:pt x="19" y="89"/>
                    </a:lnTo>
                    <a:lnTo>
                      <a:pt x="17" y="91"/>
                    </a:lnTo>
                    <a:lnTo>
                      <a:pt x="16" y="91"/>
                    </a:lnTo>
                    <a:lnTo>
                      <a:pt x="12" y="92"/>
                    </a:lnTo>
                    <a:lnTo>
                      <a:pt x="8" y="87"/>
                    </a:lnTo>
                    <a:lnTo>
                      <a:pt x="8" y="84"/>
                    </a:lnTo>
                    <a:lnTo>
                      <a:pt x="0" y="71"/>
                    </a:lnTo>
                    <a:lnTo>
                      <a:pt x="1" y="66"/>
                    </a:lnTo>
                    <a:lnTo>
                      <a:pt x="3" y="65"/>
                    </a:lnTo>
                    <a:lnTo>
                      <a:pt x="6" y="65"/>
                    </a:lnTo>
                    <a:lnTo>
                      <a:pt x="16" y="61"/>
                    </a:lnTo>
                    <a:lnTo>
                      <a:pt x="20" y="60"/>
                    </a:lnTo>
                    <a:lnTo>
                      <a:pt x="28" y="56"/>
                    </a:lnTo>
                    <a:lnTo>
                      <a:pt x="33" y="55"/>
                    </a:lnTo>
                    <a:lnTo>
                      <a:pt x="36" y="42"/>
                    </a:lnTo>
                    <a:lnTo>
                      <a:pt x="40" y="33"/>
                    </a:lnTo>
                    <a:lnTo>
                      <a:pt x="37" y="31"/>
                    </a:lnTo>
                    <a:lnTo>
                      <a:pt x="35" y="26"/>
                    </a:lnTo>
                    <a:lnTo>
                      <a:pt x="35" y="21"/>
                    </a:lnTo>
                    <a:lnTo>
                      <a:pt x="36" y="20"/>
                    </a:lnTo>
                    <a:lnTo>
                      <a:pt x="36" y="17"/>
                    </a:lnTo>
                    <a:lnTo>
                      <a:pt x="37" y="16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40" y="11"/>
                    </a:lnTo>
                    <a:lnTo>
                      <a:pt x="42" y="10"/>
                    </a:lnTo>
                    <a:lnTo>
                      <a:pt x="42" y="9"/>
                    </a:lnTo>
                    <a:lnTo>
                      <a:pt x="41" y="9"/>
                    </a:lnTo>
                    <a:lnTo>
                      <a:pt x="41" y="3"/>
                    </a:lnTo>
                    <a:lnTo>
                      <a:pt x="42" y="2"/>
                    </a:lnTo>
                    <a:lnTo>
                      <a:pt x="43" y="3"/>
                    </a:lnTo>
                    <a:lnTo>
                      <a:pt x="46" y="2"/>
                    </a:lnTo>
                    <a:lnTo>
                      <a:pt x="47" y="0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9" y="6"/>
                    </a:lnTo>
                    <a:lnTo>
                      <a:pt x="54" y="11"/>
                    </a:lnTo>
                    <a:lnTo>
                      <a:pt x="57" y="13"/>
                    </a:lnTo>
                    <a:lnTo>
                      <a:pt x="58" y="13"/>
                    </a:lnTo>
                    <a:lnTo>
                      <a:pt x="63" y="15"/>
                    </a:lnTo>
                    <a:lnTo>
                      <a:pt x="69" y="15"/>
                    </a:lnTo>
                    <a:lnTo>
                      <a:pt x="71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6" y="24"/>
                    </a:lnTo>
                    <a:lnTo>
                      <a:pt x="77" y="26"/>
                    </a:lnTo>
                    <a:lnTo>
                      <a:pt x="80" y="27"/>
                    </a:lnTo>
                    <a:lnTo>
                      <a:pt x="82" y="27"/>
                    </a:lnTo>
                    <a:lnTo>
                      <a:pt x="82" y="31"/>
                    </a:lnTo>
                    <a:lnTo>
                      <a:pt x="81" y="33"/>
                    </a:lnTo>
                    <a:lnTo>
                      <a:pt x="80" y="34"/>
                    </a:lnTo>
                    <a:lnTo>
                      <a:pt x="80" y="37"/>
                    </a:lnTo>
                    <a:lnTo>
                      <a:pt x="72" y="44"/>
                    </a:lnTo>
                    <a:lnTo>
                      <a:pt x="71" y="47"/>
                    </a:lnTo>
                    <a:lnTo>
                      <a:pt x="70" y="48"/>
                    </a:lnTo>
                    <a:lnTo>
                      <a:pt x="69" y="50"/>
                    </a:lnTo>
                    <a:lnTo>
                      <a:pt x="68" y="52"/>
                    </a:lnTo>
                    <a:lnTo>
                      <a:pt x="65" y="50"/>
                    </a:lnTo>
                    <a:lnTo>
                      <a:pt x="66" y="49"/>
                    </a:lnTo>
                    <a:lnTo>
                      <a:pt x="65" y="49"/>
                    </a:lnTo>
                    <a:lnTo>
                      <a:pt x="64" y="50"/>
                    </a:lnTo>
                    <a:lnTo>
                      <a:pt x="62" y="55"/>
                    </a:lnTo>
                    <a:lnTo>
                      <a:pt x="62" y="56"/>
                    </a:lnTo>
                    <a:lnTo>
                      <a:pt x="60" y="59"/>
                    </a:lnTo>
                    <a:lnTo>
                      <a:pt x="60" y="60"/>
                    </a:lnTo>
                    <a:lnTo>
                      <a:pt x="62" y="62"/>
                    </a:lnTo>
                    <a:lnTo>
                      <a:pt x="62" y="66"/>
                    </a:lnTo>
                    <a:lnTo>
                      <a:pt x="58" y="67"/>
                    </a:lnTo>
                    <a:lnTo>
                      <a:pt x="54" y="67"/>
                    </a:lnTo>
                    <a:lnTo>
                      <a:pt x="52" y="69"/>
                    </a:lnTo>
                    <a:lnTo>
                      <a:pt x="51" y="70"/>
                    </a:lnTo>
                    <a:lnTo>
                      <a:pt x="47" y="77"/>
                    </a:lnTo>
                    <a:lnTo>
                      <a:pt x="46" y="78"/>
                    </a:lnTo>
                    <a:lnTo>
                      <a:pt x="42" y="7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98" name="Freeform 1065"/>
              <p:cNvSpPr>
                <a:spLocks/>
              </p:cNvSpPr>
              <p:nvPr/>
            </p:nvSpPr>
            <p:spPr bwMode="auto">
              <a:xfrm>
                <a:off x="3472" y="204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99" name="Freeform 1066"/>
              <p:cNvSpPr>
                <a:spLocks/>
              </p:cNvSpPr>
              <p:nvPr/>
            </p:nvSpPr>
            <p:spPr bwMode="auto">
              <a:xfrm>
                <a:off x="3475" y="204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00" name="Freeform 1067"/>
              <p:cNvSpPr>
                <a:spLocks/>
              </p:cNvSpPr>
              <p:nvPr/>
            </p:nvSpPr>
            <p:spPr bwMode="auto">
              <a:xfrm>
                <a:off x="3473" y="202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01" name="Freeform 1068"/>
              <p:cNvSpPr>
                <a:spLocks/>
              </p:cNvSpPr>
              <p:nvPr/>
            </p:nvSpPr>
            <p:spPr bwMode="auto">
              <a:xfrm>
                <a:off x="3476" y="202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02" name="Freeform 1069"/>
              <p:cNvSpPr>
                <a:spLocks/>
              </p:cNvSpPr>
              <p:nvPr/>
            </p:nvSpPr>
            <p:spPr bwMode="auto">
              <a:xfrm>
                <a:off x="3472" y="203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03" name="Freeform 1070"/>
              <p:cNvSpPr>
                <a:spLocks/>
              </p:cNvSpPr>
              <p:nvPr/>
            </p:nvSpPr>
            <p:spPr bwMode="auto">
              <a:xfrm>
                <a:off x="3472" y="2035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1 w 5"/>
                  <a:gd name="T3" fmla="*/ 4 h 4"/>
                  <a:gd name="T4" fmla="*/ 3 w 5"/>
                  <a:gd name="T5" fmla="*/ 3 h 4"/>
                  <a:gd name="T6" fmla="*/ 5 w 5"/>
                  <a:gd name="T7" fmla="*/ 1 h 4"/>
                  <a:gd name="T8" fmla="*/ 4 w 5"/>
                  <a:gd name="T9" fmla="*/ 1 h 4"/>
                  <a:gd name="T10" fmla="*/ 5 w 5"/>
                  <a:gd name="T11" fmla="*/ 0 h 4"/>
                  <a:gd name="T12" fmla="*/ 5 w 5"/>
                  <a:gd name="T13" fmla="*/ 3 h 4"/>
                  <a:gd name="T14" fmla="*/ 3 w 5"/>
                  <a:gd name="T15" fmla="*/ 4 h 4"/>
                  <a:gd name="T16" fmla="*/ 0 w 5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04" name="Freeform 1071"/>
              <p:cNvSpPr>
                <a:spLocks/>
              </p:cNvSpPr>
              <p:nvPr/>
            </p:nvSpPr>
            <p:spPr bwMode="auto">
              <a:xfrm>
                <a:off x="3470" y="2035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05" name="Freeform 1072"/>
              <p:cNvSpPr>
                <a:spLocks/>
              </p:cNvSpPr>
              <p:nvPr/>
            </p:nvSpPr>
            <p:spPr bwMode="auto">
              <a:xfrm>
                <a:off x="3475" y="203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1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06" name="Freeform 1073"/>
              <p:cNvSpPr>
                <a:spLocks/>
              </p:cNvSpPr>
              <p:nvPr/>
            </p:nvSpPr>
            <p:spPr bwMode="auto">
              <a:xfrm>
                <a:off x="3473" y="2021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2 h 2"/>
                  <a:gd name="T4" fmla="*/ 3 w 4"/>
                  <a:gd name="T5" fmla="*/ 1 h 2"/>
                  <a:gd name="T6" fmla="*/ 4 w 4"/>
                  <a:gd name="T7" fmla="*/ 1 h 2"/>
                  <a:gd name="T8" fmla="*/ 4 w 4"/>
                  <a:gd name="T9" fmla="*/ 0 h 2"/>
                  <a:gd name="T10" fmla="*/ 3 w 4"/>
                  <a:gd name="T11" fmla="*/ 1 h 2"/>
                  <a:gd name="T12" fmla="*/ 0 w 4"/>
                  <a:gd name="T13" fmla="*/ 1 h 2"/>
                  <a:gd name="T14" fmla="*/ 0 w 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07" name="Freeform 1074"/>
              <p:cNvSpPr>
                <a:spLocks/>
              </p:cNvSpPr>
              <p:nvPr/>
            </p:nvSpPr>
            <p:spPr bwMode="auto">
              <a:xfrm>
                <a:off x="3477" y="2019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08" name="Freeform 1075"/>
              <p:cNvSpPr>
                <a:spLocks/>
              </p:cNvSpPr>
              <p:nvPr/>
            </p:nvSpPr>
            <p:spPr bwMode="auto">
              <a:xfrm>
                <a:off x="3471" y="201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09" name="Freeform 1076"/>
              <p:cNvSpPr>
                <a:spLocks/>
              </p:cNvSpPr>
              <p:nvPr/>
            </p:nvSpPr>
            <p:spPr bwMode="auto">
              <a:xfrm>
                <a:off x="3475" y="201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10" name="Freeform 1077"/>
              <p:cNvSpPr>
                <a:spLocks/>
              </p:cNvSpPr>
              <p:nvPr/>
            </p:nvSpPr>
            <p:spPr bwMode="auto">
              <a:xfrm>
                <a:off x="3470" y="201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11" name="Line 1078"/>
              <p:cNvSpPr>
                <a:spLocks noChangeShapeType="1"/>
              </p:cNvSpPr>
              <p:nvPr/>
            </p:nvSpPr>
            <p:spPr bwMode="auto">
              <a:xfrm>
                <a:off x="3471" y="201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12" name="Freeform 1079"/>
              <p:cNvSpPr>
                <a:spLocks/>
              </p:cNvSpPr>
              <p:nvPr/>
            </p:nvSpPr>
            <p:spPr bwMode="auto">
              <a:xfrm>
                <a:off x="3470" y="200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13" name="Freeform 1080"/>
              <p:cNvSpPr>
                <a:spLocks/>
              </p:cNvSpPr>
              <p:nvPr/>
            </p:nvSpPr>
            <p:spPr bwMode="auto">
              <a:xfrm>
                <a:off x="3477" y="201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14" name="Line 1081"/>
              <p:cNvSpPr>
                <a:spLocks noChangeShapeType="1"/>
              </p:cNvSpPr>
              <p:nvPr/>
            </p:nvSpPr>
            <p:spPr bwMode="auto">
              <a:xfrm>
                <a:off x="3476" y="200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15" name="Line 1082"/>
              <p:cNvSpPr>
                <a:spLocks noChangeShapeType="1"/>
              </p:cNvSpPr>
              <p:nvPr/>
            </p:nvSpPr>
            <p:spPr bwMode="auto">
              <a:xfrm>
                <a:off x="3471" y="199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16" name="Freeform 1083"/>
              <p:cNvSpPr>
                <a:spLocks/>
              </p:cNvSpPr>
              <p:nvPr/>
            </p:nvSpPr>
            <p:spPr bwMode="auto">
              <a:xfrm>
                <a:off x="3467" y="199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17" name="Freeform 1084"/>
              <p:cNvSpPr>
                <a:spLocks/>
              </p:cNvSpPr>
              <p:nvPr/>
            </p:nvSpPr>
            <p:spPr bwMode="auto">
              <a:xfrm>
                <a:off x="3476" y="199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18" name="Line 1085"/>
              <p:cNvSpPr>
                <a:spLocks noChangeShapeType="1"/>
              </p:cNvSpPr>
              <p:nvPr/>
            </p:nvSpPr>
            <p:spPr bwMode="auto">
              <a:xfrm>
                <a:off x="3476" y="199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19" name="Freeform 1086"/>
              <p:cNvSpPr>
                <a:spLocks/>
              </p:cNvSpPr>
              <p:nvPr/>
            </p:nvSpPr>
            <p:spPr bwMode="auto">
              <a:xfrm>
                <a:off x="3476" y="199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20" name="Line 1087"/>
              <p:cNvSpPr>
                <a:spLocks noChangeShapeType="1"/>
              </p:cNvSpPr>
              <p:nvPr/>
            </p:nvSpPr>
            <p:spPr bwMode="auto">
              <a:xfrm>
                <a:off x="3476" y="1989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21" name="Line 1088"/>
              <p:cNvSpPr>
                <a:spLocks noChangeShapeType="1"/>
              </p:cNvSpPr>
              <p:nvPr/>
            </p:nvSpPr>
            <p:spPr bwMode="auto">
              <a:xfrm>
                <a:off x="3475" y="198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22" name="Line 1089"/>
              <p:cNvSpPr>
                <a:spLocks noChangeShapeType="1"/>
              </p:cNvSpPr>
              <p:nvPr/>
            </p:nvSpPr>
            <p:spPr bwMode="auto">
              <a:xfrm>
                <a:off x="3475" y="1980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23" name="Freeform 1090"/>
              <p:cNvSpPr>
                <a:spLocks/>
              </p:cNvSpPr>
              <p:nvPr/>
            </p:nvSpPr>
            <p:spPr bwMode="auto">
              <a:xfrm>
                <a:off x="3472" y="198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24" name="Rectangle 1091"/>
              <p:cNvSpPr>
                <a:spLocks noChangeArrowheads="1"/>
              </p:cNvSpPr>
              <p:nvPr/>
            </p:nvSpPr>
            <p:spPr bwMode="auto">
              <a:xfrm>
                <a:off x="3477" y="1984"/>
                <a:ext cx="1" cy="1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25" name="Freeform 1092"/>
              <p:cNvSpPr>
                <a:spLocks/>
              </p:cNvSpPr>
              <p:nvPr/>
            </p:nvSpPr>
            <p:spPr bwMode="auto">
              <a:xfrm>
                <a:off x="3471" y="198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26" name="Freeform 1093"/>
              <p:cNvSpPr>
                <a:spLocks/>
              </p:cNvSpPr>
              <p:nvPr/>
            </p:nvSpPr>
            <p:spPr bwMode="auto">
              <a:xfrm>
                <a:off x="3470" y="197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27" name="Freeform 1094"/>
              <p:cNvSpPr>
                <a:spLocks/>
              </p:cNvSpPr>
              <p:nvPr/>
            </p:nvSpPr>
            <p:spPr bwMode="auto">
              <a:xfrm>
                <a:off x="3470" y="1969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28" name="Freeform 1095"/>
              <p:cNvSpPr>
                <a:spLocks/>
              </p:cNvSpPr>
              <p:nvPr/>
            </p:nvSpPr>
            <p:spPr bwMode="auto">
              <a:xfrm>
                <a:off x="3475" y="197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29" name="Freeform 1096"/>
              <p:cNvSpPr>
                <a:spLocks/>
              </p:cNvSpPr>
              <p:nvPr/>
            </p:nvSpPr>
            <p:spPr bwMode="auto">
              <a:xfrm>
                <a:off x="3471" y="197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30" name="Freeform 1097"/>
              <p:cNvSpPr>
                <a:spLocks/>
              </p:cNvSpPr>
              <p:nvPr/>
            </p:nvSpPr>
            <p:spPr bwMode="auto">
              <a:xfrm>
                <a:off x="3467" y="1973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31" name="Freeform 1098"/>
              <p:cNvSpPr>
                <a:spLocks/>
              </p:cNvSpPr>
              <p:nvPr/>
            </p:nvSpPr>
            <p:spPr bwMode="auto">
              <a:xfrm>
                <a:off x="3473" y="197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32" name="Freeform 1099"/>
              <p:cNvSpPr>
                <a:spLocks/>
              </p:cNvSpPr>
              <p:nvPr/>
            </p:nvSpPr>
            <p:spPr bwMode="auto">
              <a:xfrm>
                <a:off x="3469" y="196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33" name="Freeform 1100"/>
              <p:cNvSpPr>
                <a:spLocks/>
              </p:cNvSpPr>
              <p:nvPr/>
            </p:nvSpPr>
            <p:spPr bwMode="auto">
              <a:xfrm>
                <a:off x="3473" y="203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34" name="Line 1101"/>
              <p:cNvSpPr>
                <a:spLocks noChangeShapeType="1"/>
              </p:cNvSpPr>
              <p:nvPr/>
            </p:nvSpPr>
            <p:spPr bwMode="auto">
              <a:xfrm>
                <a:off x="3471" y="203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35" name="Freeform 1102"/>
              <p:cNvSpPr>
                <a:spLocks/>
              </p:cNvSpPr>
              <p:nvPr/>
            </p:nvSpPr>
            <p:spPr bwMode="auto">
              <a:xfrm>
                <a:off x="3475" y="201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36" name="Line 1103"/>
              <p:cNvSpPr>
                <a:spLocks noChangeShapeType="1"/>
              </p:cNvSpPr>
              <p:nvPr/>
            </p:nvSpPr>
            <p:spPr bwMode="auto">
              <a:xfrm>
                <a:off x="3470" y="196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37" name="Line 1104"/>
              <p:cNvSpPr>
                <a:spLocks noChangeShapeType="1"/>
              </p:cNvSpPr>
              <p:nvPr/>
            </p:nvSpPr>
            <p:spPr bwMode="auto">
              <a:xfrm>
                <a:off x="3470" y="196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38" name="Line 1105"/>
              <p:cNvSpPr>
                <a:spLocks noChangeShapeType="1"/>
              </p:cNvSpPr>
              <p:nvPr/>
            </p:nvSpPr>
            <p:spPr bwMode="auto">
              <a:xfrm>
                <a:off x="3471" y="196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39" name="Line 1106"/>
              <p:cNvSpPr>
                <a:spLocks noChangeShapeType="1"/>
              </p:cNvSpPr>
              <p:nvPr/>
            </p:nvSpPr>
            <p:spPr bwMode="auto">
              <a:xfrm>
                <a:off x="3471" y="196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40" name="Line 1107"/>
              <p:cNvSpPr>
                <a:spLocks noChangeShapeType="1"/>
              </p:cNvSpPr>
              <p:nvPr/>
            </p:nvSpPr>
            <p:spPr bwMode="auto">
              <a:xfrm>
                <a:off x="3470" y="1968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41" name="Line 1108"/>
              <p:cNvSpPr>
                <a:spLocks noChangeShapeType="1"/>
              </p:cNvSpPr>
              <p:nvPr/>
            </p:nvSpPr>
            <p:spPr bwMode="auto">
              <a:xfrm>
                <a:off x="3470" y="1968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42" name="Freeform 1109"/>
              <p:cNvSpPr>
                <a:spLocks/>
              </p:cNvSpPr>
              <p:nvPr/>
            </p:nvSpPr>
            <p:spPr bwMode="auto">
              <a:xfrm>
                <a:off x="3471" y="196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43" name="Line 1110"/>
              <p:cNvSpPr>
                <a:spLocks noChangeShapeType="1"/>
              </p:cNvSpPr>
              <p:nvPr/>
            </p:nvSpPr>
            <p:spPr bwMode="auto">
              <a:xfrm>
                <a:off x="3471" y="1969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44" name="Line 1111"/>
              <p:cNvSpPr>
                <a:spLocks noChangeShapeType="1"/>
              </p:cNvSpPr>
              <p:nvPr/>
            </p:nvSpPr>
            <p:spPr bwMode="auto">
              <a:xfrm>
                <a:off x="3473" y="1969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45" name="Line 1112"/>
              <p:cNvSpPr>
                <a:spLocks noChangeShapeType="1"/>
              </p:cNvSpPr>
              <p:nvPr/>
            </p:nvSpPr>
            <p:spPr bwMode="auto">
              <a:xfrm>
                <a:off x="3472" y="197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46" name="Line 1113"/>
              <p:cNvSpPr>
                <a:spLocks noChangeShapeType="1"/>
              </p:cNvSpPr>
              <p:nvPr/>
            </p:nvSpPr>
            <p:spPr bwMode="auto">
              <a:xfrm>
                <a:off x="3472" y="197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47" name="Line 1114"/>
              <p:cNvSpPr>
                <a:spLocks noChangeShapeType="1"/>
              </p:cNvSpPr>
              <p:nvPr/>
            </p:nvSpPr>
            <p:spPr bwMode="auto">
              <a:xfrm>
                <a:off x="3472" y="197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48" name="Line 1115"/>
              <p:cNvSpPr>
                <a:spLocks noChangeShapeType="1"/>
              </p:cNvSpPr>
              <p:nvPr/>
            </p:nvSpPr>
            <p:spPr bwMode="auto">
              <a:xfrm>
                <a:off x="3472" y="197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49" name="Freeform 1116"/>
              <p:cNvSpPr>
                <a:spLocks/>
              </p:cNvSpPr>
              <p:nvPr/>
            </p:nvSpPr>
            <p:spPr bwMode="auto">
              <a:xfrm>
                <a:off x="3471" y="197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50" name="Line 1117"/>
              <p:cNvSpPr>
                <a:spLocks noChangeShapeType="1"/>
              </p:cNvSpPr>
              <p:nvPr/>
            </p:nvSpPr>
            <p:spPr bwMode="auto">
              <a:xfrm>
                <a:off x="3471" y="197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51" name="Line 1118"/>
              <p:cNvSpPr>
                <a:spLocks noChangeShapeType="1"/>
              </p:cNvSpPr>
              <p:nvPr/>
            </p:nvSpPr>
            <p:spPr bwMode="auto">
              <a:xfrm>
                <a:off x="3471" y="197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52" name="Line 1119"/>
              <p:cNvSpPr>
                <a:spLocks noChangeShapeType="1"/>
              </p:cNvSpPr>
              <p:nvPr/>
            </p:nvSpPr>
            <p:spPr bwMode="auto">
              <a:xfrm>
                <a:off x="3472" y="197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53" name="Line 1120"/>
              <p:cNvSpPr>
                <a:spLocks noChangeShapeType="1"/>
              </p:cNvSpPr>
              <p:nvPr/>
            </p:nvSpPr>
            <p:spPr bwMode="auto">
              <a:xfrm>
                <a:off x="3471" y="1985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54" name="Freeform 1121"/>
              <p:cNvSpPr>
                <a:spLocks/>
              </p:cNvSpPr>
              <p:nvPr/>
            </p:nvSpPr>
            <p:spPr bwMode="auto">
              <a:xfrm>
                <a:off x="3472" y="198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55" name="Line 1122"/>
              <p:cNvSpPr>
                <a:spLocks noChangeShapeType="1"/>
              </p:cNvSpPr>
              <p:nvPr/>
            </p:nvSpPr>
            <p:spPr bwMode="auto">
              <a:xfrm>
                <a:off x="3470" y="1989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56" name="Freeform 1123"/>
              <p:cNvSpPr>
                <a:spLocks/>
              </p:cNvSpPr>
              <p:nvPr/>
            </p:nvSpPr>
            <p:spPr bwMode="auto">
              <a:xfrm>
                <a:off x="3470" y="198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57" name="Freeform 1124"/>
              <p:cNvSpPr>
                <a:spLocks/>
              </p:cNvSpPr>
              <p:nvPr/>
            </p:nvSpPr>
            <p:spPr bwMode="auto">
              <a:xfrm>
                <a:off x="3471" y="200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58" name="Freeform 1125"/>
              <p:cNvSpPr>
                <a:spLocks/>
              </p:cNvSpPr>
              <p:nvPr/>
            </p:nvSpPr>
            <p:spPr bwMode="auto">
              <a:xfrm>
                <a:off x="3469" y="2004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59" name="Freeform 1126"/>
              <p:cNvSpPr>
                <a:spLocks/>
              </p:cNvSpPr>
              <p:nvPr/>
            </p:nvSpPr>
            <p:spPr bwMode="auto">
              <a:xfrm>
                <a:off x="3475" y="200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60" name="Freeform 1127"/>
              <p:cNvSpPr>
                <a:spLocks/>
              </p:cNvSpPr>
              <p:nvPr/>
            </p:nvSpPr>
            <p:spPr bwMode="auto">
              <a:xfrm>
                <a:off x="3470" y="199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61" name="Line 1128"/>
              <p:cNvSpPr>
                <a:spLocks noChangeShapeType="1"/>
              </p:cNvSpPr>
              <p:nvPr/>
            </p:nvSpPr>
            <p:spPr bwMode="auto">
              <a:xfrm>
                <a:off x="3469" y="199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62" name="Line 1129"/>
              <p:cNvSpPr>
                <a:spLocks noChangeShapeType="1"/>
              </p:cNvSpPr>
              <p:nvPr/>
            </p:nvSpPr>
            <p:spPr bwMode="auto">
              <a:xfrm>
                <a:off x="3469" y="199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63" name="Line 1130"/>
              <p:cNvSpPr>
                <a:spLocks noChangeShapeType="1"/>
              </p:cNvSpPr>
              <p:nvPr/>
            </p:nvSpPr>
            <p:spPr bwMode="auto">
              <a:xfrm>
                <a:off x="3471" y="1995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64" name="Freeform 1131"/>
              <p:cNvSpPr>
                <a:spLocks/>
              </p:cNvSpPr>
              <p:nvPr/>
            </p:nvSpPr>
            <p:spPr bwMode="auto">
              <a:xfrm>
                <a:off x="3477" y="199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65" name="Freeform 1132"/>
              <p:cNvSpPr>
                <a:spLocks/>
              </p:cNvSpPr>
              <p:nvPr/>
            </p:nvSpPr>
            <p:spPr bwMode="auto">
              <a:xfrm>
                <a:off x="3477" y="199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66" name="Freeform 1133"/>
              <p:cNvSpPr>
                <a:spLocks/>
              </p:cNvSpPr>
              <p:nvPr/>
            </p:nvSpPr>
            <p:spPr bwMode="auto">
              <a:xfrm>
                <a:off x="3478" y="199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67" name="Line 1134"/>
              <p:cNvSpPr>
                <a:spLocks noChangeShapeType="1"/>
              </p:cNvSpPr>
              <p:nvPr/>
            </p:nvSpPr>
            <p:spPr bwMode="auto">
              <a:xfrm>
                <a:off x="3471" y="2010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68" name="Freeform 1135"/>
              <p:cNvSpPr>
                <a:spLocks/>
              </p:cNvSpPr>
              <p:nvPr/>
            </p:nvSpPr>
            <p:spPr bwMode="auto">
              <a:xfrm>
                <a:off x="3471" y="201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69" name="Line 1136"/>
              <p:cNvSpPr>
                <a:spLocks noChangeShapeType="1"/>
              </p:cNvSpPr>
              <p:nvPr/>
            </p:nvSpPr>
            <p:spPr bwMode="auto">
              <a:xfrm>
                <a:off x="3470" y="201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70" name="Line 1137"/>
              <p:cNvSpPr>
                <a:spLocks noChangeShapeType="1"/>
              </p:cNvSpPr>
              <p:nvPr/>
            </p:nvSpPr>
            <p:spPr bwMode="auto">
              <a:xfrm>
                <a:off x="3470" y="201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71" name="Freeform 1138"/>
              <p:cNvSpPr>
                <a:spLocks/>
              </p:cNvSpPr>
              <p:nvPr/>
            </p:nvSpPr>
            <p:spPr bwMode="auto">
              <a:xfrm>
                <a:off x="3477" y="200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72" name="Line 1139"/>
              <p:cNvSpPr>
                <a:spLocks noChangeShapeType="1"/>
              </p:cNvSpPr>
              <p:nvPr/>
            </p:nvSpPr>
            <p:spPr bwMode="auto">
              <a:xfrm>
                <a:off x="3477" y="2008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73" name="Freeform 1140"/>
              <p:cNvSpPr>
                <a:spLocks/>
              </p:cNvSpPr>
              <p:nvPr/>
            </p:nvSpPr>
            <p:spPr bwMode="auto">
              <a:xfrm>
                <a:off x="3471" y="201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74" name="Freeform 1141"/>
              <p:cNvSpPr>
                <a:spLocks/>
              </p:cNvSpPr>
              <p:nvPr/>
            </p:nvSpPr>
            <p:spPr bwMode="auto">
              <a:xfrm>
                <a:off x="3475" y="201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75" name="Line 1142"/>
              <p:cNvSpPr>
                <a:spLocks noChangeShapeType="1"/>
              </p:cNvSpPr>
              <p:nvPr/>
            </p:nvSpPr>
            <p:spPr bwMode="auto">
              <a:xfrm>
                <a:off x="3472" y="2015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76" name="Line 1143"/>
              <p:cNvSpPr>
                <a:spLocks noChangeShapeType="1"/>
              </p:cNvSpPr>
              <p:nvPr/>
            </p:nvSpPr>
            <p:spPr bwMode="auto">
              <a:xfrm>
                <a:off x="3477" y="2005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77" name="Freeform 1144"/>
              <p:cNvSpPr>
                <a:spLocks/>
              </p:cNvSpPr>
              <p:nvPr/>
            </p:nvSpPr>
            <p:spPr bwMode="auto">
              <a:xfrm>
                <a:off x="3467" y="200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78" name="Freeform 1145"/>
              <p:cNvSpPr>
                <a:spLocks/>
              </p:cNvSpPr>
              <p:nvPr/>
            </p:nvSpPr>
            <p:spPr bwMode="auto">
              <a:xfrm>
                <a:off x="3471" y="200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79" name="Freeform 1146"/>
              <p:cNvSpPr>
                <a:spLocks/>
              </p:cNvSpPr>
              <p:nvPr/>
            </p:nvSpPr>
            <p:spPr bwMode="auto">
              <a:xfrm>
                <a:off x="3470" y="198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80" name="Line 1147"/>
              <p:cNvSpPr>
                <a:spLocks noChangeShapeType="1"/>
              </p:cNvSpPr>
              <p:nvPr/>
            </p:nvSpPr>
            <p:spPr bwMode="auto">
              <a:xfrm>
                <a:off x="3471" y="1988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81" name="Line 1148"/>
              <p:cNvSpPr>
                <a:spLocks noChangeShapeType="1"/>
              </p:cNvSpPr>
              <p:nvPr/>
            </p:nvSpPr>
            <p:spPr bwMode="auto">
              <a:xfrm>
                <a:off x="3472" y="198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82" name="Line 1149"/>
              <p:cNvSpPr>
                <a:spLocks noChangeShapeType="1"/>
              </p:cNvSpPr>
              <p:nvPr/>
            </p:nvSpPr>
            <p:spPr bwMode="auto">
              <a:xfrm>
                <a:off x="3471" y="1985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83" name="Line 1150"/>
              <p:cNvSpPr>
                <a:spLocks noChangeShapeType="1"/>
              </p:cNvSpPr>
              <p:nvPr/>
            </p:nvSpPr>
            <p:spPr bwMode="auto">
              <a:xfrm>
                <a:off x="3470" y="198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84" name="Line 1151"/>
              <p:cNvSpPr>
                <a:spLocks noChangeShapeType="1"/>
              </p:cNvSpPr>
              <p:nvPr/>
            </p:nvSpPr>
            <p:spPr bwMode="auto">
              <a:xfrm>
                <a:off x="3470" y="198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85" name="Line 1152"/>
              <p:cNvSpPr>
                <a:spLocks noChangeShapeType="1"/>
              </p:cNvSpPr>
              <p:nvPr/>
            </p:nvSpPr>
            <p:spPr bwMode="auto">
              <a:xfrm>
                <a:off x="3471" y="198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86" name="Line 1153"/>
              <p:cNvSpPr>
                <a:spLocks noChangeShapeType="1"/>
              </p:cNvSpPr>
              <p:nvPr/>
            </p:nvSpPr>
            <p:spPr bwMode="auto">
              <a:xfrm>
                <a:off x="3471" y="198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87" name="Line 1154"/>
              <p:cNvSpPr>
                <a:spLocks noChangeShapeType="1"/>
              </p:cNvSpPr>
              <p:nvPr/>
            </p:nvSpPr>
            <p:spPr bwMode="auto">
              <a:xfrm>
                <a:off x="3471" y="198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88" name="Line 1155"/>
              <p:cNvSpPr>
                <a:spLocks noChangeShapeType="1"/>
              </p:cNvSpPr>
              <p:nvPr/>
            </p:nvSpPr>
            <p:spPr bwMode="auto">
              <a:xfrm>
                <a:off x="3471" y="198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89" name="Freeform 1156"/>
              <p:cNvSpPr>
                <a:spLocks/>
              </p:cNvSpPr>
              <p:nvPr/>
            </p:nvSpPr>
            <p:spPr bwMode="auto">
              <a:xfrm>
                <a:off x="3476" y="198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90" name="Freeform 1157"/>
              <p:cNvSpPr>
                <a:spLocks/>
              </p:cNvSpPr>
              <p:nvPr/>
            </p:nvSpPr>
            <p:spPr bwMode="auto">
              <a:xfrm>
                <a:off x="3476" y="198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91" name="Line 1158"/>
              <p:cNvSpPr>
                <a:spLocks noChangeShapeType="1"/>
              </p:cNvSpPr>
              <p:nvPr/>
            </p:nvSpPr>
            <p:spPr bwMode="auto">
              <a:xfrm>
                <a:off x="3470" y="198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92" name="Line 1159"/>
              <p:cNvSpPr>
                <a:spLocks noChangeShapeType="1"/>
              </p:cNvSpPr>
              <p:nvPr/>
            </p:nvSpPr>
            <p:spPr bwMode="auto">
              <a:xfrm>
                <a:off x="3471" y="198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93" name="Line 1160"/>
              <p:cNvSpPr>
                <a:spLocks noChangeShapeType="1"/>
              </p:cNvSpPr>
              <p:nvPr/>
            </p:nvSpPr>
            <p:spPr bwMode="auto">
              <a:xfrm>
                <a:off x="3473" y="198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94" name="Line 1161"/>
              <p:cNvSpPr>
                <a:spLocks noChangeShapeType="1"/>
              </p:cNvSpPr>
              <p:nvPr/>
            </p:nvSpPr>
            <p:spPr bwMode="auto">
              <a:xfrm>
                <a:off x="3473" y="1980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95" name="Line 1162"/>
              <p:cNvSpPr>
                <a:spLocks noChangeShapeType="1"/>
              </p:cNvSpPr>
              <p:nvPr/>
            </p:nvSpPr>
            <p:spPr bwMode="auto">
              <a:xfrm>
                <a:off x="3473" y="1980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96" name="Freeform 1163"/>
              <p:cNvSpPr>
                <a:spLocks/>
              </p:cNvSpPr>
              <p:nvPr/>
            </p:nvSpPr>
            <p:spPr bwMode="auto">
              <a:xfrm>
                <a:off x="3473" y="197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97" name="Line 1164"/>
              <p:cNvSpPr>
                <a:spLocks noChangeShapeType="1"/>
              </p:cNvSpPr>
              <p:nvPr/>
            </p:nvSpPr>
            <p:spPr bwMode="auto">
              <a:xfrm>
                <a:off x="3476" y="1983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98" name="Line 1165"/>
              <p:cNvSpPr>
                <a:spLocks noChangeShapeType="1"/>
              </p:cNvSpPr>
              <p:nvPr/>
            </p:nvSpPr>
            <p:spPr bwMode="auto">
              <a:xfrm>
                <a:off x="3473" y="1978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99" name="Freeform 1166"/>
              <p:cNvSpPr>
                <a:spLocks/>
              </p:cNvSpPr>
              <p:nvPr/>
            </p:nvSpPr>
            <p:spPr bwMode="auto">
              <a:xfrm>
                <a:off x="3470" y="197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00" name="Freeform 1167"/>
              <p:cNvSpPr>
                <a:spLocks/>
              </p:cNvSpPr>
              <p:nvPr/>
            </p:nvSpPr>
            <p:spPr bwMode="auto">
              <a:xfrm>
                <a:off x="3471" y="197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01" name="Line 1168"/>
              <p:cNvSpPr>
                <a:spLocks noChangeShapeType="1"/>
              </p:cNvSpPr>
              <p:nvPr/>
            </p:nvSpPr>
            <p:spPr bwMode="auto">
              <a:xfrm>
                <a:off x="3472" y="198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02" name="Freeform 1169"/>
              <p:cNvSpPr>
                <a:spLocks/>
              </p:cNvSpPr>
              <p:nvPr/>
            </p:nvSpPr>
            <p:spPr bwMode="auto">
              <a:xfrm>
                <a:off x="3470" y="1968"/>
                <a:ext cx="3" cy="5"/>
              </a:xfrm>
              <a:custGeom>
                <a:avLst/>
                <a:gdLst>
                  <a:gd name="T0" fmla="*/ 2 w 3"/>
                  <a:gd name="T1" fmla="*/ 1 h 5"/>
                  <a:gd name="T2" fmla="*/ 1 w 3"/>
                  <a:gd name="T3" fmla="*/ 1 h 5"/>
                  <a:gd name="T4" fmla="*/ 1 w 3"/>
                  <a:gd name="T5" fmla="*/ 4 h 5"/>
                  <a:gd name="T6" fmla="*/ 0 w 3"/>
                  <a:gd name="T7" fmla="*/ 4 h 5"/>
                  <a:gd name="T8" fmla="*/ 1 w 3"/>
                  <a:gd name="T9" fmla="*/ 4 h 5"/>
                  <a:gd name="T10" fmla="*/ 1 w 3"/>
                  <a:gd name="T11" fmla="*/ 5 h 5"/>
                  <a:gd name="T12" fmla="*/ 1 w 3"/>
                  <a:gd name="T13" fmla="*/ 3 h 5"/>
                  <a:gd name="T14" fmla="*/ 2 w 3"/>
                  <a:gd name="T15" fmla="*/ 3 h 5"/>
                  <a:gd name="T16" fmla="*/ 2 w 3"/>
                  <a:gd name="T17" fmla="*/ 1 h 5"/>
                  <a:gd name="T18" fmla="*/ 3 w 3"/>
                  <a:gd name="T19" fmla="*/ 1 h 5"/>
                  <a:gd name="T20" fmla="*/ 3 w 3"/>
                  <a:gd name="T21" fmla="*/ 0 h 5"/>
                  <a:gd name="T22" fmla="*/ 2 w 3"/>
                  <a:gd name="T23" fmla="*/ 0 h 5"/>
                  <a:gd name="T24" fmla="*/ 2 w 3"/>
                  <a:gd name="T2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lnTo>
                      <a:pt x="1" y="1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03" name="Freeform 1170"/>
              <p:cNvSpPr>
                <a:spLocks/>
              </p:cNvSpPr>
              <p:nvPr/>
            </p:nvSpPr>
            <p:spPr bwMode="auto">
              <a:xfrm>
                <a:off x="2802" y="152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04" name="Freeform 1171"/>
              <p:cNvSpPr>
                <a:spLocks/>
              </p:cNvSpPr>
              <p:nvPr/>
            </p:nvSpPr>
            <p:spPr bwMode="auto">
              <a:xfrm>
                <a:off x="2772" y="1497"/>
                <a:ext cx="47" cy="25"/>
              </a:xfrm>
              <a:custGeom>
                <a:avLst/>
                <a:gdLst>
                  <a:gd name="T0" fmla="*/ 11 w 47"/>
                  <a:gd name="T1" fmla="*/ 7 h 25"/>
                  <a:gd name="T2" fmla="*/ 11 w 47"/>
                  <a:gd name="T3" fmla="*/ 5 h 25"/>
                  <a:gd name="T4" fmla="*/ 14 w 47"/>
                  <a:gd name="T5" fmla="*/ 5 h 25"/>
                  <a:gd name="T6" fmla="*/ 16 w 47"/>
                  <a:gd name="T7" fmla="*/ 4 h 25"/>
                  <a:gd name="T8" fmla="*/ 17 w 47"/>
                  <a:gd name="T9" fmla="*/ 2 h 25"/>
                  <a:gd name="T10" fmla="*/ 18 w 47"/>
                  <a:gd name="T11" fmla="*/ 4 h 25"/>
                  <a:gd name="T12" fmla="*/ 22 w 47"/>
                  <a:gd name="T13" fmla="*/ 4 h 25"/>
                  <a:gd name="T14" fmla="*/ 25 w 47"/>
                  <a:gd name="T15" fmla="*/ 4 h 25"/>
                  <a:gd name="T16" fmla="*/ 28 w 47"/>
                  <a:gd name="T17" fmla="*/ 1 h 25"/>
                  <a:gd name="T18" fmla="*/ 26 w 47"/>
                  <a:gd name="T19" fmla="*/ 0 h 25"/>
                  <a:gd name="T20" fmla="*/ 28 w 47"/>
                  <a:gd name="T21" fmla="*/ 1 h 25"/>
                  <a:gd name="T22" fmla="*/ 34 w 47"/>
                  <a:gd name="T23" fmla="*/ 2 h 25"/>
                  <a:gd name="T24" fmla="*/ 36 w 47"/>
                  <a:gd name="T25" fmla="*/ 4 h 25"/>
                  <a:gd name="T26" fmla="*/ 39 w 47"/>
                  <a:gd name="T27" fmla="*/ 6 h 25"/>
                  <a:gd name="T28" fmla="*/ 37 w 47"/>
                  <a:gd name="T29" fmla="*/ 8 h 25"/>
                  <a:gd name="T30" fmla="*/ 37 w 47"/>
                  <a:gd name="T31" fmla="*/ 10 h 25"/>
                  <a:gd name="T32" fmla="*/ 41 w 47"/>
                  <a:gd name="T33" fmla="*/ 12 h 25"/>
                  <a:gd name="T34" fmla="*/ 47 w 47"/>
                  <a:gd name="T35" fmla="*/ 11 h 25"/>
                  <a:gd name="T36" fmla="*/ 46 w 47"/>
                  <a:gd name="T37" fmla="*/ 15 h 25"/>
                  <a:gd name="T38" fmla="*/ 47 w 47"/>
                  <a:gd name="T39" fmla="*/ 17 h 25"/>
                  <a:gd name="T40" fmla="*/ 42 w 47"/>
                  <a:gd name="T41" fmla="*/ 16 h 25"/>
                  <a:gd name="T42" fmla="*/ 43 w 47"/>
                  <a:gd name="T43" fmla="*/ 19 h 25"/>
                  <a:gd name="T44" fmla="*/ 35 w 47"/>
                  <a:gd name="T45" fmla="*/ 17 h 25"/>
                  <a:gd name="T46" fmla="*/ 34 w 47"/>
                  <a:gd name="T47" fmla="*/ 21 h 25"/>
                  <a:gd name="T48" fmla="*/ 29 w 47"/>
                  <a:gd name="T49" fmla="*/ 23 h 25"/>
                  <a:gd name="T50" fmla="*/ 28 w 47"/>
                  <a:gd name="T51" fmla="*/ 23 h 25"/>
                  <a:gd name="T52" fmla="*/ 25 w 47"/>
                  <a:gd name="T53" fmla="*/ 19 h 25"/>
                  <a:gd name="T54" fmla="*/ 24 w 47"/>
                  <a:gd name="T55" fmla="*/ 19 h 25"/>
                  <a:gd name="T56" fmla="*/ 22 w 47"/>
                  <a:gd name="T57" fmla="*/ 22 h 25"/>
                  <a:gd name="T58" fmla="*/ 19 w 47"/>
                  <a:gd name="T59" fmla="*/ 24 h 25"/>
                  <a:gd name="T60" fmla="*/ 18 w 47"/>
                  <a:gd name="T61" fmla="*/ 24 h 25"/>
                  <a:gd name="T62" fmla="*/ 14 w 47"/>
                  <a:gd name="T63" fmla="*/ 25 h 25"/>
                  <a:gd name="T64" fmla="*/ 10 w 47"/>
                  <a:gd name="T65" fmla="*/ 23 h 25"/>
                  <a:gd name="T66" fmla="*/ 8 w 47"/>
                  <a:gd name="T67" fmla="*/ 18 h 25"/>
                  <a:gd name="T68" fmla="*/ 7 w 47"/>
                  <a:gd name="T69" fmla="*/ 17 h 25"/>
                  <a:gd name="T70" fmla="*/ 3 w 47"/>
                  <a:gd name="T71" fmla="*/ 18 h 25"/>
                  <a:gd name="T72" fmla="*/ 3 w 47"/>
                  <a:gd name="T73" fmla="*/ 21 h 25"/>
                  <a:gd name="T74" fmla="*/ 0 w 47"/>
                  <a:gd name="T75" fmla="*/ 22 h 25"/>
                  <a:gd name="T76" fmla="*/ 1 w 47"/>
                  <a:gd name="T77" fmla="*/ 19 h 25"/>
                  <a:gd name="T78" fmla="*/ 3 w 47"/>
                  <a:gd name="T79" fmla="*/ 15 h 25"/>
                  <a:gd name="T80" fmla="*/ 7 w 47"/>
                  <a:gd name="T81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7" h="25">
                    <a:moveTo>
                      <a:pt x="10" y="8"/>
                    </a:moveTo>
                    <a:lnTo>
                      <a:pt x="11" y="7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9" y="2"/>
                    </a:lnTo>
                    <a:lnTo>
                      <a:pt x="22" y="4"/>
                    </a:lnTo>
                    <a:lnTo>
                      <a:pt x="24" y="2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8" y="1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31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6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40" y="11"/>
                    </a:lnTo>
                    <a:lnTo>
                      <a:pt x="41" y="12"/>
                    </a:lnTo>
                    <a:lnTo>
                      <a:pt x="45" y="12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6" y="15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5" y="16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3" y="19"/>
                    </a:lnTo>
                    <a:lnTo>
                      <a:pt x="36" y="19"/>
                    </a:lnTo>
                    <a:lnTo>
                      <a:pt x="35" y="17"/>
                    </a:lnTo>
                    <a:lnTo>
                      <a:pt x="34" y="19"/>
                    </a:lnTo>
                    <a:lnTo>
                      <a:pt x="34" y="21"/>
                    </a:lnTo>
                    <a:lnTo>
                      <a:pt x="30" y="24"/>
                    </a:lnTo>
                    <a:lnTo>
                      <a:pt x="29" y="23"/>
                    </a:lnTo>
                    <a:lnTo>
                      <a:pt x="29" y="22"/>
                    </a:lnTo>
                    <a:lnTo>
                      <a:pt x="28" y="23"/>
                    </a:lnTo>
                    <a:lnTo>
                      <a:pt x="26" y="22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4" y="25"/>
                    </a:lnTo>
                    <a:lnTo>
                      <a:pt x="12" y="25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3" y="21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0" y="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05" name="Freeform 1172"/>
              <p:cNvSpPr>
                <a:spLocks/>
              </p:cNvSpPr>
              <p:nvPr/>
            </p:nvSpPr>
            <p:spPr bwMode="auto">
              <a:xfrm>
                <a:off x="2923" y="1569"/>
                <a:ext cx="27" cy="18"/>
              </a:xfrm>
              <a:custGeom>
                <a:avLst/>
                <a:gdLst>
                  <a:gd name="T0" fmla="*/ 6 w 27"/>
                  <a:gd name="T1" fmla="*/ 1 h 18"/>
                  <a:gd name="T2" fmla="*/ 7 w 27"/>
                  <a:gd name="T3" fmla="*/ 1 h 18"/>
                  <a:gd name="T4" fmla="*/ 7 w 27"/>
                  <a:gd name="T5" fmla="*/ 2 h 18"/>
                  <a:gd name="T6" fmla="*/ 9 w 27"/>
                  <a:gd name="T7" fmla="*/ 2 h 18"/>
                  <a:gd name="T8" fmla="*/ 9 w 27"/>
                  <a:gd name="T9" fmla="*/ 1 h 18"/>
                  <a:gd name="T10" fmla="*/ 11 w 27"/>
                  <a:gd name="T11" fmla="*/ 0 h 18"/>
                  <a:gd name="T12" fmla="*/ 19 w 27"/>
                  <a:gd name="T13" fmla="*/ 0 h 18"/>
                  <a:gd name="T14" fmla="*/ 21 w 27"/>
                  <a:gd name="T15" fmla="*/ 1 h 18"/>
                  <a:gd name="T16" fmla="*/ 22 w 27"/>
                  <a:gd name="T17" fmla="*/ 1 h 18"/>
                  <a:gd name="T18" fmla="*/ 23 w 27"/>
                  <a:gd name="T19" fmla="*/ 2 h 18"/>
                  <a:gd name="T20" fmla="*/ 25 w 27"/>
                  <a:gd name="T21" fmla="*/ 3 h 18"/>
                  <a:gd name="T22" fmla="*/ 25 w 27"/>
                  <a:gd name="T23" fmla="*/ 5 h 18"/>
                  <a:gd name="T24" fmla="*/ 27 w 27"/>
                  <a:gd name="T25" fmla="*/ 7 h 18"/>
                  <a:gd name="T26" fmla="*/ 27 w 27"/>
                  <a:gd name="T27" fmla="*/ 9 h 18"/>
                  <a:gd name="T28" fmla="*/ 25 w 27"/>
                  <a:gd name="T29" fmla="*/ 9 h 18"/>
                  <a:gd name="T30" fmla="*/ 25 w 27"/>
                  <a:gd name="T31" fmla="*/ 12 h 18"/>
                  <a:gd name="T32" fmla="*/ 24 w 27"/>
                  <a:gd name="T33" fmla="*/ 12 h 18"/>
                  <a:gd name="T34" fmla="*/ 22 w 27"/>
                  <a:gd name="T35" fmla="*/ 14 h 18"/>
                  <a:gd name="T36" fmla="*/ 19 w 27"/>
                  <a:gd name="T37" fmla="*/ 14 h 18"/>
                  <a:gd name="T38" fmla="*/ 18 w 27"/>
                  <a:gd name="T39" fmla="*/ 13 h 18"/>
                  <a:gd name="T40" fmla="*/ 17 w 27"/>
                  <a:gd name="T41" fmla="*/ 14 h 18"/>
                  <a:gd name="T42" fmla="*/ 15 w 27"/>
                  <a:gd name="T43" fmla="*/ 14 h 18"/>
                  <a:gd name="T44" fmla="*/ 13 w 27"/>
                  <a:gd name="T45" fmla="*/ 17 h 18"/>
                  <a:gd name="T46" fmla="*/ 9 w 27"/>
                  <a:gd name="T47" fmla="*/ 17 h 18"/>
                  <a:gd name="T48" fmla="*/ 7 w 27"/>
                  <a:gd name="T49" fmla="*/ 18 h 18"/>
                  <a:gd name="T50" fmla="*/ 6 w 27"/>
                  <a:gd name="T51" fmla="*/ 18 h 18"/>
                  <a:gd name="T52" fmla="*/ 5 w 27"/>
                  <a:gd name="T53" fmla="*/ 17 h 18"/>
                  <a:gd name="T54" fmla="*/ 1 w 27"/>
                  <a:gd name="T55" fmla="*/ 17 h 18"/>
                  <a:gd name="T56" fmla="*/ 1 w 27"/>
                  <a:gd name="T57" fmla="*/ 13 h 18"/>
                  <a:gd name="T58" fmla="*/ 0 w 27"/>
                  <a:gd name="T59" fmla="*/ 12 h 18"/>
                  <a:gd name="T60" fmla="*/ 1 w 27"/>
                  <a:gd name="T61" fmla="*/ 11 h 18"/>
                  <a:gd name="T62" fmla="*/ 1 w 27"/>
                  <a:gd name="T63" fmla="*/ 6 h 18"/>
                  <a:gd name="T64" fmla="*/ 2 w 27"/>
                  <a:gd name="T65" fmla="*/ 5 h 18"/>
                  <a:gd name="T66" fmla="*/ 2 w 27"/>
                  <a:gd name="T67" fmla="*/ 3 h 18"/>
                  <a:gd name="T68" fmla="*/ 4 w 27"/>
                  <a:gd name="T69" fmla="*/ 2 h 18"/>
                  <a:gd name="T70" fmla="*/ 5 w 27"/>
                  <a:gd name="T71" fmla="*/ 2 h 18"/>
                  <a:gd name="T72" fmla="*/ 5 w 27"/>
                  <a:gd name="T73" fmla="*/ 1 h 18"/>
                  <a:gd name="T74" fmla="*/ 6 w 27"/>
                  <a:gd name="T7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" h="18">
                    <a:moveTo>
                      <a:pt x="6" y="1"/>
                    </a:moveTo>
                    <a:lnTo>
                      <a:pt x="7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19" y="14"/>
                    </a:lnTo>
                    <a:lnTo>
                      <a:pt x="18" y="13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3" y="17"/>
                    </a:lnTo>
                    <a:lnTo>
                      <a:pt x="9" y="17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1" y="17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06" name="Freeform 1173"/>
              <p:cNvSpPr>
                <a:spLocks/>
              </p:cNvSpPr>
              <p:nvPr/>
            </p:nvSpPr>
            <p:spPr bwMode="auto">
              <a:xfrm>
                <a:off x="2659" y="1406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2 w 5"/>
                  <a:gd name="T3" fmla="*/ 2 h 4"/>
                  <a:gd name="T4" fmla="*/ 4 w 5"/>
                  <a:gd name="T5" fmla="*/ 0 h 4"/>
                  <a:gd name="T6" fmla="*/ 5 w 5"/>
                  <a:gd name="T7" fmla="*/ 1 h 4"/>
                  <a:gd name="T8" fmla="*/ 3 w 5"/>
                  <a:gd name="T9" fmla="*/ 3 h 4"/>
                  <a:gd name="T10" fmla="*/ 0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07" name="Freeform 1174"/>
              <p:cNvSpPr>
                <a:spLocks/>
              </p:cNvSpPr>
              <p:nvPr/>
            </p:nvSpPr>
            <p:spPr bwMode="auto">
              <a:xfrm>
                <a:off x="3212" y="2181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08" name="Freeform 1175"/>
              <p:cNvSpPr>
                <a:spLocks/>
              </p:cNvSpPr>
              <p:nvPr/>
            </p:nvSpPr>
            <p:spPr bwMode="auto">
              <a:xfrm>
                <a:off x="3229" y="2219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1 h 4"/>
                  <a:gd name="T4" fmla="*/ 1 w 1"/>
                  <a:gd name="T5" fmla="*/ 0 h 4"/>
                  <a:gd name="T6" fmla="*/ 1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09" name="Freeform 1176"/>
              <p:cNvSpPr>
                <a:spLocks/>
              </p:cNvSpPr>
              <p:nvPr/>
            </p:nvSpPr>
            <p:spPr bwMode="auto">
              <a:xfrm>
                <a:off x="3160" y="2168"/>
                <a:ext cx="76" cy="149"/>
              </a:xfrm>
              <a:custGeom>
                <a:avLst/>
                <a:gdLst>
                  <a:gd name="T0" fmla="*/ 50 w 76"/>
                  <a:gd name="T1" fmla="*/ 17 h 149"/>
                  <a:gd name="T2" fmla="*/ 53 w 76"/>
                  <a:gd name="T3" fmla="*/ 17 h 149"/>
                  <a:gd name="T4" fmla="*/ 58 w 76"/>
                  <a:gd name="T5" fmla="*/ 13 h 149"/>
                  <a:gd name="T6" fmla="*/ 59 w 76"/>
                  <a:gd name="T7" fmla="*/ 6 h 149"/>
                  <a:gd name="T8" fmla="*/ 61 w 76"/>
                  <a:gd name="T9" fmla="*/ 2 h 149"/>
                  <a:gd name="T10" fmla="*/ 64 w 76"/>
                  <a:gd name="T11" fmla="*/ 1 h 149"/>
                  <a:gd name="T12" fmla="*/ 67 w 76"/>
                  <a:gd name="T13" fmla="*/ 4 h 149"/>
                  <a:gd name="T14" fmla="*/ 70 w 76"/>
                  <a:gd name="T15" fmla="*/ 11 h 149"/>
                  <a:gd name="T16" fmla="*/ 73 w 76"/>
                  <a:gd name="T17" fmla="*/ 16 h 149"/>
                  <a:gd name="T18" fmla="*/ 74 w 76"/>
                  <a:gd name="T19" fmla="*/ 29 h 149"/>
                  <a:gd name="T20" fmla="*/ 76 w 76"/>
                  <a:gd name="T21" fmla="*/ 34 h 149"/>
                  <a:gd name="T22" fmla="*/ 74 w 76"/>
                  <a:gd name="T23" fmla="*/ 40 h 149"/>
                  <a:gd name="T24" fmla="*/ 70 w 76"/>
                  <a:gd name="T25" fmla="*/ 39 h 149"/>
                  <a:gd name="T26" fmla="*/ 67 w 76"/>
                  <a:gd name="T27" fmla="*/ 39 h 149"/>
                  <a:gd name="T28" fmla="*/ 69 w 76"/>
                  <a:gd name="T29" fmla="*/ 45 h 149"/>
                  <a:gd name="T30" fmla="*/ 67 w 76"/>
                  <a:gd name="T31" fmla="*/ 54 h 149"/>
                  <a:gd name="T32" fmla="*/ 67 w 76"/>
                  <a:gd name="T33" fmla="*/ 61 h 149"/>
                  <a:gd name="T34" fmla="*/ 64 w 76"/>
                  <a:gd name="T35" fmla="*/ 68 h 149"/>
                  <a:gd name="T36" fmla="*/ 59 w 76"/>
                  <a:gd name="T37" fmla="*/ 84 h 149"/>
                  <a:gd name="T38" fmla="*/ 56 w 76"/>
                  <a:gd name="T39" fmla="*/ 93 h 149"/>
                  <a:gd name="T40" fmla="*/ 53 w 76"/>
                  <a:gd name="T41" fmla="*/ 101 h 149"/>
                  <a:gd name="T42" fmla="*/ 51 w 76"/>
                  <a:gd name="T43" fmla="*/ 110 h 149"/>
                  <a:gd name="T44" fmla="*/ 49 w 76"/>
                  <a:gd name="T45" fmla="*/ 116 h 149"/>
                  <a:gd name="T46" fmla="*/ 47 w 76"/>
                  <a:gd name="T47" fmla="*/ 122 h 149"/>
                  <a:gd name="T48" fmla="*/ 45 w 76"/>
                  <a:gd name="T49" fmla="*/ 130 h 149"/>
                  <a:gd name="T50" fmla="*/ 42 w 76"/>
                  <a:gd name="T51" fmla="*/ 136 h 149"/>
                  <a:gd name="T52" fmla="*/ 39 w 76"/>
                  <a:gd name="T53" fmla="*/ 142 h 149"/>
                  <a:gd name="T54" fmla="*/ 30 w 76"/>
                  <a:gd name="T55" fmla="*/ 145 h 149"/>
                  <a:gd name="T56" fmla="*/ 24 w 76"/>
                  <a:gd name="T57" fmla="*/ 147 h 149"/>
                  <a:gd name="T58" fmla="*/ 17 w 76"/>
                  <a:gd name="T59" fmla="*/ 145 h 149"/>
                  <a:gd name="T60" fmla="*/ 9 w 76"/>
                  <a:gd name="T61" fmla="*/ 141 h 149"/>
                  <a:gd name="T62" fmla="*/ 6 w 76"/>
                  <a:gd name="T63" fmla="*/ 135 h 149"/>
                  <a:gd name="T64" fmla="*/ 6 w 76"/>
                  <a:gd name="T65" fmla="*/ 124 h 149"/>
                  <a:gd name="T66" fmla="*/ 4 w 76"/>
                  <a:gd name="T67" fmla="*/ 119 h 149"/>
                  <a:gd name="T68" fmla="*/ 1 w 76"/>
                  <a:gd name="T69" fmla="*/ 111 h 149"/>
                  <a:gd name="T70" fmla="*/ 3 w 76"/>
                  <a:gd name="T71" fmla="*/ 105 h 149"/>
                  <a:gd name="T72" fmla="*/ 7 w 76"/>
                  <a:gd name="T73" fmla="*/ 99 h 149"/>
                  <a:gd name="T74" fmla="*/ 10 w 76"/>
                  <a:gd name="T75" fmla="*/ 91 h 149"/>
                  <a:gd name="T76" fmla="*/ 13 w 76"/>
                  <a:gd name="T77" fmla="*/ 86 h 149"/>
                  <a:gd name="T78" fmla="*/ 11 w 76"/>
                  <a:gd name="T79" fmla="*/ 77 h 149"/>
                  <a:gd name="T80" fmla="*/ 9 w 76"/>
                  <a:gd name="T81" fmla="*/ 68 h 149"/>
                  <a:gd name="T82" fmla="*/ 12 w 76"/>
                  <a:gd name="T83" fmla="*/ 51 h 149"/>
                  <a:gd name="T84" fmla="*/ 18 w 76"/>
                  <a:gd name="T85" fmla="*/ 45 h 149"/>
                  <a:gd name="T86" fmla="*/ 23 w 76"/>
                  <a:gd name="T87" fmla="*/ 43 h 149"/>
                  <a:gd name="T88" fmla="*/ 28 w 76"/>
                  <a:gd name="T89" fmla="*/ 40 h 149"/>
                  <a:gd name="T90" fmla="*/ 33 w 76"/>
                  <a:gd name="T91" fmla="*/ 43 h 149"/>
                  <a:gd name="T92" fmla="*/ 34 w 76"/>
                  <a:gd name="T93" fmla="*/ 38 h 149"/>
                  <a:gd name="T94" fmla="*/ 40 w 76"/>
                  <a:gd name="T95" fmla="*/ 35 h 149"/>
                  <a:gd name="T96" fmla="*/ 41 w 76"/>
                  <a:gd name="T97" fmla="*/ 33 h 149"/>
                  <a:gd name="T98" fmla="*/ 44 w 76"/>
                  <a:gd name="T99" fmla="*/ 33 h 149"/>
                  <a:gd name="T100" fmla="*/ 47 w 76"/>
                  <a:gd name="T101" fmla="*/ 28 h 149"/>
                  <a:gd name="T102" fmla="*/ 51 w 76"/>
                  <a:gd name="T103" fmla="*/ 2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" h="149">
                    <a:moveTo>
                      <a:pt x="50" y="21"/>
                    </a:moveTo>
                    <a:lnTo>
                      <a:pt x="49" y="18"/>
                    </a:lnTo>
                    <a:lnTo>
                      <a:pt x="50" y="17"/>
                    </a:lnTo>
                    <a:lnTo>
                      <a:pt x="52" y="17"/>
                    </a:lnTo>
                    <a:lnTo>
                      <a:pt x="52" y="19"/>
                    </a:lnTo>
                    <a:lnTo>
                      <a:pt x="53" y="17"/>
                    </a:lnTo>
                    <a:lnTo>
                      <a:pt x="55" y="16"/>
                    </a:lnTo>
                    <a:lnTo>
                      <a:pt x="57" y="16"/>
                    </a:lnTo>
                    <a:lnTo>
                      <a:pt x="58" y="13"/>
                    </a:lnTo>
                    <a:lnTo>
                      <a:pt x="58" y="12"/>
                    </a:lnTo>
                    <a:lnTo>
                      <a:pt x="59" y="10"/>
                    </a:lnTo>
                    <a:lnTo>
                      <a:pt x="59" y="6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61" y="2"/>
                    </a:lnTo>
                    <a:lnTo>
                      <a:pt x="63" y="1"/>
                    </a:lnTo>
                    <a:lnTo>
                      <a:pt x="63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69" y="9"/>
                    </a:lnTo>
                    <a:lnTo>
                      <a:pt x="70" y="11"/>
                    </a:lnTo>
                    <a:lnTo>
                      <a:pt x="70" y="12"/>
                    </a:lnTo>
                    <a:lnTo>
                      <a:pt x="72" y="15"/>
                    </a:lnTo>
                    <a:lnTo>
                      <a:pt x="73" y="16"/>
                    </a:lnTo>
                    <a:lnTo>
                      <a:pt x="73" y="18"/>
                    </a:lnTo>
                    <a:lnTo>
                      <a:pt x="74" y="19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5" y="33"/>
                    </a:lnTo>
                    <a:lnTo>
                      <a:pt x="76" y="34"/>
                    </a:lnTo>
                    <a:lnTo>
                      <a:pt x="76" y="37"/>
                    </a:lnTo>
                    <a:lnTo>
                      <a:pt x="75" y="39"/>
                    </a:lnTo>
                    <a:lnTo>
                      <a:pt x="74" y="40"/>
                    </a:lnTo>
                    <a:lnTo>
                      <a:pt x="74" y="43"/>
                    </a:lnTo>
                    <a:lnTo>
                      <a:pt x="72" y="41"/>
                    </a:lnTo>
                    <a:lnTo>
                      <a:pt x="70" y="39"/>
                    </a:lnTo>
                    <a:lnTo>
                      <a:pt x="70" y="38"/>
                    </a:lnTo>
                    <a:lnTo>
                      <a:pt x="68" y="37"/>
                    </a:lnTo>
                    <a:lnTo>
                      <a:pt x="67" y="39"/>
                    </a:lnTo>
                    <a:lnTo>
                      <a:pt x="68" y="40"/>
                    </a:lnTo>
                    <a:lnTo>
                      <a:pt x="68" y="43"/>
                    </a:lnTo>
                    <a:lnTo>
                      <a:pt x="69" y="45"/>
                    </a:lnTo>
                    <a:lnTo>
                      <a:pt x="69" y="50"/>
                    </a:lnTo>
                    <a:lnTo>
                      <a:pt x="68" y="52"/>
                    </a:lnTo>
                    <a:lnTo>
                      <a:pt x="67" y="54"/>
                    </a:lnTo>
                    <a:lnTo>
                      <a:pt x="65" y="56"/>
                    </a:lnTo>
                    <a:lnTo>
                      <a:pt x="65" y="60"/>
                    </a:lnTo>
                    <a:lnTo>
                      <a:pt x="67" y="61"/>
                    </a:lnTo>
                    <a:lnTo>
                      <a:pt x="65" y="63"/>
                    </a:lnTo>
                    <a:lnTo>
                      <a:pt x="65" y="66"/>
                    </a:lnTo>
                    <a:lnTo>
                      <a:pt x="64" y="68"/>
                    </a:lnTo>
                    <a:lnTo>
                      <a:pt x="64" y="71"/>
                    </a:lnTo>
                    <a:lnTo>
                      <a:pt x="59" y="80"/>
                    </a:lnTo>
                    <a:lnTo>
                      <a:pt x="59" y="84"/>
                    </a:lnTo>
                    <a:lnTo>
                      <a:pt x="58" y="86"/>
                    </a:lnTo>
                    <a:lnTo>
                      <a:pt x="58" y="88"/>
                    </a:lnTo>
                    <a:lnTo>
                      <a:pt x="56" y="93"/>
                    </a:lnTo>
                    <a:lnTo>
                      <a:pt x="56" y="95"/>
                    </a:lnTo>
                    <a:lnTo>
                      <a:pt x="55" y="99"/>
                    </a:lnTo>
                    <a:lnTo>
                      <a:pt x="53" y="101"/>
                    </a:lnTo>
                    <a:lnTo>
                      <a:pt x="53" y="104"/>
                    </a:lnTo>
                    <a:lnTo>
                      <a:pt x="52" y="106"/>
                    </a:lnTo>
                    <a:lnTo>
                      <a:pt x="51" y="110"/>
                    </a:lnTo>
                    <a:lnTo>
                      <a:pt x="50" y="111"/>
                    </a:lnTo>
                    <a:lnTo>
                      <a:pt x="50" y="113"/>
                    </a:lnTo>
                    <a:lnTo>
                      <a:pt x="49" y="116"/>
                    </a:lnTo>
                    <a:lnTo>
                      <a:pt x="49" y="117"/>
                    </a:lnTo>
                    <a:lnTo>
                      <a:pt x="47" y="121"/>
                    </a:lnTo>
                    <a:lnTo>
                      <a:pt x="47" y="122"/>
                    </a:lnTo>
                    <a:lnTo>
                      <a:pt x="46" y="124"/>
                    </a:lnTo>
                    <a:lnTo>
                      <a:pt x="46" y="128"/>
                    </a:lnTo>
                    <a:lnTo>
                      <a:pt x="45" y="130"/>
                    </a:lnTo>
                    <a:lnTo>
                      <a:pt x="44" y="132"/>
                    </a:lnTo>
                    <a:lnTo>
                      <a:pt x="44" y="134"/>
                    </a:lnTo>
                    <a:lnTo>
                      <a:pt x="42" y="136"/>
                    </a:lnTo>
                    <a:lnTo>
                      <a:pt x="42" y="138"/>
                    </a:lnTo>
                    <a:lnTo>
                      <a:pt x="41" y="140"/>
                    </a:lnTo>
                    <a:lnTo>
                      <a:pt x="39" y="142"/>
                    </a:lnTo>
                    <a:lnTo>
                      <a:pt x="36" y="144"/>
                    </a:lnTo>
                    <a:lnTo>
                      <a:pt x="33" y="144"/>
                    </a:lnTo>
                    <a:lnTo>
                      <a:pt x="30" y="145"/>
                    </a:lnTo>
                    <a:lnTo>
                      <a:pt x="28" y="145"/>
                    </a:lnTo>
                    <a:lnTo>
                      <a:pt x="27" y="146"/>
                    </a:lnTo>
                    <a:lnTo>
                      <a:pt x="24" y="147"/>
                    </a:lnTo>
                    <a:lnTo>
                      <a:pt x="23" y="147"/>
                    </a:lnTo>
                    <a:lnTo>
                      <a:pt x="21" y="149"/>
                    </a:lnTo>
                    <a:lnTo>
                      <a:pt x="17" y="145"/>
                    </a:lnTo>
                    <a:lnTo>
                      <a:pt x="13" y="145"/>
                    </a:lnTo>
                    <a:lnTo>
                      <a:pt x="11" y="142"/>
                    </a:lnTo>
                    <a:lnTo>
                      <a:pt x="9" y="141"/>
                    </a:lnTo>
                    <a:lnTo>
                      <a:pt x="9" y="139"/>
                    </a:lnTo>
                    <a:lnTo>
                      <a:pt x="7" y="138"/>
                    </a:lnTo>
                    <a:lnTo>
                      <a:pt x="6" y="135"/>
                    </a:lnTo>
                    <a:lnTo>
                      <a:pt x="5" y="134"/>
                    </a:lnTo>
                    <a:lnTo>
                      <a:pt x="5" y="127"/>
                    </a:lnTo>
                    <a:lnTo>
                      <a:pt x="6" y="124"/>
                    </a:lnTo>
                    <a:lnTo>
                      <a:pt x="5" y="123"/>
                    </a:lnTo>
                    <a:lnTo>
                      <a:pt x="5" y="122"/>
                    </a:lnTo>
                    <a:lnTo>
                      <a:pt x="4" y="119"/>
                    </a:lnTo>
                    <a:lnTo>
                      <a:pt x="3" y="118"/>
                    </a:lnTo>
                    <a:lnTo>
                      <a:pt x="1" y="116"/>
                    </a:lnTo>
                    <a:lnTo>
                      <a:pt x="1" y="111"/>
                    </a:lnTo>
                    <a:lnTo>
                      <a:pt x="0" y="108"/>
                    </a:lnTo>
                    <a:lnTo>
                      <a:pt x="1" y="107"/>
                    </a:lnTo>
                    <a:lnTo>
                      <a:pt x="3" y="105"/>
                    </a:lnTo>
                    <a:lnTo>
                      <a:pt x="3" y="102"/>
                    </a:lnTo>
                    <a:lnTo>
                      <a:pt x="5" y="100"/>
                    </a:lnTo>
                    <a:lnTo>
                      <a:pt x="7" y="99"/>
                    </a:lnTo>
                    <a:lnTo>
                      <a:pt x="7" y="95"/>
                    </a:lnTo>
                    <a:lnTo>
                      <a:pt x="10" y="94"/>
                    </a:lnTo>
                    <a:lnTo>
                      <a:pt x="10" y="91"/>
                    </a:lnTo>
                    <a:lnTo>
                      <a:pt x="11" y="90"/>
                    </a:lnTo>
                    <a:lnTo>
                      <a:pt x="12" y="88"/>
                    </a:lnTo>
                    <a:lnTo>
                      <a:pt x="13" y="86"/>
                    </a:lnTo>
                    <a:lnTo>
                      <a:pt x="13" y="80"/>
                    </a:lnTo>
                    <a:lnTo>
                      <a:pt x="12" y="79"/>
                    </a:lnTo>
                    <a:lnTo>
                      <a:pt x="11" y="77"/>
                    </a:lnTo>
                    <a:lnTo>
                      <a:pt x="11" y="72"/>
                    </a:lnTo>
                    <a:lnTo>
                      <a:pt x="10" y="71"/>
                    </a:lnTo>
                    <a:lnTo>
                      <a:pt x="9" y="68"/>
                    </a:lnTo>
                    <a:lnTo>
                      <a:pt x="9" y="56"/>
                    </a:lnTo>
                    <a:lnTo>
                      <a:pt x="11" y="54"/>
                    </a:lnTo>
                    <a:lnTo>
                      <a:pt x="12" y="51"/>
                    </a:lnTo>
                    <a:lnTo>
                      <a:pt x="13" y="50"/>
                    </a:lnTo>
                    <a:lnTo>
                      <a:pt x="13" y="45"/>
                    </a:lnTo>
                    <a:lnTo>
                      <a:pt x="18" y="45"/>
                    </a:lnTo>
                    <a:lnTo>
                      <a:pt x="21" y="43"/>
                    </a:lnTo>
                    <a:lnTo>
                      <a:pt x="22" y="44"/>
                    </a:lnTo>
                    <a:lnTo>
                      <a:pt x="23" y="43"/>
                    </a:lnTo>
                    <a:lnTo>
                      <a:pt x="26" y="43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29" y="41"/>
                    </a:lnTo>
                    <a:lnTo>
                      <a:pt x="30" y="40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3" y="40"/>
                    </a:lnTo>
                    <a:lnTo>
                      <a:pt x="34" y="38"/>
                    </a:lnTo>
                    <a:lnTo>
                      <a:pt x="36" y="35"/>
                    </a:lnTo>
                    <a:lnTo>
                      <a:pt x="39" y="34"/>
                    </a:lnTo>
                    <a:lnTo>
                      <a:pt x="40" y="35"/>
                    </a:lnTo>
                    <a:lnTo>
                      <a:pt x="40" y="38"/>
                    </a:lnTo>
                    <a:lnTo>
                      <a:pt x="41" y="37"/>
                    </a:lnTo>
                    <a:lnTo>
                      <a:pt x="41" y="33"/>
                    </a:lnTo>
                    <a:lnTo>
                      <a:pt x="45" y="29"/>
                    </a:lnTo>
                    <a:lnTo>
                      <a:pt x="44" y="32"/>
                    </a:lnTo>
                    <a:lnTo>
                      <a:pt x="44" y="33"/>
                    </a:lnTo>
                    <a:lnTo>
                      <a:pt x="46" y="32"/>
                    </a:lnTo>
                    <a:lnTo>
                      <a:pt x="46" y="30"/>
                    </a:lnTo>
                    <a:lnTo>
                      <a:pt x="47" y="28"/>
                    </a:lnTo>
                    <a:lnTo>
                      <a:pt x="47" y="27"/>
                    </a:lnTo>
                    <a:lnTo>
                      <a:pt x="49" y="24"/>
                    </a:lnTo>
                    <a:lnTo>
                      <a:pt x="51" y="22"/>
                    </a:lnTo>
                    <a:lnTo>
                      <a:pt x="50" y="2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10" name="Freeform 1177"/>
              <p:cNvSpPr>
                <a:spLocks/>
              </p:cNvSpPr>
              <p:nvPr/>
            </p:nvSpPr>
            <p:spPr bwMode="auto">
              <a:xfrm>
                <a:off x="3050" y="2140"/>
                <a:ext cx="34" cy="83"/>
              </a:xfrm>
              <a:custGeom>
                <a:avLst/>
                <a:gdLst>
                  <a:gd name="T0" fmla="*/ 21 w 34"/>
                  <a:gd name="T1" fmla="*/ 41 h 83"/>
                  <a:gd name="T2" fmla="*/ 23 w 34"/>
                  <a:gd name="T3" fmla="*/ 44 h 83"/>
                  <a:gd name="T4" fmla="*/ 28 w 34"/>
                  <a:gd name="T5" fmla="*/ 50 h 83"/>
                  <a:gd name="T6" fmla="*/ 33 w 34"/>
                  <a:gd name="T7" fmla="*/ 56 h 83"/>
                  <a:gd name="T8" fmla="*/ 34 w 34"/>
                  <a:gd name="T9" fmla="*/ 60 h 83"/>
                  <a:gd name="T10" fmla="*/ 33 w 34"/>
                  <a:gd name="T11" fmla="*/ 63 h 83"/>
                  <a:gd name="T12" fmla="*/ 33 w 34"/>
                  <a:gd name="T13" fmla="*/ 72 h 83"/>
                  <a:gd name="T14" fmla="*/ 28 w 34"/>
                  <a:gd name="T15" fmla="*/ 73 h 83"/>
                  <a:gd name="T16" fmla="*/ 27 w 34"/>
                  <a:gd name="T17" fmla="*/ 77 h 83"/>
                  <a:gd name="T18" fmla="*/ 28 w 34"/>
                  <a:gd name="T19" fmla="*/ 83 h 83"/>
                  <a:gd name="T20" fmla="*/ 27 w 34"/>
                  <a:gd name="T21" fmla="*/ 80 h 83"/>
                  <a:gd name="T22" fmla="*/ 18 w 34"/>
                  <a:gd name="T23" fmla="*/ 73 h 83"/>
                  <a:gd name="T24" fmla="*/ 17 w 34"/>
                  <a:gd name="T25" fmla="*/ 69 h 83"/>
                  <a:gd name="T26" fmla="*/ 18 w 34"/>
                  <a:gd name="T27" fmla="*/ 67 h 83"/>
                  <a:gd name="T28" fmla="*/ 21 w 34"/>
                  <a:gd name="T29" fmla="*/ 60 h 83"/>
                  <a:gd name="T30" fmla="*/ 19 w 34"/>
                  <a:gd name="T31" fmla="*/ 55 h 83"/>
                  <a:gd name="T32" fmla="*/ 17 w 34"/>
                  <a:gd name="T33" fmla="*/ 54 h 83"/>
                  <a:gd name="T34" fmla="*/ 10 w 34"/>
                  <a:gd name="T35" fmla="*/ 55 h 83"/>
                  <a:gd name="T36" fmla="*/ 6 w 34"/>
                  <a:gd name="T37" fmla="*/ 49 h 83"/>
                  <a:gd name="T38" fmla="*/ 4 w 34"/>
                  <a:gd name="T39" fmla="*/ 47 h 83"/>
                  <a:gd name="T40" fmla="*/ 0 w 34"/>
                  <a:gd name="T41" fmla="*/ 45 h 83"/>
                  <a:gd name="T42" fmla="*/ 2 w 34"/>
                  <a:gd name="T43" fmla="*/ 43 h 83"/>
                  <a:gd name="T44" fmla="*/ 4 w 34"/>
                  <a:gd name="T45" fmla="*/ 35 h 83"/>
                  <a:gd name="T46" fmla="*/ 7 w 34"/>
                  <a:gd name="T47" fmla="*/ 34 h 83"/>
                  <a:gd name="T48" fmla="*/ 6 w 34"/>
                  <a:gd name="T49" fmla="*/ 29 h 83"/>
                  <a:gd name="T50" fmla="*/ 7 w 34"/>
                  <a:gd name="T51" fmla="*/ 24 h 83"/>
                  <a:gd name="T52" fmla="*/ 9 w 34"/>
                  <a:gd name="T53" fmla="*/ 18 h 83"/>
                  <a:gd name="T54" fmla="*/ 9 w 34"/>
                  <a:gd name="T55" fmla="*/ 16 h 83"/>
                  <a:gd name="T56" fmla="*/ 11 w 34"/>
                  <a:gd name="T57" fmla="*/ 12 h 83"/>
                  <a:gd name="T58" fmla="*/ 10 w 34"/>
                  <a:gd name="T59" fmla="*/ 9 h 83"/>
                  <a:gd name="T60" fmla="*/ 7 w 34"/>
                  <a:gd name="T61" fmla="*/ 6 h 83"/>
                  <a:gd name="T62" fmla="*/ 6 w 34"/>
                  <a:gd name="T63" fmla="*/ 2 h 83"/>
                  <a:gd name="T64" fmla="*/ 4 w 34"/>
                  <a:gd name="T65" fmla="*/ 0 h 83"/>
                  <a:gd name="T66" fmla="*/ 7 w 34"/>
                  <a:gd name="T67" fmla="*/ 1 h 83"/>
                  <a:gd name="T68" fmla="*/ 12 w 34"/>
                  <a:gd name="T69" fmla="*/ 2 h 83"/>
                  <a:gd name="T70" fmla="*/ 16 w 34"/>
                  <a:gd name="T71" fmla="*/ 2 h 83"/>
                  <a:gd name="T72" fmla="*/ 19 w 34"/>
                  <a:gd name="T73" fmla="*/ 9 h 83"/>
                  <a:gd name="T74" fmla="*/ 21 w 34"/>
                  <a:gd name="T75" fmla="*/ 16 h 83"/>
                  <a:gd name="T76" fmla="*/ 21 w 34"/>
                  <a:gd name="T77" fmla="*/ 18 h 83"/>
                  <a:gd name="T78" fmla="*/ 23 w 34"/>
                  <a:gd name="T79" fmla="*/ 22 h 83"/>
                  <a:gd name="T80" fmla="*/ 21 w 34"/>
                  <a:gd name="T81" fmla="*/ 23 h 83"/>
                  <a:gd name="T82" fmla="*/ 19 w 34"/>
                  <a:gd name="T83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" h="83">
                    <a:moveTo>
                      <a:pt x="19" y="37"/>
                    </a:moveTo>
                    <a:lnTo>
                      <a:pt x="21" y="41"/>
                    </a:lnTo>
                    <a:lnTo>
                      <a:pt x="21" y="43"/>
                    </a:lnTo>
                    <a:lnTo>
                      <a:pt x="23" y="44"/>
                    </a:lnTo>
                    <a:lnTo>
                      <a:pt x="27" y="47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3" y="56"/>
                    </a:lnTo>
                    <a:lnTo>
                      <a:pt x="34" y="56"/>
                    </a:lnTo>
                    <a:lnTo>
                      <a:pt x="34" y="60"/>
                    </a:lnTo>
                    <a:lnTo>
                      <a:pt x="33" y="62"/>
                    </a:lnTo>
                    <a:lnTo>
                      <a:pt x="33" y="63"/>
                    </a:lnTo>
                    <a:lnTo>
                      <a:pt x="34" y="65"/>
                    </a:lnTo>
                    <a:lnTo>
                      <a:pt x="33" y="72"/>
                    </a:lnTo>
                    <a:lnTo>
                      <a:pt x="30" y="72"/>
                    </a:lnTo>
                    <a:lnTo>
                      <a:pt x="28" y="73"/>
                    </a:lnTo>
                    <a:lnTo>
                      <a:pt x="28" y="75"/>
                    </a:lnTo>
                    <a:lnTo>
                      <a:pt x="27" y="77"/>
                    </a:lnTo>
                    <a:lnTo>
                      <a:pt x="28" y="79"/>
                    </a:lnTo>
                    <a:lnTo>
                      <a:pt x="28" y="83"/>
                    </a:lnTo>
                    <a:lnTo>
                      <a:pt x="25" y="83"/>
                    </a:lnTo>
                    <a:lnTo>
                      <a:pt x="27" y="80"/>
                    </a:lnTo>
                    <a:lnTo>
                      <a:pt x="21" y="74"/>
                    </a:lnTo>
                    <a:lnTo>
                      <a:pt x="18" y="73"/>
                    </a:lnTo>
                    <a:lnTo>
                      <a:pt x="18" y="71"/>
                    </a:lnTo>
                    <a:lnTo>
                      <a:pt x="17" y="69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21" y="62"/>
                    </a:lnTo>
                    <a:lnTo>
                      <a:pt x="21" y="60"/>
                    </a:lnTo>
                    <a:lnTo>
                      <a:pt x="19" y="57"/>
                    </a:lnTo>
                    <a:lnTo>
                      <a:pt x="19" y="55"/>
                    </a:lnTo>
                    <a:lnTo>
                      <a:pt x="18" y="54"/>
                    </a:lnTo>
                    <a:lnTo>
                      <a:pt x="17" y="54"/>
                    </a:lnTo>
                    <a:lnTo>
                      <a:pt x="15" y="55"/>
                    </a:lnTo>
                    <a:lnTo>
                      <a:pt x="10" y="55"/>
                    </a:lnTo>
                    <a:lnTo>
                      <a:pt x="9" y="54"/>
                    </a:lnTo>
                    <a:lnTo>
                      <a:pt x="6" y="49"/>
                    </a:lnTo>
                    <a:lnTo>
                      <a:pt x="4" y="50"/>
                    </a:lnTo>
                    <a:lnTo>
                      <a:pt x="4" y="47"/>
                    </a:lnTo>
                    <a:lnTo>
                      <a:pt x="2" y="46"/>
                    </a:lnTo>
                    <a:lnTo>
                      <a:pt x="0" y="45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4" y="41"/>
                    </a:lnTo>
                    <a:lnTo>
                      <a:pt x="4" y="35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9" y="32"/>
                    </a:lnTo>
                    <a:lnTo>
                      <a:pt x="6" y="29"/>
                    </a:lnTo>
                    <a:lnTo>
                      <a:pt x="7" y="27"/>
                    </a:lnTo>
                    <a:lnTo>
                      <a:pt x="7" y="24"/>
                    </a:lnTo>
                    <a:lnTo>
                      <a:pt x="6" y="23"/>
                    </a:lnTo>
                    <a:lnTo>
                      <a:pt x="9" y="18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1" y="12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21" y="16"/>
                    </a:lnTo>
                    <a:lnTo>
                      <a:pt x="19" y="17"/>
                    </a:lnTo>
                    <a:lnTo>
                      <a:pt x="21" y="18"/>
                    </a:lnTo>
                    <a:lnTo>
                      <a:pt x="22" y="21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19" y="27"/>
                    </a:lnTo>
                    <a:lnTo>
                      <a:pt x="19" y="3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11" name="Freeform 1178"/>
              <p:cNvSpPr>
                <a:spLocks/>
              </p:cNvSpPr>
              <p:nvPr/>
            </p:nvSpPr>
            <p:spPr bwMode="auto">
              <a:xfrm>
                <a:off x="2837" y="1985"/>
                <a:ext cx="200" cy="199"/>
              </a:xfrm>
              <a:custGeom>
                <a:avLst/>
                <a:gdLst>
                  <a:gd name="T0" fmla="*/ 87 w 200"/>
                  <a:gd name="T1" fmla="*/ 129 h 199"/>
                  <a:gd name="T2" fmla="*/ 74 w 200"/>
                  <a:gd name="T3" fmla="*/ 139 h 199"/>
                  <a:gd name="T4" fmla="*/ 61 w 200"/>
                  <a:gd name="T5" fmla="*/ 142 h 199"/>
                  <a:gd name="T6" fmla="*/ 52 w 200"/>
                  <a:gd name="T7" fmla="*/ 135 h 199"/>
                  <a:gd name="T8" fmla="*/ 49 w 200"/>
                  <a:gd name="T9" fmla="*/ 127 h 199"/>
                  <a:gd name="T10" fmla="*/ 20 w 200"/>
                  <a:gd name="T11" fmla="*/ 118 h 199"/>
                  <a:gd name="T12" fmla="*/ 1 w 200"/>
                  <a:gd name="T13" fmla="*/ 118 h 199"/>
                  <a:gd name="T14" fmla="*/ 3 w 200"/>
                  <a:gd name="T15" fmla="*/ 110 h 199"/>
                  <a:gd name="T16" fmla="*/ 11 w 200"/>
                  <a:gd name="T17" fmla="*/ 106 h 199"/>
                  <a:gd name="T18" fmla="*/ 21 w 200"/>
                  <a:gd name="T19" fmla="*/ 101 h 199"/>
                  <a:gd name="T20" fmla="*/ 27 w 200"/>
                  <a:gd name="T21" fmla="*/ 107 h 199"/>
                  <a:gd name="T22" fmla="*/ 35 w 200"/>
                  <a:gd name="T23" fmla="*/ 99 h 199"/>
                  <a:gd name="T24" fmla="*/ 41 w 200"/>
                  <a:gd name="T25" fmla="*/ 81 h 199"/>
                  <a:gd name="T26" fmla="*/ 47 w 200"/>
                  <a:gd name="T27" fmla="*/ 71 h 199"/>
                  <a:gd name="T28" fmla="*/ 58 w 200"/>
                  <a:gd name="T29" fmla="*/ 55 h 199"/>
                  <a:gd name="T30" fmla="*/ 59 w 200"/>
                  <a:gd name="T31" fmla="*/ 44 h 199"/>
                  <a:gd name="T32" fmla="*/ 62 w 200"/>
                  <a:gd name="T33" fmla="*/ 32 h 199"/>
                  <a:gd name="T34" fmla="*/ 67 w 200"/>
                  <a:gd name="T35" fmla="*/ 10 h 199"/>
                  <a:gd name="T36" fmla="*/ 75 w 200"/>
                  <a:gd name="T37" fmla="*/ 3 h 199"/>
                  <a:gd name="T38" fmla="*/ 87 w 200"/>
                  <a:gd name="T39" fmla="*/ 10 h 199"/>
                  <a:gd name="T40" fmla="*/ 108 w 200"/>
                  <a:gd name="T41" fmla="*/ 12 h 199"/>
                  <a:gd name="T42" fmla="*/ 115 w 200"/>
                  <a:gd name="T43" fmla="*/ 8 h 199"/>
                  <a:gd name="T44" fmla="*/ 125 w 200"/>
                  <a:gd name="T45" fmla="*/ 5 h 199"/>
                  <a:gd name="T46" fmla="*/ 137 w 200"/>
                  <a:gd name="T47" fmla="*/ 2 h 199"/>
                  <a:gd name="T48" fmla="*/ 149 w 200"/>
                  <a:gd name="T49" fmla="*/ 3 h 199"/>
                  <a:gd name="T50" fmla="*/ 159 w 200"/>
                  <a:gd name="T51" fmla="*/ 4 h 199"/>
                  <a:gd name="T52" fmla="*/ 166 w 200"/>
                  <a:gd name="T53" fmla="*/ 10 h 199"/>
                  <a:gd name="T54" fmla="*/ 176 w 200"/>
                  <a:gd name="T55" fmla="*/ 10 h 199"/>
                  <a:gd name="T56" fmla="*/ 183 w 200"/>
                  <a:gd name="T57" fmla="*/ 10 h 199"/>
                  <a:gd name="T58" fmla="*/ 191 w 200"/>
                  <a:gd name="T59" fmla="*/ 16 h 199"/>
                  <a:gd name="T60" fmla="*/ 195 w 200"/>
                  <a:gd name="T61" fmla="*/ 19 h 199"/>
                  <a:gd name="T62" fmla="*/ 194 w 200"/>
                  <a:gd name="T63" fmla="*/ 30 h 199"/>
                  <a:gd name="T64" fmla="*/ 197 w 200"/>
                  <a:gd name="T65" fmla="*/ 37 h 199"/>
                  <a:gd name="T66" fmla="*/ 186 w 200"/>
                  <a:gd name="T67" fmla="*/ 47 h 199"/>
                  <a:gd name="T68" fmla="*/ 184 w 200"/>
                  <a:gd name="T69" fmla="*/ 54 h 199"/>
                  <a:gd name="T70" fmla="*/ 179 w 200"/>
                  <a:gd name="T71" fmla="*/ 72 h 199"/>
                  <a:gd name="T72" fmla="*/ 174 w 200"/>
                  <a:gd name="T73" fmla="*/ 81 h 199"/>
                  <a:gd name="T74" fmla="*/ 178 w 200"/>
                  <a:gd name="T75" fmla="*/ 89 h 199"/>
                  <a:gd name="T76" fmla="*/ 179 w 200"/>
                  <a:gd name="T77" fmla="*/ 101 h 199"/>
                  <a:gd name="T78" fmla="*/ 180 w 200"/>
                  <a:gd name="T79" fmla="*/ 118 h 199"/>
                  <a:gd name="T80" fmla="*/ 189 w 200"/>
                  <a:gd name="T81" fmla="*/ 132 h 199"/>
                  <a:gd name="T82" fmla="*/ 195 w 200"/>
                  <a:gd name="T83" fmla="*/ 144 h 199"/>
                  <a:gd name="T84" fmla="*/ 170 w 200"/>
                  <a:gd name="T85" fmla="*/ 155 h 199"/>
                  <a:gd name="T86" fmla="*/ 172 w 200"/>
                  <a:gd name="T87" fmla="*/ 167 h 199"/>
                  <a:gd name="T88" fmla="*/ 168 w 200"/>
                  <a:gd name="T89" fmla="*/ 177 h 199"/>
                  <a:gd name="T90" fmla="*/ 174 w 200"/>
                  <a:gd name="T91" fmla="*/ 184 h 199"/>
                  <a:gd name="T92" fmla="*/ 182 w 200"/>
                  <a:gd name="T93" fmla="*/ 185 h 199"/>
                  <a:gd name="T94" fmla="*/ 182 w 200"/>
                  <a:gd name="T95" fmla="*/ 196 h 199"/>
                  <a:gd name="T96" fmla="*/ 173 w 200"/>
                  <a:gd name="T97" fmla="*/ 194 h 199"/>
                  <a:gd name="T98" fmla="*/ 166 w 200"/>
                  <a:gd name="T99" fmla="*/ 188 h 199"/>
                  <a:gd name="T100" fmla="*/ 157 w 200"/>
                  <a:gd name="T101" fmla="*/ 181 h 199"/>
                  <a:gd name="T102" fmla="*/ 145 w 200"/>
                  <a:gd name="T103" fmla="*/ 182 h 199"/>
                  <a:gd name="T104" fmla="*/ 137 w 200"/>
                  <a:gd name="T105" fmla="*/ 176 h 199"/>
                  <a:gd name="T106" fmla="*/ 127 w 200"/>
                  <a:gd name="T107" fmla="*/ 177 h 199"/>
                  <a:gd name="T108" fmla="*/ 122 w 200"/>
                  <a:gd name="T109" fmla="*/ 172 h 199"/>
                  <a:gd name="T110" fmla="*/ 107 w 200"/>
                  <a:gd name="T111" fmla="*/ 174 h 199"/>
                  <a:gd name="T112" fmla="*/ 104 w 200"/>
                  <a:gd name="T113" fmla="*/ 164 h 199"/>
                  <a:gd name="T114" fmla="*/ 101 w 200"/>
                  <a:gd name="T115" fmla="*/ 154 h 199"/>
                  <a:gd name="T116" fmla="*/ 101 w 200"/>
                  <a:gd name="T117" fmla="*/ 13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0" h="199">
                    <a:moveTo>
                      <a:pt x="101" y="137"/>
                    </a:moveTo>
                    <a:lnTo>
                      <a:pt x="101" y="134"/>
                    </a:lnTo>
                    <a:lnTo>
                      <a:pt x="99" y="133"/>
                    </a:lnTo>
                    <a:lnTo>
                      <a:pt x="87" y="133"/>
                    </a:lnTo>
                    <a:lnTo>
                      <a:pt x="87" y="129"/>
                    </a:lnTo>
                    <a:lnTo>
                      <a:pt x="76" y="129"/>
                    </a:lnTo>
                    <a:lnTo>
                      <a:pt x="76" y="134"/>
                    </a:lnTo>
                    <a:lnTo>
                      <a:pt x="75" y="135"/>
                    </a:lnTo>
                    <a:lnTo>
                      <a:pt x="75" y="138"/>
                    </a:lnTo>
                    <a:lnTo>
                      <a:pt x="74" y="139"/>
                    </a:lnTo>
                    <a:lnTo>
                      <a:pt x="69" y="140"/>
                    </a:lnTo>
                    <a:lnTo>
                      <a:pt x="65" y="139"/>
                    </a:lnTo>
                    <a:lnTo>
                      <a:pt x="64" y="140"/>
                    </a:lnTo>
                    <a:lnTo>
                      <a:pt x="62" y="140"/>
                    </a:lnTo>
                    <a:lnTo>
                      <a:pt x="61" y="142"/>
                    </a:lnTo>
                    <a:lnTo>
                      <a:pt x="55" y="142"/>
                    </a:lnTo>
                    <a:lnTo>
                      <a:pt x="55" y="140"/>
                    </a:lnTo>
                    <a:lnTo>
                      <a:pt x="53" y="138"/>
                    </a:lnTo>
                    <a:lnTo>
                      <a:pt x="53" y="137"/>
                    </a:lnTo>
                    <a:lnTo>
                      <a:pt x="52" y="135"/>
                    </a:lnTo>
                    <a:lnTo>
                      <a:pt x="51" y="133"/>
                    </a:lnTo>
                    <a:lnTo>
                      <a:pt x="50" y="132"/>
                    </a:lnTo>
                    <a:lnTo>
                      <a:pt x="50" y="131"/>
                    </a:lnTo>
                    <a:lnTo>
                      <a:pt x="49" y="128"/>
                    </a:lnTo>
                    <a:lnTo>
                      <a:pt x="49" y="127"/>
                    </a:lnTo>
                    <a:lnTo>
                      <a:pt x="47" y="125"/>
                    </a:lnTo>
                    <a:lnTo>
                      <a:pt x="46" y="123"/>
                    </a:lnTo>
                    <a:lnTo>
                      <a:pt x="47" y="121"/>
                    </a:lnTo>
                    <a:lnTo>
                      <a:pt x="45" y="118"/>
                    </a:lnTo>
                    <a:lnTo>
                      <a:pt x="20" y="118"/>
                    </a:lnTo>
                    <a:lnTo>
                      <a:pt x="17" y="117"/>
                    </a:lnTo>
                    <a:lnTo>
                      <a:pt x="15" y="118"/>
                    </a:lnTo>
                    <a:lnTo>
                      <a:pt x="6" y="118"/>
                    </a:lnTo>
                    <a:lnTo>
                      <a:pt x="4" y="120"/>
                    </a:lnTo>
                    <a:lnTo>
                      <a:pt x="1" y="118"/>
                    </a:lnTo>
                    <a:lnTo>
                      <a:pt x="0" y="117"/>
                    </a:lnTo>
                    <a:lnTo>
                      <a:pt x="1" y="117"/>
                    </a:lnTo>
                    <a:lnTo>
                      <a:pt x="4" y="116"/>
                    </a:lnTo>
                    <a:lnTo>
                      <a:pt x="4" y="114"/>
                    </a:lnTo>
                    <a:lnTo>
                      <a:pt x="3" y="110"/>
                    </a:lnTo>
                    <a:lnTo>
                      <a:pt x="4" y="109"/>
                    </a:lnTo>
                    <a:lnTo>
                      <a:pt x="6" y="107"/>
                    </a:lnTo>
                    <a:lnTo>
                      <a:pt x="9" y="105"/>
                    </a:lnTo>
                    <a:lnTo>
                      <a:pt x="10" y="105"/>
                    </a:lnTo>
                    <a:lnTo>
                      <a:pt x="11" y="106"/>
                    </a:lnTo>
                    <a:lnTo>
                      <a:pt x="13" y="107"/>
                    </a:lnTo>
                    <a:lnTo>
                      <a:pt x="16" y="105"/>
                    </a:lnTo>
                    <a:lnTo>
                      <a:pt x="17" y="103"/>
                    </a:lnTo>
                    <a:lnTo>
                      <a:pt x="18" y="104"/>
                    </a:lnTo>
                    <a:lnTo>
                      <a:pt x="21" y="101"/>
                    </a:lnTo>
                    <a:lnTo>
                      <a:pt x="23" y="103"/>
                    </a:lnTo>
                    <a:lnTo>
                      <a:pt x="22" y="104"/>
                    </a:lnTo>
                    <a:lnTo>
                      <a:pt x="23" y="106"/>
                    </a:lnTo>
                    <a:lnTo>
                      <a:pt x="24" y="107"/>
                    </a:lnTo>
                    <a:lnTo>
                      <a:pt x="27" y="107"/>
                    </a:lnTo>
                    <a:lnTo>
                      <a:pt x="28" y="106"/>
                    </a:lnTo>
                    <a:lnTo>
                      <a:pt x="29" y="104"/>
                    </a:lnTo>
                    <a:lnTo>
                      <a:pt x="30" y="103"/>
                    </a:lnTo>
                    <a:lnTo>
                      <a:pt x="33" y="101"/>
                    </a:lnTo>
                    <a:lnTo>
                      <a:pt x="35" y="99"/>
                    </a:lnTo>
                    <a:lnTo>
                      <a:pt x="38" y="98"/>
                    </a:lnTo>
                    <a:lnTo>
                      <a:pt x="39" y="97"/>
                    </a:lnTo>
                    <a:lnTo>
                      <a:pt x="40" y="94"/>
                    </a:lnTo>
                    <a:lnTo>
                      <a:pt x="41" y="93"/>
                    </a:lnTo>
                    <a:lnTo>
                      <a:pt x="41" y="81"/>
                    </a:lnTo>
                    <a:lnTo>
                      <a:pt x="42" y="78"/>
                    </a:lnTo>
                    <a:lnTo>
                      <a:pt x="45" y="76"/>
                    </a:lnTo>
                    <a:lnTo>
                      <a:pt x="45" y="75"/>
                    </a:lnTo>
                    <a:lnTo>
                      <a:pt x="46" y="73"/>
                    </a:lnTo>
                    <a:lnTo>
                      <a:pt x="47" y="71"/>
                    </a:lnTo>
                    <a:lnTo>
                      <a:pt x="51" y="67"/>
                    </a:lnTo>
                    <a:lnTo>
                      <a:pt x="56" y="65"/>
                    </a:lnTo>
                    <a:lnTo>
                      <a:pt x="57" y="62"/>
                    </a:lnTo>
                    <a:lnTo>
                      <a:pt x="57" y="58"/>
                    </a:lnTo>
                    <a:lnTo>
                      <a:pt x="58" y="55"/>
                    </a:lnTo>
                    <a:lnTo>
                      <a:pt x="58" y="54"/>
                    </a:lnTo>
                    <a:lnTo>
                      <a:pt x="59" y="51"/>
                    </a:lnTo>
                    <a:lnTo>
                      <a:pt x="59" y="48"/>
                    </a:lnTo>
                    <a:lnTo>
                      <a:pt x="58" y="47"/>
                    </a:lnTo>
                    <a:lnTo>
                      <a:pt x="59" y="44"/>
                    </a:lnTo>
                    <a:lnTo>
                      <a:pt x="59" y="42"/>
                    </a:lnTo>
                    <a:lnTo>
                      <a:pt x="61" y="40"/>
                    </a:lnTo>
                    <a:lnTo>
                      <a:pt x="61" y="36"/>
                    </a:lnTo>
                    <a:lnTo>
                      <a:pt x="62" y="34"/>
                    </a:lnTo>
                    <a:lnTo>
                      <a:pt x="62" y="32"/>
                    </a:lnTo>
                    <a:lnTo>
                      <a:pt x="64" y="30"/>
                    </a:lnTo>
                    <a:lnTo>
                      <a:pt x="64" y="27"/>
                    </a:lnTo>
                    <a:lnTo>
                      <a:pt x="65" y="25"/>
                    </a:lnTo>
                    <a:lnTo>
                      <a:pt x="67" y="23"/>
                    </a:lnTo>
                    <a:lnTo>
                      <a:pt x="67" y="10"/>
                    </a:lnTo>
                    <a:lnTo>
                      <a:pt x="68" y="10"/>
                    </a:lnTo>
                    <a:lnTo>
                      <a:pt x="69" y="8"/>
                    </a:lnTo>
                    <a:lnTo>
                      <a:pt x="72" y="5"/>
                    </a:lnTo>
                    <a:lnTo>
                      <a:pt x="74" y="4"/>
                    </a:lnTo>
                    <a:lnTo>
                      <a:pt x="75" y="3"/>
                    </a:lnTo>
                    <a:lnTo>
                      <a:pt x="80" y="3"/>
                    </a:lnTo>
                    <a:lnTo>
                      <a:pt x="82" y="5"/>
                    </a:lnTo>
                    <a:lnTo>
                      <a:pt x="85" y="6"/>
                    </a:lnTo>
                    <a:lnTo>
                      <a:pt x="86" y="8"/>
                    </a:lnTo>
                    <a:lnTo>
                      <a:pt x="87" y="10"/>
                    </a:lnTo>
                    <a:lnTo>
                      <a:pt x="93" y="10"/>
                    </a:lnTo>
                    <a:lnTo>
                      <a:pt x="95" y="11"/>
                    </a:lnTo>
                    <a:lnTo>
                      <a:pt x="102" y="11"/>
                    </a:lnTo>
                    <a:lnTo>
                      <a:pt x="105" y="12"/>
                    </a:lnTo>
                    <a:lnTo>
                      <a:pt x="108" y="12"/>
                    </a:lnTo>
                    <a:lnTo>
                      <a:pt x="108" y="10"/>
                    </a:lnTo>
                    <a:lnTo>
                      <a:pt x="110" y="8"/>
                    </a:lnTo>
                    <a:lnTo>
                      <a:pt x="111" y="5"/>
                    </a:lnTo>
                    <a:lnTo>
                      <a:pt x="113" y="6"/>
                    </a:lnTo>
                    <a:lnTo>
                      <a:pt x="115" y="8"/>
                    </a:lnTo>
                    <a:lnTo>
                      <a:pt x="117" y="8"/>
                    </a:lnTo>
                    <a:lnTo>
                      <a:pt x="119" y="6"/>
                    </a:lnTo>
                    <a:lnTo>
                      <a:pt x="121" y="6"/>
                    </a:lnTo>
                    <a:lnTo>
                      <a:pt x="122" y="5"/>
                    </a:lnTo>
                    <a:lnTo>
                      <a:pt x="125" y="5"/>
                    </a:lnTo>
                    <a:lnTo>
                      <a:pt x="126" y="4"/>
                    </a:lnTo>
                    <a:lnTo>
                      <a:pt x="128" y="3"/>
                    </a:lnTo>
                    <a:lnTo>
                      <a:pt x="130" y="4"/>
                    </a:lnTo>
                    <a:lnTo>
                      <a:pt x="136" y="4"/>
                    </a:lnTo>
                    <a:lnTo>
                      <a:pt x="137" y="2"/>
                    </a:lnTo>
                    <a:lnTo>
                      <a:pt x="138" y="0"/>
                    </a:lnTo>
                    <a:lnTo>
                      <a:pt x="139" y="0"/>
                    </a:lnTo>
                    <a:lnTo>
                      <a:pt x="142" y="2"/>
                    </a:lnTo>
                    <a:lnTo>
                      <a:pt x="147" y="2"/>
                    </a:lnTo>
                    <a:lnTo>
                      <a:pt x="149" y="3"/>
                    </a:lnTo>
                    <a:lnTo>
                      <a:pt x="153" y="3"/>
                    </a:lnTo>
                    <a:lnTo>
                      <a:pt x="154" y="2"/>
                    </a:lnTo>
                    <a:lnTo>
                      <a:pt x="156" y="2"/>
                    </a:lnTo>
                    <a:lnTo>
                      <a:pt x="159" y="3"/>
                    </a:lnTo>
                    <a:lnTo>
                      <a:pt x="159" y="4"/>
                    </a:lnTo>
                    <a:lnTo>
                      <a:pt x="160" y="5"/>
                    </a:lnTo>
                    <a:lnTo>
                      <a:pt x="162" y="6"/>
                    </a:lnTo>
                    <a:lnTo>
                      <a:pt x="162" y="8"/>
                    </a:lnTo>
                    <a:lnTo>
                      <a:pt x="165" y="9"/>
                    </a:lnTo>
                    <a:lnTo>
                      <a:pt x="166" y="10"/>
                    </a:lnTo>
                    <a:lnTo>
                      <a:pt x="167" y="10"/>
                    </a:lnTo>
                    <a:lnTo>
                      <a:pt x="170" y="11"/>
                    </a:lnTo>
                    <a:lnTo>
                      <a:pt x="172" y="9"/>
                    </a:lnTo>
                    <a:lnTo>
                      <a:pt x="174" y="9"/>
                    </a:lnTo>
                    <a:lnTo>
                      <a:pt x="176" y="10"/>
                    </a:lnTo>
                    <a:lnTo>
                      <a:pt x="178" y="10"/>
                    </a:lnTo>
                    <a:lnTo>
                      <a:pt x="180" y="8"/>
                    </a:lnTo>
                    <a:lnTo>
                      <a:pt x="182" y="8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5" y="11"/>
                    </a:lnTo>
                    <a:lnTo>
                      <a:pt x="186" y="12"/>
                    </a:lnTo>
                    <a:lnTo>
                      <a:pt x="188" y="15"/>
                    </a:lnTo>
                    <a:lnTo>
                      <a:pt x="190" y="15"/>
                    </a:lnTo>
                    <a:lnTo>
                      <a:pt x="191" y="16"/>
                    </a:lnTo>
                    <a:lnTo>
                      <a:pt x="191" y="17"/>
                    </a:lnTo>
                    <a:lnTo>
                      <a:pt x="194" y="17"/>
                    </a:lnTo>
                    <a:lnTo>
                      <a:pt x="194" y="20"/>
                    </a:lnTo>
                    <a:lnTo>
                      <a:pt x="195" y="20"/>
                    </a:lnTo>
                    <a:lnTo>
                      <a:pt x="195" y="19"/>
                    </a:lnTo>
                    <a:lnTo>
                      <a:pt x="195" y="23"/>
                    </a:lnTo>
                    <a:lnTo>
                      <a:pt x="194" y="23"/>
                    </a:lnTo>
                    <a:lnTo>
                      <a:pt x="195" y="26"/>
                    </a:lnTo>
                    <a:lnTo>
                      <a:pt x="194" y="28"/>
                    </a:lnTo>
                    <a:lnTo>
                      <a:pt x="194" y="30"/>
                    </a:lnTo>
                    <a:lnTo>
                      <a:pt x="195" y="32"/>
                    </a:lnTo>
                    <a:lnTo>
                      <a:pt x="196" y="32"/>
                    </a:lnTo>
                    <a:lnTo>
                      <a:pt x="199" y="33"/>
                    </a:lnTo>
                    <a:lnTo>
                      <a:pt x="200" y="34"/>
                    </a:lnTo>
                    <a:lnTo>
                      <a:pt x="197" y="37"/>
                    </a:lnTo>
                    <a:lnTo>
                      <a:pt x="197" y="38"/>
                    </a:lnTo>
                    <a:lnTo>
                      <a:pt x="195" y="39"/>
                    </a:lnTo>
                    <a:lnTo>
                      <a:pt x="191" y="43"/>
                    </a:lnTo>
                    <a:lnTo>
                      <a:pt x="189" y="44"/>
                    </a:lnTo>
                    <a:lnTo>
                      <a:pt x="186" y="47"/>
                    </a:lnTo>
                    <a:lnTo>
                      <a:pt x="186" y="48"/>
                    </a:lnTo>
                    <a:lnTo>
                      <a:pt x="185" y="48"/>
                    </a:lnTo>
                    <a:lnTo>
                      <a:pt x="185" y="51"/>
                    </a:lnTo>
                    <a:lnTo>
                      <a:pt x="184" y="53"/>
                    </a:lnTo>
                    <a:lnTo>
                      <a:pt x="184" y="54"/>
                    </a:lnTo>
                    <a:lnTo>
                      <a:pt x="183" y="55"/>
                    </a:lnTo>
                    <a:lnTo>
                      <a:pt x="183" y="59"/>
                    </a:lnTo>
                    <a:lnTo>
                      <a:pt x="182" y="60"/>
                    </a:lnTo>
                    <a:lnTo>
                      <a:pt x="182" y="71"/>
                    </a:lnTo>
                    <a:lnTo>
                      <a:pt x="179" y="72"/>
                    </a:lnTo>
                    <a:lnTo>
                      <a:pt x="178" y="73"/>
                    </a:lnTo>
                    <a:lnTo>
                      <a:pt x="178" y="75"/>
                    </a:lnTo>
                    <a:lnTo>
                      <a:pt x="177" y="78"/>
                    </a:lnTo>
                    <a:lnTo>
                      <a:pt x="176" y="81"/>
                    </a:lnTo>
                    <a:lnTo>
                      <a:pt x="174" y="81"/>
                    </a:lnTo>
                    <a:lnTo>
                      <a:pt x="174" y="83"/>
                    </a:lnTo>
                    <a:lnTo>
                      <a:pt x="176" y="84"/>
                    </a:lnTo>
                    <a:lnTo>
                      <a:pt x="176" y="87"/>
                    </a:lnTo>
                    <a:lnTo>
                      <a:pt x="178" y="88"/>
                    </a:lnTo>
                    <a:lnTo>
                      <a:pt x="178" y="89"/>
                    </a:lnTo>
                    <a:lnTo>
                      <a:pt x="177" y="90"/>
                    </a:lnTo>
                    <a:lnTo>
                      <a:pt x="177" y="93"/>
                    </a:lnTo>
                    <a:lnTo>
                      <a:pt x="178" y="95"/>
                    </a:lnTo>
                    <a:lnTo>
                      <a:pt x="178" y="98"/>
                    </a:lnTo>
                    <a:lnTo>
                      <a:pt x="179" y="101"/>
                    </a:lnTo>
                    <a:lnTo>
                      <a:pt x="179" y="107"/>
                    </a:lnTo>
                    <a:lnTo>
                      <a:pt x="180" y="111"/>
                    </a:lnTo>
                    <a:lnTo>
                      <a:pt x="182" y="114"/>
                    </a:lnTo>
                    <a:lnTo>
                      <a:pt x="182" y="116"/>
                    </a:lnTo>
                    <a:lnTo>
                      <a:pt x="180" y="118"/>
                    </a:lnTo>
                    <a:lnTo>
                      <a:pt x="180" y="122"/>
                    </a:lnTo>
                    <a:lnTo>
                      <a:pt x="182" y="125"/>
                    </a:lnTo>
                    <a:lnTo>
                      <a:pt x="184" y="127"/>
                    </a:lnTo>
                    <a:lnTo>
                      <a:pt x="186" y="128"/>
                    </a:lnTo>
                    <a:lnTo>
                      <a:pt x="189" y="132"/>
                    </a:lnTo>
                    <a:lnTo>
                      <a:pt x="190" y="134"/>
                    </a:lnTo>
                    <a:lnTo>
                      <a:pt x="190" y="138"/>
                    </a:lnTo>
                    <a:lnTo>
                      <a:pt x="192" y="140"/>
                    </a:lnTo>
                    <a:lnTo>
                      <a:pt x="194" y="143"/>
                    </a:lnTo>
                    <a:lnTo>
                      <a:pt x="195" y="144"/>
                    </a:lnTo>
                    <a:lnTo>
                      <a:pt x="191" y="145"/>
                    </a:lnTo>
                    <a:lnTo>
                      <a:pt x="174" y="145"/>
                    </a:lnTo>
                    <a:lnTo>
                      <a:pt x="174" y="148"/>
                    </a:lnTo>
                    <a:lnTo>
                      <a:pt x="168" y="154"/>
                    </a:lnTo>
                    <a:lnTo>
                      <a:pt x="170" y="155"/>
                    </a:lnTo>
                    <a:lnTo>
                      <a:pt x="171" y="157"/>
                    </a:lnTo>
                    <a:lnTo>
                      <a:pt x="172" y="159"/>
                    </a:lnTo>
                    <a:lnTo>
                      <a:pt x="171" y="161"/>
                    </a:lnTo>
                    <a:lnTo>
                      <a:pt x="171" y="166"/>
                    </a:lnTo>
                    <a:lnTo>
                      <a:pt x="172" y="167"/>
                    </a:lnTo>
                    <a:lnTo>
                      <a:pt x="171" y="170"/>
                    </a:lnTo>
                    <a:lnTo>
                      <a:pt x="171" y="172"/>
                    </a:lnTo>
                    <a:lnTo>
                      <a:pt x="170" y="173"/>
                    </a:lnTo>
                    <a:lnTo>
                      <a:pt x="170" y="176"/>
                    </a:lnTo>
                    <a:lnTo>
                      <a:pt x="168" y="177"/>
                    </a:lnTo>
                    <a:lnTo>
                      <a:pt x="170" y="179"/>
                    </a:lnTo>
                    <a:lnTo>
                      <a:pt x="170" y="181"/>
                    </a:lnTo>
                    <a:lnTo>
                      <a:pt x="171" y="182"/>
                    </a:lnTo>
                    <a:lnTo>
                      <a:pt x="173" y="183"/>
                    </a:lnTo>
                    <a:lnTo>
                      <a:pt x="174" y="184"/>
                    </a:lnTo>
                    <a:lnTo>
                      <a:pt x="176" y="187"/>
                    </a:lnTo>
                    <a:lnTo>
                      <a:pt x="178" y="187"/>
                    </a:lnTo>
                    <a:lnTo>
                      <a:pt x="179" y="188"/>
                    </a:lnTo>
                    <a:lnTo>
                      <a:pt x="180" y="185"/>
                    </a:lnTo>
                    <a:lnTo>
                      <a:pt x="182" y="185"/>
                    </a:lnTo>
                    <a:lnTo>
                      <a:pt x="183" y="184"/>
                    </a:lnTo>
                    <a:lnTo>
                      <a:pt x="184" y="184"/>
                    </a:lnTo>
                    <a:lnTo>
                      <a:pt x="184" y="199"/>
                    </a:lnTo>
                    <a:lnTo>
                      <a:pt x="182" y="198"/>
                    </a:lnTo>
                    <a:lnTo>
                      <a:pt x="182" y="196"/>
                    </a:lnTo>
                    <a:lnTo>
                      <a:pt x="180" y="196"/>
                    </a:lnTo>
                    <a:lnTo>
                      <a:pt x="178" y="198"/>
                    </a:lnTo>
                    <a:lnTo>
                      <a:pt x="176" y="198"/>
                    </a:lnTo>
                    <a:lnTo>
                      <a:pt x="174" y="195"/>
                    </a:lnTo>
                    <a:lnTo>
                      <a:pt x="173" y="194"/>
                    </a:lnTo>
                    <a:lnTo>
                      <a:pt x="172" y="192"/>
                    </a:lnTo>
                    <a:lnTo>
                      <a:pt x="170" y="190"/>
                    </a:lnTo>
                    <a:lnTo>
                      <a:pt x="170" y="189"/>
                    </a:lnTo>
                    <a:lnTo>
                      <a:pt x="168" y="188"/>
                    </a:lnTo>
                    <a:lnTo>
                      <a:pt x="166" y="188"/>
                    </a:lnTo>
                    <a:lnTo>
                      <a:pt x="165" y="187"/>
                    </a:lnTo>
                    <a:lnTo>
                      <a:pt x="162" y="185"/>
                    </a:lnTo>
                    <a:lnTo>
                      <a:pt x="161" y="185"/>
                    </a:lnTo>
                    <a:lnTo>
                      <a:pt x="159" y="183"/>
                    </a:lnTo>
                    <a:lnTo>
                      <a:pt x="157" y="181"/>
                    </a:lnTo>
                    <a:lnTo>
                      <a:pt x="155" y="178"/>
                    </a:lnTo>
                    <a:lnTo>
                      <a:pt x="154" y="181"/>
                    </a:lnTo>
                    <a:lnTo>
                      <a:pt x="154" y="183"/>
                    </a:lnTo>
                    <a:lnTo>
                      <a:pt x="148" y="183"/>
                    </a:lnTo>
                    <a:lnTo>
                      <a:pt x="145" y="182"/>
                    </a:lnTo>
                    <a:lnTo>
                      <a:pt x="143" y="182"/>
                    </a:lnTo>
                    <a:lnTo>
                      <a:pt x="140" y="181"/>
                    </a:lnTo>
                    <a:lnTo>
                      <a:pt x="139" y="181"/>
                    </a:lnTo>
                    <a:lnTo>
                      <a:pt x="137" y="179"/>
                    </a:lnTo>
                    <a:lnTo>
                      <a:pt x="137" y="176"/>
                    </a:lnTo>
                    <a:lnTo>
                      <a:pt x="134" y="174"/>
                    </a:lnTo>
                    <a:lnTo>
                      <a:pt x="132" y="176"/>
                    </a:lnTo>
                    <a:lnTo>
                      <a:pt x="131" y="176"/>
                    </a:lnTo>
                    <a:lnTo>
                      <a:pt x="130" y="177"/>
                    </a:lnTo>
                    <a:lnTo>
                      <a:pt x="127" y="177"/>
                    </a:lnTo>
                    <a:lnTo>
                      <a:pt x="127" y="174"/>
                    </a:lnTo>
                    <a:lnTo>
                      <a:pt x="126" y="173"/>
                    </a:lnTo>
                    <a:lnTo>
                      <a:pt x="124" y="172"/>
                    </a:lnTo>
                    <a:lnTo>
                      <a:pt x="122" y="171"/>
                    </a:lnTo>
                    <a:lnTo>
                      <a:pt x="122" y="172"/>
                    </a:lnTo>
                    <a:lnTo>
                      <a:pt x="116" y="172"/>
                    </a:lnTo>
                    <a:lnTo>
                      <a:pt x="115" y="173"/>
                    </a:lnTo>
                    <a:lnTo>
                      <a:pt x="109" y="173"/>
                    </a:lnTo>
                    <a:lnTo>
                      <a:pt x="108" y="172"/>
                    </a:lnTo>
                    <a:lnTo>
                      <a:pt x="107" y="174"/>
                    </a:lnTo>
                    <a:lnTo>
                      <a:pt x="104" y="174"/>
                    </a:lnTo>
                    <a:lnTo>
                      <a:pt x="104" y="171"/>
                    </a:lnTo>
                    <a:lnTo>
                      <a:pt x="105" y="170"/>
                    </a:lnTo>
                    <a:lnTo>
                      <a:pt x="105" y="166"/>
                    </a:lnTo>
                    <a:lnTo>
                      <a:pt x="104" y="164"/>
                    </a:lnTo>
                    <a:lnTo>
                      <a:pt x="104" y="162"/>
                    </a:lnTo>
                    <a:lnTo>
                      <a:pt x="103" y="160"/>
                    </a:lnTo>
                    <a:lnTo>
                      <a:pt x="101" y="157"/>
                    </a:lnTo>
                    <a:lnTo>
                      <a:pt x="99" y="155"/>
                    </a:lnTo>
                    <a:lnTo>
                      <a:pt x="101" y="154"/>
                    </a:lnTo>
                    <a:lnTo>
                      <a:pt x="101" y="148"/>
                    </a:lnTo>
                    <a:lnTo>
                      <a:pt x="102" y="145"/>
                    </a:lnTo>
                    <a:lnTo>
                      <a:pt x="99" y="140"/>
                    </a:lnTo>
                    <a:lnTo>
                      <a:pt x="99" y="139"/>
                    </a:lnTo>
                    <a:lnTo>
                      <a:pt x="101" y="13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12" name="Freeform 1179"/>
              <p:cNvSpPr>
                <a:spLocks/>
              </p:cNvSpPr>
              <p:nvPr/>
            </p:nvSpPr>
            <p:spPr bwMode="auto">
              <a:xfrm>
                <a:off x="2575" y="196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2 w 3"/>
                  <a:gd name="T7" fmla="*/ 1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13" name="Freeform 1180"/>
              <p:cNvSpPr>
                <a:spLocks/>
              </p:cNvSpPr>
              <p:nvPr/>
            </p:nvSpPr>
            <p:spPr bwMode="auto">
              <a:xfrm>
                <a:off x="2571" y="1935"/>
                <a:ext cx="31" cy="33"/>
              </a:xfrm>
              <a:custGeom>
                <a:avLst/>
                <a:gdLst>
                  <a:gd name="T0" fmla="*/ 1 w 31"/>
                  <a:gd name="T1" fmla="*/ 19 h 33"/>
                  <a:gd name="T2" fmla="*/ 0 w 31"/>
                  <a:gd name="T3" fmla="*/ 17 h 33"/>
                  <a:gd name="T4" fmla="*/ 1 w 31"/>
                  <a:gd name="T5" fmla="*/ 17 h 33"/>
                  <a:gd name="T6" fmla="*/ 2 w 31"/>
                  <a:gd name="T7" fmla="*/ 16 h 33"/>
                  <a:gd name="T8" fmla="*/ 1 w 31"/>
                  <a:gd name="T9" fmla="*/ 16 h 33"/>
                  <a:gd name="T10" fmla="*/ 0 w 31"/>
                  <a:gd name="T11" fmla="*/ 15 h 33"/>
                  <a:gd name="T12" fmla="*/ 1 w 31"/>
                  <a:gd name="T13" fmla="*/ 13 h 33"/>
                  <a:gd name="T14" fmla="*/ 0 w 31"/>
                  <a:gd name="T15" fmla="*/ 13 h 33"/>
                  <a:gd name="T16" fmla="*/ 0 w 31"/>
                  <a:gd name="T17" fmla="*/ 10 h 33"/>
                  <a:gd name="T18" fmla="*/ 2 w 31"/>
                  <a:gd name="T19" fmla="*/ 11 h 33"/>
                  <a:gd name="T20" fmla="*/ 4 w 31"/>
                  <a:gd name="T21" fmla="*/ 9 h 33"/>
                  <a:gd name="T22" fmla="*/ 7 w 31"/>
                  <a:gd name="T23" fmla="*/ 5 h 33"/>
                  <a:gd name="T24" fmla="*/ 8 w 31"/>
                  <a:gd name="T25" fmla="*/ 3 h 33"/>
                  <a:gd name="T26" fmla="*/ 10 w 31"/>
                  <a:gd name="T27" fmla="*/ 2 h 33"/>
                  <a:gd name="T28" fmla="*/ 15 w 31"/>
                  <a:gd name="T29" fmla="*/ 2 h 33"/>
                  <a:gd name="T30" fmla="*/ 16 w 31"/>
                  <a:gd name="T31" fmla="*/ 0 h 33"/>
                  <a:gd name="T32" fmla="*/ 22 w 31"/>
                  <a:gd name="T33" fmla="*/ 0 h 33"/>
                  <a:gd name="T34" fmla="*/ 23 w 31"/>
                  <a:gd name="T35" fmla="*/ 3 h 33"/>
                  <a:gd name="T36" fmla="*/ 25 w 31"/>
                  <a:gd name="T37" fmla="*/ 5 h 33"/>
                  <a:gd name="T38" fmla="*/ 25 w 31"/>
                  <a:gd name="T39" fmla="*/ 8 h 33"/>
                  <a:gd name="T40" fmla="*/ 27 w 31"/>
                  <a:gd name="T41" fmla="*/ 9 h 33"/>
                  <a:gd name="T42" fmla="*/ 27 w 31"/>
                  <a:gd name="T43" fmla="*/ 10 h 33"/>
                  <a:gd name="T44" fmla="*/ 28 w 31"/>
                  <a:gd name="T45" fmla="*/ 11 h 33"/>
                  <a:gd name="T46" fmla="*/ 28 w 31"/>
                  <a:gd name="T47" fmla="*/ 14 h 33"/>
                  <a:gd name="T48" fmla="*/ 29 w 31"/>
                  <a:gd name="T49" fmla="*/ 15 h 33"/>
                  <a:gd name="T50" fmla="*/ 28 w 31"/>
                  <a:gd name="T51" fmla="*/ 16 h 33"/>
                  <a:gd name="T52" fmla="*/ 27 w 31"/>
                  <a:gd name="T53" fmla="*/ 19 h 33"/>
                  <a:gd name="T54" fmla="*/ 29 w 31"/>
                  <a:gd name="T55" fmla="*/ 19 h 33"/>
                  <a:gd name="T56" fmla="*/ 30 w 31"/>
                  <a:gd name="T57" fmla="*/ 17 h 33"/>
                  <a:gd name="T58" fmla="*/ 31 w 31"/>
                  <a:gd name="T59" fmla="*/ 17 h 33"/>
                  <a:gd name="T60" fmla="*/ 28 w 31"/>
                  <a:gd name="T61" fmla="*/ 21 h 33"/>
                  <a:gd name="T62" fmla="*/ 28 w 31"/>
                  <a:gd name="T63" fmla="*/ 25 h 33"/>
                  <a:gd name="T64" fmla="*/ 27 w 31"/>
                  <a:gd name="T65" fmla="*/ 26 h 33"/>
                  <a:gd name="T66" fmla="*/ 25 w 31"/>
                  <a:gd name="T67" fmla="*/ 26 h 33"/>
                  <a:gd name="T68" fmla="*/ 19 w 31"/>
                  <a:gd name="T69" fmla="*/ 32 h 33"/>
                  <a:gd name="T70" fmla="*/ 19 w 31"/>
                  <a:gd name="T71" fmla="*/ 33 h 33"/>
                  <a:gd name="T72" fmla="*/ 17 w 31"/>
                  <a:gd name="T73" fmla="*/ 32 h 33"/>
                  <a:gd name="T74" fmla="*/ 16 w 31"/>
                  <a:gd name="T75" fmla="*/ 31 h 33"/>
                  <a:gd name="T76" fmla="*/ 12 w 31"/>
                  <a:gd name="T77" fmla="*/ 30 h 33"/>
                  <a:gd name="T78" fmla="*/ 10 w 31"/>
                  <a:gd name="T79" fmla="*/ 30 h 33"/>
                  <a:gd name="T80" fmla="*/ 8 w 31"/>
                  <a:gd name="T81" fmla="*/ 28 h 33"/>
                  <a:gd name="T82" fmla="*/ 10 w 31"/>
                  <a:gd name="T83" fmla="*/ 28 h 33"/>
                  <a:gd name="T84" fmla="*/ 8 w 31"/>
                  <a:gd name="T85" fmla="*/ 28 h 33"/>
                  <a:gd name="T86" fmla="*/ 10 w 31"/>
                  <a:gd name="T87" fmla="*/ 27 h 33"/>
                  <a:gd name="T88" fmla="*/ 8 w 31"/>
                  <a:gd name="T89" fmla="*/ 26 h 33"/>
                  <a:gd name="T90" fmla="*/ 6 w 31"/>
                  <a:gd name="T91" fmla="*/ 25 h 33"/>
                  <a:gd name="T92" fmla="*/ 4 w 31"/>
                  <a:gd name="T93" fmla="*/ 22 h 33"/>
                  <a:gd name="T94" fmla="*/ 4 w 31"/>
                  <a:gd name="T95" fmla="*/ 21 h 33"/>
                  <a:gd name="T96" fmla="*/ 1 w 31"/>
                  <a:gd name="T97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" h="33">
                    <a:moveTo>
                      <a:pt x="1" y="19"/>
                    </a:moveTo>
                    <a:lnTo>
                      <a:pt x="0" y="17"/>
                    </a:lnTo>
                    <a:lnTo>
                      <a:pt x="1" y="17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5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8" y="11"/>
                    </a:lnTo>
                    <a:lnTo>
                      <a:pt x="28" y="14"/>
                    </a:lnTo>
                    <a:lnTo>
                      <a:pt x="29" y="15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9" y="19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28" y="21"/>
                    </a:lnTo>
                    <a:lnTo>
                      <a:pt x="28" y="25"/>
                    </a:lnTo>
                    <a:lnTo>
                      <a:pt x="27" y="26"/>
                    </a:lnTo>
                    <a:lnTo>
                      <a:pt x="25" y="26"/>
                    </a:lnTo>
                    <a:lnTo>
                      <a:pt x="19" y="32"/>
                    </a:lnTo>
                    <a:lnTo>
                      <a:pt x="19" y="33"/>
                    </a:lnTo>
                    <a:lnTo>
                      <a:pt x="17" y="32"/>
                    </a:lnTo>
                    <a:lnTo>
                      <a:pt x="16" y="31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10" y="27"/>
                    </a:lnTo>
                    <a:lnTo>
                      <a:pt x="8" y="26"/>
                    </a:lnTo>
                    <a:lnTo>
                      <a:pt x="6" y="25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1" y="1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14" name="Freeform 1181"/>
              <p:cNvSpPr>
                <a:spLocks/>
              </p:cNvSpPr>
              <p:nvPr/>
            </p:nvSpPr>
            <p:spPr bwMode="auto">
              <a:xfrm>
                <a:off x="880" y="226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15" name="Freeform 1182"/>
              <p:cNvSpPr>
                <a:spLocks/>
              </p:cNvSpPr>
              <p:nvPr/>
            </p:nvSpPr>
            <p:spPr bwMode="auto">
              <a:xfrm>
                <a:off x="892" y="223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16" name="Line 1183"/>
              <p:cNvSpPr>
                <a:spLocks noChangeShapeType="1"/>
              </p:cNvSpPr>
              <p:nvPr/>
            </p:nvSpPr>
            <p:spPr bwMode="auto">
              <a:xfrm>
                <a:off x="887" y="224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17" name="Freeform 1184"/>
              <p:cNvSpPr>
                <a:spLocks/>
              </p:cNvSpPr>
              <p:nvPr/>
            </p:nvSpPr>
            <p:spPr bwMode="auto">
              <a:xfrm>
                <a:off x="896" y="221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18" name="Line 1185"/>
              <p:cNvSpPr>
                <a:spLocks noChangeShapeType="1"/>
              </p:cNvSpPr>
              <p:nvPr/>
            </p:nvSpPr>
            <p:spPr bwMode="auto">
              <a:xfrm>
                <a:off x="897" y="2209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19" name="Rectangle 1186"/>
              <p:cNvSpPr>
                <a:spLocks noChangeArrowheads="1"/>
              </p:cNvSpPr>
              <p:nvPr/>
            </p:nvSpPr>
            <p:spPr bwMode="auto">
              <a:xfrm>
                <a:off x="876" y="2206"/>
                <a:ext cx="1" cy="1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20" name="Freeform 1187"/>
              <p:cNvSpPr>
                <a:spLocks/>
              </p:cNvSpPr>
              <p:nvPr/>
            </p:nvSpPr>
            <p:spPr bwMode="auto">
              <a:xfrm>
                <a:off x="890" y="223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21" name="Freeform 1188"/>
              <p:cNvSpPr>
                <a:spLocks/>
              </p:cNvSpPr>
              <p:nvPr/>
            </p:nvSpPr>
            <p:spPr bwMode="auto">
              <a:xfrm>
                <a:off x="882" y="225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22" name="Freeform 1189"/>
              <p:cNvSpPr>
                <a:spLocks/>
              </p:cNvSpPr>
              <p:nvPr/>
            </p:nvSpPr>
            <p:spPr bwMode="auto">
              <a:xfrm>
                <a:off x="888" y="225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0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2 h 2"/>
                  <a:gd name="T10" fmla="*/ 3 w 3"/>
                  <a:gd name="T11" fmla="*/ 1 h 2"/>
                  <a:gd name="T12" fmla="*/ 3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23" name="Freeform 1190"/>
              <p:cNvSpPr>
                <a:spLocks/>
              </p:cNvSpPr>
              <p:nvPr/>
            </p:nvSpPr>
            <p:spPr bwMode="auto">
              <a:xfrm>
                <a:off x="885" y="225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24" name="Freeform 1191"/>
              <p:cNvSpPr>
                <a:spLocks/>
              </p:cNvSpPr>
              <p:nvPr/>
            </p:nvSpPr>
            <p:spPr bwMode="auto">
              <a:xfrm>
                <a:off x="879" y="226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25" name="Freeform 1192"/>
              <p:cNvSpPr>
                <a:spLocks/>
              </p:cNvSpPr>
              <p:nvPr/>
            </p:nvSpPr>
            <p:spPr bwMode="auto">
              <a:xfrm>
                <a:off x="887" y="225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26" name="Freeform 1193"/>
              <p:cNvSpPr>
                <a:spLocks/>
              </p:cNvSpPr>
              <p:nvPr/>
            </p:nvSpPr>
            <p:spPr bwMode="auto">
              <a:xfrm>
                <a:off x="886" y="225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27" name="Freeform 1194"/>
              <p:cNvSpPr>
                <a:spLocks/>
              </p:cNvSpPr>
              <p:nvPr/>
            </p:nvSpPr>
            <p:spPr bwMode="auto">
              <a:xfrm>
                <a:off x="883" y="226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28" name="Freeform 1195"/>
              <p:cNvSpPr>
                <a:spLocks/>
              </p:cNvSpPr>
              <p:nvPr/>
            </p:nvSpPr>
            <p:spPr bwMode="auto">
              <a:xfrm>
                <a:off x="1855" y="196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1 w 4"/>
                  <a:gd name="T3" fmla="*/ 2 h 4"/>
                  <a:gd name="T4" fmla="*/ 0 w 4"/>
                  <a:gd name="T5" fmla="*/ 1 h 4"/>
                  <a:gd name="T6" fmla="*/ 1 w 4"/>
                  <a:gd name="T7" fmla="*/ 0 h 4"/>
                  <a:gd name="T8" fmla="*/ 1 w 4"/>
                  <a:gd name="T9" fmla="*/ 2 h 4"/>
                  <a:gd name="T10" fmla="*/ 4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29" name="Freeform 1196"/>
              <p:cNvSpPr>
                <a:spLocks/>
              </p:cNvSpPr>
              <p:nvPr/>
            </p:nvSpPr>
            <p:spPr bwMode="auto">
              <a:xfrm>
                <a:off x="1862" y="196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30" name="Freeform 1197"/>
              <p:cNvSpPr>
                <a:spLocks/>
              </p:cNvSpPr>
              <p:nvPr/>
            </p:nvSpPr>
            <p:spPr bwMode="auto">
              <a:xfrm>
                <a:off x="1885" y="1952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31" name="Freeform 1198"/>
              <p:cNvSpPr>
                <a:spLocks/>
              </p:cNvSpPr>
              <p:nvPr/>
            </p:nvSpPr>
            <p:spPr bwMode="auto">
              <a:xfrm>
                <a:off x="1843" y="1940"/>
                <a:ext cx="60" cy="26"/>
              </a:xfrm>
              <a:custGeom>
                <a:avLst/>
                <a:gdLst>
                  <a:gd name="T0" fmla="*/ 60 w 60"/>
                  <a:gd name="T1" fmla="*/ 15 h 26"/>
                  <a:gd name="T2" fmla="*/ 58 w 60"/>
                  <a:gd name="T3" fmla="*/ 20 h 26"/>
                  <a:gd name="T4" fmla="*/ 55 w 60"/>
                  <a:gd name="T5" fmla="*/ 21 h 26"/>
                  <a:gd name="T6" fmla="*/ 54 w 60"/>
                  <a:gd name="T7" fmla="*/ 26 h 26"/>
                  <a:gd name="T8" fmla="*/ 51 w 60"/>
                  <a:gd name="T9" fmla="*/ 21 h 26"/>
                  <a:gd name="T10" fmla="*/ 48 w 60"/>
                  <a:gd name="T11" fmla="*/ 17 h 26"/>
                  <a:gd name="T12" fmla="*/ 49 w 60"/>
                  <a:gd name="T13" fmla="*/ 14 h 26"/>
                  <a:gd name="T14" fmla="*/ 52 w 60"/>
                  <a:gd name="T15" fmla="*/ 15 h 26"/>
                  <a:gd name="T16" fmla="*/ 52 w 60"/>
                  <a:gd name="T17" fmla="*/ 14 h 26"/>
                  <a:gd name="T18" fmla="*/ 49 w 60"/>
                  <a:gd name="T19" fmla="*/ 12 h 26"/>
                  <a:gd name="T20" fmla="*/ 48 w 60"/>
                  <a:gd name="T21" fmla="*/ 14 h 26"/>
                  <a:gd name="T22" fmla="*/ 42 w 60"/>
                  <a:gd name="T23" fmla="*/ 6 h 26"/>
                  <a:gd name="T24" fmla="*/ 36 w 60"/>
                  <a:gd name="T25" fmla="*/ 8 h 26"/>
                  <a:gd name="T26" fmla="*/ 34 w 60"/>
                  <a:gd name="T27" fmla="*/ 10 h 26"/>
                  <a:gd name="T28" fmla="*/ 31 w 60"/>
                  <a:gd name="T29" fmla="*/ 12 h 26"/>
                  <a:gd name="T30" fmla="*/ 28 w 60"/>
                  <a:gd name="T31" fmla="*/ 14 h 26"/>
                  <a:gd name="T32" fmla="*/ 30 w 60"/>
                  <a:gd name="T33" fmla="*/ 20 h 26"/>
                  <a:gd name="T34" fmla="*/ 30 w 60"/>
                  <a:gd name="T35" fmla="*/ 23 h 26"/>
                  <a:gd name="T36" fmla="*/ 28 w 60"/>
                  <a:gd name="T37" fmla="*/ 25 h 26"/>
                  <a:gd name="T38" fmla="*/ 23 w 60"/>
                  <a:gd name="T39" fmla="*/ 26 h 26"/>
                  <a:gd name="T40" fmla="*/ 22 w 60"/>
                  <a:gd name="T41" fmla="*/ 22 h 26"/>
                  <a:gd name="T42" fmla="*/ 20 w 60"/>
                  <a:gd name="T43" fmla="*/ 19 h 26"/>
                  <a:gd name="T44" fmla="*/ 16 w 60"/>
                  <a:gd name="T45" fmla="*/ 20 h 26"/>
                  <a:gd name="T46" fmla="*/ 14 w 60"/>
                  <a:gd name="T47" fmla="*/ 17 h 26"/>
                  <a:gd name="T48" fmla="*/ 9 w 60"/>
                  <a:gd name="T49" fmla="*/ 15 h 26"/>
                  <a:gd name="T50" fmla="*/ 2 w 60"/>
                  <a:gd name="T51" fmla="*/ 14 h 26"/>
                  <a:gd name="T52" fmla="*/ 1 w 60"/>
                  <a:gd name="T53" fmla="*/ 16 h 26"/>
                  <a:gd name="T54" fmla="*/ 0 w 60"/>
                  <a:gd name="T55" fmla="*/ 14 h 26"/>
                  <a:gd name="T56" fmla="*/ 2 w 60"/>
                  <a:gd name="T57" fmla="*/ 10 h 26"/>
                  <a:gd name="T58" fmla="*/ 3 w 60"/>
                  <a:gd name="T59" fmla="*/ 8 h 26"/>
                  <a:gd name="T60" fmla="*/ 1 w 60"/>
                  <a:gd name="T61" fmla="*/ 1 h 26"/>
                  <a:gd name="T62" fmla="*/ 5 w 60"/>
                  <a:gd name="T63" fmla="*/ 0 h 26"/>
                  <a:gd name="T64" fmla="*/ 7 w 60"/>
                  <a:gd name="T65" fmla="*/ 4 h 26"/>
                  <a:gd name="T66" fmla="*/ 8 w 60"/>
                  <a:gd name="T67" fmla="*/ 6 h 26"/>
                  <a:gd name="T68" fmla="*/ 12 w 60"/>
                  <a:gd name="T69" fmla="*/ 6 h 26"/>
                  <a:gd name="T70" fmla="*/ 13 w 60"/>
                  <a:gd name="T71" fmla="*/ 6 h 26"/>
                  <a:gd name="T72" fmla="*/ 17 w 60"/>
                  <a:gd name="T73" fmla="*/ 9 h 26"/>
                  <a:gd name="T74" fmla="*/ 22 w 60"/>
                  <a:gd name="T75" fmla="*/ 8 h 26"/>
                  <a:gd name="T76" fmla="*/ 24 w 60"/>
                  <a:gd name="T77" fmla="*/ 6 h 26"/>
                  <a:gd name="T78" fmla="*/ 28 w 60"/>
                  <a:gd name="T79" fmla="*/ 5 h 26"/>
                  <a:gd name="T80" fmla="*/ 35 w 60"/>
                  <a:gd name="T81" fmla="*/ 0 h 26"/>
                  <a:gd name="T82" fmla="*/ 43 w 60"/>
                  <a:gd name="T83" fmla="*/ 1 h 26"/>
                  <a:gd name="T84" fmla="*/ 48 w 60"/>
                  <a:gd name="T85" fmla="*/ 3 h 26"/>
                  <a:gd name="T86" fmla="*/ 52 w 60"/>
                  <a:gd name="T87" fmla="*/ 4 h 26"/>
                  <a:gd name="T88" fmla="*/ 55 w 60"/>
                  <a:gd name="T89" fmla="*/ 6 h 26"/>
                  <a:gd name="T90" fmla="*/ 58 w 60"/>
                  <a:gd name="T91" fmla="*/ 10 h 26"/>
                  <a:gd name="T92" fmla="*/ 59 w 60"/>
                  <a:gd name="T93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26">
                    <a:moveTo>
                      <a:pt x="59" y="14"/>
                    </a:moveTo>
                    <a:lnTo>
                      <a:pt x="60" y="15"/>
                    </a:lnTo>
                    <a:lnTo>
                      <a:pt x="60" y="17"/>
                    </a:lnTo>
                    <a:lnTo>
                      <a:pt x="58" y="20"/>
                    </a:lnTo>
                    <a:lnTo>
                      <a:pt x="57" y="22"/>
                    </a:lnTo>
                    <a:lnTo>
                      <a:pt x="55" y="21"/>
                    </a:lnTo>
                    <a:lnTo>
                      <a:pt x="55" y="22"/>
                    </a:lnTo>
                    <a:lnTo>
                      <a:pt x="54" y="26"/>
                    </a:lnTo>
                    <a:lnTo>
                      <a:pt x="51" y="22"/>
                    </a:lnTo>
                    <a:lnTo>
                      <a:pt x="51" y="21"/>
                    </a:lnTo>
                    <a:lnTo>
                      <a:pt x="49" y="19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49" y="14"/>
                    </a:lnTo>
                    <a:lnTo>
                      <a:pt x="51" y="12"/>
                    </a:lnTo>
                    <a:lnTo>
                      <a:pt x="52" y="15"/>
                    </a:lnTo>
                    <a:lnTo>
                      <a:pt x="54" y="15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49" y="12"/>
                    </a:lnTo>
                    <a:lnTo>
                      <a:pt x="48" y="11"/>
                    </a:lnTo>
                    <a:lnTo>
                      <a:pt x="48" y="14"/>
                    </a:lnTo>
                    <a:lnTo>
                      <a:pt x="47" y="11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6" y="8"/>
                    </a:lnTo>
                    <a:lnTo>
                      <a:pt x="34" y="9"/>
                    </a:lnTo>
                    <a:lnTo>
                      <a:pt x="34" y="10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30" y="20"/>
                    </a:lnTo>
                    <a:lnTo>
                      <a:pt x="31" y="22"/>
                    </a:lnTo>
                    <a:lnTo>
                      <a:pt x="30" y="23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3" y="26"/>
                    </a:lnTo>
                    <a:lnTo>
                      <a:pt x="23" y="23"/>
                    </a:lnTo>
                    <a:lnTo>
                      <a:pt x="22" y="22"/>
                    </a:lnTo>
                    <a:lnTo>
                      <a:pt x="20" y="20"/>
                    </a:lnTo>
                    <a:lnTo>
                      <a:pt x="20" y="19"/>
                    </a:lnTo>
                    <a:lnTo>
                      <a:pt x="18" y="21"/>
                    </a:lnTo>
                    <a:lnTo>
                      <a:pt x="16" y="20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3" y="15"/>
                    </a:lnTo>
                    <a:lnTo>
                      <a:pt x="9" y="15"/>
                    </a:lnTo>
                    <a:lnTo>
                      <a:pt x="7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6" y="8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4" y="6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31" y="4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47" y="1"/>
                    </a:lnTo>
                    <a:lnTo>
                      <a:pt x="48" y="3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3" y="5"/>
                    </a:lnTo>
                    <a:lnTo>
                      <a:pt x="55" y="6"/>
                    </a:lnTo>
                    <a:lnTo>
                      <a:pt x="55" y="8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59" y="1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32" name="Freeform 1199"/>
              <p:cNvSpPr>
                <a:spLocks/>
              </p:cNvSpPr>
              <p:nvPr/>
            </p:nvSpPr>
            <p:spPr bwMode="auto">
              <a:xfrm>
                <a:off x="2073" y="1892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4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33" name="Freeform 1200"/>
              <p:cNvSpPr>
                <a:spLocks/>
              </p:cNvSpPr>
              <p:nvPr/>
            </p:nvSpPr>
            <p:spPr bwMode="auto">
              <a:xfrm>
                <a:off x="3413" y="1585"/>
                <a:ext cx="81" cy="53"/>
              </a:xfrm>
              <a:custGeom>
                <a:avLst/>
                <a:gdLst>
                  <a:gd name="T0" fmla="*/ 74 w 81"/>
                  <a:gd name="T1" fmla="*/ 45 h 53"/>
                  <a:gd name="T2" fmla="*/ 69 w 81"/>
                  <a:gd name="T3" fmla="*/ 46 h 53"/>
                  <a:gd name="T4" fmla="*/ 66 w 81"/>
                  <a:gd name="T5" fmla="*/ 43 h 53"/>
                  <a:gd name="T6" fmla="*/ 54 w 81"/>
                  <a:gd name="T7" fmla="*/ 48 h 53"/>
                  <a:gd name="T8" fmla="*/ 48 w 81"/>
                  <a:gd name="T9" fmla="*/ 51 h 53"/>
                  <a:gd name="T10" fmla="*/ 44 w 81"/>
                  <a:gd name="T11" fmla="*/ 52 h 53"/>
                  <a:gd name="T12" fmla="*/ 44 w 81"/>
                  <a:gd name="T13" fmla="*/ 37 h 53"/>
                  <a:gd name="T14" fmla="*/ 41 w 81"/>
                  <a:gd name="T15" fmla="*/ 35 h 53"/>
                  <a:gd name="T16" fmla="*/ 36 w 81"/>
                  <a:gd name="T17" fmla="*/ 31 h 53"/>
                  <a:gd name="T18" fmla="*/ 31 w 81"/>
                  <a:gd name="T19" fmla="*/ 36 h 53"/>
                  <a:gd name="T20" fmla="*/ 29 w 81"/>
                  <a:gd name="T21" fmla="*/ 42 h 53"/>
                  <a:gd name="T22" fmla="*/ 21 w 81"/>
                  <a:gd name="T23" fmla="*/ 47 h 53"/>
                  <a:gd name="T24" fmla="*/ 14 w 81"/>
                  <a:gd name="T25" fmla="*/ 45 h 53"/>
                  <a:gd name="T26" fmla="*/ 10 w 81"/>
                  <a:gd name="T27" fmla="*/ 47 h 53"/>
                  <a:gd name="T28" fmla="*/ 4 w 81"/>
                  <a:gd name="T29" fmla="*/ 47 h 53"/>
                  <a:gd name="T30" fmla="*/ 6 w 81"/>
                  <a:gd name="T31" fmla="*/ 40 h 53"/>
                  <a:gd name="T32" fmla="*/ 7 w 81"/>
                  <a:gd name="T33" fmla="*/ 31 h 53"/>
                  <a:gd name="T34" fmla="*/ 7 w 81"/>
                  <a:gd name="T35" fmla="*/ 25 h 53"/>
                  <a:gd name="T36" fmla="*/ 0 w 81"/>
                  <a:gd name="T37" fmla="*/ 22 h 53"/>
                  <a:gd name="T38" fmla="*/ 2 w 81"/>
                  <a:gd name="T39" fmla="*/ 17 h 53"/>
                  <a:gd name="T40" fmla="*/ 12 w 81"/>
                  <a:gd name="T41" fmla="*/ 18 h 53"/>
                  <a:gd name="T42" fmla="*/ 14 w 81"/>
                  <a:gd name="T43" fmla="*/ 12 h 53"/>
                  <a:gd name="T44" fmla="*/ 14 w 81"/>
                  <a:gd name="T45" fmla="*/ 9 h 53"/>
                  <a:gd name="T46" fmla="*/ 19 w 81"/>
                  <a:gd name="T47" fmla="*/ 7 h 53"/>
                  <a:gd name="T48" fmla="*/ 23 w 81"/>
                  <a:gd name="T49" fmla="*/ 3 h 53"/>
                  <a:gd name="T50" fmla="*/ 28 w 81"/>
                  <a:gd name="T51" fmla="*/ 2 h 53"/>
                  <a:gd name="T52" fmla="*/ 34 w 81"/>
                  <a:gd name="T53" fmla="*/ 1 h 53"/>
                  <a:gd name="T54" fmla="*/ 33 w 81"/>
                  <a:gd name="T55" fmla="*/ 6 h 53"/>
                  <a:gd name="T56" fmla="*/ 35 w 81"/>
                  <a:gd name="T57" fmla="*/ 11 h 53"/>
                  <a:gd name="T58" fmla="*/ 34 w 81"/>
                  <a:gd name="T59" fmla="*/ 12 h 53"/>
                  <a:gd name="T60" fmla="*/ 29 w 81"/>
                  <a:gd name="T61" fmla="*/ 11 h 53"/>
                  <a:gd name="T62" fmla="*/ 23 w 81"/>
                  <a:gd name="T63" fmla="*/ 11 h 53"/>
                  <a:gd name="T64" fmla="*/ 19 w 81"/>
                  <a:gd name="T65" fmla="*/ 17 h 53"/>
                  <a:gd name="T66" fmla="*/ 36 w 81"/>
                  <a:gd name="T67" fmla="*/ 20 h 53"/>
                  <a:gd name="T68" fmla="*/ 42 w 81"/>
                  <a:gd name="T69" fmla="*/ 18 h 53"/>
                  <a:gd name="T70" fmla="*/ 46 w 81"/>
                  <a:gd name="T71" fmla="*/ 22 h 53"/>
                  <a:gd name="T72" fmla="*/ 51 w 81"/>
                  <a:gd name="T73" fmla="*/ 23 h 53"/>
                  <a:gd name="T74" fmla="*/ 60 w 81"/>
                  <a:gd name="T75" fmla="*/ 20 h 53"/>
                  <a:gd name="T76" fmla="*/ 64 w 81"/>
                  <a:gd name="T77" fmla="*/ 22 h 53"/>
                  <a:gd name="T78" fmla="*/ 66 w 81"/>
                  <a:gd name="T79" fmla="*/ 28 h 53"/>
                  <a:gd name="T80" fmla="*/ 70 w 81"/>
                  <a:gd name="T81" fmla="*/ 29 h 53"/>
                  <a:gd name="T82" fmla="*/ 76 w 81"/>
                  <a:gd name="T83" fmla="*/ 30 h 53"/>
                  <a:gd name="T84" fmla="*/ 77 w 81"/>
                  <a:gd name="T85" fmla="*/ 36 h 53"/>
                  <a:gd name="T86" fmla="*/ 77 w 81"/>
                  <a:gd name="T87" fmla="*/ 41 h 53"/>
                  <a:gd name="T88" fmla="*/ 79 w 81"/>
                  <a:gd name="T89" fmla="*/ 4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1" h="53">
                    <a:moveTo>
                      <a:pt x="77" y="46"/>
                    </a:moveTo>
                    <a:lnTo>
                      <a:pt x="76" y="45"/>
                    </a:lnTo>
                    <a:lnTo>
                      <a:pt x="74" y="45"/>
                    </a:lnTo>
                    <a:lnTo>
                      <a:pt x="73" y="43"/>
                    </a:lnTo>
                    <a:lnTo>
                      <a:pt x="70" y="45"/>
                    </a:lnTo>
                    <a:lnTo>
                      <a:pt x="69" y="46"/>
                    </a:lnTo>
                    <a:lnTo>
                      <a:pt x="66" y="46"/>
                    </a:lnTo>
                    <a:lnTo>
                      <a:pt x="65" y="45"/>
                    </a:lnTo>
                    <a:lnTo>
                      <a:pt x="66" y="43"/>
                    </a:lnTo>
                    <a:lnTo>
                      <a:pt x="62" y="43"/>
                    </a:lnTo>
                    <a:lnTo>
                      <a:pt x="57" y="46"/>
                    </a:lnTo>
                    <a:lnTo>
                      <a:pt x="54" y="48"/>
                    </a:lnTo>
                    <a:lnTo>
                      <a:pt x="52" y="48"/>
                    </a:lnTo>
                    <a:lnTo>
                      <a:pt x="51" y="50"/>
                    </a:lnTo>
                    <a:lnTo>
                      <a:pt x="48" y="51"/>
                    </a:lnTo>
                    <a:lnTo>
                      <a:pt x="47" y="52"/>
                    </a:lnTo>
                    <a:lnTo>
                      <a:pt x="45" y="53"/>
                    </a:lnTo>
                    <a:lnTo>
                      <a:pt x="44" y="52"/>
                    </a:lnTo>
                    <a:lnTo>
                      <a:pt x="42" y="50"/>
                    </a:lnTo>
                    <a:lnTo>
                      <a:pt x="42" y="40"/>
                    </a:lnTo>
                    <a:lnTo>
                      <a:pt x="44" y="37"/>
                    </a:lnTo>
                    <a:lnTo>
                      <a:pt x="41" y="39"/>
                    </a:lnTo>
                    <a:lnTo>
                      <a:pt x="40" y="36"/>
                    </a:lnTo>
                    <a:lnTo>
                      <a:pt x="41" y="35"/>
                    </a:lnTo>
                    <a:lnTo>
                      <a:pt x="40" y="32"/>
                    </a:lnTo>
                    <a:lnTo>
                      <a:pt x="37" y="32"/>
                    </a:lnTo>
                    <a:lnTo>
                      <a:pt x="36" y="31"/>
                    </a:lnTo>
                    <a:lnTo>
                      <a:pt x="34" y="32"/>
                    </a:lnTo>
                    <a:lnTo>
                      <a:pt x="33" y="34"/>
                    </a:lnTo>
                    <a:lnTo>
                      <a:pt x="31" y="36"/>
                    </a:lnTo>
                    <a:lnTo>
                      <a:pt x="29" y="39"/>
                    </a:lnTo>
                    <a:lnTo>
                      <a:pt x="30" y="40"/>
                    </a:lnTo>
                    <a:lnTo>
                      <a:pt x="29" y="42"/>
                    </a:lnTo>
                    <a:lnTo>
                      <a:pt x="23" y="42"/>
                    </a:lnTo>
                    <a:lnTo>
                      <a:pt x="21" y="43"/>
                    </a:lnTo>
                    <a:lnTo>
                      <a:pt x="21" y="47"/>
                    </a:lnTo>
                    <a:lnTo>
                      <a:pt x="18" y="47"/>
                    </a:lnTo>
                    <a:lnTo>
                      <a:pt x="17" y="46"/>
                    </a:lnTo>
                    <a:lnTo>
                      <a:pt x="14" y="45"/>
                    </a:lnTo>
                    <a:lnTo>
                      <a:pt x="13" y="46"/>
                    </a:lnTo>
                    <a:lnTo>
                      <a:pt x="11" y="47"/>
                    </a:lnTo>
                    <a:lnTo>
                      <a:pt x="10" y="47"/>
                    </a:lnTo>
                    <a:lnTo>
                      <a:pt x="7" y="50"/>
                    </a:lnTo>
                    <a:lnTo>
                      <a:pt x="6" y="50"/>
                    </a:lnTo>
                    <a:lnTo>
                      <a:pt x="4" y="47"/>
                    </a:lnTo>
                    <a:lnTo>
                      <a:pt x="5" y="45"/>
                    </a:lnTo>
                    <a:lnTo>
                      <a:pt x="5" y="42"/>
                    </a:lnTo>
                    <a:lnTo>
                      <a:pt x="6" y="40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7" y="31"/>
                    </a:lnTo>
                    <a:lnTo>
                      <a:pt x="7" y="26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5" y="24"/>
                    </a:lnTo>
                    <a:lnTo>
                      <a:pt x="4" y="25"/>
                    </a:lnTo>
                    <a:lnTo>
                      <a:pt x="0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2" y="17"/>
                    </a:lnTo>
                    <a:lnTo>
                      <a:pt x="6" y="17"/>
                    </a:lnTo>
                    <a:lnTo>
                      <a:pt x="7" y="18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6" y="11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19" y="7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2"/>
                    </a:lnTo>
                    <a:lnTo>
                      <a:pt x="30" y="1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33" y="9"/>
                    </a:lnTo>
                    <a:lnTo>
                      <a:pt x="35" y="11"/>
                    </a:lnTo>
                    <a:lnTo>
                      <a:pt x="37" y="9"/>
                    </a:lnTo>
                    <a:lnTo>
                      <a:pt x="35" y="11"/>
                    </a:lnTo>
                    <a:lnTo>
                      <a:pt x="34" y="12"/>
                    </a:lnTo>
                    <a:lnTo>
                      <a:pt x="31" y="13"/>
                    </a:lnTo>
                    <a:lnTo>
                      <a:pt x="31" y="12"/>
                    </a:lnTo>
                    <a:lnTo>
                      <a:pt x="29" y="11"/>
                    </a:lnTo>
                    <a:lnTo>
                      <a:pt x="28" y="9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1" y="13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22" y="18"/>
                    </a:lnTo>
                    <a:lnTo>
                      <a:pt x="34" y="18"/>
                    </a:lnTo>
                    <a:lnTo>
                      <a:pt x="36" y="20"/>
                    </a:lnTo>
                    <a:lnTo>
                      <a:pt x="37" y="19"/>
                    </a:lnTo>
                    <a:lnTo>
                      <a:pt x="40" y="18"/>
                    </a:lnTo>
                    <a:lnTo>
                      <a:pt x="42" y="18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6" y="22"/>
                    </a:lnTo>
                    <a:lnTo>
                      <a:pt x="47" y="20"/>
                    </a:lnTo>
                    <a:lnTo>
                      <a:pt x="50" y="22"/>
                    </a:lnTo>
                    <a:lnTo>
                      <a:pt x="51" y="23"/>
                    </a:lnTo>
                    <a:lnTo>
                      <a:pt x="51" y="22"/>
                    </a:lnTo>
                    <a:lnTo>
                      <a:pt x="53" y="20"/>
                    </a:lnTo>
                    <a:lnTo>
                      <a:pt x="60" y="20"/>
                    </a:lnTo>
                    <a:lnTo>
                      <a:pt x="63" y="19"/>
                    </a:lnTo>
                    <a:lnTo>
                      <a:pt x="65" y="19"/>
                    </a:lnTo>
                    <a:lnTo>
                      <a:pt x="64" y="22"/>
                    </a:lnTo>
                    <a:lnTo>
                      <a:pt x="66" y="24"/>
                    </a:lnTo>
                    <a:lnTo>
                      <a:pt x="65" y="26"/>
                    </a:lnTo>
                    <a:lnTo>
                      <a:pt x="66" y="28"/>
                    </a:lnTo>
                    <a:lnTo>
                      <a:pt x="66" y="30"/>
                    </a:lnTo>
                    <a:lnTo>
                      <a:pt x="69" y="30"/>
                    </a:lnTo>
                    <a:lnTo>
                      <a:pt x="70" y="29"/>
                    </a:lnTo>
                    <a:lnTo>
                      <a:pt x="73" y="29"/>
                    </a:lnTo>
                    <a:lnTo>
                      <a:pt x="74" y="30"/>
                    </a:lnTo>
                    <a:lnTo>
                      <a:pt x="76" y="30"/>
                    </a:lnTo>
                    <a:lnTo>
                      <a:pt x="77" y="32"/>
                    </a:lnTo>
                    <a:lnTo>
                      <a:pt x="76" y="34"/>
                    </a:lnTo>
                    <a:lnTo>
                      <a:pt x="77" y="36"/>
                    </a:lnTo>
                    <a:lnTo>
                      <a:pt x="79" y="37"/>
                    </a:lnTo>
                    <a:lnTo>
                      <a:pt x="79" y="40"/>
                    </a:lnTo>
                    <a:lnTo>
                      <a:pt x="77" y="41"/>
                    </a:lnTo>
                    <a:lnTo>
                      <a:pt x="79" y="42"/>
                    </a:lnTo>
                    <a:lnTo>
                      <a:pt x="81" y="43"/>
                    </a:lnTo>
                    <a:lnTo>
                      <a:pt x="79" y="46"/>
                    </a:lnTo>
                    <a:lnTo>
                      <a:pt x="77" y="4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34" name="Freeform 1201"/>
              <p:cNvSpPr>
                <a:spLocks/>
              </p:cNvSpPr>
              <p:nvPr/>
            </p:nvSpPr>
            <p:spPr bwMode="auto">
              <a:xfrm>
                <a:off x="2877" y="1487"/>
                <a:ext cx="71" cy="37"/>
              </a:xfrm>
              <a:custGeom>
                <a:avLst/>
                <a:gdLst>
                  <a:gd name="T0" fmla="*/ 62 w 71"/>
                  <a:gd name="T1" fmla="*/ 16 h 37"/>
                  <a:gd name="T2" fmla="*/ 59 w 71"/>
                  <a:gd name="T3" fmla="*/ 20 h 37"/>
                  <a:gd name="T4" fmla="*/ 58 w 71"/>
                  <a:gd name="T5" fmla="*/ 22 h 37"/>
                  <a:gd name="T6" fmla="*/ 57 w 71"/>
                  <a:gd name="T7" fmla="*/ 26 h 37"/>
                  <a:gd name="T8" fmla="*/ 55 w 71"/>
                  <a:gd name="T9" fmla="*/ 28 h 37"/>
                  <a:gd name="T10" fmla="*/ 51 w 71"/>
                  <a:gd name="T11" fmla="*/ 31 h 37"/>
                  <a:gd name="T12" fmla="*/ 48 w 71"/>
                  <a:gd name="T13" fmla="*/ 32 h 37"/>
                  <a:gd name="T14" fmla="*/ 35 w 71"/>
                  <a:gd name="T15" fmla="*/ 33 h 37"/>
                  <a:gd name="T16" fmla="*/ 34 w 71"/>
                  <a:gd name="T17" fmla="*/ 34 h 37"/>
                  <a:gd name="T18" fmla="*/ 29 w 71"/>
                  <a:gd name="T19" fmla="*/ 35 h 37"/>
                  <a:gd name="T20" fmla="*/ 27 w 71"/>
                  <a:gd name="T21" fmla="*/ 37 h 37"/>
                  <a:gd name="T22" fmla="*/ 17 w 71"/>
                  <a:gd name="T23" fmla="*/ 35 h 37"/>
                  <a:gd name="T24" fmla="*/ 13 w 71"/>
                  <a:gd name="T25" fmla="*/ 34 h 37"/>
                  <a:gd name="T26" fmla="*/ 10 w 71"/>
                  <a:gd name="T27" fmla="*/ 31 h 37"/>
                  <a:gd name="T28" fmla="*/ 6 w 71"/>
                  <a:gd name="T29" fmla="*/ 28 h 37"/>
                  <a:gd name="T30" fmla="*/ 4 w 71"/>
                  <a:gd name="T31" fmla="*/ 26 h 37"/>
                  <a:gd name="T32" fmla="*/ 2 w 71"/>
                  <a:gd name="T33" fmla="*/ 25 h 37"/>
                  <a:gd name="T34" fmla="*/ 0 w 71"/>
                  <a:gd name="T35" fmla="*/ 22 h 37"/>
                  <a:gd name="T36" fmla="*/ 4 w 71"/>
                  <a:gd name="T37" fmla="*/ 21 h 37"/>
                  <a:gd name="T38" fmla="*/ 5 w 71"/>
                  <a:gd name="T39" fmla="*/ 17 h 37"/>
                  <a:gd name="T40" fmla="*/ 6 w 71"/>
                  <a:gd name="T41" fmla="*/ 15 h 37"/>
                  <a:gd name="T42" fmla="*/ 5 w 71"/>
                  <a:gd name="T43" fmla="*/ 12 h 37"/>
                  <a:gd name="T44" fmla="*/ 11 w 71"/>
                  <a:gd name="T45" fmla="*/ 11 h 37"/>
                  <a:gd name="T46" fmla="*/ 13 w 71"/>
                  <a:gd name="T47" fmla="*/ 7 h 37"/>
                  <a:gd name="T48" fmla="*/ 17 w 71"/>
                  <a:gd name="T49" fmla="*/ 10 h 37"/>
                  <a:gd name="T50" fmla="*/ 25 w 71"/>
                  <a:gd name="T51" fmla="*/ 11 h 37"/>
                  <a:gd name="T52" fmla="*/ 29 w 71"/>
                  <a:gd name="T53" fmla="*/ 10 h 37"/>
                  <a:gd name="T54" fmla="*/ 30 w 71"/>
                  <a:gd name="T55" fmla="*/ 6 h 37"/>
                  <a:gd name="T56" fmla="*/ 36 w 71"/>
                  <a:gd name="T57" fmla="*/ 5 h 37"/>
                  <a:gd name="T58" fmla="*/ 47 w 71"/>
                  <a:gd name="T59" fmla="*/ 0 h 37"/>
                  <a:gd name="T60" fmla="*/ 59 w 71"/>
                  <a:gd name="T61" fmla="*/ 3 h 37"/>
                  <a:gd name="T62" fmla="*/ 64 w 71"/>
                  <a:gd name="T63" fmla="*/ 1 h 37"/>
                  <a:gd name="T64" fmla="*/ 70 w 71"/>
                  <a:gd name="T65" fmla="*/ 6 h 37"/>
                  <a:gd name="T66" fmla="*/ 70 w 71"/>
                  <a:gd name="T67" fmla="*/ 10 h 37"/>
                  <a:gd name="T68" fmla="*/ 64 w 71"/>
                  <a:gd name="T69" fmla="*/ 11 h 37"/>
                  <a:gd name="T70" fmla="*/ 63 w 71"/>
                  <a:gd name="T71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1" h="37">
                    <a:moveTo>
                      <a:pt x="62" y="15"/>
                    </a:moveTo>
                    <a:lnTo>
                      <a:pt x="62" y="16"/>
                    </a:lnTo>
                    <a:lnTo>
                      <a:pt x="61" y="18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8" y="22"/>
                    </a:lnTo>
                    <a:lnTo>
                      <a:pt x="57" y="23"/>
                    </a:lnTo>
                    <a:lnTo>
                      <a:pt x="57" y="26"/>
                    </a:lnTo>
                    <a:lnTo>
                      <a:pt x="55" y="27"/>
                    </a:lnTo>
                    <a:lnTo>
                      <a:pt x="55" y="28"/>
                    </a:lnTo>
                    <a:lnTo>
                      <a:pt x="53" y="29"/>
                    </a:lnTo>
                    <a:lnTo>
                      <a:pt x="51" y="31"/>
                    </a:lnTo>
                    <a:lnTo>
                      <a:pt x="50" y="31"/>
                    </a:lnTo>
                    <a:lnTo>
                      <a:pt x="48" y="32"/>
                    </a:lnTo>
                    <a:lnTo>
                      <a:pt x="38" y="32"/>
                    </a:lnTo>
                    <a:lnTo>
                      <a:pt x="35" y="33"/>
                    </a:lnTo>
                    <a:lnTo>
                      <a:pt x="34" y="33"/>
                    </a:lnTo>
                    <a:lnTo>
                      <a:pt x="34" y="34"/>
                    </a:lnTo>
                    <a:lnTo>
                      <a:pt x="32" y="33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7" y="37"/>
                    </a:lnTo>
                    <a:lnTo>
                      <a:pt x="18" y="37"/>
                    </a:lnTo>
                    <a:lnTo>
                      <a:pt x="17" y="35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2" y="32"/>
                    </a:lnTo>
                    <a:lnTo>
                      <a:pt x="10" y="31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4" y="21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11" y="11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19" y="11"/>
                    </a:lnTo>
                    <a:lnTo>
                      <a:pt x="25" y="11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30" y="6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42" y="5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59" y="3"/>
                    </a:lnTo>
                    <a:lnTo>
                      <a:pt x="63" y="3"/>
                    </a:lnTo>
                    <a:lnTo>
                      <a:pt x="64" y="1"/>
                    </a:lnTo>
                    <a:lnTo>
                      <a:pt x="68" y="5"/>
                    </a:lnTo>
                    <a:lnTo>
                      <a:pt x="70" y="6"/>
                    </a:lnTo>
                    <a:lnTo>
                      <a:pt x="71" y="7"/>
                    </a:lnTo>
                    <a:lnTo>
                      <a:pt x="70" y="10"/>
                    </a:lnTo>
                    <a:lnTo>
                      <a:pt x="67" y="10"/>
                    </a:lnTo>
                    <a:lnTo>
                      <a:pt x="64" y="11"/>
                    </a:lnTo>
                    <a:lnTo>
                      <a:pt x="64" y="12"/>
                    </a:lnTo>
                    <a:lnTo>
                      <a:pt x="63" y="12"/>
                    </a:lnTo>
                    <a:lnTo>
                      <a:pt x="62" y="1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35" name="Freeform 1202"/>
              <p:cNvSpPr>
                <a:spLocks/>
              </p:cNvSpPr>
              <p:nvPr/>
            </p:nvSpPr>
            <p:spPr bwMode="auto">
              <a:xfrm>
                <a:off x="1885" y="1910"/>
                <a:ext cx="127" cy="176"/>
              </a:xfrm>
              <a:custGeom>
                <a:avLst/>
                <a:gdLst>
                  <a:gd name="T0" fmla="*/ 46 w 127"/>
                  <a:gd name="T1" fmla="*/ 16 h 176"/>
                  <a:gd name="T2" fmla="*/ 52 w 127"/>
                  <a:gd name="T3" fmla="*/ 12 h 176"/>
                  <a:gd name="T4" fmla="*/ 68 w 127"/>
                  <a:gd name="T5" fmla="*/ 7 h 176"/>
                  <a:gd name="T6" fmla="*/ 74 w 127"/>
                  <a:gd name="T7" fmla="*/ 2 h 176"/>
                  <a:gd name="T8" fmla="*/ 82 w 127"/>
                  <a:gd name="T9" fmla="*/ 2 h 176"/>
                  <a:gd name="T10" fmla="*/ 74 w 127"/>
                  <a:gd name="T11" fmla="*/ 8 h 176"/>
                  <a:gd name="T12" fmla="*/ 65 w 127"/>
                  <a:gd name="T13" fmla="*/ 18 h 176"/>
                  <a:gd name="T14" fmla="*/ 63 w 127"/>
                  <a:gd name="T15" fmla="*/ 24 h 176"/>
                  <a:gd name="T16" fmla="*/ 59 w 127"/>
                  <a:gd name="T17" fmla="*/ 34 h 176"/>
                  <a:gd name="T18" fmla="*/ 67 w 127"/>
                  <a:gd name="T19" fmla="*/ 40 h 176"/>
                  <a:gd name="T20" fmla="*/ 68 w 127"/>
                  <a:gd name="T21" fmla="*/ 53 h 176"/>
                  <a:gd name="T22" fmla="*/ 81 w 127"/>
                  <a:gd name="T23" fmla="*/ 57 h 176"/>
                  <a:gd name="T24" fmla="*/ 91 w 127"/>
                  <a:gd name="T25" fmla="*/ 58 h 176"/>
                  <a:gd name="T26" fmla="*/ 104 w 127"/>
                  <a:gd name="T27" fmla="*/ 66 h 176"/>
                  <a:gd name="T28" fmla="*/ 115 w 127"/>
                  <a:gd name="T29" fmla="*/ 66 h 176"/>
                  <a:gd name="T30" fmla="*/ 121 w 127"/>
                  <a:gd name="T31" fmla="*/ 68 h 176"/>
                  <a:gd name="T32" fmla="*/ 116 w 127"/>
                  <a:gd name="T33" fmla="*/ 75 h 176"/>
                  <a:gd name="T34" fmla="*/ 116 w 127"/>
                  <a:gd name="T35" fmla="*/ 83 h 176"/>
                  <a:gd name="T36" fmla="*/ 121 w 127"/>
                  <a:gd name="T37" fmla="*/ 94 h 176"/>
                  <a:gd name="T38" fmla="*/ 116 w 127"/>
                  <a:gd name="T39" fmla="*/ 101 h 176"/>
                  <a:gd name="T40" fmla="*/ 125 w 127"/>
                  <a:gd name="T41" fmla="*/ 111 h 176"/>
                  <a:gd name="T42" fmla="*/ 125 w 127"/>
                  <a:gd name="T43" fmla="*/ 118 h 176"/>
                  <a:gd name="T44" fmla="*/ 119 w 127"/>
                  <a:gd name="T45" fmla="*/ 109 h 176"/>
                  <a:gd name="T46" fmla="*/ 111 w 127"/>
                  <a:gd name="T47" fmla="*/ 112 h 176"/>
                  <a:gd name="T48" fmla="*/ 102 w 127"/>
                  <a:gd name="T49" fmla="*/ 120 h 176"/>
                  <a:gd name="T50" fmla="*/ 96 w 127"/>
                  <a:gd name="T51" fmla="*/ 125 h 176"/>
                  <a:gd name="T52" fmla="*/ 97 w 127"/>
                  <a:gd name="T53" fmla="*/ 136 h 176"/>
                  <a:gd name="T54" fmla="*/ 101 w 127"/>
                  <a:gd name="T55" fmla="*/ 142 h 176"/>
                  <a:gd name="T56" fmla="*/ 94 w 127"/>
                  <a:gd name="T57" fmla="*/ 175 h 176"/>
                  <a:gd name="T58" fmla="*/ 86 w 127"/>
                  <a:gd name="T59" fmla="*/ 173 h 176"/>
                  <a:gd name="T60" fmla="*/ 88 w 127"/>
                  <a:gd name="T61" fmla="*/ 157 h 176"/>
                  <a:gd name="T62" fmla="*/ 82 w 127"/>
                  <a:gd name="T63" fmla="*/ 156 h 176"/>
                  <a:gd name="T64" fmla="*/ 74 w 127"/>
                  <a:gd name="T65" fmla="*/ 156 h 176"/>
                  <a:gd name="T66" fmla="*/ 61 w 127"/>
                  <a:gd name="T67" fmla="*/ 156 h 176"/>
                  <a:gd name="T68" fmla="*/ 57 w 127"/>
                  <a:gd name="T69" fmla="*/ 148 h 176"/>
                  <a:gd name="T70" fmla="*/ 52 w 127"/>
                  <a:gd name="T71" fmla="*/ 142 h 176"/>
                  <a:gd name="T72" fmla="*/ 49 w 127"/>
                  <a:gd name="T73" fmla="*/ 137 h 176"/>
                  <a:gd name="T74" fmla="*/ 40 w 127"/>
                  <a:gd name="T75" fmla="*/ 131 h 176"/>
                  <a:gd name="T76" fmla="*/ 33 w 127"/>
                  <a:gd name="T77" fmla="*/ 130 h 176"/>
                  <a:gd name="T78" fmla="*/ 27 w 127"/>
                  <a:gd name="T79" fmla="*/ 129 h 176"/>
                  <a:gd name="T80" fmla="*/ 16 w 127"/>
                  <a:gd name="T81" fmla="*/ 125 h 176"/>
                  <a:gd name="T82" fmla="*/ 7 w 127"/>
                  <a:gd name="T83" fmla="*/ 120 h 176"/>
                  <a:gd name="T84" fmla="*/ 0 w 127"/>
                  <a:gd name="T85" fmla="*/ 113 h 176"/>
                  <a:gd name="T86" fmla="*/ 4 w 127"/>
                  <a:gd name="T87" fmla="*/ 109 h 176"/>
                  <a:gd name="T88" fmla="*/ 12 w 127"/>
                  <a:gd name="T89" fmla="*/ 103 h 176"/>
                  <a:gd name="T90" fmla="*/ 18 w 127"/>
                  <a:gd name="T91" fmla="*/ 94 h 176"/>
                  <a:gd name="T92" fmla="*/ 18 w 127"/>
                  <a:gd name="T93" fmla="*/ 89 h 176"/>
                  <a:gd name="T94" fmla="*/ 17 w 127"/>
                  <a:gd name="T95" fmla="*/ 85 h 176"/>
                  <a:gd name="T96" fmla="*/ 17 w 127"/>
                  <a:gd name="T97" fmla="*/ 74 h 176"/>
                  <a:gd name="T98" fmla="*/ 17 w 127"/>
                  <a:gd name="T99" fmla="*/ 68 h 176"/>
                  <a:gd name="T100" fmla="*/ 15 w 127"/>
                  <a:gd name="T101" fmla="*/ 61 h 176"/>
                  <a:gd name="T102" fmla="*/ 13 w 127"/>
                  <a:gd name="T103" fmla="*/ 52 h 176"/>
                  <a:gd name="T104" fmla="*/ 18 w 127"/>
                  <a:gd name="T105" fmla="*/ 47 h 176"/>
                  <a:gd name="T106" fmla="*/ 19 w 127"/>
                  <a:gd name="T107" fmla="*/ 42 h 176"/>
                  <a:gd name="T108" fmla="*/ 23 w 127"/>
                  <a:gd name="T109" fmla="*/ 42 h 176"/>
                  <a:gd name="T110" fmla="*/ 29 w 127"/>
                  <a:gd name="T111" fmla="*/ 36 h 176"/>
                  <a:gd name="T112" fmla="*/ 34 w 127"/>
                  <a:gd name="T113" fmla="*/ 31 h 176"/>
                  <a:gd name="T114" fmla="*/ 36 w 127"/>
                  <a:gd name="T115" fmla="*/ 25 h 176"/>
                  <a:gd name="T116" fmla="*/ 40 w 127"/>
                  <a:gd name="T117" fmla="*/ 1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76">
                    <a:moveTo>
                      <a:pt x="40" y="17"/>
                    </a:moveTo>
                    <a:lnTo>
                      <a:pt x="41" y="16"/>
                    </a:lnTo>
                    <a:lnTo>
                      <a:pt x="44" y="14"/>
                    </a:lnTo>
                    <a:lnTo>
                      <a:pt x="46" y="16"/>
                    </a:lnTo>
                    <a:lnTo>
                      <a:pt x="49" y="16"/>
                    </a:lnTo>
                    <a:lnTo>
                      <a:pt x="50" y="14"/>
                    </a:lnTo>
                    <a:lnTo>
                      <a:pt x="50" y="13"/>
                    </a:lnTo>
                    <a:lnTo>
                      <a:pt x="52" y="12"/>
                    </a:lnTo>
                    <a:lnTo>
                      <a:pt x="61" y="12"/>
                    </a:lnTo>
                    <a:lnTo>
                      <a:pt x="62" y="10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70" y="6"/>
                    </a:lnTo>
                    <a:lnTo>
                      <a:pt x="71" y="3"/>
                    </a:lnTo>
                    <a:lnTo>
                      <a:pt x="71" y="2"/>
                    </a:lnTo>
                    <a:lnTo>
                      <a:pt x="74" y="2"/>
                    </a:lnTo>
                    <a:lnTo>
                      <a:pt x="76" y="0"/>
                    </a:lnTo>
                    <a:lnTo>
                      <a:pt x="79" y="0"/>
                    </a:lnTo>
                    <a:lnTo>
                      <a:pt x="80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0" y="6"/>
                    </a:lnTo>
                    <a:lnTo>
                      <a:pt x="78" y="7"/>
                    </a:lnTo>
                    <a:lnTo>
                      <a:pt x="74" y="8"/>
                    </a:lnTo>
                    <a:lnTo>
                      <a:pt x="70" y="13"/>
                    </a:lnTo>
                    <a:lnTo>
                      <a:pt x="69" y="14"/>
                    </a:lnTo>
                    <a:lnTo>
                      <a:pt x="67" y="16"/>
                    </a:lnTo>
                    <a:lnTo>
                      <a:pt x="65" y="18"/>
                    </a:lnTo>
                    <a:lnTo>
                      <a:pt x="65" y="19"/>
                    </a:lnTo>
                    <a:lnTo>
                      <a:pt x="64" y="20"/>
                    </a:lnTo>
                    <a:lnTo>
                      <a:pt x="64" y="22"/>
                    </a:lnTo>
                    <a:lnTo>
                      <a:pt x="63" y="24"/>
                    </a:lnTo>
                    <a:lnTo>
                      <a:pt x="63" y="28"/>
                    </a:lnTo>
                    <a:lnTo>
                      <a:pt x="62" y="30"/>
                    </a:lnTo>
                    <a:lnTo>
                      <a:pt x="61" y="31"/>
                    </a:lnTo>
                    <a:lnTo>
                      <a:pt x="59" y="34"/>
                    </a:lnTo>
                    <a:lnTo>
                      <a:pt x="63" y="34"/>
                    </a:lnTo>
                    <a:lnTo>
                      <a:pt x="63" y="35"/>
                    </a:lnTo>
                    <a:lnTo>
                      <a:pt x="65" y="35"/>
                    </a:lnTo>
                    <a:lnTo>
                      <a:pt x="67" y="40"/>
                    </a:lnTo>
                    <a:lnTo>
                      <a:pt x="69" y="42"/>
                    </a:lnTo>
                    <a:lnTo>
                      <a:pt x="69" y="47"/>
                    </a:lnTo>
                    <a:lnTo>
                      <a:pt x="68" y="49"/>
                    </a:lnTo>
                    <a:lnTo>
                      <a:pt x="68" y="53"/>
                    </a:lnTo>
                    <a:lnTo>
                      <a:pt x="71" y="53"/>
                    </a:lnTo>
                    <a:lnTo>
                      <a:pt x="71" y="56"/>
                    </a:lnTo>
                    <a:lnTo>
                      <a:pt x="73" y="57"/>
                    </a:lnTo>
                    <a:lnTo>
                      <a:pt x="81" y="57"/>
                    </a:lnTo>
                    <a:lnTo>
                      <a:pt x="84" y="58"/>
                    </a:lnTo>
                    <a:lnTo>
                      <a:pt x="85" y="57"/>
                    </a:lnTo>
                    <a:lnTo>
                      <a:pt x="90" y="57"/>
                    </a:lnTo>
                    <a:lnTo>
                      <a:pt x="91" y="58"/>
                    </a:lnTo>
                    <a:lnTo>
                      <a:pt x="93" y="57"/>
                    </a:lnTo>
                    <a:lnTo>
                      <a:pt x="99" y="67"/>
                    </a:lnTo>
                    <a:lnTo>
                      <a:pt x="102" y="67"/>
                    </a:lnTo>
                    <a:lnTo>
                      <a:pt x="104" y="66"/>
                    </a:lnTo>
                    <a:lnTo>
                      <a:pt x="107" y="67"/>
                    </a:lnTo>
                    <a:lnTo>
                      <a:pt x="109" y="67"/>
                    </a:lnTo>
                    <a:lnTo>
                      <a:pt x="110" y="66"/>
                    </a:lnTo>
                    <a:lnTo>
                      <a:pt x="115" y="66"/>
                    </a:lnTo>
                    <a:lnTo>
                      <a:pt x="116" y="64"/>
                    </a:lnTo>
                    <a:lnTo>
                      <a:pt x="119" y="66"/>
                    </a:lnTo>
                    <a:lnTo>
                      <a:pt x="120" y="66"/>
                    </a:lnTo>
                    <a:lnTo>
                      <a:pt x="121" y="68"/>
                    </a:lnTo>
                    <a:lnTo>
                      <a:pt x="120" y="69"/>
                    </a:lnTo>
                    <a:lnTo>
                      <a:pt x="119" y="72"/>
                    </a:lnTo>
                    <a:lnTo>
                      <a:pt x="119" y="74"/>
                    </a:lnTo>
                    <a:lnTo>
                      <a:pt x="116" y="75"/>
                    </a:lnTo>
                    <a:lnTo>
                      <a:pt x="117" y="77"/>
                    </a:lnTo>
                    <a:lnTo>
                      <a:pt x="117" y="79"/>
                    </a:lnTo>
                    <a:lnTo>
                      <a:pt x="116" y="80"/>
                    </a:lnTo>
                    <a:lnTo>
                      <a:pt x="116" y="83"/>
                    </a:lnTo>
                    <a:lnTo>
                      <a:pt x="117" y="85"/>
                    </a:lnTo>
                    <a:lnTo>
                      <a:pt x="116" y="86"/>
                    </a:lnTo>
                    <a:lnTo>
                      <a:pt x="119" y="91"/>
                    </a:lnTo>
                    <a:lnTo>
                      <a:pt x="121" y="94"/>
                    </a:lnTo>
                    <a:lnTo>
                      <a:pt x="122" y="96"/>
                    </a:lnTo>
                    <a:lnTo>
                      <a:pt x="121" y="97"/>
                    </a:lnTo>
                    <a:lnTo>
                      <a:pt x="117" y="100"/>
                    </a:lnTo>
                    <a:lnTo>
                      <a:pt x="116" y="101"/>
                    </a:lnTo>
                    <a:lnTo>
                      <a:pt x="119" y="102"/>
                    </a:lnTo>
                    <a:lnTo>
                      <a:pt x="124" y="107"/>
                    </a:lnTo>
                    <a:lnTo>
                      <a:pt x="125" y="109"/>
                    </a:lnTo>
                    <a:lnTo>
                      <a:pt x="125" y="111"/>
                    </a:lnTo>
                    <a:lnTo>
                      <a:pt x="126" y="114"/>
                    </a:lnTo>
                    <a:lnTo>
                      <a:pt x="126" y="118"/>
                    </a:lnTo>
                    <a:lnTo>
                      <a:pt x="127" y="118"/>
                    </a:lnTo>
                    <a:lnTo>
                      <a:pt x="125" y="118"/>
                    </a:lnTo>
                    <a:lnTo>
                      <a:pt x="125" y="113"/>
                    </a:lnTo>
                    <a:lnTo>
                      <a:pt x="124" y="112"/>
                    </a:lnTo>
                    <a:lnTo>
                      <a:pt x="122" y="109"/>
                    </a:lnTo>
                    <a:lnTo>
                      <a:pt x="119" y="109"/>
                    </a:lnTo>
                    <a:lnTo>
                      <a:pt x="117" y="112"/>
                    </a:lnTo>
                    <a:lnTo>
                      <a:pt x="115" y="113"/>
                    </a:lnTo>
                    <a:lnTo>
                      <a:pt x="113" y="111"/>
                    </a:lnTo>
                    <a:lnTo>
                      <a:pt x="111" y="112"/>
                    </a:lnTo>
                    <a:lnTo>
                      <a:pt x="114" y="113"/>
                    </a:lnTo>
                    <a:lnTo>
                      <a:pt x="96" y="113"/>
                    </a:lnTo>
                    <a:lnTo>
                      <a:pt x="96" y="120"/>
                    </a:lnTo>
                    <a:lnTo>
                      <a:pt x="102" y="120"/>
                    </a:lnTo>
                    <a:lnTo>
                      <a:pt x="103" y="123"/>
                    </a:lnTo>
                    <a:lnTo>
                      <a:pt x="103" y="124"/>
                    </a:lnTo>
                    <a:lnTo>
                      <a:pt x="98" y="124"/>
                    </a:lnTo>
                    <a:lnTo>
                      <a:pt x="96" y="125"/>
                    </a:lnTo>
                    <a:lnTo>
                      <a:pt x="93" y="125"/>
                    </a:lnTo>
                    <a:lnTo>
                      <a:pt x="93" y="133"/>
                    </a:lnTo>
                    <a:lnTo>
                      <a:pt x="94" y="135"/>
                    </a:lnTo>
                    <a:lnTo>
                      <a:pt x="97" y="136"/>
                    </a:lnTo>
                    <a:lnTo>
                      <a:pt x="98" y="137"/>
                    </a:lnTo>
                    <a:lnTo>
                      <a:pt x="98" y="139"/>
                    </a:lnTo>
                    <a:lnTo>
                      <a:pt x="99" y="141"/>
                    </a:lnTo>
                    <a:lnTo>
                      <a:pt x="101" y="142"/>
                    </a:lnTo>
                    <a:lnTo>
                      <a:pt x="101" y="146"/>
                    </a:lnTo>
                    <a:lnTo>
                      <a:pt x="97" y="162"/>
                    </a:lnTo>
                    <a:lnTo>
                      <a:pt x="94" y="176"/>
                    </a:lnTo>
                    <a:lnTo>
                      <a:pt x="94" y="175"/>
                    </a:lnTo>
                    <a:lnTo>
                      <a:pt x="93" y="174"/>
                    </a:lnTo>
                    <a:lnTo>
                      <a:pt x="92" y="172"/>
                    </a:lnTo>
                    <a:lnTo>
                      <a:pt x="87" y="172"/>
                    </a:lnTo>
                    <a:lnTo>
                      <a:pt x="86" y="173"/>
                    </a:lnTo>
                    <a:lnTo>
                      <a:pt x="93" y="161"/>
                    </a:lnTo>
                    <a:lnTo>
                      <a:pt x="92" y="159"/>
                    </a:lnTo>
                    <a:lnTo>
                      <a:pt x="91" y="157"/>
                    </a:lnTo>
                    <a:lnTo>
                      <a:pt x="88" y="157"/>
                    </a:lnTo>
                    <a:lnTo>
                      <a:pt x="87" y="156"/>
                    </a:lnTo>
                    <a:lnTo>
                      <a:pt x="86" y="156"/>
                    </a:lnTo>
                    <a:lnTo>
                      <a:pt x="84" y="154"/>
                    </a:lnTo>
                    <a:lnTo>
                      <a:pt x="82" y="156"/>
                    </a:lnTo>
                    <a:lnTo>
                      <a:pt x="79" y="156"/>
                    </a:lnTo>
                    <a:lnTo>
                      <a:pt x="78" y="154"/>
                    </a:lnTo>
                    <a:lnTo>
                      <a:pt x="75" y="154"/>
                    </a:lnTo>
                    <a:lnTo>
                      <a:pt x="74" y="156"/>
                    </a:lnTo>
                    <a:lnTo>
                      <a:pt x="71" y="157"/>
                    </a:lnTo>
                    <a:lnTo>
                      <a:pt x="64" y="157"/>
                    </a:lnTo>
                    <a:lnTo>
                      <a:pt x="63" y="156"/>
                    </a:lnTo>
                    <a:lnTo>
                      <a:pt x="61" y="156"/>
                    </a:lnTo>
                    <a:lnTo>
                      <a:pt x="62" y="153"/>
                    </a:lnTo>
                    <a:lnTo>
                      <a:pt x="62" y="151"/>
                    </a:lnTo>
                    <a:lnTo>
                      <a:pt x="59" y="151"/>
                    </a:lnTo>
                    <a:lnTo>
                      <a:pt x="57" y="148"/>
                    </a:lnTo>
                    <a:lnTo>
                      <a:pt x="57" y="146"/>
                    </a:lnTo>
                    <a:lnTo>
                      <a:pt x="56" y="145"/>
                    </a:lnTo>
                    <a:lnTo>
                      <a:pt x="53" y="145"/>
                    </a:lnTo>
                    <a:lnTo>
                      <a:pt x="52" y="142"/>
                    </a:lnTo>
                    <a:lnTo>
                      <a:pt x="51" y="142"/>
                    </a:lnTo>
                    <a:lnTo>
                      <a:pt x="50" y="141"/>
                    </a:lnTo>
                    <a:lnTo>
                      <a:pt x="49" y="139"/>
                    </a:lnTo>
                    <a:lnTo>
                      <a:pt x="49" y="137"/>
                    </a:lnTo>
                    <a:lnTo>
                      <a:pt x="46" y="135"/>
                    </a:lnTo>
                    <a:lnTo>
                      <a:pt x="44" y="134"/>
                    </a:lnTo>
                    <a:lnTo>
                      <a:pt x="42" y="133"/>
                    </a:lnTo>
                    <a:lnTo>
                      <a:pt x="40" y="131"/>
                    </a:lnTo>
                    <a:lnTo>
                      <a:pt x="39" y="133"/>
                    </a:lnTo>
                    <a:lnTo>
                      <a:pt x="36" y="131"/>
                    </a:lnTo>
                    <a:lnTo>
                      <a:pt x="35" y="130"/>
                    </a:lnTo>
                    <a:lnTo>
                      <a:pt x="33" y="130"/>
                    </a:lnTo>
                    <a:lnTo>
                      <a:pt x="32" y="128"/>
                    </a:lnTo>
                    <a:lnTo>
                      <a:pt x="30" y="128"/>
                    </a:lnTo>
                    <a:lnTo>
                      <a:pt x="28" y="126"/>
                    </a:lnTo>
                    <a:lnTo>
                      <a:pt x="27" y="129"/>
                    </a:lnTo>
                    <a:lnTo>
                      <a:pt x="22" y="129"/>
                    </a:lnTo>
                    <a:lnTo>
                      <a:pt x="19" y="128"/>
                    </a:lnTo>
                    <a:lnTo>
                      <a:pt x="17" y="128"/>
                    </a:lnTo>
                    <a:lnTo>
                      <a:pt x="16" y="125"/>
                    </a:lnTo>
                    <a:lnTo>
                      <a:pt x="13" y="123"/>
                    </a:lnTo>
                    <a:lnTo>
                      <a:pt x="11" y="123"/>
                    </a:lnTo>
                    <a:lnTo>
                      <a:pt x="10" y="122"/>
                    </a:lnTo>
                    <a:lnTo>
                      <a:pt x="7" y="120"/>
                    </a:lnTo>
                    <a:lnTo>
                      <a:pt x="6" y="119"/>
                    </a:lnTo>
                    <a:lnTo>
                      <a:pt x="5" y="119"/>
                    </a:lnTo>
                    <a:lnTo>
                      <a:pt x="1" y="115"/>
                    </a:lnTo>
                    <a:lnTo>
                      <a:pt x="0" y="113"/>
                    </a:lnTo>
                    <a:lnTo>
                      <a:pt x="3" y="112"/>
                    </a:lnTo>
                    <a:lnTo>
                      <a:pt x="4" y="113"/>
                    </a:lnTo>
                    <a:lnTo>
                      <a:pt x="5" y="111"/>
                    </a:lnTo>
                    <a:lnTo>
                      <a:pt x="4" y="109"/>
                    </a:lnTo>
                    <a:lnTo>
                      <a:pt x="4" y="107"/>
                    </a:lnTo>
                    <a:lnTo>
                      <a:pt x="5" y="105"/>
                    </a:lnTo>
                    <a:lnTo>
                      <a:pt x="6" y="103"/>
                    </a:lnTo>
                    <a:lnTo>
                      <a:pt x="12" y="103"/>
                    </a:lnTo>
                    <a:lnTo>
                      <a:pt x="13" y="101"/>
                    </a:lnTo>
                    <a:lnTo>
                      <a:pt x="13" y="100"/>
                    </a:lnTo>
                    <a:lnTo>
                      <a:pt x="15" y="97"/>
                    </a:lnTo>
                    <a:lnTo>
                      <a:pt x="18" y="94"/>
                    </a:lnTo>
                    <a:lnTo>
                      <a:pt x="19" y="91"/>
                    </a:lnTo>
                    <a:lnTo>
                      <a:pt x="21" y="90"/>
                    </a:lnTo>
                    <a:lnTo>
                      <a:pt x="18" y="91"/>
                    </a:lnTo>
                    <a:lnTo>
                      <a:pt x="18" y="89"/>
                    </a:lnTo>
                    <a:lnTo>
                      <a:pt x="17" y="90"/>
                    </a:lnTo>
                    <a:lnTo>
                      <a:pt x="17" y="89"/>
                    </a:lnTo>
                    <a:lnTo>
                      <a:pt x="16" y="87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18" y="81"/>
                    </a:lnTo>
                    <a:lnTo>
                      <a:pt x="17" y="80"/>
                    </a:lnTo>
                    <a:lnTo>
                      <a:pt x="17" y="74"/>
                    </a:lnTo>
                    <a:lnTo>
                      <a:pt x="16" y="73"/>
                    </a:lnTo>
                    <a:lnTo>
                      <a:pt x="17" y="73"/>
                    </a:lnTo>
                    <a:lnTo>
                      <a:pt x="18" y="70"/>
                    </a:lnTo>
                    <a:lnTo>
                      <a:pt x="17" y="68"/>
                    </a:lnTo>
                    <a:lnTo>
                      <a:pt x="16" y="67"/>
                    </a:lnTo>
                    <a:lnTo>
                      <a:pt x="17" y="66"/>
                    </a:lnTo>
                    <a:lnTo>
                      <a:pt x="17" y="61"/>
                    </a:lnTo>
                    <a:lnTo>
                      <a:pt x="15" y="61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2" y="56"/>
                    </a:lnTo>
                    <a:lnTo>
                      <a:pt x="13" y="52"/>
                    </a:lnTo>
                    <a:lnTo>
                      <a:pt x="13" y="51"/>
                    </a:lnTo>
                    <a:lnTo>
                      <a:pt x="15" y="52"/>
                    </a:lnTo>
                    <a:lnTo>
                      <a:pt x="16" y="50"/>
                    </a:lnTo>
                    <a:lnTo>
                      <a:pt x="18" y="47"/>
                    </a:lnTo>
                    <a:lnTo>
                      <a:pt x="18" y="45"/>
                    </a:lnTo>
                    <a:lnTo>
                      <a:pt x="17" y="44"/>
                    </a:lnTo>
                    <a:lnTo>
                      <a:pt x="17" y="40"/>
                    </a:lnTo>
                    <a:lnTo>
                      <a:pt x="19" y="42"/>
                    </a:lnTo>
                    <a:lnTo>
                      <a:pt x="21" y="45"/>
                    </a:lnTo>
                    <a:lnTo>
                      <a:pt x="22" y="45"/>
                    </a:lnTo>
                    <a:lnTo>
                      <a:pt x="23" y="47"/>
                    </a:lnTo>
                    <a:lnTo>
                      <a:pt x="23" y="42"/>
                    </a:lnTo>
                    <a:lnTo>
                      <a:pt x="22" y="41"/>
                    </a:lnTo>
                    <a:lnTo>
                      <a:pt x="24" y="40"/>
                    </a:lnTo>
                    <a:lnTo>
                      <a:pt x="27" y="38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30" y="33"/>
                    </a:lnTo>
                    <a:lnTo>
                      <a:pt x="32" y="31"/>
                    </a:lnTo>
                    <a:lnTo>
                      <a:pt x="34" y="31"/>
                    </a:lnTo>
                    <a:lnTo>
                      <a:pt x="36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5"/>
                    </a:lnTo>
                    <a:lnTo>
                      <a:pt x="36" y="24"/>
                    </a:lnTo>
                    <a:lnTo>
                      <a:pt x="35" y="23"/>
                    </a:lnTo>
                    <a:lnTo>
                      <a:pt x="36" y="20"/>
                    </a:lnTo>
                    <a:lnTo>
                      <a:pt x="40" y="1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36" name="Freeform 1203"/>
              <p:cNvSpPr>
                <a:spLocks/>
              </p:cNvSpPr>
              <p:nvPr/>
            </p:nvSpPr>
            <p:spPr bwMode="auto">
              <a:xfrm>
                <a:off x="3679" y="182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37" name="Freeform 1204"/>
              <p:cNvSpPr>
                <a:spLocks/>
              </p:cNvSpPr>
              <p:nvPr/>
            </p:nvSpPr>
            <p:spPr bwMode="auto">
              <a:xfrm>
                <a:off x="3679" y="1827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1 w 3"/>
                  <a:gd name="T3" fmla="*/ 2 h 4"/>
                  <a:gd name="T4" fmla="*/ 0 w 3"/>
                  <a:gd name="T5" fmla="*/ 0 h 4"/>
                  <a:gd name="T6" fmla="*/ 3 w 3"/>
                  <a:gd name="T7" fmla="*/ 1 h 4"/>
                  <a:gd name="T8" fmla="*/ 3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3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38" name="Freeform 1205"/>
              <p:cNvSpPr>
                <a:spLocks/>
              </p:cNvSpPr>
              <p:nvPr/>
            </p:nvSpPr>
            <p:spPr bwMode="auto">
              <a:xfrm>
                <a:off x="3680" y="182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39" name="Freeform 1206"/>
              <p:cNvSpPr>
                <a:spLocks/>
              </p:cNvSpPr>
              <p:nvPr/>
            </p:nvSpPr>
            <p:spPr bwMode="auto">
              <a:xfrm>
                <a:off x="3682" y="1828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40" name="Freeform 1207"/>
              <p:cNvSpPr>
                <a:spLocks/>
              </p:cNvSpPr>
              <p:nvPr/>
            </p:nvSpPr>
            <p:spPr bwMode="auto">
              <a:xfrm>
                <a:off x="3683" y="182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41" name="Freeform 1208"/>
              <p:cNvSpPr>
                <a:spLocks/>
              </p:cNvSpPr>
              <p:nvPr/>
            </p:nvSpPr>
            <p:spPr bwMode="auto">
              <a:xfrm>
                <a:off x="3683" y="182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42" name="Freeform 1209"/>
              <p:cNvSpPr>
                <a:spLocks/>
              </p:cNvSpPr>
              <p:nvPr/>
            </p:nvSpPr>
            <p:spPr bwMode="auto">
              <a:xfrm>
                <a:off x="3684" y="1828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1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0" name="Group 1411"/>
            <p:cNvGrpSpPr>
              <a:grpSpLocks/>
            </p:cNvGrpSpPr>
            <p:nvPr/>
          </p:nvGrpSpPr>
          <p:grpSpPr bwMode="auto">
            <a:xfrm>
              <a:off x="850" y="1151"/>
              <a:ext cx="3627" cy="1464"/>
              <a:chOff x="850" y="1151"/>
              <a:chExt cx="3627" cy="1464"/>
            </a:xfrm>
          </p:grpSpPr>
          <p:sp>
            <p:nvSpPr>
              <p:cNvPr id="17643" name="Freeform 1211"/>
              <p:cNvSpPr>
                <a:spLocks/>
              </p:cNvSpPr>
              <p:nvPr/>
            </p:nvSpPr>
            <p:spPr bwMode="auto">
              <a:xfrm>
                <a:off x="3685" y="1840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2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44" name="Freeform 1212"/>
              <p:cNvSpPr>
                <a:spLocks/>
              </p:cNvSpPr>
              <p:nvPr/>
            </p:nvSpPr>
            <p:spPr bwMode="auto">
              <a:xfrm>
                <a:off x="3695" y="187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45" name="Freeform 1213"/>
              <p:cNvSpPr>
                <a:spLocks/>
              </p:cNvSpPr>
              <p:nvPr/>
            </p:nvSpPr>
            <p:spPr bwMode="auto">
              <a:xfrm>
                <a:off x="3696" y="1867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46" name="Freeform 1214"/>
              <p:cNvSpPr>
                <a:spLocks/>
              </p:cNvSpPr>
              <p:nvPr/>
            </p:nvSpPr>
            <p:spPr bwMode="auto">
              <a:xfrm>
                <a:off x="3700" y="1868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3 h 6"/>
                  <a:gd name="T4" fmla="*/ 1 w 2"/>
                  <a:gd name="T5" fmla="*/ 2 h 6"/>
                  <a:gd name="T6" fmla="*/ 0 w 2"/>
                  <a:gd name="T7" fmla="*/ 2 h 6"/>
                  <a:gd name="T8" fmla="*/ 1 w 2"/>
                  <a:gd name="T9" fmla="*/ 0 h 6"/>
                  <a:gd name="T10" fmla="*/ 2 w 2"/>
                  <a:gd name="T11" fmla="*/ 3 h 6"/>
                  <a:gd name="T12" fmla="*/ 1 w 2"/>
                  <a:gd name="T13" fmla="*/ 4 h 6"/>
                  <a:gd name="T14" fmla="*/ 1 w 2"/>
                  <a:gd name="T15" fmla="*/ 6 h 6"/>
                  <a:gd name="T16" fmla="*/ 0 w 2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47" name="Freeform 1215"/>
              <p:cNvSpPr>
                <a:spLocks/>
              </p:cNvSpPr>
              <p:nvPr/>
            </p:nvSpPr>
            <p:spPr bwMode="auto">
              <a:xfrm>
                <a:off x="3702" y="1862"/>
                <a:ext cx="9" cy="12"/>
              </a:xfrm>
              <a:custGeom>
                <a:avLst/>
                <a:gdLst>
                  <a:gd name="T0" fmla="*/ 6 w 9"/>
                  <a:gd name="T1" fmla="*/ 5 h 12"/>
                  <a:gd name="T2" fmla="*/ 5 w 9"/>
                  <a:gd name="T3" fmla="*/ 6 h 12"/>
                  <a:gd name="T4" fmla="*/ 2 w 9"/>
                  <a:gd name="T5" fmla="*/ 6 h 12"/>
                  <a:gd name="T6" fmla="*/ 2 w 9"/>
                  <a:gd name="T7" fmla="*/ 8 h 12"/>
                  <a:gd name="T8" fmla="*/ 0 w 9"/>
                  <a:gd name="T9" fmla="*/ 12 h 12"/>
                  <a:gd name="T10" fmla="*/ 0 w 9"/>
                  <a:gd name="T11" fmla="*/ 10 h 12"/>
                  <a:gd name="T12" fmla="*/ 1 w 9"/>
                  <a:gd name="T13" fmla="*/ 9 h 12"/>
                  <a:gd name="T14" fmla="*/ 1 w 9"/>
                  <a:gd name="T15" fmla="*/ 6 h 12"/>
                  <a:gd name="T16" fmla="*/ 2 w 9"/>
                  <a:gd name="T17" fmla="*/ 5 h 12"/>
                  <a:gd name="T18" fmla="*/ 2 w 9"/>
                  <a:gd name="T19" fmla="*/ 4 h 12"/>
                  <a:gd name="T20" fmla="*/ 4 w 9"/>
                  <a:gd name="T21" fmla="*/ 2 h 12"/>
                  <a:gd name="T22" fmla="*/ 6 w 9"/>
                  <a:gd name="T23" fmla="*/ 0 h 12"/>
                  <a:gd name="T24" fmla="*/ 7 w 9"/>
                  <a:gd name="T25" fmla="*/ 3 h 12"/>
                  <a:gd name="T26" fmla="*/ 9 w 9"/>
                  <a:gd name="T27" fmla="*/ 4 h 12"/>
                  <a:gd name="T28" fmla="*/ 6 w 9"/>
                  <a:gd name="T2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2">
                    <a:moveTo>
                      <a:pt x="6" y="5"/>
                    </a:moveTo>
                    <a:lnTo>
                      <a:pt x="5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6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48" name="Freeform 1216"/>
              <p:cNvSpPr>
                <a:spLocks/>
              </p:cNvSpPr>
              <p:nvPr/>
            </p:nvSpPr>
            <p:spPr bwMode="auto">
              <a:xfrm>
                <a:off x="3702" y="1864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3 h 6"/>
                  <a:gd name="T4" fmla="*/ 1 w 2"/>
                  <a:gd name="T5" fmla="*/ 2 h 6"/>
                  <a:gd name="T6" fmla="*/ 2 w 2"/>
                  <a:gd name="T7" fmla="*/ 0 h 6"/>
                  <a:gd name="T8" fmla="*/ 2 w 2"/>
                  <a:gd name="T9" fmla="*/ 2 h 6"/>
                  <a:gd name="T10" fmla="*/ 1 w 2"/>
                  <a:gd name="T11" fmla="*/ 3 h 6"/>
                  <a:gd name="T12" fmla="*/ 0 w 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49" name="Freeform 1217"/>
              <p:cNvSpPr>
                <a:spLocks/>
              </p:cNvSpPr>
              <p:nvPr/>
            </p:nvSpPr>
            <p:spPr bwMode="auto">
              <a:xfrm>
                <a:off x="3703" y="187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50" name="Freeform 1218"/>
              <p:cNvSpPr>
                <a:spLocks/>
              </p:cNvSpPr>
              <p:nvPr/>
            </p:nvSpPr>
            <p:spPr bwMode="auto">
              <a:xfrm>
                <a:off x="3709" y="1867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51" name="Freeform 1219"/>
              <p:cNvSpPr>
                <a:spLocks/>
              </p:cNvSpPr>
              <p:nvPr/>
            </p:nvSpPr>
            <p:spPr bwMode="auto">
              <a:xfrm>
                <a:off x="3711" y="186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52" name="Freeform 1220"/>
              <p:cNvSpPr>
                <a:spLocks/>
              </p:cNvSpPr>
              <p:nvPr/>
            </p:nvSpPr>
            <p:spPr bwMode="auto">
              <a:xfrm>
                <a:off x="3713" y="186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1 h 3"/>
                  <a:gd name="T8" fmla="*/ 1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53" name="Freeform 1221"/>
              <p:cNvSpPr>
                <a:spLocks/>
              </p:cNvSpPr>
              <p:nvPr/>
            </p:nvSpPr>
            <p:spPr bwMode="auto">
              <a:xfrm>
                <a:off x="3726" y="1867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1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54" name="Freeform 1222"/>
              <p:cNvSpPr>
                <a:spLocks/>
              </p:cNvSpPr>
              <p:nvPr/>
            </p:nvSpPr>
            <p:spPr bwMode="auto">
              <a:xfrm>
                <a:off x="3732" y="191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55" name="Freeform 1223"/>
              <p:cNvSpPr>
                <a:spLocks/>
              </p:cNvSpPr>
              <p:nvPr/>
            </p:nvSpPr>
            <p:spPr bwMode="auto">
              <a:xfrm>
                <a:off x="3732" y="191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56" name="Freeform 1224"/>
              <p:cNvSpPr>
                <a:spLocks/>
              </p:cNvSpPr>
              <p:nvPr/>
            </p:nvSpPr>
            <p:spPr bwMode="auto">
              <a:xfrm>
                <a:off x="3734" y="19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57" name="Freeform 1225"/>
              <p:cNvSpPr>
                <a:spLocks/>
              </p:cNvSpPr>
              <p:nvPr/>
            </p:nvSpPr>
            <p:spPr bwMode="auto">
              <a:xfrm>
                <a:off x="3734" y="193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58" name="Freeform 1226"/>
              <p:cNvSpPr>
                <a:spLocks/>
              </p:cNvSpPr>
              <p:nvPr/>
            </p:nvSpPr>
            <p:spPr bwMode="auto">
              <a:xfrm>
                <a:off x="3734" y="1917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1 h 4"/>
                  <a:gd name="T4" fmla="*/ 1 w 1"/>
                  <a:gd name="T5" fmla="*/ 0 h 4"/>
                  <a:gd name="T6" fmla="*/ 1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59" name="Freeform 1227"/>
              <p:cNvSpPr>
                <a:spLocks/>
              </p:cNvSpPr>
              <p:nvPr/>
            </p:nvSpPr>
            <p:spPr bwMode="auto">
              <a:xfrm>
                <a:off x="3735" y="190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60" name="Freeform 1228"/>
              <p:cNvSpPr>
                <a:spLocks/>
              </p:cNvSpPr>
              <p:nvPr/>
            </p:nvSpPr>
            <p:spPr bwMode="auto">
              <a:xfrm>
                <a:off x="3735" y="1907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2 h 4"/>
                  <a:gd name="T4" fmla="*/ 1 w 1"/>
                  <a:gd name="T5" fmla="*/ 4 h 4"/>
                  <a:gd name="T6" fmla="*/ 1 w 1"/>
                  <a:gd name="T7" fmla="*/ 2 h 4"/>
                  <a:gd name="T8" fmla="*/ 0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61" name="Freeform 1229"/>
              <p:cNvSpPr>
                <a:spLocks/>
              </p:cNvSpPr>
              <p:nvPr/>
            </p:nvSpPr>
            <p:spPr bwMode="auto">
              <a:xfrm>
                <a:off x="3736" y="1917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62" name="Freeform 1230"/>
              <p:cNvSpPr>
                <a:spLocks/>
              </p:cNvSpPr>
              <p:nvPr/>
            </p:nvSpPr>
            <p:spPr bwMode="auto">
              <a:xfrm>
                <a:off x="3736" y="191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63" name="Freeform 1231"/>
              <p:cNvSpPr>
                <a:spLocks/>
              </p:cNvSpPr>
              <p:nvPr/>
            </p:nvSpPr>
            <p:spPr bwMode="auto">
              <a:xfrm>
                <a:off x="3703" y="1867"/>
                <a:ext cx="8" cy="7"/>
              </a:xfrm>
              <a:custGeom>
                <a:avLst/>
                <a:gdLst>
                  <a:gd name="T0" fmla="*/ 5 w 8"/>
                  <a:gd name="T1" fmla="*/ 0 h 7"/>
                  <a:gd name="T2" fmla="*/ 5 w 8"/>
                  <a:gd name="T3" fmla="*/ 1 h 7"/>
                  <a:gd name="T4" fmla="*/ 5 w 8"/>
                  <a:gd name="T5" fmla="*/ 0 h 7"/>
                  <a:gd name="T6" fmla="*/ 8 w 8"/>
                  <a:gd name="T7" fmla="*/ 0 h 7"/>
                  <a:gd name="T8" fmla="*/ 6 w 8"/>
                  <a:gd name="T9" fmla="*/ 3 h 7"/>
                  <a:gd name="T10" fmla="*/ 5 w 8"/>
                  <a:gd name="T11" fmla="*/ 4 h 7"/>
                  <a:gd name="T12" fmla="*/ 5 w 8"/>
                  <a:gd name="T13" fmla="*/ 3 h 7"/>
                  <a:gd name="T14" fmla="*/ 5 w 8"/>
                  <a:gd name="T15" fmla="*/ 4 h 7"/>
                  <a:gd name="T16" fmla="*/ 4 w 8"/>
                  <a:gd name="T17" fmla="*/ 6 h 7"/>
                  <a:gd name="T18" fmla="*/ 1 w 8"/>
                  <a:gd name="T19" fmla="*/ 7 h 7"/>
                  <a:gd name="T20" fmla="*/ 0 w 8"/>
                  <a:gd name="T21" fmla="*/ 6 h 7"/>
                  <a:gd name="T22" fmla="*/ 1 w 8"/>
                  <a:gd name="T23" fmla="*/ 5 h 7"/>
                  <a:gd name="T24" fmla="*/ 1 w 8"/>
                  <a:gd name="T25" fmla="*/ 3 h 7"/>
                  <a:gd name="T26" fmla="*/ 3 w 8"/>
                  <a:gd name="T27" fmla="*/ 1 h 7"/>
                  <a:gd name="T28" fmla="*/ 5 w 8"/>
                  <a:gd name="T2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64" name="Freeform 1232"/>
              <p:cNvSpPr>
                <a:spLocks/>
              </p:cNvSpPr>
              <p:nvPr/>
            </p:nvSpPr>
            <p:spPr bwMode="auto">
              <a:xfrm>
                <a:off x="3672" y="1733"/>
                <a:ext cx="93" cy="204"/>
              </a:xfrm>
              <a:custGeom>
                <a:avLst/>
                <a:gdLst>
                  <a:gd name="T0" fmla="*/ 57 w 93"/>
                  <a:gd name="T1" fmla="*/ 141 h 204"/>
                  <a:gd name="T2" fmla="*/ 58 w 93"/>
                  <a:gd name="T3" fmla="*/ 135 h 204"/>
                  <a:gd name="T4" fmla="*/ 55 w 93"/>
                  <a:gd name="T5" fmla="*/ 132 h 204"/>
                  <a:gd name="T6" fmla="*/ 51 w 93"/>
                  <a:gd name="T7" fmla="*/ 126 h 204"/>
                  <a:gd name="T8" fmla="*/ 46 w 93"/>
                  <a:gd name="T9" fmla="*/ 132 h 204"/>
                  <a:gd name="T10" fmla="*/ 42 w 93"/>
                  <a:gd name="T11" fmla="*/ 131 h 204"/>
                  <a:gd name="T12" fmla="*/ 39 w 93"/>
                  <a:gd name="T13" fmla="*/ 134 h 204"/>
                  <a:gd name="T14" fmla="*/ 34 w 93"/>
                  <a:gd name="T15" fmla="*/ 131 h 204"/>
                  <a:gd name="T16" fmla="*/ 26 w 93"/>
                  <a:gd name="T17" fmla="*/ 137 h 204"/>
                  <a:gd name="T18" fmla="*/ 25 w 93"/>
                  <a:gd name="T19" fmla="*/ 134 h 204"/>
                  <a:gd name="T20" fmla="*/ 20 w 93"/>
                  <a:gd name="T21" fmla="*/ 135 h 204"/>
                  <a:gd name="T22" fmla="*/ 24 w 93"/>
                  <a:gd name="T23" fmla="*/ 126 h 204"/>
                  <a:gd name="T24" fmla="*/ 22 w 93"/>
                  <a:gd name="T25" fmla="*/ 112 h 204"/>
                  <a:gd name="T26" fmla="*/ 18 w 93"/>
                  <a:gd name="T27" fmla="*/ 106 h 204"/>
                  <a:gd name="T28" fmla="*/ 18 w 93"/>
                  <a:gd name="T29" fmla="*/ 104 h 204"/>
                  <a:gd name="T30" fmla="*/ 16 w 93"/>
                  <a:gd name="T31" fmla="*/ 95 h 204"/>
                  <a:gd name="T32" fmla="*/ 11 w 93"/>
                  <a:gd name="T33" fmla="*/ 92 h 204"/>
                  <a:gd name="T34" fmla="*/ 5 w 93"/>
                  <a:gd name="T35" fmla="*/ 89 h 204"/>
                  <a:gd name="T36" fmla="*/ 5 w 93"/>
                  <a:gd name="T37" fmla="*/ 92 h 204"/>
                  <a:gd name="T38" fmla="*/ 0 w 93"/>
                  <a:gd name="T39" fmla="*/ 83 h 204"/>
                  <a:gd name="T40" fmla="*/ 5 w 93"/>
                  <a:gd name="T41" fmla="*/ 81 h 204"/>
                  <a:gd name="T42" fmla="*/ 8 w 93"/>
                  <a:gd name="T43" fmla="*/ 73 h 204"/>
                  <a:gd name="T44" fmla="*/ 12 w 93"/>
                  <a:gd name="T45" fmla="*/ 53 h 204"/>
                  <a:gd name="T46" fmla="*/ 20 w 93"/>
                  <a:gd name="T47" fmla="*/ 50 h 204"/>
                  <a:gd name="T48" fmla="*/ 25 w 93"/>
                  <a:gd name="T49" fmla="*/ 40 h 204"/>
                  <a:gd name="T50" fmla="*/ 30 w 93"/>
                  <a:gd name="T51" fmla="*/ 29 h 204"/>
                  <a:gd name="T52" fmla="*/ 32 w 93"/>
                  <a:gd name="T53" fmla="*/ 21 h 204"/>
                  <a:gd name="T54" fmla="*/ 43 w 93"/>
                  <a:gd name="T55" fmla="*/ 15 h 204"/>
                  <a:gd name="T56" fmla="*/ 51 w 93"/>
                  <a:gd name="T57" fmla="*/ 15 h 204"/>
                  <a:gd name="T58" fmla="*/ 53 w 93"/>
                  <a:gd name="T59" fmla="*/ 4 h 204"/>
                  <a:gd name="T60" fmla="*/ 60 w 93"/>
                  <a:gd name="T61" fmla="*/ 4 h 204"/>
                  <a:gd name="T62" fmla="*/ 65 w 93"/>
                  <a:gd name="T63" fmla="*/ 10 h 204"/>
                  <a:gd name="T64" fmla="*/ 65 w 93"/>
                  <a:gd name="T65" fmla="*/ 31 h 204"/>
                  <a:gd name="T66" fmla="*/ 58 w 93"/>
                  <a:gd name="T67" fmla="*/ 39 h 204"/>
                  <a:gd name="T68" fmla="*/ 58 w 93"/>
                  <a:gd name="T69" fmla="*/ 49 h 204"/>
                  <a:gd name="T70" fmla="*/ 69 w 93"/>
                  <a:gd name="T71" fmla="*/ 50 h 204"/>
                  <a:gd name="T72" fmla="*/ 70 w 93"/>
                  <a:gd name="T73" fmla="*/ 59 h 204"/>
                  <a:gd name="T74" fmla="*/ 74 w 93"/>
                  <a:gd name="T75" fmla="*/ 66 h 204"/>
                  <a:gd name="T76" fmla="*/ 81 w 93"/>
                  <a:gd name="T77" fmla="*/ 73 h 204"/>
                  <a:gd name="T78" fmla="*/ 87 w 93"/>
                  <a:gd name="T79" fmla="*/ 79 h 204"/>
                  <a:gd name="T80" fmla="*/ 92 w 93"/>
                  <a:gd name="T81" fmla="*/ 81 h 204"/>
                  <a:gd name="T82" fmla="*/ 86 w 93"/>
                  <a:gd name="T83" fmla="*/ 87 h 204"/>
                  <a:gd name="T84" fmla="*/ 78 w 93"/>
                  <a:gd name="T85" fmla="*/ 92 h 204"/>
                  <a:gd name="T86" fmla="*/ 71 w 93"/>
                  <a:gd name="T87" fmla="*/ 95 h 204"/>
                  <a:gd name="T88" fmla="*/ 60 w 93"/>
                  <a:gd name="T89" fmla="*/ 98 h 204"/>
                  <a:gd name="T90" fmla="*/ 55 w 93"/>
                  <a:gd name="T91" fmla="*/ 111 h 204"/>
                  <a:gd name="T92" fmla="*/ 58 w 93"/>
                  <a:gd name="T93" fmla="*/ 117 h 204"/>
                  <a:gd name="T94" fmla="*/ 65 w 93"/>
                  <a:gd name="T95" fmla="*/ 131 h 204"/>
                  <a:gd name="T96" fmla="*/ 69 w 93"/>
                  <a:gd name="T97" fmla="*/ 137 h 204"/>
                  <a:gd name="T98" fmla="*/ 63 w 93"/>
                  <a:gd name="T99" fmla="*/ 151 h 204"/>
                  <a:gd name="T100" fmla="*/ 71 w 93"/>
                  <a:gd name="T101" fmla="*/ 161 h 204"/>
                  <a:gd name="T102" fmla="*/ 75 w 93"/>
                  <a:gd name="T103" fmla="*/ 176 h 204"/>
                  <a:gd name="T104" fmla="*/ 76 w 93"/>
                  <a:gd name="T105" fmla="*/ 185 h 204"/>
                  <a:gd name="T106" fmla="*/ 70 w 93"/>
                  <a:gd name="T107" fmla="*/ 195 h 204"/>
                  <a:gd name="T108" fmla="*/ 66 w 93"/>
                  <a:gd name="T109" fmla="*/ 204 h 204"/>
                  <a:gd name="T110" fmla="*/ 68 w 93"/>
                  <a:gd name="T111" fmla="*/ 189 h 204"/>
                  <a:gd name="T112" fmla="*/ 66 w 93"/>
                  <a:gd name="T113" fmla="*/ 180 h 204"/>
                  <a:gd name="T114" fmla="*/ 66 w 93"/>
                  <a:gd name="T115" fmla="*/ 172 h 204"/>
                  <a:gd name="T116" fmla="*/ 62 w 93"/>
                  <a:gd name="T117" fmla="*/ 165 h 204"/>
                  <a:gd name="T118" fmla="*/ 60 w 93"/>
                  <a:gd name="T119" fmla="*/ 15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3" h="204">
                    <a:moveTo>
                      <a:pt x="58" y="150"/>
                    </a:moveTo>
                    <a:lnTo>
                      <a:pt x="58" y="148"/>
                    </a:lnTo>
                    <a:lnTo>
                      <a:pt x="57" y="145"/>
                    </a:lnTo>
                    <a:lnTo>
                      <a:pt x="58" y="144"/>
                    </a:lnTo>
                    <a:lnTo>
                      <a:pt x="57" y="141"/>
                    </a:lnTo>
                    <a:lnTo>
                      <a:pt x="57" y="140"/>
                    </a:lnTo>
                    <a:lnTo>
                      <a:pt x="55" y="138"/>
                    </a:lnTo>
                    <a:lnTo>
                      <a:pt x="57" y="135"/>
                    </a:lnTo>
                    <a:lnTo>
                      <a:pt x="57" y="134"/>
                    </a:lnTo>
                    <a:lnTo>
                      <a:pt x="58" y="135"/>
                    </a:lnTo>
                    <a:lnTo>
                      <a:pt x="57" y="133"/>
                    </a:lnTo>
                    <a:lnTo>
                      <a:pt x="58" y="133"/>
                    </a:lnTo>
                    <a:lnTo>
                      <a:pt x="55" y="132"/>
                    </a:lnTo>
                    <a:lnTo>
                      <a:pt x="55" y="131"/>
                    </a:lnTo>
                    <a:lnTo>
                      <a:pt x="55" y="132"/>
                    </a:lnTo>
                    <a:lnTo>
                      <a:pt x="54" y="133"/>
                    </a:lnTo>
                    <a:lnTo>
                      <a:pt x="53" y="132"/>
                    </a:lnTo>
                    <a:lnTo>
                      <a:pt x="52" y="129"/>
                    </a:lnTo>
                    <a:lnTo>
                      <a:pt x="52" y="128"/>
                    </a:lnTo>
                    <a:lnTo>
                      <a:pt x="51" y="126"/>
                    </a:lnTo>
                    <a:lnTo>
                      <a:pt x="48" y="123"/>
                    </a:lnTo>
                    <a:lnTo>
                      <a:pt x="47" y="124"/>
                    </a:lnTo>
                    <a:lnTo>
                      <a:pt x="48" y="124"/>
                    </a:lnTo>
                    <a:lnTo>
                      <a:pt x="48" y="131"/>
                    </a:lnTo>
                    <a:lnTo>
                      <a:pt x="46" y="132"/>
                    </a:lnTo>
                    <a:lnTo>
                      <a:pt x="45" y="133"/>
                    </a:lnTo>
                    <a:lnTo>
                      <a:pt x="42" y="133"/>
                    </a:lnTo>
                    <a:lnTo>
                      <a:pt x="45" y="132"/>
                    </a:lnTo>
                    <a:lnTo>
                      <a:pt x="42" y="132"/>
                    </a:lnTo>
                    <a:lnTo>
                      <a:pt x="42" y="131"/>
                    </a:lnTo>
                    <a:lnTo>
                      <a:pt x="43" y="129"/>
                    </a:lnTo>
                    <a:lnTo>
                      <a:pt x="42" y="131"/>
                    </a:lnTo>
                    <a:lnTo>
                      <a:pt x="42" y="132"/>
                    </a:lnTo>
                    <a:lnTo>
                      <a:pt x="41" y="134"/>
                    </a:lnTo>
                    <a:lnTo>
                      <a:pt x="39" y="134"/>
                    </a:lnTo>
                    <a:lnTo>
                      <a:pt x="39" y="133"/>
                    </a:lnTo>
                    <a:lnTo>
                      <a:pt x="37" y="132"/>
                    </a:lnTo>
                    <a:lnTo>
                      <a:pt x="36" y="129"/>
                    </a:lnTo>
                    <a:lnTo>
                      <a:pt x="35" y="129"/>
                    </a:lnTo>
                    <a:lnTo>
                      <a:pt x="34" y="131"/>
                    </a:lnTo>
                    <a:lnTo>
                      <a:pt x="32" y="131"/>
                    </a:lnTo>
                    <a:lnTo>
                      <a:pt x="31" y="133"/>
                    </a:lnTo>
                    <a:lnTo>
                      <a:pt x="26" y="138"/>
                    </a:lnTo>
                    <a:lnTo>
                      <a:pt x="26" y="140"/>
                    </a:lnTo>
                    <a:lnTo>
                      <a:pt x="26" y="137"/>
                    </a:lnTo>
                    <a:lnTo>
                      <a:pt x="24" y="139"/>
                    </a:lnTo>
                    <a:lnTo>
                      <a:pt x="26" y="137"/>
                    </a:lnTo>
                    <a:lnTo>
                      <a:pt x="26" y="132"/>
                    </a:lnTo>
                    <a:lnTo>
                      <a:pt x="25" y="131"/>
                    </a:lnTo>
                    <a:lnTo>
                      <a:pt x="25" y="134"/>
                    </a:lnTo>
                    <a:lnTo>
                      <a:pt x="24" y="135"/>
                    </a:lnTo>
                    <a:lnTo>
                      <a:pt x="23" y="138"/>
                    </a:lnTo>
                    <a:lnTo>
                      <a:pt x="22" y="139"/>
                    </a:lnTo>
                    <a:lnTo>
                      <a:pt x="20" y="137"/>
                    </a:lnTo>
                    <a:lnTo>
                      <a:pt x="20" y="135"/>
                    </a:lnTo>
                    <a:lnTo>
                      <a:pt x="22" y="133"/>
                    </a:lnTo>
                    <a:lnTo>
                      <a:pt x="22" y="132"/>
                    </a:lnTo>
                    <a:lnTo>
                      <a:pt x="23" y="129"/>
                    </a:lnTo>
                    <a:lnTo>
                      <a:pt x="23" y="127"/>
                    </a:lnTo>
                    <a:lnTo>
                      <a:pt x="24" y="126"/>
                    </a:lnTo>
                    <a:lnTo>
                      <a:pt x="24" y="120"/>
                    </a:lnTo>
                    <a:lnTo>
                      <a:pt x="23" y="117"/>
                    </a:lnTo>
                    <a:lnTo>
                      <a:pt x="23" y="116"/>
                    </a:lnTo>
                    <a:lnTo>
                      <a:pt x="22" y="115"/>
                    </a:lnTo>
                    <a:lnTo>
                      <a:pt x="22" y="112"/>
                    </a:lnTo>
                    <a:lnTo>
                      <a:pt x="20" y="110"/>
                    </a:lnTo>
                    <a:lnTo>
                      <a:pt x="20" y="109"/>
                    </a:lnTo>
                    <a:lnTo>
                      <a:pt x="19" y="107"/>
                    </a:lnTo>
                    <a:lnTo>
                      <a:pt x="19" y="104"/>
                    </a:lnTo>
                    <a:lnTo>
                      <a:pt x="18" y="106"/>
                    </a:lnTo>
                    <a:lnTo>
                      <a:pt x="18" y="107"/>
                    </a:lnTo>
                    <a:lnTo>
                      <a:pt x="16" y="106"/>
                    </a:lnTo>
                    <a:lnTo>
                      <a:pt x="13" y="104"/>
                    </a:lnTo>
                    <a:lnTo>
                      <a:pt x="16" y="102"/>
                    </a:lnTo>
                    <a:lnTo>
                      <a:pt x="18" y="104"/>
                    </a:lnTo>
                    <a:lnTo>
                      <a:pt x="16" y="102"/>
                    </a:lnTo>
                    <a:lnTo>
                      <a:pt x="14" y="101"/>
                    </a:lnTo>
                    <a:lnTo>
                      <a:pt x="17" y="101"/>
                    </a:lnTo>
                    <a:lnTo>
                      <a:pt x="16" y="100"/>
                    </a:lnTo>
                    <a:lnTo>
                      <a:pt x="16" y="95"/>
                    </a:lnTo>
                    <a:lnTo>
                      <a:pt x="13" y="96"/>
                    </a:lnTo>
                    <a:lnTo>
                      <a:pt x="13" y="95"/>
                    </a:lnTo>
                    <a:lnTo>
                      <a:pt x="12" y="93"/>
                    </a:lnTo>
                    <a:lnTo>
                      <a:pt x="10" y="93"/>
                    </a:lnTo>
                    <a:lnTo>
                      <a:pt x="11" y="92"/>
                    </a:lnTo>
                    <a:lnTo>
                      <a:pt x="8" y="90"/>
                    </a:lnTo>
                    <a:lnTo>
                      <a:pt x="8" y="92"/>
                    </a:lnTo>
                    <a:lnTo>
                      <a:pt x="7" y="93"/>
                    </a:lnTo>
                    <a:lnTo>
                      <a:pt x="6" y="92"/>
                    </a:lnTo>
                    <a:lnTo>
                      <a:pt x="5" y="89"/>
                    </a:lnTo>
                    <a:lnTo>
                      <a:pt x="5" y="88"/>
                    </a:lnTo>
                    <a:lnTo>
                      <a:pt x="3" y="85"/>
                    </a:lnTo>
                    <a:lnTo>
                      <a:pt x="3" y="88"/>
                    </a:lnTo>
                    <a:lnTo>
                      <a:pt x="5" y="89"/>
                    </a:lnTo>
                    <a:lnTo>
                      <a:pt x="5" y="92"/>
                    </a:lnTo>
                    <a:lnTo>
                      <a:pt x="3" y="90"/>
                    </a:lnTo>
                    <a:lnTo>
                      <a:pt x="2" y="88"/>
                    </a:lnTo>
                    <a:lnTo>
                      <a:pt x="1" y="87"/>
                    </a:lnTo>
                    <a:lnTo>
                      <a:pt x="1" y="85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1" y="79"/>
                    </a:lnTo>
                    <a:lnTo>
                      <a:pt x="2" y="81"/>
                    </a:lnTo>
                    <a:lnTo>
                      <a:pt x="5" y="82"/>
                    </a:lnTo>
                    <a:lnTo>
                      <a:pt x="5" y="81"/>
                    </a:lnTo>
                    <a:lnTo>
                      <a:pt x="3" y="78"/>
                    </a:lnTo>
                    <a:lnTo>
                      <a:pt x="3" y="73"/>
                    </a:lnTo>
                    <a:lnTo>
                      <a:pt x="5" y="73"/>
                    </a:lnTo>
                    <a:lnTo>
                      <a:pt x="6" y="72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10" y="70"/>
                    </a:lnTo>
                    <a:lnTo>
                      <a:pt x="10" y="64"/>
                    </a:lnTo>
                    <a:lnTo>
                      <a:pt x="12" y="61"/>
                    </a:lnTo>
                    <a:lnTo>
                      <a:pt x="12" y="53"/>
                    </a:lnTo>
                    <a:lnTo>
                      <a:pt x="11" y="51"/>
                    </a:lnTo>
                    <a:lnTo>
                      <a:pt x="18" y="51"/>
                    </a:lnTo>
                    <a:lnTo>
                      <a:pt x="19" y="53"/>
                    </a:lnTo>
                    <a:lnTo>
                      <a:pt x="20" y="51"/>
                    </a:lnTo>
                    <a:lnTo>
                      <a:pt x="20" y="50"/>
                    </a:lnTo>
                    <a:lnTo>
                      <a:pt x="22" y="48"/>
                    </a:lnTo>
                    <a:lnTo>
                      <a:pt x="23" y="46"/>
                    </a:lnTo>
                    <a:lnTo>
                      <a:pt x="24" y="44"/>
                    </a:lnTo>
                    <a:lnTo>
                      <a:pt x="25" y="43"/>
                    </a:lnTo>
                    <a:lnTo>
                      <a:pt x="25" y="40"/>
                    </a:lnTo>
                    <a:lnTo>
                      <a:pt x="26" y="39"/>
                    </a:lnTo>
                    <a:lnTo>
                      <a:pt x="24" y="38"/>
                    </a:lnTo>
                    <a:lnTo>
                      <a:pt x="25" y="36"/>
                    </a:lnTo>
                    <a:lnTo>
                      <a:pt x="29" y="32"/>
                    </a:lnTo>
                    <a:lnTo>
                      <a:pt x="30" y="29"/>
                    </a:lnTo>
                    <a:lnTo>
                      <a:pt x="30" y="27"/>
                    </a:lnTo>
                    <a:lnTo>
                      <a:pt x="29" y="25"/>
                    </a:lnTo>
                    <a:lnTo>
                      <a:pt x="30" y="23"/>
                    </a:lnTo>
                    <a:lnTo>
                      <a:pt x="31" y="21"/>
                    </a:lnTo>
                    <a:lnTo>
                      <a:pt x="32" y="21"/>
                    </a:lnTo>
                    <a:lnTo>
                      <a:pt x="35" y="18"/>
                    </a:lnTo>
                    <a:lnTo>
                      <a:pt x="37" y="17"/>
                    </a:lnTo>
                    <a:lnTo>
                      <a:pt x="39" y="17"/>
                    </a:lnTo>
                    <a:lnTo>
                      <a:pt x="40" y="15"/>
                    </a:lnTo>
                    <a:lnTo>
                      <a:pt x="43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8" y="16"/>
                    </a:lnTo>
                    <a:lnTo>
                      <a:pt x="51" y="16"/>
                    </a:lnTo>
                    <a:lnTo>
                      <a:pt x="51" y="15"/>
                    </a:lnTo>
                    <a:lnTo>
                      <a:pt x="48" y="12"/>
                    </a:lnTo>
                    <a:lnTo>
                      <a:pt x="49" y="10"/>
                    </a:lnTo>
                    <a:lnTo>
                      <a:pt x="52" y="7"/>
                    </a:lnTo>
                    <a:lnTo>
                      <a:pt x="54" y="6"/>
                    </a:lnTo>
                    <a:lnTo>
                      <a:pt x="53" y="4"/>
                    </a:lnTo>
                    <a:lnTo>
                      <a:pt x="54" y="1"/>
                    </a:lnTo>
                    <a:lnTo>
                      <a:pt x="55" y="0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0" y="4"/>
                    </a:lnTo>
                    <a:lnTo>
                      <a:pt x="62" y="5"/>
                    </a:lnTo>
                    <a:lnTo>
                      <a:pt x="62" y="6"/>
                    </a:lnTo>
                    <a:lnTo>
                      <a:pt x="63" y="9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8" y="12"/>
                    </a:lnTo>
                    <a:lnTo>
                      <a:pt x="68" y="27"/>
                    </a:lnTo>
                    <a:lnTo>
                      <a:pt x="66" y="28"/>
                    </a:lnTo>
                    <a:lnTo>
                      <a:pt x="68" y="29"/>
                    </a:lnTo>
                    <a:lnTo>
                      <a:pt x="65" y="31"/>
                    </a:lnTo>
                    <a:lnTo>
                      <a:pt x="64" y="32"/>
                    </a:lnTo>
                    <a:lnTo>
                      <a:pt x="63" y="34"/>
                    </a:lnTo>
                    <a:lnTo>
                      <a:pt x="62" y="34"/>
                    </a:lnTo>
                    <a:lnTo>
                      <a:pt x="60" y="37"/>
                    </a:lnTo>
                    <a:lnTo>
                      <a:pt x="58" y="39"/>
                    </a:lnTo>
                    <a:lnTo>
                      <a:pt x="58" y="42"/>
                    </a:lnTo>
                    <a:lnTo>
                      <a:pt x="57" y="43"/>
                    </a:lnTo>
                    <a:lnTo>
                      <a:pt x="55" y="45"/>
                    </a:lnTo>
                    <a:lnTo>
                      <a:pt x="57" y="46"/>
                    </a:lnTo>
                    <a:lnTo>
                      <a:pt x="58" y="49"/>
                    </a:lnTo>
                    <a:lnTo>
                      <a:pt x="55" y="51"/>
                    </a:lnTo>
                    <a:lnTo>
                      <a:pt x="57" y="53"/>
                    </a:lnTo>
                    <a:lnTo>
                      <a:pt x="58" y="51"/>
                    </a:lnTo>
                    <a:lnTo>
                      <a:pt x="60" y="50"/>
                    </a:lnTo>
                    <a:lnTo>
                      <a:pt x="69" y="50"/>
                    </a:lnTo>
                    <a:lnTo>
                      <a:pt x="68" y="51"/>
                    </a:lnTo>
                    <a:lnTo>
                      <a:pt x="68" y="54"/>
                    </a:lnTo>
                    <a:lnTo>
                      <a:pt x="69" y="55"/>
                    </a:lnTo>
                    <a:lnTo>
                      <a:pt x="69" y="57"/>
                    </a:lnTo>
                    <a:lnTo>
                      <a:pt x="70" y="59"/>
                    </a:lnTo>
                    <a:lnTo>
                      <a:pt x="71" y="61"/>
                    </a:lnTo>
                    <a:lnTo>
                      <a:pt x="75" y="61"/>
                    </a:lnTo>
                    <a:lnTo>
                      <a:pt x="76" y="62"/>
                    </a:lnTo>
                    <a:lnTo>
                      <a:pt x="75" y="64"/>
                    </a:lnTo>
                    <a:lnTo>
                      <a:pt x="74" y="66"/>
                    </a:lnTo>
                    <a:lnTo>
                      <a:pt x="75" y="68"/>
                    </a:lnTo>
                    <a:lnTo>
                      <a:pt x="74" y="70"/>
                    </a:lnTo>
                    <a:lnTo>
                      <a:pt x="72" y="72"/>
                    </a:lnTo>
                    <a:lnTo>
                      <a:pt x="78" y="72"/>
                    </a:lnTo>
                    <a:lnTo>
                      <a:pt x="81" y="73"/>
                    </a:lnTo>
                    <a:lnTo>
                      <a:pt x="81" y="77"/>
                    </a:lnTo>
                    <a:lnTo>
                      <a:pt x="83" y="77"/>
                    </a:lnTo>
                    <a:lnTo>
                      <a:pt x="82" y="79"/>
                    </a:lnTo>
                    <a:lnTo>
                      <a:pt x="85" y="78"/>
                    </a:lnTo>
                    <a:lnTo>
                      <a:pt x="87" y="79"/>
                    </a:lnTo>
                    <a:lnTo>
                      <a:pt x="88" y="79"/>
                    </a:lnTo>
                    <a:lnTo>
                      <a:pt x="89" y="77"/>
                    </a:lnTo>
                    <a:lnTo>
                      <a:pt x="92" y="77"/>
                    </a:lnTo>
                    <a:lnTo>
                      <a:pt x="93" y="78"/>
                    </a:lnTo>
                    <a:lnTo>
                      <a:pt x="92" y="81"/>
                    </a:lnTo>
                    <a:lnTo>
                      <a:pt x="89" y="81"/>
                    </a:lnTo>
                    <a:lnTo>
                      <a:pt x="88" y="82"/>
                    </a:lnTo>
                    <a:lnTo>
                      <a:pt x="87" y="84"/>
                    </a:lnTo>
                    <a:lnTo>
                      <a:pt x="87" y="85"/>
                    </a:lnTo>
                    <a:lnTo>
                      <a:pt x="86" y="87"/>
                    </a:lnTo>
                    <a:lnTo>
                      <a:pt x="83" y="87"/>
                    </a:lnTo>
                    <a:lnTo>
                      <a:pt x="82" y="89"/>
                    </a:lnTo>
                    <a:lnTo>
                      <a:pt x="82" y="92"/>
                    </a:lnTo>
                    <a:lnTo>
                      <a:pt x="80" y="90"/>
                    </a:lnTo>
                    <a:lnTo>
                      <a:pt x="78" y="92"/>
                    </a:lnTo>
                    <a:lnTo>
                      <a:pt x="76" y="92"/>
                    </a:lnTo>
                    <a:lnTo>
                      <a:pt x="76" y="94"/>
                    </a:lnTo>
                    <a:lnTo>
                      <a:pt x="74" y="95"/>
                    </a:lnTo>
                    <a:lnTo>
                      <a:pt x="72" y="94"/>
                    </a:lnTo>
                    <a:lnTo>
                      <a:pt x="71" y="95"/>
                    </a:lnTo>
                    <a:lnTo>
                      <a:pt x="70" y="98"/>
                    </a:lnTo>
                    <a:lnTo>
                      <a:pt x="66" y="98"/>
                    </a:lnTo>
                    <a:lnTo>
                      <a:pt x="66" y="99"/>
                    </a:lnTo>
                    <a:lnTo>
                      <a:pt x="63" y="99"/>
                    </a:lnTo>
                    <a:lnTo>
                      <a:pt x="60" y="98"/>
                    </a:lnTo>
                    <a:lnTo>
                      <a:pt x="60" y="99"/>
                    </a:lnTo>
                    <a:lnTo>
                      <a:pt x="59" y="100"/>
                    </a:lnTo>
                    <a:lnTo>
                      <a:pt x="58" y="102"/>
                    </a:lnTo>
                    <a:lnTo>
                      <a:pt x="58" y="110"/>
                    </a:lnTo>
                    <a:lnTo>
                      <a:pt x="55" y="111"/>
                    </a:lnTo>
                    <a:lnTo>
                      <a:pt x="54" y="111"/>
                    </a:lnTo>
                    <a:lnTo>
                      <a:pt x="54" y="113"/>
                    </a:lnTo>
                    <a:lnTo>
                      <a:pt x="55" y="113"/>
                    </a:lnTo>
                    <a:lnTo>
                      <a:pt x="57" y="116"/>
                    </a:lnTo>
                    <a:lnTo>
                      <a:pt x="58" y="117"/>
                    </a:lnTo>
                    <a:lnTo>
                      <a:pt x="58" y="121"/>
                    </a:lnTo>
                    <a:lnTo>
                      <a:pt x="60" y="122"/>
                    </a:lnTo>
                    <a:lnTo>
                      <a:pt x="60" y="123"/>
                    </a:lnTo>
                    <a:lnTo>
                      <a:pt x="65" y="128"/>
                    </a:lnTo>
                    <a:lnTo>
                      <a:pt x="65" y="131"/>
                    </a:lnTo>
                    <a:lnTo>
                      <a:pt x="66" y="132"/>
                    </a:lnTo>
                    <a:lnTo>
                      <a:pt x="66" y="134"/>
                    </a:lnTo>
                    <a:lnTo>
                      <a:pt x="68" y="135"/>
                    </a:lnTo>
                    <a:lnTo>
                      <a:pt x="69" y="134"/>
                    </a:lnTo>
                    <a:lnTo>
                      <a:pt x="69" y="137"/>
                    </a:lnTo>
                    <a:lnTo>
                      <a:pt x="66" y="138"/>
                    </a:lnTo>
                    <a:lnTo>
                      <a:pt x="66" y="145"/>
                    </a:lnTo>
                    <a:lnTo>
                      <a:pt x="64" y="145"/>
                    </a:lnTo>
                    <a:lnTo>
                      <a:pt x="63" y="146"/>
                    </a:lnTo>
                    <a:lnTo>
                      <a:pt x="63" y="151"/>
                    </a:lnTo>
                    <a:lnTo>
                      <a:pt x="64" y="154"/>
                    </a:lnTo>
                    <a:lnTo>
                      <a:pt x="65" y="155"/>
                    </a:lnTo>
                    <a:lnTo>
                      <a:pt x="66" y="157"/>
                    </a:lnTo>
                    <a:lnTo>
                      <a:pt x="69" y="159"/>
                    </a:lnTo>
                    <a:lnTo>
                      <a:pt x="71" y="161"/>
                    </a:lnTo>
                    <a:lnTo>
                      <a:pt x="71" y="162"/>
                    </a:lnTo>
                    <a:lnTo>
                      <a:pt x="72" y="163"/>
                    </a:lnTo>
                    <a:lnTo>
                      <a:pt x="72" y="172"/>
                    </a:lnTo>
                    <a:lnTo>
                      <a:pt x="74" y="174"/>
                    </a:lnTo>
                    <a:lnTo>
                      <a:pt x="75" y="176"/>
                    </a:lnTo>
                    <a:lnTo>
                      <a:pt x="75" y="178"/>
                    </a:lnTo>
                    <a:lnTo>
                      <a:pt x="76" y="179"/>
                    </a:lnTo>
                    <a:lnTo>
                      <a:pt x="76" y="182"/>
                    </a:lnTo>
                    <a:lnTo>
                      <a:pt x="77" y="183"/>
                    </a:lnTo>
                    <a:lnTo>
                      <a:pt x="76" y="185"/>
                    </a:lnTo>
                    <a:lnTo>
                      <a:pt x="75" y="187"/>
                    </a:lnTo>
                    <a:lnTo>
                      <a:pt x="74" y="189"/>
                    </a:lnTo>
                    <a:lnTo>
                      <a:pt x="74" y="190"/>
                    </a:lnTo>
                    <a:lnTo>
                      <a:pt x="70" y="194"/>
                    </a:lnTo>
                    <a:lnTo>
                      <a:pt x="70" y="195"/>
                    </a:lnTo>
                    <a:lnTo>
                      <a:pt x="68" y="196"/>
                    </a:lnTo>
                    <a:lnTo>
                      <a:pt x="69" y="199"/>
                    </a:lnTo>
                    <a:lnTo>
                      <a:pt x="68" y="200"/>
                    </a:lnTo>
                    <a:lnTo>
                      <a:pt x="68" y="201"/>
                    </a:lnTo>
                    <a:lnTo>
                      <a:pt x="66" y="204"/>
                    </a:lnTo>
                    <a:lnTo>
                      <a:pt x="65" y="201"/>
                    </a:lnTo>
                    <a:lnTo>
                      <a:pt x="65" y="195"/>
                    </a:lnTo>
                    <a:lnTo>
                      <a:pt x="68" y="193"/>
                    </a:lnTo>
                    <a:lnTo>
                      <a:pt x="66" y="191"/>
                    </a:lnTo>
                    <a:lnTo>
                      <a:pt x="68" y="189"/>
                    </a:lnTo>
                    <a:lnTo>
                      <a:pt x="68" y="185"/>
                    </a:lnTo>
                    <a:lnTo>
                      <a:pt x="70" y="185"/>
                    </a:lnTo>
                    <a:lnTo>
                      <a:pt x="68" y="184"/>
                    </a:lnTo>
                    <a:lnTo>
                      <a:pt x="66" y="184"/>
                    </a:lnTo>
                    <a:lnTo>
                      <a:pt x="66" y="180"/>
                    </a:lnTo>
                    <a:lnTo>
                      <a:pt x="65" y="179"/>
                    </a:lnTo>
                    <a:lnTo>
                      <a:pt x="66" y="177"/>
                    </a:lnTo>
                    <a:lnTo>
                      <a:pt x="66" y="176"/>
                    </a:lnTo>
                    <a:lnTo>
                      <a:pt x="68" y="173"/>
                    </a:lnTo>
                    <a:lnTo>
                      <a:pt x="66" y="172"/>
                    </a:lnTo>
                    <a:lnTo>
                      <a:pt x="66" y="169"/>
                    </a:lnTo>
                    <a:lnTo>
                      <a:pt x="65" y="168"/>
                    </a:lnTo>
                    <a:lnTo>
                      <a:pt x="65" y="166"/>
                    </a:lnTo>
                    <a:lnTo>
                      <a:pt x="63" y="163"/>
                    </a:lnTo>
                    <a:lnTo>
                      <a:pt x="62" y="165"/>
                    </a:lnTo>
                    <a:lnTo>
                      <a:pt x="62" y="163"/>
                    </a:lnTo>
                    <a:lnTo>
                      <a:pt x="60" y="161"/>
                    </a:lnTo>
                    <a:lnTo>
                      <a:pt x="62" y="159"/>
                    </a:lnTo>
                    <a:lnTo>
                      <a:pt x="60" y="157"/>
                    </a:lnTo>
                    <a:lnTo>
                      <a:pt x="60" y="155"/>
                    </a:lnTo>
                    <a:lnTo>
                      <a:pt x="59" y="154"/>
                    </a:lnTo>
                    <a:lnTo>
                      <a:pt x="58" y="151"/>
                    </a:lnTo>
                    <a:lnTo>
                      <a:pt x="58" y="15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65" name="Freeform 1233"/>
              <p:cNvSpPr>
                <a:spLocks/>
              </p:cNvSpPr>
              <p:nvPr/>
            </p:nvSpPr>
            <p:spPr bwMode="auto">
              <a:xfrm>
                <a:off x="3459" y="2102"/>
                <a:ext cx="7" cy="4"/>
              </a:xfrm>
              <a:custGeom>
                <a:avLst/>
                <a:gdLst>
                  <a:gd name="T0" fmla="*/ 0 w 7"/>
                  <a:gd name="T1" fmla="*/ 4 h 4"/>
                  <a:gd name="T2" fmla="*/ 1 w 7"/>
                  <a:gd name="T3" fmla="*/ 0 h 4"/>
                  <a:gd name="T4" fmla="*/ 5 w 7"/>
                  <a:gd name="T5" fmla="*/ 0 h 4"/>
                  <a:gd name="T6" fmla="*/ 5 w 7"/>
                  <a:gd name="T7" fmla="*/ 1 h 4"/>
                  <a:gd name="T8" fmla="*/ 7 w 7"/>
                  <a:gd name="T9" fmla="*/ 1 h 4"/>
                  <a:gd name="T10" fmla="*/ 7 w 7"/>
                  <a:gd name="T11" fmla="*/ 4 h 4"/>
                  <a:gd name="T12" fmla="*/ 5 w 7"/>
                  <a:gd name="T13" fmla="*/ 4 h 4"/>
                  <a:gd name="T14" fmla="*/ 5 w 7"/>
                  <a:gd name="T15" fmla="*/ 3 h 4"/>
                  <a:gd name="T16" fmla="*/ 4 w 7"/>
                  <a:gd name="T17" fmla="*/ 4 h 4"/>
                  <a:gd name="T18" fmla="*/ 0 w 7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66" name="Freeform 1234"/>
              <p:cNvSpPr>
                <a:spLocks/>
              </p:cNvSpPr>
              <p:nvPr/>
            </p:nvSpPr>
            <p:spPr bwMode="auto">
              <a:xfrm>
                <a:off x="3465" y="2107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2 w 2"/>
                  <a:gd name="T5" fmla="*/ 3 h 3"/>
                  <a:gd name="T6" fmla="*/ 0 w 2"/>
                  <a:gd name="T7" fmla="*/ 3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67" name="Freeform 1235"/>
              <p:cNvSpPr>
                <a:spLocks/>
              </p:cNvSpPr>
              <p:nvPr/>
            </p:nvSpPr>
            <p:spPr bwMode="auto">
              <a:xfrm>
                <a:off x="3454" y="2112"/>
                <a:ext cx="6" cy="5"/>
              </a:xfrm>
              <a:custGeom>
                <a:avLst/>
                <a:gdLst>
                  <a:gd name="T0" fmla="*/ 0 w 6"/>
                  <a:gd name="T1" fmla="*/ 4 h 5"/>
                  <a:gd name="T2" fmla="*/ 0 w 6"/>
                  <a:gd name="T3" fmla="*/ 2 h 5"/>
                  <a:gd name="T4" fmla="*/ 1 w 6"/>
                  <a:gd name="T5" fmla="*/ 1 h 5"/>
                  <a:gd name="T6" fmla="*/ 4 w 6"/>
                  <a:gd name="T7" fmla="*/ 1 h 5"/>
                  <a:gd name="T8" fmla="*/ 5 w 6"/>
                  <a:gd name="T9" fmla="*/ 0 h 5"/>
                  <a:gd name="T10" fmla="*/ 6 w 6"/>
                  <a:gd name="T11" fmla="*/ 1 h 5"/>
                  <a:gd name="T12" fmla="*/ 5 w 6"/>
                  <a:gd name="T13" fmla="*/ 2 h 5"/>
                  <a:gd name="T14" fmla="*/ 4 w 6"/>
                  <a:gd name="T15" fmla="*/ 2 h 5"/>
                  <a:gd name="T16" fmla="*/ 1 w 6"/>
                  <a:gd name="T17" fmla="*/ 5 h 5"/>
                  <a:gd name="T18" fmla="*/ 0 w 6"/>
                  <a:gd name="T1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68" name="Freeform 1236"/>
              <p:cNvSpPr>
                <a:spLocks/>
              </p:cNvSpPr>
              <p:nvPr/>
            </p:nvSpPr>
            <p:spPr bwMode="auto">
              <a:xfrm>
                <a:off x="2795" y="1582"/>
                <a:ext cx="17" cy="28"/>
              </a:xfrm>
              <a:custGeom>
                <a:avLst/>
                <a:gdLst>
                  <a:gd name="T0" fmla="*/ 1 w 17"/>
                  <a:gd name="T1" fmla="*/ 9 h 28"/>
                  <a:gd name="T2" fmla="*/ 0 w 17"/>
                  <a:gd name="T3" fmla="*/ 7 h 28"/>
                  <a:gd name="T4" fmla="*/ 0 w 17"/>
                  <a:gd name="T5" fmla="*/ 4 h 28"/>
                  <a:gd name="T6" fmla="*/ 2 w 17"/>
                  <a:gd name="T7" fmla="*/ 5 h 28"/>
                  <a:gd name="T8" fmla="*/ 3 w 17"/>
                  <a:gd name="T9" fmla="*/ 5 h 28"/>
                  <a:gd name="T10" fmla="*/ 6 w 17"/>
                  <a:gd name="T11" fmla="*/ 4 h 28"/>
                  <a:gd name="T12" fmla="*/ 9 w 17"/>
                  <a:gd name="T13" fmla="*/ 0 h 28"/>
                  <a:gd name="T14" fmla="*/ 12 w 17"/>
                  <a:gd name="T15" fmla="*/ 0 h 28"/>
                  <a:gd name="T16" fmla="*/ 14 w 17"/>
                  <a:gd name="T17" fmla="*/ 3 h 28"/>
                  <a:gd name="T18" fmla="*/ 16 w 17"/>
                  <a:gd name="T19" fmla="*/ 5 h 28"/>
                  <a:gd name="T20" fmla="*/ 16 w 17"/>
                  <a:gd name="T21" fmla="*/ 6 h 28"/>
                  <a:gd name="T22" fmla="*/ 17 w 17"/>
                  <a:gd name="T23" fmla="*/ 9 h 28"/>
                  <a:gd name="T24" fmla="*/ 17 w 17"/>
                  <a:gd name="T25" fmla="*/ 10 h 28"/>
                  <a:gd name="T26" fmla="*/ 16 w 17"/>
                  <a:gd name="T27" fmla="*/ 12 h 28"/>
                  <a:gd name="T28" fmla="*/ 16 w 17"/>
                  <a:gd name="T29" fmla="*/ 21 h 28"/>
                  <a:gd name="T30" fmla="*/ 14 w 17"/>
                  <a:gd name="T31" fmla="*/ 23 h 28"/>
                  <a:gd name="T32" fmla="*/ 14 w 17"/>
                  <a:gd name="T33" fmla="*/ 25 h 28"/>
                  <a:gd name="T34" fmla="*/ 13 w 17"/>
                  <a:gd name="T35" fmla="*/ 26 h 28"/>
                  <a:gd name="T36" fmla="*/ 11 w 17"/>
                  <a:gd name="T37" fmla="*/ 25 h 28"/>
                  <a:gd name="T38" fmla="*/ 9 w 17"/>
                  <a:gd name="T39" fmla="*/ 25 h 28"/>
                  <a:gd name="T40" fmla="*/ 8 w 17"/>
                  <a:gd name="T41" fmla="*/ 27 h 28"/>
                  <a:gd name="T42" fmla="*/ 7 w 17"/>
                  <a:gd name="T43" fmla="*/ 28 h 28"/>
                  <a:gd name="T44" fmla="*/ 2 w 17"/>
                  <a:gd name="T45" fmla="*/ 28 h 28"/>
                  <a:gd name="T46" fmla="*/ 2 w 17"/>
                  <a:gd name="T47" fmla="*/ 18 h 28"/>
                  <a:gd name="T48" fmla="*/ 3 w 17"/>
                  <a:gd name="T49" fmla="*/ 20 h 28"/>
                  <a:gd name="T50" fmla="*/ 3 w 17"/>
                  <a:gd name="T51" fmla="*/ 17 h 28"/>
                  <a:gd name="T52" fmla="*/ 2 w 17"/>
                  <a:gd name="T53" fmla="*/ 16 h 28"/>
                  <a:gd name="T54" fmla="*/ 3 w 17"/>
                  <a:gd name="T55" fmla="*/ 15 h 28"/>
                  <a:gd name="T56" fmla="*/ 2 w 17"/>
                  <a:gd name="T57" fmla="*/ 12 h 28"/>
                  <a:gd name="T58" fmla="*/ 3 w 17"/>
                  <a:gd name="T59" fmla="*/ 12 h 28"/>
                  <a:gd name="T60" fmla="*/ 2 w 17"/>
                  <a:gd name="T61" fmla="*/ 10 h 28"/>
                  <a:gd name="T62" fmla="*/ 1 w 17"/>
                  <a:gd name="T63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" h="28">
                    <a:moveTo>
                      <a:pt x="1" y="9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6" y="4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6" y="12"/>
                    </a:lnTo>
                    <a:lnTo>
                      <a:pt x="16" y="21"/>
                    </a:lnTo>
                    <a:lnTo>
                      <a:pt x="14" y="23"/>
                    </a:lnTo>
                    <a:lnTo>
                      <a:pt x="14" y="25"/>
                    </a:lnTo>
                    <a:lnTo>
                      <a:pt x="13" y="26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8" y="27"/>
                    </a:lnTo>
                    <a:lnTo>
                      <a:pt x="7" y="28"/>
                    </a:lnTo>
                    <a:lnTo>
                      <a:pt x="2" y="28"/>
                    </a:lnTo>
                    <a:lnTo>
                      <a:pt x="2" y="18"/>
                    </a:lnTo>
                    <a:lnTo>
                      <a:pt x="3" y="20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2" y="10"/>
                    </a:lnTo>
                    <a:lnTo>
                      <a:pt x="1" y="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69" name="Freeform 1237"/>
              <p:cNvSpPr>
                <a:spLocks/>
              </p:cNvSpPr>
              <p:nvPr/>
            </p:nvSpPr>
            <p:spPr bwMode="auto">
              <a:xfrm>
                <a:off x="2817" y="156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70" name="Freeform 1238"/>
              <p:cNvSpPr>
                <a:spLocks/>
              </p:cNvSpPr>
              <p:nvPr/>
            </p:nvSpPr>
            <p:spPr bwMode="auto">
              <a:xfrm>
                <a:off x="2840" y="1619"/>
                <a:ext cx="32" cy="19"/>
              </a:xfrm>
              <a:custGeom>
                <a:avLst/>
                <a:gdLst>
                  <a:gd name="T0" fmla="*/ 29 w 32"/>
                  <a:gd name="T1" fmla="*/ 7 h 19"/>
                  <a:gd name="T2" fmla="*/ 27 w 32"/>
                  <a:gd name="T3" fmla="*/ 8 h 19"/>
                  <a:gd name="T4" fmla="*/ 27 w 32"/>
                  <a:gd name="T5" fmla="*/ 11 h 19"/>
                  <a:gd name="T6" fmla="*/ 29 w 32"/>
                  <a:gd name="T7" fmla="*/ 12 h 19"/>
                  <a:gd name="T8" fmla="*/ 29 w 32"/>
                  <a:gd name="T9" fmla="*/ 16 h 19"/>
                  <a:gd name="T10" fmla="*/ 27 w 32"/>
                  <a:gd name="T11" fmla="*/ 17 h 19"/>
                  <a:gd name="T12" fmla="*/ 27 w 32"/>
                  <a:gd name="T13" fmla="*/ 19 h 19"/>
                  <a:gd name="T14" fmla="*/ 26 w 32"/>
                  <a:gd name="T15" fmla="*/ 18 h 19"/>
                  <a:gd name="T16" fmla="*/ 23 w 32"/>
                  <a:gd name="T17" fmla="*/ 18 h 19"/>
                  <a:gd name="T18" fmla="*/ 20 w 32"/>
                  <a:gd name="T19" fmla="*/ 17 h 19"/>
                  <a:gd name="T20" fmla="*/ 18 w 32"/>
                  <a:gd name="T21" fmla="*/ 14 h 19"/>
                  <a:gd name="T22" fmla="*/ 15 w 32"/>
                  <a:gd name="T23" fmla="*/ 13 h 19"/>
                  <a:gd name="T24" fmla="*/ 13 w 32"/>
                  <a:gd name="T25" fmla="*/ 13 h 19"/>
                  <a:gd name="T26" fmla="*/ 12 w 32"/>
                  <a:gd name="T27" fmla="*/ 12 h 19"/>
                  <a:gd name="T28" fmla="*/ 10 w 32"/>
                  <a:gd name="T29" fmla="*/ 12 h 19"/>
                  <a:gd name="T30" fmla="*/ 8 w 32"/>
                  <a:gd name="T31" fmla="*/ 11 h 19"/>
                  <a:gd name="T32" fmla="*/ 7 w 32"/>
                  <a:gd name="T33" fmla="*/ 9 h 19"/>
                  <a:gd name="T34" fmla="*/ 4 w 32"/>
                  <a:gd name="T35" fmla="*/ 8 h 19"/>
                  <a:gd name="T36" fmla="*/ 2 w 32"/>
                  <a:gd name="T37" fmla="*/ 8 h 19"/>
                  <a:gd name="T38" fmla="*/ 0 w 32"/>
                  <a:gd name="T39" fmla="*/ 6 h 19"/>
                  <a:gd name="T40" fmla="*/ 0 w 32"/>
                  <a:gd name="T41" fmla="*/ 3 h 19"/>
                  <a:gd name="T42" fmla="*/ 2 w 32"/>
                  <a:gd name="T43" fmla="*/ 1 h 19"/>
                  <a:gd name="T44" fmla="*/ 3 w 32"/>
                  <a:gd name="T45" fmla="*/ 2 h 19"/>
                  <a:gd name="T46" fmla="*/ 4 w 32"/>
                  <a:gd name="T47" fmla="*/ 2 h 19"/>
                  <a:gd name="T48" fmla="*/ 6 w 32"/>
                  <a:gd name="T49" fmla="*/ 1 h 19"/>
                  <a:gd name="T50" fmla="*/ 8 w 32"/>
                  <a:gd name="T51" fmla="*/ 1 h 19"/>
                  <a:gd name="T52" fmla="*/ 9 w 32"/>
                  <a:gd name="T53" fmla="*/ 2 h 19"/>
                  <a:gd name="T54" fmla="*/ 12 w 32"/>
                  <a:gd name="T55" fmla="*/ 2 h 19"/>
                  <a:gd name="T56" fmla="*/ 13 w 32"/>
                  <a:gd name="T57" fmla="*/ 3 h 19"/>
                  <a:gd name="T58" fmla="*/ 15 w 32"/>
                  <a:gd name="T59" fmla="*/ 2 h 19"/>
                  <a:gd name="T60" fmla="*/ 21 w 32"/>
                  <a:gd name="T61" fmla="*/ 2 h 19"/>
                  <a:gd name="T62" fmla="*/ 23 w 32"/>
                  <a:gd name="T63" fmla="*/ 1 h 19"/>
                  <a:gd name="T64" fmla="*/ 29 w 32"/>
                  <a:gd name="T65" fmla="*/ 1 h 19"/>
                  <a:gd name="T66" fmla="*/ 30 w 32"/>
                  <a:gd name="T67" fmla="*/ 0 h 19"/>
                  <a:gd name="T68" fmla="*/ 32 w 32"/>
                  <a:gd name="T69" fmla="*/ 0 h 19"/>
                  <a:gd name="T70" fmla="*/ 31 w 32"/>
                  <a:gd name="T71" fmla="*/ 1 h 19"/>
                  <a:gd name="T72" fmla="*/ 30 w 32"/>
                  <a:gd name="T73" fmla="*/ 3 h 19"/>
                  <a:gd name="T74" fmla="*/ 29 w 32"/>
                  <a:gd name="T75" fmla="*/ 5 h 19"/>
                  <a:gd name="T76" fmla="*/ 29 w 32"/>
                  <a:gd name="T7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" h="19">
                    <a:moveTo>
                      <a:pt x="29" y="7"/>
                    </a:moveTo>
                    <a:lnTo>
                      <a:pt x="27" y="8"/>
                    </a:lnTo>
                    <a:lnTo>
                      <a:pt x="27" y="11"/>
                    </a:lnTo>
                    <a:lnTo>
                      <a:pt x="29" y="12"/>
                    </a:lnTo>
                    <a:lnTo>
                      <a:pt x="29" y="16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6" y="18"/>
                    </a:lnTo>
                    <a:lnTo>
                      <a:pt x="23" y="18"/>
                    </a:lnTo>
                    <a:lnTo>
                      <a:pt x="20" y="17"/>
                    </a:lnTo>
                    <a:lnTo>
                      <a:pt x="18" y="14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8" y="11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21" y="2"/>
                    </a:lnTo>
                    <a:lnTo>
                      <a:pt x="23" y="1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1" y="1"/>
                    </a:lnTo>
                    <a:lnTo>
                      <a:pt x="30" y="3"/>
                    </a:lnTo>
                    <a:lnTo>
                      <a:pt x="29" y="5"/>
                    </a:lnTo>
                    <a:lnTo>
                      <a:pt x="29" y="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71" name="Freeform 1239"/>
              <p:cNvSpPr>
                <a:spLocks/>
              </p:cNvSpPr>
              <p:nvPr/>
            </p:nvSpPr>
            <p:spPr bwMode="auto">
              <a:xfrm>
                <a:off x="2779" y="1507"/>
                <a:ext cx="123" cy="115"/>
              </a:xfrm>
              <a:custGeom>
                <a:avLst/>
                <a:gdLst>
                  <a:gd name="T0" fmla="*/ 74 w 123"/>
                  <a:gd name="T1" fmla="*/ 7 h 115"/>
                  <a:gd name="T2" fmla="*/ 71 w 123"/>
                  <a:gd name="T3" fmla="*/ 11 h 115"/>
                  <a:gd name="T4" fmla="*/ 74 w 123"/>
                  <a:gd name="T5" fmla="*/ 17 h 115"/>
                  <a:gd name="T6" fmla="*/ 70 w 123"/>
                  <a:gd name="T7" fmla="*/ 18 h 115"/>
                  <a:gd name="T8" fmla="*/ 65 w 123"/>
                  <a:gd name="T9" fmla="*/ 19 h 115"/>
                  <a:gd name="T10" fmla="*/ 58 w 123"/>
                  <a:gd name="T11" fmla="*/ 24 h 115"/>
                  <a:gd name="T12" fmla="*/ 58 w 123"/>
                  <a:gd name="T13" fmla="*/ 30 h 115"/>
                  <a:gd name="T14" fmla="*/ 61 w 123"/>
                  <a:gd name="T15" fmla="*/ 37 h 115"/>
                  <a:gd name="T16" fmla="*/ 70 w 123"/>
                  <a:gd name="T17" fmla="*/ 45 h 115"/>
                  <a:gd name="T18" fmla="*/ 75 w 123"/>
                  <a:gd name="T19" fmla="*/ 51 h 115"/>
                  <a:gd name="T20" fmla="*/ 79 w 123"/>
                  <a:gd name="T21" fmla="*/ 59 h 115"/>
                  <a:gd name="T22" fmla="*/ 98 w 123"/>
                  <a:gd name="T23" fmla="*/ 67 h 115"/>
                  <a:gd name="T24" fmla="*/ 97 w 123"/>
                  <a:gd name="T25" fmla="*/ 73 h 115"/>
                  <a:gd name="T26" fmla="*/ 105 w 123"/>
                  <a:gd name="T27" fmla="*/ 75 h 115"/>
                  <a:gd name="T28" fmla="*/ 111 w 123"/>
                  <a:gd name="T29" fmla="*/ 79 h 115"/>
                  <a:gd name="T30" fmla="*/ 123 w 123"/>
                  <a:gd name="T31" fmla="*/ 87 h 115"/>
                  <a:gd name="T32" fmla="*/ 119 w 123"/>
                  <a:gd name="T33" fmla="*/ 91 h 115"/>
                  <a:gd name="T34" fmla="*/ 111 w 123"/>
                  <a:gd name="T35" fmla="*/ 86 h 115"/>
                  <a:gd name="T36" fmla="*/ 104 w 123"/>
                  <a:gd name="T37" fmla="*/ 89 h 115"/>
                  <a:gd name="T38" fmla="*/ 105 w 123"/>
                  <a:gd name="T39" fmla="*/ 95 h 115"/>
                  <a:gd name="T40" fmla="*/ 109 w 123"/>
                  <a:gd name="T41" fmla="*/ 104 h 115"/>
                  <a:gd name="T42" fmla="*/ 103 w 123"/>
                  <a:gd name="T43" fmla="*/ 110 h 115"/>
                  <a:gd name="T44" fmla="*/ 94 w 123"/>
                  <a:gd name="T45" fmla="*/ 115 h 115"/>
                  <a:gd name="T46" fmla="*/ 96 w 123"/>
                  <a:gd name="T47" fmla="*/ 109 h 115"/>
                  <a:gd name="T48" fmla="*/ 99 w 123"/>
                  <a:gd name="T49" fmla="*/ 106 h 115"/>
                  <a:gd name="T50" fmla="*/ 97 w 123"/>
                  <a:gd name="T51" fmla="*/ 96 h 115"/>
                  <a:gd name="T52" fmla="*/ 90 w 123"/>
                  <a:gd name="T53" fmla="*/ 90 h 115"/>
                  <a:gd name="T54" fmla="*/ 85 w 123"/>
                  <a:gd name="T55" fmla="*/ 82 h 115"/>
                  <a:gd name="T56" fmla="*/ 78 w 123"/>
                  <a:gd name="T57" fmla="*/ 80 h 115"/>
                  <a:gd name="T58" fmla="*/ 73 w 123"/>
                  <a:gd name="T59" fmla="*/ 75 h 115"/>
                  <a:gd name="T60" fmla="*/ 62 w 123"/>
                  <a:gd name="T61" fmla="*/ 71 h 115"/>
                  <a:gd name="T62" fmla="*/ 56 w 123"/>
                  <a:gd name="T63" fmla="*/ 65 h 115"/>
                  <a:gd name="T64" fmla="*/ 50 w 123"/>
                  <a:gd name="T65" fmla="*/ 61 h 115"/>
                  <a:gd name="T66" fmla="*/ 45 w 123"/>
                  <a:gd name="T67" fmla="*/ 57 h 115"/>
                  <a:gd name="T68" fmla="*/ 40 w 123"/>
                  <a:gd name="T69" fmla="*/ 52 h 115"/>
                  <a:gd name="T70" fmla="*/ 38 w 123"/>
                  <a:gd name="T71" fmla="*/ 42 h 115"/>
                  <a:gd name="T72" fmla="*/ 32 w 123"/>
                  <a:gd name="T73" fmla="*/ 39 h 115"/>
                  <a:gd name="T74" fmla="*/ 24 w 123"/>
                  <a:gd name="T75" fmla="*/ 35 h 115"/>
                  <a:gd name="T76" fmla="*/ 16 w 123"/>
                  <a:gd name="T77" fmla="*/ 39 h 115"/>
                  <a:gd name="T78" fmla="*/ 9 w 123"/>
                  <a:gd name="T79" fmla="*/ 42 h 115"/>
                  <a:gd name="T80" fmla="*/ 5 w 123"/>
                  <a:gd name="T81" fmla="*/ 37 h 115"/>
                  <a:gd name="T82" fmla="*/ 4 w 123"/>
                  <a:gd name="T83" fmla="*/ 29 h 115"/>
                  <a:gd name="T84" fmla="*/ 1 w 123"/>
                  <a:gd name="T85" fmla="*/ 25 h 115"/>
                  <a:gd name="T86" fmla="*/ 4 w 123"/>
                  <a:gd name="T87" fmla="*/ 20 h 115"/>
                  <a:gd name="T88" fmla="*/ 5 w 123"/>
                  <a:gd name="T89" fmla="*/ 15 h 115"/>
                  <a:gd name="T90" fmla="*/ 12 w 123"/>
                  <a:gd name="T91" fmla="*/ 15 h 115"/>
                  <a:gd name="T92" fmla="*/ 15 w 123"/>
                  <a:gd name="T93" fmla="*/ 11 h 115"/>
                  <a:gd name="T94" fmla="*/ 19 w 123"/>
                  <a:gd name="T95" fmla="*/ 12 h 115"/>
                  <a:gd name="T96" fmla="*/ 21 w 123"/>
                  <a:gd name="T97" fmla="*/ 18 h 115"/>
                  <a:gd name="T98" fmla="*/ 22 w 123"/>
                  <a:gd name="T99" fmla="*/ 13 h 115"/>
                  <a:gd name="T100" fmla="*/ 24 w 123"/>
                  <a:gd name="T101" fmla="*/ 14 h 115"/>
                  <a:gd name="T102" fmla="*/ 28 w 123"/>
                  <a:gd name="T103" fmla="*/ 7 h 115"/>
                  <a:gd name="T104" fmla="*/ 35 w 123"/>
                  <a:gd name="T105" fmla="*/ 6 h 115"/>
                  <a:gd name="T106" fmla="*/ 39 w 123"/>
                  <a:gd name="T107" fmla="*/ 5 h 115"/>
                  <a:gd name="T108" fmla="*/ 45 w 123"/>
                  <a:gd name="T109" fmla="*/ 3 h 115"/>
                  <a:gd name="T110" fmla="*/ 58 w 123"/>
                  <a:gd name="T111" fmla="*/ 0 h 115"/>
                  <a:gd name="T112" fmla="*/ 61 w 123"/>
                  <a:gd name="T113" fmla="*/ 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3" h="115">
                    <a:moveTo>
                      <a:pt x="65" y="6"/>
                    </a:moveTo>
                    <a:lnTo>
                      <a:pt x="67" y="6"/>
                    </a:lnTo>
                    <a:lnTo>
                      <a:pt x="69" y="7"/>
                    </a:lnTo>
                    <a:lnTo>
                      <a:pt x="74" y="7"/>
                    </a:lnTo>
                    <a:lnTo>
                      <a:pt x="73" y="7"/>
                    </a:lnTo>
                    <a:lnTo>
                      <a:pt x="73" y="8"/>
                    </a:lnTo>
                    <a:lnTo>
                      <a:pt x="70" y="9"/>
                    </a:lnTo>
                    <a:lnTo>
                      <a:pt x="71" y="11"/>
                    </a:lnTo>
                    <a:lnTo>
                      <a:pt x="71" y="13"/>
                    </a:lnTo>
                    <a:lnTo>
                      <a:pt x="73" y="14"/>
                    </a:lnTo>
                    <a:lnTo>
                      <a:pt x="73" y="17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4" y="19"/>
                    </a:lnTo>
                    <a:lnTo>
                      <a:pt x="73" y="17"/>
                    </a:lnTo>
                    <a:lnTo>
                      <a:pt x="70" y="18"/>
                    </a:lnTo>
                    <a:lnTo>
                      <a:pt x="69" y="17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20"/>
                    </a:lnTo>
                    <a:lnTo>
                      <a:pt x="59" y="20"/>
                    </a:lnTo>
                    <a:lnTo>
                      <a:pt x="58" y="22"/>
                    </a:lnTo>
                    <a:lnTo>
                      <a:pt x="58" y="24"/>
                    </a:lnTo>
                    <a:lnTo>
                      <a:pt x="61" y="26"/>
                    </a:lnTo>
                    <a:lnTo>
                      <a:pt x="61" y="28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8" y="34"/>
                    </a:lnTo>
                    <a:lnTo>
                      <a:pt x="59" y="36"/>
                    </a:lnTo>
                    <a:lnTo>
                      <a:pt x="59" y="37"/>
                    </a:lnTo>
                    <a:lnTo>
                      <a:pt x="61" y="37"/>
                    </a:lnTo>
                    <a:lnTo>
                      <a:pt x="63" y="40"/>
                    </a:lnTo>
                    <a:lnTo>
                      <a:pt x="68" y="42"/>
                    </a:lnTo>
                    <a:lnTo>
                      <a:pt x="68" y="43"/>
                    </a:lnTo>
                    <a:lnTo>
                      <a:pt x="70" y="45"/>
                    </a:lnTo>
                    <a:lnTo>
                      <a:pt x="71" y="45"/>
                    </a:lnTo>
                    <a:lnTo>
                      <a:pt x="73" y="47"/>
                    </a:lnTo>
                    <a:lnTo>
                      <a:pt x="74" y="48"/>
                    </a:lnTo>
                    <a:lnTo>
                      <a:pt x="75" y="51"/>
                    </a:lnTo>
                    <a:lnTo>
                      <a:pt x="75" y="54"/>
                    </a:lnTo>
                    <a:lnTo>
                      <a:pt x="76" y="56"/>
                    </a:lnTo>
                    <a:lnTo>
                      <a:pt x="78" y="58"/>
                    </a:lnTo>
                    <a:lnTo>
                      <a:pt x="79" y="59"/>
                    </a:lnTo>
                    <a:lnTo>
                      <a:pt x="81" y="61"/>
                    </a:lnTo>
                    <a:lnTo>
                      <a:pt x="86" y="65"/>
                    </a:lnTo>
                    <a:lnTo>
                      <a:pt x="88" y="67"/>
                    </a:lnTo>
                    <a:lnTo>
                      <a:pt x="98" y="67"/>
                    </a:lnTo>
                    <a:lnTo>
                      <a:pt x="99" y="68"/>
                    </a:lnTo>
                    <a:lnTo>
                      <a:pt x="98" y="69"/>
                    </a:lnTo>
                    <a:lnTo>
                      <a:pt x="96" y="70"/>
                    </a:lnTo>
                    <a:lnTo>
                      <a:pt x="97" y="73"/>
                    </a:lnTo>
                    <a:lnTo>
                      <a:pt x="99" y="73"/>
                    </a:lnTo>
                    <a:lnTo>
                      <a:pt x="102" y="74"/>
                    </a:lnTo>
                    <a:lnTo>
                      <a:pt x="103" y="75"/>
                    </a:lnTo>
                    <a:lnTo>
                      <a:pt x="105" y="75"/>
                    </a:lnTo>
                    <a:lnTo>
                      <a:pt x="107" y="76"/>
                    </a:lnTo>
                    <a:lnTo>
                      <a:pt x="109" y="78"/>
                    </a:lnTo>
                    <a:lnTo>
                      <a:pt x="110" y="78"/>
                    </a:lnTo>
                    <a:lnTo>
                      <a:pt x="111" y="79"/>
                    </a:lnTo>
                    <a:lnTo>
                      <a:pt x="114" y="80"/>
                    </a:lnTo>
                    <a:lnTo>
                      <a:pt x="115" y="81"/>
                    </a:lnTo>
                    <a:lnTo>
                      <a:pt x="117" y="81"/>
                    </a:lnTo>
                    <a:lnTo>
                      <a:pt x="123" y="87"/>
                    </a:lnTo>
                    <a:lnTo>
                      <a:pt x="123" y="90"/>
                    </a:lnTo>
                    <a:lnTo>
                      <a:pt x="122" y="92"/>
                    </a:lnTo>
                    <a:lnTo>
                      <a:pt x="120" y="92"/>
                    </a:lnTo>
                    <a:lnTo>
                      <a:pt x="119" y="91"/>
                    </a:lnTo>
                    <a:lnTo>
                      <a:pt x="119" y="90"/>
                    </a:lnTo>
                    <a:lnTo>
                      <a:pt x="117" y="87"/>
                    </a:lnTo>
                    <a:lnTo>
                      <a:pt x="116" y="86"/>
                    </a:lnTo>
                    <a:lnTo>
                      <a:pt x="111" y="86"/>
                    </a:lnTo>
                    <a:lnTo>
                      <a:pt x="109" y="84"/>
                    </a:lnTo>
                    <a:lnTo>
                      <a:pt x="107" y="85"/>
                    </a:lnTo>
                    <a:lnTo>
                      <a:pt x="105" y="87"/>
                    </a:lnTo>
                    <a:lnTo>
                      <a:pt x="104" y="89"/>
                    </a:lnTo>
                    <a:lnTo>
                      <a:pt x="104" y="91"/>
                    </a:lnTo>
                    <a:lnTo>
                      <a:pt x="103" y="92"/>
                    </a:lnTo>
                    <a:lnTo>
                      <a:pt x="103" y="95"/>
                    </a:lnTo>
                    <a:lnTo>
                      <a:pt x="105" y="95"/>
                    </a:lnTo>
                    <a:lnTo>
                      <a:pt x="109" y="98"/>
                    </a:lnTo>
                    <a:lnTo>
                      <a:pt x="109" y="101"/>
                    </a:lnTo>
                    <a:lnTo>
                      <a:pt x="110" y="102"/>
                    </a:lnTo>
                    <a:lnTo>
                      <a:pt x="109" y="104"/>
                    </a:lnTo>
                    <a:lnTo>
                      <a:pt x="107" y="103"/>
                    </a:lnTo>
                    <a:lnTo>
                      <a:pt x="105" y="104"/>
                    </a:lnTo>
                    <a:lnTo>
                      <a:pt x="103" y="106"/>
                    </a:lnTo>
                    <a:lnTo>
                      <a:pt x="103" y="110"/>
                    </a:lnTo>
                    <a:lnTo>
                      <a:pt x="100" y="112"/>
                    </a:lnTo>
                    <a:lnTo>
                      <a:pt x="99" y="113"/>
                    </a:lnTo>
                    <a:lnTo>
                      <a:pt x="99" y="115"/>
                    </a:lnTo>
                    <a:lnTo>
                      <a:pt x="94" y="115"/>
                    </a:lnTo>
                    <a:lnTo>
                      <a:pt x="93" y="114"/>
                    </a:lnTo>
                    <a:lnTo>
                      <a:pt x="93" y="113"/>
                    </a:lnTo>
                    <a:lnTo>
                      <a:pt x="96" y="112"/>
                    </a:lnTo>
                    <a:lnTo>
                      <a:pt x="96" y="109"/>
                    </a:lnTo>
                    <a:lnTo>
                      <a:pt x="97" y="108"/>
                    </a:lnTo>
                    <a:lnTo>
                      <a:pt x="96" y="107"/>
                    </a:lnTo>
                    <a:lnTo>
                      <a:pt x="97" y="106"/>
                    </a:lnTo>
                    <a:lnTo>
                      <a:pt x="99" y="106"/>
                    </a:lnTo>
                    <a:lnTo>
                      <a:pt x="99" y="103"/>
                    </a:lnTo>
                    <a:lnTo>
                      <a:pt x="98" y="102"/>
                    </a:lnTo>
                    <a:lnTo>
                      <a:pt x="98" y="98"/>
                    </a:lnTo>
                    <a:lnTo>
                      <a:pt x="97" y="96"/>
                    </a:lnTo>
                    <a:lnTo>
                      <a:pt x="96" y="95"/>
                    </a:lnTo>
                    <a:lnTo>
                      <a:pt x="96" y="92"/>
                    </a:lnTo>
                    <a:lnTo>
                      <a:pt x="93" y="90"/>
                    </a:lnTo>
                    <a:lnTo>
                      <a:pt x="90" y="90"/>
                    </a:lnTo>
                    <a:lnTo>
                      <a:pt x="87" y="87"/>
                    </a:lnTo>
                    <a:lnTo>
                      <a:pt x="87" y="86"/>
                    </a:lnTo>
                    <a:lnTo>
                      <a:pt x="86" y="84"/>
                    </a:lnTo>
                    <a:lnTo>
                      <a:pt x="85" y="82"/>
                    </a:lnTo>
                    <a:lnTo>
                      <a:pt x="81" y="82"/>
                    </a:lnTo>
                    <a:lnTo>
                      <a:pt x="81" y="81"/>
                    </a:lnTo>
                    <a:lnTo>
                      <a:pt x="79" y="80"/>
                    </a:lnTo>
                    <a:lnTo>
                      <a:pt x="78" y="80"/>
                    </a:lnTo>
                    <a:lnTo>
                      <a:pt x="75" y="78"/>
                    </a:lnTo>
                    <a:lnTo>
                      <a:pt x="75" y="76"/>
                    </a:lnTo>
                    <a:lnTo>
                      <a:pt x="74" y="75"/>
                    </a:lnTo>
                    <a:lnTo>
                      <a:pt x="73" y="75"/>
                    </a:lnTo>
                    <a:lnTo>
                      <a:pt x="70" y="74"/>
                    </a:lnTo>
                    <a:lnTo>
                      <a:pt x="65" y="74"/>
                    </a:lnTo>
                    <a:lnTo>
                      <a:pt x="64" y="73"/>
                    </a:lnTo>
                    <a:lnTo>
                      <a:pt x="62" y="71"/>
                    </a:lnTo>
                    <a:lnTo>
                      <a:pt x="61" y="70"/>
                    </a:lnTo>
                    <a:lnTo>
                      <a:pt x="58" y="69"/>
                    </a:lnTo>
                    <a:lnTo>
                      <a:pt x="57" y="67"/>
                    </a:lnTo>
                    <a:lnTo>
                      <a:pt x="56" y="65"/>
                    </a:lnTo>
                    <a:lnTo>
                      <a:pt x="55" y="65"/>
                    </a:lnTo>
                    <a:lnTo>
                      <a:pt x="53" y="63"/>
                    </a:lnTo>
                    <a:lnTo>
                      <a:pt x="52" y="62"/>
                    </a:lnTo>
                    <a:lnTo>
                      <a:pt x="50" y="61"/>
                    </a:lnTo>
                    <a:lnTo>
                      <a:pt x="48" y="61"/>
                    </a:lnTo>
                    <a:lnTo>
                      <a:pt x="46" y="59"/>
                    </a:lnTo>
                    <a:lnTo>
                      <a:pt x="46" y="58"/>
                    </a:lnTo>
                    <a:lnTo>
                      <a:pt x="45" y="57"/>
                    </a:lnTo>
                    <a:lnTo>
                      <a:pt x="42" y="56"/>
                    </a:lnTo>
                    <a:lnTo>
                      <a:pt x="42" y="53"/>
                    </a:lnTo>
                    <a:lnTo>
                      <a:pt x="41" y="53"/>
                    </a:lnTo>
                    <a:lnTo>
                      <a:pt x="40" y="52"/>
                    </a:lnTo>
                    <a:lnTo>
                      <a:pt x="40" y="50"/>
                    </a:lnTo>
                    <a:lnTo>
                      <a:pt x="39" y="47"/>
                    </a:lnTo>
                    <a:lnTo>
                      <a:pt x="38" y="46"/>
                    </a:lnTo>
                    <a:lnTo>
                      <a:pt x="38" y="42"/>
                    </a:lnTo>
                    <a:lnTo>
                      <a:pt x="36" y="40"/>
                    </a:lnTo>
                    <a:lnTo>
                      <a:pt x="35" y="40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29" y="37"/>
                    </a:lnTo>
                    <a:lnTo>
                      <a:pt x="28" y="36"/>
                    </a:lnTo>
                    <a:lnTo>
                      <a:pt x="27" y="36"/>
                    </a:lnTo>
                    <a:lnTo>
                      <a:pt x="24" y="35"/>
                    </a:lnTo>
                    <a:lnTo>
                      <a:pt x="23" y="34"/>
                    </a:lnTo>
                    <a:lnTo>
                      <a:pt x="18" y="36"/>
                    </a:lnTo>
                    <a:lnTo>
                      <a:pt x="18" y="37"/>
                    </a:lnTo>
                    <a:lnTo>
                      <a:pt x="16" y="39"/>
                    </a:lnTo>
                    <a:lnTo>
                      <a:pt x="16" y="41"/>
                    </a:lnTo>
                    <a:lnTo>
                      <a:pt x="13" y="41"/>
                    </a:lnTo>
                    <a:lnTo>
                      <a:pt x="12" y="42"/>
                    </a:lnTo>
                    <a:lnTo>
                      <a:pt x="9" y="42"/>
                    </a:lnTo>
                    <a:lnTo>
                      <a:pt x="10" y="40"/>
                    </a:lnTo>
                    <a:lnTo>
                      <a:pt x="11" y="39"/>
                    </a:lnTo>
                    <a:lnTo>
                      <a:pt x="9" y="37"/>
                    </a:lnTo>
                    <a:lnTo>
                      <a:pt x="5" y="37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1" y="29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4" y="24"/>
                    </a:lnTo>
                    <a:lnTo>
                      <a:pt x="5" y="23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18"/>
                    </a:lnTo>
                    <a:lnTo>
                      <a:pt x="1" y="17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7" y="9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9" y="12"/>
                    </a:lnTo>
                    <a:lnTo>
                      <a:pt x="21" y="13"/>
                    </a:lnTo>
                    <a:lnTo>
                      <a:pt x="21" y="14"/>
                    </a:lnTo>
                    <a:lnTo>
                      <a:pt x="19" y="15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5" y="15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6" y="9"/>
                    </a:lnTo>
                    <a:lnTo>
                      <a:pt x="35" y="8"/>
                    </a:lnTo>
                    <a:lnTo>
                      <a:pt x="35" y="6"/>
                    </a:lnTo>
                    <a:lnTo>
                      <a:pt x="38" y="6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39" y="5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7" y="1"/>
                    </a:lnTo>
                    <a:lnTo>
                      <a:pt x="53" y="1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7" y="1"/>
                    </a:lnTo>
                    <a:lnTo>
                      <a:pt x="59" y="3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3" y="6"/>
                    </a:lnTo>
                    <a:lnTo>
                      <a:pt x="65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72" name="Freeform 1240"/>
              <p:cNvSpPr>
                <a:spLocks/>
              </p:cNvSpPr>
              <p:nvPr/>
            </p:nvSpPr>
            <p:spPr bwMode="auto">
              <a:xfrm>
                <a:off x="2913" y="131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73" name="Freeform 1241"/>
              <p:cNvSpPr>
                <a:spLocks/>
              </p:cNvSpPr>
              <p:nvPr/>
            </p:nvSpPr>
            <p:spPr bwMode="auto">
              <a:xfrm>
                <a:off x="2915" y="1314"/>
                <a:ext cx="6" cy="6"/>
              </a:xfrm>
              <a:custGeom>
                <a:avLst/>
                <a:gdLst>
                  <a:gd name="T0" fmla="*/ 6 w 6"/>
                  <a:gd name="T1" fmla="*/ 1 h 6"/>
                  <a:gd name="T2" fmla="*/ 6 w 6"/>
                  <a:gd name="T3" fmla="*/ 4 h 6"/>
                  <a:gd name="T4" fmla="*/ 4 w 6"/>
                  <a:gd name="T5" fmla="*/ 4 h 6"/>
                  <a:gd name="T6" fmla="*/ 3 w 6"/>
                  <a:gd name="T7" fmla="*/ 1 h 6"/>
                  <a:gd name="T8" fmla="*/ 3 w 6"/>
                  <a:gd name="T9" fmla="*/ 4 h 6"/>
                  <a:gd name="T10" fmla="*/ 6 w 6"/>
                  <a:gd name="T11" fmla="*/ 6 h 6"/>
                  <a:gd name="T12" fmla="*/ 3 w 6"/>
                  <a:gd name="T13" fmla="*/ 6 h 6"/>
                  <a:gd name="T14" fmla="*/ 0 w 6"/>
                  <a:gd name="T15" fmla="*/ 3 h 6"/>
                  <a:gd name="T16" fmla="*/ 1 w 6"/>
                  <a:gd name="T17" fmla="*/ 4 h 6"/>
                  <a:gd name="T18" fmla="*/ 2 w 6"/>
                  <a:gd name="T19" fmla="*/ 1 h 6"/>
                  <a:gd name="T20" fmla="*/ 1 w 6"/>
                  <a:gd name="T21" fmla="*/ 0 h 6"/>
                  <a:gd name="T22" fmla="*/ 3 w 6"/>
                  <a:gd name="T23" fmla="*/ 1 h 6"/>
                  <a:gd name="T24" fmla="*/ 6 w 6"/>
                  <a:gd name="T2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lnTo>
                      <a:pt x="6" y="4"/>
                    </a:lnTo>
                    <a:lnTo>
                      <a:pt x="4" y="4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6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74" name="Freeform 1242"/>
              <p:cNvSpPr>
                <a:spLocks/>
              </p:cNvSpPr>
              <p:nvPr/>
            </p:nvSpPr>
            <p:spPr bwMode="auto">
              <a:xfrm>
                <a:off x="850" y="219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2 h 2"/>
                  <a:gd name="T6" fmla="*/ 1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75" name="Freeform 1243"/>
              <p:cNvSpPr>
                <a:spLocks/>
              </p:cNvSpPr>
              <p:nvPr/>
            </p:nvSpPr>
            <p:spPr bwMode="auto">
              <a:xfrm>
                <a:off x="870" y="2180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1"/>
                    </a:lnTo>
                    <a:lnTo>
                      <a:pt x="1" y="3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76" name="Line 1244"/>
              <p:cNvSpPr>
                <a:spLocks noChangeShapeType="1"/>
              </p:cNvSpPr>
              <p:nvPr/>
            </p:nvSpPr>
            <p:spPr bwMode="auto">
              <a:xfrm>
                <a:off x="3287" y="209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77" name="Line 1245"/>
              <p:cNvSpPr>
                <a:spLocks noChangeShapeType="1"/>
              </p:cNvSpPr>
              <p:nvPr/>
            </p:nvSpPr>
            <p:spPr bwMode="auto">
              <a:xfrm>
                <a:off x="3287" y="209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78" name="Line 1246"/>
              <p:cNvSpPr>
                <a:spLocks noChangeShapeType="1"/>
              </p:cNvSpPr>
              <p:nvPr/>
            </p:nvSpPr>
            <p:spPr bwMode="auto">
              <a:xfrm>
                <a:off x="3288" y="209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79" name="Line 1247"/>
              <p:cNvSpPr>
                <a:spLocks noChangeShapeType="1"/>
              </p:cNvSpPr>
              <p:nvPr/>
            </p:nvSpPr>
            <p:spPr bwMode="auto">
              <a:xfrm>
                <a:off x="3288" y="209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80" name="Line 1248"/>
              <p:cNvSpPr>
                <a:spLocks noChangeShapeType="1"/>
              </p:cNvSpPr>
              <p:nvPr/>
            </p:nvSpPr>
            <p:spPr bwMode="auto">
              <a:xfrm>
                <a:off x="3290" y="2089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81" name="Freeform 1249"/>
              <p:cNvSpPr>
                <a:spLocks/>
              </p:cNvSpPr>
              <p:nvPr/>
            </p:nvSpPr>
            <p:spPr bwMode="auto">
              <a:xfrm>
                <a:off x="3288" y="209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82" name="Line 1250"/>
              <p:cNvSpPr>
                <a:spLocks noChangeShapeType="1"/>
              </p:cNvSpPr>
              <p:nvPr/>
            </p:nvSpPr>
            <p:spPr bwMode="auto">
              <a:xfrm>
                <a:off x="3288" y="209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83" name="Line 1251"/>
              <p:cNvSpPr>
                <a:spLocks noChangeShapeType="1"/>
              </p:cNvSpPr>
              <p:nvPr/>
            </p:nvSpPr>
            <p:spPr bwMode="auto">
              <a:xfrm>
                <a:off x="3290" y="2089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84" name="Line 1252"/>
              <p:cNvSpPr>
                <a:spLocks noChangeShapeType="1"/>
              </p:cNvSpPr>
              <p:nvPr/>
            </p:nvSpPr>
            <p:spPr bwMode="auto">
              <a:xfrm>
                <a:off x="3290" y="2088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85" name="Freeform 1253"/>
              <p:cNvSpPr>
                <a:spLocks/>
              </p:cNvSpPr>
              <p:nvPr/>
            </p:nvSpPr>
            <p:spPr bwMode="auto">
              <a:xfrm>
                <a:off x="3288" y="208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2 w 2"/>
                  <a:gd name="T9" fmla="*/ 1 h 1"/>
                  <a:gd name="T10" fmla="*/ 2 w 2"/>
                  <a:gd name="T11" fmla="*/ 0 h 1"/>
                  <a:gd name="T12" fmla="*/ 0 w 2"/>
                  <a:gd name="T13" fmla="*/ 0 h 1"/>
                  <a:gd name="T14" fmla="*/ 2 w 2"/>
                  <a:gd name="T15" fmla="*/ 0 h 1"/>
                  <a:gd name="T16" fmla="*/ 0 w 2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86" name="Freeform 1254"/>
              <p:cNvSpPr>
                <a:spLocks/>
              </p:cNvSpPr>
              <p:nvPr/>
            </p:nvSpPr>
            <p:spPr bwMode="auto">
              <a:xfrm>
                <a:off x="3287" y="2090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2 h 2"/>
                  <a:gd name="T4" fmla="*/ 3 w 3"/>
                  <a:gd name="T5" fmla="*/ 2 h 2"/>
                  <a:gd name="T6" fmla="*/ 1 w 3"/>
                  <a:gd name="T7" fmla="*/ 2 h 2"/>
                  <a:gd name="T8" fmla="*/ 3 w 3"/>
                  <a:gd name="T9" fmla="*/ 2 h 2"/>
                  <a:gd name="T10" fmla="*/ 1 w 3"/>
                  <a:gd name="T11" fmla="*/ 2 h 2"/>
                  <a:gd name="T12" fmla="*/ 1 w 3"/>
                  <a:gd name="T13" fmla="*/ 1 h 2"/>
                  <a:gd name="T14" fmla="*/ 0 w 3"/>
                  <a:gd name="T15" fmla="*/ 1 h 2"/>
                  <a:gd name="T16" fmla="*/ 1 w 3"/>
                  <a:gd name="T17" fmla="*/ 1 h 2"/>
                  <a:gd name="T18" fmla="*/ 1 w 3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87" name="Freeform 1255"/>
              <p:cNvSpPr>
                <a:spLocks/>
              </p:cNvSpPr>
              <p:nvPr/>
            </p:nvSpPr>
            <p:spPr bwMode="auto">
              <a:xfrm>
                <a:off x="3126" y="1873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1 h 3"/>
                  <a:gd name="T4" fmla="*/ 1 w 5"/>
                  <a:gd name="T5" fmla="*/ 3 h 3"/>
                  <a:gd name="T6" fmla="*/ 5 w 5"/>
                  <a:gd name="T7" fmla="*/ 3 h 3"/>
                  <a:gd name="T8" fmla="*/ 3 w 5"/>
                  <a:gd name="T9" fmla="*/ 3 h 3"/>
                  <a:gd name="T10" fmla="*/ 0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88" name="Freeform 1256"/>
              <p:cNvSpPr>
                <a:spLocks/>
              </p:cNvSpPr>
              <p:nvPr/>
            </p:nvSpPr>
            <p:spPr bwMode="auto">
              <a:xfrm>
                <a:off x="3090" y="1850"/>
                <a:ext cx="69" cy="61"/>
              </a:xfrm>
              <a:custGeom>
                <a:avLst/>
                <a:gdLst>
                  <a:gd name="T0" fmla="*/ 27 w 69"/>
                  <a:gd name="T1" fmla="*/ 37 h 61"/>
                  <a:gd name="T2" fmla="*/ 23 w 69"/>
                  <a:gd name="T3" fmla="*/ 38 h 61"/>
                  <a:gd name="T4" fmla="*/ 16 w 69"/>
                  <a:gd name="T5" fmla="*/ 35 h 61"/>
                  <a:gd name="T6" fmla="*/ 11 w 69"/>
                  <a:gd name="T7" fmla="*/ 42 h 61"/>
                  <a:gd name="T8" fmla="*/ 0 w 69"/>
                  <a:gd name="T9" fmla="*/ 39 h 61"/>
                  <a:gd name="T10" fmla="*/ 1 w 69"/>
                  <a:gd name="T11" fmla="*/ 29 h 61"/>
                  <a:gd name="T12" fmla="*/ 4 w 69"/>
                  <a:gd name="T13" fmla="*/ 23 h 61"/>
                  <a:gd name="T14" fmla="*/ 5 w 69"/>
                  <a:gd name="T15" fmla="*/ 20 h 61"/>
                  <a:gd name="T16" fmla="*/ 6 w 69"/>
                  <a:gd name="T17" fmla="*/ 14 h 61"/>
                  <a:gd name="T18" fmla="*/ 10 w 69"/>
                  <a:gd name="T19" fmla="*/ 10 h 61"/>
                  <a:gd name="T20" fmla="*/ 13 w 69"/>
                  <a:gd name="T21" fmla="*/ 6 h 61"/>
                  <a:gd name="T22" fmla="*/ 19 w 69"/>
                  <a:gd name="T23" fmla="*/ 5 h 61"/>
                  <a:gd name="T24" fmla="*/ 23 w 69"/>
                  <a:gd name="T25" fmla="*/ 1 h 61"/>
                  <a:gd name="T26" fmla="*/ 25 w 69"/>
                  <a:gd name="T27" fmla="*/ 5 h 61"/>
                  <a:gd name="T28" fmla="*/ 27 w 69"/>
                  <a:gd name="T29" fmla="*/ 9 h 61"/>
                  <a:gd name="T30" fmla="*/ 28 w 69"/>
                  <a:gd name="T31" fmla="*/ 12 h 61"/>
                  <a:gd name="T32" fmla="*/ 29 w 69"/>
                  <a:gd name="T33" fmla="*/ 18 h 61"/>
                  <a:gd name="T34" fmla="*/ 31 w 69"/>
                  <a:gd name="T35" fmla="*/ 24 h 61"/>
                  <a:gd name="T36" fmla="*/ 33 w 69"/>
                  <a:gd name="T37" fmla="*/ 27 h 61"/>
                  <a:gd name="T38" fmla="*/ 34 w 69"/>
                  <a:gd name="T39" fmla="*/ 31 h 61"/>
                  <a:gd name="T40" fmla="*/ 35 w 69"/>
                  <a:gd name="T41" fmla="*/ 27 h 61"/>
                  <a:gd name="T42" fmla="*/ 37 w 69"/>
                  <a:gd name="T43" fmla="*/ 31 h 61"/>
                  <a:gd name="T44" fmla="*/ 44 w 69"/>
                  <a:gd name="T45" fmla="*/ 33 h 61"/>
                  <a:gd name="T46" fmla="*/ 48 w 69"/>
                  <a:gd name="T47" fmla="*/ 37 h 61"/>
                  <a:gd name="T48" fmla="*/ 53 w 69"/>
                  <a:gd name="T49" fmla="*/ 43 h 61"/>
                  <a:gd name="T50" fmla="*/ 57 w 69"/>
                  <a:gd name="T51" fmla="*/ 45 h 61"/>
                  <a:gd name="T52" fmla="*/ 62 w 69"/>
                  <a:gd name="T53" fmla="*/ 51 h 61"/>
                  <a:gd name="T54" fmla="*/ 64 w 69"/>
                  <a:gd name="T55" fmla="*/ 54 h 61"/>
                  <a:gd name="T56" fmla="*/ 68 w 69"/>
                  <a:gd name="T57" fmla="*/ 56 h 61"/>
                  <a:gd name="T58" fmla="*/ 69 w 69"/>
                  <a:gd name="T59" fmla="*/ 57 h 61"/>
                  <a:gd name="T60" fmla="*/ 63 w 69"/>
                  <a:gd name="T61" fmla="*/ 60 h 61"/>
                  <a:gd name="T62" fmla="*/ 60 w 69"/>
                  <a:gd name="T63" fmla="*/ 59 h 61"/>
                  <a:gd name="T64" fmla="*/ 58 w 69"/>
                  <a:gd name="T65" fmla="*/ 55 h 61"/>
                  <a:gd name="T66" fmla="*/ 53 w 69"/>
                  <a:gd name="T67" fmla="*/ 49 h 61"/>
                  <a:gd name="T68" fmla="*/ 48 w 69"/>
                  <a:gd name="T69" fmla="*/ 45 h 61"/>
                  <a:gd name="T70" fmla="*/ 40 w 69"/>
                  <a:gd name="T71" fmla="*/ 39 h 61"/>
                  <a:gd name="T72" fmla="*/ 29 w 69"/>
                  <a:gd name="T73" fmla="*/ 3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9" h="61">
                    <a:moveTo>
                      <a:pt x="29" y="38"/>
                    </a:moveTo>
                    <a:lnTo>
                      <a:pt x="27" y="37"/>
                    </a:lnTo>
                    <a:lnTo>
                      <a:pt x="25" y="37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16" y="35"/>
                    </a:lnTo>
                    <a:lnTo>
                      <a:pt x="14" y="33"/>
                    </a:lnTo>
                    <a:lnTo>
                      <a:pt x="11" y="42"/>
                    </a:lnTo>
                    <a:lnTo>
                      <a:pt x="8" y="39"/>
                    </a:lnTo>
                    <a:lnTo>
                      <a:pt x="0" y="39"/>
                    </a:lnTo>
                    <a:lnTo>
                      <a:pt x="0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5" y="20"/>
                    </a:lnTo>
                    <a:lnTo>
                      <a:pt x="5" y="16"/>
                    </a:lnTo>
                    <a:lnTo>
                      <a:pt x="6" y="14"/>
                    </a:lnTo>
                    <a:lnTo>
                      <a:pt x="6" y="10"/>
                    </a:lnTo>
                    <a:lnTo>
                      <a:pt x="10" y="10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9" y="5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7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9" y="18"/>
                    </a:lnTo>
                    <a:lnTo>
                      <a:pt x="29" y="22"/>
                    </a:lnTo>
                    <a:lnTo>
                      <a:pt x="31" y="24"/>
                    </a:lnTo>
                    <a:lnTo>
                      <a:pt x="31" y="26"/>
                    </a:lnTo>
                    <a:lnTo>
                      <a:pt x="33" y="27"/>
                    </a:lnTo>
                    <a:lnTo>
                      <a:pt x="34" y="29"/>
                    </a:lnTo>
                    <a:lnTo>
                      <a:pt x="34" y="31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8"/>
                    </a:lnTo>
                    <a:lnTo>
                      <a:pt x="37" y="31"/>
                    </a:lnTo>
                    <a:lnTo>
                      <a:pt x="40" y="33"/>
                    </a:lnTo>
                    <a:lnTo>
                      <a:pt x="44" y="33"/>
                    </a:lnTo>
                    <a:lnTo>
                      <a:pt x="46" y="35"/>
                    </a:lnTo>
                    <a:lnTo>
                      <a:pt x="48" y="37"/>
                    </a:lnTo>
                    <a:lnTo>
                      <a:pt x="52" y="40"/>
                    </a:lnTo>
                    <a:lnTo>
                      <a:pt x="53" y="43"/>
                    </a:lnTo>
                    <a:lnTo>
                      <a:pt x="54" y="44"/>
                    </a:lnTo>
                    <a:lnTo>
                      <a:pt x="57" y="45"/>
                    </a:lnTo>
                    <a:lnTo>
                      <a:pt x="60" y="49"/>
                    </a:lnTo>
                    <a:lnTo>
                      <a:pt x="62" y="51"/>
                    </a:lnTo>
                    <a:lnTo>
                      <a:pt x="63" y="51"/>
                    </a:lnTo>
                    <a:lnTo>
                      <a:pt x="64" y="54"/>
                    </a:lnTo>
                    <a:lnTo>
                      <a:pt x="65" y="55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69" y="57"/>
                    </a:lnTo>
                    <a:lnTo>
                      <a:pt x="65" y="61"/>
                    </a:lnTo>
                    <a:lnTo>
                      <a:pt x="63" y="60"/>
                    </a:lnTo>
                    <a:lnTo>
                      <a:pt x="62" y="60"/>
                    </a:lnTo>
                    <a:lnTo>
                      <a:pt x="60" y="59"/>
                    </a:lnTo>
                    <a:lnTo>
                      <a:pt x="59" y="56"/>
                    </a:lnTo>
                    <a:lnTo>
                      <a:pt x="58" y="55"/>
                    </a:lnTo>
                    <a:lnTo>
                      <a:pt x="56" y="51"/>
                    </a:lnTo>
                    <a:lnTo>
                      <a:pt x="53" y="49"/>
                    </a:lnTo>
                    <a:lnTo>
                      <a:pt x="51" y="48"/>
                    </a:lnTo>
                    <a:lnTo>
                      <a:pt x="48" y="45"/>
                    </a:lnTo>
                    <a:lnTo>
                      <a:pt x="47" y="43"/>
                    </a:lnTo>
                    <a:lnTo>
                      <a:pt x="40" y="39"/>
                    </a:lnTo>
                    <a:lnTo>
                      <a:pt x="35" y="38"/>
                    </a:lnTo>
                    <a:lnTo>
                      <a:pt x="29" y="3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89" name="Freeform 1257"/>
              <p:cNvSpPr>
                <a:spLocks/>
              </p:cNvSpPr>
              <p:nvPr/>
            </p:nvSpPr>
            <p:spPr bwMode="auto">
              <a:xfrm>
                <a:off x="3067" y="1698"/>
                <a:ext cx="2" cy="5"/>
              </a:xfrm>
              <a:custGeom>
                <a:avLst/>
                <a:gdLst>
                  <a:gd name="T0" fmla="*/ 0 w 2"/>
                  <a:gd name="T1" fmla="*/ 4 h 5"/>
                  <a:gd name="T2" fmla="*/ 0 w 2"/>
                  <a:gd name="T3" fmla="*/ 5 h 5"/>
                  <a:gd name="T4" fmla="*/ 1 w 2"/>
                  <a:gd name="T5" fmla="*/ 4 h 5"/>
                  <a:gd name="T6" fmla="*/ 1 w 2"/>
                  <a:gd name="T7" fmla="*/ 2 h 5"/>
                  <a:gd name="T8" fmla="*/ 2 w 2"/>
                  <a:gd name="T9" fmla="*/ 1 h 5"/>
                  <a:gd name="T10" fmla="*/ 2 w 2"/>
                  <a:gd name="T11" fmla="*/ 0 h 5"/>
                  <a:gd name="T12" fmla="*/ 0 w 2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0" y="4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90" name="Freeform 1258"/>
              <p:cNvSpPr>
                <a:spLocks/>
              </p:cNvSpPr>
              <p:nvPr/>
            </p:nvSpPr>
            <p:spPr bwMode="auto">
              <a:xfrm>
                <a:off x="3074" y="1687"/>
                <a:ext cx="6" cy="13"/>
              </a:xfrm>
              <a:custGeom>
                <a:avLst/>
                <a:gdLst>
                  <a:gd name="T0" fmla="*/ 6 w 6"/>
                  <a:gd name="T1" fmla="*/ 1 h 13"/>
                  <a:gd name="T2" fmla="*/ 5 w 6"/>
                  <a:gd name="T3" fmla="*/ 0 h 13"/>
                  <a:gd name="T4" fmla="*/ 3 w 6"/>
                  <a:gd name="T5" fmla="*/ 0 h 13"/>
                  <a:gd name="T6" fmla="*/ 1 w 6"/>
                  <a:gd name="T7" fmla="*/ 1 h 13"/>
                  <a:gd name="T8" fmla="*/ 0 w 6"/>
                  <a:gd name="T9" fmla="*/ 4 h 13"/>
                  <a:gd name="T10" fmla="*/ 0 w 6"/>
                  <a:gd name="T11" fmla="*/ 5 h 13"/>
                  <a:gd name="T12" fmla="*/ 1 w 6"/>
                  <a:gd name="T13" fmla="*/ 7 h 13"/>
                  <a:gd name="T14" fmla="*/ 1 w 6"/>
                  <a:gd name="T15" fmla="*/ 8 h 13"/>
                  <a:gd name="T16" fmla="*/ 3 w 6"/>
                  <a:gd name="T17" fmla="*/ 8 h 13"/>
                  <a:gd name="T18" fmla="*/ 1 w 6"/>
                  <a:gd name="T19" fmla="*/ 10 h 13"/>
                  <a:gd name="T20" fmla="*/ 0 w 6"/>
                  <a:gd name="T21" fmla="*/ 12 h 13"/>
                  <a:gd name="T22" fmla="*/ 1 w 6"/>
                  <a:gd name="T23" fmla="*/ 13 h 13"/>
                  <a:gd name="T24" fmla="*/ 4 w 6"/>
                  <a:gd name="T25" fmla="*/ 13 h 13"/>
                  <a:gd name="T26" fmla="*/ 5 w 6"/>
                  <a:gd name="T27" fmla="*/ 12 h 13"/>
                  <a:gd name="T28" fmla="*/ 6 w 6"/>
                  <a:gd name="T29" fmla="*/ 10 h 13"/>
                  <a:gd name="T30" fmla="*/ 6 w 6"/>
                  <a:gd name="T3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13">
                    <a:moveTo>
                      <a:pt x="6" y="1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91" name="Freeform 1259"/>
              <p:cNvSpPr>
                <a:spLocks/>
              </p:cNvSpPr>
              <p:nvPr/>
            </p:nvSpPr>
            <p:spPr bwMode="auto">
              <a:xfrm>
                <a:off x="2921" y="1491"/>
                <a:ext cx="99" cy="61"/>
              </a:xfrm>
              <a:custGeom>
                <a:avLst/>
                <a:gdLst>
                  <a:gd name="T0" fmla="*/ 11 w 99"/>
                  <a:gd name="T1" fmla="*/ 40 h 61"/>
                  <a:gd name="T2" fmla="*/ 7 w 99"/>
                  <a:gd name="T3" fmla="*/ 38 h 61"/>
                  <a:gd name="T4" fmla="*/ 6 w 99"/>
                  <a:gd name="T5" fmla="*/ 33 h 61"/>
                  <a:gd name="T6" fmla="*/ 2 w 99"/>
                  <a:gd name="T7" fmla="*/ 31 h 61"/>
                  <a:gd name="T8" fmla="*/ 0 w 99"/>
                  <a:gd name="T9" fmla="*/ 28 h 61"/>
                  <a:gd name="T10" fmla="*/ 6 w 99"/>
                  <a:gd name="T11" fmla="*/ 27 h 61"/>
                  <a:gd name="T12" fmla="*/ 9 w 99"/>
                  <a:gd name="T13" fmla="*/ 25 h 61"/>
                  <a:gd name="T14" fmla="*/ 11 w 99"/>
                  <a:gd name="T15" fmla="*/ 23 h 61"/>
                  <a:gd name="T16" fmla="*/ 13 w 99"/>
                  <a:gd name="T17" fmla="*/ 19 h 61"/>
                  <a:gd name="T18" fmla="*/ 14 w 99"/>
                  <a:gd name="T19" fmla="*/ 16 h 61"/>
                  <a:gd name="T20" fmla="*/ 17 w 99"/>
                  <a:gd name="T21" fmla="*/ 14 h 61"/>
                  <a:gd name="T22" fmla="*/ 18 w 99"/>
                  <a:gd name="T23" fmla="*/ 11 h 61"/>
                  <a:gd name="T24" fmla="*/ 20 w 99"/>
                  <a:gd name="T25" fmla="*/ 8 h 61"/>
                  <a:gd name="T26" fmla="*/ 23 w 99"/>
                  <a:gd name="T27" fmla="*/ 6 h 61"/>
                  <a:gd name="T28" fmla="*/ 27 w 99"/>
                  <a:gd name="T29" fmla="*/ 3 h 61"/>
                  <a:gd name="T30" fmla="*/ 31 w 99"/>
                  <a:gd name="T31" fmla="*/ 2 h 61"/>
                  <a:gd name="T32" fmla="*/ 40 w 99"/>
                  <a:gd name="T33" fmla="*/ 3 h 61"/>
                  <a:gd name="T34" fmla="*/ 43 w 99"/>
                  <a:gd name="T35" fmla="*/ 3 h 61"/>
                  <a:gd name="T36" fmla="*/ 46 w 99"/>
                  <a:gd name="T37" fmla="*/ 5 h 61"/>
                  <a:gd name="T38" fmla="*/ 48 w 99"/>
                  <a:gd name="T39" fmla="*/ 7 h 61"/>
                  <a:gd name="T40" fmla="*/ 52 w 99"/>
                  <a:gd name="T41" fmla="*/ 5 h 61"/>
                  <a:gd name="T42" fmla="*/ 59 w 99"/>
                  <a:gd name="T43" fmla="*/ 3 h 61"/>
                  <a:gd name="T44" fmla="*/ 63 w 99"/>
                  <a:gd name="T45" fmla="*/ 2 h 61"/>
                  <a:gd name="T46" fmla="*/ 66 w 99"/>
                  <a:gd name="T47" fmla="*/ 0 h 61"/>
                  <a:gd name="T48" fmla="*/ 71 w 99"/>
                  <a:gd name="T49" fmla="*/ 2 h 61"/>
                  <a:gd name="T50" fmla="*/ 72 w 99"/>
                  <a:gd name="T51" fmla="*/ 6 h 61"/>
                  <a:gd name="T52" fmla="*/ 78 w 99"/>
                  <a:gd name="T53" fmla="*/ 13 h 61"/>
                  <a:gd name="T54" fmla="*/ 81 w 99"/>
                  <a:gd name="T55" fmla="*/ 16 h 61"/>
                  <a:gd name="T56" fmla="*/ 82 w 99"/>
                  <a:gd name="T57" fmla="*/ 19 h 61"/>
                  <a:gd name="T58" fmla="*/ 83 w 99"/>
                  <a:gd name="T59" fmla="*/ 25 h 61"/>
                  <a:gd name="T60" fmla="*/ 82 w 99"/>
                  <a:gd name="T61" fmla="*/ 35 h 61"/>
                  <a:gd name="T62" fmla="*/ 84 w 99"/>
                  <a:gd name="T63" fmla="*/ 39 h 61"/>
                  <a:gd name="T64" fmla="*/ 88 w 99"/>
                  <a:gd name="T65" fmla="*/ 40 h 61"/>
                  <a:gd name="T66" fmla="*/ 92 w 99"/>
                  <a:gd name="T67" fmla="*/ 38 h 61"/>
                  <a:gd name="T68" fmla="*/ 99 w 99"/>
                  <a:gd name="T69" fmla="*/ 40 h 61"/>
                  <a:gd name="T70" fmla="*/ 98 w 99"/>
                  <a:gd name="T71" fmla="*/ 44 h 61"/>
                  <a:gd name="T72" fmla="*/ 94 w 99"/>
                  <a:gd name="T73" fmla="*/ 45 h 61"/>
                  <a:gd name="T74" fmla="*/ 92 w 99"/>
                  <a:gd name="T75" fmla="*/ 45 h 61"/>
                  <a:gd name="T76" fmla="*/ 90 w 99"/>
                  <a:gd name="T77" fmla="*/ 45 h 61"/>
                  <a:gd name="T78" fmla="*/ 89 w 99"/>
                  <a:gd name="T79" fmla="*/ 47 h 61"/>
                  <a:gd name="T80" fmla="*/ 90 w 99"/>
                  <a:gd name="T81" fmla="*/ 49 h 61"/>
                  <a:gd name="T82" fmla="*/ 88 w 99"/>
                  <a:gd name="T83" fmla="*/ 55 h 61"/>
                  <a:gd name="T84" fmla="*/ 87 w 99"/>
                  <a:gd name="T85" fmla="*/ 59 h 61"/>
                  <a:gd name="T86" fmla="*/ 82 w 99"/>
                  <a:gd name="T87" fmla="*/ 58 h 61"/>
                  <a:gd name="T88" fmla="*/ 79 w 99"/>
                  <a:gd name="T89" fmla="*/ 56 h 61"/>
                  <a:gd name="T90" fmla="*/ 73 w 99"/>
                  <a:gd name="T91" fmla="*/ 55 h 61"/>
                  <a:gd name="T92" fmla="*/ 70 w 99"/>
                  <a:gd name="T93" fmla="*/ 53 h 61"/>
                  <a:gd name="T94" fmla="*/ 65 w 99"/>
                  <a:gd name="T95" fmla="*/ 55 h 61"/>
                  <a:gd name="T96" fmla="*/ 64 w 99"/>
                  <a:gd name="T97" fmla="*/ 55 h 61"/>
                  <a:gd name="T98" fmla="*/ 58 w 99"/>
                  <a:gd name="T99" fmla="*/ 59 h 61"/>
                  <a:gd name="T100" fmla="*/ 54 w 99"/>
                  <a:gd name="T101" fmla="*/ 61 h 61"/>
                  <a:gd name="T102" fmla="*/ 38 w 99"/>
                  <a:gd name="T103" fmla="*/ 59 h 61"/>
                  <a:gd name="T104" fmla="*/ 35 w 99"/>
                  <a:gd name="T105" fmla="*/ 58 h 61"/>
                  <a:gd name="T106" fmla="*/ 30 w 99"/>
                  <a:gd name="T107" fmla="*/ 58 h 61"/>
                  <a:gd name="T108" fmla="*/ 27 w 99"/>
                  <a:gd name="T109" fmla="*/ 56 h 61"/>
                  <a:gd name="T110" fmla="*/ 25 w 99"/>
                  <a:gd name="T111" fmla="*/ 53 h 61"/>
                  <a:gd name="T112" fmla="*/ 24 w 99"/>
                  <a:gd name="T113" fmla="*/ 47 h 61"/>
                  <a:gd name="T114" fmla="*/ 23 w 99"/>
                  <a:gd name="T115" fmla="*/ 47 h 61"/>
                  <a:gd name="T116" fmla="*/ 20 w 99"/>
                  <a:gd name="T117" fmla="*/ 50 h 61"/>
                  <a:gd name="T118" fmla="*/ 17 w 99"/>
                  <a:gd name="T119" fmla="*/ 47 h 61"/>
                  <a:gd name="T120" fmla="*/ 12 w 99"/>
                  <a:gd name="T121" fmla="*/ 45 h 61"/>
                  <a:gd name="T122" fmla="*/ 12 w 99"/>
                  <a:gd name="T123" fmla="*/ 4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" h="61">
                    <a:moveTo>
                      <a:pt x="13" y="40"/>
                    </a:moveTo>
                    <a:lnTo>
                      <a:pt x="11" y="40"/>
                    </a:lnTo>
                    <a:lnTo>
                      <a:pt x="9" y="39"/>
                    </a:lnTo>
                    <a:lnTo>
                      <a:pt x="7" y="38"/>
                    </a:lnTo>
                    <a:lnTo>
                      <a:pt x="6" y="36"/>
                    </a:lnTo>
                    <a:lnTo>
                      <a:pt x="6" y="33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9" y="25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3" y="22"/>
                    </a:lnTo>
                    <a:lnTo>
                      <a:pt x="13" y="19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7" y="14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1" y="2"/>
                    </a:lnTo>
                    <a:lnTo>
                      <a:pt x="32" y="3"/>
                    </a:lnTo>
                    <a:lnTo>
                      <a:pt x="40" y="3"/>
                    </a:lnTo>
                    <a:lnTo>
                      <a:pt x="41" y="5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48" y="6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2" y="5"/>
                    </a:lnTo>
                    <a:lnTo>
                      <a:pt x="56" y="5"/>
                    </a:lnTo>
                    <a:lnTo>
                      <a:pt x="59" y="3"/>
                    </a:lnTo>
                    <a:lnTo>
                      <a:pt x="61" y="3"/>
                    </a:lnTo>
                    <a:lnTo>
                      <a:pt x="63" y="2"/>
                    </a:lnTo>
                    <a:lnTo>
                      <a:pt x="65" y="1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1" y="2"/>
                    </a:lnTo>
                    <a:lnTo>
                      <a:pt x="72" y="5"/>
                    </a:lnTo>
                    <a:lnTo>
                      <a:pt x="72" y="6"/>
                    </a:lnTo>
                    <a:lnTo>
                      <a:pt x="73" y="8"/>
                    </a:lnTo>
                    <a:lnTo>
                      <a:pt x="78" y="13"/>
                    </a:lnTo>
                    <a:lnTo>
                      <a:pt x="79" y="16"/>
                    </a:lnTo>
                    <a:lnTo>
                      <a:pt x="81" y="16"/>
                    </a:lnTo>
                    <a:lnTo>
                      <a:pt x="82" y="18"/>
                    </a:lnTo>
                    <a:lnTo>
                      <a:pt x="82" y="19"/>
                    </a:lnTo>
                    <a:lnTo>
                      <a:pt x="83" y="21"/>
                    </a:lnTo>
                    <a:lnTo>
                      <a:pt x="83" y="25"/>
                    </a:lnTo>
                    <a:lnTo>
                      <a:pt x="82" y="27"/>
                    </a:lnTo>
                    <a:lnTo>
                      <a:pt x="82" y="35"/>
                    </a:lnTo>
                    <a:lnTo>
                      <a:pt x="83" y="36"/>
                    </a:lnTo>
                    <a:lnTo>
                      <a:pt x="84" y="39"/>
                    </a:lnTo>
                    <a:lnTo>
                      <a:pt x="86" y="39"/>
                    </a:lnTo>
                    <a:lnTo>
                      <a:pt x="88" y="40"/>
                    </a:lnTo>
                    <a:lnTo>
                      <a:pt x="90" y="39"/>
                    </a:lnTo>
                    <a:lnTo>
                      <a:pt x="92" y="38"/>
                    </a:lnTo>
                    <a:lnTo>
                      <a:pt x="98" y="38"/>
                    </a:lnTo>
                    <a:lnTo>
                      <a:pt x="99" y="40"/>
                    </a:lnTo>
                    <a:lnTo>
                      <a:pt x="98" y="41"/>
                    </a:lnTo>
                    <a:lnTo>
                      <a:pt x="98" y="44"/>
                    </a:lnTo>
                    <a:lnTo>
                      <a:pt x="96" y="45"/>
                    </a:lnTo>
                    <a:lnTo>
                      <a:pt x="94" y="45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0" y="42"/>
                    </a:lnTo>
                    <a:lnTo>
                      <a:pt x="90" y="45"/>
                    </a:lnTo>
                    <a:lnTo>
                      <a:pt x="89" y="46"/>
                    </a:lnTo>
                    <a:lnTo>
                      <a:pt x="89" y="47"/>
                    </a:lnTo>
                    <a:lnTo>
                      <a:pt x="88" y="50"/>
                    </a:lnTo>
                    <a:lnTo>
                      <a:pt x="90" y="49"/>
                    </a:lnTo>
                    <a:lnTo>
                      <a:pt x="87" y="52"/>
                    </a:lnTo>
                    <a:lnTo>
                      <a:pt x="88" y="55"/>
                    </a:lnTo>
                    <a:lnTo>
                      <a:pt x="87" y="56"/>
                    </a:lnTo>
                    <a:lnTo>
                      <a:pt x="87" y="59"/>
                    </a:lnTo>
                    <a:lnTo>
                      <a:pt x="84" y="59"/>
                    </a:lnTo>
                    <a:lnTo>
                      <a:pt x="82" y="58"/>
                    </a:lnTo>
                    <a:lnTo>
                      <a:pt x="81" y="58"/>
                    </a:lnTo>
                    <a:lnTo>
                      <a:pt x="79" y="56"/>
                    </a:lnTo>
                    <a:lnTo>
                      <a:pt x="75" y="56"/>
                    </a:lnTo>
                    <a:lnTo>
                      <a:pt x="73" y="55"/>
                    </a:lnTo>
                    <a:lnTo>
                      <a:pt x="71" y="53"/>
                    </a:lnTo>
                    <a:lnTo>
                      <a:pt x="70" y="53"/>
                    </a:lnTo>
                    <a:lnTo>
                      <a:pt x="67" y="55"/>
                    </a:lnTo>
                    <a:lnTo>
                      <a:pt x="65" y="55"/>
                    </a:lnTo>
                    <a:lnTo>
                      <a:pt x="64" y="56"/>
                    </a:lnTo>
                    <a:lnTo>
                      <a:pt x="64" y="55"/>
                    </a:lnTo>
                    <a:lnTo>
                      <a:pt x="59" y="57"/>
                    </a:lnTo>
                    <a:lnTo>
                      <a:pt x="58" y="59"/>
                    </a:lnTo>
                    <a:lnTo>
                      <a:pt x="56" y="59"/>
                    </a:lnTo>
                    <a:lnTo>
                      <a:pt x="54" y="61"/>
                    </a:lnTo>
                    <a:lnTo>
                      <a:pt x="52" y="59"/>
                    </a:lnTo>
                    <a:lnTo>
                      <a:pt x="38" y="59"/>
                    </a:lnTo>
                    <a:lnTo>
                      <a:pt x="36" y="58"/>
                    </a:lnTo>
                    <a:lnTo>
                      <a:pt x="35" y="58"/>
                    </a:lnTo>
                    <a:lnTo>
                      <a:pt x="32" y="57"/>
                    </a:lnTo>
                    <a:lnTo>
                      <a:pt x="30" y="58"/>
                    </a:lnTo>
                    <a:lnTo>
                      <a:pt x="29" y="58"/>
                    </a:lnTo>
                    <a:lnTo>
                      <a:pt x="27" y="56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4" y="52"/>
                    </a:lnTo>
                    <a:lnTo>
                      <a:pt x="24" y="47"/>
                    </a:lnTo>
                    <a:lnTo>
                      <a:pt x="23" y="46"/>
                    </a:lnTo>
                    <a:lnTo>
                      <a:pt x="23" y="47"/>
                    </a:lnTo>
                    <a:lnTo>
                      <a:pt x="20" y="49"/>
                    </a:lnTo>
                    <a:lnTo>
                      <a:pt x="20" y="50"/>
                    </a:lnTo>
                    <a:lnTo>
                      <a:pt x="18" y="49"/>
                    </a:lnTo>
                    <a:lnTo>
                      <a:pt x="17" y="47"/>
                    </a:lnTo>
                    <a:lnTo>
                      <a:pt x="14" y="47"/>
                    </a:lnTo>
                    <a:lnTo>
                      <a:pt x="12" y="45"/>
                    </a:lnTo>
                    <a:lnTo>
                      <a:pt x="13" y="44"/>
                    </a:lnTo>
                    <a:lnTo>
                      <a:pt x="12" y="42"/>
                    </a:lnTo>
                    <a:lnTo>
                      <a:pt x="13" y="4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92" name="Freeform 1260"/>
              <p:cNvSpPr>
                <a:spLocks/>
              </p:cNvSpPr>
              <p:nvPr/>
            </p:nvSpPr>
            <p:spPr bwMode="auto">
              <a:xfrm>
                <a:off x="2942" y="1544"/>
                <a:ext cx="66" cy="38"/>
              </a:xfrm>
              <a:custGeom>
                <a:avLst/>
                <a:gdLst>
                  <a:gd name="T0" fmla="*/ 3 w 66"/>
                  <a:gd name="T1" fmla="*/ 17 h 38"/>
                  <a:gd name="T2" fmla="*/ 2 w 66"/>
                  <a:gd name="T3" fmla="*/ 21 h 38"/>
                  <a:gd name="T4" fmla="*/ 0 w 66"/>
                  <a:gd name="T5" fmla="*/ 25 h 38"/>
                  <a:gd name="T6" fmla="*/ 3 w 66"/>
                  <a:gd name="T7" fmla="*/ 26 h 38"/>
                  <a:gd name="T8" fmla="*/ 6 w 66"/>
                  <a:gd name="T9" fmla="*/ 28 h 38"/>
                  <a:gd name="T10" fmla="*/ 8 w 66"/>
                  <a:gd name="T11" fmla="*/ 32 h 38"/>
                  <a:gd name="T12" fmla="*/ 6 w 66"/>
                  <a:gd name="T13" fmla="*/ 34 h 38"/>
                  <a:gd name="T14" fmla="*/ 8 w 66"/>
                  <a:gd name="T15" fmla="*/ 37 h 38"/>
                  <a:gd name="T16" fmla="*/ 17 w 66"/>
                  <a:gd name="T17" fmla="*/ 36 h 38"/>
                  <a:gd name="T18" fmla="*/ 23 w 66"/>
                  <a:gd name="T19" fmla="*/ 33 h 38"/>
                  <a:gd name="T20" fmla="*/ 26 w 66"/>
                  <a:gd name="T21" fmla="*/ 36 h 38"/>
                  <a:gd name="T22" fmla="*/ 28 w 66"/>
                  <a:gd name="T23" fmla="*/ 36 h 38"/>
                  <a:gd name="T24" fmla="*/ 31 w 66"/>
                  <a:gd name="T25" fmla="*/ 37 h 38"/>
                  <a:gd name="T26" fmla="*/ 34 w 66"/>
                  <a:gd name="T27" fmla="*/ 37 h 38"/>
                  <a:gd name="T28" fmla="*/ 40 w 66"/>
                  <a:gd name="T29" fmla="*/ 36 h 38"/>
                  <a:gd name="T30" fmla="*/ 43 w 66"/>
                  <a:gd name="T31" fmla="*/ 32 h 38"/>
                  <a:gd name="T32" fmla="*/ 45 w 66"/>
                  <a:gd name="T33" fmla="*/ 30 h 38"/>
                  <a:gd name="T34" fmla="*/ 49 w 66"/>
                  <a:gd name="T35" fmla="*/ 28 h 38"/>
                  <a:gd name="T36" fmla="*/ 52 w 66"/>
                  <a:gd name="T37" fmla="*/ 27 h 38"/>
                  <a:gd name="T38" fmla="*/ 60 w 66"/>
                  <a:gd name="T39" fmla="*/ 28 h 38"/>
                  <a:gd name="T40" fmla="*/ 58 w 66"/>
                  <a:gd name="T41" fmla="*/ 26 h 38"/>
                  <a:gd name="T42" fmla="*/ 56 w 66"/>
                  <a:gd name="T43" fmla="*/ 22 h 38"/>
                  <a:gd name="T44" fmla="*/ 56 w 66"/>
                  <a:gd name="T45" fmla="*/ 21 h 38"/>
                  <a:gd name="T46" fmla="*/ 58 w 66"/>
                  <a:gd name="T47" fmla="*/ 19 h 38"/>
                  <a:gd name="T48" fmla="*/ 60 w 66"/>
                  <a:gd name="T49" fmla="*/ 13 h 38"/>
                  <a:gd name="T50" fmla="*/ 66 w 66"/>
                  <a:gd name="T51" fmla="*/ 10 h 38"/>
                  <a:gd name="T52" fmla="*/ 63 w 66"/>
                  <a:gd name="T53" fmla="*/ 6 h 38"/>
                  <a:gd name="T54" fmla="*/ 60 w 66"/>
                  <a:gd name="T55" fmla="*/ 5 h 38"/>
                  <a:gd name="T56" fmla="*/ 54 w 66"/>
                  <a:gd name="T57" fmla="*/ 3 h 38"/>
                  <a:gd name="T58" fmla="*/ 50 w 66"/>
                  <a:gd name="T59" fmla="*/ 0 h 38"/>
                  <a:gd name="T60" fmla="*/ 46 w 66"/>
                  <a:gd name="T61" fmla="*/ 2 h 38"/>
                  <a:gd name="T62" fmla="*/ 43 w 66"/>
                  <a:gd name="T63" fmla="*/ 3 h 38"/>
                  <a:gd name="T64" fmla="*/ 38 w 66"/>
                  <a:gd name="T65" fmla="*/ 4 h 38"/>
                  <a:gd name="T66" fmla="*/ 35 w 66"/>
                  <a:gd name="T67" fmla="*/ 6 h 38"/>
                  <a:gd name="T68" fmla="*/ 31 w 66"/>
                  <a:gd name="T69" fmla="*/ 6 h 38"/>
                  <a:gd name="T70" fmla="*/ 15 w 66"/>
                  <a:gd name="T71" fmla="*/ 5 h 38"/>
                  <a:gd name="T72" fmla="*/ 11 w 66"/>
                  <a:gd name="T73" fmla="*/ 4 h 38"/>
                  <a:gd name="T74" fmla="*/ 8 w 66"/>
                  <a:gd name="T75" fmla="*/ 5 h 38"/>
                  <a:gd name="T76" fmla="*/ 6 w 66"/>
                  <a:gd name="T77" fmla="*/ 0 h 38"/>
                  <a:gd name="T78" fmla="*/ 4 w 66"/>
                  <a:gd name="T79" fmla="*/ 2 h 38"/>
                  <a:gd name="T80" fmla="*/ 2 w 66"/>
                  <a:gd name="T81" fmla="*/ 3 h 38"/>
                  <a:gd name="T82" fmla="*/ 3 w 66"/>
                  <a:gd name="T83" fmla="*/ 10 h 38"/>
                  <a:gd name="T84" fmla="*/ 6 w 66"/>
                  <a:gd name="T85" fmla="*/ 13 h 38"/>
                  <a:gd name="T86" fmla="*/ 5 w 66"/>
                  <a:gd name="T87" fmla="*/ 1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6" h="38">
                    <a:moveTo>
                      <a:pt x="4" y="17"/>
                    </a:moveTo>
                    <a:lnTo>
                      <a:pt x="3" y="17"/>
                    </a:lnTo>
                    <a:lnTo>
                      <a:pt x="3" y="19"/>
                    </a:lnTo>
                    <a:lnTo>
                      <a:pt x="2" y="21"/>
                    </a:lnTo>
                    <a:lnTo>
                      <a:pt x="3" y="22"/>
                    </a:lnTo>
                    <a:lnTo>
                      <a:pt x="0" y="25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4" y="27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10" y="36"/>
                    </a:lnTo>
                    <a:lnTo>
                      <a:pt x="17" y="36"/>
                    </a:lnTo>
                    <a:lnTo>
                      <a:pt x="19" y="33"/>
                    </a:lnTo>
                    <a:lnTo>
                      <a:pt x="23" y="33"/>
                    </a:lnTo>
                    <a:lnTo>
                      <a:pt x="25" y="36"/>
                    </a:lnTo>
                    <a:lnTo>
                      <a:pt x="26" y="36"/>
                    </a:lnTo>
                    <a:lnTo>
                      <a:pt x="26" y="37"/>
                    </a:lnTo>
                    <a:lnTo>
                      <a:pt x="28" y="36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2" y="38"/>
                    </a:lnTo>
                    <a:lnTo>
                      <a:pt x="34" y="37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40" y="31"/>
                    </a:lnTo>
                    <a:lnTo>
                      <a:pt x="43" y="32"/>
                    </a:lnTo>
                    <a:lnTo>
                      <a:pt x="43" y="31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9" y="28"/>
                    </a:lnTo>
                    <a:lnTo>
                      <a:pt x="49" y="27"/>
                    </a:lnTo>
                    <a:lnTo>
                      <a:pt x="52" y="27"/>
                    </a:lnTo>
                    <a:lnTo>
                      <a:pt x="55" y="28"/>
                    </a:lnTo>
                    <a:lnTo>
                      <a:pt x="60" y="28"/>
                    </a:lnTo>
                    <a:lnTo>
                      <a:pt x="60" y="27"/>
                    </a:lnTo>
                    <a:lnTo>
                      <a:pt x="58" y="26"/>
                    </a:lnTo>
                    <a:lnTo>
                      <a:pt x="57" y="24"/>
                    </a:lnTo>
                    <a:lnTo>
                      <a:pt x="56" y="22"/>
                    </a:lnTo>
                    <a:lnTo>
                      <a:pt x="55" y="22"/>
                    </a:lnTo>
                    <a:lnTo>
                      <a:pt x="56" y="21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58" y="14"/>
                    </a:lnTo>
                    <a:lnTo>
                      <a:pt x="60" y="13"/>
                    </a:lnTo>
                    <a:lnTo>
                      <a:pt x="61" y="10"/>
                    </a:lnTo>
                    <a:lnTo>
                      <a:pt x="66" y="10"/>
                    </a:lnTo>
                    <a:lnTo>
                      <a:pt x="66" y="6"/>
                    </a:lnTo>
                    <a:lnTo>
                      <a:pt x="63" y="6"/>
                    </a:lnTo>
                    <a:lnTo>
                      <a:pt x="61" y="5"/>
                    </a:lnTo>
                    <a:lnTo>
                      <a:pt x="60" y="5"/>
                    </a:lnTo>
                    <a:lnTo>
                      <a:pt x="58" y="3"/>
                    </a:lnTo>
                    <a:lnTo>
                      <a:pt x="54" y="3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38" y="4"/>
                    </a:lnTo>
                    <a:lnTo>
                      <a:pt x="37" y="6"/>
                    </a:lnTo>
                    <a:lnTo>
                      <a:pt x="35" y="6"/>
                    </a:lnTo>
                    <a:lnTo>
                      <a:pt x="33" y="8"/>
                    </a:lnTo>
                    <a:lnTo>
                      <a:pt x="31" y="6"/>
                    </a:lnTo>
                    <a:lnTo>
                      <a:pt x="17" y="6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3"/>
                    </a:lnTo>
                    <a:lnTo>
                      <a:pt x="8" y="14"/>
                    </a:lnTo>
                    <a:lnTo>
                      <a:pt x="5" y="17"/>
                    </a:lnTo>
                    <a:lnTo>
                      <a:pt x="4" y="1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93" name="Rectangle 1261"/>
              <p:cNvSpPr>
                <a:spLocks noChangeArrowheads="1"/>
              </p:cNvSpPr>
              <p:nvPr/>
            </p:nvSpPr>
            <p:spPr bwMode="auto">
              <a:xfrm>
                <a:off x="4451" y="2046"/>
                <a:ext cx="1" cy="1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94" name="Freeform 1262"/>
              <p:cNvSpPr>
                <a:spLocks/>
              </p:cNvSpPr>
              <p:nvPr/>
            </p:nvSpPr>
            <p:spPr bwMode="auto">
              <a:xfrm>
                <a:off x="3146" y="1907"/>
                <a:ext cx="17" cy="19"/>
              </a:xfrm>
              <a:custGeom>
                <a:avLst/>
                <a:gdLst>
                  <a:gd name="T0" fmla="*/ 11 w 17"/>
                  <a:gd name="T1" fmla="*/ 3 h 19"/>
                  <a:gd name="T2" fmla="*/ 13 w 17"/>
                  <a:gd name="T3" fmla="*/ 0 h 19"/>
                  <a:gd name="T4" fmla="*/ 14 w 17"/>
                  <a:gd name="T5" fmla="*/ 2 h 19"/>
                  <a:gd name="T6" fmla="*/ 15 w 17"/>
                  <a:gd name="T7" fmla="*/ 4 h 19"/>
                  <a:gd name="T8" fmla="*/ 17 w 17"/>
                  <a:gd name="T9" fmla="*/ 5 h 19"/>
                  <a:gd name="T10" fmla="*/ 17 w 17"/>
                  <a:gd name="T11" fmla="*/ 8 h 19"/>
                  <a:gd name="T12" fmla="*/ 14 w 17"/>
                  <a:gd name="T13" fmla="*/ 8 h 19"/>
                  <a:gd name="T14" fmla="*/ 13 w 17"/>
                  <a:gd name="T15" fmla="*/ 9 h 19"/>
                  <a:gd name="T16" fmla="*/ 11 w 17"/>
                  <a:gd name="T17" fmla="*/ 10 h 19"/>
                  <a:gd name="T18" fmla="*/ 8 w 17"/>
                  <a:gd name="T19" fmla="*/ 13 h 19"/>
                  <a:gd name="T20" fmla="*/ 7 w 17"/>
                  <a:gd name="T21" fmla="*/ 13 h 19"/>
                  <a:gd name="T22" fmla="*/ 11 w 17"/>
                  <a:gd name="T23" fmla="*/ 13 h 19"/>
                  <a:gd name="T24" fmla="*/ 12 w 17"/>
                  <a:gd name="T25" fmla="*/ 11 h 19"/>
                  <a:gd name="T26" fmla="*/ 13 w 17"/>
                  <a:gd name="T27" fmla="*/ 13 h 19"/>
                  <a:gd name="T28" fmla="*/ 14 w 17"/>
                  <a:gd name="T29" fmla="*/ 13 h 19"/>
                  <a:gd name="T30" fmla="*/ 15 w 17"/>
                  <a:gd name="T31" fmla="*/ 14 h 19"/>
                  <a:gd name="T32" fmla="*/ 14 w 17"/>
                  <a:gd name="T33" fmla="*/ 14 h 19"/>
                  <a:gd name="T34" fmla="*/ 12 w 17"/>
                  <a:gd name="T35" fmla="*/ 17 h 19"/>
                  <a:gd name="T36" fmla="*/ 12 w 17"/>
                  <a:gd name="T37" fmla="*/ 19 h 19"/>
                  <a:gd name="T38" fmla="*/ 9 w 17"/>
                  <a:gd name="T39" fmla="*/ 17 h 19"/>
                  <a:gd name="T40" fmla="*/ 8 w 17"/>
                  <a:gd name="T41" fmla="*/ 17 h 19"/>
                  <a:gd name="T42" fmla="*/ 6 w 17"/>
                  <a:gd name="T43" fmla="*/ 19 h 19"/>
                  <a:gd name="T44" fmla="*/ 0 w 17"/>
                  <a:gd name="T45" fmla="*/ 19 h 19"/>
                  <a:gd name="T46" fmla="*/ 0 w 17"/>
                  <a:gd name="T47" fmla="*/ 11 h 19"/>
                  <a:gd name="T48" fmla="*/ 2 w 17"/>
                  <a:gd name="T49" fmla="*/ 9 h 19"/>
                  <a:gd name="T50" fmla="*/ 3 w 17"/>
                  <a:gd name="T51" fmla="*/ 6 h 19"/>
                  <a:gd name="T52" fmla="*/ 4 w 17"/>
                  <a:gd name="T53" fmla="*/ 5 h 19"/>
                  <a:gd name="T54" fmla="*/ 6 w 17"/>
                  <a:gd name="T55" fmla="*/ 3 h 19"/>
                  <a:gd name="T56" fmla="*/ 7 w 17"/>
                  <a:gd name="T57" fmla="*/ 3 h 19"/>
                  <a:gd name="T58" fmla="*/ 9 w 17"/>
                  <a:gd name="T59" fmla="*/ 4 h 19"/>
                  <a:gd name="T60" fmla="*/ 11 w 17"/>
                  <a:gd name="T6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" h="19">
                    <a:moveTo>
                      <a:pt x="11" y="3"/>
                    </a:moveTo>
                    <a:lnTo>
                      <a:pt x="13" y="0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3" y="9"/>
                    </a:lnTo>
                    <a:lnTo>
                      <a:pt x="11" y="10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11" y="13"/>
                    </a:lnTo>
                    <a:lnTo>
                      <a:pt x="12" y="11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6" y="19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1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95" name="Freeform 1263"/>
              <p:cNvSpPr>
                <a:spLocks/>
              </p:cNvSpPr>
              <p:nvPr/>
            </p:nvSpPr>
            <p:spPr bwMode="auto">
              <a:xfrm>
                <a:off x="2619" y="1633"/>
                <a:ext cx="216" cy="206"/>
              </a:xfrm>
              <a:custGeom>
                <a:avLst/>
                <a:gdLst>
                  <a:gd name="T0" fmla="*/ 94 w 216"/>
                  <a:gd name="T1" fmla="*/ 11 h 206"/>
                  <a:gd name="T2" fmla="*/ 98 w 216"/>
                  <a:gd name="T3" fmla="*/ 9 h 206"/>
                  <a:gd name="T4" fmla="*/ 113 w 216"/>
                  <a:gd name="T5" fmla="*/ 6 h 206"/>
                  <a:gd name="T6" fmla="*/ 119 w 216"/>
                  <a:gd name="T7" fmla="*/ 5 h 206"/>
                  <a:gd name="T8" fmla="*/ 126 w 216"/>
                  <a:gd name="T9" fmla="*/ 4 h 206"/>
                  <a:gd name="T10" fmla="*/ 135 w 216"/>
                  <a:gd name="T11" fmla="*/ 2 h 206"/>
                  <a:gd name="T12" fmla="*/ 144 w 216"/>
                  <a:gd name="T13" fmla="*/ 5 h 206"/>
                  <a:gd name="T14" fmla="*/ 150 w 216"/>
                  <a:gd name="T15" fmla="*/ 3 h 206"/>
                  <a:gd name="T16" fmla="*/ 156 w 216"/>
                  <a:gd name="T17" fmla="*/ 0 h 206"/>
                  <a:gd name="T18" fmla="*/ 166 w 216"/>
                  <a:gd name="T19" fmla="*/ 2 h 206"/>
                  <a:gd name="T20" fmla="*/ 172 w 216"/>
                  <a:gd name="T21" fmla="*/ 2 h 206"/>
                  <a:gd name="T22" fmla="*/ 176 w 216"/>
                  <a:gd name="T23" fmla="*/ 2 h 206"/>
                  <a:gd name="T24" fmla="*/ 179 w 216"/>
                  <a:gd name="T25" fmla="*/ 5 h 206"/>
                  <a:gd name="T26" fmla="*/ 178 w 216"/>
                  <a:gd name="T27" fmla="*/ 9 h 206"/>
                  <a:gd name="T28" fmla="*/ 178 w 216"/>
                  <a:gd name="T29" fmla="*/ 23 h 206"/>
                  <a:gd name="T30" fmla="*/ 172 w 216"/>
                  <a:gd name="T31" fmla="*/ 33 h 206"/>
                  <a:gd name="T32" fmla="*/ 169 w 216"/>
                  <a:gd name="T33" fmla="*/ 38 h 206"/>
                  <a:gd name="T34" fmla="*/ 171 w 216"/>
                  <a:gd name="T35" fmla="*/ 45 h 206"/>
                  <a:gd name="T36" fmla="*/ 177 w 216"/>
                  <a:gd name="T37" fmla="*/ 54 h 206"/>
                  <a:gd name="T38" fmla="*/ 187 w 216"/>
                  <a:gd name="T39" fmla="*/ 66 h 206"/>
                  <a:gd name="T40" fmla="*/ 189 w 216"/>
                  <a:gd name="T41" fmla="*/ 76 h 206"/>
                  <a:gd name="T42" fmla="*/ 188 w 216"/>
                  <a:gd name="T43" fmla="*/ 82 h 206"/>
                  <a:gd name="T44" fmla="*/ 193 w 216"/>
                  <a:gd name="T45" fmla="*/ 90 h 206"/>
                  <a:gd name="T46" fmla="*/ 193 w 216"/>
                  <a:gd name="T47" fmla="*/ 100 h 206"/>
                  <a:gd name="T48" fmla="*/ 194 w 216"/>
                  <a:gd name="T49" fmla="*/ 110 h 206"/>
                  <a:gd name="T50" fmla="*/ 194 w 216"/>
                  <a:gd name="T51" fmla="*/ 118 h 206"/>
                  <a:gd name="T52" fmla="*/ 190 w 216"/>
                  <a:gd name="T53" fmla="*/ 129 h 206"/>
                  <a:gd name="T54" fmla="*/ 195 w 216"/>
                  <a:gd name="T55" fmla="*/ 137 h 206"/>
                  <a:gd name="T56" fmla="*/ 202 w 216"/>
                  <a:gd name="T57" fmla="*/ 145 h 206"/>
                  <a:gd name="T58" fmla="*/ 216 w 216"/>
                  <a:gd name="T59" fmla="*/ 156 h 206"/>
                  <a:gd name="T60" fmla="*/ 189 w 216"/>
                  <a:gd name="T61" fmla="*/ 172 h 206"/>
                  <a:gd name="T62" fmla="*/ 165 w 216"/>
                  <a:gd name="T63" fmla="*/ 189 h 206"/>
                  <a:gd name="T64" fmla="*/ 152 w 216"/>
                  <a:gd name="T65" fmla="*/ 201 h 206"/>
                  <a:gd name="T66" fmla="*/ 124 w 216"/>
                  <a:gd name="T67" fmla="*/ 206 h 206"/>
                  <a:gd name="T68" fmla="*/ 124 w 216"/>
                  <a:gd name="T69" fmla="*/ 198 h 206"/>
                  <a:gd name="T70" fmla="*/ 115 w 216"/>
                  <a:gd name="T71" fmla="*/ 193 h 206"/>
                  <a:gd name="T72" fmla="*/ 109 w 216"/>
                  <a:gd name="T73" fmla="*/ 192 h 206"/>
                  <a:gd name="T74" fmla="*/ 103 w 216"/>
                  <a:gd name="T75" fmla="*/ 183 h 206"/>
                  <a:gd name="T76" fmla="*/ 40 w 216"/>
                  <a:gd name="T77" fmla="*/ 140 h 206"/>
                  <a:gd name="T78" fmla="*/ 0 w 216"/>
                  <a:gd name="T79" fmla="*/ 98 h 206"/>
                  <a:gd name="T80" fmla="*/ 8 w 216"/>
                  <a:gd name="T81" fmla="*/ 93 h 206"/>
                  <a:gd name="T82" fmla="*/ 14 w 216"/>
                  <a:gd name="T83" fmla="*/ 89 h 206"/>
                  <a:gd name="T84" fmla="*/ 23 w 216"/>
                  <a:gd name="T85" fmla="*/ 87 h 206"/>
                  <a:gd name="T86" fmla="*/ 32 w 216"/>
                  <a:gd name="T87" fmla="*/ 86 h 206"/>
                  <a:gd name="T88" fmla="*/ 39 w 216"/>
                  <a:gd name="T89" fmla="*/ 78 h 206"/>
                  <a:gd name="T90" fmla="*/ 45 w 216"/>
                  <a:gd name="T91" fmla="*/ 75 h 206"/>
                  <a:gd name="T92" fmla="*/ 52 w 216"/>
                  <a:gd name="T93" fmla="*/ 73 h 206"/>
                  <a:gd name="T94" fmla="*/ 51 w 216"/>
                  <a:gd name="T95" fmla="*/ 69 h 206"/>
                  <a:gd name="T96" fmla="*/ 55 w 216"/>
                  <a:gd name="T97" fmla="*/ 64 h 206"/>
                  <a:gd name="T98" fmla="*/ 60 w 216"/>
                  <a:gd name="T99" fmla="*/ 60 h 206"/>
                  <a:gd name="T100" fmla="*/ 78 w 216"/>
                  <a:gd name="T101" fmla="*/ 58 h 206"/>
                  <a:gd name="T102" fmla="*/ 77 w 216"/>
                  <a:gd name="T103" fmla="*/ 51 h 206"/>
                  <a:gd name="T104" fmla="*/ 73 w 216"/>
                  <a:gd name="T105" fmla="*/ 43 h 206"/>
                  <a:gd name="T106" fmla="*/ 73 w 216"/>
                  <a:gd name="T107" fmla="*/ 38 h 206"/>
                  <a:gd name="T108" fmla="*/ 72 w 216"/>
                  <a:gd name="T109" fmla="*/ 28 h 206"/>
                  <a:gd name="T110" fmla="*/ 67 w 216"/>
                  <a:gd name="T111" fmla="*/ 23 h 206"/>
                  <a:gd name="T112" fmla="*/ 77 w 216"/>
                  <a:gd name="T113" fmla="*/ 21 h 206"/>
                  <a:gd name="T114" fmla="*/ 83 w 216"/>
                  <a:gd name="T115" fmla="*/ 16 h 206"/>
                  <a:gd name="T116" fmla="*/ 87 w 216"/>
                  <a:gd name="T117" fmla="*/ 15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206">
                    <a:moveTo>
                      <a:pt x="91" y="15"/>
                    </a:moveTo>
                    <a:lnTo>
                      <a:pt x="92" y="12"/>
                    </a:lnTo>
                    <a:lnTo>
                      <a:pt x="94" y="11"/>
                    </a:lnTo>
                    <a:lnTo>
                      <a:pt x="96" y="10"/>
                    </a:lnTo>
                    <a:lnTo>
                      <a:pt x="97" y="9"/>
                    </a:lnTo>
                    <a:lnTo>
                      <a:pt x="98" y="9"/>
                    </a:lnTo>
                    <a:lnTo>
                      <a:pt x="101" y="8"/>
                    </a:lnTo>
                    <a:lnTo>
                      <a:pt x="102" y="6"/>
                    </a:lnTo>
                    <a:lnTo>
                      <a:pt x="113" y="6"/>
                    </a:lnTo>
                    <a:lnTo>
                      <a:pt x="115" y="5"/>
                    </a:lnTo>
                    <a:lnTo>
                      <a:pt x="117" y="6"/>
                    </a:lnTo>
                    <a:lnTo>
                      <a:pt x="119" y="5"/>
                    </a:lnTo>
                    <a:lnTo>
                      <a:pt x="121" y="3"/>
                    </a:lnTo>
                    <a:lnTo>
                      <a:pt x="124" y="4"/>
                    </a:lnTo>
                    <a:lnTo>
                      <a:pt x="126" y="4"/>
                    </a:lnTo>
                    <a:lnTo>
                      <a:pt x="129" y="3"/>
                    </a:lnTo>
                    <a:lnTo>
                      <a:pt x="130" y="2"/>
                    </a:lnTo>
                    <a:lnTo>
                      <a:pt x="135" y="2"/>
                    </a:lnTo>
                    <a:lnTo>
                      <a:pt x="136" y="3"/>
                    </a:lnTo>
                    <a:lnTo>
                      <a:pt x="143" y="3"/>
                    </a:lnTo>
                    <a:lnTo>
                      <a:pt x="144" y="5"/>
                    </a:lnTo>
                    <a:lnTo>
                      <a:pt x="147" y="5"/>
                    </a:lnTo>
                    <a:lnTo>
                      <a:pt x="148" y="4"/>
                    </a:lnTo>
                    <a:lnTo>
                      <a:pt x="150" y="3"/>
                    </a:lnTo>
                    <a:lnTo>
                      <a:pt x="153" y="3"/>
                    </a:lnTo>
                    <a:lnTo>
                      <a:pt x="155" y="2"/>
                    </a:lnTo>
                    <a:lnTo>
                      <a:pt x="156" y="0"/>
                    </a:lnTo>
                    <a:lnTo>
                      <a:pt x="159" y="0"/>
                    </a:lnTo>
                    <a:lnTo>
                      <a:pt x="160" y="2"/>
                    </a:lnTo>
                    <a:lnTo>
                      <a:pt x="166" y="2"/>
                    </a:lnTo>
                    <a:lnTo>
                      <a:pt x="169" y="0"/>
                    </a:lnTo>
                    <a:lnTo>
                      <a:pt x="170" y="2"/>
                    </a:lnTo>
                    <a:lnTo>
                      <a:pt x="172" y="2"/>
                    </a:lnTo>
                    <a:lnTo>
                      <a:pt x="172" y="3"/>
                    </a:lnTo>
                    <a:lnTo>
                      <a:pt x="175" y="3"/>
                    </a:lnTo>
                    <a:lnTo>
                      <a:pt x="176" y="2"/>
                    </a:lnTo>
                    <a:lnTo>
                      <a:pt x="181" y="2"/>
                    </a:lnTo>
                    <a:lnTo>
                      <a:pt x="181" y="4"/>
                    </a:lnTo>
                    <a:lnTo>
                      <a:pt x="179" y="5"/>
                    </a:lnTo>
                    <a:lnTo>
                      <a:pt x="177" y="6"/>
                    </a:lnTo>
                    <a:lnTo>
                      <a:pt x="176" y="6"/>
                    </a:lnTo>
                    <a:lnTo>
                      <a:pt x="178" y="9"/>
                    </a:lnTo>
                    <a:lnTo>
                      <a:pt x="177" y="11"/>
                    </a:lnTo>
                    <a:lnTo>
                      <a:pt x="177" y="21"/>
                    </a:lnTo>
                    <a:lnTo>
                      <a:pt x="178" y="23"/>
                    </a:lnTo>
                    <a:lnTo>
                      <a:pt x="177" y="25"/>
                    </a:lnTo>
                    <a:lnTo>
                      <a:pt x="177" y="28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170" y="36"/>
                    </a:lnTo>
                    <a:lnTo>
                      <a:pt x="169" y="38"/>
                    </a:lnTo>
                    <a:lnTo>
                      <a:pt x="170" y="39"/>
                    </a:lnTo>
                    <a:lnTo>
                      <a:pt x="171" y="42"/>
                    </a:lnTo>
                    <a:lnTo>
                      <a:pt x="171" y="45"/>
                    </a:lnTo>
                    <a:lnTo>
                      <a:pt x="175" y="48"/>
                    </a:lnTo>
                    <a:lnTo>
                      <a:pt x="177" y="50"/>
                    </a:lnTo>
                    <a:lnTo>
                      <a:pt x="177" y="54"/>
                    </a:lnTo>
                    <a:lnTo>
                      <a:pt x="185" y="59"/>
                    </a:lnTo>
                    <a:lnTo>
                      <a:pt x="185" y="62"/>
                    </a:lnTo>
                    <a:lnTo>
                      <a:pt x="187" y="66"/>
                    </a:lnTo>
                    <a:lnTo>
                      <a:pt x="188" y="71"/>
                    </a:lnTo>
                    <a:lnTo>
                      <a:pt x="189" y="75"/>
                    </a:lnTo>
                    <a:lnTo>
                      <a:pt x="189" y="76"/>
                    </a:lnTo>
                    <a:lnTo>
                      <a:pt x="190" y="79"/>
                    </a:lnTo>
                    <a:lnTo>
                      <a:pt x="190" y="81"/>
                    </a:lnTo>
                    <a:lnTo>
                      <a:pt x="188" y="82"/>
                    </a:lnTo>
                    <a:lnTo>
                      <a:pt x="190" y="84"/>
                    </a:lnTo>
                    <a:lnTo>
                      <a:pt x="192" y="88"/>
                    </a:lnTo>
                    <a:lnTo>
                      <a:pt x="193" y="90"/>
                    </a:lnTo>
                    <a:lnTo>
                      <a:pt x="194" y="94"/>
                    </a:lnTo>
                    <a:lnTo>
                      <a:pt x="194" y="99"/>
                    </a:lnTo>
                    <a:lnTo>
                      <a:pt x="193" y="100"/>
                    </a:lnTo>
                    <a:lnTo>
                      <a:pt x="193" y="103"/>
                    </a:lnTo>
                    <a:lnTo>
                      <a:pt x="194" y="105"/>
                    </a:lnTo>
                    <a:lnTo>
                      <a:pt x="194" y="110"/>
                    </a:lnTo>
                    <a:lnTo>
                      <a:pt x="193" y="112"/>
                    </a:lnTo>
                    <a:lnTo>
                      <a:pt x="193" y="116"/>
                    </a:lnTo>
                    <a:lnTo>
                      <a:pt x="194" y="118"/>
                    </a:lnTo>
                    <a:lnTo>
                      <a:pt x="194" y="123"/>
                    </a:lnTo>
                    <a:lnTo>
                      <a:pt x="189" y="126"/>
                    </a:lnTo>
                    <a:lnTo>
                      <a:pt x="190" y="129"/>
                    </a:lnTo>
                    <a:lnTo>
                      <a:pt x="192" y="132"/>
                    </a:lnTo>
                    <a:lnTo>
                      <a:pt x="194" y="134"/>
                    </a:lnTo>
                    <a:lnTo>
                      <a:pt x="195" y="137"/>
                    </a:lnTo>
                    <a:lnTo>
                      <a:pt x="195" y="142"/>
                    </a:lnTo>
                    <a:lnTo>
                      <a:pt x="199" y="145"/>
                    </a:lnTo>
                    <a:lnTo>
                      <a:pt x="202" y="145"/>
                    </a:lnTo>
                    <a:lnTo>
                      <a:pt x="210" y="149"/>
                    </a:lnTo>
                    <a:lnTo>
                      <a:pt x="212" y="151"/>
                    </a:lnTo>
                    <a:lnTo>
                      <a:pt x="216" y="156"/>
                    </a:lnTo>
                    <a:lnTo>
                      <a:pt x="210" y="160"/>
                    </a:lnTo>
                    <a:lnTo>
                      <a:pt x="206" y="162"/>
                    </a:lnTo>
                    <a:lnTo>
                      <a:pt x="189" y="172"/>
                    </a:lnTo>
                    <a:lnTo>
                      <a:pt x="181" y="178"/>
                    </a:lnTo>
                    <a:lnTo>
                      <a:pt x="169" y="187"/>
                    </a:lnTo>
                    <a:lnTo>
                      <a:pt x="165" y="189"/>
                    </a:lnTo>
                    <a:lnTo>
                      <a:pt x="164" y="190"/>
                    </a:lnTo>
                    <a:lnTo>
                      <a:pt x="161" y="192"/>
                    </a:lnTo>
                    <a:lnTo>
                      <a:pt x="152" y="201"/>
                    </a:lnTo>
                    <a:lnTo>
                      <a:pt x="141" y="204"/>
                    </a:lnTo>
                    <a:lnTo>
                      <a:pt x="135" y="205"/>
                    </a:lnTo>
                    <a:lnTo>
                      <a:pt x="124" y="206"/>
                    </a:lnTo>
                    <a:lnTo>
                      <a:pt x="123" y="205"/>
                    </a:lnTo>
                    <a:lnTo>
                      <a:pt x="124" y="202"/>
                    </a:lnTo>
                    <a:lnTo>
                      <a:pt x="124" y="198"/>
                    </a:lnTo>
                    <a:lnTo>
                      <a:pt x="119" y="195"/>
                    </a:lnTo>
                    <a:lnTo>
                      <a:pt x="117" y="195"/>
                    </a:lnTo>
                    <a:lnTo>
                      <a:pt x="115" y="193"/>
                    </a:lnTo>
                    <a:lnTo>
                      <a:pt x="113" y="192"/>
                    </a:lnTo>
                    <a:lnTo>
                      <a:pt x="112" y="193"/>
                    </a:lnTo>
                    <a:lnTo>
                      <a:pt x="109" y="192"/>
                    </a:lnTo>
                    <a:lnTo>
                      <a:pt x="106" y="188"/>
                    </a:lnTo>
                    <a:lnTo>
                      <a:pt x="103" y="188"/>
                    </a:lnTo>
                    <a:lnTo>
                      <a:pt x="103" y="183"/>
                    </a:lnTo>
                    <a:lnTo>
                      <a:pt x="90" y="176"/>
                    </a:lnTo>
                    <a:lnTo>
                      <a:pt x="52" y="149"/>
                    </a:lnTo>
                    <a:lnTo>
                      <a:pt x="40" y="140"/>
                    </a:lnTo>
                    <a:lnTo>
                      <a:pt x="35" y="137"/>
                    </a:lnTo>
                    <a:lnTo>
                      <a:pt x="0" y="115"/>
                    </a:lnTo>
                    <a:lnTo>
                      <a:pt x="0" y="98"/>
                    </a:lnTo>
                    <a:lnTo>
                      <a:pt x="3" y="97"/>
                    </a:lnTo>
                    <a:lnTo>
                      <a:pt x="5" y="94"/>
                    </a:lnTo>
                    <a:lnTo>
                      <a:pt x="8" y="93"/>
                    </a:lnTo>
                    <a:lnTo>
                      <a:pt x="10" y="90"/>
                    </a:lnTo>
                    <a:lnTo>
                      <a:pt x="12" y="90"/>
                    </a:lnTo>
                    <a:lnTo>
                      <a:pt x="14" y="89"/>
                    </a:lnTo>
                    <a:lnTo>
                      <a:pt x="16" y="88"/>
                    </a:lnTo>
                    <a:lnTo>
                      <a:pt x="21" y="88"/>
                    </a:lnTo>
                    <a:lnTo>
                      <a:pt x="23" y="87"/>
                    </a:lnTo>
                    <a:lnTo>
                      <a:pt x="27" y="87"/>
                    </a:lnTo>
                    <a:lnTo>
                      <a:pt x="29" y="86"/>
                    </a:lnTo>
                    <a:lnTo>
                      <a:pt x="32" y="86"/>
                    </a:lnTo>
                    <a:lnTo>
                      <a:pt x="37" y="83"/>
                    </a:lnTo>
                    <a:lnTo>
                      <a:pt x="39" y="81"/>
                    </a:lnTo>
                    <a:lnTo>
                      <a:pt x="39" y="78"/>
                    </a:lnTo>
                    <a:lnTo>
                      <a:pt x="40" y="76"/>
                    </a:lnTo>
                    <a:lnTo>
                      <a:pt x="43" y="76"/>
                    </a:lnTo>
                    <a:lnTo>
                      <a:pt x="45" y="75"/>
                    </a:lnTo>
                    <a:lnTo>
                      <a:pt x="48" y="75"/>
                    </a:lnTo>
                    <a:lnTo>
                      <a:pt x="49" y="73"/>
                    </a:lnTo>
                    <a:lnTo>
                      <a:pt x="52" y="73"/>
                    </a:lnTo>
                    <a:lnTo>
                      <a:pt x="52" y="71"/>
                    </a:lnTo>
                    <a:lnTo>
                      <a:pt x="51" y="70"/>
                    </a:lnTo>
                    <a:lnTo>
                      <a:pt x="51" y="69"/>
                    </a:lnTo>
                    <a:lnTo>
                      <a:pt x="52" y="67"/>
                    </a:lnTo>
                    <a:lnTo>
                      <a:pt x="52" y="65"/>
                    </a:lnTo>
                    <a:lnTo>
                      <a:pt x="55" y="64"/>
                    </a:lnTo>
                    <a:lnTo>
                      <a:pt x="60" y="64"/>
                    </a:lnTo>
                    <a:lnTo>
                      <a:pt x="61" y="61"/>
                    </a:lnTo>
                    <a:lnTo>
                      <a:pt x="60" y="60"/>
                    </a:lnTo>
                    <a:lnTo>
                      <a:pt x="62" y="59"/>
                    </a:lnTo>
                    <a:lnTo>
                      <a:pt x="77" y="59"/>
                    </a:lnTo>
                    <a:lnTo>
                      <a:pt x="78" y="58"/>
                    </a:lnTo>
                    <a:lnTo>
                      <a:pt x="78" y="55"/>
                    </a:lnTo>
                    <a:lnTo>
                      <a:pt x="80" y="54"/>
                    </a:lnTo>
                    <a:lnTo>
                      <a:pt x="77" y="51"/>
                    </a:lnTo>
                    <a:lnTo>
                      <a:pt x="75" y="50"/>
                    </a:lnTo>
                    <a:lnTo>
                      <a:pt x="73" y="45"/>
                    </a:lnTo>
                    <a:lnTo>
                      <a:pt x="73" y="43"/>
                    </a:lnTo>
                    <a:lnTo>
                      <a:pt x="74" y="42"/>
                    </a:lnTo>
                    <a:lnTo>
                      <a:pt x="72" y="40"/>
                    </a:lnTo>
                    <a:lnTo>
                      <a:pt x="73" y="38"/>
                    </a:lnTo>
                    <a:lnTo>
                      <a:pt x="73" y="31"/>
                    </a:lnTo>
                    <a:lnTo>
                      <a:pt x="71" y="30"/>
                    </a:lnTo>
                    <a:lnTo>
                      <a:pt x="72" y="28"/>
                    </a:lnTo>
                    <a:lnTo>
                      <a:pt x="71" y="27"/>
                    </a:lnTo>
                    <a:lnTo>
                      <a:pt x="68" y="26"/>
                    </a:lnTo>
                    <a:lnTo>
                      <a:pt x="67" y="23"/>
                    </a:lnTo>
                    <a:lnTo>
                      <a:pt x="72" y="23"/>
                    </a:lnTo>
                    <a:lnTo>
                      <a:pt x="74" y="21"/>
                    </a:lnTo>
                    <a:lnTo>
                      <a:pt x="77" y="21"/>
                    </a:lnTo>
                    <a:lnTo>
                      <a:pt x="78" y="19"/>
                    </a:lnTo>
                    <a:lnTo>
                      <a:pt x="80" y="16"/>
                    </a:lnTo>
                    <a:lnTo>
                      <a:pt x="83" y="16"/>
                    </a:lnTo>
                    <a:lnTo>
                      <a:pt x="85" y="15"/>
                    </a:lnTo>
                    <a:lnTo>
                      <a:pt x="86" y="14"/>
                    </a:lnTo>
                    <a:lnTo>
                      <a:pt x="87" y="15"/>
                    </a:lnTo>
                    <a:lnTo>
                      <a:pt x="91" y="1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96" name="Freeform 1264"/>
              <p:cNvSpPr>
                <a:spLocks/>
              </p:cNvSpPr>
              <p:nvPr/>
            </p:nvSpPr>
            <p:spPr bwMode="auto">
              <a:xfrm>
                <a:off x="2973" y="2207"/>
                <a:ext cx="81" cy="74"/>
              </a:xfrm>
              <a:custGeom>
                <a:avLst/>
                <a:gdLst>
                  <a:gd name="T0" fmla="*/ 59 w 81"/>
                  <a:gd name="T1" fmla="*/ 72 h 74"/>
                  <a:gd name="T2" fmla="*/ 50 w 81"/>
                  <a:gd name="T3" fmla="*/ 73 h 74"/>
                  <a:gd name="T4" fmla="*/ 47 w 81"/>
                  <a:gd name="T5" fmla="*/ 71 h 74"/>
                  <a:gd name="T6" fmla="*/ 43 w 81"/>
                  <a:gd name="T7" fmla="*/ 72 h 74"/>
                  <a:gd name="T8" fmla="*/ 35 w 81"/>
                  <a:gd name="T9" fmla="*/ 65 h 74"/>
                  <a:gd name="T10" fmla="*/ 29 w 81"/>
                  <a:gd name="T11" fmla="*/ 63 h 74"/>
                  <a:gd name="T12" fmla="*/ 26 w 81"/>
                  <a:gd name="T13" fmla="*/ 60 h 74"/>
                  <a:gd name="T14" fmla="*/ 26 w 81"/>
                  <a:gd name="T15" fmla="*/ 56 h 74"/>
                  <a:gd name="T16" fmla="*/ 23 w 81"/>
                  <a:gd name="T17" fmla="*/ 52 h 74"/>
                  <a:gd name="T18" fmla="*/ 21 w 81"/>
                  <a:gd name="T19" fmla="*/ 50 h 74"/>
                  <a:gd name="T20" fmla="*/ 17 w 81"/>
                  <a:gd name="T21" fmla="*/ 47 h 74"/>
                  <a:gd name="T22" fmla="*/ 13 w 81"/>
                  <a:gd name="T23" fmla="*/ 45 h 74"/>
                  <a:gd name="T24" fmla="*/ 9 w 81"/>
                  <a:gd name="T25" fmla="*/ 43 h 74"/>
                  <a:gd name="T26" fmla="*/ 8 w 81"/>
                  <a:gd name="T27" fmla="*/ 39 h 74"/>
                  <a:gd name="T28" fmla="*/ 7 w 81"/>
                  <a:gd name="T29" fmla="*/ 35 h 74"/>
                  <a:gd name="T30" fmla="*/ 4 w 81"/>
                  <a:gd name="T31" fmla="*/ 32 h 74"/>
                  <a:gd name="T32" fmla="*/ 0 w 81"/>
                  <a:gd name="T33" fmla="*/ 26 h 74"/>
                  <a:gd name="T34" fmla="*/ 4 w 81"/>
                  <a:gd name="T35" fmla="*/ 23 h 74"/>
                  <a:gd name="T36" fmla="*/ 9 w 81"/>
                  <a:gd name="T37" fmla="*/ 24 h 74"/>
                  <a:gd name="T38" fmla="*/ 13 w 81"/>
                  <a:gd name="T39" fmla="*/ 26 h 74"/>
                  <a:gd name="T40" fmla="*/ 17 w 81"/>
                  <a:gd name="T41" fmla="*/ 26 h 74"/>
                  <a:gd name="T42" fmla="*/ 20 w 81"/>
                  <a:gd name="T43" fmla="*/ 22 h 74"/>
                  <a:gd name="T44" fmla="*/ 24 w 81"/>
                  <a:gd name="T45" fmla="*/ 17 h 74"/>
                  <a:gd name="T46" fmla="*/ 31 w 81"/>
                  <a:gd name="T47" fmla="*/ 11 h 74"/>
                  <a:gd name="T48" fmla="*/ 37 w 81"/>
                  <a:gd name="T49" fmla="*/ 8 h 74"/>
                  <a:gd name="T50" fmla="*/ 40 w 81"/>
                  <a:gd name="T51" fmla="*/ 2 h 74"/>
                  <a:gd name="T52" fmla="*/ 54 w 81"/>
                  <a:gd name="T53" fmla="*/ 0 h 74"/>
                  <a:gd name="T54" fmla="*/ 59 w 81"/>
                  <a:gd name="T55" fmla="*/ 4 h 74"/>
                  <a:gd name="T56" fmla="*/ 64 w 81"/>
                  <a:gd name="T57" fmla="*/ 5 h 74"/>
                  <a:gd name="T58" fmla="*/ 69 w 81"/>
                  <a:gd name="T59" fmla="*/ 6 h 74"/>
                  <a:gd name="T60" fmla="*/ 73 w 81"/>
                  <a:gd name="T61" fmla="*/ 8 h 74"/>
                  <a:gd name="T62" fmla="*/ 79 w 81"/>
                  <a:gd name="T63" fmla="*/ 13 h 74"/>
                  <a:gd name="T64" fmla="*/ 81 w 81"/>
                  <a:gd name="T65" fmla="*/ 33 h 74"/>
                  <a:gd name="T66" fmla="*/ 78 w 81"/>
                  <a:gd name="T67" fmla="*/ 37 h 74"/>
                  <a:gd name="T68" fmla="*/ 79 w 81"/>
                  <a:gd name="T69" fmla="*/ 39 h 74"/>
                  <a:gd name="T70" fmla="*/ 81 w 81"/>
                  <a:gd name="T71" fmla="*/ 44 h 74"/>
                  <a:gd name="T72" fmla="*/ 79 w 81"/>
                  <a:gd name="T73" fmla="*/ 49 h 74"/>
                  <a:gd name="T74" fmla="*/ 78 w 81"/>
                  <a:gd name="T75" fmla="*/ 52 h 74"/>
                  <a:gd name="T76" fmla="*/ 76 w 81"/>
                  <a:gd name="T77" fmla="*/ 58 h 74"/>
                  <a:gd name="T78" fmla="*/ 76 w 81"/>
                  <a:gd name="T79" fmla="*/ 62 h 74"/>
                  <a:gd name="T80" fmla="*/ 63 w 81"/>
                  <a:gd name="T81" fmla="*/ 74 h 74"/>
                  <a:gd name="T82" fmla="*/ 60 w 81"/>
                  <a:gd name="T8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" h="74">
                    <a:moveTo>
                      <a:pt x="60" y="73"/>
                    </a:moveTo>
                    <a:lnTo>
                      <a:pt x="59" y="72"/>
                    </a:lnTo>
                    <a:lnTo>
                      <a:pt x="56" y="73"/>
                    </a:lnTo>
                    <a:lnTo>
                      <a:pt x="50" y="73"/>
                    </a:lnTo>
                    <a:lnTo>
                      <a:pt x="49" y="72"/>
                    </a:lnTo>
                    <a:lnTo>
                      <a:pt x="47" y="71"/>
                    </a:lnTo>
                    <a:lnTo>
                      <a:pt x="44" y="71"/>
                    </a:lnTo>
                    <a:lnTo>
                      <a:pt x="43" y="72"/>
                    </a:lnTo>
                    <a:lnTo>
                      <a:pt x="37" y="66"/>
                    </a:lnTo>
                    <a:lnTo>
                      <a:pt x="35" y="65"/>
                    </a:lnTo>
                    <a:lnTo>
                      <a:pt x="30" y="6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6" y="60"/>
                    </a:lnTo>
                    <a:lnTo>
                      <a:pt x="25" y="57"/>
                    </a:lnTo>
                    <a:lnTo>
                      <a:pt x="26" y="56"/>
                    </a:lnTo>
                    <a:lnTo>
                      <a:pt x="25" y="54"/>
                    </a:lnTo>
                    <a:lnTo>
                      <a:pt x="23" y="52"/>
                    </a:lnTo>
                    <a:lnTo>
                      <a:pt x="21" y="52"/>
                    </a:lnTo>
                    <a:lnTo>
                      <a:pt x="21" y="50"/>
                    </a:lnTo>
                    <a:lnTo>
                      <a:pt x="20" y="47"/>
                    </a:lnTo>
                    <a:lnTo>
                      <a:pt x="17" y="47"/>
                    </a:lnTo>
                    <a:lnTo>
                      <a:pt x="15" y="46"/>
                    </a:lnTo>
                    <a:lnTo>
                      <a:pt x="13" y="45"/>
                    </a:lnTo>
                    <a:lnTo>
                      <a:pt x="12" y="44"/>
                    </a:lnTo>
                    <a:lnTo>
                      <a:pt x="9" y="43"/>
                    </a:lnTo>
                    <a:lnTo>
                      <a:pt x="9" y="40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7" y="35"/>
                    </a:lnTo>
                    <a:lnTo>
                      <a:pt x="6" y="33"/>
                    </a:lnTo>
                    <a:lnTo>
                      <a:pt x="4" y="32"/>
                    </a:lnTo>
                    <a:lnTo>
                      <a:pt x="2" y="27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4" y="23"/>
                    </a:lnTo>
                    <a:lnTo>
                      <a:pt x="7" y="26"/>
                    </a:lnTo>
                    <a:lnTo>
                      <a:pt x="9" y="24"/>
                    </a:lnTo>
                    <a:lnTo>
                      <a:pt x="12" y="24"/>
                    </a:lnTo>
                    <a:lnTo>
                      <a:pt x="13" y="26"/>
                    </a:lnTo>
                    <a:lnTo>
                      <a:pt x="15" y="27"/>
                    </a:lnTo>
                    <a:lnTo>
                      <a:pt x="17" y="26"/>
                    </a:lnTo>
                    <a:lnTo>
                      <a:pt x="19" y="24"/>
                    </a:lnTo>
                    <a:lnTo>
                      <a:pt x="20" y="22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6" y="16"/>
                    </a:lnTo>
                    <a:lnTo>
                      <a:pt x="31" y="11"/>
                    </a:lnTo>
                    <a:lnTo>
                      <a:pt x="36" y="11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40" y="2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9" y="4"/>
                    </a:lnTo>
                    <a:lnTo>
                      <a:pt x="63" y="4"/>
                    </a:lnTo>
                    <a:lnTo>
                      <a:pt x="64" y="5"/>
                    </a:lnTo>
                    <a:lnTo>
                      <a:pt x="66" y="6"/>
                    </a:lnTo>
                    <a:lnTo>
                      <a:pt x="69" y="6"/>
                    </a:lnTo>
                    <a:lnTo>
                      <a:pt x="70" y="8"/>
                    </a:lnTo>
                    <a:lnTo>
                      <a:pt x="73" y="8"/>
                    </a:lnTo>
                    <a:lnTo>
                      <a:pt x="81" y="12"/>
                    </a:lnTo>
                    <a:lnTo>
                      <a:pt x="79" y="13"/>
                    </a:lnTo>
                    <a:lnTo>
                      <a:pt x="81" y="17"/>
                    </a:lnTo>
                    <a:lnTo>
                      <a:pt x="81" y="33"/>
                    </a:lnTo>
                    <a:lnTo>
                      <a:pt x="78" y="34"/>
                    </a:lnTo>
                    <a:lnTo>
                      <a:pt x="78" y="37"/>
                    </a:lnTo>
                    <a:lnTo>
                      <a:pt x="79" y="37"/>
                    </a:lnTo>
                    <a:lnTo>
                      <a:pt x="79" y="39"/>
                    </a:lnTo>
                    <a:lnTo>
                      <a:pt x="78" y="41"/>
                    </a:lnTo>
                    <a:lnTo>
                      <a:pt x="81" y="44"/>
                    </a:lnTo>
                    <a:lnTo>
                      <a:pt x="81" y="46"/>
                    </a:lnTo>
                    <a:lnTo>
                      <a:pt x="79" y="49"/>
                    </a:lnTo>
                    <a:lnTo>
                      <a:pt x="79" y="50"/>
                    </a:lnTo>
                    <a:lnTo>
                      <a:pt x="78" y="52"/>
                    </a:lnTo>
                    <a:lnTo>
                      <a:pt x="76" y="54"/>
                    </a:lnTo>
                    <a:lnTo>
                      <a:pt x="76" y="58"/>
                    </a:lnTo>
                    <a:lnTo>
                      <a:pt x="75" y="60"/>
                    </a:lnTo>
                    <a:lnTo>
                      <a:pt x="76" y="62"/>
                    </a:lnTo>
                    <a:lnTo>
                      <a:pt x="75" y="62"/>
                    </a:lnTo>
                    <a:lnTo>
                      <a:pt x="63" y="74"/>
                    </a:lnTo>
                    <a:lnTo>
                      <a:pt x="61" y="73"/>
                    </a:lnTo>
                    <a:lnTo>
                      <a:pt x="60" y="7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97" name="Freeform 1265"/>
              <p:cNvSpPr>
                <a:spLocks/>
              </p:cNvSpPr>
              <p:nvPr/>
            </p:nvSpPr>
            <p:spPr bwMode="auto">
              <a:xfrm>
                <a:off x="1747" y="1853"/>
                <a:ext cx="41" cy="43"/>
              </a:xfrm>
              <a:custGeom>
                <a:avLst/>
                <a:gdLst>
                  <a:gd name="T0" fmla="*/ 0 w 41"/>
                  <a:gd name="T1" fmla="*/ 35 h 43"/>
                  <a:gd name="T2" fmla="*/ 0 w 41"/>
                  <a:gd name="T3" fmla="*/ 32 h 43"/>
                  <a:gd name="T4" fmla="*/ 1 w 41"/>
                  <a:gd name="T5" fmla="*/ 30 h 43"/>
                  <a:gd name="T6" fmla="*/ 1 w 41"/>
                  <a:gd name="T7" fmla="*/ 29 h 43"/>
                  <a:gd name="T8" fmla="*/ 0 w 41"/>
                  <a:gd name="T9" fmla="*/ 26 h 43"/>
                  <a:gd name="T10" fmla="*/ 1 w 41"/>
                  <a:gd name="T11" fmla="*/ 25 h 43"/>
                  <a:gd name="T12" fmla="*/ 5 w 41"/>
                  <a:gd name="T13" fmla="*/ 18 h 43"/>
                  <a:gd name="T14" fmla="*/ 18 w 41"/>
                  <a:gd name="T15" fmla="*/ 18 h 43"/>
                  <a:gd name="T16" fmla="*/ 18 w 41"/>
                  <a:gd name="T17" fmla="*/ 14 h 43"/>
                  <a:gd name="T18" fmla="*/ 17 w 41"/>
                  <a:gd name="T19" fmla="*/ 13 h 43"/>
                  <a:gd name="T20" fmla="*/ 16 w 41"/>
                  <a:gd name="T21" fmla="*/ 11 h 43"/>
                  <a:gd name="T22" fmla="*/ 15 w 41"/>
                  <a:gd name="T23" fmla="*/ 9 h 43"/>
                  <a:gd name="T24" fmla="*/ 12 w 41"/>
                  <a:gd name="T25" fmla="*/ 9 h 43"/>
                  <a:gd name="T26" fmla="*/ 11 w 41"/>
                  <a:gd name="T27" fmla="*/ 8 h 43"/>
                  <a:gd name="T28" fmla="*/ 10 w 41"/>
                  <a:gd name="T29" fmla="*/ 6 h 43"/>
                  <a:gd name="T30" fmla="*/ 9 w 41"/>
                  <a:gd name="T31" fmla="*/ 4 h 43"/>
                  <a:gd name="T32" fmla="*/ 14 w 41"/>
                  <a:gd name="T33" fmla="*/ 6 h 43"/>
                  <a:gd name="T34" fmla="*/ 14 w 41"/>
                  <a:gd name="T35" fmla="*/ 0 h 43"/>
                  <a:gd name="T36" fmla="*/ 32 w 41"/>
                  <a:gd name="T37" fmla="*/ 0 h 43"/>
                  <a:gd name="T38" fmla="*/ 32 w 41"/>
                  <a:gd name="T39" fmla="*/ 20 h 43"/>
                  <a:gd name="T40" fmla="*/ 37 w 41"/>
                  <a:gd name="T41" fmla="*/ 20 h 43"/>
                  <a:gd name="T42" fmla="*/ 38 w 41"/>
                  <a:gd name="T43" fmla="*/ 21 h 43"/>
                  <a:gd name="T44" fmla="*/ 38 w 41"/>
                  <a:gd name="T45" fmla="*/ 20 h 43"/>
                  <a:gd name="T46" fmla="*/ 41 w 41"/>
                  <a:gd name="T47" fmla="*/ 21 h 43"/>
                  <a:gd name="T48" fmla="*/ 40 w 41"/>
                  <a:gd name="T49" fmla="*/ 24 h 43"/>
                  <a:gd name="T50" fmla="*/ 39 w 41"/>
                  <a:gd name="T51" fmla="*/ 24 h 43"/>
                  <a:gd name="T52" fmla="*/ 37 w 41"/>
                  <a:gd name="T53" fmla="*/ 26 h 43"/>
                  <a:gd name="T54" fmla="*/ 32 w 41"/>
                  <a:gd name="T55" fmla="*/ 29 h 43"/>
                  <a:gd name="T56" fmla="*/ 32 w 41"/>
                  <a:gd name="T57" fmla="*/ 32 h 43"/>
                  <a:gd name="T58" fmla="*/ 33 w 41"/>
                  <a:gd name="T59" fmla="*/ 32 h 43"/>
                  <a:gd name="T60" fmla="*/ 32 w 41"/>
                  <a:gd name="T61" fmla="*/ 34 h 43"/>
                  <a:gd name="T62" fmla="*/ 30 w 41"/>
                  <a:gd name="T63" fmla="*/ 36 h 43"/>
                  <a:gd name="T64" fmla="*/ 28 w 41"/>
                  <a:gd name="T65" fmla="*/ 36 h 43"/>
                  <a:gd name="T66" fmla="*/ 28 w 41"/>
                  <a:gd name="T67" fmla="*/ 37 h 43"/>
                  <a:gd name="T68" fmla="*/ 26 w 41"/>
                  <a:gd name="T69" fmla="*/ 40 h 43"/>
                  <a:gd name="T70" fmla="*/ 24 w 41"/>
                  <a:gd name="T71" fmla="*/ 40 h 43"/>
                  <a:gd name="T72" fmla="*/ 23 w 41"/>
                  <a:gd name="T73" fmla="*/ 41 h 43"/>
                  <a:gd name="T74" fmla="*/ 22 w 41"/>
                  <a:gd name="T75" fmla="*/ 43 h 43"/>
                  <a:gd name="T76" fmla="*/ 21 w 41"/>
                  <a:gd name="T77" fmla="*/ 42 h 43"/>
                  <a:gd name="T78" fmla="*/ 20 w 41"/>
                  <a:gd name="T79" fmla="*/ 42 h 43"/>
                  <a:gd name="T80" fmla="*/ 17 w 41"/>
                  <a:gd name="T81" fmla="*/ 41 h 43"/>
                  <a:gd name="T82" fmla="*/ 10 w 41"/>
                  <a:gd name="T83" fmla="*/ 41 h 43"/>
                  <a:gd name="T84" fmla="*/ 7 w 41"/>
                  <a:gd name="T85" fmla="*/ 40 h 43"/>
                  <a:gd name="T86" fmla="*/ 6 w 41"/>
                  <a:gd name="T87" fmla="*/ 39 h 43"/>
                  <a:gd name="T88" fmla="*/ 4 w 41"/>
                  <a:gd name="T89" fmla="*/ 37 h 43"/>
                  <a:gd name="T90" fmla="*/ 3 w 41"/>
                  <a:gd name="T91" fmla="*/ 36 h 43"/>
                  <a:gd name="T92" fmla="*/ 0 w 41"/>
                  <a:gd name="T93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" h="43">
                    <a:moveTo>
                      <a:pt x="0" y="35"/>
                    </a:moveTo>
                    <a:lnTo>
                      <a:pt x="0" y="32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1" y="25"/>
                    </a:lnTo>
                    <a:lnTo>
                      <a:pt x="5" y="18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10" y="6"/>
                    </a:lnTo>
                    <a:lnTo>
                      <a:pt x="9" y="4"/>
                    </a:lnTo>
                    <a:lnTo>
                      <a:pt x="14" y="6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32" y="20"/>
                    </a:lnTo>
                    <a:lnTo>
                      <a:pt x="37" y="20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41" y="21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7" y="26"/>
                    </a:lnTo>
                    <a:lnTo>
                      <a:pt x="32" y="29"/>
                    </a:lnTo>
                    <a:lnTo>
                      <a:pt x="32" y="32"/>
                    </a:lnTo>
                    <a:lnTo>
                      <a:pt x="33" y="32"/>
                    </a:lnTo>
                    <a:lnTo>
                      <a:pt x="32" y="34"/>
                    </a:lnTo>
                    <a:lnTo>
                      <a:pt x="30" y="36"/>
                    </a:lnTo>
                    <a:lnTo>
                      <a:pt x="28" y="36"/>
                    </a:lnTo>
                    <a:lnTo>
                      <a:pt x="28" y="37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3" y="41"/>
                    </a:lnTo>
                    <a:lnTo>
                      <a:pt x="22" y="43"/>
                    </a:lnTo>
                    <a:lnTo>
                      <a:pt x="21" y="42"/>
                    </a:lnTo>
                    <a:lnTo>
                      <a:pt x="20" y="42"/>
                    </a:lnTo>
                    <a:lnTo>
                      <a:pt x="17" y="41"/>
                    </a:lnTo>
                    <a:lnTo>
                      <a:pt x="10" y="41"/>
                    </a:lnTo>
                    <a:lnTo>
                      <a:pt x="7" y="40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3" y="36"/>
                    </a:lnTo>
                    <a:lnTo>
                      <a:pt x="0" y="3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98" name="Freeform 1266"/>
              <p:cNvSpPr>
                <a:spLocks/>
              </p:cNvSpPr>
              <p:nvPr/>
            </p:nvSpPr>
            <p:spPr bwMode="auto">
              <a:xfrm>
                <a:off x="2068" y="190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99" name="Freeform 1267"/>
              <p:cNvSpPr>
                <a:spLocks/>
              </p:cNvSpPr>
              <p:nvPr/>
            </p:nvSpPr>
            <p:spPr bwMode="auto">
              <a:xfrm>
                <a:off x="2065" y="1912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0 h 3"/>
                  <a:gd name="T4" fmla="*/ 2 w 2"/>
                  <a:gd name="T5" fmla="*/ 3 h 3"/>
                  <a:gd name="T6" fmla="*/ 0 w 2"/>
                  <a:gd name="T7" fmla="*/ 3 h 3"/>
                  <a:gd name="T8" fmla="*/ 0 w 2"/>
                  <a:gd name="T9" fmla="*/ 1 h 3"/>
                  <a:gd name="T10" fmla="*/ 2 w 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00" name="Freeform 1268"/>
              <p:cNvSpPr>
                <a:spLocks/>
              </p:cNvSpPr>
              <p:nvPr/>
            </p:nvSpPr>
            <p:spPr bwMode="auto">
              <a:xfrm>
                <a:off x="3426" y="2597"/>
                <a:ext cx="17" cy="18"/>
              </a:xfrm>
              <a:custGeom>
                <a:avLst/>
                <a:gdLst>
                  <a:gd name="T0" fmla="*/ 11 w 17"/>
                  <a:gd name="T1" fmla="*/ 17 h 18"/>
                  <a:gd name="T2" fmla="*/ 9 w 17"/>
                  <a:gd name="T3" fmla="*/ 14 h 18"/>
                  <a:gd name="T4" fmla="*/ 6 w 17"/>
                  <a:gd name="T5" fmla="*/ 16 h 18"/>
                  <a:gd name="T6" fmla="*/ 6 w 17"/>
                  <a:gd name="T7" fmla="*/ 18 h 18"/>
                  <a:gd name="T8" fmla="*/ 1 w 17"/>
                  <a:gd name="T9" fmla="*/ 18 h 18"/>
                  <a:gd name="T10" fmla="*/ 1 w 17"/>
                  <a:gd name="T11" fmla="*/ 17 h 18"/>
                  <a:gd name="T12" fmla="*/ 0 w 17"/>
                  <a:gd name="T13" fmla="*/ 13 h 18"/>
                  <a:gd name="T14" fmla="*/ 0 w 17"/>
                  <a:gd name="T15" fmla="*/ 8 h 18"/>
                  <a:gd name="T16" fmla="*/ 1 w 17"/>
                  <a:gd name="T17" fmla="*/ 5 h 18"/>
                  <a:gd name="T18" fmla="*/ 1 w 17"/>
                  <a:gd name="T19" fmla="*/ 2 h 18"/>
                  <a:gd name="T20" fmla="*/ 4 w 17"/>
                  <a:gd name="T21" fmla="*/ 0 h 18"/>
                  <a:gd name="T22" fmla="*/ 6 w 17"/>
                  <a:gd name="T23" fmla="*/ 0 h 18"/>
                  <a:gd name="T24" fmla="*/ 6 w 17"/>
                  <a:gd name="T25" fmla="*/ 2 h 18"/>
                  <a:gd name="T26" fmla="*/ 8 w 17"/>
                  <a:gd name="T27" fmla="*/ 3 h 18"/>
                  <a:gd name="T28" fmla="*/ 12 w 17"/>
                  <a:gd name="T29" fmla="*/ 6 h 18"/>
                  <a:gd name="T30" fmla="*/ 14 w 17"/>
                  <a:gd name="T31" fmla="*/ 5 h 18"/>
                  <a:gd name="T32" fmla="*/ 16 w 17"/>
                  <a:gd name="T33" fmla="*/ 5 h 18"/>
                  <a:gd name="T34" fmla="*/ 17 w 17"/>
                  <a:gd name="T35" fmla="*/ 6 h 18"/>
                  <a:gd name="T36" fmla="*/ 17 w 17"/>
                  <a:gd name="T37" fmla="*/ 7 h 18"/>
                  <a:gd name="T38" fmla="*/ 16 w 17"/>
                  <a:gd name="T39" fmla="*/ 8 h 18"/>
                  <a:gd name="T40" fmla="*/ 14 w 17"/>
                  <a:gd name="T41" fmla="*/ 7 h 18"/>
                  <a:gd name="T42" fmla="*/ 11 w 17"/>
                  <a:gd name="T43" fmla="*/ 8 h 18"/>
                  <a:gd name="T44" fmla="*/ 11 w 17"/>
                  <a:gd name="T45" fmla="*/ 11 h 18"/>
                  <a:gd name="T46" fmla="*/ 12 w 17"/>
                  <a:gd name="T47" fmla="*/ 13 h 18"/>
                  <a:gd name="T48" fmla="*/ 12 w 17"/>
                  <a:gd name="T49" fmla="*/ 14 h 18"/>
                  <a:gd name="T50" fmla="*/ 16 w 17"/>
                  <a:gd name="T51" fmla="*/ 16 h 18"/>
                  <a:gd name="T52" fmla="*/ 15 w 17"/>
                  <a:gd name="T53" fmla="*/ 18 h 18"/>
                  <a:gd name="T54" fmla="*/ 12 w 17"/>
                  <a:gd name="T55" fmla="*/ 18 h 18"/>
                  <a:gd name="T56" fmla="*/ 11 w 17"/>
                  <a:gd name="T5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lnTo>
                      <a:pt x="9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1" y="8"/>
                    </a:lnTo>
                    <a:lnTo>
                      <a:pt x="11" y="11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6" y="16"/>
                    </a:lnTo>
                    <a:lnTo>
                      <a:pt x="15" y="18"/>
                    </a:lnTo>
                    <a:lnTo>
                      <a:pt x="12" y="18"/>
                    </a:lnTo>
                    <a:lnTo>
                      <a:pt x="11" y="1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01" name="Freeform 1269"/>
              <p:cNvSpPr>
                <a:spLocks/>
              </p:cNvSpPr>
              <p:nvPr/>
            </p:nvSpPr>
            <p:spPr bwMode="auto">
              <a:xfrm>
                <a:off x="3248" y="256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3 w 4"/>
                  <a:gd name="T3" fmla="*/ 2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02" name="Freeform 1270"/>
              <p:cNvSpPr>
                <a:spLocks/>
              </p:cNvSpPr>
              <p:nvPr/>
            </p:nvSpPr>
            <p:spPr bwMode="auto">
              <a:xfrm>
                <a:off x="3517" y="245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03" name="Freeform 1271"/>
              <p:cNvSpPr>
                <a:spLocks/>
              </p:cNvSpPr>
              <p:nvPr/>
            </p:nvSpPr>
            <p:spPr bwMode="auto">
              <a:xfrm>
                <a:off x="3177" y="1600"/>
                <a:ext cx="13" cy="11"/>
              </a:xfrm>
              <a:custGeom>
                <a:avLst/>
                <a:gdLst>
                  <a:gd name="T0" fmla="*/ 12 w 13"/>
                  <a:gd name="T1" fmla="*/ 8 h 11"/>
                  <a:gd name="T2" fmla="*/ 13 w 13"/>
                  <a:gd name="T3" fmla="*/ 10 h 11"/>
                  <a:gd name="T4" fmla="*/ 13 w 13"/>
                  <a:gd name="T5" fmla="*/ 11 h 11"/>
                  <a:gd name="T6" fmla="*/ 12 w 13"/>
                  <a:gd name="T7" fmla="*/ 11 h 11"/>
                  <a:gd name="T8" fmla="*/ 10 w 13"/>
                  <a:gd name="T9" fmla="*/ 10 h 11"/>
                  <a:gd name="T10" fmla="*/ 6 w 13"/>
                  <a:gd name="T11" fmla="*/ 10 h 11"/>
                  <a:gd name="T12" fmla="*/ 6 w 13"/>
                  <a:gd name="T13" fmla="*/ 9 h 11"/>
                  <a:gd name="T14" fmla="*/ 2 w 13"/>
                  <a:gd name="T15" fmla="*/ 5 h 11"/>
                  <a:gd name="T16" fmla="*/ 1 w 13"/>
                  <a:gd name="T17" fmla="*/ 3 h 11"/>
                  <a:gd name="T18" fmla="*/ 0 w 13"/>
                  <a:gd name="T19" fmla="*/ 2 h 11"/>
                  <a:gd name="T20" fmla="*/ 0 w 13"/>
                  <a:gd name="T21" fmla="*/ 0 h 11"/>
                  <a:gd name="T22" fmla="*/ 4 w 13"/>
                  <a:gd name="T23" fmla="*/ 0 h 11"/>
                  <a:gd name="T24" fmla="*/ 5 w 13"/>
                  <a:gd name="T25" fmla="*/ 2 h 11"/>
                  <a:gd name="T26" fmla="*/ 7 w 13"/>
                  <a:gd name="T27" fmla="*/ 3 h 11"/>
                  <a:gd name="T28" fmla="*/ 11 w 13"/>
                  <a:gd name="T29" fmla="*/ 3 h 11"/>
                  <a:gd name="T30" fmla="*/ 11 w 13"/>
                  <a:gd name="T31" fmla="*/ 5 h 11"/>
                  <a:gd name="T32" fmla="*/ 12 w 13"/>
                  <a:gd name="T33" fmla="*/ 7 h 11"/>
                  <a:gd name="T34" fmla="*/ 12 w 13"/>
                  <a:gd name="T3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1">
                    <a:moveTo>
                      <a:pt x="12" y="8"/>
                    </a:moveTo>
                    <a:lnTo>
                      <a:pt x="13" y="10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2" y="7"/>
                    </a:lnTo>
                    <a:lnTo>
                      <a:pt x="12" y="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04" name="Freeform 1272"/>
              <p:cNvSpPr>
                <a:spLocks/>
              </p:cNvSpPr>
              <p:nvPr/>
            </p:nvSpPr>
            <p:spPr bwMode="auto">
              <a:xfrm>
                <a:off x="3179" y="1574"/>
                <a:ext cx="56" cy="42"/>
              </a:xfrm>
              <a:custGeom>
                <a:avLst/>
                <a:gdLst>
                  <a:gd name="T0" fmla="*/ 51 w 56"/>
                  <a:gd name="T1" fmla="*/ 17 h 42"/>
                  <a:gd name="T2" fmla="*/ 55 w 56"/>
                  <a:gd name="T3" fmla="*/ 17 h 42"/>
                  <a:gd name="T4" fmla="*/ 56 w 56"/>
                  <a:gd name="T5" fmla="*/ 20 h 42"/>
                  <a:gd name="T6" fmla="*/ 50 w 56"/>
                  <a:gd name="T7" fmla="*/ 19 h 42"/>
                  <a:gd name="T8" fmla="*/ 48 w 56"/>
                  <a:gd name="T9" fmla="*/ 20 h 42"/>
                  <a:gd name="T10" fmla="*/ 46 w 56"/>
                  <a:gd name="T11" fmla="*/ 26 h 42"/>
                  <a:gd name="T12" fmla="*/ 45 w 56"/>
                  <a:gd name="T13" fmla="*/ 30 h 42"/>
                  <a:gd name="T14" fmla="*/ 44 w 56"/>
                  <a:gd name="T15" fmla="*/ 34 h 42"/>
                  <a:gd name="T16" fmla="*/ 43 w 56"/>
                  <a:gd name="T17" fmla="*/ 34 h 42"/>
                  <a:gd name="T18" fmla="*/ 40 w 56"/>
                  <a:gd name="T19" fmla="*/ 42 h 42"/>
                  <a:gd name="T20" fmla="*/ 33 w 56"/>
                  <a:gd name="T21" fmla="*/ 39 h 42"/>
                  <a:gd name="T22" fmla="*/ 33 w 56"/>
                  <a:gd name="T23" fmla="*/ 36 h 42"/>
                  <a:gd name="T24" fmla="*/ 33 w 56"/>
                  <a:gd name="T25" fmla="*/ 34 h 42"/>
                  <a:gd name="T26" fmla="*/ 34 w 56"/>
                  <a:gd name="T27" fmla="*/ 31 h 42"/>
                  <a:gd name="T28" fmla="*/ 32 w 56"/>
                  <a:gd name="T29" fmla="*/ 28 h 42"/>
                  <a:gd name="T30" fmla="*/ 25 w 56"/>
                  <a:gd name="T31" fmla="*/ 30 h 42"/>
                  <a:gd name="T32" fmla="*/ 21 w 56"/>
                  <a:gd name="T33" fmla="*/ 33 h 42"/>
                  <a:gd name="T34" fmla="*/ 16 w 56"/>
                  <a:gd name="T35" fmla="*/ 36 h 42"/>
                  <a:gd name="T36" fmla="*/ 16 w 56"/>
                  <a:gd name="T37" fmla="*/ 31 h 42"/>
                  <a:gd name="T38" fmla="*/ 16 w 56"/>
                  <a:gd name="T39" fmla="*/ 29 h 42"/>
                  <a:gd name="T40" fmla="*/ 11 w 56"/>
                  <a:gd name="T41" fmla="*/ 28 h 42"/>
                  <a:gd name="T42" fmla="*/ 8 w 56"/>
                  <a:gd name="T43" fmla="*/ 23 h 42"/>
                  <a:gd name="T44" fmla="*/ 8 w 56"/>
                  <a:gd name="T45" fmla="*/ 19 h 42"/>
                  <a:gd name="T46" fmla="*/ 4 w 56"/>
                  <a:gd name="T47" fmla="*/ 14 h 42"/>
                  <a:gd name="T48" fmla="*/ 4 w 56"/>
                  <a:gd name="T49" fmla="*/ 11 h 42"/>
                  <a:gd name="T50" fmla="*/ 2 w 56"/>
                  <a:gd name="T51" fmla="*/ 8 h 42"/>
                  <a:gd name="T52" fmla="*/ 3 w 56"/>
                  <a:gd name="T53" fmla="*/ 4 h 42"/>
                  <a:gd name="T54" fmla="*/ 7 w 56"/>
                  <a:gd name="T55" fmla="*/ 7 h 42"/>
                  <a:gd name="T56" fmla="*/ 13 w 56"/>
                  <a:gd name="T57" fmla="*/ 8 h 42"/>
                  <a:gd name="T58" fmla="*/ 16 w 56"/>
                  <a:gd name="T59" fmla="*/ 11 h 42"/>
                  <a:gd name="T60" fmla="*/ 17 w 56"/>
                  <a:gd name="T61" fmla="*/ 7 h 42"/>
                  <a:gd name="T62" fmla="*/ 14 w 56"/>
                  <a:gd name="T63" fmla="*/ 4 h 42"/>
                  <a:gd name="T64" fmla="*/ 14 w 56"/>
                  <a:gd name="T65" fmla="*/ 1 h 42"/>
                  <a:gd name="T66" fmla="*/ 16 w 56"/>
                  <a:gd name="T67" fmla="*/ 1 h 42"/>
                  <a:gd name="T68" fmla="*/ 19 w 56"/>
                  <a:gd name="T69" fmla="*/ 2 h 42"/>
                  <a:gd name="T70" fmla="*/ 26 w 56"/>
                  <a:gd name="T71" fmla="*/ 8 h 42"/>
                  <a:gd name="T72" fmla="*/ 31 w 56"/>
                  <a:gd name="T73" fmla="*/ 6 h 42"/>
                  <a:gd name="T74" fmla="*/ 34 w 56"/>
                  <a:gd name="T75" fmla="*/ 4 h 42"/>
                  <a:gd name="T76" fmla="*/ 37 w 56"/>
                  <a:gd name="T77" fmla="*/ 1 h 42"/>
                  <a:gd name="T78" fmla="*/ 43 w 56"/>
                  <a:gd name="T79" fmla="*/ 6 h 42"/>
                  <a:gd name="T80" fmla="*/ 44 w 56"/>
                  <a:gd name="T81" fmla="*/ 11 h 42"/>
                  <a:gd name="T82" fmla="*/ 48 w 56"/>
                  <a:gd name="T83" fmla="*/ 1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6" h="42">
                    <a:moveTo>
                      <a:pt x="49" y="15"/>
                    </a:moveTo>
                    <a:lnTo>
                      <a:pt x="51" y="17"/>
                    </a:lnTo>
                    <a:lnTo>
                      <a:pt x="53" y="15"/>
                    </a:lnTo>
                    <a:lnTo>
                      <a:pt x="55" y="17"/>
                    </a:lnTo>
                    <a:lnTo>
                      <a:pt x="56" y="18"/>
                    </a:lnTo>
                    <a:lnTo>
                      <a:pt x="56" y="20"/>
                    </a:lnTo>
                    <a:lnTo>
                      <a:pt x="55" y="19"/>
                    </a:lnTo>
                    <a:lnTo>
                      <a:pt x="50" y="19"/>
                    </a:lnTo>
                    <a:lnTo>
                      <a:pt x="49" y="20"/>
                    </a:lnTo>
                    <a:lnTo>
                      <a:pt x="48" y="20"/>
                    </a:lnTo>
                    <a:lnTo>
                      <a:pt x="46" y="23"/>
                    </a:lnTo>
                    <a:lnTo>
                      <a:pt x="46" y="26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6" y="33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3" y="34"/>
                    </a:lnTo>
                    <a:lnTo>
                      <a:pt x="40" y="35"/>
                    </a:lnTo>
                    <a:lnTo>
                      <a:pt x="40" y="42"/>
                    </a:lnTo>
                    <a:lnTo>
                      <a:pt x="37" y="42"/>
                    </a:lnTo>
                    <a:lnTo>
                      <a:pt x="33" y="39"/>
                    </a:lnTo>
                    <a:lnTo>
                      <a:pt x="32" y="36"/>
                    </a:lnTo>
                    <a:lnTo>
                      <a:pt x="33" y="36"/>
                    </a:lnTo>
                    <a:lnTo>
                      <a:pt x="36" y="35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4" y="31"/>
                    </a:lnTo>
                    <a:lnTo>
                      <a:pt x="33" y="29"/>
                    </a:lnTo>
                    <a:lnTo>
                      <a:pt x="32" y="28"/>
                    </a:lnTo>
                    <a:lnTo>
                      <a:pt x="30" y="28"/>
                    </a:lnTo>
                    <a:lnTo>
                      <a:pt x="25" y="30"/>
                    </a:lnTo>
                    <a:lnTo>
                      <a:pt x="23" y="31"/>
                    </a:lnTo>
                    <a:lnTo>
                      <a:pt x="21" y="33"/>
                    </a:lnTo>
                    <a:lnTo>
                      <a:pt x="19" y="35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6" y="31"/>
                    </a:lnTo>
                    <a:lnTo>
                      <a:pt x="15" y="30"/>
                    </a:lnTo>
                    <a:lnTo>
                      <a:pt x="16" y="29"/>
                    </a:lnTo>
                    <a:lnTo>
                      <a:pt x="15" y="28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8" y="23"/>
                    </a:lnTo>
                    <a:lnTo>
                      <a:pt x="10" y="20"/>
                    </a:lnTo>
                    <a:lnTo>
                      <a:pt x="8" y="19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9" y="8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7" y="8"/>
                    </a:lnTo>
                    <a:lnTo>
                      <a:pt x="17" y="7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1" y="6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6" y="3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43" y="6"/>
                    </a:lnTo>
                    <a:lnTo>
                      <a:pt x="43" y="8"/>
                    </a:lnTo>
                    <a:lnTo>
                      <a:pt x="44" y="11"/>
                    </a:lnTo>
                    <a:lnTo>
                      <a:pt x="46" y="13"/>
                    </a:lnTo>
                    <a:lnTo>
                      <a:pt x="48" y="15"/>
                    </a:lnTo>
                    <a:lnTo>
                      <a:pt x="49" y="1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05" name="Freeform 1273"/>
              <p:cNvSpPr>
                <a:spLocks/>
              </p:cNvSpPr>
              <p:nvPr/>
            </p:nvSpPr>
            <p:spPr bwMode="auto">
              <a:xfrm>
                <a:off x="3083" y="1631"/>
                <a:ext cx="69" cy="58"/>
              </a:xfrm>
              <a:custGeom>
                <a:avLst/>
                <a:gdLst>
                  <a:gd name="T0" fmla="*/ 8 w 69"/>
                  <a:gd name="T1" fmla="*/ 7 h 58"/>
                  <a:gd name="T2" fmla="*/ 11 w 69"/>
                  <a:gd name="T3" fmla="*/ 6 h 58"/>
                  <a:gd name="T4" fmla="*/ 13 w 69"/>
                  <a:gd name="T5" fmla="*/ 7 h 58"/>
                  <a:gd name="T6" fmla="*/ 19 w 69"/>
                  <a:gd name="T7" fmla="*/ 6 h 58"/>
                  <a:gd name="T8" fmla="*/ 23 w 69"/>
                  <a:gd name="T9" fmla="*/ 5 h 58"/>
                  <a:gd name="T10" fmla="*/ 25 w 69"/>
                  <a:gd name="T11" fmla="*/ 4 h 58"/>
                  <a:gd name="T12" fmla="*/ 29 w 69"/>
                  <a:gd name="T13" fmla="*/ 5 h 58"/>
                  <a:gd name="T14" fmla="*/ 34 w 69"/>
                  <a:gd name="T15" fmla="*/ 6 h 58"/>
                  <a:gd name="T16" fmla="*/ 38 w 69"/>
                  <a:gd name="T17" fmla="*/ 7 h 58"/>
                  <a:gd name="T18" fmla="*/ 42 w 69"/>
                  <a:gd name="T19" fmla="*/ 6 h 58"/>
                  <a:gd name="T20" fmla="*/ 48 w 69"/>
                  <a:gd name="T21" fmla="*/ 4 h 58"/>
                  <a:gd name="T22" fmla="*/ 52 w 69"/>
                  <a:gd name="T23" fmla="*/ 1 h 58"/>
                  <a:gd name="T24" fmla="*/ 55 w 69"/>
                  <a:gd name="T25" fmla="*/ 2 h 58"/>
                  <a:gd name="T26" fmla="*/ 60 w 69"/>
                  <a:gd name="T27" fmla="*/ 1 h 58"/>
                  <a:gd name="T28" fmla="*/ 66 w 69"/>
                  <a:gd name="T29" fmla="*/ 0 h 58"/>
                  <a:gd name="T30" fmla="*/ 69 w 69"/>
                  <a:gd name="T31" fmla="*/ 1 h 58"/>
                  <a:gd name="T32" fmla="*/ 65 w 69"/>
                  <a:gd name="T33" fmla="*/ 5 h 58"/>
                  <a:gd name="T34" fmla="*/ 61 w 69"/>
                  <a:gd name="T35" fmla="*/ 8 h 58"/>
                  <a:gd name="T36" fmla="*/ 57 w 69"/>
                  <a:gd name="T37" fmla="*/ 13 h 58"/>
                  <a:gd name="T38" fmla="*/ 58 w 69"/>
                  <a:gd name="T39" fmla="*/ 19 h 58"/>
                  <a:gd name="T40" fmla="*/ 57 w 69"/>
                  <a:gd name="T41" fmla="*/ 29 h 58"/>
                  <a:gd name="T42" fmla="*/ 54 w 69"/>
                  <a:gd name="T43" fmla="*/ 34 h 58"/>
                  <a:gd name="T44" fmla="*/ 46 w 69"/>
                  <a:gd name="T45" fmla="*/ 38 h 58"/>
                  <a:gd name="T46" fmla="*/ 38 w 69"/>
                  <a:gd name="T47" fmla="*/ 42 h 58"/>
                  <a:gd name="T48" fmla="*/ 26 w 69"/>
                  <a:gd name="T49" fmla="*/ 50 h 58"/>
                  <a:gd name="T50" fmla="*/ 12 w 69"/>
                  <a:gd name="T51" fmla="*/ 57 h 58"/>
                  <a:gd name="T52" fmla="*/ 7 w 69"/>
                  <a:gd name="T53" fmla="*/ 58 h 58"/>
                  <a:gd name="T54" fmla="*/ 3 w 69"/>
                  <a:gd name="T55" fmla="*/ 56 h 58"/>
                  <a:gd name="T56" fmla="*/ 0 w 69"/>
                  <a:gd name="T57" fmla="*/ 53 h 58"/>
                  <a:gd name="T58" fmla="*/ 1 w 69"/>
                  <a:gd name="T59" fmla="*/ 49 h 58"/>
                  <a:gd name="T60" fmla="*/ 1 w 69"/>
                  <a:gd name="T61" fmla="*/ 46 h 58"/>
                  <a:gd name="T62" fmla="*/ 2 w 69"/>
                  <a:gd name="T63" fmla="*/ 42 h 58"/>
                  <a:gd name="T64" fmla="*/ 6 w 69"/>
                  <a:gd name="T65" fmla="*/ 41 h 58"/>
                  <a:gd name="T66" fmla="*/ 8 w 69"/>
                  <a:gd name="T67" fmla="*/ 36 h 58"/>
                  <a:gd name="T68" fmla="*/ 5 w 69"/>
                  <a:gd name="T69" fmla="*/ 32 h 58"/>
                  <a:gd name="T70" fmla="*/ 1 w 69"/>
                  <a:gd name="T71" fmla="*/ 29 h 58"/>
                  <a:gd name="T72" fmla="*/ 2 w 69"/>
                  <a:gd name="T73" fmla="*/ 24 h 58"/>
                  <a:gd name="T74" fmla="*/ 0 w 69"/>
                  <a:gd name="T75" fmla="*/ 21 h 58"/>
                  <a:gd name="T76" fmla="*/ 1 w 69"/>
                  <a:gd name="T77" fmla="*/ 16 h 58"/>
                  <a:gd name="T78" fmla="*/ 5 w 69"/>
                  <a:gd name="T79" fmla="*/ 17 h 58"/>
                  <a:gd name="T80" fmla="*/ 6 w 69"/>
                  <a:gd name="T81" fmla="*/ 13 h 58"/>
                  <a:gd name="T82" fmla="*/ 9 w 69"/>
                  <a:gd name="T83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9" h="58">
                    <a:moveTo>
                      <a:pt x="8" y="11"/>
                    </a:moveTo>
                    <a:lnTo>
                      <a:pt x="8" y="7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8" y="7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4" y="6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2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5" y="2"/>
                    </a:lnTo>
                    <a:lnTo>
                      <a:pt x="60" y="2"/>
                    </a:lnTo>
                    <a:lnTo>
                      <a:pt x="60" y="1"/>
                    </a:lnTo>
                    <a:lnTo>
                      <a:pt x="64" y="1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9" y="1"/>
                    </a:lnTo>
                    <a:lnTo>
                      <a:pt x="67" y="4"/>
                    </a:lnTo>
                    <a:lnTo>
                      <a:pt x="65" y="5"/>
                    </a:lnTo>
                    <a:lnTo>
                      <a:pt x="64" y="7"/>
                    </a:lnTo>
                    <a:lnTo>
                      <a:pt x="61" y="8"/>
                    </a:lnTo>
                    <a:lnTo>
                      <a:pt x="59" y="8"/>
                    </a:lnTo>
                    <a:lnTo>
                      <a:pt x="57" y="13"/>
                    </a:lnTo>
                    <a:lnTo>
                      <a:pt x="58" y="17"/>
                    </a:lnTo>
                    <a:lnTo>
                      <a:pt x="58" y="19"/>
                    </a:lnTo>
                    <a:lnTo>
                      <a:pt x="57" y="22"/>
                    </a:lnTo>
                    <a:lnTo>
                      <a:pt x="57" y="29"/>
                    </a:lnTo>
                    <a:lnTo>
                      <a:pt x="55" y="30"/>
                    </a:lnTo>
                    <a:lnTo>
                      <a:pt x="54" y="34"/>
                    </a:lnTo>
                    <a:lnTo>
                      <a:pt x="51" y="36"/>
                    </a:lnTo>
                    <a:lnTo>
                      <a:pt x="46" y="38"/>
                    </a:lnTo>
                    <a:lnTo>
                      <a:pt x="43" y="39"/>
                    </a:lnTo>
                    <a:lnTo>
                      <a:pt x="38" y="42"/>
                    </a:lnTo>
                    <a:lnTo>
                      <a:pt x="31" y="46"/>
                    </a:lnTo>
                    <a:lnTo>
                      <a:pt x="26" y="50"/>
                    </a:lnTo>
                    <a:lnTo>
                      <a:pt x="18" y="55"/>
                    </a:lnTo>
                    <a:lnTo>
                      <a:pt x="12" y="57"/>
                    </a:lnTo>
                    <a:lnTo>
                      <a:pt x="9" y="58"/>
                    </a:lnTo>
                    <a:lnTo>
                      <a:pt x="7" y="58"/>
                    </a:lnTo>
                    <a:lnTo>
                      <a:pt x="6" y="57"/>
                    </a:lnTo>
                    <a:lnTo>
                      <a:pt x="3" y="56"/>
                    </a:lnTo>
                    <a:lnTo>
                      <a:pt x="2" y="55"/>
                    </a:lnTo>
                    <a:lnTo>
                      <a:pt x="0" y="53"/>
                    </a:lnTo>
                    <a:lnTo>
                      <a:pt x="1" y="52"/>
                    </a:lnTo>
                    <a:lnTo>
                      <a:pt x="1" y="49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2" y="45"/>
                    </a:lnTo>
                    <a:lnTo>
                      <a:pt x="2" y="42"/>
                    </a:lnTo>
                    <a:lnTo>
                      <a:pt x="3" y="41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5" y="32"/>
                    </a:lnTo>
                    <a:lnTo>
                      <a:pt x="2" y="32"/>
                    </a:lnTo>
                    <a:lnTo>
                      <a:pt x="1" y="29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3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8" y="1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06" name="Line 1274"/>
              <p:cNvSpPr>
                <a:spLocks noChangeShapeType="1"/>
              </p:cNvSpPr>
              <p:nvPr/>
            </p:nvSpPr>
            <p:spPr bwMode="auto">
              <a:xfrm>
                <a:off x="3329" y="2220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07" name="Freeform 1275"/>
              <p:cNvSpPr>
                <a:spLocks/>
              </p:cNvSpPr>
              <p:nvPr/>
            </p:nvSpPr>
            <p:spPr bwMode="auto">
              <a:xfrm>
                <a:off x="3371" y="225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08" name="Freeform 1276"/>
              <p:cNvSpPr>
                <a:spLocks/>
              </p:cNvSpPr>
              <p:nvPr/>
            </p:nvSpPr>
            <p:spPr bwMode="auto">
              <a:xfrm>
                <a:off x="3299" y="215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09" name="Freeform 1277"/>
              <p:cNvSpPr>
                <a:spLocks/>
              </p:cNvSpPr>
              <p:nvPr/>
            </p:nvSpPr>
            <p:spPr bwMode="auto">
              <a:xfrm>
                <a:off x="3331" y="221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10" name="Freeform 1278"/>
              <p:cNvSpPr>
                <a:spLocks/>
              </p:cNvSpPr>
              <p:nvPr/>
            </p:nvSpPr>
            <p:spPr bwMode="auto">
              <a:xfrm>
                <a:off x="3308" y="2254"/>
                <a:ext cx="5" cy="7"/>
              </a:xfrm>
              <a:custGeom>
                <a:avLst/>
                <a:gdLst>
                  <a:gd name="T0" fmla="*/ 0 w 5"/>
                  <a:gd name="T1" fmla="*/ 3 h 7"/>
                  <a:gd name="T2" fmla="*/ 2 w 5"/>
                  <a:gd name="T3" fmla="*/ 0 h 7"/>
                  <a:gd name="T4" fmla="*/ 3 w 5"/>
                  <a:gd name="T5" fmla="*/ 0 h 7"/>
                  <a:gd name="T6" fmla="*/ 3 w 5"/>
                  <a:gd name="T7" fmla="*/ 2 h 7"/>
                  <a:gd name="T8" fmla="*/ 5 w 5"/>
                  <a:gd name="T9" fmla="*/ 3 h 7"/>
                  <a:gd name="T10" fmla="*/ 5 w 5"/>
                  <a:gd name="T11" fmla="*/ 4 h 7"/>
                  <a:gd name="T12" fmla="*/ 3 w 5"/>
                  <a:gd name="T13" fmla="*/ 5 h 7"/>
                  <a:gd name="T14" fmla="*/ 2 w 5"/>
                  <a:gd name="T15" fmla="*/ 5 h 7"/>
                  <a:gd name="T16" fmla="*/ 2 w 5"/>
                  <a:gd name="T17" fmla="*/ 7 h 7"/>
                  <a:gd name="T18" fmla="*/ 1 w 5"/>
                  <a:gd name="T19" fmla="*/ 5 h 7"/>
                  <a:gd name="T20" fmla="*/ 0 w 5"/>
                  <a:gd name="T21" fmla="*/ 5 h 7"/>
                  <a:gd name="T22" fmla="*/ 0 w 5"/>
                  <a:gd name="T2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7">
                    <a:moveTo>
                      <a:pt x="0" y="3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11" name="Freeform 1279"/>
              <p:cNvSpPr>
                <a:spLocks/>
              </p:cNvSpPr>
              <p:nvPr/>
            </p:nvSpPr>
            <p:spPr bwMode="auto">
              <a:xfrm>
                <a:off x="3031" y="2318"/>
                <a:ext cx="14" cy="17"/>
              </a:xfrm>
              <a:custGeom>
                <a:avLst/>
                <a:gdLst>
                  <a:gd name="T0" fmla="*/ 13 w 14"/>
                  <a:gd name="T1" fmla="*/ 12 h 17"/>
                  <a:gd name="T2" fmla="*/ 14 w 14"/>
                  <a:gd name="T3" fmla="*/ 12 h 17"/>
                  <a:gd name="T4" fmla="*/ 14 w 14"/>
                  <a:gd name="T5" fmla="*/ 8 h 17"/>
                  <a:gd name="T6" fmla="*/ 13 w 14"/>
                  <a:gd name="T7" fmla="*/ 7 h 17"/>
                  <a:gd name="T8" fmla="*/ 13 w 14"/>
                  <a:gd name="T9" fmla="*/ 5 h 17"/>
                  <a:gd name="T10" fmla="*/ 12 w 14"/>
                  <a:gd name="T11" fmla="*/ 2 h 17"/>
                  <a:gd name="T12" fmla="*/ 9 w 14"/>
                  <a:gd name="T13" fmla="*/ 1 h 17"/>
                  <a:gd name="T14" fmla="*/ 6 w 14"/>
                  <a:gd name="T15" fmla="*/ 0 h 17"/>
                  <a:gd name="T16" fmla="*/ 3 w 14"/>
                  <a:gd name="T17" fmla="*/ 2 h 17"/>
                  <a:gd name="T18" fmla="*/ 1 w 14"/>
                  <a:gd name="T19" fmla="*/ 7 h 17"/>
                  <a:gd name="T20" fmla="*/ 0 w 14"/>
                  <a:gd name="T21" fmla="*/ 8 h 17"/>
                  <a:gd name="T22" fmla="*/ 0 w 14"/>
                  <a:gd name="T23" fmla="*/ 11 h 17"/>
                  <a:gd name="T24" fmla="*/ 1 w 14"/>
                  <a:gd name="T25" fmla="*/ 13 h 17"/>
                  <a:gd name="T26" fmla="*/ 3 w 14"/>
                  <a:gd name="T27" fmla="*/ 16 h 17"/>
                  <a:gd name="T28" fmla="*/ 7 w 14"/>
                  <a:gd name="T29" fmla="*/ 17 h 17"/>
                  <a:gd name="T30" fmla="*/ 12 w 14"/>
                  <a:gd name="T31" fmla="*/ 17 h 17"/>
                  <a:gd name="T32" fmla="*/ 12 w 14"/>
                  <a:gd name="T33" fmla="*/ 14 h 17"/>
                  <a:gd name="T34" fmla="*/ 13 w 14"/>
                  <a:gd name="T3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7">
                    <a:moveTo>
                      <a:pt x="13" y="12"/>
                    </a:moveTo>
                    <a:lnTo>
                      <a:pt x="14" y="12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6"/>
                    </a:lnTo>
                    <a:lnTo>
                      <a:pt x="7" y="17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3" y="1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12" name="Freeform 1280"/>
              <p:cNvSpPr>
                <a:spLocks/>
              </p:cNvSpPr>
              <p:nvPr/>
            </p:nvSpPr>
            <p:spPr bwMode="auto">
              <a:xfrm>
                <a:off x="3735" y="195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1 h 5"/>
                  <a:gd name="T4" fmla="*/ 1 w 2"/>
                  <a:gd name="T5" fmla="*/ 4 h 5"/>
                  <a:gd name="T6" fmla="*/ 0 w 2"/>
                  <a:gd name="T7" fmla="*/ 5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1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13" name="Freeform 1281"/>
              <p:cNvSpPr>
                <a:spLocks/>
              </p:cNvSpPr>
              <p:nvPr/>
            </p:nvSpPr>
            <p:spPr bwMode="auto">
              <a:xfrm>
                <a:off x="3742" y="196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1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14" name="Freeform 1282"/>
              <p:cNvSpPr>
                <a:spLocks/>
              </p:cNvSpPr>
              <p:nvPr/>
            </p:nvSpPr>
            <p:spPr bwMode="auto">
              <a:xfrm>
                <a:off x="3749" y="1969"/>
                <a:ext cx="1" cy="4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4 h 4"/>
                  <a:gd name="T4" fmla="*/ 1 w 1"/>
                  <a:gd name="T5" fmla="*/ 3 h 4"/>
                  <a:gd name="T6" fmla="*/ 0 w 1"/>
                  <a:gd name="T7" fmla="*/ 0 h 4"/>
                  <a:gd name="T8" fmla="*/ 0 w 1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15" name="Freeform 1283"/>
              <p:cNvSpPr>
                <a:spLocks/>
              </p:cNvSpPr>
              <p:nvPr/>
            </p:nvSpPr>
            <p:spPr bwMode="auto">
              <a:xfrm>
                <a:off x="3752" y="1940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1 h 4"/>
                  <a:gd name="T4" fmla="*/ 1 w 2"/>
                  <a:gd name="T5" fmla="*/ 4 h 4"/>
                  <a:gd name="T6" fmla="*/ 2 w 2"/>
                  <a:gd name="T7" fmla="*/ 1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0" y="1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16" name="Freeform 1284"/>
              <p:cNvSpPr>
                <a:spLocks/>
              </p:cNvSpPr>
              <p:nvPr/>
            </p:nvSpPr>
            <p:spPr bwMode="auto">
              <a:xfrm>
                <a:off x="3738" y="195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17" name="Freeform 1285"/>
              <p:cNvSpPr>
                <a:spLocks/>
              </p:cNvSpPr>
              <p:nvPr/>
            </p:nvSpPr>
            <p:spPr bwMode="auto">
              <a:xfrm>
                <a:off x="3776" y="1912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3 h 3"/>
                  <a:gd name="T4" fmla="*/ 1 w 1"/>
                  <a:gd name="T5" fmla="*/ 1 h 3"/>
                  <a:gd name="T6" fmla="*/ 0 w 1"/>
                  <a:gd name="T7" fmla="*/ 0 h 3"/>
                  <a:gd name="T8" fmla="*/ 0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18" name="Rectangle 1286"/>
              <p:cNvSpPr>
                <a:spLocks noChangeArrowheads="1"/>
              </p:cNvSpPr>
              <p:nvPr/>
            </p:nvSpPr>
            <p:spPr bwMode="auto">
              <a:xfrm>
                <a:off x="3778" y="1913"/>
                <a:ext cx="2" cy="2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19" name="Freeform 1287"/>
              <p:cNvSpPr>
                <a:spLocks/>
              </p:cNvSpPr>
              <p:nvPr/>
            </p:nvSpPr>
            <p:spPr bwMode="auto">
              <a:xfrm>
                <a:off x="3780" y="191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20" name="Freeform 1288"/>
              <p:cNvSpPr>
                <a:spLocks/>
              </p:cNvSpPr>
              <p:nvPr/>
            </p:nvSpPr>
            <p:spPr bwMode="auto">
              <a:xfrm>
                <a:off x="3726" y="1823"/>
                <a:ext cx="86" cy="159"/>
              </a:xfrm>
              <a:custGeom>
                <a:avLst/>
                <a:gdLst>
                  <a:gd name="T0" fmla="*/ 39 w 86"/>
                  <a:gd name="T1" fmla="*/ 159 h 159"/>
                  <a:gd name="T2" fmla="*/ 38 w 86"/>
                  <a:gd name="T3" fmla="*/ 153 h 159"/>
                  <a:gd name="T4" fmla="*/ 31 w 86"/>
                  <a:gd name="T5" fmla="*/ 149 h 159"/>
                  <a:gd name="T6" fmla="*/ 24 w 86"/>
                  <a:gd name="T7" fmla="*/ 146 h 159"/>
                  <a:gd name="T8" fmla="*/ 22 w 86"/>
                  <a:gd name="T9" fmla="*/ 140 h 159"/>
                  <a:gd name="T10" fmla="*/ 17 w 86"/>
                  <a:gd name="T11" fmla="*/ 134 h 159"/>
                  <a:gd name="T12" fmla="*/ 12 w 86"/>
                  <a:gd name="T13" fmla="*/ 129 h 159"/>
                  <a:gd name="T14" fmla="*/ 9 w 86"/>
                  <a:gd name="T15" fmla="*/ 126 h 159"/>
                  <a:gd name="T16" fmla="*/ 11 w 86"/>
                  <a:gd name="T17" fmla="*/ 116 h 159"/>
                  <a:gd name="T18" fmla="*/ 14 w 86"/>
                  <a:gd name="T19" fmla="*/ 110 h 159"/>
                  <a:gd name="T20" fmla="*/ 16 w 86"/>
                  <a:gd name="T21" fmla="*/ 104 h 159"/>
                  <a:gd name="T22" fmla="*/ 22 w 86"/>
                  <a:gd name="T23" fmla="*/ 95 h 159"/>
                  <a:gd name="T24" fmla="*/ 21 w 86"/>
                  <a:gd name="T25" fmla="*/ 88 h 159"/>
                  <a:gd name="T26" fmla="*/ 18 w 86"/>
                  <a:gd name="T27" fmla="*/ 73 h 159"/>
                  <a:gd name="T28" fmla="*/ 12 w 86"/>
                  <a:gd name="T29" fmla="*/ 67 h 159"/>
                  <a:gd name="T30" fmla="*/ 9 w 86"/>
                  <a:gd name="T31" fmla="*/ 56 h 159"/>
                  <a:gd name="T32" fmla="*/ 15 w 86"/>
                  <a:gd name="T33" fmla="*/ 47 h 159"/>
                  <a:gd name="T34" fmla="*/ 12 w 86"/>
                  <a:gd name="T35" fmla="*/ 42 h 159"/>
                  <a:gd name="T36" fmla="*/ 6 w 86"/>
                  <a:gd name="T37" fmla="*/ 32 h 159"/>
                  <a:gd name="T38" fmla="*/ 1 w 86"/>
                  <a:gd name="T39" fmla="*/ 23 h 159"/>
                  <a:gd name="T40" fmla="*/ 4 w 86"/>
                  <a:gd name="T41" fmla="*/ 20 h 159"/>
                  <a:gd name="T42" fmla="*/ 6 w 86"/>
                  <a:gd name="T43" fmla="*/ 8 h 159"/>
                  <a:gd name="T44" fmla="*/ 16 w 86"/>
                  <a:gd name="T45" fmla="*/ 8 h 159"/>
                  <a:gd name="T46" fmla="*/ 22 w 86"/>
                  <a:gd name="T47" fmla="*/ 4 h 159"/>
                  <a:gd name="T48" fmla="*/ 28 w 86"/>
                  <a:gd name="T49" fmla="*/ 2 h 159"/>
                  <a:gd name="T50" fmla="*/ 32 w 86"/>
                  <a:gd name="T51" fmla="*/ 6 h 159"/>
                  <a:gd name="T52" fmla="*/ 37 w 86"/>
                  <a:gd name="T53" fmla="*/ 9 h 159"/>
                  <a:gd name="T54" fmla="*/ 40 w 86"/>
                  <a:gd name="T55" fmla="*/ 14 h 159"/>
                  <a:gd name="T56" fmla="*/ 39 w 86"/>
                  <a:gd name="T57" fmla="*/ 21 h 159"/>
                  <a:gd name="T58" fmla="*/ 37 w 86"/>
                  <a:gd name="T59" fmla="*/ 32 h 159"/>
                  <a:gd name="T60" fmla="*/ 45 w 86"/>
                  <a:gd name="T61" fmla="*/ 28 h 159"/>
                  <a:gd name="T62" fmla="*/ 51 w 86"/>
                  <a:gd name="T63" fmla="*/ 27 h 159"/>
                  <a:gd name="T64" fmla="*/ 58 w 86"/>
                  <a:gd name="T65" fmla="*/ 27 h 159"/>
                  <a:gd name="T66" fmla="*/ 63 w 86"/>
                  <a:gd name="T67" fmla="*/ 22 h 159"/>
                  <a:gd name="T68" fmla="*/ 70 w 86"/>
                  <a:gd name="T69" fmla="*/ 27 h 159"/>
                  <a:gd name="T70" fmla="*/ 78 w 86"/>
                  <a:gd name="T71" fmla="*/ 45 h 159"/>
                  <a:gd name="T72" fmla="*/ 84 w 86"/>
                  <a:gd name="T73" fmla="*/ 50 h 159"/>
                  <a:gd name="T74" fmla="*/ 85 w 86"/>
                  <a:gd name="T75" fmla="*/ 62 h 159"/>
                  <a:gd name="T76" fmla="*/ 81 w 86"/>
                  <a:gd name="T77" fmla="*/ 67 h 159"/>
                  <a:gd name="T78" fmla="*/ 66 w 86"/>
                  <a:gd name="T79" fmla="*/ 65 h 159"/>
                  <a:gd name="T80" fmla="*/ 57 w 86"/>
                  <a:gd name="T81" fmla="*/ 70 h 159"/>
                  <a:gd name="T82" fmla="*/ 52 w 86"/>
                  <a:gd name="T83" fmla="*/ 75 h 159"/>
                  <a:gd name="T84" fmla="*/ 54 w 86"/>
                  <a:gd name="T85" fmla="*/ 84 h 159"/>
                  <a:gd name="T86" fmla="*/ 57 w 86"/>
                  <a:gd name="T87" fmla="*/ 95 h 159"/>
                  <a:gd name="T88" fmla="*/ 52 w 86"/>
                  <a:gd name="T89" fmla="*/ 89 h 159"/>
                  <a:gd name="T90" fmla="*/ 35 w 86"/>
                  <a:gd name="T91" fmla="*/ 84 h 159"/>
                  <a:gd name="T92" fmla="*/ 27 w 86"/>
                  <a:gd name="T93" fmla="*/ 77 h 159"/>
                  <a:gd name="T94" fmla="*/ 27 w 86"/>
                  <a:gd name="T95" fmla="*/ 89 h 159"/>
                  <a:gd name="T96" fmla="*/ 23 w 86"/>
                  <a:gd name="T97" fmla="*/ 97 h 159"/>
                  <a:gd name="T98" fmla="*/ 18 w 86"/>
                  <a:gd name="T99" fmla="*/ 107 h 159"/>
                  <a:gd name="T100" fmla="*/ 21 w 86"/>
                  <a:gd name="T101" fmla="*/ 121 h 159"/>
                  <a:gd name="T102" fmla="*/ 28 w 86"/>
                  <a:gd name="T103" fmla="*/ 129 h 159"/>
                  <a:gd name="T104" fmla="*/ 33 w 86"/>
                  <a:gd name="T105" fmla="*/ 142 h 159"/>
                  <a:gd name="T106" fmla="*/ 40 w 86"/>
                  <a:gd name="T107" fmla="*/ 145 h 159"/>
                  <a:gd name="T108" fmla="*/ 49 w 86"/>
                  <a:gd name="T109" fmla="*/ 15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" h="159">
                    <a:moveTo>
                      <a:pt x="45" y="157"/>
                    </a:moveTo>
                    <a:lnTo>
                      <a:pt x="44" y="156"/>
                    </a:lnTo>
                    <a:lnTo>
                      <a:pt x="41" y="156"/>
                    </a:lnTo>
                    <a:lnTo>
                      <a:pt x="39" y="159"/>
                    </a:lnTo>
                    <a:lnTo>
                      <a:pt x="38" y="157"/>
                    </a:lnTo>
                    <a:lnTo>
                      <a:pt x="38" y="156"/>
                    </a:lnTo>
                    <a:lnTo>
                      <a:pt x="39" y="154"/>
                    </a:lnTo>
                    <a:lnTo>
                      <a:pt x="38" y="153"/>
                    </a:lnTo>
                    <a:lnTo>
                      <a:pt x="37" y="153"/>
                    </a:lnTo>
                    <a:lnTo>
                      <a:pt x="35" y="150"/>
                    </a:lnTo>
                    <a:lnTo>
                      <a:pt x="32" y="150"/>
                    </a:lnTo>
                    <a:lnTo>
                      <a:pt x="31" y="149"/>
                    </a:lnTo>
                    <a:lnTo>
                      <a:pt x="31" y="148"/>
                    </a:lnTo>
                    <a:lnTo>
                      <a:pt x="29" y="148"/>
                    </a:lnTo>
                    <a:lnTo>
                      <a:pt x="28" y="150"/>
                    </a:lnTo>
                    <a:lnTo>
                      <a:pt x="24" y="146"/>
                    </a:lnTo>
                    <a:lnTo>
                      <a:pt x="23" y="144"/>
                    </a:lnTo>
                    <a:lnTo>
                      <a:pt x="24" y="144"/>
                    </a:lnTo>
                    <a:lnTo>
                      <a:pt x="22" y="143"/>
                    </a:lnTo>
                    <a:lnTo>
                      <a:pt x="22" y="140"/>
                    </a:lnTo>
                    <a:lnTo>
                      <a:pt x="20" y="139"/>
                    </a:lnTo>
                    <a:lnTo>
                      <a:pt x="20" y="138"/>
                    </a:lnTo>
                    <a:lnTo>
                      <a:pt x="18" y="137"/>
                    </a:lnTo>
                    <a:lnTo>
                      <a:pt x="17" y="134"/>
                    </a:lnTo>
                    <a:lnTo>
                      <a:pt x="16" y="133"/>
                    </a:lnTo>
                    <a:lnTo>
                      <a:pt x="14" y="133"/>
                    </a:lnTo>
                    <a:lnTo>
                      <a:pt x="14" y="132"/>
                    </a:lnTo>
                    <a:lnTo>
                      <a:pt x="12" y="129"/>
                    </a:lnTo>
                    <a:lnTo>
                      <a:pt x="11" y="131"/>
                    </a:lnTo>
                    <a:lnTo>
                      <a:pt x="11" y="133"/>
                    </a:lnTo>
                    <a:lnTo>
                      <a:pt x="9" y="132"/>
                    </a:lnTo>
                    <a:lnTo>
                      <a:pt x="9" y="126"/>
                    </a:lnTo>
                    <a:lnTo>
                      <a:pt x="10" y="123"/>
                    </a:lnTo>
                    <a:lnTo>
                      <a:pt x="10" y="120"/>
                    </a:lnTo>
                    <a:lnTo>
                      <a:pt x="11" y="118"/>
                    </a:lnTo>
                    <a:lnTo>
                      <a:pt x="11" y="116"/>
                    </a:lnTo>
                    <a:lnTo>
                      <a:pt x="12" y="115"/>
                    </a:lnTo>
                    <a:lnTo>
                      <a:pt x="12" y="112"/>
                    </a:lnTo>
                    <a:lnTo>
                      <a:pt x="14" y="111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4" y="106"/>
                    </a:lnTo>
                    <a:lnTo>
                      <a:pt x="16" y="105"/>
                    </a:lnTo>
                    <a:lnTo>
                      <a:pt x="16" y="104"/>
                    </a:lnTo>
                    <a:lnTo>
                      <a:pt x="20" y="100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2" y="92"/>
                    </a:lnTo>
                    <a:lnTo>
                      <a:pt x="22" y="89"/>
                    </a:lnTo>
                    <a:lnTo>
                      <a:pt x="21" y="88"/>
                    </a:lnTo>
                    <a:lnTo>
                      <a:pt x="21" y="86"/>
                    </a:lnTo>
                    <a:lnTo>
                      <a:pt x="20" y="84"/>
                    </a:lnTo>
                    <a:lnTo>
                      <a:pt x="18" y="82"/>
                    </a:lnTo>
                    <a:lnTo>
                      <a:pt x="18" y="73"/>
                    </a:lnTo>
                    <a:lnTo>
                      <a:pt x="17" y="72"/>
                    </a:lnTo>
                    <a:lnTo>
                      <a:pt x="17" y="71"/>
                    </a:lnTo>
                    <a:lnTo>
                      <a:pt x="15" y="69"/>
                    </a:lnTo>
                    <a:lnTo>
                      <a:pt x="12" y="67"/>
                    </a:lnTo>
                    <a:lnTo>
                      <a:pt x="11" y="65"/>
                    </a:lnTo>
                    <a:lnTo>
                      <a:pt x="10" y="64"/>
                    </a:lnTo>
                    <a:lnTo>
                      <a:pt x="9" y="61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2" y="55"/>
                    </a:lnTo>
                    <a:lnTo>
                      <a:pt x="12" y="48"/>
                    </a:lnTo>
                    <a:lnTo>
                      <a:pt x="15" y="47"/>
                    </a:lnTo>
                    <a:lnTo>
                      <a:pt x="15" y="44"/>
                    </a:lnTo>
                    <a:lnTo>
                      <a:pt x="14" y="45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1" y="38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4" y="31"/>
                    </a:lnTo>
                    <a:lnTo>
                      <a:pt x="4" y="27"/>
                    </a:lnTo>
                    <a:lnTo>
                      <a:pt x="3" y="26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6" y="8"/>
                    </a:lnTo>
                    <a:lnTo>
                      <a:pt x="17" y="5"/>
                    </a:lnTo>
                    <a:lnTo>
                      <a:pt x="18" y="4"/>
                    </a:lnTo>
                    <a:lnTo>
                      <a:pt x="20" y="5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2" y="6"/>
                    </a:lnTo>
                    <a:lnTo>
                      <a:pt x="32" y="10"/>
                    </a:lnTo>
                    <a:lnTo>
                      <a:pt x="33" y="10"/>
                    </a:lnTo>
                    <a:lnTo>
                      <a:pt x="35" y="11"/>
                    </a:lnTo>
                    <a:lnTo>
                      <a:pt x="37" y="9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39" y="12"/>
                    </a:lnTo>
                    <a:lnTo>
                      <a:pt x="40" y="14"/>
                    </a:lnTo>
                    <a:lnTo>
                      <a:pt x="41" y="16"/>
                    </a:lnTo>
                    <a:lnTo>
                      <a:pt x="40" y="17"/>
                    </a:lnTo>
                    <a:lnTo>
                      <a:pt x="40" y="20"/>
                    </a:lnTo>
                    <a:lnTo>
                      <a:pt x="39" y="21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8" y="31"/>
                    </a:lnTo>
                    <a:lnTo>
                      <a:pt x="37" y="32"/>
                    </a:lnTo>
                    <a:lnTo>
                      <a:pt x="38" y="32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5" y="28"/>
                    </a:lnTo>
                    <a:lnTo>
                      <a:pt x="45" y="26"/>
                    </a:lnTo>
                    <a:lnTo>
                      <a:pt x="47" y="26"/>
                    </a:lnTo>
                    <a:lnTo>
                      <a:pt x="49" y="25"/>
                    </a:lnTo>
                    <a:lnTo>
                      <a:pt x="51" y="27"/>
                    </a:lnTo>
                    <a:lnTo>
                      <a:pt x="54" y="27"/>
                    </a:lnTo>
                    <a:lnTo>
                      <a:pt x="55" y="28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60" y="26"/>
                    </a:lnTo>
                    <a:lnTo>
                      <a:pt x="61" y="23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9" y="25"/>
                    </a:lnTo>
                    <a:lnTo>
                      <a:pt x="70" y="27"/>
                    </a:lnTo>
                    <a:lnTo>
                      <a:pt x="74" y="31"/>
                    </a:lnTo>
                    <a:lnTo>
                      <a:pt x="76" y="32"/>
                    </a:lnTo>
                    <a:lnTo>
                      <a:pt x="76" y="43"/>
                    </a:lnTo>
                    <a:lnTo>
                      <a:pt x="78" y="45"/>
                    </a:lnTo>
                    <a:lnTo>
                      <a:pt x="80" y="48"/>
                    </a:lnTo>
                    <a:lnTo>
                      <a:pt x="83" y="48"/>
                    </a:lnTo>
                    <a:lnTo>
                      <a:pt x="84" y="49"/>
                    </a:lnTo>
                    <a:lnTo>
                      <a:pt x="84" y="50"/>
                    </a:lnTo>
                    <a:lnTo>
                      <a:pt x="85" y="51"/>
                    </a:lnTo>
                    <a:lnTo>
                      <a:pt x="86" y="54"/>
                    </a:lnTo>
                    <a:lnTo>
                      <a:pt x="85" y="55"/>
                    </a:lnTo>
                    <a:lnTo>
                      <a:pt x="85" y="62"/>
                    </a:lnTo>
                    <a:lnTo>
                      <a:pt x="84" y="65"/>
                    </a:lnTo>
                    <a:lnTo>
                      <a:pt x="83" y="66"/>
                    </a:lnTo>
                    <a:lnTo>
                      <a:pt x="81" y="66"/>
                    </a:lnTo>
                    <a:lnTo>
                      <a:pt x="81" y="67"/>
                    </a:lnTo>
                    <a:lnTo>
                      <a:pt x="79" y="67"/>
                    </a:lnTo>
                    <a:lnTo>
                      <a:pt x="78" y="66"/>
                    </a:lnTo>
                    <a:lnTo>
                      <a:pt x="67" y="66"/>
                    </a:lnTo>
                    <a:lnTo>
                      <a:pt x="66" y="65"/>
                    </a:lnTo>
                    <a:lnTo>
                      <a:pt x="63" y="66"/>
                    </a:lnTo>
                    <a:lnTo>
                      <a:pt x="60" y="66"/>
                    </a:lnTo>
                    <a:lnTo>
                      <a:pt x="58" y="67"/>
                    </a:lnTo>
                    <a:lnTo>
                      <a:pt x="57" y="70"/>
                    </a:lnTo>
                    <a:lnTo>
                      <a:pt x="56" y="71"/>
                    </a:lnTo>
                    <a:lnTo>
                      <a:pt x="55" y="73"/>
                    </a:lnTo>
                    <a:lnTo>
                      <a:pt x="54" y="75"/>
                    </a:lnTo>
                    <a:lnTo>
                      <a:pt x="52" y="75"/>
                    </a:lnTo>
                    <a:lnTo>
                      <a:pt x="51" y="77"/>
                    </a:lnTo>
                    <a:lnTo>
                      <a:pt x="51" y="78"/>
                    </a:lnTo>
                    <a:lnTo>
                      <a:pt x="54" y="81"/>
                    </a:lnTo>
                    <a:lnTo>
                      <a:pt x="54" y="84"/>
                    </a:lnTo>
                    <a:lnTo>
                      <a:pt x="56" y="87"/>
                    </a:lnTo>
                    <a:lnTo>
                      <a:pt x="56" y="90"/>
                    </a:lnTo>
                    <a:lnTo>
                      <a:pt x="57" y="93"/>
                    </a:lnTo>
                    <a:lnTo>
                      <a:pt x="57" y="95"/>
                    </a:lnTo>
                    <a:lnTo>
                      <a:pt x="56" y="93"/>
                    </a:lnTo>
                    <a:lnTo>
                      <a:pt x="56" y="92"/>
                    </a:lnTo>
                    <a:lnTo>
                      <a:pt x="55" y="90"/>
                    </a:lnTo>
                    <a:lnTo>
                      <a:pt x="52" y="89"/>
                    </a:lnTo>
                    <a:lnTo>
                      <a:pt x="51" y="88"/>
                    </a:lnTo>
                    <a:lnTo>
                      <a:pt x="49" y="87"/>
                    </a:lnTo>
                    <a:lnTo>
                      <a:pt x="46" y="84"/>
                    </a:lnTo>
                    <a:lnTo>
                      <a:pt x="35" y="84"/>
                    </a:lnTo>
                    <a:lnTo>
                      <a:pt x="37" y="82"/>
                    </a:lnTo>
                    <a:lnTo>
                      <a:pt x="37" y="76"/>
                    </a:lnTo>
                    <a:lnTo>
                      <a:pt x="28" y="76"/>
                    </a:lnTo>
                    <a:lnTo>
                      <a:pt x="27" y="77"/>
                    </a:lnTo>
                    <a:lnTo>
                      <a:pt x="27" y="78"/>
                    </a:lnTo>
                    <a:lnTo>
                      <a:pt x="28" y="79"/>
                    </a:lnTo>
                    <a:lnTo>
                      <a:pt x="27" y="82"/>
                    </a:lnTo>
                    <a:lnTo>
                      <a:pt x="27" y="89"/>
                    </a:lnTo>
                    <a:lnTo>
                      <a:pt x="26" y="90"/>
                    </a:lnTo>
                    <a:lnTo>
                      <a:pt x="24" y="93"/>
                    </a:lnTo>
                    <a:lnTo>
                      <a:pt x="24" y="95"/>
                    </a:lnTo>
                    <a:lnTo>
                      <a:pt x="23" y="97"/>
                    </a:lnTo>
                    <a:lnTo>
                      <a:pt x="22" y="99"/>
                    </a:lnTo>
                    <a:lnTo>
                      <a:pt x="22" y="103"/>
                    </a:lnTo>
                    <a:lnTo>
                      <a:pt x="21" y="105"/>
                    </a:lnTo>
                    <a:lnTo>
                      <a:pt x="18" y="107"/>
                    </a:lnTo>
                    <a:lnTo>
                      <a:pt x="18" y="117"/>
                    </a:lnTo>
                    <a:lnTo>
                      <a:pt x="20" y="120"/>
                    </a:lnTo>
                    <a:lnTo>
                      <a:pt x="20" y="121"/>
                    </a:lnTo>
                    <a:lnTo>
                      <a:pt x="21" y="121"/>
                    </a:lnTo>
                    <a:lnTo>
                      <a:pt x="23" y="120"/>
                    </a:lnTo>
                    <a:lnTo>
                      <a:pt x="26" y="121"/>
                    </a:lnTo>
                    <a:lnTo>
                      <a:pt x="26" y="125"/>
                    </a:lnTo>
                    <a:lnTo>
                      <a:pt x="28" y="129"/>
                    </a:lnTo>
                    <a:lnTo>
                      <a:pt x="29" y="131"/>
                    </a:lnTo>
                    <a:lnTo>
                      <a:pt x="31" y="134"/>
                    </a:lnTo>
                    <a:lnTo>
                      <a:pt x="31" y="137"/>
                    </a:lnTo>
                    <a:lnTo>
                      <a:pt x="33" y="142"/>
                    </a:lnTo>
                    <a:lnTo>
                      <a:pt x="34" y="143"/>
                    </a:lnTo>
                    <a:lnTo>
                      <a:pt x="35" y="145"/>
                    </a:lnTo>
                    <a:lnTo>
                      <a:pt x="38" y="146"/>
                    </a:lnTo>
                    <a:lnTo>
                      <a:pt x="40" y="145"/>
                    </a:lnTo>
                    <a:lnTo>
                      <a:pt x="43" y="145"/>
                    </a:lnTo>
                    <a:lnTo>
                      <a:pt x="45" y="150"/>
                    </a:lnTo>
                    <a:lnTo>
                      <a:pt x="47" y="151"/>
                    </a:lnTo>
                    <a:lnTo>
                      <a:pt x="49" y="153"/>
                    </a:lnTo>
                    <a:lnTo>
                      <a:pt x="47" y="155"/>
                    </a:lnTo>
                    <a:lnTo>
                      <a:pt x="45" y="15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21" name="Freeform 1289"/>
              <p:cNvSpPr>
                <a:spLocks/>
              </p:cNvSpPr>
              <p:nvPr/>
            </p:nvSpPr>
            <p:spPr bwMode="auto">
              <a:xfrm>
                <a:off x="2854" y="1409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4 h 4"/>
                  <a:gd name="T4" fmla="*/ 0 w 4"/>
                  <a:gd name="T5" fmla="*/ 0 h 4"/>
                  <a:gd name="T6" fmla="*/ 3 w 4"/>
                  <a:gd name="T7" fmla="*/ 3 h 4"/>
                  <a:gd name="T8" fmla="*/ 4 w 4"/>
                  <a:gd name="T9" fmla="*/ 3 h 4"/>
                  <a:gd name="T10" fmla="*/ 4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22" name="Freeform 1290"/>
              <p:cNvSpPr>
                <a:spLocks/>
              </p:cNvSpPr>
              <p:nvPr/>
            </p:nvSpPr>
            <p:spPr bwMode="auto">
              <a:xfrm>
                <a:off x="2847" y="1401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3 w 6"/>
                  <a:gd name="T3" fmla="*/ 2 h 6"/>
                  <a:gd name="T4" fmla="*/ 6 w 6"/>
                  <a:gd name="T5" fmla="*/ 5 h 6"/>
                  <a:gd name="T6" fmla="*/ 3 w 6"/>
                  <a:gd name="T7" fmla="*/ 5 h 6"/>
                  <a:gd name="T8" fmla="*/ 2 w 6"/>
                  <a:gd name="T9" fmla="*/ 6 h 6"/>
                  <a:gd name="T10" fmla="*/ 0 w 6"/>
                  <a:gd name="T11" fmla="*/ 6 h 6"/>
                  <a:gd name="T12" fmla="*/ 1 w 6"/>
                  <a:gd name="T13" fmla="*/ 5 h 6"/>
                  <a:gd name="T14" fmla="*/ 0 w 6"/>
                  <a:gd name="T15" fmla="*/ 2 h 6"/>
                  <a:gd name="T16" fmla="*/ 1 w 6"/>
                  <a:gd name="T17" fmla="*/ 2 h 6"/>
                  <a:gd name="T18" fmla="*/ 2 w 6"/>
                  <a:gd name="T19" fmla="*/ 3 h 6"/>
                  <a:gd name="T20" fmla="*/ 2 w 6"/>
                  <a:gd name="T21" fmla="*/ 1 h 6"/>
                  <a:gd name="T22" fmla="*/ 0 w 6"/>
                  <a:gd name="T23" fmla="*/ 2 h 6"/>
                  <a:gd name="T24" fmla="*/ 1 w 6"/>
                  <a:gd name="T25" fmla="*/ 0 h 6"/>
                  <a:gd name="T26" fmla="*/ 2 w 6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3" y="2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23" name="Freeform 1291"/>
              <p:cNvSpPr>
                <a:spLocks/>
              </p:cNvSpPr>
              <p:nvPr/>
            </p:nvSpPr>
            <p:spPr bwMode="auto">
              <a:xfrm>
                <a:off x="2824" y="1403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24" name="Freeform 1292"/>
              <p:cNvSpPr>
                <a:spLocks/>
              </p:cNvSpPr>
              <p:nvPr/>
            </p:nvSpPr>
            <p:spPr bwMode="auto">
              <a:xfrm>
                <a:off x="2771" y="1396"/>
                <a:ext cx="95" cy="108"/>
              </a:xfrm>
              <a:custGeom>
                <a:avLst/>
                <a:gdLst>
                  <a:gd name="T0" fmla="*/ 36 w 95"/>
                  <a:gd name="T1" fmla="*/ 18 h 108"/>
                  <a:gd name="T2" fmla="*/ 32 w 95"/>
                  <a:gd name="T3" fmla="*/ 13 h 108"/>
                  <a:gd name="T4" fmla="*/ 29 w 95"/>
                  <a:gd name="T5" fmla="*/ 11 h 108"/>
                  <a:gd name="T6" fmla="*/ 30 w 95"/>
                  <a:gd name="T7" fmla="*/ 8 h 108"/>
                  <a:gd name="T8" fmla="*/ 29 w 95"/>
                  <a:gd name="T9" fmla="*/ 5 h 108"/>
                  <a:gd name="T10" fmla="*/ 25 w 95"/>
                  <a:gd name="T11" fmla="*/ 2 h 108"/>
                  <a:gd name="T12" fmla="*/ 35 w 95"/>
                  <a:gd name="T13" fmla="*/ 3 h 108"/>
                  <a:gd name="T14" fmla="*/ 41 w 95"/>
                  <a:gd name="T15" fmla="*/ 8 h 108"/>
                  <a:gd name="T16" fmla="*/ 48 w 95"/>
                  <a:gd name="T17" fmla="*/ 10 h 108"/>
                  <a:gd name="T18" fmla="*/ 54 w 95"/>
                  <a:gd name="T19" fmla="*/ 10 h 108"/>
                  <a:gd name="T20" fmla="*/ 52 w 95"/>
                  <a:gd name="T21" fmla="*/ 16 h 108"/>
                  <a:gd name="T22" fmla="*/ 58 w 95"/>
                  <a:gd name="T23" fmla="*/ 16 h 108"/>
                  <a:gd name="T24" fmla="*/ 66 w 95"/>
                  <a:gd name="T25" fmla="*/ 12 h 108"/>
                  <a:gd name="T26" fmla="*/ 71 w 95"/>
                  <a:gd name="T27" fmla="*/ 8 h 108"/>
                  <a:gd name="T28" fmla="*/ 75 w 95"/>
                  <a:gd name="T29" fmla="*/ 10 h 108"/>
                  <a:gd name="T30" fmla="*/ 83 w 95"/>
                  <a:gd name="T31" fmla="*/ 16 h 108"/>
                  <a:gd name="T32" fmla="*/ 88 w 95"/>
                  <a:gd name="T33" fmla="*/ 19 h 108"/>
                  <a:gd name="T34" fmla="*/ 86 w 95"/>
                  <a:gd name="T35" fmla="*/ 30 h 108"/>
                  <a:gd name="T36" fmla="*/ 92 w 95"/>
                  <a:gd name="T37" fmla="*/ 40 h 108"/>
                  <a:gd name="T38" fmla="*/ 95 w 95"/>
                  <a:gd name="T39" fmla="*/ 52 h 108"/>
                  <a:gd name="T40" fmla="*/ 93 w 95"/>
                  <a:gd name="T41" fmla="*/ 59 h 108"/>
                  <a:gd name="T42" fmla="*/ 87 w 95"/>
                  <a:gd name="T43" fmla="*/ 59 h 108"/>
                  <a:gd name="T44" fmla="*/ 79 w 95"/>
                  <a:gd name="T45" fmla="*/ 62 h 108"/>
                  <a:gd name="T46" fmla="*/ 67 w 95"/>
                  <a:gd name="T47" fmla="*/ 68 h 108"/>
                  <a:gd name="T48" fmla="*/ 66 w 95"/>
                  <a:gd name="T49" fmla="*/ 70 h 108"/>
                  <a:gd name="T50" fmla="*/ 69 w 95"/>
                  <a:gd name="T51" fmla="*/ 75 h 108"/>
                  <a:gd name="T52" fmla="*/ 76 w 95"/>
                  <a:gd name="T53" fmla="*/ 83 h 108"/>
                  <a:gd name="T54" fmla="*/ 81 w 95"/>
                  <a:gd name="T55" fmla="*/ 86 h 108"/>
                  <a:gd name="T56" fmla="*/ 81 w 95"/>
                  <a:gd name="T57" fmla="*/ 91 h 108"/>
                  <a:gd name="T58" fmla="*/ 76 w 95"/>
                  <a:gd name="T59" fmla="*/ 95 h 108"/>
                  <a:gd name="T60" fmla="*/ 71 w 95"/>
                  <a:gd name="T61" fmla="*/ 97 h 108"/>
                  <a:gd name="T62" fmla="*/ 75 w 95"/>
                  <a:gd name="T63" fmla="*/ 103 h 108"/>
                  <a:gd name="T64" fmla="*/ 70 w 95"/>
                  <a:gd name="T65" fmla="*/ 103 h 108"/>
                  <a:gd name="T66" fmla="*/ 64 w 95"/>
                  <a:gd name="T67" fmla="*/ 103 h 108"/>
                  <a:gd name="T68" fmla="*/ 56 w 95"/>
                  <a:gd name="T69" fmla="*/ 106 h 108"/>
                  <a:gd name="T70" fmla="*/ 48 w 95"/>
                  <a:gd name="T71" fmla="*/ 103 h 108"/>
                  <a:gd name="T72" fmla="*/ 44 w 95"/>
                  <a:gd name="T73" fmla="*/ 107 h 108"/>
                  <a:gd name="T74" fmla="*/ 37 w 95"/>
                  <a:gd name="T75" fmla="*/ 103 h 108"/>
                  <a:gd name="T76" fmla="*/ 35 w 95"/>
                  <a:gd name="T77" fmla="*/ 103 h 108"/>
                  <a:gd name="T78" fmla="*/ 27 w 95"/>
                  <a:gd name="T79" fmla="*/ 101 h 108"/>
                  <a:gd name="T80" fmla="*/ 26 w 95"/>
                  <a:gd name="T81" fmla="*/ 105 h 108"/>
                  <a:gd name="T82" fmla="*/ 19 w 95"/>
                  <a:gd name="T83" fmla="*/ 105 h 108"/>
                  <a:gd name="T84" fmla="*/ 18 w 95"/>
                  <a:gd name="T85" fmla="*/ 101 h 108"/>
                  <a:gd name="T86" fmla="*/ 20 w 95"/>
                  <a:gd name="T87" fmla="*/ 90 h 108"/>
                  <a:gd name="T88" fmla="*/ 24 w 95"/>
                  <a:gd name="T89" fmla="*/ 85 h 108"/>
                  <a:gd name="T90" fmla="*/ 15 w 95"/>
                  <a:gd name="T91" fmla="*/ 83 h 108"/>
                  <a:gd name="T92" fmla="*/ 8 w 95"/>
                  <a:gd name="T93" fmla="*/ 81 h 108"/>
                  <a:gd name="T94" fmla="*/ 6 w 95"/>
                  <a:gd name="T95" fmla="*/ 75 h 108"/>
                  <a:gd name="T96" fmla="*/ 2 w 95"/>
                  <a:gd name="T97" fmla="*/ 69 h 108"/>
                  <a:gd name="T98" fmla="*/ 4 w 95"/>
                  <a:gd name="T99" fmla="*/ 64 h 108"/>
                  <a:gd name="T100" fmla="*/ 2 w 95"/>
                  <a:gd name="T101" fmla="*/ 59 h 108"/>
                  <a:gd name="T102" fmla="*/ 1 w 95"/>
                  <a:gd name="T103" fmla="*/ 56 h 108"/>
                  <a:gd name="T104" fmla="*/ 3 w 95"/>
                  <a:gd name="T105" fmla="*/ 50 h 108"/>
                  <a:gd name="T106" fmla="*/ 6 w 95"/>
                  <a:gd name="T107" fmla="*/ 46 h 108"/>
                  <a:gd name="T108" fmla="*/ 9 w 95"/>
                  <a:gd name="T109" fmla="*/ 41 h 108"/>
                  <a:gd name="T110" fmla="*/ 11 w 95"/>
                  <a:gd name="T111" fmla="*/ 38 h 108"/>
                  <a:gd name="T112" fmla="*/ 12 w 95"/>
                  <a:gd name="T113" fmla="*/ 34 h 108"/>
                  <a:gd name="T114" fmla="*/ 14 w 95"/>
                  <a:gd name="T115" fmla="*/ 24 h 108"/>
                  <a:gd name="T116" fmla="*/ 15 w 95"/>
                  <a:gd name="T117" fmla="*/ 19 h 108"/>
                  <a:gd name="T118" fmla="*/ 24 w 95"/>
                  <a:gd name="T119" fmla="*/ 23 h 108"/>
                  <a:gd name="T120" fmla="*/ 27 w 95"/>
                  <a:gd name="T121" fmla="*/ 18 h 108"/>
                  <a:gd name="T122" fmla="*/ 35 w 95"/>
                  <a:gd name="T123" fmla="*/ 1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5" h="108">
                    <a:moveTo>
                      <a:pt x="40" y="22"/>
                    </a:moveTo>
                    <a:lnTo>
                      <a:pt x="38" y="21"/>
                    </a:lnTo>
                    <a:lnTo>
                      <a:pt x="38" y="19"/>
                    </a:lnTo>
                    <a:lnTo>
                      <a:pt x="36" y="18"/>
                    </a:lnTo>
                    <a:lnTo>
                      <a:pt x="35" y="17"/>
                    </a:lnTo>
                    <a:lnTo>
                      <a:pt x="32" y="17"/>
                    </a:lnTo>
                    <a:lnTo>
                      <a:pt x="31" y="16"/>
                    </a:lnTo>
                    <a:lnTo>
                      <a:pt x="32" y="13"/>
                    </a:lnTo>
                    <a:lnTo>
                      <a:pt x="30" y="12"/>
                    </a:lnTo>
                    <a:lnTo>
                      <a:pt x="32" y="10"/>
                    </a:lnTo>
                    <a:lnTo>
                      <a:pt x="31" y="11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31" y="10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0" y="5"/>
                    </a:lnTo>
                    <a:lnTo>
                      <a:pt x="27" y="6"/>
                    </a:lnTo>
                    <a:lnTo>
                      <a:pt x="29" y="5"/>
                    </a:lnTo>
                    <a:lnTo>
                      <a:pt x="29" y="2"/>
                    </a:lnTo>
                    <a:lnTo>
                      <a:pt x="26" y="2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41" y="3"/>
                    </a:lnTo>
                    <a:lnTo>
                      <a:pt x="43" y="5"/>
                    </a:lnTo>
                    <a:lnTo>
                      <a:pt x="43" y="7"/>
                    </a:lnTo>
                    <a:lnTo>
                      <a:pt x="41" y="8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8"/>
                    </a:lnTo>
                    <a:lnTo>
                      <a:pt x="48" y="10"/>
                    </a:lnTo>
                    <a:lnTo>
                      <a:pt x="49" y="11"/>
                    </a:lnTo>
                    <a:lnTo>
                      <a:pt x="50" y="11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3" y="13"/>
                    </a:lnTo>
                    <a:lnTo>
                      <a:pt x="52" y="13"/>
                    </a:lnTo>
                    <a:lnTo>
                      <a:pt x="52" y="16"/>
                    </a:lnTo>
                    <a:lnTo>
                      <a:pt x="53" y="16"/>
                    </a:lnTo>
                    <a:lnTo>
                      <a:pt x="54" y="14"/>
                    </a:lnTo>
                    <a:lnTo>
                      <a:pt x="56" y="16"/>
                    </a:lnTo>
                    <a:lnTo>
                      <a:pt x="58" y="16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6" y="11"/>
                    </a:lnTo>
                    <a:lnTo>
                      <a:pt x="69" y="8"/>
                    </a:lnTo>
                    <a:lnTo>
                      <a:pt x="73" y="8"/>
                    </a:lnTo>
                    <a:lnTo>
                      <a:pt x="71" y="8"/>
                    </a:lnTo>
                    <a:lnTo>
                      <a:pt x="70" y="10"/>
                    </a:lnTo>
                    <a:lnTo>
                      <a:pt x="67" y="11"/>
                    </a:lnTo>
                    <a:lnTo>
                      <a:pt x="70" y="10"/>
                    </a:lnTo>
                    <a:lnTo>
                      <a:pt x="75" y="10"/>
                    </a:lnTo>
                    <a:lnTo>
                      <a:pt x="77" y="12"/>
                    </a:lnTo>
                    <a:lnTo>
                      <a:pt x="79" y="13"/>
                    </a:lnTo>
                    <a:lnTo>
                      <a:pt x="81" y="13"/>
                    </a:lnTo>
                    <a:lnTo>
                      <a:pt x="83" y="16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6" y="19"/>
                    </a:lnTo>
                    <a:lnTo>
                      <a:pt x="88" y="19"/>
                    </a:lnTo>
                    <a:lnTo>
                      <a:pt x="88" y="22"/>
                    </a:lnTo>
                    <a:lnTo>
                      <a:pt x="89" y="24"/>
                    </a:lnTo>
                    <a:lnTo>
                      <a:pt x="89" y="27"/>
                    </a:lnTo>
                    <a:lnTo>
                      <a:pt x="86" y="30"/>
                    </a:lnTo>
                    <a:lnTo>
                      <a:pt x="92" y="36"/>
                    </a:lnTo>
                    <a:lnTo>
                      <a:pt x="90" y="38"/>
                    </a:lnTo>
                    <a:lnTo>
                      <a:pt x="90" y="40"/>
                    </a:lnTo>
                    <a:lnTo>
                      <a:pt x="92" y="40"/>
                    </a:lnTo>
                    <a:lnTo>
                      <a:pt x="92" y="47"/>
                    </a:lnTo>
                    <a:lnTo>
                      <a:pt x="93" y="49"/>
                    </a:lnTo>
                    <a:lnTo>
                      <a:pt x="93" y="50"/>
                    </a:lnTo>
                    <a:lnTo>
                      <a:pt x="95" y="52"/>
                    </a:lnTo>
                    <a:lnTo>
                      <a:pt x="95" y="55"/>
                    </a:lnTo>
                    <a:lnTo>
                      <a:pt x="94" y="57"/>
                    </a:lnTo>
                    <a:lnTo>
                      <a:pt x="94" y="58"/>
                    </a:lnTo>
                    <a:lnTo>
                      <a:pt x="93" y="59"/>
                    </a:lnTo>
                    <a:lnTo>
                      <a:pt x="92" y="59"/>
                    </a:lnTo>
                    <a:lnTo>
                      <a:pt x="89" y="57"/>
                    </a:lnTo>
                    <a:lnTo>
                      <a:pt x="88" y="57"/>
                    </a:lnTo>
                    <a:lnTo>
                      <a:pt x="87" y="59"/>
                    </a:lnTo>
                    <a:lnTo>
                      <a:pt x="86" y="59"/>
                    </a:lnTo>
                    <a:lnTo>
                      <a:pt x="83" y="61"/>
                    </a:lnTo>
                    <a:lnTo>
                      <a:pt x="81" y="61"/>
                    </a:lnTo>
                    <a:lnTo>
                      <a:pt x="79" y="62"/>
                    </a:lnTo>
                    <a:lnTo>
                      <a:pt x="77" y="63"/>
                    </a:lnTo>
                    <a:lnTo>
                      <a:pt x="75" y="66"/>
                    </a:lnTo>
                    <a:lnTo>
                      <a:pt x="70" y="66"/>
                    </a:lnTo>
                    <a:lnTo>
                      <a:pt x="67" y="68"/>
                    </a:lnTo>
                    <a:lnTo>
                      <a:pt x="66" y="67"/>
                    </a:lnTo>
                    <a:lnTo>
                      <a:pt x="65" y="67"/>
                    </a:lnTo>
                    <a:lnTo>
                      <a:pt x="65" y="68"/>
                    </a:lnTo>
                    <a:lnTo>
                      <a:pt x="66" y="70"/>
                    </a:lnTo>
                    <a:lnTo>
                      <a:pt x="69" y="72"/>
                    </a:lnTo>
                    <a:lnTo>
                      <a:pt x="69" y="73"/>
                    </a:lnTo>
                    <a:lnTo>
                      <a:pt x="67" y="74"/>
                    </a:lnTo>
                    <a:lnTo>
                      <a:pt x="69" y="75"/>
                    </a:lnTo>
                    <a:lnTo>
                      <a:pt x="70" y="78"/>
                    </a:lnTo>
                    <a:lnTo>
                      <a:pt x="72" y="80"/>
                    </a:lnTo>
                    <a:lnTo>
                      <a:pt x="75" y="81"/>
                    </a:lnTo>
                    <a:lnTo>
                      <a:pt x="76" y="83"/>
                    </a:lnTo>
                    <a:lnTo>
                      <a:pt x="77" y="83"/>
                    </a:lnTo>
                    <a:lnTo>
                      <a:pt x="78" y="85"/>
                    </a:lnTo>
                    <a:lnTo>
                      <a:pt x="79" y="85"/>
                    </a:lnTo>
                    <a:lnTo>
                      <a:pt x="81" y="86"/>
                    </a:lnTo>
                    <a:lnTo>
                      <a:pt x="83" y="87"/>
                    </a:lnTo>
                    <a:lnTo>
                      <a:pt x="82" y="89"/>
                    </a:lnTo>
                    <a:lnTo>
                      <a:pt x="83" y="90"/>
                    </a:lnTo>
                    <a:lnTo>
                      <a:pt x="81" y="91"/>
                    </a:lnTo>
                    <a:lnTo>
                      <a:pt x="79" y="90"/>
                    </a:lnTo>
                    <a:lnTo>
                      <a:pt x="78" y="91"/>
                    </a:lnTo>
                    <a:lnTo>
                      <a:pt x="78" y="94"/>
                    </a:lnTo>
                    <a:lnTo>
                      <a:pt x="76" y="95"/>
                    </a:lnTo>
                    <a:lnTo>
                      <a:pt x="75" y="95"/>
                    </a:lnTo>
                    <a:lnTo>
                      <a:pt x="73" y="96"/>
                    </a:lnTo>
                    <a:lnTo>
                      <a:pt x="72" y="96"/>
                    </a:lnTo>
                    <a:lnTo>
                      <a:pt x="71" y="97"/>
                    </a:lnTo>
                    <a:lnTo>
                      <a:pt x="72" y="98"/>
                    </a:lnTo>
                    <a:lnTo>
                      <a:pt x="75" y="100"/>
                    </a:lnTo>
                    <a:lnTo>
                      <a:pt x="73" y="102"/>
                    </a:lnTo>
                    <a:lnTo>
                      <a:pt x="75" y="103"/>
                    </a:lnTo>
                    <a:lnTo>
                      <a:pt x="73" y="106"/>
                    </a:lnTo>
                    <a:lnTo>
                      <a:pt x="72" y="105"/>
                    </a:lnTo>
                    <a:lnTo>
                      <a:pt x="71" y="102"/>
                    </a:lnTo>
                    <a:lnTo>
                      <a:pt x="70" y="103"/>
                    </a:lnTo>
                    <a:lnTo>
                      <a:pt x="69" y="103"/>
                    </a:lnTo>
                    <a:lnTo>
                      <a:pt x="67" y="102"/>
                    </a:lnTo>
                    <a:lnTo>
                      <a:pt x="66" y="102"/>
                    </a:lnTo>
                    <a:lnTo>
                      <a:pt x="64" y="103"/>
                    </a:lnTo>
                    <a:lnTo>
                      <a:pt x="60" y="103"/>
                    </a:lnTo>
                    <a:lnTo>
                      <a:pt x="59" y="105"/>
                    </a:lnTo>
                    <a:lnTo>
                      <a:pt x="58" y="105"/>
                    </a:lnTo>
                    <a:lnTo>
                      <a:pt x="56" y="106"/>
                    </a:lnTo>
                    <a:lnTo>
                      <a:pt x="53" y="106"/>
                    </a:lnTo>
                    <a:lnTo>
                      <a:pt x="52" y="105"/>
                    </a:lnTo>
                    <a:lnTo>
                      <a:pt x="49" y="105"/>
                    </a:lnTo>
                    <a:lnTo>
                      <a:pt x="48" y="103"/>
                    </a:lnTo>
                    <a:lnTo>
                      <a:pt x="48" y="106"/>
                    </a:lnTo>
                    <a:lnTo>
                      <a:pt x="47" y="107"/>
                    </a:lnTo>
                    <a:lnTo>
                      <a:pt x="44" y="108"/>
                    </a:lnTo>
                    <a:lnTo>
                      <a:pt x="44" y="107"/>
                    </a:lnTo>
                    <a:lnTo>
                      <a:pt x="42" y="105"/>
                    </a:lnTo>
                    <a:lnTo>
                      <a:pt x="40" y="105"/>
                    </a:lnTo>
                    <a:lnTo>
                      <a:pt x="38" y="103"/>
                    </a:lnTo>
                    <a:lnTo>
                      <a:pt x="37" y="103"/>
                    </a:lnTo>
                    <a:lnTo>
                      <a:pt x="35" y="102"/>
                    </a:lnTo>
                    <a:lnTo>
                      <a:pt x="33" y="101"/>
                    </a:lnTo>
                    <a:lnTo>
                      <a:pt x="35" y="102"/>
                    </a:lnTo>
                    <a:lnTo>
                      <a:pt x="35" y="103"/>
                    </a:lnTo>
                    <a:lnTo>
                      <a:pt x="32" y="102"/>
                    </a:lnTo>
                    <a:lnTo>
                      <a:pt x="29" y="102"/>
                    </a:lnTo>
                    <a:lnTo>
                      <a:pt x="29" y="101"/>
                    </a:lnTo>
                    <a:lnTo>
                      <a:pt x="27" y="101"/>
                    </a:lnTo>
                    <a:lnTo>
                      <a:pt x="26" y="102"/>
                    </a:lnTo>
                    <a:lnTo>
                      <a:pt x="29" y="102"/>
                    </a:lnTo>
                    <a:lnTo>
                      <a:pt x="26" y="103"/>
                    </a:lnTo>
                    <a:lnTo>
                      <a:pt x="26" y="105"/>
                    </a:lnTo>
                    <a:lnTo>
                      <a:pt x="25" y="103"/>
                    </a:lnTo>
                    <a:lnTo>
                      <a:pt x="23" y="105"/>
                    </a:lnTo>
                    <a:lnTo>
                      <a:pt x="20" y="103"/>
                    </a:lnTo>
                    <a:lnTo>
                      <a:pt x="19" y="105"/>
                    </a:lnTo>
                    <a:lnTo>
                      <a:pt x="18" y="105"/>
                    </a:lnTo>
                    <a:lnTo>
                      <a:pt x="18" y="103"/>
                    </a:lnTo>
                    <a:lnTo>
                      <a:pt x="17" y="102"/>
                    </a:lnTo>
                    <a:lnTo>
                      <a:pt x="18" y="101"/>
                    </a:lnTo>
                    <a:lnTo>
                      <a:pt x="18" y="96"/>
                    </a:lnTo>
                    <a:lnTo>
                      <a:pt x="19" y="95"/>
                    </a:lnTo>
                    <a:lnTo>
                      <a:pt x="19" y="92"/>
                    </a:lnTo>
                    <a:lnTo>
                      <a:pt x="20" y="90"/>
                    </a:lnTo>
                    <a:lnTo>
                      <a:pt x="21" y="89"/>
                    </a:lnTo>
                    <a:lnTo>
                      <a:pt x="21" y="87"/>
                    </a:lnTo>
                    <a:lnTo>
                      <a:pt x="23" y="87"/>
                    </a:lnTo>
                    <a:lnTo>
                      <a:pt x="24" y="85"/>
                    </a:lnTo>
                    <a:lnTo>
                      <a:pt x="23" y="85"/>
                    </a:lnTo>
                    <a:lnTo>
                      <a:pt x="21" y="84"/>
                    </a:lnTo>
                    <a:lnTo>
                      <a:pt x="17" y="84"/>
                    </a:lnTo>
                    <a:lnTo>
                      <a:pt x="15" y="83"/>
                    </a:lnTo>
                    <a:lnTo>
                      <a:pt x="13" y="83"/>
                    </a:lnTo>
                    <a:lnTo>
                      <a:pt x="12" y="84"/>
                    </a:lnTo>
                    <a:lnTo>
                      <a:pt x="11" y="81"/>
                    </a:lnTo>
                    <a:lnTo>
                      <a:pt x="8" y="81"/>
                    </a:lnTo>
                    <a:lnTo>
                      <a:pt x="7" y="79"/>
                    </a:lnTo>
                    <a:lnTo>
                      <a:pt x="4" y="79"/>
                    </a:lnTo>
                    <a:lnTo>
                      <a:pt x="4" y="78"/>
                    </a:lnTo>
                    <a:lnTo>
                      <a:pt x="6" y="75"/>
                    </a:lnTo>
                    <a:lnTo>
                      <a:pt x="6" y="74"/>
                    </a:lnTo>
                    <a:lnTo>
                      <a:pt x="3" y="73"/>
                    </a:lnTo>
                    <a:lnTo>
                      <a:pt x="2" y="72"/>
                    </a:lnTo>
                    <a:lnTo>
                      <a:pt x="2" y="69"/>
                    </a:lnTo>
                    <a:lnTo>
                      <a:pt x="3" y="68"/>
                    </a:lnTo>
                    <a:lnTo>
                      <a:pt x="6" y="67"/>
                    </a:lnTo>
                    <a:lnTo>
                      <a:pt x="4" y="66"/>
                    </a:lnTo>
                    <a:lnTo>
                      <a:pt x="4" y="64"/>
                    </a:lnTo>
                    <a:lnTo>
                      <a:pt x="3" y="64"/>
                    </a:lnTo>
                    <a:lnTo>
                      <a:pt x="3" y="62"/>
                    </a:lnTo>
                    <a:lnTo>
                      <a:pt x="1" y="61"/>
                    </a:lnTo>
                    <a:lnTo>
                      <a:pt x="2" y="59"/>
                    </a:lnTo>
                    <a:lnTo>
                      <a:pt x="2" y="58"/>
                    </a:lnTo>
                    <a:lnTo>
                      <a:pt x="1" y="58"/>
                    </a:lnTo>
                    <a:lnTo>
                      <a:pt x="0" y="57"/>
                    </a:lnTo>
                    <a:lnTo>
                      <a:pt x="1" y="56"/>
                    </a:lnTo>
                    <a:lnTo>
                      <a:pt x="3" y="55"/>
                    </a:lnTo>
                    <a:lnTo>
                      <a:pt x="2" y="53"/>
                    </a:lnTo>
                    <a:lnTo>
                      <a:pt x="3" y="52"/>
                    </a:lnTo>
                    <a:lnTo>
                      <a:pt x="3" y="50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3" y="45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8" y="45"/>
                    </a:lnTo>
                    <a:lnTo>
                      <a:pt x="9" y="44"/>
                    </a:lnTo>
                    <a:lnTo>
                      <a:pt x="9" y="41"/>
                    </a:lnTo>
                    <a:lnTo>
                      <a:pt x="11" y="41"/>
                    </a:lnTo>
                    <a:lnTo>
                      <a:pt x="12" y="40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9" y="34"/>
                    </a:lnTo>
                    <a:lnTo>
                      <a:pt x="12" y="34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4" y="28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3" y="21"/>
                    </a:lnTo>
                    <a:lnTo>
                      <a:pt x="15" y="19"/>
                    </a:lnTo>
                    <a:lnTo>
                      <a:pt x="21" y="19"/>
                    </a:lnTo>
                    <a:lnTo>
                      <a:pt x="24" y="22"/>
                    </a:lnTo>
                    <a:lnTo>
                      <a:pt x="23" y="22"/>
                    </a:lnTo>
                    <a:lnTo>
                      <a:pt x="24" y="23"/>
                    </a:lnTo>
                    <a:lnTo>
                      <a:pt x="24" y="24"/>
                    </a:lnTo>
                    <a:lnTo>
                      <a:pt x="25" y="22"/>
                    </a:lnTo>
                    <a:lnTo>
                      <a:pt x="27" y="22"/>
                    </a:lnTo>
                    <a:lnTo>
                      <a:pt x="27" y="18"/>
                    </a:lnTo>
                    <a:lnTo>
                      <a:pt x="29" y="17"/>
                    </a:lnTo>
                    <a:lnTo>
                      <a:pt x="32" y="17"/>
                    </a:lnTo>
                    <a:lnTo>
                      <a:pt x="32" y="18"/>
                    </a:lnTo>
                    <a:lnTo>
                      <a:pt x="35" y="17"/>
                    </a:lnTo>
                    <a:lnTo>
                      <a:pt x="38" y="21"/>
                    </a:lnTo>
                    <a:lnTo>
                      <a:pt x="41" y="22"/>
                    </a:lnTo>
                    <a:lnTo>
                      <a:pt x="40" y="2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25" name="Freeform 1293"/>
              <p:cNvSpPr>
                <a:spLocks/>
              </p:cNvSpPr>
              <p:nvPr/>
            </p:nvSpPr>
            <p:spPr bwMode="auto">
              <a:xfrm>
                <a:off x="4311" y="198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1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3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26" name="Freeform 1294"/>
              <p:cNvSpPr>
                <a:spLocks/>
              </p:cNvSpPr>
              <p:nvPr/>
            </p:nvSpPr>
            <p:spPr bwMode="auto">
              <a:xfrm>
                <a:off x="4307" y="197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27" name="Freeform 1295"/>
              <p:cNvSpPr>
                <a:spLocks/>
              </p:cNvSpPr>
              <p:nvPr/>
            </p:nvSpPr>
            <p:spPr bwMode="auto">
              <a:xfrm>
                <a:off x="4348" y="197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1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0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28" name="Line 1296"/>
              <p:cNvSpPr>
                <a:spLocks noChangeShapeType="1"/>
              </p:cNvSpPr>
              <p:nvPr/>
            </p:nvSpPr>
            <p:spPr bwMode="auto">
              <a:xfrm>
                <a:off x="4268" y="196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29" name="Freeform 1297"/>
              <p:cNvSpPr>
                <a:spLocks/>
              </p:cNvSpPr>
              <p:nvPr/>
            </p:nvSpPr>
            <p:spPr bwMode="auto">
              <a:xfrm>
                <a:off x="4275" y="194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3 w 4"/>
                  <a:gd name="T3" fmla="*/ 0 h 4"/>
                  <a:gd name="T4" fmla="*/ 4 w 4"/>
                  <a:gd name="T5" fmla="*/ 4 h 4"/>
                  <a:gd name="T6" fmla="*/ 2 w 4"/>
                  <a:gd name="T7" fmla="*/ 4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3" y="0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30" name="Freeform 1298"/>
              <p:cNvSpPr>
                <a:spLocks/>
              </p:cNvSpPr>
              <p:nvPr/>
            </p:nvSpPr>
            <p:spPr bwMode="auto">
              <a:xfrm>
                <a:off x="4271" y="195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1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31" name="Freeform 1299"/>
              <p:cNvSpPr>
                <a:spLocks/>
              </p:cNvSpPr>
              <p:nvPr/>
            </p:nvSpPr>
            <p:spPr bwMode="auto">
              <a:xfrm>
                <a:off x="4288" y="1949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0 w 3"/>
                  <a:gd name="T7" fmla="*/ 1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32" name="Freeform 1300"/>
              <p:cNvSpPr>
                <a:spLocks/>
              </p:cNvSpPr>
              <p:nvPr/>
            </p:nvSpPr>
            <p:spPr bwMode="auto">
              <a:xfrm>
                <a:off x="4296" y="1945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1 w 2"/>
                  <a:gd name="T3" fmla="*/ 0 h 3"/>
                  <a:gd name="T4" fmla="*/ 2 w 2"/>
                  <a:gd name="T5" fmla="*/ 0 h 3"/>
                  <a:gd name="T6" fmla="*/ 2 w 2"/>
                  <a:gd name="T7" fmla="*/ 1 h 3"/>
                  <a:gd name="T8" fmla="*/ 0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33" name="Freeform 1301"/>
              <p:cNvSpPr>
                <a:spLocks/>
              </p:cNvSpPr>
              <p:nvPr/>
            </p:nvSpPr>
            <p:spPr bwMode="auto">
              <a:xfrm>
                <a:off x="4291" y="1950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1 w 4"/>
                  <a:gd name="T5" fmla="*/ 4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34" name="Freeform 1302"/>
              <p:cNvSpPr>
                <a:spLocks/>
              </p:cNvSpPr>
              <p:nvPr/>
            </p:nvSpPr>
            <p:spPr bwMode="auto">
              <a:xfrm>
                <a:off x="4384" y="1976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35" name="Freeform 1303"/>
              <p:cNvSpPr>
                <a:spLocks/>
              </p:cNvSpPr>
              <p:nvPr/>
            </p:nvSpPr>
            <p:spPr bwMode="auto">
              <a:xfrm>
                <a:off x="4376" y="197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36" name="Freeform 1304"/>
              <p:cNvSpPr>
                <a:spLocks/>
              </p:cNvSpPr>
              <p:nvPr/>
            </p:nvSpPr>
            <p:spPr bwMode="auto">
              <a:xfrm>
                <a:off x="4384" y="1972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37" name="Freeform 1305"/>
              <p:cNvSpPr>
                <a:spLocks/>
              </p:cNvSpPr>
              <p:nvPr/>
            </p:nvSpPr>
            <p:spPr bwMode="auto">
              <a:xfrm>
                <a:off x="4410" y="198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38" name="Freeform 1306"/>
              <p:cNvSpPr>
                <a:spLocks/>
              </p:cNvSpPr>
              <p:nvPr/>
            </p:nvSpPr>
            <p:spPr bwMode="auto">
              <a:xfrm>
                <a:off x="4263" y="196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39" name="Freeform 1307"/>
              <p:cNvSpPr>
                <a:spLocks/>
              </p:cNvSpPr>
              <p:nvPr/>
            </p:nvSpPr>
            <p:spPr bwMode="auto">
              <a:xfrm>
                <a:off x="4332" y="1962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40" name="Freeform 1308"/>
              <p:cNvSpPr>
                <a:spLocks/>
              </p:cNvSpPr>
              <p:nvPr/>
            </p:nvSpPr>
            <p:spPr bwMode="auto">
              <a:xfrm>
                <a:off x="4318" y="195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1 w 2"/>
                  <a:gd name="T5" fmla="*/ 1 h 1"/>
                  <a:gd name="T6" fmla="*/ 0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41" name="Freeform 1309"/>
              <p:cNvSpPr>
                <a:spLocks/>
              </p:cNvSpPr>
              <p:nvPr/>
            </p:nvSpPr>
            <p:spPr bwMode="auto">
              <a:xfrm>
                <a:off x="4268" y="19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42" name="Freeform 1310"/>
              <p:cNvSpPr>
                <a:spLocks/>
              </p:cNvSpPr>
              <p:nvPr/>
            </p:nvSpPr>
            <p:spPr bwMode="auto">
              <a:xfrm>
                <a:off x="4266" y="196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43" name="Freeform 1311"/>
              <p:cNvSpPr>
                <a:spLocks/>
              </p:cNvSpPr>
              <p:nvPr/>
            </p:nvSpPr>
            <p:spPr bwMode="auto">
              <a:xfrm>
                <a:off x="4360" y="1967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1 h 2"/>
                  <a:gd name="T4" fmla="*/ 1 w 3"/>
                  <a:gd name="T5" fmla="*/ 0 h 2"/>
                  <a:gd name="T6" fmla="*/ 3 w 3"/>
                  <a:gd name="T7" fmla="*/ 1 h 2"/>
                  <a:gd name="T8" fmla="*/ 1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44" name="Freeform 1312"/>
              <p:cNvSpPr>
                <a:spLocks/>
              </p:cNvSpPr>
              <p:nvPr/>
            </p:nvSpPr>
            <p:spPr bwMode="auto">
              <a:xfrm>
                <a:off x="4207" y="196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45" name="Freeform 1313"/>
              <p:cNvSpPr>
                <a:spLocks/>
              </p:cNvSpPr>
              <p:nvPr/>
            </p:nvSpPr>
            <p:spPr bwMode="auto">
              <a:xfrm>
                <a:off x="4225" y="1943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46" name="Freeform 1314"/>
              <p:cNvSpPr>
                <a:spLocks/>
              </p:cNvSpPr>
              <p:nvPr/>
            </p:nvSpPr>
            <p:spPr bwMode="auto">
              <a:xfrm>
                <a:off x="4142" y="195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47" name="Freeform 1315"/>
              <p:cNvSpPr>
                <a:spLocks/>
              </p:cNvSpPr>
              <p:nvPr/>
            </p:nvSpPr>
            <p:spPr bwMode="auto">
              <a:xfrm>
                <a:off x="4150" y="193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48" name="Freeform 1316"/>
              <p:cNvSpPr>
                <a:spLocks/>
              </p:cNvSpPr>
              <p:nvPr/>
            </p:nvSpPr>
            <p:spPr bwMode="auto">
              <a:xfrm>
                <a:off x="4240" y="195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49" name="Freeform 1317"/>
              <p:cNvSpPr>
                <a:spLocks/>
              </p:cNvSpPr>
              <p:nvPr/>
            </p:nvSpPr>
            <p:spPr bwMode="auto">
              <a:xfrm>
                <a:off x="4168" y="193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1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50" name="Freeform 1318"/>
              <p:cNvSpPr>
                <a:spLocks/>
              </p:cNvSpPr>
              <p:nvPr/>
            </p:nvSpPr>
            <p:spPr bwMode="auto">
              <a:xfrm>
                <a:off x="4175" y="193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51" name="Freeform 1319"/>
              <p:cNvSpPr>
                <a:spLocks/>
              </p:cNvSpPr>
              <p:nvPr/>
            </p:nvSpPr>
            <p:spPr bwMode="auto">
              <a:xfrm>
                <a:off x="4209" y="196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52" name="Freeform 1320"/>
              <p:cNvSpPr>
                <a:spLocks/>
              </p:cNvSpPr>
              <p:nvPr/>
            </p:nvSpPr>
            <p:spPr bwMode="auto">
              <a:xfrm>
                <a:off x="4171" y="1951"/>
                <a:ext cx="5" cy="4"/>
              </a:xfrm>
              <a:custGeom>
                <a:avLst/>
                <a:gdLst>
                  <a:gd name="T0" fmla="*/ 0 w 5"/>
                  <a:gd name="T1" fmla="*/ 1 h 4"/>
                  <a:gd name="T2" fmla="*/ 5 w 5"/>
                  <a:gd name="T3" fmla="*/ 0 h 4"/>
                  <a:gd name="T4" fmla="*/ 4 w 5"/>
                  <a:gd name="T5" fmla="*/ 4 h 4"/>
                  <a:gd name="T6" fmla="*/ 0 w 5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1"/>
                    </a:moveTo>
                    <a:lnTo>
                      <a:pt x="5" y="0"/>
                    </a:lnTo>
                    <a:lnTo>
                      <a:pt x="4" y="4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53" name="Freeform 1321"/>
              <p:cNvSpPr>
                <a:spLocks/>
              </p:cNvSpPr>
              <p:nvPr/>
            </p:nvSpPr>
            <p:spPr bwMode="auto">
              <a:xfrm>
                <a:off x="4211" y="19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0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54" name="Freeform 1322"/>
              <p:cNvSpPr>
                <a:spLocks/>
              </p:cNvSpPr>
              <p:nvPr/>
            </p:nvSpPr>
            <p:spPr bwMode="auto">
              <a:xfrm>
                <a:off x="4216" y="1950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1 w 3"/>
                  <a:gd name="T7" fmla="*/ 1 h 1"/>
                  <a:gd name="T8" fmla="*/ 0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55" name="Freeform 1323"/>
              <p:cNvSpPr>
                <a:spLocks/>
              </p:cNvSpPr>
              <p:nvPr/>
            </p:nvSpPr>
            <p:spPr bwMode="auto">
              <a:xfrm>
                <a:off x="4202" y="19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56" name="Freeform 1324"/>
              <p:cNvSpPr>
                <a:spLocks/>
              </p:cNvSpPr>
              <p:nvPr/>
            </p:nvSpPr>
            <p:spPr bwMode="auto">
              <a:xfrm>
                <a:off x="4216" y="196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57" name="Freeform 1325"/>
              <p:cNvSpPr>
                <a:spLocks/>
              </p:cNvSpPr>
              <p:nvPr/>
            </p:nvSpPr>
            <p:spPr bwMode="auto">
              <a:xfrm>
                <a:off x="4234" y="196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58" name="Line 1326"/>
              <p:cNvSpPr>
                <a:spLocks noChangeShapeType="1"/>
              </p:cNvSpPr>
              <p:nvPr/>
            </p:nvSpPr>
            <p:spPr bwMode="auto">
              <a:xfrm>
                <a:off x="4244" y="1963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59" name="Line 1327"/>
              <p:cNvSpPr>
                <a:spLocks noChangeShapeType="1"/>
              </p:cNvSpPr>
              <p:nvPr/>
            </p:nvSpPr>
            <p:spPr bwMode="auto">
              <a:xfrm>
                <a:off x="4237" y="196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60" name="Freeform 1328"/>
              <p:cNvSpPr>
                <a:spLocks/>
              </p:cNvSpPr>
              <p:nvPr/>
            </p:nvSpPr>
            <p:spPr bwMode="auto">
              <a:xfrm>
                <a:off x="4267" y="19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61" name="Freeform 1329"/>
              <p:cNvSpPr>
                <a:spLocks/>
              </p:cNvSpPr>
              <p:nvPr/>
            </p:nvSpPr>
            <p:spPr bwMode="auto">
              <a:xfrm>
                <a:off x="4291" y="1962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0 h 3"/>
                  <a:gd name="T4" fmla="*/ 4 w 4"/>
                  <a:gd name="T5" fmla="*/ 3 h 3"/>
                  <a:gd name="T6" fmla="*/ 3 w 4"/>
                  <a:gd name="T7" fmla="*/ 3 h 3"/>
                  <a:gd name="T8" fmla="*/ 1 w 4"/>
                  <a:gd name="T9" fmla="*/ 1 h 3"/>
                  <a:gd name="T10" fmla="*/ 0 w 4"/>
                  <a:gd name="T11" fmla="*/ 3 h 3"/>
                  <a:gd name="T12" fmla="*/ 0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62" name="Freeform 1330"/>
              <p:cNvSpPr>
                <a:spLocks/>
              </p:cNvSpPr>
              <p:nvPr/>
            </p:nvSpPr>
            <p:spPr bwMode="auto">
              <a:xfrm>
                <a:off x="4301" y="1967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1 h 2"/>
                  <a:gd name="T8" fmla="*/ 2 w 2"/>
                  <a:gd name="T9" fmla="*/ 2 h 2"/>
                  <a:gd name="T10" fmla="*/ 1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63" name="Freeform 1331"/>
              <p:cNvSpPr>
                <a:spLocks/>
              </p:cNvSpPr>
              <p:nvPr/>
            </p:nvSpPr>
            <p:spPr bwMode="auto">
              <a:xfrm>
                <a:off x="4312" y="198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64" name="Freeform 1332"/>
              <p:cNvSpPr>
                <a:spLocks/>
              </p:cNvSpPr>
              <p:nvPr/>
            </p:nvSpPr>
            <p:spPr bwMode="auto">
              <a:xfrm>
                <a:off x="4326" y="200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65" name="Freeform 1333"/>
              <p:cNvSpPr>
                <a:spLocks/>
              </p:cNvSpPr>
              <p:nvPr/>
            </p:nvSpPr>
            <p:spPr bwMode="auto">
              <a:xfrm>
                <a:off x="4447" y="2196"/>
                <a:ext cx="8" cy="11"/>
              </a:xfrm>
              <a:custGeom>
                <a:avLst/>
                <a:gdLst>
                  <a:gd name="T0" fmla="*/ 1 w 8"/>
                  <a:gd name="T1" fmla="*/ 0 h 11"/>
                  <a:gd name="T2" fmla="*/ 1 w 8"/>
                  <a:gd name="T3" fmla="*/ 1 h 11"/>
                  <a:gd name="T4" fmla="*/ 3 w 8"/>
                  <a:gd name="T5" fmla="*/ 4 h 11"/>
                  <a:gd name="T6" fmla="*/ 3 w 8"/>
                  <a:gd name="T7" fmla="*/ 6 h 11"/>
                  <a:gd name="T8" fmla="*/ 5 w 8"/>
                  <a:gd name="T9" fmla="*/ 5 h 11"/>
                  <a:gd name="T10" fmla="*/ 6 w 8"/>
                  <a:gd name="T11" fmla="*/ 4 h 11"/>
                  <a:gd name="T12" fmla="*/ 6 w 8"/>
                  <a:gd name="T13" fmla="*/ 6 h 11"/>
                  <a:gd name="T14" fmla="*/ 8 w 8"/>
                  <a:gd name="T15" fmla="*/ 7 h 11"/>
                  <a:gd name="T16" fmla="*/ 8 w 8"/>
                  <a:gd name="T17" fmla="*/ 10 h 11"/>
                  <a:gd name="T18" fmla="*/ 6 w 8"/>
                  <a:gd name="T19" fmla="*/ 11 h 11"/>
                  <a:gd name="T20" fmla="*/ 4 w 8"/>
                  <a:gd name="T21" fmla="*/ 10 h 11"/>
                  <a:gd name="T22" fmla="*/ 1 w 8"/>
                  <a:gd name="T23" fmla="*/ 10 h 11"/>
                  <a:gd name="T24" fmla="*/ 1 w 8"/>
                  <a:gd name="T25" fmla="*/ 6 h 11"/>
                  <a:gd name="T26" fmla="*/ 0 w 8"/>
                  <a:gd name="T27" fmla="*/ 4 h 11"/>
                  <a:gd name="T28" fmla="*/ 0 w 8"/>
                  <a:gd name="T29" fmla="*/ 0 h 11"/>
                  <a:gd name="T30" fmla="*/ 1 w 8"/>
                  <a:gd name="T3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11">
                    <a:moveTo>
                      <a:pt x="1" y="0"/>
                    </a:moveTo>
                    <a:lnTo>
                      <a:pt x="1" y="1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8" y="7"/>
                    </a:lnTo>
                    <a:lnTo>
                      <a:pt x="8" y="10"/>
                    </a:lnTo>
                    <a:lnTo>
                      <a:pt x="6" y="11"/>
                    </a:lnTo>
                    <a:lnTo>
                      <a:pt x="4" y="10"/>
                    </a:lnTo>
                    <a:lnTo>
                      <a:pt x="1" y="10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66" name="Freeform 1334"/>
              <p:cNvSpPr>
                <a:spLocks/>
              </p:cNvSpPr>
              <p:nvPr/>
            </p:nvSpPr>
            <p:spPr bwMode="auto">
              <a:xfrm>
                <a:off x="4453" y="2209"/>
                <a:ext cx="8" cy="8"/>
              </a:xfrm>
              <a:custGeom>
                <a:avLst/>
                <a:gdLst>
                  <a:gd name="T0" fmla="*/ 2 w 8"/>
                  <a:gd name="T1" fmla="*/ 0 h 8"/>
                  <a:gd name="T2" fmla="*/ 4 w 8"/>
                  <a:gd name="T3" fmla="*/ 3 h 8"/>
                  <a:gd name="T4" fmla="*/ 5 w 8"/>
                  <a:gd name="T5" fmla="*/ 5 h 8"/>
                  <a:gd name="T6" fmla="*/ 8 w 8"/>
                  <a:gd name="T7" fmla="*/ 6 h 8"/>
                  <a:gd name="T8" fmla="*/ 5 w 8"/>
                  <a:gd name="T9" fmla="*/ 8 h 8"/>
                  <a:gd name="T10" fmla="*/ 4 w 8"/>
                  <a:gd name="T11" fmla="*/ 8 h 8"/>
                  <a:gd name="T12" fmla="*/ 3 w 8"/>
                  <a:gd name="T13" fmla="*/ 6 h 8"/>
                  <a:gd name="T14" fmla="*/ 3 w 8"/>
                  <a:gd name="T15" fmla="*/ 4 h 8"/>
                  <a:gd name="T16" fmla="*/ 2 w 8"/>
                  <a:gd name="T17" fmla="*/ 3 h 8"/>
                  <a:gd name="T18" fmla="*/ 0 w 8"/>
                  <a:gd name="T19" fmla="*/ 0 h 8"/>
                  <a:gd name="T20" fmla="*/ 2 w 8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8">
                    <a:moveTo>
                      <a:pt x="2" y="0"/>
                    </a:moveTo>
                    <a:lnTo>
                      <a:pt x="4" y="3"/>
                    </a:lnTo>
                    <a:lnTo>
                      <a:pt x="5" y="5"/>
                    </a:lnTo>
                    <a:lnTo>
                      <a:pt x="8" y="6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67" name="Freeform 1335"/>
              <p:cNvSpPr>
                <a:spLocks/>
              </p:cNvSpPr>
              <p:nvPr/>
            </p:nvSpPr>
            <p:spPr bwMode="auto">
              <a:xfrm>
                <a:off x="4456" y="2186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68" name="Freeform 1336"/>
              <p:cNvSpPr>
                <a:spLocks/>
              </p:cNvSpPr>
              <p:nvPr/>
            </p:nvSpPr>
            <p:spPr bwMode="auto">
              <a:xfrm>
                <a:off x="4457" y="219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69" name="Freeform 1337"/>
              <p:cNvSpPr>
                <a:spLocks/>
              </p:cNvSpPr>
              <p:nvPr/>
            </p:nvSpPr>
            <p:spPr bwMode="auto">
              <a:xfrm>
                <a:off x="4459" y="220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3 w 4"/>
                  <a:gd name="T3" fmla="*/ 2 h 2"/>
                  <a:gd name="T4" fmla="*/ 0 w 4"/>
                  <a:gd name="T5" fmla="*/ 2 h 2"/>
                  <a:gd name="T6" fmla="*/ 2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70" name="Freeform 1338"/>
              <p:cNvSpPr>
                <a:spLocks/>
              </p:cNvSpPr>
              <p:nvPr/>
            </p:nvSpPr>
            <p:spPr bwMode="auto">
              <a:xfrm>
                <a:off x="4462" y="2212"/>
                <a:ext cx="3" cy="2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71" name="Freeform 1339"/>
              <p:cNvSpPr>
                <a:spLocks/>
              </p:cNvSpPr>
              <p:nvPr/>
            </p:nvSpPr>
            <p:spPr bwMode="auto">
              <a:xfrm>
                <a:off x="4463" y="2200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1 h 3"/>
                  <a:gd name="T4" fmla="*/ 1 w 1"/>
                  <a:gd name="T5" fmla="*/ 3 h 3"/>
                  <a:gd name="T6" fmla="*/ 1 w 1"/>
                  <a:gd name="T7" fmla="*/ 1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72" name="Freeform 1340"/>
              <p:cNvSpPr>
                <a:spLocks/>
              </p:cNvSpPr>
              <p:nvPr/>
            </p:nvSpPr>
            <p:spPr bwMode="auto">
              <a:xfrm>
                <a:off x="4464" y="2206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1 w 1"/>
                  <a:gd name="T5" fmla="*/ 2 h 5"/>
                  <a:gd name="T6" fmla="*/ 1 w 1"/>
                  <a:gd name="T7" fmla="*/ 3 h 5"/>
                  <a:gd name="T8" fmla="*/ 0 w 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73" name="Freeform 1341"/>
              <p:cNvSpPr>
                <a:spLocks/>
              </p:cNvSpPr>
              <p:nvPr/>
            </p:nvSpPr>
            <p:spPr bwMode="auto">
              <a:xfrm>
                <a:off x="4464" y="221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4 w 4"/>
                  <a:gd name="T5" fmla="*/ 2 h 2"/>
                  <a:gd name="T6" fmla="*/ 1 w 4"/>
                  <a:gd name="T7" fmla="*/ 2 h 2"/>
                  <a:gd name="T8" fmla="*/ 0 w 4"/>
                  <a:gd name="T9" fmla="*/ 1 h 2"/>
                  <a:gd name="T10" fmla="*/ 0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1" y="1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74" name="Freeform 1342"/>
              <p:cNvSpPr>
                <a:spLocks/>
              </p:cNvSpPr>
              <p:nvPr/>
            </p:nvSpPr>
            <p:spPr bwMode="auto">
              <a:xfrm>
                <a:off x="4465" y="2228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0 w 3"/>
                  <a:gd name="T3" fmla="*/ 1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2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75" name="Freeform 1343"/>
              <p:cNvSpPr>
                <a:spLocks/>
              </p:cNvSpPr>
              <p:nvPr/>
            </p:nvSpPr>
            <p:spPr bwMode="auto">
              <a:xfrm>
                <a:off x="4473" y="2240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2 w 3"/>
                  <a:gd name="T3" fmla="*/ 0 h 2"/>
                  <a:gd name="T4" fmla="*/ 3 w 3"/>
                  <a:gd name="T5" fmla="*/ 2 h 2"/>
                  <a:gd name="T6" fmla="*/ 1 w 3"/>
                  <a:gd name="T7" fmla="*/ 2 h 2"/>
                  <a:gd name="T8" fmla="*/ 0 w 3"/>
                  <a:gd name="T9" fmla="*/ 1 h 2"/>
                  <a:gd name="T10" fmla="*/ 0 w 3"/>
                  <a:gd name="T11" fmla="*/ 0 h 2"/>
                  <a:gd name="T12" fmla="*/ 1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76" name="Freeform 1344"/>
              <p:cNvSpPr>
                <a:spLocks/>
              </p:cNvSpPr>
              <p:nvPr/>
            </p:nvSpPr>
            <p:spPr bwMode="auto">
              <a:xfrm>
                <a:off x="4475" y="2247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1 h 3"/>
                  <a:gd name="T4" fmla="*/ 2 w 2"/>
                  <a:gd name="T5" fmla="*/ 3 h 3"/>
                  <a:gd name="T6" fmla="*/ 1 w 2"/>
                  <a:gd name="T7" fmla="*/ 3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77" name="Freeform 1345"/>
              <p:cNvSpPr>
                <a:spLocks/>
              </p:cNvSpPr>
              <p:nvPr/>
            </p:nvSpPr>
            <p:spPr bwMode="auto">
              <a:xfrm>
                <a:off x="2717" y="1910"/>
                <a:ext cx="32" cy="66"/>
              </a:xfrm>
              <a:custGeom>
                <a:avLst/>
                <a:gdLst>
                  <a:gd name="T0" fmla="*/ 4 w 32"/>
                  <a:gd name="T1" fmla="*/ 24 h 66"/>
                  <a:gd name="T2" fmla="*/ 0 w 32"/>
                  <a:gd name="T3" fmla="*/ 22 h 66"/>
                  <a:gd name="T4" fmla="*/ 0 w 32"/>
                  <a:gd name="T5" fmla="*/ 19 h 66"/>
                  <a:gd name="T6" fmla="*/ 2 w 32"/>
                  <a:gd name="T7" fmla="*/ 17 h 66"/>
                  <a:gd name="T8" fmla="*/ 2 w 32"/>
                  <a:gd name="T9" fmla="*/ 14 h 66"/>
                  <a:gd name="T10" fmla="*/ 4 w 32"/>
                  <a:gd name="T11" fmla="*/ 14 h 66"/>
                  <a:gd name="T12" fmla="*/ 4 w 32"/>
                  <a:gd name="T13" fmla="*/ 12 h 66"/>
                  <a:gd name="T14" fmla="*/ 6 w 32"/>
                  <a:gd name="T15" fmla="*/ 12 h 66"/>
                  <a:gd name="T16" fmla="*/ 8 w 32"/>
                  <a:gd name="T17" fmla="*/ 11 h 66"/>
                  <a:gd name="T18" fmla="*/ 14 w 32"/>
                  <a:gd name="T19" fmla="*/ 11 h 66"/>
                  <a:gd name="T20" fmla="*/ 15 w 32"/>
                  <a:gd name="T21" fmla="*/ 8 h 66"/>
                  <a:gd name="T22" fmla="*/ 17 w 32"/>
                  <a:gd name="T23" fmla="*/ 6 h 66"/>
                  <a:gd name="T24" fmla="*/ 17 w 32"/>
                  <a:gd name="T25" fmla="*/ 3 h 66"/>
                  <a:gd name="T26" fmla="*/ 19 w 32"/>
                  <a:gd name="T27" fmla="*/ 1 h 66"/>
                  <a:gd name="T28" fmla="*/ 21 w 32"/>
                  <a:gd name="T29" fmla="*/ 1 h 66"/>
                  <a:gd name="T30" fmla="*/ 22 w 32"/>
                  <a:gd name="T31" fmla="*/ 0 h 66"/>
                  <a:gd name="T32" fmla="*/ 25 w 32"/>
                  <a:gd name="T33" fmla="*/ 2 h 66"/>
                  <a:gd name="T34" fmla="*/ 26 w 32"/>
                  <a:gd name="T35" fmla="*/ 5 h 66"/>
                  <a:gd name="T36" fmla="*/ 27 w 32"/>
                  <a:gd name="T37" fmla="*/ 6 h 66"/>
                  <a:gd name="T38" fmla="*/ 29 w 32"/>
                  <a:gd name="T39" fmla="*/ 6 h 66"/>
                  <a:gd name="T40" fmla="*/ 29 w 32"/>
                  <a:gd name="T41" fmla="*/ 12 h 66"/>
                  <a:gd name="T42" fmla="*/ 31 w 32"/>
                  <a:gd name="T43" fmla="*/ 14 h 66"/>
                  <a:gd name="T44" fmla="*/ 32 w 32"/>
                  <a:gd name="T45" fmla="*/ 14 h 66"/>
                  <a:gd name="T46" fmla="*/ 32 w 32"/>
                  <a:gd name="T47" fmla="*/ 20 h 66"/>
                  <a:gd name="T48" fmla="*/ 29 w 32"/>
                  <a:gd name="T49" fmla="*/ 23 h 66"/>
                  <a:gd name="T50" fmla="*/ 31 w 32"/>
                  <a:gd name="T51" fmla="*/ 25 h 66"/>
                  <a:gd name="T52" fmla="*/ 29 w 32"/>
                  <a:gd name="T53" fmla="*/ 28 h 66"/>
                  <a:gd name="T54" fmla="*/ 27 w 32"/>
                  <a:gd name="T55" fmla="*/ 28 h 66"/>
                  <a:gd name="T56" fmla="*/ 26 w 32"/>
                  <a:gd name="T57" fmla="*/ 30 h 66"/>
                  <a:gd name="T58" fmla="*/ 25 w 32"/>
                  <a:gd name="T59" fmla="*/ 31 h 66"/>
                  <a:gd name="T60" fmla="*/ 26 w 32"/>
                  <a:gd name="T61" fmla="*/ 34 h 66"/>
                  <a:gd name="T62" fmla="*/ 25 w 32"/>
                  <a:gd name="T63" fmla="*/ 35 h 66"/>
                  <a:gd name="T64" fmla="*/ 22 w 32"/>
                  <a:gd name="T65" fmla="*/ 35 h 66"/>
                  <a:gd name="T66" fmla="*/ 21 w 32"/>
                  <a:gd name="T67" fmla="*/ 36 h 66"/>
                  <a:gd name="T68" fmla="*/ 21 w 32"/>
                  <a:gd name="T69" fmla="*/ 64 h 66"/>
                  <a:gd name="T70" fmla="*/ 16 w 32"/>
                  <a:gd name="T71" fmla="*/ 64 h 66"/>
                  <a:gd name="T72" fmla="*/ 12 w 32"/>
                  <a:gd name="T73" fmla="*/ 66 h 66"/>
                  <a:gd name="T74" fmla="*/ 9 w 32"/>
                  <a:gd name="T75" fmla="*/ 62 h 66"/>
                  <a:gd name="T76" fmla="*/ 9 w 32"/>
                  <a:gd name="T77" fmla="*/ 59 h 66"/>
                  <a:gd name="T78" fmla="*/ 10 w 32"/>
                  <a:gd name="T79" fmla="*/ 57 h 66"/>
                  <a:gd name="T80" fmla="*/ 10 w 32"/>
                  <a:gd name="T81" fmla="*/ 47 h 66"/>
                  <a:gd name="T82" fmla="*/ 9 w 32"/>
                  <a:gd name="T83" fmla="*/ 42 h 66"/>
                  <a:gd name="T84" fmla="*/ 9 w 32"/>
                  <a:gd name="T85" fmla="*/ 34 h 66"/>
                  <a:gd name="T86" fmla="*/ 8 w 32"/>
                  <a:gd name="T87" fmla="*/ 33 h 66"/>
                  <a:gd name="T88" fmla="*/ 6 w 32"/>
                  <a:gd name="T89" fmla="*/ 30 h 66"/>
                  <a:gd name="T90" fmla="*/ 6 w 32"/>
                  <a:gd name="T91" fmla="*/ 25 h 66"/>
                  <a:gd name="T92" fmla="*/ 4 w 32"/>
                  <a:gd name="T93" fmla="*/ 2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" h="66">
                    <a:moveTo>
                      <a:pt x="4" y="24"/>
                    </a:moveTo>
                    <a:lnTo>
                      <a:pt x="0" y="22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4" y="11"/>
                    </a:lnTo>
                    <a:lnTo>
                      <a:pt x="15" y="8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12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2" y="20"/>
                    </a:lnTo>
                    <a:lnTo>
                      <a:pt x="29" y="23"/>
                    </a:lnTo>
                    <a:lnTo>
                      <a:pt x="31" y="25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6" y="30"/>
                    </a:lnTo>
                    <a:lnTo>
                      <a:pt x="25" y="31"/>
                    </a:lnTo>
                    <a:lnTo>
                      <a:pt x="26" y="34"/>
                    </a:lnTo>
                    <a:lnTo>
                      <a:pt x="25" y="35"/>
                    </a:lnTo>
                    <a:lnTo>
                      <a:pt x="22" y="35"/>
                    </a:lnTo>
                    <a:lnTo>
                      <a:pt x="21" y="36"/>
                    </a:lnTo>
                    <a:lnTo>
                      <a:pt x="21" y="64"/>
                    </a:lnTo>
                    <a:lnTo>
                      <a:pt x="16" y="64"/>
                    </a:lnTo>
                    <a:lnTo>
                      <a:pt x="12" y="66"/>
                    </a:lnTo>
                    <a:lnTo>
                      <a:pt x="9" y="62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47"/>
                    </a:lnTo>
                    <a:lnTo>
                      <a:pt x="9" y="42"/>
                    </a:lnTo>
                    <a:lnTo>
                      <a:pt x="9" y="34"/>
                    </a:lnTo>
                    <a:lnTo>
                      <a:pt x="8" y="33"/>
                    </a:lnTo>
                    <a:lnTo>
                      <a:pt x="6" y="30"/>
                    </a:lnTo>
                    <a:lnTo>
                      <a:pt x="6" y="25"/>
                    </a:lnTo>
                    <a:lnTo>
                      <a:pt x="4" y="2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78" name="Freeform 1346"/>
              <p:cNvSpPr>
                <a:spLocks/>
              </p:cNvSpPr>
              <p:nvPr/>
            </p:nvSpPr>
            <p:spPr bwMode="auto">
              <a:xfrm>
                <a:off x="1860" y="1835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2 w 3"/>
                  <a:gd name="T7" fmla="*/ 0 h 2"/>
                  <a:gd name="T8" fmla="*/ 3 w 3"/>
                  <a:gd name="T9" fmla="*/ 2 h 2"/>
                  <a:gd name="T10" fmla="*/ 1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79" name="Freeform 1347"/>
              <p:cNvSpPr>
                <a:spLocks/>
              </p:cNvSpPr>
              <p:nvPr/>
            </p:nvSpPr>
            <p:spPr bwMode="auto">
              <a:xfrm>
                <a:off x="1875" y="183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80" name="Freeform 1348"/>
              <p:cNvSpPr>
                <a:spLocks/>
              </p:cNvSpPr>
              <p:nvPr/>
            </p:nvSpPr>
            <p:spPr bwMode="auto">
              <a:xfrm>
                <a:off x="1873" y="183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81" name="Freeform 1349"/>
              <p:cNvSpPr>
                <a:spLocks/>
              </p:cNvSpPr>
              <p:nvPr/>
            </p:nvSpPr>
            <p:spPr bwMode="auto">
              <a:xfrm>
                <a:off x="3265" y="1907"/>
                <a:ext cx="14" cy="4"/>
              </a:xfrm>
              <a:custGeom>
                <a:avLst/>
                <a:gdLst>
                  <a:gd name="T0" fmla="*/ 5 w 14"/>
                  <a:gd name="T1" fmla="*/ 4 h 4"/>
                  <a:gd name="T2" fmla="*/ 3 w 14"/>
                  <a:gd name="T3" fmla="*/ 4 h 4"/>
                  <a:gd name="T4" fmla="*/ 0 w 14"/>
                  <a:gd name="T5" fmla="*/ 2 h 4"/>
                  <a:gd name="T6" fmla="*/ 2 w 14"/>
                  <a:gd name="T7" fmla="*/ 0 h 4"/>
                  <a:gd name="T8" fmla="*/ 4 w 14"/>
                  <a:gd name="T9" fmla="*/ 0 h 4"/>
                  <a:gd name="T10" fmla="*/ 5 w 14"/>
                  <a:gd name="T11" fmla="*/ 2 h 4"/>
                  <a:gd name="T12" fmla="*/ 8 w 14"/>
                  <a:gd name="T13" fmla="*/ 0 h 4"/>
                  <a:gd name="T14" fmla="*/ 10 w 14"/>
                  <a:gd name="T15" fmla="*/ 0 h 4"/>
                  <a:gd name="T16" fmla="*/ 11 w 14"/>
                  <a:gd name="T17" fmla="*/ 2 h 4"/>
                  <a:gd name="T18" fmla="*/ 14 w 14"/>
                  <a:gd name="T19" fmla="*/ 2 h 4"/>
                  <a:gd name="T20" fmla="*/ 11 w 14"/>
                  <a:gd name="T21" fmla="*/ 3 h 4"/>
                  <a:gd name="T22" fmla="*/ 10 w 14"/>
                  <a:gd name="T23" fmla="*/ 4 h 4"/>
                  <a:gd name="T24" fmla="*/ 5 w 14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4">
                    <a:moveTo>
                      <a:pt x="5" y="4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1" y="3"/>
                    </a:lnTo>
                    <a:lnTo>
                      <a:pt x="10" y="4"/>
                    </a:lnTo>
                    <a:lnTo>
                      <a:pt x="5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82" name="Freeform 1350"/>
              <p:cNvSpPr>
                <a:spLocks/>
              </p:cNvSpPr>
              <p:nvPr/>
            </p:nvSpPr>
            <p:spPr bwMode="auto">
              <a:xfrm>
                <a:off x="3253" y="1912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83" name="Freeform 1351"/>
              <p:cNvSpPr>
                <a:spLocks/>
              </p:cNvSpPr>
              <p:nvPr/>
            </p:nvSpPr>
            <p:spPr bwMode="auto">
              <a:xfrm>
                <a:off x="3154" y="187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84" name="Freeform 1352"/>
              <p:cNvSpPr>
                <a:spLocks/>
              </p:cNvSpPr>
              <p:nvPr/>
            </p:nvSpPr>
            <p:spPr bwMode="auto">
              <a:xfrm>
                <a:off x="3154" y="1839"/>
                <a:ext cx="109" cy="70"/>
              </a:xfrm>
              <a:custGeom>
                <a:avLst/>
                <a:gdLst>
                  <a:gd name="T0" fmla="*/ 97 w 109"/>
                  <a:gd name="T1" fmla="*/ 5 h 70"/>
                  <a:gd name="T2" fmla="*/ 105 w 109"/>
                  <a:gd name="T3" fmla="*/ 21 h 70"/>
                  <a:gd name="T4" fmla="*/ 107 w 109"/>
                  <a:gd name="T5" fmla="*/ 27 h 70"/>
                  <a:gd name="T6" fmla="*/ 100 w 109"/>
                  <a:gd name="T7" fmla="*/ 31 h 70"/>
                  <a:gd name="T8" fmla="*/ 100 w 109"/>
                  <a:gd name="T9" fmla="*/ 34 h 70"/>
                  <a:gd name="T10" fmla="*/ 98 w 109"/>
                  <a:gd name="T11" fmla="*/ 38 h 70"/>
                  <a:gd name="T12" fmla="*/ 94 w 109"/>
                  <a:gd name="T13" fmla="*/ 39 h 70"/>
                  <a:gd name="T14" fmla="*/ 91 w 109"/>
                  <a:gd name="T15" fmla="*/ 42 h 70"/>
                  <a:gd name="T16" fmla="*/ 87 w 109"/>
                  <a:gd name="T17" fmla="*/ 43 h 70"/>
                  <a:gd name="T18" fmla="*/ 80 w 109"/>
                  <a:gd name="T19" fmla="*/ 44 h 70"/>
                  <a:gd name="T20" fmla="*/ 76 w 109"/>
                  <a:gd name="T21" fmla="*/ 45 h 70"/>
                  <a:gd name="T22" fmla="*/ 73 w 109"/>
                  <a:gd name="T23" fmla="*/ 46 h 70"/>
                  <a:gd name="T24" fmla="*/ 69 w 109"/>
                  <a:gd name="T25" fmla="*/ 48 h 70"/>
                  <a:gd name="T26" fmla="*/ 67 w 109"/>
                  <a:gd name="T27" fmla="*/ 51 h 70"/>
                  <a:gd name="T28" fmla="*/ 63 w 109"/>
                  <a:gd name="T29" fmla="*/ 54 h 70"/>
                  <a:gd name="T30" fmla="*/ 55 w 109"/>
                  <a:gd name="T31" fmla="*/ 55 h 70"/>
                  <a:gd name="T32" fmla="*/ 51 w 109"/>
                  <a:gd name="T33" fmla="*/ 56 h 70"/>
                  <a:gd name="T34" fmla="*/ 46 w 109"/>
                  <a:gd name="T35" fmla="*/ 59 h 70"/>
                  <a:gd name="T36" fmla="*/ 42 w 109"/>
                  <a:gd name="T37" fmla="*/ 60 h 70"/>
                  <a:gd name="T38" fmla="*/ 38 w 109"/>
                  <a:gd name="T39" fmla="*/ 60 h 70"/>
                  <a:gd name="T40" fmla="*/ 33 w 109"/>
                  <a:gd name="T41" fmla="*/ 61 h 70"/>
                  <a:gd name="T42" fmla="*/ 29 w 109"/>
                  <a:gd name="T43" fmla="*/ 65 h 70"/>
                  <a:gd name="T44" fmla="*/ 24 w 109"/>
                  <a:gd name="T45" fmla="*/ 67 h 70"/>
                  <a:gd name="T46" fmla="*/ 18 w 109"/>
                  <a:gd name="T47" fmla="*/ 68 h 70"/>
                  <a:gd name="T48" fmla="*/ 15 w 109"/>
                  <a:gd name="T49" fmla="*/ 70 h 70"/>
                  <a:gd name="T50" fmla="*/ 11 w 109"/>
                  <a:gd name="T51" fmla="*/ 67 h 70"/>
                  <a:gd name="T52" fmla="*/ 9 w 109"/>
                  <a:gd name="T53" fmla="*/ 65 h 70"/>
                  <a:gd name="T54" fmla="*/ 6 w 109"/>
                  <a:gd name="T55" fmla="*/ 61 h 70"/>
                  <a:gd name="T56" fmla="*/ 6 w 109"/>
                  <a:gd name="T57" fmla="*/ 56 h 70"/>
                  <a:gd name="T58" fmla="*/ 5 w 109"/>
                  <a:gd name="T59" fmla="*/ 53 h 70"/>
                  <a:gd name="T60" fmla="*/ 4 w 109"/>
                  <a:gd name="T61" fmla="*/ 49 h 70"/>
                  <a:gd name="T62" fmla="*/ 3 w 109"/>
                  <a:gd name="T63" fmla="*/ 45 h 70"/>
                  <a:gd name="T64" fmla="*/ 1 w 109"/>
                  <a:gd name="T65" fmla="*/ 42 h 70"/>
                  <a:gd name="T66" fmla="*/ 1 w 109"/>
                  <a:gd name="T67" fmla="*/ 42 h 70"/>
                  <a:gd name="T68" fmla="*/ 3 w 109"/>
                  <a:gd name="T69" fmla="*/ 34 h 70"/>
                  <a:gd name="T70" fmla="*/ 1 w 109"/>
                  <a:gd name="T71" fmla="*/ 28 h 70"/>
                  <a:gd name="T72" fmla="*/ 6 w 109"/>
                  <a:gd name="T73" fmla="*/ 26 h 70"/>
                  <a:gd name="T74" fmla="*/ 7 w 109"/>
                  <a:gd name="T75" fmla="*/ 18 h 70"/>
                  <a:gd name="T76" fmla="*/ 10 w 109"/>
                  <a:gd name="T77" fmla="*/ 16 h 70"/>
                  <a:gd name="T78" fmla="*/ 13 w 109"/>
                  <a:gd name="T79" fmla="*/ 18 h 70"/>
                  <a:gd name="T80" fmla="*/ 18 w 109"/>
                  <a:gd name="T81" fmla="*/ 17 h 70"/>
                  <a:gd name="T82" fmla="*/ 30 w 109"/>
                  <a:gd name="T83" fmla="*/ 21 h 70"/>
                  <a:gd name="T84" fmla="*/ 44 w 109"/>
                  <a:gd name="T85" fmla="*/ 25 h 70"/>
                  <a:gd name="T86" fmla="*/ 51 w 109"/>
                  <a:gd name="T87" fmla="*/ 22 h 70"/>
                  <a:gd name="T88" fmla="*/ 69 w 109"/>
                  <a:gd name="T89" fmla="*/ 7 h 70"/>
                  <a:gd name="T90" fmla="*/ 90 w 109"/>
                  <a:gd name="T91" fmla="*/ 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70">
                    <a:moveTo>
                      <a:pt x="98" y="0"/>
                    </a:moveTo>
                    <a:lnTo>
                      <a:pt x="97" y="5"/>
                    </a:lnTo>
                    <a:lnTo>
                      <a:pt x="105" y="18"/>
                    </a:lnTo>
                    <a:lnTo>
                      <a:pt x="105" y="21"/>
                    </a:lnTo>
                    <a:lnTo>
                      <a:pt x="109" y="26"/>
                    </a:lnTo>
                    <a:lnTo>
                      <a:pt x="107" y="27"/>
                    </a:lnTo>
                    <a:lnTo>
                      <a:pt x="104" y="27"/>
                    </a:lnTo>
                    <a:lnTo>
                      <a:pt x="100" y="31"/>
                    </a:lnTo>
                    <a:lnTo>
                      <a:pt x="99" y="33"/>
                    </a:lnTo>
                    <a:lnTo>
                      <a:pt x="100" y="34"/>
                    </a:lnTo>
                    <a:lnTo>
                      <a:pt x="100" y="37"/>
                    </a:lnTo>
                    <a:lnTo>
                      <a:pt x="98" y="38"/>
                    </a:lnTo>
                    <a:lnTo>
                      <a:pt x="97" y="38"/>
                    </a:lnTo>
                    <a:lnTo>
                      <a:pt x="94" y="39"/>
                    </a:lnTo>
                    <a:lnTo>
                      <a:pt x="93" y="40"/>
                    </a:lnTo>
                    <a:lnTo>
                      <a:pt x="91" y="42"/>
                    </a:lnTo>
                    <a:lnTo>
                      <a:pt x="88" y="42"/>
                    </a:lnTo>
                    <a:lnTo>
                      <a:pt x="87" y="43"/>
                    </a:lnTo>
                    <a:lnTo>
                      <a:pt x="82" y="43"/>
                    </a:lnTo>
                    <a:lnTo>
                      <a:pt x="80" y="44"/>
                    </a:lnTo>
                    <a:lnTo>
                      <a:pt x="79" y="45"/>
                    </a:lnTo>
                    <a:lnTo>
                      <a:pt x="76" y="45"/>
                    </a:lnTo>
                    <a:lnTo>
                      <a:pt x="75" y="46"/>
                    </a:lnTo>
                    <a:lnTo>
                      <a:pt x="73" y="46"/>
                    </a:lnTo>
                    <a:lnTo>
                      <a:pt x="70" y="48"/>
                    </a:lnTo>
                    <a:lnTo>
                      <a:pt x="69" y="48"/>
                    </a:lnTo>
                    <a:lnTo>
                      <a:pt x="67" y="49"/>
                    </a:lnTo>
                    <a:lnTo>
                      <a:pt x="67" y="51"/>
                    </a:lnTo>
                    <a:lnTo>
                      <a:pt x="65" y="53"/>
                    </a:lnTo>
                    <a:lnTo>
                      <a:pt x="63" y="54"/>
                    </a:lnTo>
                    <a:lnTo>
                      <a:pt x="57" y="54"/>
                    </a:lnTo>
                    <a:lnTo>
                      <a:pt x="55" y="55"/>
                    </a:lnTo>
                    <a:lnTo>
                      <a:pt x="53" y="55"/>
                    </a:lnTo>
                    <a:lnTo>
                      <a:pt x="51" y="56"/>
                    </a:lnTo>
                    <a:lnTo>
                      <a:pt x="48" y="59"/>
                    </a:lnTo>
                    <a:lnTo>
                      <a:pt x="46" y="59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0" y="61"/>
                    </a:lnTo>
                    <a:lnTo>
                      <a:pt x="38" y="60"/>
                    </a:lnTo>
                    <a:lnTo>
                      <a:pt x="36" y="61"/>
                    </a:lnTo>
                    <a:lnTo>
                      <a:pt x="33" y="61"/>
                    </a:lnTo>
                    <a:lnTo>
                      <a:pt x="30" y="62"/>
                    </a:lnTo>
                    <a:lnTo>
                      <a:pt x="29" y="65"/>
                    </a:lnTo>
                    <a:lnTo>
                      <a:pt x="27" y="65"/>
                    </a:lnTo>
                    <a:lnTo>
                      <a:pt x="24" y="67"/>
                    </a:lnTo>
                    <a:lnTo>
                      <a:pt x="21" y="67"/>
                    </a:lnTo>
                    <a:lnTo>
                      <a:pt x="18" y="68"/>
                    </a:lnTo>
                    <a:lnTo>
                      <a:pt x="16" y="68"/>
                    </a:lnTo>
                    <a:lnTo>
                      <a:pt x="15" y="70"/>
                    </a:lnTo>
                    <a:lnTo>
                      <a:pt x="12" y="68"/>
                    </a:lnTo>
                    <a:lnTo>
                      <a:pt x="11" y="67"/>
                    </a:lnTo>
                    <a:lnTo>
                      <a:pt x="9" y="66"/>
                    </a:lnTo>
                    <a:lnTo>
                      <a:pt x="9" y="65"/>
                    </a:lnTo>
                    <a:lnTo>
                      <a:pt x="7" y="62"/>
                    </a:lnTo>
                    <a:lnTo>
                      <a:pt x="6" y="61"/>
                    </a:lnTo>
                    <a:lnTo>
                      <a:pt x="7" y="59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5" y="53"/>
                    </a:lnTo>
                    <a:lnTo>
                      <a:pt x="5" y="50"/>
                    </a:lnTo>
                    <a:lnTo>
                      <a:pt x="4" y="49"/>
                    </a:lnTo>
                    <a:lnTo>
                      <a:pt x="4" y="46"/>
                    </a:lnTo>
                    <a:lnTo>
                      <a:pt x="3" y="45"/>
                    </a:lnTo>
                    <a:lnTo>
                      <a:pt x="3" y="43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3" y="34"/>
                    </a:lnTo>
                    <a:lnTo>
                      <a:pt x="3" y="31"/>
                    </a:lnTo>
                    <a:lnTo>
                      <a:pt x="1" y="28"/>
                    </a:lnTo>
                    <a:lnTo>
                      <a:pt x="4" y="28"/>
                    </a:lnTo>
                    <a:lnTo>
                      <a:pt x="6" y="26"/>
                    </a:lnTo>
                    <a:lnTo>
                      <a:pt x="6" y="20"/>
                    </a:lnTo>
                    <a:lnTo>
                      <a:pt x="7" y="18"/>
                    </a:lnTo>
                    <a:lnTo>
                      <a:pt x="6" y="16"/>
                    </a:lnTo>
                    <a:lnTo>
                      <a:pt x="10" y="16"/>
                    </a:lnTo>
                    <a:lnTo>
                      <a:pt x="11" y="17"/>
                    </a:lnTo>
                    <a:lnTo>
                      <a:pt x="13" y="18"/>
                    </a:lnTo>
                    <a:lnTo>
                      <a:pt x="15" y="17"/>
                    </a:lnTo>
                    <a:lnTo>
                      <a:pt x="18" y="17"/>
                    </a:lnTo>
                    <a:lnTo>
                      <a:pt x="28" y="20"/>
                    </a:lnTo>
                    <a:lnTo>
                      <a:pt x="30" y="21"/>
                    </a:lnTo>
                    <a:lnTo>
                      <a:pt x="41" y="21"/>
                    </a:lnTo>
                    <a:lnTo>
                      <a:pt x="44" y="25"/>
                    </a:lnTo>
                    <a:lnTo>
                      <a:pt x="48" y="26"/>
                    </a:lnTo>
                    <a:lnTo>
                      <a:pt x="51" y="22"/>
                    </a:lnTo>
                    <a:lnTo>
                      <a:pt x="64" y="9"/>
                    </a:lnTo>
                    <a:lnTo>
                      <a:pt x="69" y="7"/>
                    </a:lnTo>
                    <a:lnTo>
                      <a:pt x="80" y="4"/>
                    </a:lnTo>
                    <a:lnTo>
                      <a:pt x="90" y="3"/>
                    </a:lnTo>
                    <a:lnTo>
                      <a:pt x="98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85" name="Freeform 1353"/>
              <p:cNvSpPr>
                <a:spLocks/>
              </p:cNvSpPr>
              <p:nvPr/>
            </p:nvSpPr>
            <p:spPr bwMode="auto">
              <a:xfrm>
                <a:off x="3811" y="215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1 w 4"/>
                  <a:gd name="T5" fmla="*/ 1 h 2"/>
                  <a:gd name="T6" fmla="*/ 0 w 4"/>
                  <a:gd name="T7" fmla="*/ 1 h 2"/>
                  <a:gd name="T8" fmla="*/ 0 w 4"/>
                  <a:gd name="T9" fmla="*/ 0 h 2"/>
                  <a:gd name="T10" fmla="*/ 4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86" name="Freeform 1354"/>
              <p:cNvSpPr>
                <a:spLocks/>
              </p:cNvSpPr>
              <p:nvPr/>
            </p:nvSpPr>
            <p:spPr bwMode="auto">
              <a:xfrm>
                <a:off x="2904" y="132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87" name="Freeform 1355"/>
              <p:cNvSpPr>
                <a:spLocks/>
              </p:cNvSpPr>
              <p:nvPr/>
            </p:nvSpPr>
            <p:spPr bwMode="auto">
              <a:xfrm>
                <a:off x="2829" y="1347"/>
                <a:ext cx="5" cy="4"/>
              </a:xfrm>
              <a:custGeom>
                <a:avLst/>
                <a:gdLst>
                  <a:gd name="T0" fmla="*/ 5 w 5"/>
                  <a:gd name="T1" fmla="*/ 1 h 4"/>
                  <a:gd name="T2" fmla="*/ 3 w 5"/>
                  <a:gd name="T3" fmla="*/ 3 h 4"/>
                  <a:gd name="T4" fmla="*/ 1 w 5"/>
                  <a:gd name="T5" fmla="*/ 4 h 4"/>
                  <a:gd name="T6" fmla="*/ 0 w 5"/>
                  <a:gd name="T7" fmla="*/ 3 h 4"/>
                  <a:gd name="T8" fmla="*/ 1 w 5"/>
                  <a:gd name="T9" fmla="*/ 1 h 4"/>
                  <a:gd name="T10" fmla="*/ 3 w 5"/>
                  <a:gd name="T11" fmla="*/ 0 h 4"/>
                  <a:gd name="T12" fmla="*/ 5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lnTo>
                      <a:pt x="3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88" name="Freeform 1356"/>
              <p:cNvSpPr>
                <a:spLocks/>
              </p:cNvSpPr>
              <p:nvPr/>
            </p:nvSpPr>
            <p:spPr bwMode="auto">
              <a:xfrm>
                <a:off x="2830" y="1351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89" name="Freeform 1357"/>
              <p:cNvSpPr>
                <a:spLocks/>
              </p:cNvSpPr>
              <p:nvPr/>
            </p:nvSpPr>
            <p:spPr bwMode="auto">
              <a:xfrm>
                <a:off x="2906" y="132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90" name="Freeform 1358"/>
              <p:cNvSpPr>
                <a:spLocks/>
              </p:cNvSpPr>
              <p:nvPr/>
            </p:nvSpPr>
            <p:spPr bwMode="auto">
              <a:xfrm>
                <a:off x="2901" y="131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91" name="Freeform 1359"/>
              <p:cNvSpPr>
                <a:spLocks/>
              </p:cNvSpPr>
              <p:nvPr/>
            </p:nvSpPr>
            <p:spPr bwMode="auto">
              <a:xfrm>
                <a:off x="2935" y="123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92" name="Freeform 1360"/>
              <p:cNvSpPr>
                <a:spLocks/>
              </p:cNvSpPr>
              <p:nvPr/>
            </p:nvSpPr>
            <p:spPr bwMode="auto">
              <a:xfrm>
                <a:off x="2909" y="135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93" name="Freeform 1361"/>
              <p:cNvSpPr>
                <a:spLocks/>
              </p:cNvSpPr>
              <p:nvPr/>
            </p:nvSpPr>
            <p:spPr bwMode="auto">
              <a:xfrm>
                <a:off x="2881" y="1362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1 h 17"/>
                  <a:gd name="T4" fmla="*/ 6 w 7"/>
                  <a:gd name="T5" fmla="*/ 3 h 17"/>
                  <a:gd name="T6" fmla="*/ 5 w 7"/>
                  <a:gd name="T7" fmla="*/ 5 h 17"/>
                  <a:gd name="T8" fmla="*/ 5 w 7"/>
                  <a:gd name="T9" fmla="*/ 7 h 17"/>
                  <a:gd name="T10" fmla="*/ 3 w 7"/>
                  <a:gd name="T11" fmla="*/ 8 h 17"/>
                  <a:gd name="T12" fmla="*/ 3 w 7"/>
                  <a:gd name="T13" fmla="*/ 11 h 17"/>
                  <a:gd name="T14" fmla="*/ 2 w 7"/>
                  <a:gd name="T15" fmla="*/ 12 h 17"/>
                  <a:gd name="T16" fmla="*/ 1 w 7"/>
                  <a:gd name="T17" fmla="*/ 14 h 17"/>
                  <a:gd name="T18" fmla="*/ 1 w 7"/>
                  <a:gd name="T19" fmla="*/ 17 h 17"/>
                  <a:gd name="T20" fmla="*/ 0 w 7"/>
                  <a:gd name="T21" fmla="*/ 14 h 17"/>
                  <a:gd name="T22" fmla="*/ 0 w 7"/>
                  <a:gd name="T23" fmla="*/ 11 h 17"/>
                  <a:gd name="T24" fmla="*/ 1 w 7"/>
                  <a:gd name="T25" fmla="*/ 8 h 17"/>
                  <a:gd name="T26" fmla="*/ 3 w 7"/>
                  <a:gd name="T27" fmla="*/ 6 h 17"/>
                  <a:gd name="T28" fmla="*/ 5 w 7"/>
                  <a:gd name="T29" fmla="*/ 3 h 17"/>
                  <a:gd name="T30" fmla="*/ 5 w 7"/>
                  <a:gd name="T31" fmla="*/ 2 h 17"/>
                  <a:gd name="T32" fmla="*/ 6 w 7"/>
                  <a:gd name="T33" fmla="*/ 0 h 17"/>
                  <a:gd name="T34" fmla="*/ 7 w 7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17">
                    <a:moveTo>
                      <a:pt x="7" y="0"/>
                    </a:move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1" y="14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94" name="Freeform 1362"/>
              <p:cNvSpPr>
                <a:spLocks/>
              </p:cNvSpPr>
              <p:nvPr/>
            </p:nvSpPr>
            <p:spPr bwMode="auto">
              <a:xfrm>
                <a:off x="2890" y="128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95" name="Freeform 1363"/>
              <p:cNvSpPr>
                <a:spLocks/>
              </p:cNvSpPr>
              <p:nvPr/>
            </p:nvSpPr>
            <p:spPr bwMode="auto">
              <a:xfrm>
                <a:off x="2894" y="133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96" name="Freeform 1364"/>
              <p:cNvSpPr>
                <a:spLocks/>
              </p:cNvSpPr>
              <p:nvPr/>
            </p:nvSpPr>
            <p:spPr bwMode="auto">
              <a:xfrm>
                <a:off x="2898" y="133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97" name="Freeform 1365"/>
              <p:cNvSpPr>
                <a:spLocks/>
              </p:cNvSpPr>
              <p:nvPr/>
            </p:nvSpPr>
            <p:spPr bwMode="auto">
              <a:xfrm>
                <a:off x="2899" y="1353"/>
                <a:ext cx="10" cy="15"/>
              </a:xfrm>
              <a:custGeom>
                <a:avLst/>
                <a:gdLst>
                  <a:gd name="T0" fmla="*/ 0 w 10"/>
                  <a:gd name="T1" fmla="*/ 15 h 15"/>
                  <a:gd name="T2" fmla="*/ 1 w 10"/>
                  <a:gd name="T3" fmla="*/ 14 h 15"/>
                  <a:gd name="T4" fmla="*/ 0 w 10"/>
                  <a:gd name="T5" fmla="*/ 11 h 15"/>
                  <a:gd name="T6" fmla="*/ 0 w 10"/>
                  <a:gd name="T7" fmla="*/ 5 h 15"/>
                  <a:gd name="T8" fmla="*/ 2 w 10"/>
                  <a:gd name="T9" fmla="*/ 3 h 15"/>
                  <a:gd name="T10" fmla="*/ 5 w 10"/>
                  <a:gd name="T11" fmla="*/ 1 h 15"/>
                  <a:gd name="T12" fmla="*/ 6 w 10"/>
                  <a:gd name="T13" fmla="*/ 0 h 15"/>
                  <a:gd name="T14" fmla="*/ 8 w 10"/>
                  <a:gd name="T15" fmla="*/ 0 h 15"/>
                  <a:gd name="T16" fmla="*/ 10 w 10"/>
                  <a:gd name="T17" fmla="*/ 1 h 15"/>
                  <a:gd name="T18" fmla="*/ 7 w 10"/>
                  <a:gd name="T19" fmla="*/ 4 h 15"/>
                  <a:gd name="T20" fmla="*/ 7 w 10"/>
                  <a:gd name="T21" fmla="*/ 5 h 15"/>
                  <a:gd name="T22" fmla="*/ 8 w 10"/>
                  <a:gd name="T23" fmla="*/ 7 h 15"/>
                  <a:gd name="T24" fmla="*/ 6 w 10"/>
                  <a:gd name="T25" fmla="*/ 9 h 15"/>
                  <a:gd name="T26" fmla="*/ 6 w 10"/>
                  <a:gd name="T27" fmla="*/ 10 h 15"/>
                  <a:gd name="T28" fmla="*/ 3 w 10"/>
                  <a:gd name="T29" fmla="*/ 11 h 15"/>
                  <a:gd name="T30" fmla="*/ 2 w 10"/>
                  <a:gd name="T31" fmla="*/ 12 h 15"/>
                  <a:gd name="T32" fmla="*/ 2 w 10"/>
                  <a:gd name="T33" fmla="*/ 15 h 15"/>
                  <a:gd name="T34" fmla="*/ 0 w 10"/>
                  <a:gd name="T3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15">
                    <a:moveTo>
                      <a:pt x="0" y="15"/>
                    </a:moveTo>
                    <a:lnTo>
                      <a:pt x="1" y="14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98" name="Freeform 1366"/>
              <p:cNvSpPr>
                <a:spLocks/>
              </p:cNvSpPr>
              <p:nvPr/>
            </p:nvSpPr>
            <p:spPr bwMode="auto">
              <a:xfrm>
                <a:off x="2900" y="1331"/>
                <a:ext cx="5" cy="0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99" name="Freeform 1367"/>
              <p:cNvSpPr>
                <a:spLocks/>
              </p:cNvSpPr>
              <p:nvPr/>
            </p:nvSpPr>
            <p:spPr bwMode="auto">
              <a:xfrm>
                <a:off x="2901" y="133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00" name="Freeform 1368"/>
              <p:cNvSpPr>
                <a:spLocks/>
              </p:cNvSpPr>
              <p:nvPr/>
            </p:nvSpPr>
            <p:spPr bwMode="auto">
              <a:xfrm>
                <a:off x="2901" y="133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01" name="Freeform 1369"/>
              <p:cNvSpPr>
                <a:spLocks/>
              </p:cNvSpPr>
              <p:nvPr/>
            </p:nvSpPr>
            <p:spPr bwMode="auto">
              <a:xfrm>
                <a:off x="2826" y="1167"/>
                <a:ext cx="136" cy="224"/>
              </a:xfrm>
              <a:custGeom>
                <a:avLst/>
                <a:gdLst>
                  <a:gd name="T0" fmla="*/ 72 w 136"/>
                  <a:gd name="T1" fmla="*/ 146 h 224"/>
                  <a:gd name="T2" fmla="*/ 79 w 136"/>
                  <a:gd name="T3" fmla="*/ 152 h 224"/>
                  <a:gd name="T4" fmla="*/ 80 w 136"/>
                  <a:gd name="T5" fmla="*/ 157 h 224"/>
                  <a:gd name="T6" fmla="*/ 76 w 136"/>
                  <a:gd name="T7" fmla="*/ 162 h 224"/>
                  <a:gd name="T8" fmla="*/ 73 w 136"/>
                  <a:gd name="T9" fmla="*/ 168 h 224"/>
                  <a:gd name="T10" fmla="*/ 67 w 136"/>
                  <a:gd name="T11" fmla="*/ 169 h 224"/>
                  <a:gd name="T12" fmla="*/ 56 w 136"/>
                  <a:gd name="T13" fmla="*/ 175 h 224"/>
                  <a:gd name="T14" fmla="*/ 58 w 136"/>
                  <a:gd name="T15" fmla="*/ 178 h 224"/>
                  <a:gd name="T16" fmla="*/ 60 w 136"/>
                  <a:gd name="T17" fmla="*/ 183 h 224"/>
                  <a:gd name="T18" fmla="*/ 57 w 136"/>
                  <a:gd name="T19" fmla="*/ 186 h 224"/>
                  <a:gd name="T20" fmla="*/ 55 w 136"/>
                  <a:gd name="T21" fmla="*/ 197 h 224"/>
                  <a:gd name="T22" fmla="*/ 52 w 136"/>
                  <a:gd name="T23" fmla="*/ 208 h 224"/>
                  <a:gd name="T24" fmla="*/ 46 w 136"/>
                  <a:gd name="T25" fmla="*/ 212 h 224"/>
                  <a:gd name="T26" fmla="*/ 37 w 136"/>
                  <a:gd name="T27" fmla="*/ 213 h 224"/>
                  <a:gd name="T28" fmla="*/ 32 w 136"/>
                  <a:gd name="T29" fmla="*/ 218 h 224"/>
                  <a:gd name="T30" fmla="*/ 27 w 136"/>
                  <a:gd name="T31" fmla="*/ 223 h 224"/>
                  <a:gd name="T32" fmla="*/ 18 w 136"/>
                  <a:gd name="T33" fmla="*/ 218 h 224"/>
                  <a:gd name="T34" fmla="*/ 16 w 136"/>
                  <a:gd name="T35" fmla="*/ 209 h 224"/>
                  <a:gd name="T36" fmla="*/ 15 w 136"/>
                  <a:gd name="T37" fmla="*/ 203 h 224"/>
                  <a:gd name="T38" fmla="*/ 10 w 136"/>
                  <a:gd name="T39" fmla="*/ 196 h 224"/>
                  <a:gd name="T40" fmla="*/ 6 w 136"/>
                  <a:gd name="T41" fmla="*/ 184 h 224"/>
                  <a:gd name="T42" fmla="*/ 4 w 136"/>
                  <a:gd name="T43" fmla="*/ 180 h 224"/>
                  <a:gd name="T44" fmla="*/ 0 w 136"/>
                  <a:gd name="T45" fmla="*/ 168 h 224"/>
                  <a:gd name="T46" fmla="*/ 6 w 136"/>
                  <a:gd name="T47" fmla="*/ 162 h 224"/>
                  <a:gd name="T48" fmla="*/ 14 w 136"/>
                  <a:gd name="T49" fmla="*/ 152 h 224"/>
                  <a:gd name="T50" fmla="*/ 12 w 136"/>
                  <a:gd name="T51" fmla="*/ 141 h 224"/>
                  <a:gd name="T52" fmla="*/ 17 w 136"/>
                  <a:gd name="T53" fmla="*/ 131 h 224"/>
                  <a:gd name="T54" fmla="*/ 11 w 136"/>
                  <a:gd name="T55" fmla="*/ 123 h 224"/>
                  <a:gd name="T56" fmla="*/ 10 w 136"/>
                  <a:gd name="T57" fmla="*/ 107 h 224"/>
                  <a:gd name="T58" fmla="*/ 10 w 136"/>
                  <a:gd name="T59" fmla="*/ 96 h 224"/>
                  <a:gd name="T60" fmla="*/ 27 w 136"/>
                  <a:gd name="T61" fmla="*/ 89 h 224"/>
                  <a:gd name="T62" fmla="*/ 27 w 136"/>
                  <a:gd name="T63" fmla="*/ 78 h 224"/>
                  <a:gd name="T64" fmla="*/ 34 w 136"/>
                  <a:gd name="T65" fmla="*/ 63 h 224"/>
                  <a:gd name="T66" fmla="*/ 45 w 136"/>
                  <a:gd name="T67" fmla="*/ 45 h 224"/>
                  <a:gd name="T68" fmla="*/ 55 w 136"/>
                  <a:gd name="T69" fmla="*/ 33 h 224"/>
                  <a:gd name="T70" fmla="*/ 58 w 136"/>
                  <a:gd name="T71" fmla="*/ 21 h 224"/>
                  <a:gd name="T72" fmla="*/ 73 w 136"/>
                  <a:gd name="T73" fmla="*/ 10 h 224"/>
                  <a:gd name="T74" fmla="*/ 90 w 136"/>
                  <a:gd name="T75" fmla="*/ 12 h 224"/>
                  <a:gd name="T76" fmla="*/ 96 w 136"/>
                  <a:gd name="T77" fmla="*/ 2 h 224"/>
                  <a:gd name="T78" fmla="*/ 103 w 136"/>
                  <a:gd name="T79" fmla="*/ 3 h 224"/>
                  <a:gd name="T80" fmla="*/ 112 w 136"/>
                  <a:gd name="T81" fmla="*/ 8 h 224"/>
                  <a:gd name="T82" fmla="*/ 122 w 136"/>
                  <a:gd name="T83" fmla="*/ 13 h 224"/>
                  <a:gd name="T84" fmla="*/ 128 w 136"/>
                  <a:gd name="T85" fmla="*/ 28 h 224"/>
                  <a:gd name="T86" fmla="*/ 133 w 136"/>
                  <a:gd name="T87" fmla="*/ 39 h 224"/>
                  <a:gd name="T88" fmla="*/ 135 w 136"/>
                  <a:gd name="T89" fmla="*/ 55 h 224"/>
                  <a:gd name="T90" fmla="*/ 126 w 136"/>
                  <a:gd name="T91" fmla="*/ 58 h 224"/>
                  <a:gd name="T92" fmla="*/ 119 w 136"/>
                  <a:gd name="T93" fmla="*/ 58 h 224"/>
                  <a:gd name="T94" fmla="*/ 113 w 136"/>
                  <a:gd name="T95" fmla="*/ 62 h 224"/>
                  <a:gd name="T96" fmla="*/ 113 w 136"/>
                  <a:gd name="T97" fmla="*/ 64 h 224"/>
                  <a:gd name="T98" fmla="*/ 108 w 136"/>
                  <a:gd name="T99" fmla="*/ 67 h 224"/>
                  <a:gd name="T100" fmla="*/ 101 w 136"/>
                  <a:gd name="T101" fmla="*/ 77 h 224"/>
                  <a:gd name="T102" fmla="*/ 104 w 136"/>
                  <a:gd name="T103" fmla="*/ 85 h 224"/>
                  <a:gd name="T104" fmla="*/ 96 w 136"/>
                  <a:gd name="T105" fmla="*/ 94 h 224"/>
                  <a:gd name="T106" fmla="*/ 90 w 136"/>
                  <a:gd name="T107" fmla="*/ 96 h 224"/>
                  <a:gd name="T108" fmla="*/ 85 w 136"/>
                  <a:gd name="T109" fmla="*/ 100 h 224"/>
                  <a:gd name="T110" fmla="*/ 76 w 136"/>
                  <a:gd name="T111" fmla="*/ 105 h 224"/>
                  <a:gd name="T112" fmla="*/ 73 w 136"/>
                  <a:gd name="T113" fmla="*/ 109 h 224"/>
                  <a:gd name="T114" fmla="*/ 69 w 136"/>
                  <a:gd name="T115" fmla="*/ 106 h 224"/>
                  <a:gd name="T116" fmla="*/ 64 w 136"/>
                  <a:gd name="T117" fmla="*/ 116 h 224"/>
                  <a:gd name="T118" fmla="*/ 64 w 136"/>
                  <a:gd name="T119" fmla="*/ 123 h 224"/>
                  <a:gd name="T120" fmla="*/ 62 w 136"/>
                  <a:gd name="T121" fmla="*/ 129 h 224"/>
                  <a:gd name="T122" fmla="*/ 62 w 136"/>
                  <a:gd name="T123" fmla="*/ 139 h 224"/>
                  <a:gd name="T124" fmla="*/ 67 w 136"/>
                  <a:gd name="T125" fmla="*/ 14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6" h="224">
                    <a:moveTo>
                      <a:pt x="67" y="144"/>
                    </a:moveTo>
                    <a:lnTo>
                      <a:pt x="68" y="146"/>
                    </a:lnTo>
                    <a:lnTo>
                      <a:pt x="69" y="145"/>
                    </a:lnTo>
                    <a:lnTo>
                      <a:pt x="72" y="145"/>
                    </a:lnTo>
                    <a:lnTo>
                      <a:pt x="72" y="146"/>
                    </a:lnTo>
                    <a:lnTo>
                      <a:pt x="73" y="147"/>
                    </a:lnTo>
                    <a:lnTo>
                      <a:pt x="78" y="150"/>
                    </a:lnTo>
                    <a:lnTo>
                      <a:pt x="75" y="150"/>
                    </a:lnTo>
                    <a:lnTo>
                      <a:pt x="76" y="151"/>
                    </a:lnTo>
                    <a:lnTo>
                      <a:pt x="79" y="152"/>
                    </a:lnTo>
                    <a:lnTo>
                      <a:pt x="79" y="153"/>
                    </a:lnTo>
                    <a:lnTo>
                      <a:pt x="81" y="155"/>
                    </a:lnTo>
                    <a:lnTo>
                      <a:pt x="83" y="156"/>
                    </a:lnTo>
                    <a:lnTo>
                      <a:pt x="81" y="155"/>
                    </a:lnTo>
                    <a:lnTo>
                      <a:pt x="80" y="157"/>
                    </a:lnTo>
                    <a:lnTo>
                      <a:pt x="83" y="157"/>
                    </a:lnTo>
                    <a:lnTo>
                      <a:pt x="81" y="158"/>
                    </a:lnTo>
                    <a:lnTo>
                      <a:pt x="79" y="158"/>
                    </a:lnTo>
                    <a:lnTo>
                      <a:pt x="78" y="161"/>
                    </a:lnTo>
                    <a:lnTo>
                      <a:pt x="76" y="162"/>
                    </a:lnTo>
                    <a:lnTo>
                      <a:pt x="74" y="162"/>
                    </a:lnTo>
                    <a:lnTo>
                      <a:pt x="73" y="163"/>
                    </a:lnTo>
                    <a:lnTo>
                      <a:pt x="75" y="165"/>
                    </a:lnTo>
                    <a:lnTo>
                      <a:pt x="74" y="168"/>
                    </a:lnTo>
                    <a:lnTo>
                      <a:pt x="73" y="168"/>
                    </a:lnTo>
                    <a:lnTo>
                      <a:pt x="70" y="169"/>
                    </a:lnTo>
                    <a:lnTo>
                      <a:pt x="70" y="172"/>
                    </a:lnTo>
                    <a:lnTo>
                      <a:pt x="69" y="170"/>
                    </a:lnTo>
                    <a:lnTo>
                      <a:pt x="69" y="168"/>
                    </a:lnTo>
                    <a:lnTo>
                      <a:pt x="67" y="169"/>
                    </a:lnTo>
                    <a:lnTo>
                      <a:pt x="67" y="170"/>
                    </a:lnTo>
                    <a:lnTo>
                      <a:pt x="63" y="174"/>
                    </a:lnTo>
                    <a:lnTo>
                      <a:pt x="61" y="174"/>
                    </a:lnTo>
                    <a:lnTo>
                      <a:pt x="60" y="175"/>
                    </a:lnTo>
                    <a:lnTo>
                      <a:pt x="56" y="175"/>
                    </a:lnTo>
                    <a:lnTo>
                      <a:pt x="55" y="174"/>
                    </a:lnTo>
                    <a:lnTo>
                      <a:pt x="52" y="175"/>
                    </a:lnTo>
                    <a:lnTo>
                      <a:pt x="58" y="175"/>
                    </a:lnTo>
                    <a:lnTo>
                      <a:pt x="60" y="176"/>
                    </a:lnTo>
                    <a:lnTo>
                      <a:pt x="58" y="178"/>
                    </a:lnTo>
                    <a:lnTo>
                      <a:pt x="55" y="178"/>
                    </a:lnTo>
                    <a:lnTo>
                      <a:pt x="56" y="178"/>
                    </a:lnTo>
                    <a:lnTo>
                      <a:pt x="58" y="179"/>
                    </a:lnTo>
                    <a:lnTo>
                      <a:pt x="58" y="180"/>
                    </a:lnTo>
                    <a:lnTo>
                      <a:pt x="60" y="183"/>
                    </a:lnTo>
                    <a:lnTo>
                      <a:pt x="57" y="183"/>
                    </a:lnTo>
                    <a:lnTo>
                      <a:pt x="58" y="184"/>
                    </a:lnTo>
                    <a:lnTo>
                      <a:pt x="57" y="185"/>
                    </a:lnTo>
                    <a:lnTo>
                      <a:pt x="58" y="186"/>
                    </a:lnTo>
                    <a:lnTo>
                      <a:pt x="57" y="186"/>
                    </a:lnTo>
                    <a:lnTo>
                      <a:pt x="57" y="187"/>
                    </a:lnTo>
                    <a:lnTo>
                      <a:pt x="56" y="187"/>
                    </a:lnTo>
                    <a:lnTo>
                      <a:pt x="57" y="189"/>
                    </a:lnTo>
                    <a:lnTo>
                      <a:pt x="57" y="195"/>
                    </a:lnTo>
                    <a:lnTo>
                      <a:pt x="55" y="197"/>
                    </a:lnTo>
                    <a:lnTo>
                      <a:pt x="56" y="200"/>
                    </a:lnTo>
                    <a:lnTo>
                      <a:pt x="55" y="201"/>
                    </a:lnTo>
                    <a:lnTo>
                      <a:pt x="55" y="204"/>
                    </a:lnTo>
                    <a:lnTo>
                      <a:pt x="53" y="206"/>
                    </a:lnTo>
                    <a:lnTo>
                      <a:pt x="52" y="208"/>
                    </a:lnTo>
                    <a:lnTo>
                      <a:pt x="51" y="209"/>
                    </a:lnTo>
                    <a:lnTo>
                      <a:pt x="51" y="211"/>
                    </a:lnTo>
                    <a:lnTo>
                      <a:pt x="50" y="213"/>
                    </a:lnTo>
                    <a:lnTo>
                      <a:pt x="47" y="213"/>
                    </a:lnTo>
                    <a:lnTo>
                      <a:pt x="46" y="212"/>
                    </a:lnTo>
                    <a:lnTo>
                      <a:pt x="44" y="212"/>
                    </a:lnTo>
                    <a:lnTo>
                      <a:pt x="43" y="213"/>
                    </a:lnTo>
                    <a:lnTo>
                      <a:pt x="40" y="212"/>
                    </a:lnTo>
                    <a:lnTo>
                      <a:pt x="39" y="213"/>
                    </a:lnTo>
                    <a:lnTo>
                      <a:pt x="37" y="213"/>
                    </a:lnTo>
                    <a:lnTo>
                      <a:pt x="38" y="214"/>
                    </a:lnTo>
                    <a:lnTo>
                      <a:pt x="35" y="214"/>
                    </a:lnTo>
                    <a:lnTo>
                      <a:pt x="34" y="215"/>
                    </a:lnTo>
                    <a:lnTo>
                      <a:pt x="32" y="217"/>
                    </a:lnTo>
                    <a:lnTo>
                      <a:pt x="32" y="218"/>
                    </a:lnTo>
                    <a:lnTo>
                      <a:pt x="33" y="220"/>
                    </a:lnTo>
                    <a:lnTo>
                      <a:pt x="33" y="223"/>
                    </a:lnTo>
                    <a:lnTo>
                      <a:pt x="32" y="224"/>
                    </a:lnTo>
                    <a:lnTo>
                      <a:pt x="29" y="223"/>
                    </a:lnTo>
                    <a:lnTo>
                      <a:pt x="27" y="223"/>
                    </a:lnTo>
                    <a:lnTo>
                      <a:pt x="26" y="224"/>
                    </a:lnTo>
                    <a:lnTo>
                      <a:pt x="17" y="224"/>
                    </a:lnTo>
                    <a:lnTo>
                      <a:pt x="18" y="221"/>
                    </a:lnTo>
                    <a:lnTo>
                      <a:pt x="20" y="220"/>
                    </a:lnTo>
                    <a:lnTo>
                      <a:pt x="18" y="218"/>
                    </a:lnTo>
                    <a:lnTo>
                      <a:pt x="16" y="215"/>
                    </a:lnTo>
                    <a:lnTo>
                      <a:pt x="15" y="213"/>
                    </a:lnTo>
                    <a:lnTo>
                      <a:pt x="15" y="212"/>
                    </a:lnTo>
                    <a:lnTo>
                      <a:pt x="17" y="212"/>
                    </a:lnTo>
                    <a:lnTo>
                      <a:pt x="16" y="209"/>
                    </a:lnTo>
                    <a:lnTo>
                      <a:pt x="16" y="208"/>
                    </a:lnTo>
                    <a:lnTo>
                      <a:pt x="18" y="208"/>
                    </a:lnTo>
                    <a:lnTo>
                      <a:pt x="18" y="206"/>
                    </a:lnTo>
                    <a:lnTo>
                      <a:pt x="17" y="206"/>
                    </a:lnTo>
                    <a:lnTo>
                      <a:pt x="15" y="203"/>
                    </a:lnTo>
                    <a:lnTo>
                      <a:pt x="15" y="202"/>
                    </a:lnTo>
                    <a:lnTo>
                      <a:pt x="12" y="201"/>
                    </a:lnTo>
                    <a:lnTo>
                      <a:pt x="12" y="200"/>
                    </a:lnTo>
                    <a:lnTo>
                      <a:pt x="11" y="197"/>
                    </a:lnTo>
                    <a:lnTo>
                      <a:pt x="10" y="196"/>
                    </a:lnTo>
                    <a:lnTo>
                      <a:pt x="10" y="195"/>
                    </a:lnTo>
                    <a:lnTo>
                      <a:pt x="8" y="193"/>
                    </a:lnTo>
                    <a:lnTo>
                      <a:pt x="8" y="190"/>
                    </a:lnTo>
                    <a:lnTo>
                      <a:pt x="6" y="187"/>
                    </a:lnTo>
                    <a:lnTo>
                      <a:pt x="6" y="184"/>
                    </a:lnTo>
                    <a:lnTo>
                      <a:pt x="8" y="183"/>
                    </a:lnTo>
                    <a:lnTo>
                      <a:pt x="6" y="180"/>
                    </a:lnTo>
                    <a:lnTo>
                      <a:pt x="3" y="181"/>
                    </a:lnTo>
                    <a:lnTo>
                      <a:pt x="5" y="179"/>
                    </a:lnTo>
                    <a:lnTo>
                      <a:pt x="4" y="180"/>
                    </a:lnTo>
                    <a:lnTo>
                      <a:pt x="3" y="179"/>
                    </a:lnTo>
                    <a:lnTo>
                      <a:pt x="1" y="179"/>
                    </a:lnTo>
                    <a:lnTo>
                      <a:pt x="1" y="175"/>
                    </a:lnTo>
                    <a:lnTo>
                      <a:pt x="0" y="174"/>
                    </a:lnTo>
                    <a:lnTo>
                      <a:pt x="0" y="168"/>
                    </a:lnTo>
                    <a:lnTo>
                      <a:pt x="3" y="168"/>
                    </a:lnTo>
                    <a:lnTo>
                      <a:pt x="3" y="172"/>
                    </a:lnTo>
                    <a:lnTo>
                      <a:pt x="5" y="170"/>
                    </a:lnTo>
                    <a:lnTo>
                      <a:pt x="6" y="165"/>
                    </a:lnTo>
                    <a:lnTo>
                      <a:pt x="6" y="162"/>
                    </a:lnTo>
                    <a:lnTo>
                      <a:pt x="5" y="159"/>
                    </a:lnTo>
                    <a:lnTo>
                      <a:pt x="8" y="159"/>
                    </a:lnTo>
                    <a:lnTo>
                      <a:pt x="8" y="156"/>
                    </a:lnTo>
                    <a:lnTo>
                      <a:pt x="10" y="156"/>
                    </a:lnTo>
                    <a:lnTo>
                      <a:pt x="14" y="152"/>
                    </a:lnTo>
                    <a:lnTo>
                      <a:pt x="14" y="150"/>
                    </a:lnTo>
                    <a:lnTo>
                      <a:pt x="15" y="148"/>
                    </a:lnTo>
                    <a:lnTo>
                      <a:pt x="15" y="145"/>
                    </a:lnTo>
                    <a:lnTo>
                      <a:pt x="14" y="144"/>
                    </a:lnTo>
                    <a:lnTo>
                      <a:pt x="12" y="141"/>
                    </a:lnTo>
                    <a:lnTo>
                      <a:pt x="12" y="137"/>
                    </a:lnTo>
                    <a:lnTo>
                      <a:pt x="16" y="137"/>
                    </a:lnTo>
                    <a:lnTo>
                      <a:pt x="16" y="135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29"/>
                    </a:lnTo>
                    <a:lnTo>
                      <a:pt x="12" y="129"/>
                    </a:lnTo>
                    <a:lnTo>
                      <a:pt x="11" y="128"/>
                    </a:lnTo>
                    <a:lnTo>
                      <a:pt x="10" y="125"/>
                    </a:lnTo>
                    <a:lnTo>
                      <a:pt x="11" y="123"/>
                    </a:lnTo>
                    <a:lnTo>
                      <a:pt x="11" y="119"/>
                    </a:lnTo>
                    <a:lnTo>
                      <a:pt x="12" y="118"/>
                    </a:lnTo>
                    <a:lnTo>
                      <a:pt x="11" y="117"/>
                    </a:lnTo>
                    <a:lnTo>
                      <a:pt x="10" y="114"/>
                    </a:lnTo>
                    <a:lnTo>
                      <a:pt x="10" y="107"/>
                    </a:lnTo>
                    <a:lnTo>
                      <a:pt x="11" y="106"/>
                    </a:lnTo>
                    <a:lnTo>
                      <a:pt x="9" y="101"/>
                    </a:lnTo>
                    <a:lnTo>
                      <a:pt x="10" y="100"/>
                    </a:lnTo>
                    <a:lnTo>
                      <a:pt x="11" y="97"/>
                    </a:lnTo>
                    <a:lnTo>
                      <a:pt x="10" y="96"/>
                    </a:lnTo>
                    <a:lnTo>
                      <a:pt x="15" y="91"/>
                    </a:lnTo>
                    <a:lnTo>
                      <a:pt x="16" y="89"/>
                    </a:lnTo>
                    <a:lnTo>
                      <a:pt x="20" y="88"/>
                    </a:lnTo>
                    <a:lnTo>
                      <a:pt x="22" y="88"/>
                    </a:lnTo>
                    <a:lnTo>
                      <a:pt x="27" y="89"/>
                    </a:lnTo>
                    <a:lnTo>
                      <a:pt x="31" y="88"/>
                    </a:lnTo>
                    <a:lnTo>
                      <a:pt x="32" y="85"/>
                    </a:lnTo>
                    <a:lnTo>
                      <a:pt x="31" y="80"/>
                    </a:lnTo>
                    <a:lnTo>
                      <a:pt x="28" y="80"/>
                    </a:lnTo>
                    <a:lnTo>
                      <a:pt x="27" y="78"/>
                    </a:lnTo>
                    <a:lnTo>
                      <a:pt x="28" y="75"/>
                    </a:lnTo>
                    <a:lnTo>
                      <a:pt x="33" y="70"/>
                    </a:lnTo>
                    <a:lnTo>
                      <a:pt x="33" y="68"/>
                    </a:lnTo>
                    <a:lnTo>
                      <a:pt x="35" y="64"/>
                    </a:lnTo>
                    <a:lnTo>
                      <a:pt x="34" y="63"/>
                    </a:lnTo>
                    <a:lnTo>
                      <a:pt x="35" y="60"/>
                    </a:lnTo>
                    <a:lnTo>
                      <a:pt x="35" y="52"/>
                    </a:lnTo>
                    <a:lnTo>
                      <a:pt x="40" y="52"/>
                    </a:lnTo>
                    <a:lnTo>
                      <a:pt x="45" y="49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51" y="39"/>
                    </a:lnTo>
                    <a:lnTo>
                      <a:pt x="52" y="38"/>
                    </a:lnTo>
                    <a:lnTo>
                      <a:pt x="55" y="36"/>
                    </a:lnTo>
                    <a:lnTo>
                      <a:pt x="55" y="33"/>
                    </a:lnTo>
                    <a:lnTo>
                      <a:pt x="52" y="28"/>
                    </a:lnTo>
                    <a:lnTo>
                      <a:pt x="55" y="28"/>
                    </a:lnTo>
                    <a:lnTo>
                      <a:pt x="56" y="25"/>
                    </a:lnTo>
                    <a:lnTo>
                      <a:pt x="57" y="24"/>
                    </a:lnTo>
                    <a:lnTo>
                      <a:pt x="58" y="21"/>
                    </a:lnTo>
                    <a:lnTo>
                      <a:pt x="63" y="18"/>
                    </a:lnTo>
                    <a:lnTo>
                      <a:pt x="64" y="18"/>
                    </a:lnTo>
                    <a:lnTo>
                      <a:pt x="69" y="19"/>
                    </a:lnTo>
                    <a:lnTo>
                      <a:pt x="73" y="16"/>
                    </a:lnTo>
                    <a:lnTo>
                      <a:pt x="73" y="10"/>
                    </a:lnTo>
                    <a:lnTo>
                      <a:pt x="75" y="8"/>
                    </a:lnTo>
                    <a:lnTo>
                      <a:pt x="78" y="10"/>
                    </a:lnTo>
                    <a:lnTo>
                      <a:pt x="81" y="10"/>
                    </a:lnTo>
                    <a:lnTo>
                      <a:pt x="86" y="11"/>
                    </a:lnTo>
                    <a:lnTo>
                      <a:pt x="90" y="12"/>
                    </a:lnTo>
                    <a:lnTo>
                      <a:pt x="91" y="13"/>
                    </a:lnTo>
                    <a:lnTo>
                      <a:pt x="93" y="12"/>
                    </a:lnTo>
                    <a:lnTo>
                      <a:pt x="92" y="10"/>
                    </a:lnTo>
                    <a:lnTo>
                      <a:pt x="96" y="6"/>
                    </a:lnTo>
                    <a:lnTo>
                      <a:pt x="96" y="2"/>
                    </a:lnTo>
                    <a:lnTo>
                      <a:pt x="93" y="1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2" y="2"/>
                    </a:lnTo>
                    <a:lnTo>
                      <a:pt x="103" y="3"/>
                    </a:lnTo>
                    <a:lnTo>
                      <a:pt x="106" y="5"/>
                    </a:lnTo>
                    <a:lnTo>
                      <a:pt x="107" y="6"/>
                    </a:lnTo>
                    <a:lnTo>
                      <a:pt x="109" y="7"/>
                    </a:lnTo>
                    <a:lnTo>
                      <a:pt x="110" y="8"/>
                    </a:lnTo>
                    <a:lnTo>
                      <a:pt x="112" y="8"/>
                    </a:lnTo>
                    <a:lnTo>
                      <a:pt x="113" y="11"/>
                    </a:lnTo>
                    <a:lnTo>
                      <a:pt x="118" y="11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2" y="13"/>
                    </a:lnTo>
                    <a:lnTo>
                      <a:pt x="125" y="14"/>
                    </a:lnTo>
                    <a:lnTo>
                      <a:pt x="125" y="17"/>
                    </a:lnTo>
                    <a:lnTo>
                      <a:pt x="130" y="19"/>
                    </a:lnTo>
                    <a:lnTo>
                      <a:pt x="128" y="22"/>
                    </a:lnTo>
                    <a:lnTo>
                      <a:pt x="128" y="28"/>
                    </a:lnTo>
                    <a:lnTo>
                      <a:pt x="131" y="30"/>
                    </a:lnTo>
                    <a:lnTo>
                      <a:pt x="130" y="33"/>
                    </a:lnTo>
                    <a:lnTo>
                      <a:pt x="130" y="34"/>
                    </a:lnTo>
                    <a:lnTo>
                      <a:pt x="131" y="36"/>
                    </a:lnTo>
                    <a:lnTo>
                      <a:pt x="133" y="39"/>
                    </a:lnTo>
                    <a:lnTo>
                      <a:pt x="133" y="42"/>
                    </a:lnTo>
                    <a:lnTo>
                      <a:pt x="132" y="45"/>
                    </a:lnTo>
                    <a:lnTo>
                      <a:pt x="131" y="46"/>
                    </a:lnTo>
                    <a:lnTo>
                      <a:pt x="131" y="51"/>
                    </a:lnTo>
                    <a:lnTo>
                      <a:pt x="135" y="55"/>
                    </a:lnTo>
                    <a:lnTo>
                      <a:pt x="135" y="56"/>
                    </a:lnTo>
                    <a:lnTo>
                      <a:pt x="136" y="58"/>
                    </a:lnTo>
                    <a:lnTo>
                      <a:pt x="126" y="58"/>
                    </a:lnTo>
                    <a:lnTo>
                      <a:pt x="125" y="57"/>
                    </a:lnTo>
                    <a:lnTo>
                      <a:pt x="126" y="58"/>
                    </a:lnTo>
                    <a:lnTo>
                      <a:pt x="125" y="60"/>
                    </a:lnTo>
                    <a:lnTo>
                      <a:pt x="122" y="58"/>
                    </a:lnTo>
                    <a:lnTo>
                      <a:pt x="120" y="56"/>
                    </a:lnTo>
                    <a:lnTo>
                      <a:pt x="120" y="58"/>
                    </a:lnTo>
                    <a:lnTo>
                      <a:pt x="119" y="58"/>
                    </a:lnTo>
                    <a:lnTo>
                      <a:pt x="118" y="57"/>
                    </a:lnTo>
                    <a:lnTo>
                      <a:pt x="116" y="60"/>
                    </a:lnTo>
                    <a:lnTo>
                      <a:pt x="115" y="61"/>
                    </a:lnTo>
                    <a:lnTo>
                      <a:pt x="116" y="62"/>
                    </a:lnTo>
                    <a:lnTo>
                      <a:pt x="113" y="62"/>
                    </a:lnTo>
                    <a:lnTo>
                      <a:pt x="110" y="60"/>
                    </a:lnTo>
                    <a:lnTo>
                      <a:pt x="113" y="62"/>
                    </a:lnTo>
                    <a:lnTo>
                      <a:pt x="115" y="62"/>
                    </a:lnTo>
                    <a:lnTo>
                      <a:pt x="113" y="63"/>
                    </a:lnTo>
                    <a:lnTo>
                      <a:pt x="113" y="64"/>
                    </a:lnTo>
                    <a:lnTo>
                      <a:pt x="110" y="66"/>
                    </a:lnTo>
                    <a:lnTo>
                      <a:pt x="108" y="64"/>
                    </a:lnTo>
                    <a:lnTo>
                      <a:pt x="108" y="67"/>
                    </a:lnTo>
                    <a:lnTo>
                      <a:pt x="109" y="67"/>
                    </a:lnTo>
                    <a:lnTo>
                      <a:pt x="108" y="67"/>
                    </a:lnTo>
                    <a:lnTo>
                      <a:pt x="106" y="66"/>
                    </a:lnTo>
                    <a:lnTo>
                      <a:pt x="109" y="69"/>
                    </a:lnTo>
                    <a:lnTo>
                      <a:pt x="104" y="74"/>
                    </a:lnTo>
                    <a:lnTo>
                      <a:pt x="106" y="77"/>
                    </a:lnTo>
                    <a:lnTo>
                      <a:pt x="101" y="77"/>
                    </a:lnTo>
                    <a:lnTo>
                      <a:pt x="103" y="77"/>
                    </a:lnTo>
                    <a:lnTo>
                      <a:pt x="106" y="79"/>
                    </a:lnTo>
                    <a:lnTo>
                      <a:pt x="108" y="79"/>
                    </a:lnTo>
                    <a:lnTo>
                      <a:pt x="108" y="81"/>
                    </a:lnTo>
                    <a:lnTo>
                      <a:pt x="104" y="85"/>
                    </a:lnTo>
                    <a:lnTo>
                      <a:pt x="102" y="86"/>
                    </a:lnTo>
                    <a:lnTo>
                      <a:pt x="102" y="89"/>
                    </a:lnTo>
                    <a:lnTo>
                      <a:pt x="99" y="91"/>
                    </a:lnTo>
                    <a:lnTo>
                      <a:pt x="98" y="94"/>
                    </a:lnTo>
                    <a:lnTo>
                      <a:pt x="96" y="94"/>
                    </a:lnTo>
                    <a:lnTo>
                      <a:pt x="96" y="92"/>
                    </a:lnTo>
                    <a:lnTo>
                      <a:pt x="96" y="94"/>
                    </a:lnTo>
                    <a:lnTo>
                      <a:pt x="93" y="95"/>
                    </a:lnTo>
                    <a:lnTo>
                      <a:pt x="92" y="95"/>
                    </a:lnTo>
                    <a:lnTo>
                      <a:pt x="90" y="96"/>
                    </a:lnTo>
                    <a:lnTo>
                      <a:pt x="89" y="98"/>
                    </a:lnTo>
                    <a:lnTo>
                      <a:pt x="87" y="97"/>
                    </a:lnTo>
                    <a:lnTo>
                      <a:pt x="87" y="98"/>
                    </a:lnTo>
                    <a:lnTo>
                      <a:pt x="85" y="97"/>
                    </a:lnTo>
                    <a:lnTo>
                      <a:pt x="85" y="100"/>
                    </a:lnTo>
                    <a:lnTo>
                      <a:pt x="83" y="101"/>
                    </a:lnTo>
                    <a:lnTo>
                      <a:pt x="79" y="101"/>
                    </a:lnTo>
                    <a:lnTo>
                      <a:pt x="80" y="102"/>
                    </a:lnTo>
                    <a:lnTo>
                      <a:pt x="79" y="102"/>
                    </a:lnTo>
                    <a:lnTo>
                      <a:pt x="76" y="105"/>
                    </a:lnTo>
                    <a:lnTo>
                      <a:pt x="74" y="106"/>
                    </a:lnTo>
                    <a:lnTo>
                      <a:pt x="76" y="106"/>
                    </a:lnTo>
                    <a:lnTo>
                      <a:pt x="76" y="107"/>
                    </a:lnTo>
                    <a:lnTo>
                      <a:pt x="74" y="107"/>
                    </a:lnTo>
                    <a:lnTo>
                      <a:pt x="73" y="109"/>
                    </a:lnTo>
                    <a:lnTo>
                      <a:pt x="69" y="106"/>
                    </a:lnTo>
                    <a:lnTo>
                      <a:pt x="69" y="103"/>
                    </a:lnTo>
                    <a:lnTo>
                      <a:pt x="68" y="102"/>
                    </a:lnTo>
                    <a:lnTo>
                      <a:pt x="69" y="105"/>
                    </a:lnTo>
                    <a:lnTo>
                      <a:pt x="69" y="106"/>
                    </a:lnTo>
                    <a:lnTo>
                      <a:pt x="70" y="108"/>
                    </a:lnTo>
                    <a:lnTo>
                      <a:pt x="70" y="113"/>
                    </a:lnTo>
                    <a:lnTo>
                      <a:pt x="68" y="114"/>
                    </a:lnTo>
                    <a:lnTo>
                      <a:pt x="66" y="113"/>
                    </a:lnTo>
                    <a:lnTo>
                      <a:pt x="64" y="116"/>
                    </a:lnTo>
                    <a:lnTo>
                      <a:pt x="66" y="117"/>
                    </a:lnTo>
                    <a:lnTo>
                      <a:pt x="68" y="118"/>
                    </a:lnTo>
                    <a:lnTo>
                      <a:pt x="66" y="120"/>
                    </a:lnTo>
                    <a:lnTo>
                      <a:pt x="66" y="122"/>
                    </a:lnTo>
                    <a:lnTo>
                      <a:pt x="64" y="123"/>
                    </a:lnTo>
                    <a:lnTo>
                      <a:pt x="66" y="125"/>
                    </a:lnTo>
                    <a:lnTo>
                      <a:pt x="67" y="126"/>
                    </a:lnTo>
                    <a:lnTo>
                      <a:pt x="62" y="126"/>
                    </a:lnTo>
                    <a:lnTo>
                      <a:pt x="63" y="128"/>
                    </a:lnTo>
                    <a:lnTo>
                      <a:pt x="62" y="129"/>
                    </a:lnTo>
                    <a:lnTo>
                      <a:pt x="62" y="131"/>
                    </a:lnTo>
                    <a:lnTo>
                      <a:pt x="63" y="133"/>
                    </a:lnTo>
                    <a:lnTo>
                      <a:pt x="62" y="135"/>
                    </a:lnTo>
                    <a:lnTo>
                      <a:pt x="63" y="136"/>
                    </a:lnTo>
                    <a:lnTo>
                      <a:pt x="62" y="139"/>
                    </a:lnTo>
                    <a:lnTo>
                      <a:pt x="63" y="140"/>
                    </a:lnTo>
                    <a:lnTo>
                      <a:pt x="64" y="142"/>
                    </a:lnTo>
                    <a:lnTo>
                      <a:pt x="63" y="142"/>
                    </a:lnTo>
                    <a:lnTo>
                      <a:pt x="64" y="144"/>
                    </a:lnTo>
                    <a:lnTo>
                      <a:pt x="67" y="14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02" name="Freeform 1370"/>
              <p:cNvSpPr>
                <a:spLocks/>
              </p:cNvSpPr>
              <p:nvPr/>
            </p:nvSpPr>
            <p:spPr bwMode="auto">
              <a:xfrm>
                <a:off x="997" y="1972"/>
                <a:ext cx="9" cy="5"/>
              </a:xfrm>
              <a:custGeom>
                <a:avLst/>
                <a:gdLst>
                  <a:gd name="T0" fmla="*/ 3 w 9"/>
                  <a:gd name="T1" fmla="*/ 1 h 5"/>
                  <a:gd name="T2" fmla="*/ 1 w 9"/>
                  <a:gd name="T3" fmla="*/ 0 h 5"/>
                  <a:gd name="T4" fmla="*/ 7 w 9"/>
                  <a:gd name="T5" fmla="*/ 4 h 5"/>
                  <a:gd name="T6" fmla="*/ 9 w 9"/>
                  <a:gd name="T7" fmla="*/ 5 h 5"/>
                  <a:gd name="T8" fmla="*/ 0 w 9"/>
                  <a:gd name="T9" fmla="*/ 5 h 5"/>
                  <a:gd name="T10" fmla="*/ 0 w 9"/>
                  <a:gd name="T11" fmla="*/ 4 h 5"/>
                  <a:gd name="T12" fmla="*/ 7 w 9"/>
                  <a:gd name="T13" fmla="*/ 4 h 5"/>
                  <a:gd name="T14" fmla="*/ 3 w 9"/>
                  <a:gd name="T1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3" y="1"/>
                    </a:moveTo>
                    <a:lnTo>
                      <a:pt x="1" y="0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03" name="Line 1371"/>
              <p:cNvSpPr>
                <a:spLocks noChangeShapeType="1"/>
              </p:cNvSpPr>
              <p:nvPr/>
            </p:nvSpPr>
            <p:spPr bwMode="auto">
              <a:xfrm>
                <a:off x="1026" y="2045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04" name="Freeform 1372"/>
              <p:cNvSpPr>
                <a:spLocks/>
              </p:cNvSpPr>
              <p:nvPr/>
            </p:nvSpPr>
            <p:spPr bwMode="auto">
              <a:xfrm>
                <a:off x="854" y="203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05" name="Freeform 1373"/>
              <p:cNvSpPr>
                <a:spLocks/>
              </p:cNvSpPr>
              <p:nvPr/>
            </p:nvSpPr>
            <p:spPr bwMode="auto">
              <a:xfrm>
                <a:off x="852" y="203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06" name="Freeform 1374"/>
              <p:cNvSpPr>
                <a:spLocks/>
              </p:cNvSpPr>
              <p:nvPr/>
            </p:nvSpPr>
            <p:spPr bwMode="auto">
              <a:xfrm>
                <a:off x="926" y="186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07" name="Freeform 1375"/>
              <p:cNvSpPr>
                <a:spLocks/>
              </p:cNvSpPr>
              <p:nvPr/>
            </p:nvSpPr>
            <p:spPr bwMode="auto">
              <a:xfrm>
                <a:off x="2541" y="191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08" name="Freeform 1376"/>
              <p:cNvSpPr>
                <a:spLocks/>
              </p:cNvSpPr>
              <p:nvPr/>
            </p:nvSpPr>
            <p:spPr bwMode="auto">
              <a:xfrm>
                <a:off x="2550" y="192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09" name="Rectangle 1377"/>
              <p:cNvSpPr>
                <a:spLocks noChangeArrowheads="1"/>
              </p:cNvSpPr>
              <p:nvPr/>
            </p:nvSpPr>
            <p:spPr bwMode="auto">
              <a:xfrm>
                <a:off x="2540" y="1922"/>
                <a:ext cx="1" cy="1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10" name="Rectangle 1378"/>
              <p:cNvSpPr>
                <a:spLocks noChangeArrowheads="1"/>
              </p:cNvSpPr>
              <p:nvPr/>
            </p:nvSpPr>
            <p:spPr bwMode="auto">
              <a:xfrm>
                <a:off x="2542" y="1920"/>
                <a:ext cx="1" cy="1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11" name="Freeform 1379"/>
              <p:cNvSpPr>
                <a:spLocks/>
              </p:cNvSpPr>
              <p:nvPr/>
            </p:nvSpPr>
            <p:spPr bwMode="auto">
              <a:xfrm>
                <a:off x="2543" y="192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12" name="Freeform 1380"/>
              <p:cNvSpPr>
                <a:spLocks/>
              </p:cNvSpPr>
              <p:nvPr/>
            </p:nvSpPr>
            <p:spPr bwMode="auto">
              <a:xfrm>
                <a:off x="2544" y="1922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1 h 2"/>
                  <a:gd name="T8" fmla="*/ 0 w 2"/>
                  <a:gd name="T9" fmla="*/ 1 h 2"/>
                  <a:gd name="T10" fmla="*/ 0 w 2"/>
                  <a:gd name="T11" fmla="*/ 2 h 2"/>
                  <a:gd name="T12" fmla="*/ 0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13" name="Freeform 1381"/>
              <p:cNvSpPr>
                <a:spLocks/>
              </p:cNvSpPr>
              <p:nvPr/>
            </p:nvSpPr>
            <p:spPr bwMode="auto">
              <a:xfrm>
                <a:off x="2538" y="192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14" name="Freeform 1382"/>
              <p:cNvSpPr>
                <a:spLocks/>
              </p:cNvSpPr>
              <p:nvPr/>
            </p:nvSpPr>
            <p:spPr bwMode="auto">
              <a:xfrm>
                <a:off x="2542" y="1923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0 h 3"/>
                  <a:gd name="T4" fmla="*/ 1 w 1"/>
                  <a:gd name="T5" fmla="*/ 1 h 3"/>
                  <a:gd name="T6" fmla="*/ 0 w 1"/>
                  <a:gd name="T7" fmla="*/ 3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15" name="Freeform 1383"/>
              <p:cNvSpPr>
                <a:spLocks/>
              </p:cNvSpPr>
              <p:nvPr/>
            </p:nvSpPr>
            <p:spPr bwMode="auto">
              <a:xfrm>
                <a:off x="2548" y="191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16" name="Freeform 1384"/>
              <p:cNvSpPr>
                <a:spLocks/>
              </p:cNvSpPr>
              <p:nvPr/>
            </p:nvSpPr>
            <p:spPr bwMode="auto">
              <a:xfrm>
                <a:off x="2546" y="191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17" name="Freeform 1385"/>
              <p:cNvSpPr>
                <a:spLocks/>
              </p:cNvSpPr>
              <p:nvPr/>
            </p:nvSpPr>
            <p:spPr bwMode="auto">
              <a:xfrm>
                <a:off x="2546" y="192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18" name="Freeform 1386"/>
              <p:cNvSpPr>
                <a:spLocks/>
              </p:cNvSpPr>
              <p:nvPr/>
            </p:nvSpPr>
            <p:spPr bwMode="auto">
              <a:xfrm>
                <a:off x="2540" y="192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19" name="Freeform 1387"/>
              <p:cNvSpPr>
                <a:spLocks/>
              </p:cNvSpPr>
              <p:nvPr/>
            </p:nvSpPr>
            <p:spPr bwMode="auto">
              <a:xfrm>
                <a:off x="2535" y="1907"/>
                <a:ext cx="32" cy="19"/>
              </a:xfrm>
              <a:custGeom>
                <a:avLst/>
                <a:gdLst>
                  <a:gd name="T0" fmla="*/ 11 w 32"/>
                  <a:gd name="T1" fmla="*/ 10 h 19"/>
                  <a:gd name="T2" fmla="*/ 9 w 32"/>
                  <a:gd name="T3" fmla="*/ 9 h 19"/>
                  <a:gd name="T4" fmla="*/ 8 w 32"/>
                  <a:gd name="T5" fmla="*/ 10 h 19"/>
                  <a:gd name="T6" fmla="*/ 8 w 32"/>
                  <a:gd name="T7" fmla="*/ 9 h 19"/>
                  <a:gd name="T8" fmla="*/ 9 w 32"/>
                  <a:gd name="T9" fmla="*/ 8 h 19"/>
                  <a:gd name="T10" fmla="*/ 7 w 32"/>
                  <a:gd name="T11" fmla="*/ 9 h 19"/>
                  <a:gd name="T12" fmla="*/ 5 w 32"/>
                  <a:gd name="T13" fmla="*/ 8 h 19"/>
                  <a:gd name="T14" fmla="*/ 5 w 32"/>
                  <a:gd name="T15" fmla="*/ 5 h 19"/>
                  <a:gd name="T16" fmla="*/ 6 w 32"/>
                  <a:gd name="T17" fmla="*/ 4 h 19"/>
                  <a:gd name="T18" fmla="*/ 5 w 32"/>
                  <a:gd name="T19" fmla="*/ 5 h 19"/>
                  <a:gd name="T20" fmla="*/ 2 w 32"/>
                  <a:gd name="T21" fmla="*/ 5 h 19"/>
                  <a:gd name="T22" fmla="*/ 1 w 32"/>
                  <a:gd name="T23" fmla="*/ 4 h 19"/>
                  <a:gd name="T24" fmla="*/ 0 w 32"/>
                  <a:gd name="T25" fmla="*/ 4 h 19"/>
                  <a:gd name="T26" fmla="*/ 3 w 32"/>
                  <a:gd name="T27" fmla="*/ 4 h 19"/>
                  <a:gd name="T28" fmla="*/ 6 w 32"/>
                  <a:gd name="T29" fmla="*/ 3 h 19"/>
                  <a:gd name="T30" fmla="*/ 11 w 32"/>
                  <a:gd name="T31" fmla="*/ 3 h 19"/>
                  <a:gd name="T32" fmla="*/ 15 w 32"/>
                  <a:gd name="T33" fmla="*/ 0 h 19"/>
                  <a:gd name="T34" fmla="*/ 31 w 32"/>
                  <a:gd name="T35" fmla="*/ 0 h 19"/>
                  <a:gd name="T36" fmla="*/ 32 w 32"/>
                  <a:gd name="T37" fmla="*/ 3 h 19"/>
                  <a:gd name="T38" fmla="*/ 29 w 32"/>
                  <a:gd name="T39" fmla="*/ 6 h 19"/>
                  <a:gd name="T40" fmla="*/ 30 w 32"/>
                  <a:gd name="T41" fmla="*/ 8 h 19"/>
                  <a:gd name="T42" fmla="*/ 31 w 32"/>
                  <a:gd name="T43" fmla="*/ 10 h 19"/>
                  <a:gd name="T44" fmla="*/ 30 w 32"/>
                  <a:gd name="T45" fmla="*/ 11 h 19"/>
                  <a:gd name="T46" fmla="*/ 25 w 32"/>
                  <a:gd name="T47" fmla="*/ 11 h 19"/>
                  <a:gd name="T48" fmla="*/ 24 w 32"/>
                  <a:gd name="T49" fmla="*/ 13 h 19"/>
                  <a:gd name="T50" fmla="*/ 23 w 32"/>
                  <a:gd name="T51" fmla="*/ 13 h 19"/>
                  <a:gd name="T52" fmla="*/ 20 w 32"/>
                  <a:gd name="T53" fmla="*/ 14 h 19"/>
                  <a:gd name="T54" fmla="*/ 20 w 32"/>
                  <a:gd name="T55" fmla="*/ 15 h 19"/>
                  <a:gd name="T56" fmla="*/ 19 w 32"/>
                  <a:gd name="T57" fmla="*/ 17 h 19"/>
                  <a:gd name="T58" fmla="*/ 18 w 32"/>
                  <a:gd name="T59" fmla="*/ 19 h 19"/>
                  <a:gd name="T60" fmla="*/ 18 w 32"/>
                  <a:gd name="T61" fmla="*/ 16 h 19"/>
                  <a:gd name="T62" fmla="*/ 19 w 32"/>
                  <a:gd name="T63" fmla="*/ 16 h 19"/>
                  <a:gd name="T64" fmla="*/ 14 w 32"/>
                  <a:gd name="T65" fmla="*/ 16 h 19"/>
                  <a:gd name="T66" fmla="*/ 13 w 32"/>
                  <a:gd name="T67" fmla="*/ 15 h 19"/>
                  <a:gd name="T68" fmla="*/ 14 w 32"/>
                  <a:gd name="T69" fmla="*/ 14 h 19"/>
                  <a:gd name="T70" fmla="*/ 14 w 32"/>
                  <a:gd name="T71" fmla="*/ 13 h 19"/>
                  <a:gd name="T72" fmla="*/ 15 w 32"/>
                  <a:gd name="T73" fmla="*/ 11 h 19"/>
                  <a:gd name="T74" fmla="*/ 17 w 32"/>
                  <a:gd name="T75" fmla="*/ 13 h 19"/>
                  <a:gd name="T76" fmla="*/ 17 w 32"/>
                  <a:gd name="T77" fmla="*/ 11 h 19"/>
                  <a:gd name="T78" fmla="*/ 15 w 32"/>
                  <a:gd name="T79" fmla="*/ 11 h 19"/>
                  <a:gd name="T80" fmla="*/ 15 w 32"/>
                  <a:gd name="T81" fmla="*/ 10 h 19"/>
                  <a:gd name="T82" fmla="*/ 14 w 32"/>
                  <a:gd name="T83" fmla="*/ 11 h 19"/>
                  <a:gd name="T84" fmla="*/ 13 w 32"/>
                  <a:gd name="T85" fmla="*/ 11 h 19"/>
                  <a:gd name="T86" fmla="*/ 14 w 32"/>
                  <a:gd name="T87" fmla="*/ 9 h 19"/>
                  <a:gd name="T88" fmla="*/ 17 w 32"/>
                  <a:gd name="T89" fmla="*/ 9 h 19"/>
                  <a:gd name="T90" fmla="*/ 18 w 32"/>
                  <a:gd name="T91" fmla="*/ 10 h 19"/>
                  <a:gd name="T92" fmla="*/ 18 w 32"/>
                  <a:gd name="T93" fmla="*/ 8 h 19"/>
                  <a:gd name="T94" fmla="*/ 17 w 32"/>
                  <a:gd name="T95" fmla="*/ 9 h 19"/>
                  <a:gd name="T96" fmla="*/ 14 w 32"/>
                  <a:gd name="T97" fmla="*/ 8 h 19"/>
                  <a:gd name="T98" fmla="*/ 12 w 32"/>
                  <a:gd name="T99" fmla="*/ 9 h 19"/>
                  <a:gd name="T100" fmla="*/ 11 w 32"/>
                  <a:gd name="T101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" h="19">
                    <a:moveTo>
                      <a:pt x="11" y="10"/>
                    </a:moveTo>
                    <a:lnTo>
                      <a:pt x="9" y="9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6" y="3"/>
                    </a:lnTo>
                    <a:lnTo>
                      <a:pt x="11" y="3"/>
                    </a:lnTo>
                    <a:lnTo>
                      <a:pt x="15" y="0"/>
                    </a:lnTo>
                    <a:lnTo>
                      <a:pt x="31" y="0"/>
                    </a:lnTo>
                    <a:lnTo>
                      <a:pt x="32" y="3"/>
                    </a:lnTo>
                    <a:lnTo>
                      <a:pt x="29" y="6"/>
                    </a:lnTo>
                    <a:lnTo>
                      <a:pt x="30" y="8"/>
                    </a:lnTo>
                    <a:lnTo>
                      <a:pt x="31" y="10"/>
                    </a:lnTo>
                    <a:lnTo>
                      <a:pt x="30" y="11"/>
                    </a:lnTo>
                    <a:lnTo>
                      <a:pt x="25" y="11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19" y="17"/>
                    </a:lnTo>
                    <a:lnTo>
                      <a:pt x="18" y="19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4" y="14"/>
                    </a:lnTo>
                    <a:lnTo>
                      <a:pt x="14" y="13"/>
                    </a:lnTo>
                    <a:lnTo>
                      <a:pt x="15" y="11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1" y="1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20" name="Freeform 1388"/>
              <p:cNvSpPr>
                <a:spLocks/>
              </p:cNvSpPr>
              <p:nvPr/>
            </p:nvSpPr>
            <p:spPr bwMode="auto">
              <a:xfrm>
                <a:off x="2619" y="1928"/>
                <a:ext cx="65" cy="67"/>
              </a:xfrm>
              <a:custGeom>
                <a:avLst/>
                <a:gdLst>
                  <a:gd name="T0" fmla="*/ 40 w 65"/>
                  <a:gd name="T1" fmla="*/ 59 h 67"/>
                  <a:gd name="T2" fmla="*/ 29 w 65"/>
                  <a:gd name="T3" fmla="*/ 60 h 67"/>
                  <a:gd name="T4" fmla="*/ 26 w 65"/>
                  <a:gd name="T5" fmla="*/ 62 h 67"/>
                  <a:gd name="T6" fmla="*/ 22 w 65"/>
                  <a:gd name="T7" fmla="*/ 63 h 67"/>
                  <a:gd name="T8" fmla="*/ 15 w 65"/>
                  <a:gd name="T9" fmla="*/ 66 h 67"/>
                  <a:gd name="T10" fmla="*/ 11 w 65"/>
                  <a:gd name="T11" fmla="*/ 67 h 67"/>
                  <a:gd name="T12" fmla="*/ 12 w 65"/>
                  <a:gd name="T13" fmla="*/ 60 h 67"/>
                  <a:gd name="T14" fmla="*/ 12 w 65"/>
                  <a:gd name="T15" fmla="*/ 56 h 67"/>
                  <a:gd name="T16" fmla="*/ 12 w 65"/>
                  <a:gd name="T17" fmla="*/ 54 h 67"/>
                  <a:gd name="T18" fmla="*/ 10 w 65"/>
                  <a:gd name="T19" fmla="*/ 51 h 67"/>
                  <a:gd name="T20" fmla="*/ 8 w 65"/>
                  <a:gd name="T21" fmla="*/ 48 h 67"/>
                  <a:gd name="T22" fmla="*/ 4 w 65"/>
                  <a:gd name="T23" fmla="*/ 46 h 67"/>
                  <a:gd name="T24" fmla="*/ 0 w 65"/>
                  <a:gd name="T25" fmla="*/ 45 h 67"/>
                  <a:gd name="T26" fmla="*/ 4 w 65"/>
                  <a:gd name="T27" fmla="*/ 38 h 67"/>
                  <a:gd name="T28" fmla="*/ 2 w 65"/>
                  <a:gd name="T29" fmla="*/ 34 h 67"/>
                  <a:gd name="T30" fmla="*/ 5 w 65"/>
                  <a:gd name="T31" fmla="*/ 33 h 67"/>
                  <a:gd name="T32" fmla="*/ 5 w 65"/>
                  <a:gd name="T33" fmla="*/ 31 h 67"/>
                  <a:gd name="T34" fmla="*/ 8 w 65"/>
                  <a:gd name="T35" fmla="*/ 29 h 67"/>
                  <a:gd name="T36" fmla="*/ 6 w 65"/>
                  <a:gd name="T37" fmla="*/ 27 h 67"/>
                  <a:gd name="T38" fmla="*/ 5 w 65"/>
                  <a:gd name="T39" fmla="*/ 23 h 67"/>
                  <a:gd name="T40" fmla="*/ 9 w 65"/>
                  <a:gd name="T41" fmla="*/ 23 h 67"/>
                  <a:gd name="T42" fmla="*/ 10 w 65"/>
                  <a:gd name="T43" fmla="*/ 23 h 67"/>
                  <a:gd name="T44" fmla="*/ 8 w 65"/>
                  <a:gd name="T45" fmla="*/ 21 h 67"/>
                  <a:gd name="T46" fmla="*/ 10 w 65"/>
                  <a:gd name="T47" fmla="*/ 17 h 67"/>
                  <a:gd name="T48" fmla="*/ 8 w 65"/>
                  <a:gd name="T49" fmla="*/ 16 h 67"/>
                  <a:gd name="T50" fmla="*/ 6 w 65"/>
                  <a:gd name="T51" fmla="*/ 15 h 67"/>
                  <a:gd name="T52" fmla="*/ 5 w 65"/>
                  <a:gd name="T53" fmla="*/ 7 h 67"/>
                  <a:gd name="T54" fmla="*/ 9 w 65"/>
                  <a:gd name="T55" fmla="*/ 4 h 67"/>
                  <a:gd name="T56" fmla="*/ 12 w 65"/>
                  <a:gd name="T57" fmla="*/ 2 h 67"/>
                  <a:gd name="T58" fmla="*/ 16 w 65"/>
                  <a:gd name="T59" fmla="*/ 5 h 67"/>
                  <a:gd name="T60" fmla="*/ 19 w 65"/>
                  <a:gd name="T61" fmla="*/ 4 h 67"/>
                  <a:gd name="T62" fmla="*/ 21 w 65"/>
                  <a:gd name="T63" fmla="*/ 1 h 67"/>
                  <a:gd name="T64" fmla="*/ 25 w 65"/>
                  <a:gd name="T65" fmla="*/ 0 h 67"/>
                  <a:gd name="T66" fmla="*/ 26 w 65"/>
                  <a:gd name="T67" fmla="*/ 5 h 67"/>
                  <a:gd name="T68" fmla="*/ 29 w 65"/>
                  <a:gd name="T69" fmla="*/ 4 h 67"/>
                  <a:gd name="T70" fmla="*/ 34 w 65"/>
                  <a:gd name="T71" fmla="*/ 5 h 67"/>
                  <a:gd name="T72" fmla="*/ 39 w 65"/>
                  <a:gd name="T73" fmla="*/ 9 h 67"/>
                  <a:gd name="T74" fmla="*/ 44 w 65"/>
                  <a:gd name="T75" fmla="*/ 11 h 67"/>
                  <a:gd name="T76" fmla="*/ 48 w 65"/>
                  <a:gd name="T77" fmla="*/ 10 h 67"/>
                  <a:gd name="T78" fmla="*/ 56 w 65"/>
                  <a:gd name="T79" fmla="*/ 9 h 67"/>
                  <a:gd name="T80" fmla="*/ 60 w 65"/>
                  <a:gd name="T81" fmla="*/ 11 h 67"/>
                  <a:gd name="T82" fmla="*/ 62 w 65"/>
                  <a:gd name="T83" fmla="*/ 15 h 67"/>
                  <a:gd name="T84" fmla="*/ 62 w 65"/>
                  <a:gd name="T85" fmla="*/ 15 h 67"/>
                  <a:gd name="T86" fmla="*/ 63 w 65"/>
                  <a:gd name="T87" fmla="*/ 20 h 67"/>
                  <a:gd name="T88" fmla="*/ 65 w 65"/>
                  <a:gd name="T89" fmla="*/ 26 h 67"/>
                  <a:gd name="T90" fmla="*/ 62 w 65"/>
                  <a:gd name="T91" fmla="*/ 29 h 67"/>
                  <a:gd name="T92" fmla="*/ 61 w 65"/>
                  <a:gd name="T93" fmla="*/ 32 h 67"/>
                  <a:gd name="T94" fmla="*/ 60 w 65"/>
                  <a:gd name="T95" fmla="*/ 37 h 67"/>
                  <a:gd name="T96" fmla="*/ 57 w 65"/>
                  <a:gd name="T97" fmla="*/ 40 h 67"/>
                  <a:gd name="T98" fmla="*/ 56 w 65"/>
                  <a:gd name="T99" fmla="*/ 44 h 67"/>
                  <a:gd name="T100" fmla="*/ 57 w 65"/>
                  <a:gd name="T101" fmla="*/ 48 h 67"/>
                  <a:gd name="T102" fmla="*/ 58 w 65"/>
                  <a:gd name="T103" fmla="*/ 52 h 67"/>
                  <a:gd name="T104" fmla="*/ 61 w 65"/>
                  <a:gd name="T105" fmla="*/ 54 h 67"/>
                  <a:gd name="T106" fmla="*/ 61 w 65"/>
                  <a:gd name="T107" fmla="*/ 59 h 67"/>
                  <a:gd name="T108" fmla="*/ 56 w 65"/>
                  <a:gd name="T109" fmla="*/ 60 h 67"/>
                  <a:gd name="T110" fmla="*/ 51 w 65"/>
                  <a:gd name="T111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" h="67">
                    <a:moveTo>
                      <a:pt x="51" y="59"/>
                    </a:moveTo>
                    <a:lnTo>
                      <a:pt x="40" y="59"/>
                    </a:lnTo>
                    <a:lnTo>
                      <a:pt x="38" y="60"/>
                    </a:lnTo>
                    <a:lnTo>
                      <a:pt x="29" y="60"/>
                    </a:lnTo>
                    <a:lnTo>
                      <a:pt x="27" y="61"/>
                    </a:lnTo>
                    <a:lnTo>
                      <a:pt x="26" y="62"/>
                    </a:lnTo>
                    <a:lnTo>
                      <a:pt x="25" y="62"/>
                    </a:lnTo>
                    <a:lnTo>
                      <a:pt x="22" y="63"/>
                    </a:lnTo>
                    <a:lnTo>
                      <a:pt x="20" y="63"/>
                    </a:lnTo>
                    <a:lnTo>
                      <a:pt x="15" y="66"/>
                    </a:lnTo>
                    <a:lnTo>
                      <a:pt x="14" y="67"/>
                    </a:lnTo>
                    <a:lnTo>
                      <a:pt x="11" y="67"/>
                    </a:lnTo>
                    <a:lnTo>
                      <a:pt x="11" y="61"/>
                    </a:lnTo>
                    <a:lnTo>
                      <a:pt x="12" y="60"/>
                    </a:lnTo>
                    <a:lnTo>
                      <a:pt x="14" y="57"/>
                    </a:lnTo>
                    <a:lnTo>
                      <a:pt x="12" y="56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9" y="49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3" y="45"/>
                    </a:lnTo>
                    <a:lnTo>
                      <a:pt x="0" y="45"/>
                    </a:lnTo>
                    <a:lnTo>
                      <a:pt x="4" y="41"/>
                    </a:lnTo>
                    <a:lnTo>
                      <a:pt x="4" y="38"/>
                    </a:lnTo>
                    <a:lnTo>
                      <a:pt x="3" y="35"/>
                    </a:lnTo>
                    <a:lnTo>
                      <a:pt x="2" y="34"/>
                    </a:lnTo>
                    <a:lnTo>
                      <a:pt x="3" y="33"/>
                    </a:lnTo>
                    <a:lnTo>
                      <a:pt x="5" y="33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6" y="28"/>
                    </a:lnTo>
                    <a:lnTo>
                      <a:pt x="8" y="29"/>
                    </a:lnTo>
                    <a:lnTo>
                      <a:pt x="8" y="28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5" y="23"/>
                    </a:lnTo>
                    <a:lnTo>
                      <a:pt x="6" y="24"/>
                    </a:lnTo>
                    <a:lnTo>
                      <a:pt x="9" y="23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8" y="16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5" y="12"/>
                    </a:lnTo>
                    <a:lnTo>
                      <a:pt x="5" y="7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7" y="6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9" y="4"/>
                    </a:lnTo>
                    <a:lnTo>
                      <a:pt x="33" y="4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9" y="9"/>
                    </a:lnTo>
                    <a:lnTo>
                      <a:pt x="40" y="11"/>
                    </a:lnTo>
                    <a:lnTo>
                      <a:pt x="44" y="11"/>
                    </a:lnTo>
                    <a:lnTo>
                      <a:pt x="45" y="12"/>
                    </a:lnTo>
                    <a:lnTo>
                      <a:pt x="48" y="10"/>
                    </a:lnTo>
                    <a:lnTo>
                      <a:pt x="50" y="9"/>
                    </a:lnTo>
                    <a:lnTo>
                      <a:pt x="56" y="9"/>
                    </a:lnTo>
                    <a:lnTo>
                      <a:pt x="57" y="10"/>
                    </a:lnTo>
                    <a:lnTo>
                      <a:pt x="60" y="11"/>
                    </a:lnTo>
                    <a:lnTo>
                      <a:pt x="60" y="12"/>
                    </a:lnTo>
                    <a:lnTo>
                      <a:pt x="62" y="15"/>
                    </a:lnTo>
                    <a:lnTo>
                      <a:pt x="62" y="13"/>
                    </a:lnTo>
                    <a:lnTo>
                      <a:pt x="62" y="15"/>
                    </a:lnTo>
                    <a:lnTo>
                      <a:pt x="61" y="17"/>
                    </a:lnTo>
                    <a:lnTo>
                      <a:pt x="63" y="20"/>
                    </a:lnTo>
                    <a:lnTo>
                      <a:pt x="63" y="23"/>
                    </a:lnTo>
                    <a:lnTo>
                      <a:pt x="65" y="26"/>
                    </a:lnTo>
                    <a:lnTo>
                      <a:pt x="63" y="27"/>
                    </a:lnTo>
                    <a:lnTo>
                      <a:pt x="62" y="29"/>
                    </a:lnTo>
                    <a:lnTo>
                      <a:pt x="61" y="31"/>
                    </a:lnTo>
                    <a:lnTo>
                      <a:pt x="61" y="32"/>
                    </a:lnTo>
                    <a:lnTo>
                      <a:pt x="60" y="34"/>
                    </a:lnTo>
                    <a:lnTo>
                      <a:pt x="60" y="37"/>
                    </a:lnTo>
                    <a:lnTo>
                      <a:pt x="58" y="39"/>
                    </a:lnTo>
                    <a:lnTo>
                      <a:pt x="57" y="40"/>
                    </a:lnTo>
                    <a:lnTo>
                      <a:pt x="57" y="41"/>
                    </a:lnTo>
                    <a:lnTo>
                      <a:pt x="56" y="44"/>
                    </a:lnTo>
                    <a:lnTo>
                      <a:pt x="57" y="46"/>
                    </a:lnTo>
                    <a:lnTo>
                      <a:pt x="57" y="48"/>
                    </a:lnTo>
                    <a:lnTo>
                      <a:pt x="58" y="50"/>
                    </a:lnTo>
                    <a:lnTo>
                      <a:pt x="58" y="52"/>
                    </a:lnTo>
                    <a:lnTo>
                      <a:pt x="60" y="54"/>
                    </a:lnTo>
                    <a:lnTo>
                      <a:pt x="61" y="54"/>
                    </a:lnTo>
                    <a:lnTo>
                      <a:pt x="62" y="56"/>
                    </a:lnTo>
                    <a:lnTo>
                      <a:pt x="61" y="59"/>
                    </a:lnTo>
                    <a:lnTo>
                      <a:pt x="60" y="60"/>
                    </a:lnTo>
                    <a:lnTo>
                      <a:pt x="56" y="60"/>
                    </a:lnTo>
                    <a:lnTo>
                      <a:pt x="54" y="59"/>
                    </a:lnTo>
                    <a:lnTo>
                      <a:pt x="51" y="5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21" name="Freeform 1389"/>
              <p:cNvSpPr>
                <a:spLocks/>
              </p:cNvSpPr>
              <p:nvPr/>
            </p:nvSpPr>
            <p:spPr bwMode="auto">
              <a:xfrm>
                <a:off x="2582" y="1773"/>
                <a:ext cx="172" cy="161"/>
              </a:xfrm>
              <a:custGeom>
                <a:avLst/>
                <a:gdLst>
                  <a:gd name="T0" fmla="*/ 7 w 172"/>
                  <a:gd name="T1" fmla="*/ 139 h 161"/>
                  <a:gd name="T2" fmla="*/ 6 w 172"/>
                  <a:gd name="T3" fmla="*/ 127 h 161"/>
                  <a:gd name="T4" fmla="*/ 1 w 172"/>
                  <a:gd name="T5" fmla="*/ 123 h 161"/>
                  <a:gd name="T6" fmla="*/ 0 w 172"/>
                  <a:gd name="T7" fmla="*/ 116 h 161"/>
                  <a:gd name="T8" fmla="*/ 4 w 172"/>
                  <a:gd name="T9" fmla="*/ 110 h 161"/>
                  <a:gd name="T10" fmla="*/ 5 w 172"/>
                  <a:gd name="T11" fmla="*/ 104 h 161"/>
                  <a:gd name="T12" fmla="*/ 8 w 172"/>
                  <a:gd name="T13" fmla="*/ 104 h 161"/>
                  <a:gd name="T14" fmla="*/ 14 w 172"/>
                  <a:gd name="T15" fmla="*/ 108 h 161"/>
                  <a:gd name="T16" fmla="*/ 29 w 172"/>
                  <a:gd name="T17" fmla="*/ 103 h 161"/>
                  <a:gd name="T18" fmla="*/ 71 w 172"/>
                  <a:gd name="T19" fmla="*/ 99 h 161"/>
                  <a:gd name="T20" fmla="*/ 65 w 172"/>
                  <a:gd name="T21" fmla="*/ 55 h 161"/>
                  <a:gd name="T22" fmla="*/ 60 w 172"/>
                  <a:gd name="T23" fmla="*/ 14 h 161"/>
                  <a:gd name="T24" fmla="*/ 77 w 172"/>
                  <a:gd name="T25" fmla="*/ 0 h 161"/>
                  <a:gd name="T26" fmla="*/ 140 w 172"/>
                  <a:gd name="T27" fmla="*/ 43 h 161"/>
                  <a:gd name="T28" fmla="*/ 146 w 172"/>
                  <a:gd name="T29" fmla="*/ 52 h 161"/>
                  <a:gd name="T30" fmla="*/ 152 w 172"/>
                  <a:gd name="T31" fmla="*/ 53 h 161"/>
                  <a:gd name="T32" fmla="*/ 161 w 172"/>
                  <a:gd name="T33" fmla="*/ 58 h 161"/>
                  <a:gd name="T34" fmla="*/ 161 w 172"/>
                  <a:gd name="T35" fmla="*/ 66 h 161"/>
                  <a:gd name="T36" fmla="*/ 170 w 172"/>
                  <a:gd name="T37" fmla="*/ 89 h 161"/>
                  <a:gd name="T38" fmla="*/ 168 w 172"/>
                  <a:gd name="T39" fmla="*/ 101 h 161"/>
                  <a:gd name="T40" fmla="*/ 160 w 172"/>
                  <a:gd name="T41" fmla="*/ 106 h 161"/>
                  <a:gd name="T42" fmla="*/ 147 w 172"/>
                  <a:gd name="T43" fmla="*/ 106 h 161"/>
                  <a:gd name="T44" fmla="*/ 127 w 172"/>
                  <a:gd name="T45" fmla="*/ 110 h 161"/>
                  <a:gd name="T46" fmla="*/ 117 w 172"/>
                  <a:gd name="T47" fmla="*/ 111 h 161"/>
                  <a:gd name="T48" fmla="*/ 106 w 172"/>
                  <a:gd name="T49" fmla="*/ 114 h 161"/>
                  <a:gd name="T50" fmla="*/ 102 w 172"/>
                  <a:gd name="T51" fmla="*/ 119 h 161"/>
                  <a:gd name="T52" fmla="*/ 97 w 172"/>
                  <a:gd name="T53" fmla="*/ 123 h 161"/>
                  <a:gd name="T54" fmla="*/ 93 w 172"/>
                  <a:gd name="T55" fmla="*/ 127 h 161"/>
                  <a:gd name="T56" fmla="*/ 89 w 172"/>
                  <a:gd name="T57" fmla="*/ 128 h 161"/>
                  <a:gd name="T58" fmla="*/ 86 w 172"/>
                  <a:gd name="T59" fmla="*/ 126 h 161"/>
                  <a:gd name="T60" fmla="*/ 83 w 172"/>
                  <a:gd name="T61" fmla="*/ 133 h 161"/>
                  <a:gd name="T62" fmla="*/ 81 w 172"/>
                  <a:gd name="T63" fmla="*/ 138 h 161"/>
                  <a:gd name="T64" fmla="*/ 74 w 172"/>
                  <a:gd name="T65" fmla="*/ 143 h 161"/>
                  <a:gd name="T66" fmla="*/ 72 w 172"/>
                  <a:gd name="T67" fmla="*/ 149 h 161"/>
                  <a:gd name="T68" fmla="*/ 70 w 172"/>
                  <a:gd name="T69" fmla="*/ 159 h 161"/>
                  <a:gd name="T70" fmla="*/ 63 w 172"/>
                  <a:gd name="T71" fmla="*/ 160 h 161"/>
                  <a:gd name="T72" fmla="*/ 59 w 172"/>
                  <a:gd name="T73" fmla="*/ 156 h 161"/>
                  <a:gd name="T74" fmla="*/ 56 w 172"/>
                  <a:gd name="T75" fmla="*/ 159 h 161"/>
                  <a:gd name="T76" fmla="*/ 51 w 172"/>
                  <a:gd name="T77" fmla="*/ 160 h 161"/>
                  <a:gd name="T78" fmla="*/ 46 w 172"/>
                  <a:gd name="T79" fmla="*/ 159 h 161"/>
                  <a:gd name="T80" fmla="*/ 42 w 172"/>
                  <a:gd name="T81" fmla="*/ 159 h 161"/>
                  <a:gd name="T82" fmla="*/ 40 w 172"/>
                  <a:gd name="T83" fmla="*/ 151 h 161"/>
                  <a:gd name="T84" fmla="*/ 40 w 172"/>
                  <a:gd name="T85" fmla="*/ 148 h 161"/>
                  <a:gd name="T86" fmla="*/ 36 w 172"/>
                  <a:gd name="T87" fmla="*/ 145 h 161"/>
                  <a:gd name="T88" fmla="*/ 34 w 172"/>
                  <a:gd name="T89" fmla="*/ 138 h 161"/>
                  <a:gd name="T90" fmla="*/ 30 w 172"/>
                  <a:gd name="T91" fmla="*/ 138 h 161"/>
                  <a:gd name="T92" fmla="*/ 25 w 172"/>
                  <a:gd name="T93" fmla="*/ 142 h 161"/>
                  <a:gd name="T94" fmla="*/ 20 w 172"/>
                  <a:gd name="T95" fmla="*/ 139 h 161"/>
                  <a:gd name="T96" fmla="*/ 14 w 172"/>
                  <a:gd name="T97" fmla="*/ 14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2" h="161">
                    <a:moveTo>
                      <a:pt x="12" y="140"/>
                    </a:moveTo>
                    <a:lnTo>
                      <a:pt x="10" y="142"/>
                    </a:lnTo>
                    <a:lnTo>
                      <a:pt x="7" y="139"/>
                    </a:lnTo>
                    <a:lnTo>
                      <a:pt x="8" y="139"/>
                    </a:lnTo>
                    <a:lnTo>
                      <a:pt x="8" y="129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2" y="125"/>
                    </a:lnTo>
                    <a:lnTo>
                      <a:pt x="1" y="123"/>
                    </a:lnTo>
                    <a:lnTo>
                      <a:pt x="2" y="121"/>
                    </a:lnTo>
                    <a:lnTo>
                      <a:pt x="2" y="117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1" y="112"/>
                    </a:lnTo>
                    <a:lnTo>
                      <a:pt x="4" y="110"/>
                    </a:lnTo>
                    <a:lnTo>
                      <a:pt x="4" y="108"/>
                    </a:lnTo>
                    <a:lnTo>
                      <a:pt x="5" y="106"/>
                    </a:lnTo>
                    <a:lnTo>
                      <a:pt x="5" y="104"/>
                    </a:lnTo>
                    <a:lnTo>
                      <a:pt x="6" y="104"/>
                    </a:lnTo>
                    <a:lnTo>
                      <a:pt x="7" y="103"/>
                    </a:lnTo>
                    <a:lnTo>
                      <a:pt x="8" y="104"/>
                    </a:lnTo>
                    <a:lnTo>
                      <a:pt x="11" y="105"/>
                    </a:lnTo>
                    <a:lnTo>
                      <a:pt x="12" y="106"/>
                    </a:lnTo>
                    <a:lnTo>
                      <a:pt x="14" y="108"/>
                    </a:lnTo>
                    <a:lnTo>
                      <a:pt x="17" y="105"/>
                    </a:lnTo>
                    <a:lnTo>
                      <a:pt x="29" y="105"/>
                    </a:lnTo>
                    <a:lnTo>
                      <a:pt x="29" y="103"/>
                    </a:lnTo>
                    <a:lnTo>
                      <a:pt x="30" y="104"/>
                    </a:lnTo>
                    <a:lnTo>
                      <a:pt x="70" y="104"/>
                    </a:lnTo>
                    <a:lnTo>
                      <a:pt x="71" y="99"/>
                    </a:lnTo>
                    <a:lnTo>
                      <a:pt x="71" y="95"/>
                    </a:lnTo>
                    <a:lnTo>
                      <a:pt x="69" y="93"/>
                    </a:lnTo>
                    <a:lnTo>
                      <a:pt x="65" y="55"/>
                    </a:lnTo>
                    <a:lnTo>
                      <a:pt x="62" y="26"/>
                    </a:lnTo>
                    <a:lnTo>
                      <a:pt x="62" y="24"/>
                    </a:lnTo>
                    <a:lnTo>
                      <a:pt x="60" y="14"/>
                    </a:lnTo>
                    <a:lnTo>
                      <a:pt x="59" y="8"/>
                    </a:lnTo>
                    <a:lnTo>
                      <a:pt x="59" y="0"/>
                    </a:lnTo>
                    <a:lnTo>
                      <a:pt x="77" y="0"/>
                    </a:lnTo>
                    <a:lnTo>
                      <a:pt x="89" y="9"/>
                    </a:lnTo>
                    <a:lnTo>
                      <a:pt x="127" y="36"/>
                    </a:lnTo>
                    <a:lnTo>
                      <a:pt x="140" y="43"/>
                    </a:lnTo>
                    <a:lnTo>
                      <a:pt x="140" y="48"/>
                    </a:lnTo>
                    <a:lnTo>
                      <a:pt x="143" y="48"/>
                    </a:lnTo>
                    <a:lnTo>
                      <a:pt x="146" y="52"/>
                    </a:lnTo>
                    <a:lnTo>
                      <a:pt x="149" y="53"/>
                    </a:lnTo>
                    <a:lnTo>
                      <a:pt x="150" y="52"/>
                    </a:lnTo>
                    <a:lnTo>
                      <a:pt x="152" y="53"/>
                    </a:lnTo>
                    <a:lnTo>
                      <a:pt x="154" y="55"/>
                    </a:lnTo>
                    <a:lnTo>
                      <a:pt x="156" y="55"/>
                    </a:lnTo>
                    <a:lnTo>
                      <a:pt x="161" y="58"/>
                    </a:lnTo>
                    <a:lnTo>
                      <a:pt x="161" y="62"/>
                    </a:lnTo>
                    <a:lnTo>
                      <a:pt x="160" y="65"/>
                    </a:lnTo>
                    <a:lnTo>
                      <a:pt x="161" y="66"/>
                    </a:lnTo>
                    <a:lnTo>
                      <a:pt x="172" y="65"/>
                    </a:lnTo>
                    <a:lnTo>
                      <a:pt x="172" y="88"/>
                    </a:lnTo>
                    <a:lnTo>
                      <a:pt x="170" y="89"/>
                    </a:lnTo>
                    <a:lnTo>
                      <a:pt x="170" y="95"/>
                    </a:lnTo>
                    <a:lnTo>
                      <a:pt x="168" y="100"/>
                    </a:lnTo>
                    <a:lnTo>
                      <a:pt x="168" y="101"/>
                    </a:lnTo>
                    <a:lnTo>
                      <a:pt x="166" y="104"/>
                    </a:lnTo>
                    <a:lnTo>
                      <a:pt x="164" y="106"/>
                    </a:lnTo>
                    <a:lnTo>
                      <a:pt x="160" y="106"/>
                    </a:lnTo>
                    <a:lnTo>
                      <a:pt x="157" y="105"/>
                    </a:lnTo>
                    <a:lnTo>
                      <a:pt x="155" y="105"/>
                    </a:lnTo>
                    <a:lnTo>
                      <a:pt x="147" y="106"/>
                    </a:lnTo>
                    <a:lnTo>
                      <a:pt x="141" y="106"/>
                    </a:lnTo>
                    <a:lnTo>
                      <a:pt x="138" y="110"/>
                    </a:lnTo>
                    <a:lnTo>
                      <a:pt x="127" y="110"/>
                    </a:lnTo>
                    <a:lnTo>
                      <a:pt x="126" y="109"/>
                    </a:lnTo>
                    <a:lnTo>
                      <a:pt x="120" y="109"/>
                    </a:lnTo>
                    <a:lnTo>
                      <a:pt x="117" y="111"/>
                    </a:lnTo>
                    <a:lnTo>
                      <a:pt x="114" y="111"/>
                    </a:lnTo>
                    <a:lnTo>
                      <a:pt x="111" y="112"/>
                    </a:lnTo>
                    <a:lnTo>
                      <a:pt x="106" y="114"/>
                    </a:lnTo>
                    <a:lnTo>
                      <a:pt x="105" y="116"/>
                    </a:lnTo>
                    <a:lnTo>
                      <a:pt x="105" y="117"/>
                    </a:lnTo>
                    <a:lnTo>
                      <a:pt x="102" y="119"/>
                    </a:lnTo>
                    <a:lnTo>
                      <a:pt x="99" y="120"/>
                    </a:lnTo>
                    <a:lnTo>
                      <a:pt x="98" y="121"/>
                    </a:lnTo>
                    <a:lnTo>
                      <a:pt x="97" y="123"/>
                    </a:lnTo>
                    <a:lnTo>
                      <a:pt x="95" y="123"/>
                    </a:lnTo>
                    <a:lnTo>
                      <a:pt x="93" y="125"/>
                    </a:lnTo>
                    <a:lnTo>
                      <a:pt x="93" y="127"/>
                    </a:lnTo>
                    <a:lnTo>
                      <a:pt x="92" y="128"/>
                    </a:lnTo>
                    <a:lnTo>
                      <a:pt x="92" y="129"/>
                    </a:lnTo>
                    <a:lnTo>
                      <a:pt x="89" y="128"/>
                    </a:lnTo>
                    <a:lnTo>
                      <a:pt x="88" y="127"/>
                    </a:lnTo>
                    <a:lnTo>
                      <a:pt x="86" y="127"/>
                    </a:lnTo>
                    <a:lnTo>
                      <a:pt x="86" y="126"/>
                    </a:lnTo>
                    <a:lnTo>
                      <a:pt x="83" y="128"/>
                    </a:lnTo>
                    <a:lnTo>
                      <a:pt x="82" y="131"/>
                    </a:lnTo>
                    <a:lnTo>
                      <a:pt x="83" y="133"/>
                    </a:lnTo>
                    <a:lnTo>
                      <a:pt x="81" y="134"/>
                    </a:lnTo>
                    <a:lnTo>
                      <a:pt x="82" y="136"/>
                    </a:lnTo>
                    <a:lnTo>
                      <a:pt x="81" y="138"/>
                    </a:lnTo>
                    <a:lnTo>
                      <a:pt x="77" y="142"/>
                    </a:lnTo>
                    <a:lnTo>
                      <a:pt x="75" y="142"/>
                    </a:lnTo>
                    <a:lnTo>
                      <a:pt x="74" y="143"/>
                    </a:lnTo>
                    <a:lnTo>
                      <a:pt x="71" y="143"/>
                    </a:lnTo>
                    <a:lnTo>
                      <a:pt x="72" y="145"/>
                    </a:lnTo>
                    <a:lnTo>
                      <a:pt x="72" y="149"/>
                    </a:lnTo>
                    <a:lnTo>
                      <a:pt x="71" y="151"/>
                    </a:lnTo>
                    <a:lnTo>
                      <a:pt x="70" y="153"/>
                    </a:lnTo>
                    <a:lnTo>
                      <a:pt x="70" y="159"/>
                    </a:lnTo>
                    <a:lnTo>
                      <a:pt x="66" y="159"/>
                    </a:lnTo>
                    <a:lnTo>
                      <a:pt x="64" y="161"/>
                    </a:lnTo>
                    <a:lnTo>
                      <a:pt x="63" y="160"/>
                    </a:lnTo>
                    <a:lnTo>
                      <a:pt x="63" y="156"/>
                    </a:lnTo>
                    <a:lnTo>
                      <a:pt x="62" y="155"/>
                    </a:lnTo>
                    <a:lnTo>
                      <a:pt x="59" y="156"/>
                    </a:lnTo>
                    <a:lnTo>
                      <a:pt x="58" y="156"/>
                    </a:lnTo>
                    <a:lnTo>
                      <a:pt x="58" y="159"/>
                    </a:lnTo>
                    <a:lnTo>
                      <a:pt x="56" y="159"/>
                    </a:lnTo>
                    <a:lnTo>
                      <a:pt x="54" y="161"/>
                    </a:lnTo>
                    <a:lnTo>
                      <a:pt x="53" y="160"/>
                    </a:lnTo>
                    <a:lnTo>
                      <a:pt x="51" y="160"/>
                    </a:lnTo>
                    <a:lnTo>
                      <a:pt x="49" y="157"/>
                    </a:lnTo>
                    <a:lnTo>
                      <a:pt x="48" y="157"/>
                    </a:lnTo>
                    <a:lnTo>
                      <a:pt x="46" y="159"/>
                    </a:lnTo>
                    <a:lnTo>
                      <a:pt x="45" y="161"/>
                    </a:lnTo>
                    <a:lnTo>
                      <a:pt x="45" y="160"/>
                    </a:lnTo>
                    <a:lnTo>
                      <a:pt x="42" y="159"/>
                    </a:lnTo>
                    <a:lnTo>
                      <a:pt x="41" y="157"/>
                    </a:lnTo>
                    <a:lnTo>
                      <a:pt x="41" y="153"/>
                    </a:lnTo>
                    <a:lnTo>
                      <a:pt x="40" y="151"/>
                    </a:lnTo>
                    <a:lnTo>
                      <a:pt x="37" y="151"/>
                    </a:lnTo>
                    <a:lnTo>
                      <a:pt x="39" y="150"/>
                    </a:lnTo>
                    <a:lnTo>
                      <a:pt x="40" y="148"/>
                    </a:lnTo>
                    <a:lnTo>
                      <a:pt x="39" y="147"/>
                    </a:lnTo>
                    <a:lnTo>
                      <a:pt x="36" y="147"/>
                    </a:lnTo>
                    <a:lnTo>
                      <a:pt x="36" y="145"/>
                    </a:lnTo>
                    <a:lnTo>
                      <a:pt x="35" y="144"/>
                    </a:lnTo>
                    <a:lnTo>
                      <a:pt x="35" y="140"/>
                    </a:lnTo>
                    <a:lnTo>
                      <a:pt x="34" y="138"/>
                    </a:lnTo>
                    <a:lnTo>
                      <a:pt x="33" y="137"/>
                    </a:lnTo>
                    <a:lnTo>
                      <a:pt x="30" y="137"/>
                    </a:lnTo>
                    <a:lnTo>
                      <a:pt x="30" y="138"/>
                    </a:lnTo>
                    <a:lnTo>
                      <a:pt x="29" y="139"/>
                    </a:lnTo>
                    <a:lnTo>
                      <a:pt x="27" y="139"/>
                    </a:lnTo>
                    <a:lnTo>
                      <a:pt x="25" y="142"/>
                    </a:lnTo>
                    <a:lnTo>
                      <a:pt x="24" y="140"/>
                    </a:lnTo>
                    <a:lnTo>
                      <a:pt x="22" y="139"/>
                    </a:lnTo>
                    <a:lnTo>
                      <a:pt x="20" y="139"/>
                    </a:lnTo>
                    <a:lnTo>
                      <a:pt x="18" y="140"/>
                    </a:lnTo>
                    <a:lnTo>
                      <a:pt x="16" y="143"/>
                    </a:lnTo>
                    <a:lnTo>
                      <a:pt x="14" y="140"/>
                    </a:lnTo>
                    <a:lnTo>
                      <a:pt x="13" y="139"/>
                    </a:lnTo>
                    <a:lnTo>
                      <a:pt x="12" y="14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22" name="Freeform 1390"/>
              <p:cNvSpPr>
                <a:spLocks/>
              </p:cNvSpPr>
              <p:nvPr/>
            </p:nvSpPr>
            <p:spPr bwMode="auto">
              <a:xfrm>
                <a:off x="3065" y="1993"/>
                <a:ext cx="82" cy="97"/>
              </a:xfrm>
              <a:custGeom>
                <a:avLst/>
                <a:gdLst>
                  <a:gd name="T0" fmla="*/ 46 w 82"/>
                  <a:gd name="T1" fmla="*/ 92 h 97"/>
                  <a:gd name="T2" fmla="*/ 37 w 82"/>
                  <a:gd name="T3" fmla="*/ 85 h 97"/>
                  <a:gd name="T4" fmla="*/ 37 w 82"/>
                  <a:gd name="T5" fmla="*/ 80 h 97"/>
                  <a:gd name="T6" fmla="*/ 30 w 82"/>
                  <a:gd name="T7" fmla="*/ 76 h 97"/>
                  <a:gd name="T8" fmla="*/ 12 w 82"/>
                  <a:gd name="T9" fmla="*/ 65 h 97"/>
                  <a:gd name="T10" fmla="*/ 1 w 82"/>
                  <a:gd name="T11" fmla="*/ 59 h 97"/>
                  <a:gd name="T12" fmla="*/ 0 w 82"/>
                  <a:gd name="T13" fmla="*/ 56 h 97"/>
                  <a:gd name="T14" fmla="*/ 3 w 82"/>
                  <a:gd name="T15" fmla="*/ 53 h 97"/>
                  <a:gd name="T16" fmla="*/ 7 w 82"/>
                  <a:gd name="T17" fmla="*/ 52 h 97"/>
                  <a:gd name="T18" fmla="*/ 3 w 82"/>
                  <a:gd name="T19" fmla="*/ 50 h 97"/>
                  <a:gd name="T20" fmla="*/ 1 w 82"/>
                  <a:gd name="T21" fmla="*/ 51 h 97"/>
                  <a:gd name="T22" fmla="*/ 0 w 82"/>
                  <a:gd name="T23" fmla="*/ 48 h 97"/>
                  <a:gd name="T24" fmla="*/ 1 w 82"/>
                  <a:gd name="T25" fmla="*/ 42 h 97"/>
                  <a:gd name="T26" fmla="*/ 3 w 82"/>
                  <a:gd name="T27" fmla="*/ 41 h 97"/>
                  <a:gd name="T28" fmla="*/ 4 w 82"/>
                  <a:gd name="T29" fmla="*/ 39 h 97"/>
                  <a:gd name="T30" fmla="*/ 8 w 82"/>
                  <a:gd name="T31" fmla="*/ 34 h 97"/>
                  <a:gd name="T32" fmla="*/ 9 w 82"/>
                  <a:gd name="T33" fmla="*/ 30 h 97"/>
                  <a:gd name="T34" fmla="*/ 8 w 82"/>
                  <a:gd name="T35" fmla="*/ 22 h 97"/>
                  <a:gd name="T36" fmla="*/ 7 w 82"/>
                  <a:gd name="T37" fmla="*/ 19 h 97"/>
                  <a:gd name="T38" fmla="*/ 6 w 82"/>
                  <a:gd name="T39" fmla="*/ 18 h 97"/>
                  <a:gd name="T40" fmla="*/ 4 w 82"/>
                  <a:gd name="T41" fmla="*/ 15 h 97"/>
                  <a:gd name="T42" fmla="*/ 4 w 82"/>
                  <a:gd name="T43" fmla="*/ 11 h 97"/>
                  <a:gd name="T44" fmla="*/ 1 w 82"/>
                  <a:gd name="T45" fmla="*/ 8 h 97"/>
                  <a:gd name="T46" fmla="*/ 0 w 82"/>
                  <a:gd name="T47" fmla="*/ 3 h 97"/>
                  <a:gd name="T48" fmla="*/ 19 w 82"/>
                  <a:gd name="T49" fmla="*/ 0 h 97"/>
                  <a:gd name="T50" fmla="*/ 23 w 82"/>
                  <a:gd name="T51" fmla="*/ 2 h 97"/>
                  <a:gd name="T52" fmla="*/ 32 w 82"/>
                  <a:gd name="T53" fmla="*/ 3 h 97"/>
                  <a:gd name="T54" fmla="*/ 36 w 82"/>
                  <a:gd name="T55" fmla="*/ 6 h 97"/>
                  <a:gd name="T56" fmla="*/ 42 w 82"/>
                  <a:gd name="T57" fmla="*/ 11 h 97"/>
                  <a:gd name="T58" fmla="*/ 52 w 82"/>
                  <a:gd name="T59" fmla="*/ 12 h 97"/>
                  <a:gd name="T60" fmla="*/ 60 w 82"/>
                  <a:gd name="T61" fmla="*/ 7 h 97"/>
                  <a:gd name="T62" fmla="*/ 69 w 82"/>
                  <a:gd name="T63" fmla="*/ 3 h 97"/>
                  <a:gd name="T64" fmla="*/ 72 w 82"/>
                  <a:gd name="T65" fmla="*/ 4 h 97"/>
                  <a:gd name="T66" fmla="*/ 82 w 82"/>
                  <a:gd name="T67" fmla="*/ 7 h 97"/>
                  <a:gd name="T68" fmla="*/ 76 w 82"/>
                  <a:gd name="T69" fmla="*/ 15 h 97"/>
                  <a:gd name="T70" fmla="*/ 72 w 82"/>
                  <a:gd name="T71" fmla="*/ 18 h 97"/>
                  <a:gd name="T72" fmla="*/ 78 w 82"/>
                  <a:gd name="T73" fmla="*/ 65 h 97"/>
                  <a:gd name="T74" fmla="*/ 76 w 82"/>
                  <a:gd name="T75" fmla="*/ 69 h 97"/>
                  <a:gd name="T76" fmla="*/ 72 w 82"/>
                  <a:gd name="T77" fmla="*/ 70 h 97"/>
                  <a:gd name="T78" fmla="*/ 70 w 82"/>
                  <a:gd name="T79" fmla="*/ 73 h 97"/>
                  <a:gd name="T80" fmla="*/ 67 w 82"/>
                  <a:gd name="T81" fmla="*/ 75 h 97"/>
                  <a:gd name="T82" fmla="*/ 64 w 82"/>
                  <a:gd name="T83" fmla="*/ 76 h 97"/>
                  <a:gd name="T84" fmla="*/ 61 w 82"/>
                  <a:gd name="T85" fmla="*/ 84 h 97"/>
                  <a:gd name="T86" fmla="*/ 60 w 82"/>
                  <a:gd name="T87" fmla="*/ 89 h 97"/>
                  <a:gd name="T88" fmla="*/ 58 w 82"/>
                  <a:gd name="T89" fmla="*/ 95 h 97"/>
                  <a:gd name="T90" fmla="*/ 54 w 82"/>
                  <a:gd name="T91" fmla="*/ 9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" h="97">
                    <a:moveTo>
                      <a:pt x="54" y="97"/>
                    </a:moveTo>
                    <a:lnTo>
                      <a:pt x="46" y="92"/>
                    </a:lnTo>
                    <a:lnTo>
                      <a:pt x="38" y="85"/>
                    </a:lnTo>
                    <a:lnTo>
                      <a:pt x="37" y="85"/>
                    </a:lnTo>
                    <a:lnTo>
                      <a:pt x="38" y="82"/>
                    </a:lnTo>
                    <a:lnTo>
                      <a:pt x="37" y="80"/>
                    </a:lnTo>
                    <a:lnTo>
                      <a:pt x="33" y="78"/>
                    </a:lnTo>
                    <a:lnTo>
                      <a:pt x="30" y="76"/>
                    </a:lnTo>
                    <a:lnTo>
                      <a:pt x="20" y="70"/>
                    </a:lnTo>
                    <a:lnTo>
                      <a:pt x="12" y="65"/>
                    </a:lnTo>
                    <a:lnTo>
                      <a:pt x="2" y="61"/>
                    </a:lnTo>
                    <a:lnTo>
                      <a:pt x="1" y="59"/>
                    </a:lnTo>
                    <a:lnTo>
                      <a:pt x="1" y="57"/>
                    </a:lnTo>
                    <a:lnTo>
                      <a:pt x="0" y="56"/>
                    </a:lnTo>
                    <a:lnTo>
                      <a:pt x="2" y="53"/>
                    </a:lnTo>
                    <a:lnTo>
                      <a:pt x="3" y="53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3" y="50"/>
                    </a:lnTo>
                    <a:lnTo>
                      <a:pt x="3" y="52"/>
                    </a:lnTo>
                    <a:lnTo>
                      <a:pt x="1" y="51"/>
                    </a:lnTo>
                    <a:lnTo>
                      <a:pt x="1" y="48"/>
                    </a:lnTo>
                    <a:lnTo>
                      <a:pt x="0" y="48"/>
                    </a:lnTo>
                    <a:lnTo>
                      <a:pt x="0" y="45"/>
                    </a:lnTo>
                    <a:lnTo>
                      <a:pt x="1" y="42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8" y="34"/>
                    </a:lnTo>
                    <a:lnTo>
                      <a:pt x="8" y="32"/>
                    </a:lnTo>
                    <a:lnTo>
                      <a:pt x="9" y="30"/>
                    </a:lnTo>
                    <a:lnTo>
                      <a:pt x="9" y="23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4" y="15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30" y="2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6" y="6"/>
                    </a:lnTo>
                    <a:lnTo>
                      <a:pt x="41" y="9"/>
                    </a:lnTo>
                    <a:lnTo>
                      <a:pt x="42" y="11"/>
                    </a:lnTo>
                    <a:lnTo>
                      <a:pt x="49" y="11"/>
                    </a:lnTo>
                    <a:lnTo>
                      <a:pt x="52" y="12"/>
                    </a:lnTo>
                    <a:lnTo>
                      <a:pt x="58" y="12"/>
                    </a:lnTo>
                    <a:lnTo>
                      <a:pt x="60" y="7"/>
                    </a:lnTo>
                    <a:lnTo>
                      <a:pt x="64" y="6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3" y="7"/>
                    </a:lnTo>
                    <a:lnTo>
                      <a:pt x="82" y="7"/>
                    </a:lnTo>
                    <a:lnTo>
                      <a:pt x="79" y="9"/>
                    </a:lnTo>
                    <a:lnTo>
                      <a:pt x="76" y="15"/>
                    </a:lnTo>
                    <a:lnTo>
                      <a:pt x="73" y="17"/>
                    </a:lnTo>
                    <a:lnTo>
                      <a:pt x="72" y="18"/>
                    </a:lnTo>
                    <a:lnTo>
                      <a:pt x="72" y="57"/>
                    </a:lnTo>
                    <a:lnTo>
                      <a:pt x="78" y="65"/>
                    </a:lnTo>
                    <a:lnTo>
                      <a:pt x="77" y="68"/>
                    </a:lnTo>
                    <a:lnTo>
                      <a:pt x="76" y="69"/>
                    </a:lnTo>
                    <a:lnTo>
                      <a:pt x="73" y="69"/>
                    </a:lnTo>
                    <a:lnTo>
                      <a:pt x="72" y="70"/>
                    </a:lnTo>
                    <a:lnTo>
                      <a:pt x="72" y="71"/>
                    </a:lnTo>
                    <a:lnTo>
                      <a:pt x="70" y="73"/>
                    </a:lnTo>
                    <a:lnTo>
                      <a:pt x="70" y="74"/>
                    </a:lnTo>
                    <a:lnTo>
                      <a:pt x="67" y="75"/>
                    </a:lnTo>
                    <a:lnTo>
                      <a:pt x="66" y="75"/>
                    </a:lnTo>
                    <a:lnTo>
                      <a:pt x="64" y="76"/>
                    </a:lnTo>
                    <a:lnTo>
                      <a:pt x="64" y="82"/>
                    </a:lnTo>
                    <a:lnTo>
                      <a:pt x="61" y="84"/>
                    </a:lnTo>
                    <a:lnTo>
                      <a:pt x="61" y="86"/>
                    </a:lnTo>
                    <a:lnTo>
                      <a:pt x="60" y="89"/>
                    </a:lnTo>
                    <a:lnTo>
                      <a:pt x="58" y="91"/>
                    </a:lnTo>
                    <a:lnTo>
                      <a:pt x="58" y="95"/>
                    </a:lnTo>
                    <a:lnTo>
                      <a:pt x="56" y="96"/>
                    </a:lnTo>
                    <a:lnTo>
                      <a:pt x="54" y="96"/>
                    </a:lnTo>
                    <a:lnTo>
                      <a:pt x="54" y="9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23" name="Freeform 1391"/>
              <p:cNvSpPr>
                <a:spLocks/>
              </p:cNvSpPr>
              <p:nvPr/>
            </p:nvSpPr>
            <p:spPr bwMode="auto">
              <a:xfrm>
                <a:off x="2074" y="192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0 h 2"/>
                  <a:gd name="T4" fmla="*/ 0 w 3"/>
                  <a:gd name="T5" fmla="*/ 2 h 2"/>
                  <a:gd name="T6" fmla="*/ 2 w 3"/>
                  <a:gd name="T7" fmla="*/ 1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24" name="Freeform 1392"/>
              <p:cNvSpPr>
                <a:spLocks/>
              </p:cNvSpPr>
              <p:nvPr/>
            </p:nvSpPr>
            <p:spPr bwMode="auto">
              <a:xfrm>
                <a:off x="2064" y="1927"/>
                <a:ext cx="10" cy="8"/>
              </a:xfrm>
              <a:custGeom>
                <a:avLst/>
                <a:gdLst>
                  <a:gd name="T0" fmla="*/ 3 w 10"/>
                  <a:gd name="T1" fmla="*/ 6 h 8"/>
                  <a:gd name="T2" fmla="*/ 3 w 10"/>
                  <a:gd name="T3" fmla="*/ 7 h 8"/>
                  <a:gd name="T4" fmla="*/ 1 w 10"/>
                  <a:gd name="T5" fmla="*/ 7 h 8"/>
                  <a:gd name="T6" fmla="*/ 0 w 10"/>
                  <a:gd name="T7" fmla="*/ 8 h 8"/>
                  <a:gd name="T8" fmla="*/ 7 w 10"/>
                  <a:gd name="T9" fmla="*/ 8 h 8"/>
                  <a:gd name="T10" fmla="*/ 9 w 10"/>
                  <a:gd name="T11" fmla="*/ 7 h 8"/>
                  <a:gd name="T12" fmla="*/ 9 w 10"/>
                  <a:gd name="T13" fmla="*/ 1 h 8"/>
                  <a:gd name="T14" fmla="*/ 10 w 10"/>
                  <a:gd name="T15" fmla="*/ 0 h 8"/>
                  <a:gd name="T16" fmla="*/ 7 w 10"/>
                  <a:gd name="T17" fmla="*/ 0 h 8"/>
                  <a:gd name="T18" fmla="*/ 5 w 10"/>
                  <a:gd name="T19" fmla="*/ 1 h 8"/>
                  <a:gd name="T20" fmla="*/ 3 w 10"/>
                  <a:gd name="T21" fmla="*/ 1 h 8"/>
                  <a:gd name="T22" fmla="*/ 3 w 10"/>
                  <a:gd name="T23" fmla="*/ 2 h 8"/>
                  <a:gd name="T24" fmla="*/ 4 w 10"/>
                  <a:gd name="T25" fmla="*/ 2 h 8"/>
                  <a:gd name="T26" fmla="*/ 5 w 10"/>
                  <a:gd name="T27" fmla="*/ 3 h 8"/>
                  <a:gd name="T28" fmla="*/ 4 w 10"/>
                  <a:gd name="T29" fmla="*/ 3 h 8"/>
                  <a:gd name="T30" fmla="*/ 4 w 10"/>
                  <a:gd name="T31" fmla="*/ 5 h 8"/>
                  <a:gd name="T32" fmla="*/ 5 w 10"/>
                  <a:gd name="T33" fmla="*/ 6 h 8"/>
                  <a:gd name="T34" fmla="*/ 3 w 10"/>
                  <a:gd name="T3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8">
                    <a:moveTo>
                      <a:pt x="3" y="6"/>
                    </a:moveTo>
                    <a:lnTo>
                      <a:pt x="3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7" y="8"/>
                    </a:lnTo>
                    <a:lnTo>
                      <a:pt x="9" y="7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3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25" name="Freeform 1393"/>
              <p:cNvSpPr>
                <a:spLocks/>
              </p:cNvSpPr>
              <p:nvPr/>
            </p:nvSpPr>
            <p:spPr bwMode="auto">
              <a:xfrm>
                <a:off x="2923" y="115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26" name="Freeform 1394"/>
              <p:cNvSpPr>
                <a:spLocks/>
              </p:cNvSpPr>
              <p:nvPr/>
            </p:nvSpPr>
            <p:spPr bwMode="auto">
              <a:xfrm>
                <a:off x="2760" y="130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27" name="Freeform 1395"/>
              <p:cNvSpPr>
                <a:spLocks/>
              </p:cNvSpPr>
              <p:nvPr/>
            </p:nvSpPr>
            <p:spPr bwMode="auto">
              <a:xfrm>
                <a:off x="2761" y="129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1 h 1"/>
                  <a:gd name="T6" fmla="*/ 1 w 4"/>
                  <a:gd name="T7" fmla="*/ 0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28" name="Freeform 1396"/>
              <p:cNvSpPr>
                <a:spLocks/>
              </p:cNvSpPr>
              <p:nvPr/>
            </p:nvSpPr>
            <p:spPr bwMode="auto">
              <a:xfrm>
                <a:off x="2760" y="1309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0 h 2"/>
                  <a:gd name="T4" fmla="*/ 3 w 3"/>
                  <a:gd name="T5" fmla="*/ 2 h 2"/>
                  <a:gd name="T6" fmla="*/ 2 w 3"/>
                  <a:gd name="T7" fmla="*/ 2 h 2"/>
                  <a:gd name="T8" fmla="*/ 1 w 3"/>
                  <a:gd name="T9" fmla="*/ 0 h 2"/>
                  <a:gd name="T10" fmla="*/ 0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29" name="Freeform 1397"/>
              <p:cNvSpPr>
                <a:spLocks/>
              </p:cNvSpPr>
              <p:nvPr/>
            </p:nvSpPr>
            <p:spPr bwMode="auto">
              <a:xfrm>
                <a:off x="2761" y="131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30" name="Freeform 1398"/>
              <p:cNvSpPr>
                <a:spLocks/>
              </p:cNvSpPr>
              <p:nvPr/>
            </p:nvSpPr>
            <p:spPr bwMode="auto">
              <a:xfrm>
                <a:off x="2761" y="1315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0 h 3"/>
                  <a:gd name="T8" fmla="*/ 2 w 2"/>
                  <a:gd name="T9" fmla="*/ 2 h 3"/>
                  <a:gd name="T10" fmla="*/ 1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31" name="Freeform 1399"/>
              <p:cNvSpPr>
                <a:spLocks/>
              </p:cNvSpPr>
              <p:nvPr/>
            </p:nvSpPr>
            <p:spPr bwMode="auto">
              <a:xfrm>
                <a:off x="2761" y="1312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1 h 2"/>
                  <a:gd name="T4" fmla="*/ 4 w 4"/>
                  <a:gd name="T5" fmla="*/ 2 h 2"/>
                  <a:gd name="T6" fmla="*/ 1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1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32" name="Freeform 1400"/>
              <p:cNvSpPr>
                <a:spLocks/>
              </p:cNvSpPr>
              <p:nvPr/>
            </p:nvSpPr>
            <p:spPr bwMode="auto">
              <a:xfrm>
                <a:off x="2761" y="1289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33" name="Freeform 1401"/>
              <p:cNvSpPr>
                <a:spLocks/>
              </p:cNvSpPr>
              <p:nvPr/>
            </p:nvSpPr>
            <p:spPr bwMode="auto">
              <a:xfrm>
                <a:off x="2763" y="1323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1 h 3"/>
                  <a:gd name="T4" fmla="*/ 2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34" name="Freeform 1402"/>
              <p:cNvSpPr>
                <a:spLocks/>
              </p:cNvSpPr>
              <p:nvPr/>
            </p:nvSpPr>
            <p:spPr bwMode="auto">
              <a:xfrm>
                <a:off x="2763" y="1330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4 h 4"/>
                  <a:gd name="T4" fmla="*/ 0 w 2"/>
                  <a:gd name="T5" fmla="*/ 2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35" name="Freeform 1403"/>
              <p:cNvSpPr>
                <a:spLocks/>
              </p:cNvSpPr>
              <p:nvPr/>
            </p:nvSpPr>
            <p:spPr bwMode="auto">
              <a:xfrm>
                <a:off x="2763" y="1319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1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36" name="Freeform 1404"/>
              <p:cNvSpPr>
                <a:spLocks/>
              </p:cNvSpPr>
              <p:nvPr/>
            </p:nvSpPr>
            <p:spPr bwMode="auto">
              <a:xfrm>
                <a:off x="2765" y="1322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1 h 3"/>
                  <a:gd name="T8" fmla="*/ 2 w 2"/>
                  <a:gd name="T9" fmla="*/ 2 h 3"/>
                  <a:gd name="T10" fmla="*/ 1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37" name="Freeform 1405"/>
              <p:cNvSpPr>
                <a:spLocks/>
              </p:cNvSpPr>
              <p:nvPr/>
            </p:nvSpPr>
            <p:spPr bwMode="auto">
              <a:xfrm>
                <a:off x="2766" y="131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1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0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38" name="Freeform 1406"/>
              <p:cNvSpPr>
                <a:spLocks/>
              </p:cNvSpPr>
              <p:nvPr/>
            </p:nvSpPr>
            <p:spPr bwMode="auto">
              <a:xfrm>
                <a:off x="2766" y="131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3 h 3"/>
                  <a:gd name="T4" fmla="*/ 0 w 3"/>
                  <a:gd name="T5" fmla="*/ 3 h 3"/>
                  <a:gd name="T6" fmla="*/ 1 w 3"/>
                  <a:gd name="T7" fmla="*/ 1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39" name="Freeform 1407"/>
              <p:cNvSpPr>
                <a:spLocks/>
              </p:cNvSpPr>
              <p:nvPr/>
            </p:nvSpPr>
            <p:spPr bwMode="auto">
              <a:xfrm>
                <a:off x="2768" y="1284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40" name="Freeform 1408"/>
              <p:cNvSpPr>
                <a:spLocks/>
              </p:cNvSpPr>
              <p:nvPr/>
            </p:nvSpPr>
            <p:spPr bwMode="auto">
              <a:xfrm>
                <a:off x="2768" y="133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41" name="Freeform 1409"/>
              <p:cNvSpPr>
                <a:spLocks/>
              </p:cNvSpPr>
              <p:nvPr/>
            </p:nvSpPr>
            <p:spPr bwMode="auto">
              <a:xfrm>
                <a:off x="2771" y="128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2 h 4"/>
                  <a:gd name="T4" fmla="*/ 1 w 2"/>
                  <a:gd name="T5" fmla="*/ 0 h 4"/>
                  <a:gd name="T6" fmla="*/ 2 w 2"/>
                  <a:gd name="T7" fmla="*/ 2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42" name="Freeform 1410"/>
              <p:cNvSpPr>
                <a:spLocks/>
              </p:cNvSpPr>
              <p:nvPr/>
            </p:nvSpPr>
            <p:spPr bwMode="auto">
              <a:xfrm>
                <a:off x="2774" y="128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1" name="Group 1612"/>
            <p:cNvGrpSpPr>
              <a:grpSpLocks/>
            </p:cNvGrpSpPr>
            <p:nvPr/>
          </p:nvGrpSpPr>
          <p:grpSpPr bwMode="auto">
            <a:xfrm>
              <a:off x="850" y="1128"/>
              <a:ext cx="3734" cy="1036"/>
              <a:chOff x="850" y="1128"/>
              <a:chExt cx="3734" cy="1036"/>
            </a:xfrm>
          </p:grpSpPr>
          <p:sp>
            <p:nvSpPr>
              <p:cNvPr id="17443" name="Freeform 1412"/>
              <p:cNvSpPr>
                <a:spLocks/>
              </p:cNvSpPr>
              <p:nvPr/>
            </p:nvSpPr>
            <p:spPr bwMode="auto">
              <a:xfrm>
                <a:off x="2775" y="128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44" name="Freeform 1413"/>
              <p:cNvSpPr>
                <a:spLocks/>
              </p:cNvSpPr>
              <p:nvPr/>
            </p:nvSpPr>
            <p:spPr bwMode="auto">
              <a:xfrm>
                <a:off x="2775" y="1280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1 h 1"/>
                  <a:gd name="T4" fmla="*/ 3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45" name="Freeform 1414"/>
              <p:cNvSpPr>
                <a:spLocks/>
              </p:cNvSpPr>
              <p:nvPr/>
            </p:nvSpPr>
            <p:spPr bwMode="auto">
              <a:xfrm>
                <a:off x="2779" y="1276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46" name="Freeform 1415"/>
              <p:cNvSpPr>
                <a:spLocks/>
              </p:cNvSpPr>
              <p:nvPr/>
            </p:nvSpPr>
            <p:spPr bwMode="auto">
              <a:xfrm>
                <a:off x="2780" y="127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47" name="Freeform 1416"/>
              <p:cNvSpPr>
                <a:spLocks/>
              </p:cNvSpPr>
              <p:nvPr/>
            </p:nvSpPr>
            <p:spPr bwMode="auto">
              <a:xfrm>
                <a:off x="2786" y="1270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3 h 3"/>
                  <a:gd name="T4" fmla="*/ 0 w 4"/>
                  <a:gd name="T5" fmla="*/ 3 h 3"/>
                  <a:gd name="T6" fmla="*/ 3 w 4"/>
                  <a:gd name="T7" fmla="*/ 0 h 3"/>
                  <a:gd name="T8" fmla="*/ 4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48" name="Freeform 1417"/>
              <p:cNvSpPr>
                <a:spLocks/>
              </p:cNvSpPr>
              <p:nvPr/>
            </p:nvSpPr>
            <p:spPr bwMode="auto">
              <a:xfrm>
                <a:off x="2936" y="114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49" name="Freeform 1418"/>
              <p:cNvSpPr>
                <a:spLocks/>
              </p:cNvSpPr>
              <p:nvPr/>
            </p:nvSpPr>
            <p:spPr bwMode="auto">
              <a:xfrm>
                <a:off x="2791" y="126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3 w 4"/>
                  <a:gd name="T3" fmla="*/ 2 h 2"/>
                  <a:gd name="T4" fmla="*/ 0 w 4"/>
                  <a:gd name="T5" fmla="*/ 2 h 2"/>
                  <a:gd name="T6" fmla="*/ 1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50" name="Freeform 1419"/>
              <p:cNvSpPr>
                <a:spLocks/>
              </p:cNvSpPr>
              <p:nvPr/>
            </p:nvSpPr>
            <p:spPr bwMode="auto">
              <a:xfrm>
                <a:off x="2796" y="126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1 h 2"/>
                  <a:gd name="T4" fmla="*/ 2 w 2"/>
                  <a:gd name="T5" fmla="*/ 1 h 2"/>
                  <a:gd name="T6" fmla="*/ 1 w 2"/>
                  <a:gd name="T7" fmla="*/ 2 h 2"/>
                  <a:gd name="T8" fmla="*/ 0 w 2"/>
                  <a:gd name="T9" fmla="*/ 1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51" name="Freeform 1420"/>
              <p:cNvSpPr>
                <a:spLocks/>
              </p:cNvSpPr>
              <p:nvPr/>
            </p:nvSpPr>
            <p:spPr bwMode="auto">
              <a:xfrm>
                <a:off x="2796" y="125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2 h 3"/>
                  <a:gd name="T4" fmla="*/ 4 w 5"/>
                  <a:gd name="T5" fmla="*/ 2 h 3"/>
                  <a:gd name="T6" fmla="*/ 5 w 5"/>
                  <a:gd name="T7" fmla="*/ 0 h 3"/>
                  <a:gd name="T8" fmla="*/ 5 w 5"/>
                  <a:gd name="T9" fmla="*/ 2 h 3"/>
                  <a:gd name="T10" fmla="*/ 4 w 5"/>
                  <a:gd name="T11" fmla="*/ 3 h 3"/>
                  <a:gd name="T12" fmla="*/ 0 w 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1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52" name="Freeform 1421"/>
              <p:cNvSpPr>
                <a:spLocks/>
              </p:cNvSpPr>
              <p:nvPr/>
            </p:nvSpPr>
            <p:spPr bwMode="auto">
              <a:xfrm>
                <a:off x="2797" y="1262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1 h 3"/>
                  <a:gd name="T4" fmla="*/ 4 w 7"/>
                  <a:gd name="T5" fmla="*/ 1 h 3"/>
                  <a:gd name="T6" fmla="*/ 1 w 7"/>
                  <a:gd name="T7" fmla="*/ 1 h 3"/>
                  <a:gd name="T8" fmla="*/ 4 w 7"/>
                  <a:gd name="T9" fmla="*/ 0 h 3"/>
                  <a:gd name="T10" fmla="*/ 5 w 7"/>
                  <a:gd name="T11" fmla="*/ 0 h 3"/>
                  <a:gd name="T12" fmla="*/ 7 w 7"/>
                  <a:gd name="T13" fmla="*/ 1 h 3"/>
                  <a:gd name="T14" fmla="*/ 6 w 7"/>
                  <a:gd name="T15" fmla="*/ 2 h 3"/>
                  <a:gd name="T16" fmla="*/ 3 w 7"/>
                  <a:gd name="T17" fmla="*/ 2 h 3"/>
                  <a:gd name="T18" fmla="*/ 0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53" name="Freeform 1422"/>
              <p:cNvSpPr>
                <a:spLocks/>
              </p:cNvSpPr>
              <p:nvPr/>
            </p:nvSpPr>
            <p:spPr bwMode="auto">
              <a:xfrm>
                <a:off x="2800" y="126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54" name="Freeform 1423"/>
              <p:cNvSpPr>
                <a:spLocks/>
              </p:cNvSpPr>
              <p:nvPr/>
            </p:nvSpPr>
            <p:spPr bwMode="auto">
              <a:xfrm>
                <a:off x="3023" y="1152"/>
                <a:ext cx="9" cy="6"/>
              </a:xfrm>
              <a:custGeom>
                <a:avLst/>
                <a:gdLst>
                  <a:gd name="T0" fmla="*/ 6 w 9"/>
                  <a:gd name="T1" fmla="*/ 6 h 6"/>
                  <a:gd name="T2" fmla="*/ 4 w 9"/>
                  <a:gd name="T3" fmla="*/ 6 h 6"/>
                  <a:gd name="T4" fmla="*/ 3 w 9"/>
                  <a:gd name="T5" fmla="*/ 5 h 6"/>
                  <a:gd name="T6" fmla="*/ 0 w 9"/>
                  <a:gd name="T7" fmla="*/ 4 h 6"/>
                  <a:gd name="T8" fmla="*/ 2 w 9"/>
                  <a:gd name="T9" fmla="*/ 1 h 6"/>
                  <a:gd name="T10" fmla="*/ 0 w 9"/>
                  <a:gd name="T11" fmla="*/ 0 h 6"/>
                  <a:gd name="T12" fmla="*/ 3 w 9"/>
                  <a:gd name="T13" fmla="*/ 0 h 6"/>
                  <a:gd name="T14" fmla="*/ 4 w 9"/>
                  <a:gd name="T15" fmla="*/ 1 h 6"/>
                  <a:gd name="T16" fmla="*/ 3 w 9"/>
                  <a:gd name="T17" fmla="*/ 4 h 6"/>
                  <a:gd name="T18" fmla="*/ 4 w 9"/>
                  <a:gd name="T19" fmla="*/ 1 h 6"/>
                  <a:gd name="T20" fmla="*/ 8 w 9"/>
                  <a:gd name="T21" fmla="*/ 1 h 6"/>
                  <a:gd name="T22" fmla="*/ 9 w 9"/>
                  <a:gd name="T23" fmla="*/ 3 h 6"/>
                  <a:gd name="T24" fmla="*/ 9 w 9"/>
                  <a:gd name="T25" fmla="*/ 6 h 6"/>
                  <a:gd name="T26" fmla="*/ 6 w 9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6">
                    <a:moveTo>
                      <a:pt x="6" y="6"/>
                    </a:moveTo>
                    <a:lnTo>
                      <a:pt x="4" y="6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4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55" name="Freeform 1424"/>
              <p:cNvSpPr>
                <a:spLocks/>
              </p:cNvSpPr>
              <p:nvPr/>
            </p:nvSpPr>
            <p:spPr bwMode="auto">
              <a:xfrm>
                <a:off x="2956" y="1135"/>
                <a:ext cx="6" cy="5"/>
              </a:xfrm>
              <a:custGeom>
                <a:avLst/>
                <a:gdLst>
                  <a:gd name="T0" fmla="*/ 6 w 6"/>
                  <a:gd name="T1" fmla="*/ 3 h 5"/>
                  <a:gd name="T2" fmla="*/ 3 w 6"/>
                  <a:gd name="T3" fmla="*/ 4 h 5"/>
                  <a:gd name="T4" fmla="*/ 2 w 6"/>
                  <a:gd name="T5" fmla="*/ 5 h 5"/>
                  <a:gd name="T6" fmla="*/ 1 w 6"/>
                  <a:gd name="T7" fmla="*/ 4 h 5"/>
                  <a:gd name="T8" fmla="*/ 0 w 6"/>
                  <a:gd name="T9" fmla="*/ 1 h 5"/>
                  <a:gd name="T10" fmla="*/ 2 w 6"/>
                  <a:gd name="T11" fmla="*/ 0 h 5"/>
                  <a:gd name="T12" fmla="*/ 5 w 6"/>
                  <a:gd name="T13" fmla="*/ 3 h 5"/>
                  <a:gd name="T14" fmla="*/ 6 w 6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3" y="4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6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56" name="Freeform 1425"/>
              <p:cNvSpPr>
                <a:spLocks/>
              </p:cNvSpPr>
              <p:nvPr/>
            </p:nvSpPr>
            <p:spPr bwMode="auto">
              <a:xfrm>
                <a:off x="3020" y="1151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1 h 4"/>
                  <a:gd name="T4" fmla="*/ 2 w 3"/>
                  <a:gd name="T5" fmla="*/ 0 h 4"/>
                  <a:gd name="T6" fmla="*/ 3 w 3"/>
                  <a:gd name="T7" fmla="*/ 1 h 4"/>
                  <a:gd name="T8" fmla="*/ 2 w 3"/>
                  <a:gd name="T9" fmla="*/ 2 h 4"/>
                  <a:gd name="T10" fmla="*/ 0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57" name="Freeform 1426"/>
              <p:cNvSpPr>
                <a:spLocks/>
              </p:cNvSpPr>
              <p:nvPr/>
            </p:nvSpPr>
            <p:spPr bwMode="auto">
              <a:xfrm>
                <a:off x="2823" y="1240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0 w 3"/>
                  <a:gd name="T5" fmla="*/ 1 h 1"/>
                  <a:gd name="T6" fmla="*/ 1 w 3"/>
                  <a:gd name="T7" fmla="*/ 0 h 1"/>
                  <a:gd name="T8" fmla="*/ 3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58" name="Freeform 1427"/>
              <p:cNvSpPr>
                <a:spLocks/>
              </p:cNvSpPr>
              <p:nvPr/>
            </p:nvSpPr>
            <p:spPr bwMode="auto">
              <a:xfrm>
                <a:off x="2925" y="1150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59" name="Freeform 1428"/>
              <p:cNvSpPr>
                <a:spLocks/>
              </p:cNvSpPr>
              <p:nvPr/>
            </p:nvSpPr>
            <p:spPr bwMode="auto">
              <a:xfrm>
                <a:off x="2823" y="1240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60" name="Freeform 1429"/>
              <p:cNvSpPr>
                <a:spLocks/>
              </p:cNvSpPr>
              <p:nvPr/>
            </p:nvSpPr>
            <p:spPr bwMode="auto">
              <a:xfrm>
                <a:off x="2824" y="125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61" name="Freeform 1430"/>
              <p:cNvSpPr>
                <a:spLocks/>
              </p:cNvSpPr>
              <p:nvPr/>
            </p:nvSpPr>
            <p:spPr bwMode="auto">
              <a:xfrm>
                <a:off x="2825" y="124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1 w 4"/>
                  <a:gd name="T3" fmla="*/ 1 h 2"/>
                  <a:gd name="T4" fmla="*/ 0 w 4"/>
                  <a:gd name="T5" fmla="*/ 0 h 2"/>
                  <a:gd name="T6" fmla="*/ 2 w 4"/>
                  <a:gd name="T7" fmla="*/ 0 h 2"/>
                  <a:gd name="T8" fmla="*/ 4 w 4"/>
                  <a:gd name="T9" fmla="*/ 1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62" name="Freeform 1431"/>
              <p:cNvSpPr>
                <a:spLocks/>
              </p:cNvSpPr>
              <p:nvPr/>
            </p:nvSpPr>
            <p:spPr bwMode="auto">
              <a:xfrm>
                <a:off x="2826" y="124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63" name="Freeform 1432"/>
              <p:cNvSpPr>
                <a:spLocks/>
              </p:cNvSpPr>
              <p:nvPr/>
            </p:nvSpPr>
            <p:spPr bwMode="auto">
              <a:xfrm>
                <a:off x="2826" y="124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64" name="Freeform 1433"/>
              <p:cNvSpPr>
                <a:spLocks/>
              </p:cNvSpPr>
              <p:nvPr/>
            </p:nvSpPr>
            <p:spPr bwMode="auto">
              <a:xfrm>
                <a:off x="2831" y="123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65" name="Freeform 1434"/>
              <p:cNvSpPr>
                <a:spLocks/>
              </p:cNvSpPr>
              <p:nvPr/>
            </p:nvSpPr>
            <p:spPr bwMode="auto">
              <a:xfrm>
                <a:off x="2832" y="122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2 h 2"/>
                  <a:gd name="T4" fmla="*/ 0 w 3"/>
                  <a:gd name="T5" fmla="*/ 2 h 2"/>
                  <a:gd name="T6" fmla="*/ 2 w 3"/>
                  <a:gd name="T7" fmla="*/ 0 h 2"/>
                  <a:gd name="T8" fmla="*/ 3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66" name="Freeform 1435"/>
              <p:cNvSpPr>
                <a:spLocks/>
              </p:cNvSpPr>
              <p:nvPr/>
            </p:nvSpPr>
            <p:spPr bwMode="auto">
              <a:xfrm>
                <a:off x="2834" y="1235"/>
                <a:ext cx="3" cy="4"/>
              </a:xfrm>
              <a:custGeom>
                <a:avLst/>
                <a:gdLst>
                  <a:gd name="T0" fmla="*/ 0 w 3"/>
                  <a:gd name="T1" fmla="*/ 1 h 4"/>
                  <a:gd name="T2" fmla="*/ 2 w 3"/>
                  <a:gd name="T3" fmla="*/ 2 h 4"/>
                  <a:gd name="T4" fmla="*/ 3 w 3"/>
                  <a:gd name="T5" fmla="*/ 0 h 4"/>
                  <a:gd name="T6" fmla="*/ 3 w 3"/>
                  <a:gd name="T7" fmla="*/ 2 h 4"/>
                  <a:gd name="T8" fmla="*/ 2 w 3"/>
                  <a:gd name="T9" fmla="*/ 4 h 4"/>
                  <a:gd name="T10" fmla="*/ 0 w 3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lnTo>
                      <a:pt x="2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67" name="Freeform 1436"/>
              <p:cNvSpPr>
                <a:spLocks/>
              </p:cNvSpPr>
              <p:nvPr/>
            </p:nvSpPr>
            <p:spPr bwMode="auto">
              <a:xfrm>
                <a:off x="2837" y="122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68" name="Freeform 1437"/>
              <p:cNvSpPr>
                <a:spLocks/>
              </p:cNvSpPr>
              <p:nvPr/>
            </p:nvSpPr>
            <p:spPr bwMode="auto">
              <a:xfrm>
                <a:off x="2838" y="121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1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69" name="Freeform 1438"/>
              <p:cNvSpPr>
                <a:spLocks/>
              </p:cNvSpPr>
              <p:nvPr/>
            </p:nvSpPr>
            <p:spPr bwMode="auto">
              <a:xfrm>
                <a:off x="2838" y="122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70" name="Freeform 1439"/>
              <p:cNvSpPr>
                <a:spLocks/>
              </p:cNvSpPr>
              <p:nvPr/>
            </p:nvSpPr>
            <p:spPr bwMode="auto">
              <a:xfrm>
                <a:off x="2838" y="1222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2 w 5"/>
                  <a:gd name="T3" fmla="*/ 0 h 2"/>
                  <a:gd name="T4" fmla="*/ 5 w 5"/>
                  <a:gd name="T5" fmla="*/ 0 h 2"/>
                  <a:gd name="T6" fmla="*/ 3 w 5"/>
                  <a:gd name="T7" fmla="*/ 2 h 2"/>
                  <a:gd name="T8" fmla="*/ 0 w 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71" name="Freeform 1440"/>
              <p:cNvSpPr>
                <a:spLocks/>
              </p:cNvSpPr>
              <p:nvPr/>
            </p:nvSpPr>
            <p:spPr bwMode="auto">
              <a:xfrm>
                <a:off x="2842" y="121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72" name="Freeform 1441"/>
              <p:cNvSpPr>
                <a:spLocks/>
              </p:cNvSpPr>
              <p:nvPr/>
            </p:nvSpPr>
            <p:spPr bwMode="auto">
              <a:xfrm>
                <a:off x="2844" y="1185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1 h 4"/>
                  <a:gd name="T4" fmla="*/ 0 w 3"/>
                  <a:gd name="T5" fmla="*/ 4 h 4"/>
                  <a:gd name="T6" fmla="*/ 0 w 3"/>
                  <a:gd name="T7" fmla="*/ 1 h 4"/>
                  <a:gd name="T8" fmla="*/ 2 w 3"/>
                  <a:gd name="T9" fmla="*/ 0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1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73" name="Freeform 1442"/>
              <p:cNvSpPr>
                <a:spLocks/>
              </p:cNvSpPr>
              <p:nvPr/>
            </p:nvSpPr>
            <p:spPr bwMode="auto">
              <a:xfrm>
                <a:off x="2846" y="12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74" name="Freeform 1443"/>
              <p:cNvSpPr>
                <a:spLocks/>
              </p:cNvSpPr>
              <p:nvPr/>
            </p:nvSpPr>
            <p:spPr bwMode="auto">
              <a:xfrm>
                <a:off x="2847" y="1184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1 h 2"/>
                  <a:gd name="T4" fmla="*/ 0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75" name="Freeform 1444"/>
              <p:cNvSpPr>
                <a:spLocks/>
              </p:cNvSpPr>
              <p:nvPr/>
            </p:nvSpPr>
            <p:spPr bwMode="auto">
              <a:xfrm>
                <a:off x="2848" y="120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76" name="Freeform 1445"/>
              <p:cNvSpPr>
                <a:spLocks/>
              </p:cNvSpPr>
              <p:nvPr/>
            </p:nvSpPr>
            <p:spPr bwMode="auto">
              <a:xfrm>
                <a:off x="2848" y="120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77" name="Freeform 1446"/>
              <p:cNvSpPr>
                <a:spLocks/>
              </p:cNvSpPr>
              <p:nvPr/>
            </p:nvSpPr>
            <p:spPr bwMode="auto">
              <a:xfrm>
                <a:off x="2850" y="1180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4 h 5"/>
                  <a:gd name="T4" fmla="*/ 2 w 7"/>
                  <a:gd name="T5" fmla="*/ 1 h 5"/>
                  <a:gd name="T6" fmla="*/ 4 w 7"/>
                  <a:gd name="T7" fmla="*/ 1 h 5"/>
                  <a:gd name="T8" fmla="*/ 5 w 7"/>
                  <a:gd name="T9" fmla="*/ 0 h 5"/>
                  <a:gd name="T10" fmla="*/ 7 w 7"/>
                  <a:gd name="T11" fmla="*/ 1 h 5"/>
                  <a:gd name="T12" fmla="*/ 5 w 7"/>
                  <a:gd name="T13" fmla="*/ 3 h 5"/>
                  <a:gd name="T14" fmla="*/ 4 w 7"/>
                  <a:gd name="T15" fmla="*/ 3 h 5"/>
                  <a:gd name="T16" fmla="*/ 3 w 7"/>
                  <a:gd name="T17" fmla="*/ 4 h 5"/>
                  <a:gd name="T18" fmla="*/ 0 w 7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78" name="Freeform 1447"/>
              <p:cNvSpPr>
                <a:spLocks/>
              </p:cNvSpPr>
              <p:nvPr/>
            </p:nvSpPr>
            <p:spPr bwMode="auto">
              <a:xfrm>
                <a:off x="2857" y="1201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1 h 4"/>
                  <a:gd name="T4" fmla="*/ 1 w 1"/>
                  <a:gd name="T5" fmla="*/ 0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79" name="Freeform 1448"/>
              <p:cNvSpPr>
                <a:spLocks/>
              </p:cNvSpPr>
              <p:nvPr/>
            </p:nvSpPr>
            <p:spPr bwMode="auto">
              <a:xfrm>
                <a:off x="2857" y="118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80" name="Freeform 1449"/>
              <p:cNvSpPr>
                <a:spLocks/>
              </p:cNvSpPr>
              <p:nvPr/>
            </p:nvSpPr>
            <p:spPr bwMode="auto">
              <a:xfrm>
                <a:off x="2858" y="1178"/>
                <a:ext cx="11" cy="5"/>
              </a:xfrm>
              <a:custGeom>
                <a:avLst/>
                <a:gdLst>
                  <a:gd name="T0" fmla="*/ 11 w 11"/>
                  <a:gd name="T1" fmla="*/ 0 h 5"/>
                  <a:gd name="T2" fmla="*/ 9 w 11"/>
                  <a:gd name="T3" fmla="*/ 1 h 5"/>
                  <a:gd name="T4" fmla="*/ 7 w 11"/>
                  <a:gd name="T5" fmla="*/ 2 h 5"/>
                  <a:gd name="T6" fmla="*/ 6 w 11"/>
                  <a:gd name="T7" fmla="*/ 3 h 5"/>
                  <a:gd name="T8" fmla="*/ 3 w 11"/>
                  <a:gd name="T9" fmla="*/ 3 h 5"/>
                  <a:gd name="T10" fmla="*/ 2 w 11"/>
                  <a:gd name="T11" fmla="*/ 5 h 5"/>
                  <a:gd name="T12" fmla="*/ 0 w 11"/>
                  <a:gd name="T13" fmla="*/ 5 h 5"/>
                  <a:gd name="T14" fmla="*/ 3 w 11"/>
                  <a:gd name="T15" fmla="*/ 1 h 5"/>
                  <a:gd name="T16" fmla="*/ 6 w 11"/>
                  <a:gd name="T17" fmla="*/ 0 h 5"/>
                  <a:gd name="T18" fmla="*/ 11 w 1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5">
                    <a:moveTo>
                      <a:pt x="11" y="0"/>
                    </a:move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81" name="Freeform 1450"/>
              <p:cNvSpPr>
                <a:spLocks/>
              </p:cNvSpPr>
              <p:nvPr/>
            </p:nvSpPr>
            <p:spPr bwMode="auto">
              <a:xfrm>
                <a:off x="2858" y="119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82" name="Freeform 1451"/>
              <p:cNvSpPr>
                <a:spLocks/>
              </p:cNvSpPr>
              <p:nvPr/>
            </p:nvSpPr>
            <p:spPr bwMode="auto">
              <a:xfrm>
                <a:off x="2859" y="120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83" name="Freeform 1452"/>
              <p:cNvSpPr>
                <a:spLocks/>
              </p:cNvSpPr>
              <p:nvPr/>
            </p:nvSpPr>
            <p:spPr bwMode="auto">
              <a:xfrm>
                <a:off x="2860" y="1168"/>
                <a:ext cx="10" cy="7"/>
              </a:xfrm>
              <a:custGeom>
                <a:avLst/>
                <a:gdLst>
                  <a:gd name="T0" fmla="*/ 7 w 10"/>
                  <a:gd name="T1" fmla="*/ 0 h 7"/>
                  <a:gd name="T2" fmla="*/ 10 w 10"/>
                  <a:gd name="T3" fmla="*/ 2 h 7"/>
                  <a:gd name="T4" fmla="*/ 9 w 10"/>
                  <a:gd name="T5" fmla="*/ 5 h 7"/>
                  <a:gd name="T6" fmla="*/ 10 w 10"/>
                  <a:gd name="T7" fmla="*/ 6 h 7"/>
                  <a:gd name="T8" fmla="*/ 9 w 10"/>
                  <a:gd name="T9" fmla="*/ 7 h 7"/>
                  <a:gd name="T10" fmla="*/ 5 w 10"/>
                  <a:gd name="T11" fmla="*/ 7 h 7"/>
                  <a:gd name="T12" fmla="*/ 6 w 10"/>
                  <a:gd name="T13" fmla="*/ 6 h 7"/>
                  <a:gd name="T14" fmla="*/ 7 w 10"/>
                  <a:gd name="T15" fmla="*/ 6 h 7"/>
                  <a:gd name="T16" fmla="*/ 6 w 10"/>
                  <a:gd name="T17" fmla="*/ 5 h 7"/>
                  <a:gd name="T18" fmla="*/ 5 w 10"/>
                  <a:gd name="T19" fmla="*/ 6 h 7"/>
                  <a:gd name="T20" fmla="*/ 3 w 10"/>
                  <a:gd name="T21" fmla="*/ 6 h 7"/>
                  <a:gd name="T22" fmla="*/ 1 w 10"/>
                  <a:gd name="T23" fmla="*/ 7 h 7"/>
                  <a:gd name="T24" fmla="*/ 0 w 10"/>
                  <a:gd name="T25" fmla="*/ 6 h 7"/>
                  <a:gd name="T26" fmla="*/ 3 w 10"/>
                  <a:gd name="T27" fmla="*/ 4 h 7"/>
                  <a:gd name="T28" fmla="*/ 6 w 10"/>
                  <a:gd name="T29" fmla="*/ 4 h 7"/>
                  <a:gd name="T30" fmla="*/ 7 w 10"/>
                  <a:gd name="T31" fmla="*/ 2 h 7"/>
                  <a:gd name="T32" fmla="*/ 6 w 10"/>
                  <a:gd name="T33" fmla="*/ 1 h 7"/>
                  <a:gd name="T34" fmla="*/ 7 w 10"/>
                  <a:gd name="T3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7">
                    <a:moveTo>
                      <a:pt x="7" y="0"/>
                    </a:moveTo>
                    <a:lnTo>
                      <a:pt x="10" y="2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84" name="Freeform 1453"/>
              <p:cNvSpPr>
                <a:spLocks/>
              </p:cNvSpPr>
              <p:nvPr/>
            </p:nvSpPr>
            <p:spPr bwMode="auto">
              <a:xfrm>
                <a:off x="2863" y="1177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85" name="Freeform 1454"/>
              <p:cNvSpPr>
                <a:spLocks/>
              </p:cNvSpPr>
              <p:nvPr/>
            </p:nvSpPr>
            <p:spPr bwMode="auto">
              <a:xfrm>
                <a:off x="2940" y="1133"/>
                <a:ext cx="14" cy="7"/>
              </a:xfrm>
              <a:custGeom>
                <a:avLst/>
                <a:gdLst>
                  <a:gd name="T0" fmla="*/ 14 w 14"/>
                  <a:gd name="T1" fmla="*/ 2 h 7"/>
                  <a:gd name="T2" fmla="*/ 13 w 14"/>
                  <a:gd name="T3" fmla="*/ 3 h 7"/>
                  <a:gd name="T4" fmla="*/ 12 w 14"/>
                  <a:gd name="T5" fmla="*/ 3 h 7"/>
                  <a:gd name="T6" fmla="*/ 11 w 14"/>
                  <a:gd name="T7" fmla="*/ 6 h 7"/>
                  <a:gd name="T8" fmla="*/ 8 w 14"/>
                  <a:gd name="T9" fmla="*/ 6 h 7"/>
                  <a:gd name="T10" fmla="*/ 7 w 14"/>
                  <a:gd name="T11" fmla="*/ 7 h 7"/>
                  <a:gd name="T12" fmla="*/ 1 w 14"/>
                  <a:gd name="T13" fmla="*/ 7 h 7"/>
                  <a:gd name="T14" fmla="*/ 1 w 14"/>
                  <a:gd name="T15" fmla="*/ 6 h 7"/>
                  <a:gd name="T16" fmla="*/ 0 w 14"/>
                  <a:gd name="T17" fmla="*/ 6 h 7"/>
                  <a:gd name="T18" fmla="*/ 1 w 14"/>
                  <a:gd name="T19" fmla="*/ 5 h 7"/>
                  <a:gd name="T20" fmla="*/ 4 w 14"/>
                  <a:gd name="T21" fmla="*/ 5 h 7"/>
                  <a:gd name="T22" fmla="*/ 5 w 14"/>
                  <a:gd name="T23" fmla="*/ 3 h 7"/>
                  <a:gd name="T24" fmla="*/ 6 w 14"/>
                  <a:gd name="T25" fmla="*/ 5 h 7"/>
                  <a:gd name="T26" fmla="*/ 6 w 14"/>
                  <a:gd name="T27" fmla="*/ 2 h 7"/>
                  <a:gd name="T28" fmla="*/ 8 w 14"/>
                  <a:gd name="T29" fmla="*/ 3 h 7"/>
                  <a:gd name="T30" fmla="*/ 10 w 14"/>
                  <a:gd name="T31" fmla="*/ 3 h 7"/>
                  <a:gd name="T32" fmla="*/ 13 w 14"/>
                  <a:gd name="T33" fmla="*/ 0 h 7"/>
                  <a:gd name="T34" fmla="*/ 14 w 14"/>
                  <a:gd name="T35" fmla="*/ 1 h 7"/>
                  <a:gd name="T36" fmla="*/ 14 w 14"/>
                  <a:gd name="T3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7">
                    <a:moveTo>
                      <a:pt x="14" y="2"/>
                    </a:moveTo>
                    <a:lnTo>
                      <a:pt x="13" y="3"/>
                    </a:lnTo>
                    <a:lnTo>
                      <a:pt x="12" y="3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4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86" name="Freeform 1455"/>
              <p:cNvSpPr>
                <a:spLocks/>
              </p:cNvSpPr>
              <p:nvPr/>
            </p:nvSpPr>
            <p:spPr bwMode="auto">
              <a:xfrm>
                <a:off x="2864" y="1180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87" name="Freeform 1456"/>
              <p:cNvSpPr>
                <a:spLocks/>
              </p:cNvSpPr>
              <p:nvPr/>
            </p:nvSpPr>
            <p:spPr bwMode="auto">
              <a:xfrm>
                <a:off x="2865" y="1186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0 w 4"/>
                  <a:gd name="T3" fmla="*/ 2 h 2"/>
                  <a:gd name="T4" fmla="*/ 2 w 4"/>
                  <a:gd name="T5" fmla="*/ 0 h 2"/>
                  <a:gd name="T6" fmla="*/ 4 w 4"/>
                  <a:gd name="T7" fmla="*/ 2 h 2"/>
                  <a:gd name="T8" fmla="*/ 2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88" name="Freeform 1457"/>
              <p:cNvSpPr>
                <a:spLocks/>
              </p:cNvSpPr>
              <p:nvPr/>
            </p:nvSpPr>
            <p:spPr bwMode="auto">
              <a:xfrm>
                <a:off x="2871" y="1162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0 w 6"/>
                  <a:gd name="T3" fmla="*/ 5 h 8"/>
                  <a:gd name="T4" fmla="*/ 2 w 6"/>
                  <a:gd name="T5" fmla="*/ 4 h 8"/>
                  <a:gd name="T6" fmla="*/ 6 w 6"/>
                  <a:gd name="T7" fmla="*/ 0 h 8"/>
                  <a:gd name="T8" fmla="*/ 6 w 6"/>
                  <a:gd name="T9" fmla="*/ 4 h 8"/>
                  <a:gd name="T10" fmla="*/ 4 w 6"/>
                  <a:gd name="T11" fmla="*/ 5 h 8"/>
                  <a:gd name="T12" fmla="*/ 2 w 6"/>
                  <a:gd name="T13" fmla="*/ 6 h 8"/>
                  <a:gd name="T14" fmla="*/ 1 w 6"/>
                  <a:gd name="T15" fmla="*/ 6 h 8"/>
                  <a:gd name="T16" fmla="*/ 1 w 6"/>
                  <a:gd name="T17" fmla="*/ 8 h 8"/>
                  <a:gd name="T18" fmla="*/ 0 w 6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5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89" name="Freeform 1458"/>
              <p:cNvSpPr>
                <a:spLocks/>
              </p:cNvSpPr>
              <p:nvPr/>
            </p:nvSpPr>
            <p:spPr bwMode="auto">
              <a:xfrm>
                <a:off x="2871" y="1186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90" name="Freeform 1459"/>
              <p:cNvSpPr>
                <a:spLocks/>
              </p:cNvSpPr>
              <p:nvPr/>
            </p:nvSpPr>
            <p:spPr bwMode="auto">
              <a:xfrm>
                <a:off x="2878" y="117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1 h 2"/>
                  <a:gd name="T4" fmla="*/ 1 w 3"/>
                  <a:gd name="T5" fmla="*/ 0 h 2"/>
                  <a:gd name="T6" fmla="*/ 3 w 3"/>
                  <a:gd name="T7" fmla="*/ 1 h 2"/>
                  <a:gd name="T8" fmla="*/ 1 w 3"/>
                  <a:gd name="T9" fmla="*/ 2 h 2"/>
                  <a:gd name="T10" fmla="*/ 0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91" name="Freeform 1460"/>
              <p:cNvSpPr>
                <a:spLocks/>
              </p:cNvSpPr>
              <p:nvPr/>
            </p:nvSpPr>
            <p:spPr bwMode="auto">
              <a:xfrm>
                <a:off x="2879" y="1168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0 w 4"/>
                  <a:gd name="T3" fmla="*/ 0 h 2"/>
                  <a:gd name="T4" fmla="*/ 2 w 4"/>
                  <a:gd name="T5" fmla="*/ 1 h 2"/>
                  <a:gd name="T6" fmla="*/ 4 w 4"/>
                  <a:gd name="T7" fmla="*/ 1 h 2"/>
                  <a:gd name="T8" fmla="*/ 3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92" name="Freeform 1461"/>
              <p:cNvSpPr>
                <a:spLocks/>
              </p:cNvSpPr>
              <p:nvPr/>
            </p:nvSpPr>
            <p:spPr bwMode="auto">
              <a:xfrm>
                <a:off x="2884" y="1157"/>
                <a:ext cx="14" cy="10"/>
              </a:xfrm>
              <a:custGeom>
                <a:avLst/>
                <a:gdLst>
                  <a:gd name="T0" fmla="*/ 14 w 14"/>
                  <a:gd name="T1" fmla="*/ 3 h 10"/>
                  <a:gd name="T2" fmla="*/ 12 w 14"/>
                  <a:gd name="T3" fmla="*/ 4 h 10"/>
                  <a:gd name="T4" fmla="*/ 14 w 14"/>
                  <a:gd name="T5" fmla="*/ 5 h 10"/>
                  <a:gd name="T6" fmla="*/ 12 w 14"/>
                  <a:gd name="T7" fmla="*/ 5 h 10"/>
                  <a:gd name="T8" fmla="*/ 11 w 14"/>
                  <a:gd name="T9" fmla="*/ 7 h 10"/>
                  <a:gd name="T10" fmla="*/ 14 w 14"/>
                  <a:gd name="T11" fmla="*/ 7 h 10"/>
                  <a:gd name="T12" fmla="*/ 11 w 14"/>
                  <a:gd name="T13" fmla="*/ 9 h 10"/>
                  <a:gd name="T14" fmla="*/ 6 w 14"/>
                  <a:gd name="T15" fmla="*/ 9 h 10"/>
                  <a:gd name="T16" fmla="*/ 5 w 14"/>
                  <a:gd name="T17" fmla="*/ 10 h 10"/>
                  <a:gd name="T18" fmla="*/ 0 w 14"/>
                  <a:gd name="T19" fmla="*/ 10 h 10"/>
                  <a:gd name="T20" fmla="*/ 2 w 14"/>
                  <a:gd name="T21" fmla="*/ 9 h 10"/>
                  <a:gd name="T22" fmla="*/ 4 w 14"/>
                  <a:gd name="T23" fmla="*/ 7 h 10"/>
                  <a:gd name="T24" fmla="*/ 2 w 14"/>
                  <a:gd name="T25" fmla="*/ 7 h 10"/>
                  <a:gd name="T26" fmla="*/ 4 w 14"/>
                  <a:gd name="T27" fmla="*/ 7 h 10"/>
                  <a:gd name="T28" fmla="*/ 3 w 14"/>
                  <a:gd name="T29" fmla="*/ 6 h 10"/>
                  <a:gd name="T30" fmla="*/ 4 w 14"/>
                  <a:gd name="T31" fmla="*/ 5 h 10"/>
                  <a:gd name="T32" fmla="*/ 3 w 14"/>
                  <a:gd name="T33" fmla="*/ 5 h 10"/>
                  <a:gd name="T34" fmla="*/ 4 w 14"/>
                  <a:gd name="T35" fmla="*/ 4 h 10"/>
                  <a:gd name="T36" fmla="*/ 8 w 14"/>
                  <a:gd name="T37" fmla="*/ 4 h 10"/>
                  <a:gd name="T38" fmla="*/ 6 w 14"/>
                  <a:gd name="T39" fmla="*/ 3 h 10"/>
                  <a:gd name="T40" fmla="*/ 6 w 14"/>
                  <a:gd name="T41" fmla="*/ 1 h 10"/>
                  <a:gd name="T42" fmla="*/ 9 w 14"/>
                  <a:gd name="T43" fmla="*/ 3 h 10"/>
                  <a:gd name="T44" fmla="*/ 8 w 14"/>
                  <a:gd name="T45" fmla="*/ 0 h 10"/>
                  <a:gd name="T46" fmla="*/ 9 w 14"/>
                  <a:gd name="T47" fmla="*/ 1 h 10"/>
                  <a:gd name="T48" fmla="*/ 11 w 14"/>
                  <a:gd name="T49" fmla="*/ 1 h 10"/>
                  <a:gd name="T50" fmla="*/ 11 w 14"/>
                  <a:gd name="T51" fmla="*/ 3 h 10"/>
                  <a:gd name="T52" fmla="*/ 14 w 14"/>
                  <a:gd name="T53" fmla="*/ 1 h 10"/>
                  <a:gd name="T54" fmla="*/ 14 w 14"/>
                  <a:gd name="T5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" h="10">
                    <a:moveTo>
                      <a:pt x="14" y="3"/>
                    </a:moveTo>
                    <a:lnTo>
                      <a:pt x="12" y="4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1" y="9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4" y="1"/>
                    </a:lnTo>
                    <a:lnTo>
                      <a:pt x="14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93" name="Freeform 1462"/>
              <p:cNvSpPr>
                <a:spLocks/>
              </p:cNvSpPr>
              <p:nvPr/>
            </p:nvSpPr>
            <p:spPr bwMode="auto">
              <a:xfrm>
                <a:off x="2886" y="117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94" name="Freeform 1463"/>
              <p:cNvSpPr>
                <a:spLocks/>
              </p:cNvSpPr>
              <p:nvPr/>
            </p:nvSpPr>
            <p:spPr bwMode="auto">
              <a:xfrm>
                <a:off x="2888" y="1170"/>
                <a:ext cx="4" cy="2"/>
              </a:xfrm>
              <a:custGeom>
                <a:avLst/>
                <a:gdLst>
                  <a:gd name="T0" fmla="*/ 1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2 w 4"/>
                  <a:gd name="T7" fmla="*/ 2 h 2"/>
                  <a:gd name="T8" fmla="*/ 1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95" name="Freeform 1464"/>
              <p:cNvSpPr>
                <a:spLocks/>
              </p:cNvSpPr>
              <p:nvPr/>
            </p:nvSpPr>
            <p:spPr bwMode="auto">
              <a:xfrm>
                <a:off x="2892" y="116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96" name="Freeform 1465"/>
              <p:cNvSpPr>
                <a:spLocks/>
              </p:cNvSpPr>
              <p:nvPr/>
            </p:nvSpPr>
            <p:spPr bwMode="auto">
              <a:xfrm>
                <a:off x="2948" y="1138"/>
                <a:ext cx="8" cy="7"/>
              </a:xfrm>
              <a:custGeom>
                <a:avLst/>
                <a:gdLst>
                  <a:gd name="T0" fmla="*/ 3 w 8"/>
                  <a:gd name="T1" fmla="*/ 7 h 7"/>
                  <a:gd name="T2" fmla="*/ 3 w 8"/>
                  <a:gd name="T3" fmla="*/ 4 h 7"/>
                  <a:gd name="T4" fmla="*/ 0 w 8"/>
                  <a:gd name="T5" fmla="*/ 4 h 7"/>
                  <a:gd name="T6" fmla="*/ 0 w 8"/>
                  <a:gd name="T7" fmla="*/ 3 h 7"/>
                  <a:gd name="T8" fmla="*/ 2 w 8"/>
                  <a:gd name="T9" fmla="*/ 2 h 7"/>
                  <a:gd name="T10" fmla="*/ 5 w 8"/>
                  <a:gd name="T11" fmla="*/ 2 h 7"/>
                  <a:gd name="T12" fmla="*/ 5 w 8"/>
                  <a:gd name="T13" fmla="*/ 0 h 7"/>
                  <a:gd name="T14" fmla="*/ 8 w 8"/>
                  <a:gd name="T15" fmla="*/ 0 h 7"/>
                  <a:gd name="T16" fmla="*/ 6 w 8"/>
                  <a:gd name="T17" fmla="*/ 2 h 7"/>
                  <a:gd name="T18" fmla="*/ 8 w 8"/>
                  <a:gd name="T19" fmla="*/ 3 h 7"/>
                  <a:gd name="T20" fmla="*/ 6 w 8"/>
                  <a:gd name="T21" fmla="*/ 4 h 7"/>
                  <a:gd name="T22" fmla="*/ 4 w 8"/>
                  <a:gd name="T23" fmla="*/ 4 h 7"/>
                  <a:gd name="T24" fmla="*/ 3 w 8"/>
                  <a:gd name="T2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7">
                    <a:moveTo>
                      <a:pt x="3" y="7"/>
                    </a:moveTo>
                    <a:lnTo>
                      <a:pt x="3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97" name="Freeform 1466"/>
              <p:cNvSpPr>
                <a:spLocks/>
              </p:cNvSpPr>
              <p:nvPr/>
            </p:nvSpPr>
            <p:spPr bwMode="auto">
              <a:xfrm>
                <a:off x="2898" y="1152"/>
                <a:ext cx="9" cy="6"/>
              </a:xfrm>
              <a:custGeom>
                <a:avLst/>
                <a:gdLst>
                  <a:gd name="T0" fmla="*/ 1 w 9"/>
                  <a:gd name="T1" fmla="*/ 6 h 6"/>
                  <a:gd name="T2" fmla="*/ 0 w 9"/>
                  <a:gd name="T3" fmla="*/ 6 h 6"/>
                  <a:gd name="T4" fmla="*/ 1 w 9"/>
                  <a:gd name="T5" fmla="*/ 4 h 6"/>
                  <a:gd name="T6" fmla="*/ 3 w 9"/>
                  <a:gd name="T7" fmla="*/ 5 h 6"/>
                  <a:gd name="T8" fmla="*/ 1 w 9"/>
                  <a:gd name="T9" fmla="*/ 4 h 6"/>
                  <a:gd name="T10" fmla="*/ 3 w 9"/>
                  <a:gd name="T11" fmla="*/ 3 h 6"/>
                  <a:gd name="T12" fmla="*/ 6 w 9"/>
                  <a:gd name="T13" fmla="*/ 4 h 6"/>
                  <a:gd name="T14" fmla="*/ 3 w 9"/>
                  <a:gd name="T15" fmla="*/ 3 h 6"/>
                  <a:gd name="T16" fmla="*/ 4 w 9"/>
                  <a:gd name="T17" fmla="*/ 1 h 6"/>
                  <a:gd name="T18" fmla="*/ 6 w 9"/>
                  <a:gd name="T19" fmla="*/ 3 h 6"/>
                  <a:gd name="T20" fmla="*/ 7 w 9"/>
                  <a:gd name="T21" fmla="*/ 1 h 6"/>
                  <a:gd name="T22" fmla="*/ 6 w 9"/>
                  <a:gd name="T23" fmla="*/ 0 h 6"/>
                  <a:gd name="T24" fmla="*/ 8 w 9"/>
                  <a:gd name="T25" fmla="*/ 0 h 6"/>
                  <a:gd name="T26" fmla="*/ 9 w 9"/>
                  <a:gd name="T27" fmla="*/ 1 h 6"/>
                  <a:gd name="T28" fmla="*/ 9 w 9"/>
                  <a:gd name="T29" fmla="*/ 3 h 6"/>
                  <a:gd name="T30" fmla="*/ 7 w 9"/>
                  <a:gd name="T31" fmla="*/ 4 h 6"/>
                  <a:gd name="T32" fmla="*/ 8 w 9"/>
                  <a:gd name="T33" fmla="*/ 5 h 6"/>
                  <a:gd name="T34" fmla="*/ 6 w 9"/>
                  <a:gd name="T35" fmla="*/ 5 h 6"/>
                  <a:gd name="T36" fmla="*/ 3 w 9"/>
                  <a:gd name="T37" fmla="*/ 6 h 6"/>
                  <a:gd name="T38" fmla="*/ 1 w 9"/>
                  <a:gd name="T3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1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98" name="Freeform 1467"/>
              <p:cNvSpPr>
                <a:spLocks/>
              </p:cNvSpPr>
              <p:nvPr/>
            </p:nvSpPr>
            <p:spPr bwMode="auto">
              <a:xfrm>
                <a:off x="2973" y="1128"/>
                <a:ext cx="11" cy="4"/>
              </a:xfrm>
              <a:custGeom>
                <a:avLst/>
                <a:gdLst>
                  <a:gd name="T0" fmla="*/ 11 w 11"/>
                  <a:gd name="T1" fmla="*/ 1 h 4"/>
                  <a:gd name="T2" fmla="*/ 9 w 11"/>
                  <a:gd name="T3" fmla="*/ 2 h 4"/>
                  <a:gd name="T4" fmla="*/ 7 w 11"/>
                  <a:gd name="T5" fmla="*/ 4 h 4"/>
                  <a:gd name="T6" fmla="*/ 4 w 11"/>
                  <a:gd name="T7" fmla="*/ 2 h 4"/>
                  <a:gd name="T8" fmla="*/ 3 w 11"/>
                  <a:gd name="T9" fmla="*/ 4 h 4"/>
                  <a:gd name="T10" fmla="*/ 2 w 11"/>
                  <a:gd name="T11" fmla="*/ 2 h 4"/>
                  <a:gd name="T12" fmla="*/ 0 w 11"/>
                  <a:gd name="T13" fmla="*/ 2 h 4"/>
                  <a:gd name="T14" fmla="*/ 1 w 11"/>
                  <a:gd name="T15" fmla="*/ 1 h 4"/>
                  <a:gd name="T16" fmla="*/ 3 w 11"/>
                  <a:gd name="T17" fmla="*/ 1 h 4"/>
                  <a:gd name="T18" fmla="*/ 4 w 11"/>
                  <a:gd name="T19" fmla="*/ 0 h 4"/>
                  <a:gd name="T20" fmla="*/ 7 w 11"/>
                  <a:gd name="T21" fmla="*/ 0 h 4"/>
                  <a:gd name="T22" fmla="*/ 7 w 11"/>
                  <a:gd name="T23" fmla="*/ 2 h 4"/>
                  <a:gd name="T24" fmla="*/ 9 w 11"/>
                  <a:gd name="T25" fmla="*/ 2 h 4"/>
                  <a:gd name="T26" fmla="*/ 11 w 11"/>
                  <a:gd name="T2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4">
                    <a:moveTo>
                      <a:pt x="11" y="1"/>
                    </a:moveTo>
                    <a:lnTo>
                      <a:pt x="9" y="2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99" name="Freeform 1468"/>
              <p:cNvSpPr>
                <a:spLocks/>
              </p:cNvSpPr>
              <p:nvPr/>
            </p:nvSpPr>
            <p:spPr bwMode="auto">
              <a:xfrm>
                <a:off x="2905" y="114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00" name="Freeform 1469"/>
              <p:cNvSpPr>
                <a:spLocks/>
              </p:cNvSpPr>
              <p:nvPr/>
            </p:nvSpPr>
            <p:spPr bwMode="auto">
              <a:xfrm>
                <a:off x="2905" y="1149"/>
                <a:ext cx="10" cy="4"/>
              </a:xfrm>
              <a:custGeom>
                <a:avLst/>
                <a:gdLst>
                  <a:gd name="T0" fmla="*/ 4 w 10"/>
                  <a:gd name="T1" fmla="*/ 4 h 4"/>
                  <a:gd name="T2" fmla="*/ 2 w 10"/>
                  <a:gd name="T3" fmla="*/ 3 h 4"/>
                  <a:gd name="T4" fmla="*/ 0 w 10"/>
                  <a:gd name="T5" fmla="*/ 2 h 4"/>
                  <a:gd name="T6" fmla="*/ 2 w 10"/>
                  <a:gd name="T7" fmla="*/ 0 h 4"/>
                  <a:gd name="T8" fmla="*/ 7 w 10"/>
                  <a:gd name="T9" fmla="*/ 0 h 4"/>
                  <a:gd name="T10" fmla="*/ 10 w 10"/>
                  <a:gd name="T11" fmla="*/ 1 h 4"/>
                  <a:gd name="T12" fmla="*/ 6 w 10"/>
                  <a:gd name="T13" fmla="*/ 4 h 4"/>
                  <a:gd name="T14" fmla="*/ 4 w 10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">
                    <a:moveTo>
                      <a:pt x="4" y="4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01" name="Freeform 1470"/>
              <p:cNvSpPr>
                <a:spLocks/>
              </p:cNvSpPr>
              <p:nvPr/>
            </p:nvSpPr>
            <p:spPr bwMode="auto">
              <a:xfrm>
                <a:off x="2958" y="1130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1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02" name="Freeform 1471"/>
              <p:cNvSpPr>
                <a:spLocks/>
              </p:cNvSpPr>
              <p:nvPr/>
            </p:nvSpPr>
            <p:spPr bwMode="auto">
              <a:xfrm>
                <a:off x="2907" y="115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03" name="Rectangle 1472"/>
              <p:cNvSpPr>
                <a:spLocks noChangeArrowheads="1"/>
              </p:cNvSpPr>
              <p:nvPr/>
            </p:nvSpPr>
            <p:spPr bwMode="auto">
              <a:xfrm>
                <a:off x="2909" y="1145"/>
                <a:ext cx="1" cy="2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04" name="Freeform 1473"/>
              <p:cNvSpPr>
                <a:spLocks/>
              </p:cNvSpPr>
              <p:nvPr/>
            </p:nvSpPr>
            <p:spPr bwMode="auto">
              <a:xfrm>
                <a:off x="2911" y="114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05" name="Freeform 1474"/>
              <p:cNvSpPr>
                <a:spLocks/>
              </p:cNvSpPr>
              <p:nvPr/>
            </p:nvSpPr>
            <p:spPr bwMode="auto">
              <a:xfrm>
                <a:off x="2912" y="1150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3 w 5"/>
                  <a:gd name="T3" fmla="*/ 0 h 2"/>
                  <a:gd name="T4" fmla="*/ 5 w 5"/>
                  <a:gd name="T5" fmla="*/ 0 h 2"/>
                  <a:gd name="T6" fmla="*/ 3 w 5"/>
                  <a:gd name="T7" fmla="*/ 2 h 2"/>
                  <a:gd name="T8" fmla="*/ 0 w 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06" name="Freeform 1475"/>
              <p:cNvSpPr>
                <a:spLocks/>
              </p:cNvSpPr>
              <p:nvPr/>
            </p:nvSpPr>
            <p:spPr bwMode="auto">
              <a:xfrm>
                <a:off x="2913" y="1145"/>
                <a:ext cx="5" cy="4"/>
              </a:xfrm>
              <a:custGeom>
                <a:avLst/>
                <a:gdLst>
                  <a:gd name="T0" fmla="*/ 4 w 5"/>
                  <a:gd name="T1" fmla="*/ 4 h 4"/>
                  <a:gd name="T2" fmla="*/ 2 w 5"/>
                  <a:gd name="T3" fmla="*/ 4 h 4"/>
                  <a:gd name="T4" fmla="*/ 2 w 5"/>
                  <a:gd name="T5" fmla="*/ 1 h 4"/>
                  <a:gd name="T6" fmla="*/ 0 w 5"/>
                  <a:gd name="T7" fmla="*/ 0 h 4"/>
                  <a:gd name="T8" fmla="*/ 2 w 5"/>
                  <a:gd name="T9" fmla="*/ 0 h 4"/>
                  <a:gd name="T10" fmla="*/ 4 w 5"/>
                  <a:gd name="T11" fmla="*/ 1 h 4"/>
                  <a:gd name="T12" fmla="*/ 5 w 5"/>
                  <a:gd name="T13" fmla="*/ 2 h 4"/>
                  <a:gd name="T14" fmla="*/ 4 w 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4" y="4"/>
                    </a:moveTo>
                    <a:lnTo>
                      <a:pt x="2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07" name="Freeform 1476"/>
              <p:cNvSpPr>
                <a:spLocks/>
              </p:cNvSpPr>
              <p:nvPr/>
            </p:nvSpPr>
            <p:spPr bwMode="auto">
              <a:xfrm>
                <a:off x="2944" y="1142"/>
                <a:ext cx="4" cy="3"/>
              </a:xfrm>
              <a:custGeom>
                <a:avLst/>
                <a:gdLst>
                  <a:gd name="T0" fmla="*/ 3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1 w 4"/>
                  <a:gd name="T7" fmla="*/ 3 h 3"/>
                  <a:gd name="T8" fmla="*/ 0 w 4"/>
                  <a:gd name="T9" fmla="*/ 2 h 3"/>
                  <a:gd name="T10" fmla="*/ 1 w 4"/>
                  <a:gd name="T11" fmla="*/ 0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4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08" name="Freeform 1477"/>
              <p:cNvSpPr>
                <a:spLocks/>
              </p:cNvSpPr>
              <p:nvPr/>
            </p:nvSpPr>
            <p:spPr bwMode="auto">
              <a:xfrm>
                <a:off x="2968" y="112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09" name="Freeform 1478"/>
              <p:cNvSpPr>
                <a:spLocks/>
              </p:cNvSpPr>
              <p:nvPr/>
            </p:nvSpPr>
            <p:spPr bwMode="auto">
              <a:xfrm>
                <a:off x="2959" y="1129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10" name="Freeform 1479"/>
              <p:cNvSpPr>
                <a:spLocks/>
              </p:cNvSpPr>
              <p:nvPr/>
            </p:nvSpPr>
            <p:spPr bwMode="auto">
              <a:xfrm>
                <a:off x="2922" y="1145"/>
                <a:ext cx="5" cy="4"/>
              </a:xfrm>
              <a:custGeom>
                <a:avLst/>
                <a:gdLst>
                  <a:gd name="T0" fmla="*/ 2 w 5"/>
                  <a:gd name="T1" fmla="*/ 4 h 4"/>
                  <a:gd name="T2" fmla="*/ 0 w 5"/>
                  <a:gd name="T3" fmla="*/ 4 h 4"/>
                  <a:gd name="T4" fmla="*/ 0 w 5"/>
                  <a:gd name="T5" fmla="*/ 1 h 4"/>
                  <a:gd name="T6" fmla="*/ 2 w 5"/>
                  <a:gd name="T7" fmla="*/ 0 h 4"/>
                  <a:gd name="T8" fmla="*/ 3 w 5"/>
                  <a:gd name="T9" fmla="*/ 0 h 4"/>
                  <a:gd name="T10" fmla="*/ 5 w 5"/>
                  <a:gd name="T11" fmla="*/ 2 h 4"/>
                  <a:gd name="T12" fmla="*/ 3 w 5"/>
                  <a:gd name="T13" fmla="*/ 4 h 4"/>
                  <a:gd name="T14" fmla="*/ 2 w 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11" name="Freeform 1480"/>
              <p:cNvSpPr>
                <a:spLocks/>
              </p:cNvSpPr>
              <p:nvPr/>
            </p:nvSpPr>
            <p:spPr bwMode="auto">
              <a:xfrm>
                <a:off x="2867" y="1169"/>
                <a:ext cx="16" cy="12"/>
              </a:xfrm>
              <a:custGeom>
                <a:avLst/>
                <a:gdLst>
                  <a:gd name="T0" fmla="*/ 5 w 16"/>
                  <a:gd name="T1" fmla="*/ 9 h 12"/>
                  <a:gd name="T2" fmla="*/ 3 w 16"/>
                  <a:gd name="T3" fmla="*/ 10 h 12"/>
                  <a:gd name="T4" fmla="*/ 0 w 16"/>
                  <a:gd name="T5" fmla="*/ 12 h 12"/>
                  <a:gd name="T6" fmla="*/ 0 w 16"/>
                  <a:gd name="T7" fmla="*/ 10 h 12"/>
                  <a:gd name="T8" fmla="*/ 2 w 16"/>
                  <a:gd name="T9" fmla="*/ 9 h 12"/>
                  <a:gd name="T10" fmla="*/ 2 w 16"/>
                  <a:gd name="T11" fmla="*/ 8 h 12"/>
                  <a:gd name="T12" fmla="*/ 3 w 16"/>
                  <a:gd name="T13" fmla="*/ 6 h 12"/>
                  <a:gd name="T14" fmla="*/ 5 w 16"/>
                  <a:gd name="T15" fmla="*/ 6 h 12"/>
                  <a:gd name="T16" fmla="*/ 4 w 16"/>
                  <a:gd name="T17" fmla="*/ 4 h 12"/>
                  <a:gd name="T18" fmla="*/ 5 w 16"/>
                  <a:gd name="T19" fmla="*/ 4 h 12"/>
                  <a:gd name="T20" fmla="*/ 4 w 16"/>
                  <a:gd name="T21" fmla="*/ 3 h 12"/>
                  <a:gd name="T22" fmla="*/ 5 w 16"/>
                  <a:gd name="T23" fmla="*/ 3 h 12"/>
                  <a:gd name="T24" fmla="*/ 5 w 16"/>
                  <a:gd name="T25" fmla="*/ 0 h 12"/>
                  <a:gd name="T26" fmla="*/ 9 w 16"/>
                  <a:gd name="T27" fmla="*/ 0 h 12"/>
                  <a:gd name="T28" fmla="*/ 9 w 16"/>
                  <a:gd name="T29" fmla="*/ 3 h 12"/>
                  <a:gd name="T30" fmla="*/ 8 w 16"/>
                  <a:gd name="T31" fmla="*/ 4 h 12"/>
                  <a:gd name="T32" fmla="*/ 9 w 16"/>
                  <a:gd name="T33" fmla="*/ 3 h 12"/>
                  <a:gd name="T34" fmla="*/ 9 w 16"/>
                  <a:gd name="T35" fmla="*/ 5 h 12"/>
                  <a:gd name="T36" fmla="*/ 6 w 16"/>
                  <a:gd name="T37" fmla="*/ 8 h 12"/>
                  <a:gd name="T38" fmla="*/ 9 w 16"/>
                  <a:gd name="T39" fmla="*/ 5 h 12"/>
                  <a:gd name="T40" fmla="*/ 11 w 16"/>
                  <a:gd name="T41" fmla="*/ 4 h 12"/>
                  <a:gd name="T42" fmla="*/ 10 w 16"/>
                  <a:gd name="T43" fmla="*/ 1 h 12"/>
                  <a:gd name="T44" fmla="*/ 12 w 16"/>
                  <a:gd name="T45" fmla="*/ 3 h 12"/>
                  <a:gd name="T46" fmla="*/ 15 w 16"/>
                  <a:gd name="T47" fmla="*/ 1 h 12"/>
                  <a:gd name="T48" fmla="*/ 16 w 16"/>
                  <a:gd name="T49" fmla="*/ 3 h 12"/>
                  <a:gd name="T50" fmla="*/ 16 w 16"/>
                  <a:gd name="T51" fmla="*/ 5 h 12"/>
                  <a:gd name="T52" fmla="*/ 14 w 16"/>
                  <a:gd name="T53" fmla="*/ 8 h 12"/>
                  <a:gd name="T54" fmla="*/ 10 w 16"/>
                  <a:gd name="T55" fmla="*/ 8 h 12"/>
                  <a:gd name="T56" fmla="*/ 10 w 16"/>
                  <a:gd name="T57" fmla="*/ 9 h 12"/>
                  <a:gd name="T58" fmla="*/ 9 w 16"/>
                  <a:gd name="T59" fmla="*/ 10 h 12"/>
                  <a:gd name="T60" fmla="*/ 8 w 16"/>
                  <a:gd name="T61" fmla="*/ 9 h 12"/>
                  <a:gd name="T62" fmla="*/ 6 w 16"/>
                  <a:gd name="T63" fmla="*/ 10 h 12"/>
                  <a:gd name="T64" fmla="*/ 4 w 16"/>
                  <a:gd name="T65" fmla="*/ 11 h 12"/>
                  <a:gd name="T66" fmla="*/ 5 w 16"/>
                  <a:gd name="T6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" h="12">
                    <a:moveTo>
                      <a:pt x="5" y="9"/>
                    </a:moveTo>
                    <a:lnTo>
                      <a:pt x="3" y="10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6" y="8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8" y="9"/>
                    </a:lnTo>
                    <a:lnTo>
                      <a:pt x="6" y="10"/>
                    </a:lnTo>
                    <a:lnTo>
                      <a:pt x="4" y="11"/>
                    </a:lnTo>
                    <a:lnTo>
                      <a:pt x="5" y="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12" name="Freeform 1481"/>
              <p:cNvSpPr>
                <a:spLocks/>
              </p:cNvSpPr>
              <p:nvPr/>
            </p:nvSpPr>
            <p:spPr bwMode="auto">
              <a:xfrm>
                <a:off x="2761" y="1129"/>
                <a:ext cx="272" cy="223"/>
              </a:xfrm>
              <a:custGeom>
                <a:avLst/>
                <a:gdLst>
                  <a:gd name="T0" fmla="*/ 13 w 272"/>
                  <a:gd name="T1" fmla="*/ 218 h 223"/>
                  <a:gd name="T2" fmla="*/ 13 w 272"/>
                  <a:gd name="T3" fmla="*/ 203 h 223"/>
                  <a:gd name="T4" fmla="*/ 8 w 272"/>
                  <a:gd name="T5" fmla="*/ 202 h 223"/>
                  <a:gd name="T6" fmla="*/ 10 w 272"/>
                  <a:gd name="T7" fmla="*/ 193 h 223"/>
                  <a:gd name="T8" fmla="*/ 14 w 272"/>
                  <a:gd name="T9" fmla="*/ 185 h 223"/>
                  <a:gd name="T10" fmla="*/ 10 w 272"/>
                  <a:gd name="T11" fmla="*/ 182 h 223"/>
                  <a:gd name="T12" fmla="*/ 2 w 272"/>
                  <a:gd name="T13" fmla="*/ 177 h 223"/>
                  <a:gd name="T14" fmla="*/ 27 w 272"/>
                  <a:gd name="T15" fmla="*/ 173 h 223"/>
                  <a:gd name="T16" fmla="*/ 14 w 272"/>
                  <a:gd name="T17" fmla="*/ 174 h 223"/>
                  <a:gd name="T18" fmla="*/ 2 w 272"/>
                  <a:gd name="T19" fmla="*/ 166 h 223"/>
                  <a:gd name="T20" fmla="*/ 17 w 272"/>
                  <a:gd name="T21" fmla="*/ 162 h 223"/>
                  <a:gd name="T22" fmla="*/ 11 w 272"/>
                  <a:gd name="T23" fmla="*/ 158 h 223"/>
                  <a:gd name="T24" fmla="*/ 21 w 272"/>
                  <a:gd name="T25" fmla="*/ 158 h 223"/>
                  <a:gd name="T26" fmla="*/ 27 w 272"/>
                  <a:gd name="T27" fmla="*/ 151 h 223"/>
                  <a:gd name="T28" fmla="*/ 22 w 272"/>
                  <a:gd name="T29" fmla="*/ 145 h 223"/>
                  <a:gd name="T30" fmla="*/ 36 w 272"/>
                  <a:gd name="T31" fmla="*/ 146 h 223"/>
                  <a:gd name="T32" fmla="*/ 47 w 272"/>
                  <a:gd name="T33" fmla="*/ 138 h 223"/>
                  <a:gd name="T34" fmla="*/ 56 w 272"/>
                  <a:gd name="T35" fmla="*/ 136 h 223"/>
                  <a:gd name="T36" fmla="*/ 59 w 272"/>
                  <a:gd name="T37" fmla="*/ 133 h 223"/>
                  <a:gd name="T38" fmla="*/ 53 w 272"/>
                  <a:gd name="T39" fmla="*/ 128 h 223"/>
                  <a:gd name="T40" fmla="*/ 74 w 272"/>
                  <a:gd name="T41" fmla="*/ 119 h 223"/>
                  <a:gd name="T42" fmla="*/ 66 w 272"/>
                  <a:gd name="T43" fmla="*/ 115 h 223"/>
                  <a:gd name="T44" fmla="*/ 83 w 272"/>
                  <a:gd name="T45" fmla="*/ 105 h 223"/>
                  <a:gd name="T46" fmla="*/ 80 w 272"/>
                  <a:gd name="T47" fmla="*/ 100 h 223"/>
                  <a:gd name="T48" fmla="*/ 82 w 272"/>
                  <a:gd name="T49" fmla="*/ 90 h 223"/>
                  <a:gd name="T50" fmla="*/ 86 w 272"/>
                  <a:gd name="T51" fmla="*/ 85 h 223"/>
                  <a:gd name="T52" fmla="*/ 93 w 272"/>
                  <a:gd name="T53" fmla="*/ 79 h 223"/>
                  <a:gd name="T54" fmla="*/ 108 w 272"/>
                  <a:gd name="T55" fmla="*/ 72 h 223"/>
                  <a:gd name="T56" fmla="*/ 109 w 272"/>
                  <a:gd name="T57" fmla="*/ 66 h 223"/>
                  <a:gd name="T58" fmla="*/ 112 w 272"/>
                  <a:gd name="T59" fmla="*/ 61 h 223"/>
                  <a:gd name="T60" fmla="*/ 114 w 272"/>
                  <a:gd name="T61" fmla="*/ 56 h 223"/>
                  <a:gd name="T62" fmla="*/ 122 w 272"/>
                  <a:gd name="T63" fmla="*/ 56 h 223"/>
                  <a:gd name="T64" fmla="*/ 129 w 272"/>
                  <a:gd name="T65" fmla="*/ 54 h 223"/>
                  <a:gd name="T66" fmla="*/ 127 w 272"/>
                  <a:gd name="T67" fmla="*/ 45 h 223"/>
                  <a:gd name="T68" fmla="*/ 137 w 272"/>
                  <a:gd name="T69" fmla="*/ 33 h 223"/>
                  <a:gd name="T70" fmla="*/ 150 w 272"/>
                  <a:gd name="T71" fmla="*/ 33 h 223"/>
                  <a:gd name="T72" fmla="*/ 155 w 272"/>
                  <a:gd name="T73" fmla="*/ 28 h 223"/>
                  <a:gd name="T74" fmla="*/ 161 w 272"/>
                  <a:gd name="T75" fmla="*/ 29 h 223"/>
                  <a:gd name="T76" fmla="*/ 177 w 272"/>
                  <a:gd name="T77" fmla="*/ 22 h 223"/>
                  <a:gd name="T78" fmla="*/ 181 w 272"/>
                  <a:gd name="T79" fmla="*/ 16 h 223"/>
                  <a:gd name="T80" fmla="*/ 192 w 272"/>
                  <a:gd name="T81" fmla="*/ 16 h 223"/>
                  <a:gd name="T82" fmla="*/ 206 w 272"/>
                  <a:gd name="T83" fmla="*/ 4 h 223"/>
                  <a:gd name="T84" fmla="*/ 210 w 272"/>
                  <a:gd name="T85" fmla="*/ 15 h 223"/>
                  <a:gd name="T86" fmla="*/ 224 w 272"/>
                  <a:gd name="T87" fmla="*/ 9 h 223"/>
                  <a:gd name="T88" fmla="*/ 233 w 272"/>
                  <a:gd name="T89" fmla="*/ 3 h 223"/>
                  <a:gd name="T90" fmla="*/ 241 w 272"/>
                  <a:gd name="T91" fmla="*/ 9 h 223"/>
                  <a:gd name="T92" fmla="*/ 261 w 272"/>
                  <a:gd name="T93" fmla="*/ 7 h 223"/>
                  <a:gd name="T94" fmla="*/ 259 w 272"/>
                  <a:gd name="T95" fmla="*/ 20 h 223"/>
                  <a:gd name="T96" fmla="*/ 261 w 272"/>
                  <a:gd name="T97" fmla="*/ 24 h 223"/>
                  <a:gd name="T98" fmla="*/ 254 w 272"/>
                  <a:gd name="T99" fmla="*/ 31 h 223"/>
                  <a:gd name="T100" fmla="*/ 218 w 272"/>
                  <a:gd name="T101" fmla="*/ 29 h 223"/>
                  <a:gd name="T102" fmla="*/ 186 w 272"/>
                  <a:gd name="T103" fmla="*/ 45 h 223"/>
                  <a:gd name="T104" fmla="*/ 155 w 272"/>
                  <a:gd name="T105" fmla="*/ 50 h 223"/>
                  <a:gd name="T106" fmla="*/ 120 w 272"/>
                  <a:gd name="T107" fmla="*/ 74 h 223"/>
                  <a:gd name="T108" fmla="*/ 96 w 272"/>
                  <a:gd name="T109" fmla="*/ 118 h 223"/>
                  <a:gd name="T110" fmla="*/ 77 w 272"/>
                  <a:gd name="T111" fmla="*/ 156 h 223"/>
                  <a:gd name="T112" fmla="*/ 79 w 272"/>
                  <a:gd name="T113" fmla="*/ 188 h 223"/>
                  <a:gd name="T114" fmla="*/ 60 w 272"/>
                  <a:gd name="T115" fmla="*/ 202 h 223"/>
                  <a:gd name="T116" fmla="*/ 57 w 272"/>
                  <a:gd name="T117" fmla="*/ 200 h 223"/>
                  <a:gd name="T118" fmla="*/ 33 w 272"/>
                  <a:gd name="T119" fmla="*/ 219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2" h="223">
                    <a:moveTo>
                      <a:pt x="30" y="222"/>
                    </a:moveTo>
                    <a:lnTo>
                      <a:pt x="28" y="223"/>
                    </a:lnTo>
                    <a:lnTo>
                      <a:pt x="27" y="223"/>
                    </a:lnTo>
                    <a:lnTo>
                      <a:pt x="24" y="222"/>
                    </a:lnTo>
                    <a:lnTo>
                      <a:pt x="23" y="223"/>
                    </a:lnTo>
                    <a:lnTo>
                      <a:pt x="22" y="221"/>
                    </a:lnTo>
                    <a:lnTo>
                      <a:pt x="21" y="222"/>
                    </a:lnTo>
                    <a:lnTo>
                      <a:pt x="22" y="221"/>
                    </a:lnTo>
                    <a:lnTo>
                      <a:pt x="21" y="221"/>
                    </a:lnTo>
                    <a:lnTo>
                      <a:pt x="18" y="222"/>
                    </a:lnTo>
                    <a:lnTo>
                      <a:pt x="17" y="221"/>
                    </a:lnTo>
                    <a:lnTo>
                      <a:pt x="18" y="221"/>
                    </a:lnTo>
                    <a:lnTo>
                      <a:pt x="19" y="219"/>
                    </a:lnTo>
                    <a:lnTo>
                      <a:pt x="16" y="219"/>
                    </a:lnTo>
                    <a:lnTo>
                      <a:pt x="14" y="218"/>
                    </a:lnTo>
                    <a:lnTo>
                      <a:pt x="13" y="218"/>
                    </a:lnTo>
                    <a:lnTo>
                      <a:pt x="11" y="216"/>
                    </a:lnTo>
                    <a:lnTo>
                      <a:pt x="8" y="214"/>
                    </a:lnTo>
                    <a:lnTo>
                      <a:pt x="6" y="212"/>
                    </a:lnTo>
                    <a:lnTo>
                      <a:pt x="6" y="210"/>
                    </a:lnTo>
                    <a:lnTo>
                      <a:pt x="7" y="208"/>
                    </a:lnTo>
                    <a:lnTo>
                      <a:pt x="11" y="208"/>
                    </a:lnTo>
                    <a:lnTo>
                      <a:pt x="12" y="210"/>
                    </a:lnTo>
                    <a:lnTo>
                      <a:pt x="13" y="210"/>
                    </a:lnTo>
                    <a:lnTo>
                      <a:pt x="12" y="208"/>
                    </a:lnTo>
                    <a:lnTo>
                      <a:pt x="13" y="207"/>
                    </a:lnTo>
                    <a:lnTo>
                      <a:pt x="17" y="207"/>
                    </a:lnTo>
                    <a:lnTo>
                      <a:pt x="13" y="207"/>
                    </a:lnTo>
                    <a:lnTo>
                      <a:pt x="12" y="208"/>
                    </a:lnTo>
                    <a:lnTo>
                      <a:pt x="11" y="207"/>
                    </a:lnTo>
                    <a:lnTo>
                      <a:pt x="12" y="206"/>
                    </a:lnTo>
                    <a:lnTo>
                      <a:pt x="13" y="203"/>
                    </a:lnTo>
                    <a:lnTo>
                      <a:pt x="14" y="203"/>
                    </a:lnTo>
                    <a:lnTo>
                      <a:pt x="17" y="202"/>
                    </a:lnTo>
                    <a:lnTo>
                      <a:pt x="14" y="202"/>
                    </a:lnTo>
                    <a:lnTo>
                      <a:pt x="13" y="203"/>
                    </a:lnTo>
                    <a:lnTo>
                      <a:pt x="13" y="201"/>
                    </a:lnTo>
                    <a:lnTo>
                      <a:pt x="12" y="202"/>
                    </a:lnTo>
                    <a:lnTo>
                      <a:pt x="16" y="199"/>
                    </a:lnTo>
                    <a:lnTo>
                      <a:pt x="14" y="200"/>
                    </a:lnTo>
                    <a:lnTo>
                      <a:pt x="14" y="197"/>
                    </a:lnTo>
                    <a:lnTo>
                      <a:pt x="13" y="199"/>
                    </a:lnTo>
                    <a:lnTo>
                      <a:pt x="13" y="201"/>
                    </a:lnTo>
                    <a:lnTo>
                      <a:pt x="11" y="201"/>
                    </a:lnTo>
                    <a:lnTo>
                      <a:pt x="12" y="200"/>
                    </a:lnTo>
                    <a:lnTo>
                      <a:pt x="11" y="200"/>
                    </a:lnTo>
                    <a:lnTo>
                      <a:pt x="8" y="201"/>
                    </a:lnTo>
                    <a:lnTo>
                      <a:pt x="8" y="202"/>
                    </a:lnTo>
                    <a:lnTo>
                      <a:pt x="7" y="201"/>
                    </a:lnTo>
                    <a:lnTo>
                      <a:pt x="7" y="202"/>
                    </a:lnTo>
                    <a:lnTo>
                      <a:pt x="6" y="201"/>
                    </a:lnTo>
                    <a:lnTo>
                      <a:pt x="5" y="202"/>
                    </a:lnTo>
                    <a:lnTo>
                      <a:pt x="4" y="201"/>
                    </a:lnTo>
                    <a:lnTo>
                      <a:pt x="4" y="197"/>
                    </a:lnTo>
                    <a:lnTo>
                      <a:pt x="5" y="196"/>
                    </a:lnTo>
                    <a:lnTo>
                      <a:pt x="6" y="199"/>
                    </a:lnTo>
                    <a:lnTo>
                      <a:pt x="5" y="200"/>
                    </a:lnTo>
                    <a:lnTo>
                      <a:pt x="6" y="199"/>
                    </a:lnTo>
                    <a:lnTo>
                      <a:pt x="6" y="197"/>
                    </a:lnTo>
                    <a:lnTo>
                      <a:pt x="11" y="197"/>
                    </a:lnTo>
                    <a:lnTo>
                      <a:pt x="14" y="194"/>
                    </a:lnTo>
                    <a:lnTo>
                      <a:pt x="13" y="195"/>
                    </a:lnTo>
                    <a:lnTo>
                      <a:pt x="8" y="195"/>
                    </a:lnTo>
                    <a:lnTo>
                      <a:pt x="10" y="193"/>
                    </a:lnTo>
                    <a:lnTo>
                      <a:pt x="11" y="193"/>
                    </a:lnTo>
                    <a:lnTo>
                      <a:pt x="11" y="191"/>
                    </a:lnTo>
                    <a:lnTo>
                      <a:pt x="13" y="190"/>
                    </a:lnTo>
                    <a:lnTo>
                      <a:pt x="12" y="189"/>
                    </a:lnTo>
                    <a:lnTo>
                      <a:pt x="14" y="186"/>
                    </a:lnTo>
                    <a:lnTo>
                      <a:pt x="17" y="185"/>
                    </a:lnTo>
                    <a:lnTo>
                      <a:pt x="17" y="189"/>
                    </a:lnTo>
                    <a:lnTo>
                      <a:pt x="18" y="186"/>
                    </a:lnTo>
                    <a:lnTo>
                      <a:pt x="18" y="185"/>
                    </a:lnTo>
                    <a:lnTo>
                      <a:pt x="21" y="184"/>
                    </a:lnTo>
                    <a:lnTo>
                      <a:pt x="22" y="184"/>
                    </a:lnTo>
                    <a:lnTo>
                      <a:pt x="22" y="183"/>
                    </a:lnTo>
                    <a:lnTo>
                      <a:pt x="21" y="184"/>
                    </a:lnTo>
                    <a:lnTo>
                      <a:pt x="18" y="185"/>
                    </a:lnTo>
                    <a:lnTo>
                      <a:pt x="17" y="184"/>
                    </a:lnTo>
                    <a:lnTo>
                      <a:pt x="14" y="185"/>
                    </a:lnTo>
                    <a:lnTo>
                      <a:pt x="13" y="184"/>
                    </a:lnTo>
                    <a:lnTo>
                      <a:pt x="13" y="186"/>
                    </a:lnTo>
                    <a:lnTo>
                      <a:pt x="11" y="189"/>
                    </a:lnTo>
                    <a:lnTo>
                      <a:pt x="11" y="191"/>
                    </a:lnTo>
                    <a:lnTo>
                      <a:pt x="8" y="193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8" y="185"/>
                    </a:lnTo>
                    <a:lnTo>
                      <a:pt x="7" y="186"/>
                    </a:lnTo>
                    <a:lnTo>
                      <a:pt x="6" y="189"/>
                    </a:lnTo>
                    <a:lnTo>
                      <a:pt x="5" y="189"/>
                    </a:lnTo>
                    <a:lnTo>
                      <a:pt x="2" y="186"/>
                    </a:lnTo>
                    <a:lnTo>
                      <a:pt x="4" y="185"/>
                    </a:lnTo>
                    <a:lnTo>
                      <a:pt x="7" y="185"/>
                    </a:lnTo>
                    <a:lnTo>
                      <a:pt x="8" y="183"/>
                    </a:lnTo>
                    <a:lnTo>
                      <a:pt x="10" y="182"/>
                    </a:lnTo>
                    <a:lnTo>
                      <a:pt x="8" y="180"/>
                    </a:lnTo>
                    <a:lnTo>
                      <a:pt x="7" y="180"/>
                    </a:lnTo>
                    <a:lnTo>
                      <a:pt x="6" y="182"/>
                    </a:lnTo>
                    <a:lnTo>
                      <a:pt x="4" y="183"/>
                    </a:lnTo>
                    <a:lnTo>
                      <a:pt x="0" y="179"/>
                    </a:lnTo>
                    <a:lnTo>
                      <a:pt x="2" y="180"/>
                    </a:lnTo>
                    <a:lnTo>
                      <a:pt x="4" y="180"/>
                    </a:lnTo>
                    <a:lnTo>
                      <a:pt x="5" y="182"/>
                    </a:lnTo>
                    <a:lnTo>
                      <a:pt x="4" y="180"/>
                    </a:lnTo>
                    <a:lnTo>
                      <a:pt x="5" y="178"/>
                    </a:lnTo>
                    <a:lnTo>
                      <a:pt x="7" y="178"/>
                    </a:lnTo>
                    <a:lnTo>
                      <a:pt x="5" y="178"/>
                    </a:lnTo>
                    <a:lnTo>
                      <a:pt x="4" y="179"/>
                    </a:lnTo>
                    <a:lnTo>
                      <a:pt x="2" y="179"/>
                    </a:lnTo>
                    <a:lnTo>
                      <a:pt x="1" y="177"/>
                    </a:lnTo>
                    <a:lnTo>
                      <a:pt x="2" y="177"/>
                    </a:lnTo>
                    <a:lnTo>
                      <a:pt x="1" y="175"/>
                    </a:lnTo>
                    <a:lnTo>
                      <a:pt x="2" y="174"/>
                    </a:lnTo>
                    <a:lnTo>
                      <a:pt x="5" y="175"/>
                    </a:lnTo>
                    <a:lnTo>
                      <a:pt x="6" y="175"/>
                    </a:lnTo>
                    <a:lnTo>
                      <a:pt x="8" y="174"/>
                    </a:lnTo>
                    <a:lnTo>
                      <a:pt x="13" y="174"/>
                    </a:lnTo>
                    <a:lnTo>
                      <a:pt x="16" y="175"/>
                    </a:lnTo>
                    <a:lnTo>
                      <a:pt x="18" y="173"/>
                    </a:lnTo>
                    <a:lnTo>
                      <a:pt x="21" y="174"/>
                    </a:lnTo>
                    <a:lnTo>
                      <a:pt x="22" y="175"/>
                    </a:lnTo>
                    <a:lnTo>
                      <a:pt x="21" y="177"/>
                    </a:lnTo>
                    <a:lnTo>
                      <a:pt x="23" y="177"/>
                    </a:lnTo>
                    <a:lnTo>
                      <a:pt x="22" y="175"/>
                    </a:lnTo>
                    <a:lnTo>
                      <a:pt x="24" y="174"/>
                    </a:lnTo>
                    <a:lnTo>
                      <a:pt x="25" y="174"/>
                    </a:lnTo>
                    <a:lnTo>
                      <a:pt x="27" y="173"/>
                    </a:lnTo>
                    <a:lnTo>
                      <a:pt x="29" y="172"/>
                    </a:lnTo>
                    <a:lnTo>
                      <a:pt x="27" y="173"/>
                    </a:lnTo>
                    <a:lnTo>
                      <a:pt x="25" y="172"/>
                    </a:lnTo>
                    <a:lnTo>
                      <a:pt x="25" y="169"/>
                    </a:lnTo>
                    <a:lnTo>
                      <a:pt x="28" y="168"/>
                    </a:lnTo>
                    <a:lnTo>
                      <a:pt x="25" y="169"/>
                    </a:lnTo>
                    <a:lnTo>
                      <a:pt x="24" y="171"/>
                    </a:lnTo>
                    <a:lnTo>
                      <a:pt x="25" y="173"/>
                    </a:lnTo>
                    <a:lnTo>
                      <a:pt x="23" y="173"/>
                    </a:lnTo>
                    <a:lnTo>
                      <a:pt x="22" y="174"/>
                    </a:lnTo>
                    <a:lnTo>
                      <a:pt x="23" y="173"/>
                    </a:lnTo>
                    <a:lnTo>
                      <a:pt x="18" y="173"/>
                    </a:lnTo>
                    <a:lnTo>
                      <a:pt x="18" y="171"/>
                    </a:lnTo>
                    <a:lnTo>
                      <a:pt x="17" y="172"/>
                    </a:lnTo>
                    <a:lnTo>
                      <a:pt x="17" y="173"/>
                    </a:lnTo>
                    <a:lnTo>
                      <a:pt x="14" y="174"/>
                    </a:lnTo>
                    <a:lnTo>
                      <a:pt x="13" y="173"/>
                    </a:lnTo>
                    <a:lnTo>
                      <a:pt x="7" y="173"/>
                    </a:lnTo>
                    <a:lnTo>
                      <a:pt x="6" y="174"/>
                    </a:lnTo>
                    <a:lnTo>
                      <a:pt x="4" y="174"/>
                    </a:lnTo>
                    <a:lnTo>
                      <a:pt x="1" y="172"/>
                    </a:lnTo>
                    <a:lnTo>
                      <a:pt x="2" y="171"/>
                    </a:lnTo>
                    <a:lnTo>
                      <a:pt x="6" y="171"/>
                    </a:lnTo>
                    <a:lnTo>
                      <a:pt x="2" y="171"/>
                    </a:lnTo>
                    <a:lnTo>
                      <a:pt x="1" y="169"/>
                    </a:lnTo>
                    <a:lnTo>
                      <a:pt x="2" y="168"/>
                    </a:lnTo>
                    <a:lnTo>
                      <a:pt x="5" y="168"/>
                    </a:lnTo>
                    <a:lnTo>
                      <a:pt x="6" y="169"/>
                    </a:lnTo>
                    <a:lnTo>
                      <a:pt x="8" y="168"/>
                    </a:lnTo>
                    <a:lnTo>
                      <a:pt x="2" y="168"/>
                    </a:lnTo>
                    <a:lnTo>
                      <a:pt x="5" y="167"/>
                    </a:lnTo>
                    <a:lnTo>
                      <a:pt x="2" y="166"/>
                    </a:lnTo>
                    <a:lnTo>
                      <a:pt x="1" y="167"/>
                    </a:lnTo>
                    <a:lnTo>
                      <a:pt x="2" y="166"/>
                    </a:lnTo>
                    <a:lnTo>
                      <a:pt x="5" y="166"/>
                    </a:lnTo>
                    <a:lnTo>
                      <a:pt x="1" y="166"/>
                    </a:lnTo>
                    <a:lnTo>
                      <a:pt x="1" y="163"/>
                    </a:lnTo>
                    <a:lnTo>
                      <a:pt x="2" y="164"/>
                    </a:lnTo>
                    <a:lnTo>
                      <a:pt x="4" y="163"/>
                    </a:lnTo>
                    <a:lnTo>
                      <a:pt x="5" y="161"/>
                    </a:lnTo>
                    <a:lnTo>
                      <a:pt x="7" y="162"/>
                    </a:lnTo>
                    <a:lnTo>
                      <a:pt x="11" y="162"/>
                    </a:lnTo>
                    <a:lnTo>
                      <a:pt x="10" y="164"/>
                    </a:lnTo>
                    <a:lnTo>
                      <a:pt x="11" y="162"/>
                    </a:lnTo>
                    <a:lnTo>
                      <a:pt x="12" y="163"/>
                    </a:lnTo>
                    <a:lnTo>
                      <a:pt x="14" y="162"/>
                    </a:lnTo>
                    <a:lnTo>
                      <a:pt x="16" y="163"/>
                    </a:lnTo>
                    <a:lnTo>
                      <a:pt x="17" y="162"/>
                    </a:lnTo>
                    <a:lnTo>
                      <a:pt x="19" y="162"/>
                    </a:lnTo>
                    <a:lnTo>
                      <a:pt x="8" y="162"/>
                    </a:lnTo>
                    <a:lnTo>
                      <a:pt x="11" y="162"/>
                    </a:lnTo>
                    <a:lnTo>
                      <a:pt x="8" y="161"/>
                    </a:lnTo>
                    <a:lnTo>
                      <a:pt x="5" y="161"/>
                    </a:lnTo>
                    <a:lnTo>
                      <a:pt x="2" y="162"/>
                    </a:lnTo>
                    <a:lnTo>
                      <a:pt x="4" y="160"/>
                    </a:lnTo>
                    <a:lnTo>
                      <a:pt x="4" y="158"/>
                    </a:lnTo>
                    <a:lnTo>
                      <a:pt x="1" y="157"/>
                    </a:lnTo>
                    <a:lnTo>
                      <a:pt x="4" y="157"/>
                    </a:lnTo>
                    <a:lnTo>
                      <a:pt x="6" y="160"/>
                    </a:lnTo>
                    <a:lnTo>
                      <a:pt x="5" y="158"/>
                    </a:lnTo>
                    <a:lnTo>
                      <a:pt x="7" y="157"/>
                    </a:lnTo>
                    <a:lnTo>
                      <a:pt x="8" y="158"/>
                    </a:lnTo>
                    <a:lnTo>
                      <a:pt x="8" y="157"/>
                    </a:lnTo>
                    <a:lnTo>
                      <a:pt x="11" y="158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4" y="158"/>
                    </a:lnTo>
                    <a:lnTo>
                      <a:pt x="12" y="158"/>
                    </a:lnTo>
                    <a:lnTo>
                      <a:pt x="11" y="157"/>
                    </a:lnTo>
                    <a:lnTo>
                      <a:pt x="11" y="155"/>
                    </a:lnTo>
                    <a:lnTo>
                      <a:pt x="14" y="155"/>
                    </a:lnTo>
                    <a:lnTo>
                      <a:pt x="17" y="157"/>
                    </a:lnTo>
                    <a:lnTo>
                      <a:pt x="17" y="156"/>
                    </a:lnTo>
                    <a:lnTo>
                      <a:pt x="16" y="155"/>
                    </a:lnTo>
                    <a:lnTo>
                      <a:pt x="17" y="154"/>
                    </a:lnTo>
                    <a:lnTo>
                      <a:pt x="19" y="152"/>
                    </a:lnTo>
                    <a:lnTo>
                      <a:pt x="21" y="154"/>
                    </a:lnTo>
                    <a:lnTo>
                      <a:pt x="21" y="155"/>
                    </a:lnTo>
                    <a:lnTo>
                      <a:pt x="22" y="157"/>
                    </a:lnTo>
                    <a:lnTo>
                      <a:pt x="21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5" y="156"/>
                    </a:lnTo>
                    <a:lnTo>
                      <a:pt x="24" y="155"/>
                    </a:lnTo>
                    <a:lnTo>
                      <a:pt x="22" y="155"/>
                    </a:lnTo>
                    <a:lnTo>
                      <a:pt x="19" y="152"/>
                    </a:lnTo>
                    <a:lnTo>
                      <a:pt x="17" y="151"/>
                    </a:lnTo>
                    <a:lnTo>
                      <a:pt x="16" y="151"/>
                    </a:lnTo>
                    <a:lnTo>
                      <a:pt x="13" y="150"/>
                    </a:lnTo>
                    <a:lnTo>
                      <a:pt x="17" y="150"/>
                    </a:lnTo>
                    <a:lnTo>
                      <a:pt x="19" y="149"/>
                    </a:lnTo>
                    <a:lnTo>
                      <a:pt x="21" y="150"/>
                    </a:lnTo>
                    <a:lnTo>
                      <a:pt x="22" y="149"/>
                    </a:lnTo>
                    <a:lnTo>
                      <a:pt x="23" y="151"/>
                    </a:lnTo>
                    <a:lnTo>
                      <a:pt x="24" y="150"/>
                    </a:lnTo>
                    <a:lnTo>
                      <a:pt x="27" y="151"/>
                    </a:lnTo>
                    <a:lnTo>
                      <a:pt x="30" y="151"/>
                    </a:lnTo>
                    <a:lnTo>
                      <a:pt x="28" y="151"/>
                    </a:lnTo>
                    <a:lnTo>
                      <a:pt x="27" y="150"/>
                    </a:lnTo>
                    <a:lnTo>
                      <a:pt x="28" y="149"/>
                    </a:lnTo>
                    <a:lnTo>
                      <a:pt x="29" y="149"/>
                    </a:lnTo>
                    <a:lnTo>
                      <a:pt x="31" y="147"/>
                    </a:lnTo>
                    <a:lnTo>
                      <a:pt x="33" y="149"/>
                    </a:lnTo>
                    <a:lnTo>
                      <a:pt x="31" y="147"/>
                    </a:lnTo>
                    <a:lnTo>
                      <a:pt x="29" y="147"/>
                    </a:lnTo>
                    <a:lnTo>
                      <a:pt x="28" y="149"/>
                    </a:lnTo>
                    <a:lnTo>
                      <a:pt x="25" y="149"/>
                    </a:lnTo>
                    <a:lnTo>
                      <a:pt x="27" y="147"/>
                    </a:lnTo>
                    <a:lnTo>
                      <a:pt x="29" y="147"/>
                    </a:lnTo>
                    <a:lnTo>
                      <a:pt x="22" y="147"/>
                    </a:lnTo>
                    <a:lnTo>
                      <a:pt x="23" y="146"/>
                    </a:lnTo>
                    <a:lnTo>
                      <a:pt x="22" y="145"/>
                    </a:lnTo>
                    <a:lnTo>
                      <a:pt x="23" y="144"/>
                    </a:lnTo>
                    <a:lnTo>
                      <a:pt x="25" y="144"/>
                    </a:lnTo>
                    <a:lnTo>
                      <a:pt x="28" y="145"/>
                    </a:lnTo>
                    <a:lnTo>
                      <a:pt x="30" y="144"/>
                    </a:lnTo>
                    <a:lnTo>
                      <a:pt x="31" y="144"/>
                    </a:lnTo>
                    <a:lnTo>
                      <a:pt x="33" y="145"/>
                    </a:lnTo>
                    <a:lnTo>
                      <a:pt x="34" y="147"/>
                    </a:lnTo>
                    <a:lnTo>
                      <a:pt x="36" y="147"/>
                    </a:lnTo>
                    <a:lnTo>
                      <a:pt x="37" y="149"/>
                    </a:lnTo>
                    <a:lnTo>
                      <a:pt x="36" y="147"/>
                    </a:lnTo>
                    <a:lnTo>
                      <a:pt x="34" y="146"/>
                    </a:lnTo>
                    <a:lnTo>
                      <a:pt x="34" y="145"/>
                    </a:lnTo>
                    <a:lnTo>
                      <a:pt x="33" y="144"/>
                    </a:lnTo>
                    <a:lnTo>
                      <a:pt x="33" y="141"/>
                    </a:lnTo>
                    <a:lnTo>
                      <a:pt x="35" y="144"/>
                    </a:lnTo>
                    <a:lnTo>
                      <a:pt x="36" y="146"/>
                    </a:lnTo>
                    <a:lnTo>
                      <a:pt x="39" y="146"/>
                    </a:lnTo>
                    <a:lnTo>
                      <a:pt x="36" y="145"/>
                    </a:lnTo>
                    <a:lnTo>
                      <a:pt x="39" y="144"/>
                    </a:lnTo>
                    <a:lnTo>
                      <a:pt x="35" y="144"/>
                    </a:lnTo>
                    <a:lnTo>
                      <a:pt x="34" y="141"/>
                    </a:lnTo>
                    <a:lnTo>
                      <a:pt x="35" y="143"/>
                    </a:lnTo>
                    <a:lnTo>
                      <a:pt x="37" y="141"/>
                    </a:lnTo>
                    <a:lnTo>
                      <a:pt x="39" y="140"/>
                    </a:lnTo>
                    <a:lnTo>
                      <a:pt x="42" y="140"/>
                    </a:lnTo>
                    <a:lnTo>
                      <a:pt x="39" y="140"/>
                    </a:lnTo>
                    <a:lnTo>
                      <a:pt x="37" y="139"/>
                    </a:lnTo>
                    <a:lnTo>
                      <a:pt x="40" y="136"/>
                    </a:lnTo>
                    <a:lnTo>
                      <a:pt x="43" y="136"/>
                    </a:lnTo>
                    <a:lnTo>
                      <a:pt x="43" y="139"/>
                    </a:lnTo>
                    <a:lnTo>
                      <a:pt x="45" y="138"/>
                    </a:lnTo>
                    <a:lnTo>
                      <a:pt x="47" y="138"/>
                    </a:lnTo>
                    <a:lnTo>
                      <a:pt x="45" y="138"/>
                    </a:lnTo>
                    <a:lnTo>
                      <a:pt x="46" y="136"/>
                    </a:lnTo>
                    <a:lnTo>
                      <a:pt x="45" y="136"/>
                    </a:lnTo>
                    <a:lnTo>
                      <a:pt x="46" y="134"/>
                    </a:lnTo>
                    <a:lnTo>
                      <a:pt x="47" y="134"/>
                    </a:lnTo>
                    <a:lnTo>
                      <a:pt x="50" y="133"/>
                    </a:lnTo>
                    <a:lnTo>
                      <a:pt x="52" y="135"/>
                    </a:lnTo>
                    <a:lnTo>
                      <a:pt x="52" y="138"/>
                    </a:lnTo>
                    <a:lnTo>
                      <a:pt x="51" y="139"/>
                    </a:lnTo>
                    <a:lnTo>
                      <a:pt x="52" y="138"/>
                    </a:lnTo>
                    <a:lnTo>
                      <a:pt x="54" y="138"/>
                    </a:lnTo>
                    <a:lnTo>
                      <a:pt x="56" y="139"/>
                    </a:lnTo>
                    <a:lnTo>
                      <a:pt x="56" y="141"/>
                    </a:lnTo>
                    <a:lnTo>
                      <a:pt x="56" y="139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62" y="136"/>
                    </a:lnTo>
                    <a:lnTo>
                      <a:pt x="62" y="134"/>
                    </a:lnTo>
                    <a:lnTo>
                      <a:pt x="60" y="134"/>
                    </a:lnTo>
                    <a:lnTo>
                      <a:pt x="63" y="132"/>
                    </a:lnTo>
                    <a:lnTo>
                      <a:pt x="65" y="132"/>
                    </a:lnTo>
                    <a:lnTo>
                      <a:pt x="68" y="129"/>
                    </a:lnTo>
                    <a:lnTo>
                      <a:pt x="65" y="129"/>
                    </a:lnTo>
                    <a:lnTo>
                      <a:pt x="68" y="127"/>
                    </a:lnTo>
                    <a:lnTo>
                      <a:pt x="64" y="127"/>
                    </a:lnTo>
                    <a:lnTo>
                      <a:pt x="62" y="129"/>
                    </a:lnTo>
                    <a:lnTo>
                      <a:pt x="59" y="130"/>
                    </a:lnTo>
                    <a:lnTo>
                      <a:pt x="62" y="129"/>
                    </a:lnTo>
                    <a:lnTo>
                      <a:pt x="63" y="129"/>
                    </a:lnTo>
                    <a:lnTo>
                      <a:pt x="63" y="130"/>
                    </a:lnTo>
                    <a:lnTo>
                      <a:pt x="62" y="132"/>
                    </a:lnTo>
                    <a:lnTo>
                      <a:pt x="59" y="133"/>
                    </a:lnTo>
                    <a:lnTo>
                      <a:pt x="58" y="133"/>
                    </a:lnTo>
                    <a:lnTo>
                      <a:pt x="57" y="134"/>
                    </a:lnTo>
                    <a:lnTo>
                      <a:pt x="54" y="135"/>
                    </a:lnTo>
                    <a:lnTo>
                      <a:pt x="53" y="135"/>
                    </a:lnTo>
                    <a:lnTo>
                      <a:pt x="52" y="134"/>
                    </a:lnTo>
                    <a:lnTo>
                      <a:pt x="51" y="132"/>
                    </a:lnTo>
                    <a:lnTo>
                      <a:pt x="53" y="132"/>
                    </a:lnTo>
                    <a:lnTo>
                      <a:pt x="51" y="132"/>
                    </a:lnTo>
                    <a:lnTo>
                      <a:pt x="50" y="133"/>
                    </a:lnTo>
                    <a:lnTo>
                      <a:pt x="51" y="130"/>
                    </a:lnTo>
                    <a:lnTo>
                      <a:pt x="48" y="130"/>
                    </a:lnTo>
                    <a:lnTo>
                      <a:pt x="50" y="129"/>
                    </a:lnTo>
                    <a:lnTo>
                      <a:pt x="52" y="129"/>
                    </a:lnTo>
                    <a:lnTo>
                      <a:pt x="53" y="128"/>
                    </a:lnTo>
                    <a:lnTo>
                      <a:pt x="56" y="128"/>
                    </a:lnTo>
                    <a:lnTo>
                      <a:pt x="53" y="128"/>
                    </a:lnTo>
                    <a:lnTo>
                      <a:pt x="54" y="127"/>
                    </a:lnTo>
                    <a:lnTo>
                      <a:pt x="53" y="128"/>
                    </a:lnTo>
                    <a:lnTo>
                      <a:pt x="53" y="126"/>
                    </a:lnTo>
                    <a:lnTo>
                      <a:pt x="54" y="126"/>
                    </a:lnTo>
                    <a:lnTo>
                      <a:pt x="54" y="123"/>
                    </a:lnTo>
                    <a:lnTo>
                      <a:pt x="57" y="123"/>
                    </a:lnTo>
                    <a:lnTo>
                      <a:pt x="57" y="122"/>
                    </a:lnTo>
                    <a:lnTo>
                      <a:pt x="59" y="121"/>
                    </a:lnTo>
                    <a:lnTo>
                      <a:pt x="58" y="119"/>
                    </a:lnTo>
                    <a:lnTo>
                      <a:pt x="60" y="119"/>
                    </a:lnTo>
                    <a:lnTo>
                      <a:pt x="63" y="117"/>
                    </a:lnTo>
                    <a:lnTo>
                      <a:pt x="65" y="119"/>
                    </a:lnTo>
                    <a:lnTo>
                      <a:pt x="65" y="122"/>
                    </a:lnTo>
                    <a:lnTo>
                      <a:pt x="66" y="121"/>
                    </a:lnTo>
                    <a:lnTo>
                      <a:pt x="69" y="119"/>
                    </a:lnTo>
                    <a:lnTo>
                      <a:pt x="74" y="119"/>
                    </a:lnTo>
                    <a:lnTo>
                      <a:pt x="69" y="119"/>
                    </a:lnTo>
                    <a:lnTo>
                      <a:pt x="70" y="117"/>
                    </a:lnTo>
                    <a:lnTo>
                      <a:pt x="71" y="117"/>
                    </a:lnTo>
                    <a:lnTo>
                      <a:pt x="68" y="117"/>
                    </a:lnTo>
                    <a:lnTo>
                      <a:pt x="68" y="115"/>
                    </a:lnTo>
                    <a:lnTo>
                      <a:pt x="70" y="113"/>
                    </a:lnTo>
                    <a:lnTo>
                      <a:pt x="71" y="113"/>
                    </a:lnTo>
                    <a:lnTo>
                      <a:pt x="70" y="113"/>
                    </a:lnTo>
                    <a:lnTo>
                      <a:pt x="71" y="112"/>
                    </a:lnTo>
                    <a:lnTo>
                      <a:pt x="74" y="111"/>
                    </a:lnTo>
                    <a:lnTo>
                      <a:pt x="77" y="111"/>
                    </a:lnTo>
                    <a:lnTo>
                      <a:pt x="74" y="111"/>
                    </a:lnTo>
                    <a:lnTo>
                      <a:pt x="71" y="112"/>
                    </a:lnTo>
                    <a:lnTo>
                      <a:pt x="70" y="112"/>
                    </a:lnTo>
                    <a:lnTo>
                      <a:pt x="68" y="113"/>
                    </a:lnTo>
                    <a:lnTo>
                      <a:pt x="66" y="115"/>
                    </a:lnTo>
                    <a:lnTo>
                      <a:pt x="66" y="112"/>
                    </a:lnTo>
                    <a:lnTo>
                      <a:pt x="70" y="112"/>
                    </a:lnTo>
                    <a:lnTo>
                      <a:pt x="66" y="112"/>
                    </a:lnTo>
                    <a:lnTo>
                      <a:pt x="68" y="111"/>
                    </a:lnTo>
                    <a:lnTo>
                      <a:pt x="70" y="111"/>
                    </a:lnTo>
                    <a:lnTo>
                      <a:pt x="73" y="108"/>
                    </a:lnTo>
                    <a:lnTo>
                      <a:pt x="71" y="110"/>
                    </a:lnTo>
                    <a:lnTo>
                      <a:pt x="73" y="108"/>
                    </a:lnTo>
                    <a:lnTo>
                      <a:pt x="73" y="107"/>
                    </a:lnTo>
                    <a:lnTo>
                      <a:pt x="74" y="108"/>
                    </a:lnTo>
                    <a:lnTo>
                      <a:pt x="76" y="110"/>
                    </a:lnTo>
                    <a:lnTo>
                      <a:pt x="77" y="108"/>
                    </a:lnTo>
                    <a:lnTo>
                      <a:pt x="79" y="110"/>
                    </a:lnTo>
                    <a:lnTo>
                      <a:pt x="80" y="107"/>
                    </a:lnTo>
                    <a:lnTo>
                      <a:pt x="81" y="106"/>
                    </a:lnTo>
                    <a:lnTo>
                      <a:pt x="83" y="105"/>
                    </a:lnTo>
                    <a:lnTo>
                      <a:pt x="81" y="106"/>
                    </a:lnTo>
                    <a:lnTo>
                      <a:pt x="80" y="107"/>
                    </a:lnTo>
                    <a:lnTo>
                      <a:pt x="77" y="107"/>
                    </a:lnTo>
                    <a:lnTo>
                      <a:pt x="79" y="106"/>
                    </a:lnTo>
                    <a:lnTo>
                      <a:pt x="77" y="106"/>
                    </a:lnTo>
                    <a:lnTo>
                      <a:pt x="79" y="105"/>
                    </a:lnTo>
                    <a:lnTo>
                      <a:pt x="76" y="105"/>
                    </a:lnTo>
                    <a:lnTo>
                      <a:pt x="75" y="106"/>
                    </a:lnTo>
                    <a:lnTo>
                      <a:pt x="74" y="106"/>
                    </a:lnTo>
                    <a:lnTo>
                      <a:pt x="77" y="102"/>
                    </a:lnTo>
                    <a:lnTo>
                      <a:pt x="76" y="100"/>
                    </a:lnTo>
                    <a:lnTo>
                      <a:pt x="79" y="101"/>
                    </a:lnTo>
                    <a:lnTo>
                      <a:pt x="79" y="104"/>
                    </a:lnTo>
                    <a:lnTo>
                      <a:pt x="81" y="104"/>
                    </a:lnTo>
                    <a:lnTo>
                      <a:pt x="80" y="102"/>
                    </a:lnTo>
                    <a:lnTo>
                      <a:pt x="80" y="100"/>
                    </a:lnTo>
                    <a:lnTo>
                      <a:pt x="77" y="101"/>
                    </a:lnTo>
                    <a:lnTo>
                      <a:pt x="77" y="99"/>
                    </a:lnTo>
                    <a:lnTo>
                      <a:pt x="79" y="98"/>
                    </a:lnTo>
                    <a:lnTo>
                      <a:pt x="80" y="99"/>
                    </a:lnTo>
                    <a:lnTo>
                      <a:pt x="82" y="100"/>
                    </a:lnTo>
                    <a:lnTo>
                      <a:pt x="81" y="99"/>
                    </a:lnTo>
                    <a:lnTo>
                      <a:pt x="80" y="96"/>
                    </a:lnTo>
                    <a:lnTo>
                      <a:pt x="81" y="94"/>
                    </a:lnTo>
                    <a:lnTo>
                      <a:pt x="83" y="94"/>
                    </a:lnTo>
                    <a:lnTo>
                      <a:pt x="86" y="95"/>
                    </a:lnTo>
                    <a:lnTo>
                      <a:pt x="86" y="96"/>
                    </a:lnTo>
                    <a:lnTo>
                      <a:pt x="86" y="95"/>
                    </a:lnTo>
                    <a:lnTo>
                      <a:pt x="85" y="94"/>
                    </a:lnTo>
                    <a:lnTo>
                      <a:pt x="83" y="91"/>
                    </a:lnTo>
                    <a:lnTo>
                      <a:pt x="81" y="91"/>
                    </a:lnTo>
                    <a:lnTo>
                      <a:pt x="82" y="90"/>
                    </a:lnTo>
                    <a:lnTo>
                      <a:pt x="85" y="90"/>
                    </a:lnTo>
                    <a:lnTo>
                      <a:pt x="87" y="89"/>
                    </a:lnTo>
                    <a:lnTo>
                      <a:pt x="91" y="89"/>
                    </a:lnTo>
                    <a:lnTo>
                      <a:pt x="89" y="90"/>
                    </a:lnTo>
                    <a:lnTo>
                      <a:pt x="92" y="90"/>
                    </a:lnTo>
                    <a:lnTo>
                      <a:pt x="94" y="88"/>
                    </a:lnTo>
                    <a:lnTo>
                      <a:pt x="97" y="87"/>
                    </a:lnTo>
                    <a:lnTo>
                      <a:pt x="94" y="88"/>
                    </a:lnTo>
                    <a:lnTo>
                      <a:pt x="93" y="88"/>
                    </a:lnTo>
                    <a:lnTo>
                      <a:pt x="91" y="89"/>
                    </a:lnTo>
                    <a:lnTo>
                      <a:pt x="86" y="89"/>
                    </a:lnTo>
                    <a:lnTo>
                      <a:pt x="86" y="88"/>
                    </a:lnTo>
                    <a:lnTo>
                      <a:pt x="88" y="88"/>
                    </a:lnTo>
                    <a:lnTo>
                      <a:pt x="86" y="88"/>
                    </a:lnTo>
                    <a:lnTo>
                      <a:pt x="85" y="87"/>
                    </a:lnTo>
                    <a:lnTo>
                      <a:pt x="86" y="85"/>
                    </a:lnTo>
                    <a:lnTo>
                      <a:pt x="85" y="84"/>
                    </a:lnTo>
                    <a:lnTo>
                      <a:pt x="88" y="84"/>
                    </a:lnTo>
                    <a:lnTo>
                      <a:pt x="87" y="84"/>
                    </a:lnTo>
                    <a:lnTo>
                      <a:pt x="88" y="83"/>
                    </a:lnTo>
                    <a:lnTo>
                      <a:pt x="91" y="84"/>
                    </a:lnTo>
                    <a:lnTo>
                      <a:pt x="88" y="83"/>
                    </a:lnTo>
                    <a:lnTo>
                      <a:pt x="87" y="83"/>
                    </a:lnTo>
                    <a:lnTo>
                      <a:pt x="88" y="82"/>
                    </a:lnTo>
                    <a:lnTo>
                      <a:pt x="86" y="82"/>
                    </a:lnTo>
                    <a:lnTo>
                      <a:pt x="88" y="82"/>
                    </a:lnTo>
                    <a:lnTo>
                      <a:pt x="87" y="80"/>
                    </a:lnTo>
                    <a:lnTo>
                      <a:pt x="92" y="80"/>
                    </a:lnTo>
                    <a:lnTo>
                      <a:pt x="91" y="80"/>
                    </a:lnTo>
                    <a:lnTo>
                      <a:pt x="89" y="79"/>
                    </a:lnTo>
                    <a:lnTo>
                      <a:pt x="91" y="78"/>
                    </a:lnTo>
                    <a:lnTo>
                      <a:pt x="93" y="79"/>
                    </a:lnTo>
                    <a:lnTo>
                      <a:pt x="91" y="78"/>
                    </a:lnTo>
                    <a:lnTo>
                      <a:pt x="89" y="77"/>
                    </a:lnTo>
                    <a:lnTo>
                      <a:pt x="92" y="76"/>
                    </a:lnTo>
                    <a:lnTo>
                      <a:pt x="97" y="76"/>
                    </a:lnTo>
                    <a:lnTo>
                      <a:pt x="98" y="74"/>
                    </a:lnTo>
                    <a:lnTo>
                      <a:pt x="100" y="74"/>
                    </a:lnTo>
                    <a:lnTo>
                      <a:pt x="102" y="76"/>
                    </a:lnTo>
                    <a:lnTo>
                      <a:pt x="100" y="74"/>
                    </a:lnTo>
                    <a:lnTo>
                      <a:pt x="98" y="74"/>
                    </a:lnTo>
                    <a:lnTo>
                      <a:pt x="99" y="72"/>
                    </a:lnTo>
                    <a:lnTo>
                      <a:pt x="100" y="72"/>
                    </a:lnTo>
                    <a:lnTo>
                      <a:pt x="103" y="71"/>
                    </a:lnTo>
                    <a:lnTo>
                      <a:pt x="104" y="71"/>
                    </a:lnTo>
                    <a:lnTo>
                      <a:pt x="104" y="73"/>
                    </a:lnTo>
                    <a:lnTo>
                      <a:pt x="105" y="71"/>
                    </a:lnTo>
                    <a:lnTo>
                      <a:pt x="108" y="72"/>
                    </a:lnTo>
                    <a:lnTo>
                      <a:pt x="109" y="72"/>
                    </a:lnTo>
                    <a:lnTo>
                      <a:pt x="109" y="74"/>
                    </a:lnTo>
                    <a:lnTo>
                      <a:pt x="110" y="72"/>
                    </a:lnTo>
                    <a:lnTo>
                      <a:pt x="111" y="72"/>
                    </a:lnTo>
                    <a:lnTo>
                      <a:pt x="110" y="71"/>
                    </a:lnTo>
                    <a:lnTo>
                      <a:pt x="106" y="71"/>
                    </a:lnTo>
                    <a:lnTo>
                      <a:pt x="108" y="69"/>
                    </a:lnTo>
                    <a:lnTo>
                      <a:pt x="104" y="69"/>
                    </a:lnTo>
                    <a:lnTo>
                      <a:pt x="103" y="71"/>
                    </a:lnTo>
                    <a:lnTo>
                      <a:pt x="99" y="71"/>
                    </a:lnTo>
                    <a:lnTo>
                      <a:pt x="103" y="67"/>
                    </a:lnTo>
                    <a:lnTo>
                      <a:pt x="105" y="67"/>
                    </a:lnTo>
                    <a:lnTo>
                      <a:pt x="103" y="67"/>
                    </a:lnTo>
                    <a:lnTo>
                      <a:pt x="105" y="65"/>
                    </a:lnTo>
                    <a:lnTo>
                      <a:pt x="105" y="66"/>
                    </a:lnTo>
                    <a:lnTo>
                      <a:pt x="109" y="66"/>
                    </a:lnTo>
                    <a:lnTo>
                      <a:pt x="111" y="68"/>
                    </a:lnTo>
                    <a:lnTo>
                      <a:pt x="112" y="67"/>
                    </a:lnTo>
                    <a:lnTo>
                      <a:pt x="110" y="67"/>
                    </a:lnTo>
                    <a:lnTo>
                      <a:pt x="111" y="66"/>
                    </a:lnTo>
                    <a:lnTo>
                      <a:pt x="114" y="65"/>
                    </a:lnTo>
                    <a:lnTo>
                      <a:pt x="111" y="66"/>
                    </a:lnTo>
                    <a:lnTo>
                      <a:pt x="108" y="66"/>
                    </a:lnTo>
                    <a:lnTo>
                      <a:pt x="109" y="65"/>
                    </a:lnTo>
                    <a:lnTo>
                      <a:pt x="108" y="65"/>
                    </a:lnTo>
                    <a:lnTo>
                      <a:pt x="108" y="62"/>
                    </a:lnTo>
                    <a:lnTo>
                      <a:pt x="110" y="63"/>
                    </a:lnTo>
                    <a:lnTo>
                      <a:pt x="111" y="63"/>
                    </a:lnTo>
                    <a:lnTo>
                      <a:pt x="110" y="62"/>
                    </a:lnTo>
                    <a:lnTo>
                      <a:pt x="111" y="62"/>
                    </a:lnTo>
                    <a:lnTo>
                      <a:pt x="114" y="63"/>
                    </a:lnTo>
                    <a:lnTo>
                      <a:pt x="112" y="61"/>
                    </a:lnTo>
                    <a:lnTo>
                      <a:pt x="110" y="61"/>
                    </a:lnTo>
                    <a:lnTo>
                      <a:pt x="109" y="60"/>
                    </a:lnTo>
                    <a:lnTo>
                      <a:pt x="105" y="63"/>
                    </a:lnTo>
                    <a:lnTo>
                      <a:pt x="103" y="63"/>
                    </a:lnTo>
                    <a:lnTo>
                      <a:pt x="104" y="62"/>
                    </a:lnTo>
                    <a:lnTo>
                      <a:pt x="106" y="62"/>
                    </a:lnTo>
                    <a:lnTo>
                      <a:pt x="104" y="61"/>
                    </a:lnTo>
                    <a:lnTo>
                      <a:pt x="105" y="60"/>
                    </a:lnTo>
                    <a:lnTo>
                      <a:pt x="104" y="60"/>
                    </a:lnTo>
                    <a:lnTo>
                      <a:pt x="105" y="59"/>
                    </a:lnTo>
                    <a:lnTo>
                      <a:pt x="106" y="60"/>
                    </a:lnTo>
                    <a:lnTo>
                      <a:pt x="109" y="59"/>
                    </a:lnTo>
                    <a:lnTo>
                      <a:pt x="111" y="59"/>
                    </a:lnTo>
                    <a:lnTo>
                      <a:pt x="112" y="57"/>
                    </a:lnTo>
                    <a:lnTo>
                      <a:pt x="115" y="59"/>
                    </a:lnTo>
                    <a:lnTo>
                      <a:pt x="114" y="56"/>
                    </a:lnTo>
                    <a:lnTo>
                      <a:pt x="108" y="56"/>
                    </a:lnTo>
                    <a:lnTo>
                      <a:pt x="109" y="55"/>
                    </a:lnTo>
                    <a:lnTo>
                      <a:pt x="115" y="55"/>
                    </a:lnTo>
                    <a:lnTo>
                      <a:pt x="115" y="52"/>
                    </a:lnTo>
                    <a:lnTo>
                      <a:pt x="116" y="54"/>
                    </a:lnTo>
                    <a:lnTo>
                      <a:pt x="116" y="55"/>
                    </a:lnTo>
                    <a:lnTo>
                      <a:pt x="117" y="57"/>
                    </a:lnTo>
                    <a:lnTo>
                      <a:pt x="117" y="59"/>
                    </a:lnTo>
                    <a:lnTo>
                      <a:pt x="120" y="60"/>
                    </a:lnTo>
                    <a:lnTo>
                      <a:pt x="118" y="59"/>
                    </a:lnTo>
                    <a:lnTo>
                      <a:pt x="120" y="59"/>
                    </a:lnTo>
                    <a:lnTo>
                      <a:pt x="118" y="57"/>
                    </a:lnTo>
                    <a:lnTo>
                      <a:pt x="121" y="59"/>
                    </a:lnTo>
                    <a:lnTo>
                      <a:pt x="120" y="56"/>
                    </a:lnTo>
                    <a:lnTo>
                      <a:pt x="121" y="55"/>
                    </a:lnTo>
                    <a:lnTo>
                      <a:pt x="122" y="56"/>
                    </a:lnTo>
                    <a:lnTo>
                      <a:pt x="121" y="55"/>
                    </a:lnTo>
                    <a:lnTo>
                      <a:pt x="118" y="55"/>
                    </a:lnTo>
                    <a:lnTo>
                      <a:pt x="120" y="54"/>
                    </a:lnTo>
                    <a:lnTo>
                      <a:pt x="118" y="54"/>
                    </a:lnTo>
                    <a:lnTo>
                      <a:pt x="117" y="52"/>
                    </a:lnTo>
                    <a:lnTo>
                      <a:pt x="118" y="51"/>
                    </a:lnTo>
                    <a:lnTo>
                      <a:pt x="121" y="52"/>
                    </a:lnTo>
                    <a:lnTo>
                      <a:pt x="123" y="55"/>
                    </a:lnTo>
                    <a:lnTo>
                      <a:pt x="121" y="52"/>
                    </a:lnTo>
                    <a:lnTo>
                      <a:pt x="118" y="51"/>
                    </a:lnTo>
                    <a:lnTo>
                      <a:pt x="121" y="50"/>
                    </a:lnTo>
                    <a:lnTo>
                      <a:pt x="125" y="50"/>
                    </a:lnTo>
                    <a:lnTo>
                      <a:pt x="126" y="51"/>
                    </a:lnTo>
                    <a:lnTo>
                      <a:pt x="128" y="50"/>
                    </a:lnTo>
                    <a:lnTo>
                      <a:pt x="128" y="52"/>
                    </a:lnTo>
                    <a:lnTo>
                      <a:pt x="129" y="54"/>
                    </a:lnTo>
                    <a:lnTo>
                      <a:pt x="129" y="50"/>
                    </a:lnTo>
                    <a:lnTo>
                      <a:pt x="131" y="50"/>
                    </a:lnTo>
                    <a:lnTo>
                      <a:pt x="133" y="49"/>
                    </a:lnTo>
                    <a:lnTo>
                      <a:pt x="134" y="50"/>
                    </a:lnTo>
                    <a:lnTo>
                      <a:pt x="133" y="49"/>
                    </a:lnTo>
                    <a:lnTo>
                      <a:pt x="127" y="49"/>
                    </a:lnTo>
                    <a:lnTo>
                      <a:pt x="126" y="48"/>
                    </a:lnTo>
                    <a:lnTo>
                      <a:pt x="125" y="49"/>
                    </a:lnTo>
                    <a:lnTo>
                      <a:pt x="122" y="49"/>
                    </a:lnTo>
                    <a:lnTo>
                      <a:pt x="122" y="48"/>
                    </a:lnTo>
                    <a:lnTo>
                      <a:pt x="121" y="49"/>
                    </a:lnTo>
                    <a:lnTo>
                      <a:pt x="121" y="48"/>
                    </a:lnTo>
                    <a:lnTo>
                      <a:pt x="122" y="45"/>
                    </a:lnTo>
                    <a:lnTo>
                      <a:pt x="123" y="45"/>
                    </a:lnTo>
                    <a:lnTo>
                      <a:pt x="126" y="44"/>
                    </a:lnTo>
                    <a:lnTo>
                      <a:pt x="127" y="45"/>
                    </a:lnTo>
                    <a:lnTo>
                      <a:pt x="128" y="44"/>
                    </a:lnTo>
                    <a:lnTo>
                      <a:pt x="131" y="45"/>
                    </a:lnTo>
                    <a:lnTo>
                      <a:pt x="132" y="45"/>
                    </a:lnTo>
                    <a:lnTo>
                      <a:pt x="131" y="44"/>
                    </a:lnTo>
                    <a:lnTo>
                      <a:pt x="128" y="44"/>
                    </a:lnTo>
                    <a:lnTo>
                      <a:pt x="131" y="43"/>
                    </a:lnTo>
                    <a:lnTo>
                      <a:pt x="132" y="43"/>
                    </a:lnTo>
                    <a:lnTo>
                      <a:pt x="134" y="44"/>
                    </a:lnTo>
                    <a:lnTo>
                      <a:pt x="132" y="43"/>
                    </a:lnTo>
                    <a:lnTo>
                      <a:pt x="133" y="41"/>
                    </a:lnTo>
                    <a:lnTo>
                      <a:pt x="132" y="40"/>
                    </a:lnTo>
                    <a:lnTo>
                      <a:pt x="132" y="39"/>
                    </a:lnTo>
                    <a:lnTo>
                      <a:pt x="134" y="37"/>
                    </a:lnTo>
                    <a:lnTo>
                      <a:pt x="138" y="37"/>
                    </a:lnTo>
                    <a:lnTo>
                      <a:pt x="137" y="35"/>
                    </a:lnTo>
                    <a:lnTo>
                      <a:pt x="137" y="33"/>
                    </a:lnTo>
                    <a:lnTo>
                      <a:pt x="139" y="31"/>
                    </a:lnTo>
                    <a:lnTo>
                      <a:pt x="139" y="32"/>
                    </a:lnTo>
                    <a:lnTo>
                      <a:pt x="138" y="34"/>
                    </a:lnTo>
                    <a:lnTo>
                      <a:pt x="139" y="33"/>
                    </a:lnTo>
                    <a:lnTo>
                      <a:pt x="141" y="33"/>
                    </a:lnTo>
                    <a:lnTo>
                      <a:pt x="141" y="35"/>
                    </a:lnTo>
                    <a:lnTo>
                      <a:pt x="141" y="33"/>
                    </a:lnTo>
                    <a:lnTo>
                      <a:pt x="144" y="34"/>
                    </a:lnTo>
                    <a:lnTo>
                      <a:pt x="145" y="33"/>
                    </a:lnTo>
                    <a:lnTo>
                      <a:pt x="143" y="33"/>
                    </a:lnTo>
                    <a:lnTo>
                      <a:pt x="141" y="32"/>
                    </a:lnTo>
                    <a:lnTo>
                      <a:pt x="143" y="29"/>
                    </a:lnTo>
                    <a:lnTo>
                      <a:pt x="144" y="29"/>
                    </a:lnTo>
                    <a:lnTo>
                      <a:pt x="146" y="32"/>
                    </a:lnTo>
                    <a:lnTo>
                      <a:pt x="149" y="33"/>
                    </a:lnTo>
                    <a:lnTo>
                      <a:pt x="150" y="33"/>
                    </a:lnTo>
                    <a:lnTo>
                      <a:pt x="149" y="35"/>
                    </a:lnTo>
                    <a:lnTo>
                      <a:pt x="151" y="35"/>
                    </a:lnTo>
                    <a:lnTo>
                      <a:pt x="151" y="33"/>
                    </a:lnTo>
                    <a:lnTo>
                      <a:pt x="149" y="32"/>
                    </a:lnTo>
                    <a:lnTo>
                      <a:pt x="148" y="32"/>
                    </a:lnTo>
                    <a:lnTo>
                      <a:pt x="146" y="29"/>
                    </a:lnTo>
                    <a:lnTo>
                      <a:pt x="149" y="29"/>
                    </a:lnTo>
                    <a:lnTo>
                      <a:pt x="146" y="29"/>
                    </a:lnTo>
                    <a:lnTo>
                      <a:pt x="146" y="27"/>
                    </a:lnTo>
                    <a:lnTo>
                      <a:pt x="148" y="26"/>
                    </a:lnTo>
                    <a:lnTo>
                      <a:pt x="150" y="24"/>
                    </a:lnTo>
                    <a:lnTo>
                      <a:pt x="154" y="24"/>
                    </a:lnTo>
                    <a:lnTo>
                      <a:pt x="154" y="29"/>
                    </a:lnTo>
                    <a:lnTo>
                      <a:pt x="152" y="32"/>
                    </a:lnTo>
                    <a:lnTo>
                      <a:pt x="154" y="31"/>
                    </a:lnTo>
                    <a:lnTo>
                      <a:pt x="155" y="28"/>
                    </a:lnTo>
                    <a:lnTo>
                      <a:pt x="158" y="28"/>
                    </a:lnTo>
                    <a:lnTo>
                      <a:pt x="156" y="28"/>
                    </a:lnTo>
                    <a:lnTo>
                      <a:pt x="155" y="27"/>
                    </a:lnTo>
                    <a:lnTo>
                      <a:pt x="156" y="24"/>
                    </a:lnTo>
                    <a:lnTo>
                      <a:pt x="160" y="21"/>
                    </a:lnTo>
                    <a:lnTo>
                      <a:pt x="161" y="22"/>
                    </a:lnTo>
                    <a:lnTo>
                      <a:pt x="161" y="24"/>
                    </a:lnTo>
                    <a:lnTo>
                      <a:pt x="160" y="26"/>
                    </a:lnTo>
                    <a:lnTo>
                      <a:pt x="161" y="28"/>
                    </a:lnTo>
                    <a:lnTo>
                      <a:pt x="160" y="29"/>
                    </a:lnTo>
                    <a:lnTo>
                      <a:pt x="158" y="32"/>
                    </a:lnTo>
                    <a:lnTo>
                      <a:pt x="156" y="34"/>
                    </a:lnTo>
                    <a:lnTo>
                      <a:pt x="157" y="33"/>
                    </a:lnTo>
                    <a:lnTo>
                      <a:pt x="160" y="32"/>
                    </a:lnTo>
                    <a:lnTo>
                      <a:pt x="161" y="31"/>
                    </a:lnTo>
                    <a:lnTo>
                      <a:pt x="161" y="29"/>
                    </a:lnTo>
                    <a:lnTo>
                      <a:pt x="164" y="29"/>
                    </a:lnTo>
                    <a:lnTo>
                      <a:pt x="162" y="27"/>
                    </a:lnTo>
                    <a:lnTo>
                      <a:pt x="162" y="26"/>
                    </a:lnTo>
                    <a:lnTo>
                      <a:pt x="164" y="24"/>
                    </a:lnTo>
                    <a:lnTo>
                      <a:pt x="167" y="22"/>
                    </a:lnTo>
                    <a:lnTo>
                      <a:pt x="167" y="23"/>
                    </a:lnTo>
                    <a:lnTo>
                      <a:pt x="168" y="26"/>
                    </a:lnTo>
                    <a:lnTo>
                      <a:pt x="168" y="23"/>
                    </a:lnTo>
                    <a:lnTo>
                      <a:pt x="171" y="21"/>
                    </a:lnTo>
                    <a:lnTo>
                      <a:pt x="172" y="21"/>
                    </a:lnTo>
                    <a:lnTo>
                      <a:pt x="173" y="22"/>
                    </a:lnTo>
                    <a:lnTo>
                      <a:pt x="175" y="23"/>
                    </a:lnTo>
                    <a:lnTo>
                      <a:pt x="177" y="23"/>
                    </a:lnTo>
                    <a:lnTo>
                      <a:pt x="178" y="24"/>
                    </a:lnTo>
                    <a:lnTo>
                      <a:pt x="178" y="23"/>
                    </a:lnTo>
                    <a:lnTo>
                      <a:pt x="177" y="22"/>
                    </a:lnTo>
                    <a:lnTo>
                      <a:pt x="179" y="21"/>
                    </a:lnTo>
                    <a:lnTo>
                      <a:pt x="177" y="21"/>
                    </a:lnTo>
                    <a:lnTo>
                      <a:pt x="178" y="20"/>
                    </a:lnTo>
                    <a:lnTo>
                      <a:pt x="174" y="20"/>
                    </a:lnTo>
                    <a:lnTo>
                      <a:pt x="173" y="18"/>
                    </a:lnTo>
                    <a:lnTo>
                      <a:pt x="171" y="17"/>
                    </a:lnTo>
                    <a:lnTo>
                      <a:pt x="169" y="16"/>
                    </a:lnTo>
                    <a:lnTo>
                      <a:pt x="172" y="16"/>
                    </a:lnTo>
                    <a:lnTo>
                      <a:pt x="173" y="17"/>
                    </a:lnTo>
                    <a:lnTo>
                      <a:pt x="173" y="15"/>
                    </a:lnTo>
                    <a:lnTo>
                      <a:pt x="175" y="17"/>
                    </a:lnTo>
                    <a:lnTo>
                      <a:pt x="177" y="15"/>
                    </a:lnTo>
                    <a:lnTo>
                      <a:pt x="180" y="15"/>
                    </a:lnTo>
                    <a:lnTo>
                      <a:pt x="180" y="17"/>
                    </a:lnTo>
                    <a:lnTo>
                      <a:pt x="183" y="18"/>
                    </a:lnTo>
                    <a:lnTo>
                      <a:pt x="181" y="16"/>
                    </a:lnTo>
                    <a:lnTo>
                      <a:pt x="185" y="16"/>
                    </a:lnTo>
                    <a:lnTo>
                      <a:pt x="187" y="17"/>
                    </a:lnTo>
                    <a:lnTo>
                      <a:pt x="186" y="18"/>
                    </a:lnTo>
                    <a:lnTo>
                      <a:pt x="185" y="18"/>
                    </a:lnTo>
                    <a:lnTo>
                      <a:pt x="183" y="20"/>
                    </a:lnTo>
                    <a:lnTo>
                      <a:pt x="181" y="20"/>
                    </a:lnTo>
                    <a:lnTo>
                      <a:pt x="185" y="20"/>
                    </a:lnTo>
                    <a:lnTo>
                      <a:pt x="186" y="18"/>
                    </a:lnTo>
                    <a:lnTo>
                      <a:pt x="189" y="20"/>
                    </a:lnTo>
                    <a:lnTo>
                      <a:pt x="190" y="21"/>
                    </a:lnTo>
                    <a:lnTo>
                      <a:pt x="193" y="21"/>
                    </a:lnTo>
                    <a:lnTo>
                      <a:pt x="191" y="20"/>
                    </a:lnTo>
                    <a:lnTo>
                      <a:pt x="190" y="20"/>
                    </a:lnTo>
                    <a:lnTo>
                      <a:pt x="192" y="18"/>
                    </a:lnTo>
                    <a:lnTo>
                      <a:pt x="191" y="17"/>
                    </a:lnTo>
                    <a:lnTo>
                      <a:pt x="192" y="16"/>
                    </a:lnTo>
                    <a:lnTo>
                      <a:pt x="195" y="15"/>
                    </a:lnTo>
                    <a:lnTo>
                      <a:pt x="195" y="13"/>
                    </a:lnTo>
                    <a:lnTo>
                      <a:pt x="196" y="12"/>
                    </a:lnTo>
                    <a:lnTo>
                      <a:pt x="198" y="11"/>
                    </a:lnTo>
                    <a:lnTo>
                      <a:pt x="202" y="11"/>
                    </a:lnTo>
                    <a:lnTo>
                      <a:pt x="200" y="11"/>
                    </a:lnTo>
                    <a:lnTo>
                      <a:pt x="201" y="9"/>
                    </a:lnTo>
                    <a:lnTo>
                      <a:pt x="202" y="7"/>
                    </a:lnTo>
                    <a:lnTo>
                      <a:pt x="204" y="9"/>
                    </a:lnTo>
                    <a:lnTo>
                      <a:pt x="206" y="9"/>
                    </a:lnTo>
                    <a:lnTo>
                      <a:pt x="206" y="7"/>
                    </a:lnTo>
                    <a:lnTo>
                      <a:pt x="203" y="6"/>
                    </a:lnTo>
                    <a:lnTo>
                      <a:pt x="202" y="6"/>
                    </a:lnTo>
                    <a:lnTo>
                      <a:pt x="202" y="4"/>
                    </a:lnTo>
                    <a:lnTo>
                      <a:pt x="204" y="5"/>
                    </a:lnTo>
                    <a:lnTo>
                      <a:pt x="206" y="4"/>
                    </a:lnTo>
                    <a:lnTo>
                      <a:pt x="204" y="3"/>
                    </a:lnTo>
                    <a:lnTo>
                      <a:pt x="207" y="1"/>
                    </a:lnTo>
                    <a:lnTo>
                      <a:pt x="208" y="3"/>
                    </a:lnTo>
                    <a:lnTo>
                      <a:pt x="209" y="3"/>
                    </a:lnTo>
                    <a:lnTo>
                      <a:pt x="208" y="4"/>
                    </a:lnTo>
                    <a:lnTo>
                      <a:pt x="212" y="4"/>
                    </a:lnTo>
                    <a:lnTo>
                      <a:pt x="213" y="3"/>
                    </a:lnTo>
                    <a:lnTo>
                      <a:pt x="214" y="3"/>
                    </a:lnTo>
                    <a:lnTo>
                      <a:pt x="216" y="4"/>
                    </a:lnTo>
                    <a:lnTo>
                      <a:pt x="218" y="4"/>
                    </a:lnTo>
                    <a:lnTo>
                      <a:pt x="218" y="5"/>
                    </a:lnTo>
                    <a:lnTo>
                      <a:pt x="215" y="6"/>
                    </a:lnTo>
                    <a:lnTo>
                      <a:pt x="210" y="11"/>
                    </a:lnTo>
                    <a:lnTo>
                      <a:pt x="212" y="12"/>
                    </a:lnTo>
                    <a:lnTo>
                      <a:pt x="210" y="13"/>
                    </a:lnTo>
                    <a:lnTo>
                      <a:pt x="210" y="15"/>
                    </a:lnTo>
                    <a:lnTo>
                      <a:pt x="208" y="17"/>
                    </a:lnTo>
                    <a:lnTo>
                      <a:pt x="209" y="20"/>
                    </a:lnTo>
                    <a:lnTo>
                      <a:pt x="209" y="17"/>
                    </a:lnTo>
                    <a:lnTo>
                      <a:pt x="210" y="20"/>
                    </a:lnTo>
                    <a:lnTo>
                      <a:pt x="213" y="17"/>
                    </a:lnTo>
                    <a:lnTo>
                      <a:pt x="214" y="15"/>
                    </a:lnTo>
                    <a:lnTo>
                      <a:pt x="214" y="13"/>
                    </a:lnTo>
                    <a:lnTo>
                      <a:pt x="215" y="12"/>
                    </a:lnTo>
                    <a:lnTo>
                      <a:pt x="218" y="11"/>
                    </a:lnTo>
                    <a:lnTo>
                      <a:pt x="220" y="9"/>
                    </a:lnTo>
                    <a:lnTo>
                      <a:pt x="221" y="6"/>
                    </a:lnTo>
                    <a:lnTo>
                      <a:pt x="225" y="3"/>
                    </a:lnTo>
                    <a:lnTo>
                      <a:pt x="227" y="3"/>
                    </a:lnTo>
                    <a:lnTo>
                      <a:pt x="226" y="5"/>
                    </a:lnTo>
                    <a:lnTo>
                      <a:pt x="226" y="6"/>
                    </a:lnTo>
                    <a:lnTo>
                      <a:pt x="224" y="9"/>
                    </a:lnTo>
                    <a:lnTo>
                      <a:pt x="225" y="7"/>
                    </a:lnTo>
                    <a:lnTo>
                      <a:pt x="226" y="10"/>
                    </a:lnTo>
                    <a:lnTo>
                      <a:pt x="226" y="11"/>
                    </a:lnTo>
                    <a:lnTo>
                      <a:pt x="225" y="13"/>
                    </a:lnTo>
                    <a:lnTo>
                      <a:pt x="227" y="12"/>
                    </a:lnTo>
                    <a:lnTo>
                      <a:pt x="229" y="11"/>
                    </a:lnTo>
                    <a:lnTo>
                      <a:pt x="230" y="11"/>
                    </a:lnTo>
                    <a:lnTo>
                      <a:pt x="230" y="10"/>
                    </a:lnTo>
                    <a:lnTo>
                      <a:pt x="232" y="10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7" y="5"/>
                    </a:lnTo>
                    <a:lnTo>
                      <a:pt x="236" y="5"/>
                    </a:lnTo>
                    <a:lnTo>
                      <a:pt x="233" y="4"/>
                    </a:lnTo>
                    <a:lnTo>
                      <a:pt x="232" y="4"/>
                    </a:lnTo>
                    <a:lnTo>
                      <a:pt x="233" y="3"/>
                    </a:lnTo>
                    <a:lnTo>
                      <a:pt x="232" y="1"/>
                    </a:lnTo>
                    <a:lnTo>
                      <a:pt x="235" y="1"/>
                    </a:lnTo>
                    <a:lnTo>
                      <a:pt x="236" y="3"/>
                    </a:lnTo>
                    <a:lnTo>
                      <a:pt x="236" y="0"/>
                    </a:lnTo>
                    <a:lnTo>
                      <a:pt x="242" y="0"/>
                    </a:lnTo>
                    <a:lnTo>
                      <a:pt x="242" y="1"/>
                    </a:lnTo>
                    <a:lnTo>
                      <a:pt x="247" y="1"/>
                    </a:lnTo>
                    <a:lnTo>
                      <a:pt x="246" y="4"/>
                    </a:lnTo>
                    <a:lnTo>
                      <a:pt x="244" y="5"/>
                    </a:lnTo>
                    <a:lnTo>
                      <a:pt x="238" y="5"/>
                    </a:lnTo>
                    <a:lnTo>
                      <a:pt x="241" y="6"/>
                    </a:lnTo>
                    <a:lnTo>
                      <a:pt x="242" y="6"/>
                    </a:lnTo>
                    <a:lnTo>
                      <a:pt x="241" y="7"/>
                    </a:lnTo>
                    <a:lnTo>
                      <a:pt x="238" y="9"/>
                    </a:lnTo>
                    <a:lnTo>
                      <a:pt x="237" y="9"/>
                    </a:lnTo>
                    <a:lnTo>
                      <a:pt x="241" y="9"/>
                    </a:lnTo>
                    <a:lnTo>
                      <a:pt x="242" y="7"/>
                    </a:lnTo>
                    <a:lnTo>
                      <a:pt x="243" y="10"/>
                    </a:lnTo>
                    <a:lnTo>
                      <a:pt x="241" y="10"/>
                    </a:lnTo>
                    <a:lnTo>
                      <a:pt x="239" y="11"/>
                    </a:lnTo>
                    <a:lnTo>
                      <a:pt x="246" y="11"/>
                    </a:lnTo>
                    <a:lnTo>
                      <a:pt x="246" y="7"/>
                    </a:lnTo>
                    <a:lnTo>
                      <a:pt x="248" y="5"/>
                    </a:lnTo>
                    <a:lnTo>
                      <a:pt x="250" y="4"/>
                    </a:lnTo>
                    <a:lnTo>
                      <a:pt x="252" y="4"/>
                    </a:lnTo>
                    <a:lnTo>
                      <a:pt x="254" y="5"/>
                    </a:lnTo>
                    <a:lnTo>
                      <a:pt x="254" y="6"/>
                    </a:lnTo>
                    <a:lnTo>
                      <a:pt x="255" y="7"/>
                    </a:lnTo>
                    <a:lnTo>
                      <a:pt x="260" y="7"/>
                    </a:lnTo>
                    <a:lnTo>
                      <a:pt x="259" y="9"/>
                    </a:lnTo>
                    <a:lnTo>
                      <a:pt x="260" y="9"/>
                    </a:lnTo>
                    <a:lnTo>
                      <a:pt x="261" y="7"/>
                    </a:lnTo>
                    <a:lnTo>
                      <a:pt x="264" y="7"/>
                    </a:lnTo>
                    <a:lnTo>
                      <a:pt x="265" y="9"/>
                    </a:lnTo>
                    <a:lnTo>
                      <a:pt x="264" y="10"/>
                    </a:lnTo>
                    <a:lnTo>
                      <a:pt x="261" y="10"/>
                    </a:lnTo>
                    <a:lnTo>
                      <a:pt x="264" y="11"/>
                    </a:lnTo>
                    <a:lnTo>
                      <a:pt x="265" y="10"/>
                    </a:lnTo>
                    <a:lnTo>
                      <a:pt x="267" y="10"/>
                    </a:lnTo>
                    <a:lnTo>
                      <a:pt x="268" y="11"/>
                    </a:lnTo>
                    <a:lnTo>
                      <a:pt x="271" y="12"/>
                    </a:lnTo>
                    <a:lnTo>
                      <a:pt x="272" y="13"/>
                    </a:lnTo>
                    <a:lnTo>
                      <a:pt x="272" y="15"/>
                    </a:lnTo>
                    <a:lnTo>
                      <a:pt x="271" y="16"/>
                    </a:lnTo>
                    <a:lnTo>
                      <a:pt x="267" y="16"/>
                    </a:lnTo>
                    <a:lnTo>
                      <a:pt x="265" y="17"/>
                    </a:lnTo>
                    <a:lnTo>
                      <a:pt x="262" y="20"/>
                    </a:lnTo>
                    <a:lnTo>
                      <a:pt x="259" y="20"/>
                    </a:lnTo>
                    <a:lnTo>
                      <a:pt x="256" y="18"/>
                    </a:lnTo>
                    <a:lnTo>
                      <a:pt x="250" y="18"/>
                    </a:lnTo>
                    <a:lnTo>
                      <a:pt x="249" y="17"/>
                    </a:lnTo>
                    <a:lnTo>
                      <a:pt x="247" y="17"/>
                    </a:lnTo>
                    <a:lnTo>
                      <a:pt x="248" y="18"/>
                    </a:lnTo>
                    <a:lnTo>
                      <a:pt x="250" y="20"/>
                    </a:lnTo>
                    <a:lnTo>
                      <a:pt x="252" y="20"/>
                    </a:lnTo>
                    <a:lnTo>
                      <a:pt x="254" y="21"/>
                    </a:lnTo>
                    <a:lnTo>
                      <a:pt x="258" y="21"/>
                    </a:lnTo>
                    <a:lnTo>
                      <a:pt x="256" y="22"/>
                    </a:lnTo>
                    <a:lnTo>
                      <a:pt x="258" y="22"/>
                    </a:lnTo>
                    <a:lnTo>
                      <a:pt x="259" y="24"/>
                    </a:lnTo>
                    <a:lnTo>
                      <a:pt x="258" y="26"/>
                    </a:lnTo>
                    <a:lnTo>
                      <a:pt x="255" y="26"/>
                    </a:lnTo>
                    <a:lnTo>
                      <a:pt x="260" y="26"/>
                    </a:lnTo>
                    <a:lnTo>
                      <a:pt x="261" y="24"/>
                    </a:lnTo>
                    <a:lnTo>
                      <a:pt x="260" y="27"/>
                    </a:lnTo>
                    <a:lnTo>
                      <a:pt x="262" y="26"/>
                    </a:lnTo>
                    <a:lnTo>
                      <a:pt x="262" y="27"/>
                    </a:lnTo>
                    <a:lnTo>
                      <a:pt x="264" y="28"/>
                    </a:lnTo>
                    <a:lnTo>
                      <a:pt x="262" y="31"/>
                    </a:lnTo>
                    <a:lnTo>
                      <a:pt x="261" y="32"/>
                    </a:lnTo>
                    <a:lnTo>
                      <a:pt x="259" y="32"/>
                    </a:lnTo>
                    <a:lnTo>
                      <a:pt x="258" y="33"/>
                    </a:lnTo>
                    <a:lnTo>
                      <a:pt x="255" y="33"/>
                    </a:lnTo>
                    <a:lnTo>
                      <a:pt x="254" y="34"/>
                    </a:lnTo>
                    <a:lnTo>
                      <a:pt x="254" y="35"/>
                    </a:lnTo>
                    <a:lnTo>
                      <a:pt x="253" y="38"/>
                    </a:lnTo>
                    <a:lnTo>
                      <a:pt x="252" y="39"/>
                    </a:lnTo>
                    <a:lnTo>
                      <a:pt x="249" y="37"/>
                    </a:lnTo>
                    <a:lnTo>
                      <a:pt x="249" y="35"/>
                    </a:lnTo>
                    <a:lnTo>
                      <a:pt x="254" y="31"/>
                    </a:lnTo>
                    <a:lnTo>
                      <a:pt x="253" y="27"/>
                    </a:lnTo>
                    <a:lnTo>
                      <a:pt x="244" y="23"/>
                    </a:lnTo>
                    <a:lnTo>
                      <a:pt x="242" y="22"/>
                    </a:lnTo>
                    <a:lnTo>
                      <a:pt x="241" y="21"/>
                    </a:lnTo>
                    <a:lnTo>
                      <a:pt x="239" y="18"/>
                    </a:lnTo>
                    <a:lnTo>
                      <a:pt x="237" y="20"/>
                    </a:lnTo>
                    <a:lnTo>
                      <a:pt x="236" y="20"/>
                    </a:lnTo>
                    <a:lnTo>
                      <a:pt x="233" y="21"/>
                    </a:lnTo>
                    <a:lnTo>
                      <a:pt x="232" y="22"/>
                    </a:lnTo>
                    <a:lnTo>
                      <a:pt x="230" y="22"/>
                    </a:lnTo>
                    <a:lnTo>
                      <a:pt x="229" y="21"/>
                    </a:lnTo>
                    <a:lnTo>
                      <a:pt x="226" y="21"/>
                    </a:lnTo>
                    <a:lnTo>
                      <a:pt x="223" y="24"/>
                    </a:lnTo>
                    <a:lnTo>
                      <a:pt x="220" y="26"/>
                    </a:lnTo>
                    <a:lnTo>
                      <a:pt x="219" y="27"/>
                    </a:lnTo>
                    <a:lnTo>
                      <a:pt x="218" y="29"/>
                    </a:lnTo>
                    <a:lnTo>
                      <a:pt x="218" y="33"/>
                    </a:lnTo>
                    <a:lnTo>
                      <a:pt x="216" y="34"/>
                    </a:lnTo>
                    <a:lnTo>
                      <a:pt x="216" y="37"/>
                    </a:lnTo>
                    <a:lnTo>
                      <a:pt x="218" y="38"/>
                    </a:lnTo>
                    <a:lnTo>
                      <a:pt x="216" y="40"/>
                    </a:lnTo>
                    <a:lnTo>
                      <a:pt x="215" y="41"/>
                    </a:lnTo>
                    <a:lnTo>
                      <a:pt x="213" y="41"/>
                    </a:lnTo>
                    <a:lnTo>
                      <a:pt x="210" y="44"/>
                    </a:lnTo>
                    <a:lnTo>
                      <a:pt x="209" y="46"/>
                    </a:lnTo>
                    <a:lnTo>
                      <a:pt x="208" y="48"/>
                    </a:lnTo>
                    <a:lnTo>
                      <a:pt x="206" y="45"/>
                    </a:lnTo>
                    <a:lnTo>
                      <a:pt x="202" y="44"/>
                    </a:lnTo>
                    <a:lnTo>
                      <a:pt x="201" y="43"/>
                    </a:lnTo>
                    <a:lnTo>
                      <a:pt x="197" y="43"/>
                    </a:lnTo>
                    <a:lnTo>
                      <a:pt x="196" y="45"/>
                    </a:lnTo>
                    <a:lnTo>
                      <a:pt x="186" y="45"/>
                    </a:lnTo>
                    <a:lnTo>
                      <a:pt x="184" y="44"/>
                    </a:lnTo>
                    <a:lnTo>
                      <a:pt x="181" y="44"/>
                    </a:lnTo>
                    <a:lnTo>
                      <a:pt x="181" y="43"/>
                    </a:lnTo>
                    <a:lnTo>
                      <a:pt x="180" y="40"/>
                    </a:lnTo>
                    <a:lnTo>
                      <a:pt x="174" y="34"/>
                    </a:lnTo>
                    <a:lnTo>
                      <a:pt x="168" y="34"/>
                    </a:lnTo>
                    <a:lnTo>
                      <a:pt x="168" y="37"/>
                    </a:lnTo>
                    <a:lnTo>
                      <a:pt x="166" y="38"/>
                    </a:lnTo>
                    <a:lnTo>
                      <a:pt x="163" y="38"/>
                    </a:lnTo>
                    <a:lnTo>
                      <a:pt x="158" y="39"/>
                    </a:lnTo>
                    <a:lnTo>
                      <a:pt x="161" y="40"/>
                    </a:lnTo>
                    <a:lnTo>
                      <a:pt x="161" y="44"/>
                    </a:lnTo>
                    <a:lnTo>
                      <a:pt x="157" y="48"/>
                    </a:lnTo>
                    <a:lnTo>
                      <a:pt x="158" y="50"/>
                    </a:lnTo>
                    <a:lnTo>
                      <a:pt x="156" y="51"/>
                    </a:lnTo>
                    <a:lnTo>
                      <a:pt x="155" y="50"/>
                    </a:lnTo>
                    <a:lnTo>
                      <a:pt x="151" y="49"/>
                    </a:lnTo>
                    <a:lnTo>
                      <a:pt x="146" y="48"/>
                    </a:lnTo>
                    <a:lnTo>
                      <a:pt x="143" y="48"/>
                    </a:lnTo>
                    <a:lnTo>
                      <a:pt x="140" y="46"/>
                    </a:lnTo>
                    <a:lnTo>
                      <a:pt x="138" y="48"/>
                    </a:lnTo>
                    <a:lnTo>
                      <a:pt x="138" y="54"/>
                    </a:lnTo>
                    <a:lnTo>
                      <a:pt x="134" y="57"/>
                    </a:lnTo>
                    <a:lnTo>
                      <a:pt x="129" y="56"/>
                    </a:lnTo>
                    <a:lnTo>
                      <a:pt x="128" y="56"/>
                    </a:lnTo>
                    <a:lnTo>
                      <a:pt x="123" y="59"/>
                    </a:lnTo>
                    <a:lnTo>
                      <a:pt x="122" y="62"/>
                    </a:lnTo>
                    <a:lnTo>
                      <a:pt x="121" y="63"/>
                    </a:lnTo>
                    <a:lnTo>
                      <a:pt x="120" y="66"/>
                    </a:lnTo>
                    <a:lnTo>
                      <a:pt x="117" y="66"/>
                    </a:lnTo>
                    <a:lnTo>
                      <a:pt x="120" y="71"/>
                    </a:lnTo>
                    <a:lnTo>
                      <a:pt x="120" y="74"/>
                    </a:lnTo>
                    <a:lnTo>
                      <a:pt x="117" y="76"/>
                    </a:lnTo>
                    <a:lnTo>
                      <a:pt x="116" y="77"/>
                    </a:lnTo>
                    <a:lnTo>
                      <a:pt x="111" y="83"/>
                    </a:lnTo>
                    <a:lnTo>
                      <a:pt x="110" y="83"/>
                    </a:lnTo>
                    <a:lnTo>
                      <a:pt x="110" y="87"/>
                    </a:lnTo>
                    <a:lnTo>
                      <a:pt x="105" y="90"/>
                    </a:lnTo>
                    <a:lnTo>
                      <a:pt x="100" y="90"/>
                    </a:lnTo>
                    <a:lnTo>
                      <a:pt x="100" y="98"/>
                    </a:lnTo>
                    <a:lnTo>
                      <a:pt x="99" y="101"/>
                    </a:lnTo>
                    <a:lnTo>
                      <a:pt x="100" y="102"/>
                    </a:lnTo>
                    <a:lnTo>
                      <a:pt x="98" y="106"/>
                    </a:lnTo>
                    <a:lnTo>
                      <a:pt x="98" y="108"/>
                    </a:lnTo>
                    <a:lnTo>
                      <a:pt x="93" y="113"/>
                    </a:lnTo>
                    <a:lnTo>
                      <a:pt x="92" y="116"/>
                    </a:lnTo>
                    <a:lnTo>
                      <a:pt x="93" y="118"/>
                    </a:lnTo>
                    <a:lnTo>
                      <a:pt x="96" y="118"/>
                    </a:lnTo>
                    <a:lnTo>
                      <a:pt x="97" y="123"/>
                    </a:lnTo>
                    <a:lnTo>
                      <a:pt x="96" y="126"/>
                    </a:lnTo>
                    <a:lnTo>
                      <a:pt x="92" y="127"/>
                    </a:lnTo>
                    <a:lnTo>
                      <a:pt x="87" y="126"/>
                    </a:lnTo>
                    <a:lnTo>
                      <a:pt x="85" y="126"/>
                    </a:lnTo>
                    <a:lnTo>
                      <a:pt x="81" y="127"/>
                    </a:lnTo>
                    <a:lnTo>
                      <a:pt x="80" y="129"/>
                    </a:lnTo>
                    <a:lnTo>
                      <a:pt x="75" y="134"/>
                    </a:lnTo>
                    <a:lnTo>
                      <a:pt x="76" y="135"/>
                    </a:lnTo>
                    <a:lnTo>
                      <a:pt x="75" y="138"/>
                    </a:lnTo>
                    <a:lnTo>
                      <a:pt x="74" y="139"/>
                    </a:lnTo>
                    <a:lnTo>
                      <a:pt x="76" y="144"/>
                    </a:lnTo>
                    <a:lnTo>
                      <a:pt x="75" y="145"/>
                    </a:lnTo>
                    <a:lnTo>
                      <a:pt x="75" y="152"/>
                    </a:lnTo>
                    <a:lnTo>
                      <a:pt x="76" y="155"/>
                    </a:lnTo>
                    <a:lnTo>
                      <a:pt x="77" y="156"/>
                    </a:lnTo>
                    <a:lnTo>
                      <a:pt x="76" y="157"/>
                    </a:lnTo>
                    <a:lnTo>
                      <a:pt x="76" y="161"/>
                    </a:lnTo>
                    <a:lnTo>
                      <a:pt x="75" y="163"/>
                    </a:lnTo>
                    <a:lnTo>
                      <a:pt x="76" y="166"/>
                    </a:lnTo>
                    <a:lnTo>
                      <a:pt x="77" y="167"/>
                    </a:lnTo>
                    <a:lnTo>
                      <a:pt x="80" y="167"/>
                    </a:lnTo>
                    <a:lnTo>
                      <a:pt x="82" y="169"/>
                    </a:lnTo>
                    <a:lnTo>
                      <a:pt x="82" y="172"/>
                    </a:lnTo>
                    <a:lnTo>
                      <a:pt x="81" y="173"/>
                    </a:lnTo>
                    <a:lnTo>
                      <a:pt x="81" y="175"/>
                    </a:lnTo>
                    <a:lnTo>
                      <a:pt x="77" y="175"/>
                    </a:lnTo>
                    <a:lnTo>
                      <a:pt x="77" y="179"/>
                    </a:lnTo>
                    <a:lnTo>
                      <a:pt x="79" y="182"/>
                    </a:lnTo>
                    <a:lnTo>
                      <a:pt x="80" y="183"/>
                    </a:lnTo>
                    <a:lnTo>
                      <a:pt x="80" y="186"/>
                    </a:lnTo>
                    <a:lnTo>
                      <a:pt x="79" y="188"/>
                    </a:lnTo>
                    <a:lnTo>
                      <a:pt x="79" y="190"/>
                    </a:lnTo>
                    <a:lnTo>
                      <a:pt x="75" y="194"/>
                    </a:lnTo>
                    <a:lnTo>
                      <a:pt x="73" y="194"/>
                    </a:lnTo>
                    <a:lnTo>
                      <a:pt x="73" y="197"/>
                    </a:lnTo>
                    <a:lnTo>
                      <a:pt x="70" y="197"/>
                    </a:lnTo>
                    <a:lnTo>
                      <a:pt x="71" y="200"/>
                    </a:lnTo>
                    <a:lnTo>
                      <a:pt x="71" y="206"/>
                    </a:lnTo>
                    <a:lnTo>
                      <a:pt x="70" y="207"/>
                    </a:lnTo>
                    <a:lnTo>
                      <a:pt x="70" y="208"/>
                    </a:lnTo>
                    <a:lnTo>
                      <a:pt x="68" y="210"/>
                    </a:lnTo>
                    <a:lnTo>
                      <a:pt x="68" y="206"/>
                    </a:lnTo>
                    <a:lnTo>
                      <a:pt x="65" y="206"/>
                    </a:lnTo>
                    <a:lnTo>
                      <a:pt x="64" y="205"/>
                    </a:lnTo>
                    <a:lnTo>
                      <a:pt x="63" y="205"/>
                    </a:lnTo>
                    <a:lnTo>
                      <a:pt x="60" y="203"/>
                    </a:lnTo>
                    <a:lnTo>
                      <a:pt x="60" y="202"/>
                    </a:lnTo>
                    <a:lnTo>
                      <a:pt x="59" y="200"/>
                    </a:lnTo>
                    <a:lnTo>
                      <a:pt x="60" y="200"/>
                    </a:lnTo>
                    <a:lnTo>
                      <a:pt x="59" y="197"/>
                    </a:lnTo>
                    <a:lnTo>
                      <a:pt x="59" y="194"/>
                    </a:lnTo>
                    <a:lnTo>
                      <a:pt x="60" y="196"/>
                    </a:lnTo>
                    <a:lnTo>
                      <a:pt x="60" y="195"/>
                    </a:lnTo>
                    <a:lnTo>
                      <a:pt x="59" y="194"/>
                    </a:lnTo>
                    <a:lnTo>
                      <a:pt x="58" y="194"/>
                    </a:lnTo>
                    <a:lnTo>
                      <a:pt x="58" y="195"/>
                    </a:lnTo>
                    <a:lnTo>
                      <a:pt x="59" y="197"/>
                    </a:lnTo>
                    <a:lnTo>
                      <a:pt x="59" y="199"/>
                    </a:lnTo>
                    <a:lnTo>
                      <a:pt x="57" y="199"/>
                    </a:lnTo>
                    <a:lnTo>
                      <a:pt x="57" y="197"/>
                    </a:lnTo>
                    <a:lnTo>
                      <a:pt x="56" y="196"/>
                    </a:lnTo>
                    <a:lnTo>
                      <a:pt x="57" y="199"/>
                    </a:lnTo>
                    <a:lnTo>
                      <a:pt x="57" y="200"/>
                    </a:lnTo>
                    <a:lnTo>
                      <a:pt x="58" y="202"/>
                    </a:lnTo>
                    <a:lnTo>
                      <a:pt x="57" y="203"/>
                    </a:lnTo>
                    <a:lnTo>
                      <a:pt x="56" y="206"/>
                    </a:lnTo>
                    <a:lnTo>
                      <a:pt x="56" y="207"/>
                    </a:lnTo>
                    <a:lnTo>
                      <a:pt x="53" y="207"/>
                    </a:lnTo>
                    <a:lnTo>
                      <a:pt x="52" y="208"/>
                    </a:lnTo>
                    <a:lnTo>
                      <a:pt x="50" y="206"/>
                    </a:lnTo>
                    <a:lnTo>
                      <a:pt x="48" y="208"/>
                    </a:lnTo>
                    <a:lnTo>
                      <a:pt x="47" y="208"/>
                    </a:lnTo>
                    <a:lnTo>
                      <a:pt x="43" y="212"/>
                    </a:lnTo>
                    <a:lnTo>
                      <a:pt x="41" y="213"/>
                    </a:lnTo>
                    <a:lnTo>
                      <a:pt x="41" y="216"/>
                    </a:lnTo>
                    <a:lnTo>
                      <a:pt x="39" y="217"/>
                    </a:lnTo>
                    <a:lnTo>
                      <a:pt x="35" y="221"/>
                    </a:lnTo>
                    <a:lnTo>
                      <a:pt x="34" y="221"/>
                    </a:lnTo>
                    <a:lnTo>
                      <a:pt x="33" y="219"/>
                    </a:lnTo>
                    <a:lnTo>
                      <a:pt x="30" y="22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13" name="Freeform 1482"/>
              <p:cNvSpPr>
                <a:spLocks/>
              </p:cNvSpPr>
              <p:nvPr/>
            </p:nvSpPr>
            <p:spPr bwMode="auto">
              <a:xfrm>
                <a:off x="2736" y="1447"/>
                <a:ext cx="41" cy="27"/>
              </a:xfrm>
              <a:custGeom>
                <a:avLst/>
                <a:gdLst>
                  <a:gd name="T0" fmla="*/ 18 w 41"/>
                  <a:gd name="T1" fmla="*/ 1 h 27"/>
                  <a:gd name="T2" fmla="*/ 20 w 41"/>
                  <a:gd name="T3" fmla="*/ 0 h 27"/>
                  <a:gd name="T4" fmla="*/ 24 w 41"/>
                  <a:gd name="T5" fmla="*/ 0 h 27"/>
                  <a:gd name="T6" fmla="*/ 25 w 41"/>
                  <a:gd name="T7" fmla="*/ 1 h 27"/>
                  <a:gd name="T8" fmla="*/ 26 w 41"/>
                  <a:gd name="T9" fmla="*/ 0 h 27"/>
                  <a:gd name="T10" fmla="*/ 27 w 41"/>
                  <a:gd name="T11" fmla="*/ 2 h 27"/>
                  <a:gd name="T12" fmla="*/ 30 w 41"/>
                  <a:gd name="T13" fmla="*/ 2 h 27"/>
                  <a:gd name="T14" fmla="*/ 31 w 41"/>
                  <a:gd name="T15" fmla="*/ 4 h 27"/>
                  <a:gd name="T16" fmla="*/ 33 w 41"/>
                  <a:gd name="T17" fmla="*/ 4 h 27"/>
                  <a:gd name="T18" fmla="*/ 33 w 41"/>
                  <a:gd name="T19" fmla="*/ 7 h 27"/>
                  <a:gd name="T20" fmla="*/ 32 w 41"/>
                  <a:gd name="T21" fmla="*/ 8 h 27"/>
                  <a:gd name="T22" fmla="*/ 32 w 41"/>
                  <a:gd name="T23" fmla="*/ 10 h 27"/>
                  <a:gd name="T24" fmla="*/ 36 w 41"/>
                  <a:gd name="T25" fmla="*/ 10 h 27"/>
                  <a:gd name="T26" fmla="*/ 38 w 41"/>
                  <a:gd name="T27" fmla="*/ 11 h 27"/>
                  <a:gd name="T28" fmla="*/ 38 w 41"/>
                  <a:gd name="T29" fmla="*/ 13 h 27"/>
                  <a:gd name="T30" fmla="*/ 39 w 41"/>
                  <a:gd name="T31" fmla="*/ 13 h 27"/>
                  <a:gd name="T32" fmla="*/ 39 w 41"/>
                  <a:gd name="T33" fmla="*/ 15 h 27"/>
                  <a:gd name="T34" fmla="*/ 41 w 41"/>
                  <a:gd name="T35" fmla="*/ 16 h 27"/>
                  <a:gd name="T36" fmla="*/ 38 w 41"/>
                  <a:gd name="T37" fmla="*/ 17 h 27"/>
                  <a:gd name="T38" fmla="*/ 37 w 41"/>
                  <a:gd name="T39" fmla="*/ 18 h 27"/>
                  <a:gd name="T40" fmla="*/ 36 w 41"/>
                  <a:gd name="T41" fmla="*/ 18 h 27"/>
                  <a:gd name="T42" fmla="*/ 35 w 41"/>
                  <a:gd name="T43" fmla="*/ 19 h 27"/>
                  <a:gd name="T44" fmla="*/ 35 w 41"/>
                  <a:gd name="T45" fmla="*/ 21 h 27"/>
                  <a:gd name="T46" fmla="*/ 33 w 41"/>
                  <a:gd name="T47" fmla="*/ 22 h 27"/>
                  <a:gd name="T48" fmla="*/ 35 w 41"/>
                  <a:gd name="T49" fmla="*/ 24 h 27"/>
                  <a:gd name="T50" fmla="*/ 35 w 41"/>
                  <a:gd name="T51" fmla="*/ 27 h 27"/>
                  <a:gd name="T52" fmla="*/ 31 w 41"/>
                  <a:gd name="T53" fmla="*/ 27 h 27"/>
                  <a:gd name="T54" fmla="*/ 29 w 41"/>
                  <a:gd name="T55" fmla="*/ 24 h 27"/>
                  <a:gd name="T56" fmla="*/ 27 w 41"/>
                  <a:gd name="T57" fmla="*/ 24 h 27"/>
                  <a:gd name="T58" fmla="*/ 25 w 41"/>
                  <a:gd name="T59" fmla="*/ 23 h 27"/>
                  <a:gd name="T60" fmla="*/ 24 w 41"/>
                  <a:gd name="T61" fmla="*/ 22 h 27"/>
                  <a:gd name="T62" fmla="*/ 24 w 41"/>
                  <a:gd name="T63" fmla="*/ 19 h 27"/>
                  <a:gd name="T64" fmla="*/ 25 w 41"/>
                  <a:gd name="T65" fmla="*/ 18 h 27"/>
                  <a:gd name="T66" fmla="*/ 23 w 41"/>
                  <a:gd name="T67" fmla="*/ 18 h 27"/>
                  <a:gd name="T68" fmla="*/ 21 w 41"/>
                  <a:gd name="T69" fmla="*/ 21 h 27"/>
                  <a:gd name="T70" fmla="*/ 16 w 41"/>
                  <a:gd name="T71" fmla="*/ 21 h 27"/>
                  <a:gd name="T72" fmla="*/ 18 w 41"/>
                  <a:gd name="T73" fmla="*/ 18 h 27"/>
                  <a:gd name="T74" fmla="*/ 15 w 41"/>
                  <a:gd name="T75" fmla="*/ 16 h 27"/>
                  <a:gd name="T76" fmla="*/ 14 w 41"/>
                  <a:gd name="T77" fmla="*/ 16 h 27"/>
                  <a:gd name="T78" fmla="*/ 12 w 41"/>
                  <a:gd name="T79" fmla="*/ 15 h 27"/>
                  <a:gd name="T80" fmla="*/ 10 w 41"/>
                  <a:gd name="T81" fmla="*/ 13 h 27"/>
                  <a:gd name="T82" fmla="*/ 8 w 41"/>
                  <a:gd name="T83" fmla="*/ 13 h 27"/>
                  <a:gd name="T84" fmla="*/ 7 w 41"/>
                  <a:gd name="T85" fmla="*/ 11 h 27"/>
                  <a:gd name="T86" fmla="*/ 7 w 41"/>
                  <a:gd name="T87" fmla="*/ 10 h 27"/>
                  <a:gd name="T88" fmla="*/ 6 w 41"/>
                  <a:gd name="T89" fmla="*/ 10 h 27"/>
                  <a:gd name="T90" fmla="*/ 3 w 41"/>
                  <a:gd name="T91" fmla="*/ 11 h 27"/>
                  <a:gd name="T92" fmla="*/ 1 w 41"/>
                  <a:gd name="T93" fmla="*/ 8 h 27"/>
                  <a:gd name="T94" fmla="*/ 1 w 41"/>
                  <a:gd name="T95" fmla="*/ 7 h 27"/>
                  <a:gd name="T96" fmla="*/ 0 w 41"/>
                  <a:gd name="T97" fmla="*/ 5 h 27"/>
                  <a:gd name="T98" fmla="*/ 2 w 41"/>
                  <a:gd name="T99" fmla="*/ 5 h 27"/>
                  <a:gd name="T100" fmla="*/ 3 w 41"/>
                  <a:gd name="T101" fmla="*/ 4 h 27"/>
                  <a:gd name="T102" fmla="*/ 6 w 41"/>
                  <a:gd name="T103" fmla="*/ 2 h 27"/>
                  <a:gd name="T104" fmla="*/ 7 w 41"/>
                  <a:gd name="T105" fmla="*/ 1 h 27"/>
                  <a:gd name="T106" fmla="*/ 8 w 41"/>
                  <a:gd name="T107" fmla="*/ 1 h 27"/>
                  <a:gd name="T108" fmla="*/ 9 w 41"/>
                  <a:gd name="T109" fmla="*/ 2 h 27"/>
                  <a:gd name="T110" fmla="*/ 13 w 41"/>
                  <a:gd name="T111" fmla="*/ 2 h 27"/>
                  <a:gd name="T112" fmla="*/ 14 w 41"/>
                  <a:gd name="T113" fmla="*/ 4 h 27"/>
                  <a:gd name="T114" fmla="*/ 16 w 41"/>
                  <a:gd name="T115" fmla="*/ 2 h 27"/>
                  <a:gd name="T116" fmla="*/ 18 w 41"/>
                  <a:gd name="T117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" h="27">
                    <a:moveTo>
                      <a:pt x="18" y="1"/>
                    </a:moveTo>
                    <a:lnTo>
                      <a:pt x="20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7" y="2"/>
                    </a:lnTo>
                    <a:lnTo>
                      <a:pt x="30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7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9" y="13"/>
                    </a:lnTo>
                    <a:lnTo>
                      <a:pt x="39" y="15"/>
                    </a:lnTo>
                    <a:lnTo>
                      <a:pt x="41" y="16"/>
                    </a:lnTo>
                    <a:lnTo>
                      <a:pt x="38" y="17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3" y="22"/>
                    </a:lnTo>
                    <a:lnTo>
                      <a:pt x="35" y="24"/>
                    </a:lnTo>
                    <a:lnTo>
                      <a:pt x="35" y="27"/>
                    </a:lnTo>
                    <a:lnTo>
                      <a:pt x="31" y="27"/>
                    </a:lnTo>
                    <a:lnTo>
                      <a:pt x="29" y="24"/>
                    </a:lnTo>
                    <a:lnTo>
                      <a:pt x="27" y="24"/>
                    </a:lnTo>
                    <a:lnTo>
                      <a:pt x="25" y="23"/>
                    </a:lnTo>
                    <a:lnTo>
                      <a:pt x="24" y="22"/>
                    </a:lnTo>
                    <a:lnTo>
                      <a:pt x="24" y="19"/>
                    </a:lnTo>
                    <a:lnTo>
                      <a:pt x="25" y="18"/>
                    </a:lnTo>
                    <a:lnTo>
                      <a:pt x="23" y="18"/>
                    </a:lnTo>
                    <a:lnTo>
                      <a:pt x="21" y="21"/>
                    </a:lnTo>
                    <a:lnTo>
                      <a:pt x="16" y="21"/>
                    </a:lnTo>
                    <a:lnTo>
                      <a:pt x="18" y="18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2" y="15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8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14" name="Freeform 1483"/>
              <p:cNvSpPr>
                <a:spLocks/>
              </p:cNvSpPr>
              <p:nvPr/>
            </p:nvSpPr>
            <p:spPr bwMode="auto">
              <a:xfrm>
                <a:off x="4205" y="2130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15" name="Freeform 1484"/>
              <p:cNvSpPr>
                <a:spLocks/>
              </p:cNvSpPr>
              <p:nvPr/>
            </p:nvSpPr>
            <p:spPr bwMode="auto">
              <a:xfrm>
                <a:off x="4205" y="2129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16" name="Freeform 1485"/>
              <p:cNvSpPr>
                <a:spLocks/>
              </p:cNvSpPr>
              <p:nvPr/>
            </p:nvSpPr>
            <p:spPr bwMode="auto">
              <a:xfrm>
                <a:off x="4207" y="212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17" name="Freeform 1486"/>
              <p:cNvSpPr>
                <a:spLocks/>
              </p:cNvSpPr>
              <p:nvPr/>
            </p:nvSpPr>
            <p:spPr bwMode="auto">
              <a:xfrm>
                <a:off x="4210" y="212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18" name="Freeform 1487"/>
              <p:cNvSpPr>
                <a:spLocks/>
              </p:cNvSpPr>
              <p:nvPr/>
            </p:nvSpPr>
            <p:spPr bwMode="auto">
              <a:xfrm>
                <a:off x="4215" y="2119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19" name="Freeform 1488"/>
              <p:cNvSpPr>
                <a:spLocks/>
              </p:cNvSpPr>
              <p:nvPr/>
            </p:nvSpPr>
            <p:spPr bwMode="auto">
              <a:xfrm>
                <a:off x="4216" y="211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20" name="Freeform 1489"/>
              <p:cNvSpPr>
                <a:spLocks/>
              </p:cNvSpPr>
              <p:nvPr/>
            </p:nvSpPr>
            <p:spPr bwMode="auto">
              <a:xfrm>
                <a:off x="4216" y="212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21" name="Freeform 1490"/>
              <p:cNvSpPr>
                <a:spLocks/>
              </p:cNvSpPr>
              <p:nvPr/>
            </p:nvSpPr>
            <p:spPr bwMode="auto">
              <a:xfrm>
                <a:off x="4232" y="20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22" name="Freeform 1491"/>
              <p:cNvSpPr>
                <a:spLocks/>
              </p:cNvSpPr>
              <p:nvPr/>
            </p:nvSpPr>
            <p:spPr bwMode="auto">
              <a:xfrm>
                <a:off x="4239" y="2062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0 w 7"/>
                  <a:gd name="T3" fmla="*/ 1 h 2"/>
                  <a:gd name="T4" fmla="*/ 1 w 7"/>
                  <a:gd name="T5" fmla="*/ 0 h 2"/>
                  <a:gd name="T6" fmla="*/ 6 w 7"/>
                  <a:gd name="T7" fmla="*/ 0 h 2"/>
                  <a:gd name="T8" fmla="*/ 7 w 7"/>
                  <a:gd name="T9" fmla="*/ 1 h 2"/>
                  <a:gd name="T10" fmla="*/ 6 w 7"/>
                  <a:gd name="T11" fmla="*/ 2 h 2"/>
                  <a:gd name="T12" fmla="*/ 0 w 7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23" name="Freeform 1492"/>
              <p:cNvSpPr>
                <a:spLocks/>
              </p:cNvSpPr>
              <p:nvPr/>
            </p:nvSpPr>
            <p:spPr bwMode="auto">
              <a:xfrm>
                <a:off x="4244" y="209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24" name="Freeform 1493"/>
              <p:cNvSpPr>
                <a:spLocks/>
              </p:cNvSpPr>
              <p:nvPr/>
            </p:nvSpPr>
            <p:spPr bwMode="auto">
              <a:xfrm>
                <a:off x="4251" y="20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25" name="Freeform 1494"/>
              <p:cNvSpPr>
                <a:spLocks/>
              </p:cNvSpPr>
              <p:nvPr/>
            </p:nvSpPr>
            <p:spPr bwMode="auto">
              <a:xfrm>
                <a:off x="4251" y="2099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3 w 4"/>
                  <a:gd name="T3" fmla="*/ 1 h 3"/>
                  <a:gd name="T4" fmla="*/ 4 w 4"/>
                  <a:gd name="T5" fmla="*/ 2 h 3"/>
                  <a:gd name="T6" fmla="*/ 1 w 4"/>
                  <a:gd name="T7" fmla="*/ 3 h 3"/>
                  <a:gd name="T8" fmla="*/ 0 w 4"/>
                  <a:gd name="T9" fmla="*/ 2 h 3"/>
                  <a:gd name="T10" fmla="*/ 0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3" y="1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26" name="Freeform 1495"/>
              <p:cNvSpPr>
                <a:spLocks/>
              </p:cNvSpPr>
              <p:nvPr/>
            </p:nvSpPr>
            <p:spPr bwMode="auto">
              <a:xfrm>
                <a:off x="4269" y="2055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27" name="Freeform 1496"/>
              <p:cNvSpPr>
                <a:spLocks/>
              </p:cNvSpPr>
              <p:nvPr/>
            </p:nvSpPr>
            <p:spPr bwMode="auto">
              <a:xfrm>
                <a:off x="4275" y="2067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0 w 4"/>
                  <a:gd name="T3" fmla="*/ 1 h 2"/>
                  <a:gd name="T4" fmla="*/ 2 w 4"/>
                  <a:gd name="T5" fmla="*/ 0 h 2"/>
                  <a:gd name="T6" fmla="*/ 3 w 4"/>
                  <a:gd name="T7" fmla="*/ 0 h 2"/>
                  <a:gd name="T8" fmla="*/ 4 w 4"/>
                  <a:gd name="T9" fmla="*/ 1 h 2"/>
                  <a:gd name="T10" fmla="*/ 3 w 4"/>
                  <a:gd name="T11" fmla="*/ 2 h 2"/>
                  <a:gd name="T12" fmla="*/ 2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28" name="Freeform 1497"/>
              <p:cNvSpPr>
                <a:spLocks/>
              </p:cNvSpPr>
              <p:nvPr/>
            </p:nvSpPr>
            <p:spPr bwMode="auto">
              <a:xfrm>
                <a:off x="4275" y="2139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29" name="Freeform 1498"/>
              <p:cNvSpPr>
                <a:spLocks/>
              </p:cNvSpPr>
              <p:nvPr/>
            </p:nvSpPr>
            <p:spPr bwMode="auto">
              <a:xfrm>
                <a:off x="4279" y="2140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3 w 5"/>
                  <a:gd name="T3" fmla="*/ 4 h 4"/>
                  <a:gd name="T4" fmla="*/ 0 w 5"/>
                  <a:gd name="T5" fmla="*/ 1 h 4"/>
                  <a:gd name="T6" fmla="*/ 3 w 5"/>
                  <a:gd name="T7" fmla="*/ 0 h 4"/>
                  <a:gd name="T8" fmla="*/ 4 w 5"/>
                  <a:gd name="T9" fmla="*/ 0 h 4"/>
                  <a:gd name="T10" fmla="*/ 5 w 5"/>
                  <a:gd name="T11" fmla="*/ 2 h 4"/>
                  <a:gd name="T12" fmla="*/ 5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30" name="Freeform 1499"/>
              <p:cNvSpPr>
                <a:spLocks/>
              </p:cNvSpPr>
              <p:nvPr/>
            </p:nvSpPr>
            <p:spPr bwMode="auto">
              <a:xfrm>
                <a:off x="4283" y="2068"/>
                <a:ext cx="24" cy="23"/>
              </a:xfrm>
              <a:custGeom>
                <a:avLst/>
                <a:gdLst>
                  <a:gd name="T0" fmla="*/ 0 w 24"/>
                  <a:gd name="T1" fmla="*/ 0 h 23"/>
                  <a:gd name="T2" fmla="*/ 1 w 24"/>
                  <a:gd name="T3" fmla="*/ 1 h 23"/>
                  <a:gd name="T4" fmla="*/ 3 w 24"/>
                  <a:gd name="T5" fmla="*/ 3 h 23"/>
                  <a:gd name="T6" fmla="*/ 5 w 24"/>
                  <a:gd name="T7" fmla="*/ 4 h 23"/>
                  <a:gd name="T8" fmla="*/ 7 w 24"/>
                  <a:gd name="T9" fmla="*/ 4 h 23"/>
                  <a:gd name="T10" fmla="*/ 9 w 24"/>
                  <a:gd name="T11" fmla="*/ 6 h 23"/>
                  <a:gd name="T12" fmla="*/ 12 w 24"/>
                  <a:gd name="T13" fmla="*/ 7 h 23"/>
                  <a:gd name="T14" fmla="*/ 14 w 24"/>
                  <a:gd name="T15" fmla="*/ 10 h 23"/>
                  <a:gd name="T16" fmla="*/ 17 w 24"/>
                  <a:gd name="T17" fmla="*/ 11 h 23"/>
                  <a:gd name="T18" fmla="*/ 19 w 24"/>
                  <a:gd name="T19" fmla="*/ 14 h 23"/>
                  <a:gd name="T20" fmla="*/ 22 w 24"/>
                  <a:gd name="T21" fmla="*/ 15 h 23"/>
                  <a:gd name="T22" fmla="*/ 24 w 24"/>
                  <a:gd name="T23" fmla="*/ 17 h 23"/>
                  <a:gd name="T24" fmla="*/ 24 w 24"/>
                  <a:gd name="T25" fmla="*/ 21 h 23"/>
                  <a:gd name="T26" fmla="*/ 23 w 24"/>
                  <a:gd name="T27" fmla="*/ 23 h 23"/>
                  <a:gd name="T28" fmla="*/ 20 w 24"/>
                  <a:gd name="T29" fmla="*/ 23 h 23"/>
                  <a:gd name="T30" fmla="*/ 20 w 24"/>
                  <a:gd name="T31" fmla="*/ 21 h 23"/>
                  <a:gd name="T32" fmla="*/ 19 w 24"/>
                  <a:gd name="T33" fmla="*/ 20 h 23"/>
                  <a:gd name="T34" fmla="*/ 19 w 24"/>
                  <a:gd name="T35" fmla="*/ 16 h 23"/>
                  <a:gd name="T36" fmla="*/ 18 w 24"/>
                  <a:gd name="T37" fmla="*/ 14 h 23"/>
                  <a:gd name="T38" fmla="*/ 15 w 24"/>
                  <a:gd name="T39" fmla="*/ 11 h 23"/>
                  <a:gd name="T40" fmla="*/ 13 w 24"/>
                  <a:gd name="T41" fmla="*/ 10 h 23"/>
                  <a:gd name="T42" fmla="*/ 12 w 24"/>
                  <a:gd name="T43" fmla="*/ 9 h 23"/>
                  <a:gd name="T44" fmla="*/ 9 w 24"/>
                  <a:gd name="T45" fmla="*/ 7 h 23"/>
                  <a:gd name="T46" fmla="*/ 7 w 24"/>
                  <a:gd name="T47" fmla="*/ 5 h 23"/>
                  <a:gd name="T48" fmla="*/ 5 w 24"/>
                  <a:gd name="T49" fmla="*/ 5 h 23"/>
                  <a:gd name="T50" fmla="*/ 3 w 24"/>
                  <a:gd name="T51" fmla="*/ 4 h 23"/>
                  <a:gd name="T52" fmla="*/ 1 w 24"/>
                  <a:gd name="T53" fmla="*/ 3 h 23"/>
                  <a:gd name="T54" fmla="*/ 0 w 24"/>
                  <a:gd name="T55" fmla="*/ 3 h 23"/>
                  <a:gd name="T56" fmla="*/ 0 w 24"/>
                  <a:gd name="T5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" h="23">
                    <a:moveTo>
                      <a:pt x="0" y="0"/>
                    </a:moveTo>
                    <a:lnTo>
                      <a:pt x="1" y="1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2" y="7"/>
                    </a:lnTo>
                    <a:lnTo>
                      <a:pt x="14" y="10"/>
                    </a:lnTo>
                    <a:lnTo>
                      <a:pt x="17" y="11"/>
                    </a:lnTo>
                    <a:lnTo>
                      <a:pt x="19" y="14"/>
                    </a:lnTo>
                    <a:lnTo>
                      <a:pt x="22" y="15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3" y="23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19" y="20"/>
                    </a:lnTo>
                    <a:lnTo>
                      <a:pt x="19" y="16"/>
                    </a:lnTo>
                    <a:lnTo>
                      <a:pt x="18" y="14"/>
                    </a:lnTo>
                    <a:lnTo>
                      <a:pt x="15" y="11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7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31" name="Freeform 1500"/>
              <p:cNvSpPr>
                <a:spLocks/>
              </p:cNvSpPr>
              <p:nvPr/>
            </p:nvSpPr>
            <p:spPr bwMode="auto">
              <a:xfrm>
                <a:off x="4283" y="2144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2 w 5"/>
                  <a:gd name="T3" fmla="*/ 2 h 3"/>
                  <a:gd name="T4" fmla="*/ 5 w 5"/>
                  <a:gd name="T5" fmla="*/ 2 h 3"/>
                  <a:gd name="T6" fmla="*/ 5 w 5"/>
                  <a:gd name="T7" fmla="*/ 3 h 3"/>
                  <a:gd name="T8" fmla="*/ 2 w 5"/>
                  <a:gd name="T9" fmla="*/ 3 h 3"/>
                  <a:gd name="T10" fmla="*/ 0 w 5"/>
                  <a:gd name="T11" fmla="*/ 1 h 3"/>
                  <a:gd name="T12" fmla="*/ 0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32" name="Freeform 1501"/>
              <p:cNvSpPr>
                <a:spLocks/>
              </p:cNvSpPr>
              <p:nvPr/>
            </p:nvSpPr>
            <p:spPr bwMode="auto">
              <a:xfrm>
                <a:off x="4283" y="207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33" name="Freeform 1502"/>
              <p:cNvSpPr>
                <a:spLocks/>
              </p:cNvSpPr>
              <p:nvPr/>
            </p:nvSpPr>
            <p:spPr bwMode="auto">
              <a:xfrm>
                <a:off x="4285" y="2130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1 h 4"/>
                  <a:gd name="T4" fmla="*/ 0 w 1"/>
                  <a:gd name="T5" fmla="*/ 0 h 4"/>
                  <a:gd name="T6" fmla="*/ 1 w 1"/>
                  <a:gd name="T7" fmla="*/ 1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34" name="Freeform 1503"/>
              <p:cNvSpPr>
                <a:spLocks/>
              </p:cNvSpPr>
              <p:nvPr/>
            </p:nvSpPr>
            <p:spPr bwMode="auto">
              <a:xfrm>
                <a:off x="4295" y="2071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35" name="Freeform 1504"/>
              <p:cNvSpPr>
                <a:spLocks/>
              </p:cNvSpPr>
              <p:nvPr/>
            </p:nvSpPr>
            <p:spPr bwMode="auto">
              <a:xfrm>
                <a:off x="4301" y="2136"/>
                <a:ext cx="5" cy="3"/>
              </a:xfrm>
              <a:custGeom>
                <a:avLst/>
                <a:gdLst>
                  <a:gd name="T0" fmla="*/ 4 w 5"/>
                  <a:gd name="T1" fmla="*/ 3 h 3"/>
                  <a:gd name="T2" fmla="*/ 1 w 5"/>
                  <a:gd name="T3" fmla="*/ 3 h 3"/>
                  <a:gd name="T4" fmla="*/ 0 w 5"/>
                  <a:gd name="T5" fmla="*/ 0 h 3"/>
                  <a:gd name="T6" fmla="*/ 4 w 5"/>
                  <a:gd name="T7" fmla="*/ 0 h 3"/>
                  <a:gd name="T8" fmla="*/ 5 w 5"/>
                  <a:gd name="T9" fmla="*/ 3 h 3"/>
                  <a:gd name="T10" fmla="*/ 4 w 5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4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36" name="Freeform 1505"/>
              <p:cNvSpPr>
                <a:spLocks/>
              </p:cNvSpPr>
              <p:nvPr/>
            </p:nvSpPr>
            <p:spPr bwMode="auto">
              <a:xfrm>
                <a:off x="4301" y="215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37" name="Freeform 1506"/>
              <p:cNvSpPr>
                <a:spLocks/>
              </p:cNvSpPr>
              <p:nvPr/>
            </p:nvSpPr>
            <p:spPr bwMode="auto">
              <a:xfrm>
                <a:off x="4301" y="207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38" name="Freeform 1507"/>
              <p:cNvSpPr>
                <a:spLocks/>
              </p:cNvSpPr>
              <p:nvPr/>
            </p:nvSpPr>
            <p:spPr bwMode="auto">
              <a:xfrm>
                <a:off x="4308" y="2161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1 h 3"/>
                  <a:gd name="T4" fmla="*/ 4 w 5"/>
                  <a:gd name="T5" fmla="*/ 1 h 3"/>
                  <a:gd name="T6" fmla="*/ 5 w 5"/>
                  <a:gd name="T7" fmla="*/ 2 h 3"/>
                  <a:gd name="T8" fmla="*/ 4 w 5"/>
                  <a:gd name="T9" fmla="*/ 3 h 3"/>
                  <a:gd name="T10" fmla="*/ 3 w 5"/>
                  <a:gd name="T11" fmla="*/ 2 h 3"/>
                  <a:gd name="T12" fmla="*/ 0 w 5"/>
                  <a:gd name="T13" fmla="*/ 1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1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39" name="Freeform 1508"/>
              <p:cNvSpPr>
                <a:spLocks/>
              </p:cNvSpPr>
              <p:nvPr/>
            </p:nvSpPr>
            <p:spPr bwMode="auto">
              <a:xfrm>
                <a:off x="4318" y="216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40" name="Freeform 1509"/>
              <p:cNvSpPr>
                <a:spLocks/>
              </p:cNvSpPr>
              <p:nvPr/>
            </p:nvSpPr>
            <p:spPr bwMode="auto">
              <a:xfrm>
                <a:off x="4323" y="209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1 w 1"/>
                  <a:gd name="T5" fmla="*/ 1 h 4"/>
                  <a:gd name="T6" fmla="*/ 1 w 1"/>
                  <a:gd name="T7" fmla="*/ 2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41" name="Freeform 1510"/>
              <p:cNvSpPr>
                <a:spLocks/>
              </p:cNvSpPr>
              <p:nvPr/>
            </p:nvSpPr>
            <p:spPr bwMode="auto">
              <a:xfrm>
                <a:off x="4324" y="2099"/>
                <a:ext cx="13" cy="14"/>
              </a:xfrm>
              <a:custGeom>
                <a:avLst/>
                <a:gdLst>
                  <a:gd name="T0" fmla="*/ 0 w 13"/>
                  <a:gd name="T1" fmla="*/ 0 h 14"/>
                  <a:gd name="T2" fmla="*/ 1 w 13"/>
                  <a:gd name="T3" fmla="*/ 1 h 14"/>
                  <a:gd name="T4" fmla="*/ 3 w 13"/>
                  <a:gd name="T5" fmla="*/ 1 h 14"/>
                  <a:gd name="T6" fmla="*/ 5 w 13"/>
                  <a:gd name="T7" fmla="*/ 2 h 14"/>
                  <a:gd name="T8" fmla="*/ 5 w 13"/>
                  <a:gd name="T9" fmla="*/ 4 h 14"/>
                  <a:gd name="T10" fmla="*/ 7 w 13"/>
                  <a:gd name="T11" fmla="*/ 4 h 14"/>
                  <a:gd name="T12" fmla="*/ 7 w 13"/>
                  <a:gd name="T13" fmla="*/ 7 h 14"/>
                  <a:gd name="T14" fmla="*/ 10 w 13"/>
                  <a:gd name="T15" fmla="*/ 8 h 14"/>
                  <a:gd name="T16" fmla="*/ 12 w 13"/>
                  <a:gd name="T17" fmla="*/ 11 h 14"/>
                  <a:gd name="T18" fmla="*/ 13 w 13"/>
                  <a:gd name="T19" fmla="*/ 13 h 14"/>
                  <a:gd name="T20" fmla="*/ 11 w 13"/>
                  <a:gd name="T21" fmla="*/ 14 h 14"/>
                  <a:gd name="T22" fmla="*/ 10 w 13"/>
                  <a:gd name="T23" fmla="*/ 14 h 14"/>
                  <a:gd name="T24" fmla="*/ 5 w 13"/>
                  <a:gd name="T25" fmla="*/ 12 h 14"/>
                  <a:gd name="T26" fmla="*/ 5 w 13"/>
                  <a:gd name="T27" fmla="*/ 9 h 14"/>
                  <a:gd name="T28" fmla="*/ 1 w 13"/>
                  <a:gd name="T29" fmla="*/ 6 h 14"/>
                  <a:gd name="T30" fmla="*/ 0 w 13"/>
                  <a:gd name="T31" fmla="*/ 3 h 14"/>
                  <a:gd name="T32" fmla="*/ 0 w 13"/>
                  <a:gd name="T3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10" y="8"/>
                    </a:lnTo>
                    <a:lnTo>
                      <a:pt x="12" y="11"/>
                    </a:lnTo>
                    <a:lnTo>
                      <a:pt x="13" y="13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42" name="Freeform 1511"/>
              <p:cNvSpPr>
                <a:spLocks/>
              </p:cNvSpPr>
              <p:nvPr/>
            </p:nvSpPr>
            <p:spPr bwMode="auto">
              <a:xfrm>
                <a:off x="4338" y="211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43" name="Freeform 1512"/>
              <p:cNvSpPr>
                <a:spLocks/>
              </p:cNvSpPr>
              <p:nvPr/>
            </p:nvSpPr>
            <p:spPr bwMode="auto">
              <a:xfrm>
                <a:off x="4257" y="2085"/>
                <a:ext cx="43" cy="22"/>
              </a:xfrm>
              <a:custGeom>
                <a:avLst/>
                <a:gdLst>
                  <a:gd name="T0" fmla="*/ 23 w 43"/>
                  <a:gd name="T1" fmla="*/ 21 h 22"/>
                  <a:gd name="T2" fmla="*/ 22 w 43"/>
                  <a:gd name="T3" fmla="*/ 22 h 22"/>
                  <a:gd name="T4" fmla="*/ 15 w 43"/>
                  <a:gd name="T5" fmla="*/ 22 h 22"/>
                  <a:gd name="T6" fmla="*/ 12 w 43"/>
                  <a:gd name="T7" fmla="*/ 21 h 22"/>
                  <a:gd name="T8" fmla="*/ 11 w 43"/>
                  <a:gd name="T9" fmla="*/ 20 h 22"/>
                  <a:gd name="T10" fmla="*/ 6 w 43"/>
                  <a:gd name="T11" fmla="*/ 20 h 22"/>
                  <a:gd name="T12" fmla="*/ 4 w 43"/>
                  <a:gd name="T13" fmla="*/ 18 h 22"/>
                  <a:gd name="T14" fmla="*/ 3 w 43"/>
                  <a:gd name="T15" fmla="*/ 17 h 22"/>
                  <a:gd name="T16" fmla="*/ 0 w 43"/>
                  <a:gd name="T17" fmla="*/ 16 h 22"/>
                  <a:gd name="T18" fmla="*/ 0 w 43"/>
                  <a:gd name="T19" fmla="*/ 15 h 22"/>
                  <a:gd name="T20" fmla="*/ 2 w 43"/>
                  <a:gd name="T21" fmla="*/ 14 h 22"/>
                  <a:gd name="T22" fmla="*/ 8 w 43"/>
                  <a:gd name="T23" fmla="*/ 14 h 22"/>
                  <a:gd name="T24" fmla="*/ 9 w 43"/>
                  <a:gd name="T25" fmla="*/ 15 h 22"/>
                  <a:gd name="T26" fmla="*/ 11 w 43"/>
                  <a:gd name="T27" fmla="*/ 15 h 22"/>
                  <a:gd name="T28" fmla="*/ 14 w 43"/>
                  <a:gd name="T29" fmla="*/ 14 h 22"/>
                  <a:gd name="T30" fmla="*/ 15 w 43"/>
                  <a:gd name="T31" fmla="*/ 15 h 22"/>
                  <a:gd name="T32" fmla="*/ 17 w 43"/>
                  <a:gd name="T33" fmla="*/ 14 h 22"/>
                  <a:gd name="T34" fmla="*/ 17 w 43"/>
                  <a:gd name="T35" fmla="*/ 11 h 22"/>
                  <a:gd name="T36" fmla="*/ 18 w 43"/>
                  <a:gd name="T37" fmla="*/ 10 h 22"/>
                  <a:gd name="T38" fmla="*/ 17 w 43"/>
                  <a:gd name="T39" fmla="*/ 12 h 22"/>
                  <a:gd name="T40" fmla="*/ 18 w 43"/>
                  <a:gd name="T41" fmla="*/ 14 h 22"/>
                  <a:gd name="T42" fmla="*/ 21 w 43"/>
                  <a:gd name="T43" fmla="*/ 15 h 22"/>
                  <a:gd name="T44" fmla="*/ 22 w 43"/>
                  <a:gd name="T45" fmla="*/ 14 h 22"/>
                  <a:gd name="T46" fmla="*/ 28 w 43"/>
                  <a:gd name="T47" fmla="*/ 14 h 22"/>
                  <a:gd name="T48" fmla="*/ 28 w 43"/>
                  <a:gd name="T49" fmla="*/ 11 h 22"/>
                  <a:gd name="T50" fmla="*/ 29 w 43"/>
                  <a:gd name="T51" fmla="*/ 10 h 22"/>
                  <a:gd name="T52" fmla="*/ 32 w 43"/>
                  <a:gd name="T53" fmla="*/ 9 h 22"/>
                  <a:gd name="T54" fmla="*/ 33 w 43"/>
                  <a:gd name="T55" fmla="*/ 9 h 22"/>
                  <a:gd name="T56" fmla="*/ 35 w 43"/>
                  <a:gd name="T57" fmla="*/ 7 h 22"/>
                  <a:gd name="T58" fmla="*/ 35 w 43"/>
                  <a:gd name="T59" fmla="*/ 6 h 22"/>
                  <a:gd name="T60" fmla="*/ 34 w 43"/>
                  <a:gd name="T61" fmla="*/ 4 h 22"/>
                  <a:gd name="T62" fmla="*/ 34 w 43"/>
                  <a:gd name="T63" fmla="*/ 3 h 22"/>
                  <a:gd name="T64" fmla="*/ 33 w 43"/>
                  <a:gd name="T65" fmla="*/ 0 h 22"/>
                  <a:gd name="T66" fmla="*/ 35 w 43"/>
                  <a:gd name="T67" fmla="*/ 0 h 22"/>
                  <a:gd name="T68" fmla="*/ 37 w 43"/>
                  <a:gd name="T69" fmla="*/ 1 h 22"/>
                  <a:gd name="T70" fmla="*/ 39 w 43"/>
                  <a:gd name="T71" fmla="*/ 1 h 22"/>
                  <a:gd name="T72" fmla="*/ 40 w 43"/>
                  <a:gd name="T73" fmla="*/ 0 h 22"/>
                  <a:gd name="T74" fmla="*/ 41 w 43"/>
                  <a:gd name="T75" fmla="*/ 1 h 22"/>
                  <a:gd name="T76" fmla="*/ 41 w 43"/>
                  <a:gd name="T77" fmla="*/ 4 h 22"/>
                  <a:gd name="T78" fmla="*/ 43 w 43"/>
                  <a:gd name="T79" fmla="*/ 5 h 22"/>
                  <a:gd name="T80" fmla="*/ 41 w 43"/>
                  <a:gd name="T81" fmla="*/ 7 h 22"/>
                  <a:gd name="T82" fmla="*/ 40 w 43"/>
                  <a:gd name="T83" fmla="*/ 9 h 22"/>
                  <a:gd name="T84" fmla="*/ 38 w 43"/>
                  <a:gd name="T85" fmla="*/ 9 h 22"/>
                  <a:gd name="T86" fmla="*/ 38 w 43"/>
                  <a:gd name="T87" fmla="*/ 10 h 22"/>
                  <a:gd name="T88" fmla="*/ 40 w 43"/>
                  <a:gd name="T89" fmla="*/ 12 h 22"/>
                  <a:gd name="T90" fmla="*/ 39 w 43"/>
                  <a:gd name="T91" fmla="*/ 14 h 22"/>
                  <a:gd name="T92" fmla="*/ 37 w 43"/>
                  <a:gd name="T93" fmla="*/ 15 h 22"/>
                  <a:gd name="T94" fmla="*/ 35 w 43"/>
                  <a:gd name="T95" fmla="*/ 14 h 22"/>
                  <a:gd name="T96" fmla="*/ 33 w 43"/>
                  <a:gd name="T97" fmla="*/ 15 h 22"/>
                  <a:gd name="T98" fmla="*/ 33 w 43"/>
                  <a:gd name="T99" fmla="*/ 16 h 22"/>
                  <a:gd name="T100" fmla="*/ 32 w 43"/>
                  <a:gd name="T101" fmla="*/ 17 h 22"/>
                  <a:gd name="T102" fmla="*/ 29 w 43"/>
                  <a:gd name="T103" fmla="*/ 18 h 22"/>
                  <a:gd name="T104" fmla="*/ 28 w 43"/>
                  <a:gd name="T105" fmla="*/ 20 h 22"/>
                  <a:gd name="T106" fmla="*/ 26 w 43"/>
                  <a:gd name="T107" fmla="*/ 20 h 22"/>
                  <a:gd name="T108" fmla="*/ 23 w 43"/>
                  <a:gd name="T10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3" h="22">
                    <a:moveTo>
                      <a:pt x="23" y="21"/>
                    </a:moveTo>
                    <a:lnTo>
                      <a:pt x="22" y="22"/>
                    </a:lnTo>
                    <a:lnTo>
                      <a:pt x="15" y="22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8" y="14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4" y="14"/>
                    </a:lnTo>
                    <a:lnTo>
                      <a:pt x="15" y="15"/>
                    </a:lnTo>
                    <a:lnTo>
                      <a:pt x="17" y="14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8" y="14"/>
                    </a:lnTo>
                    <a:lnTo>
                      <a:pt x="21" y="15"/>
                    </a:lnTo>
                    <a:lnTo>
                      <a:pt x="22" y="14"/>
                    </a:lnTo>
                    <a:lnTo>
                      <a:pt x="28" y="14"/>
                    </a:lnTo>
                    <a:lnTo>
                      <a:pt x="28" y="11"/>
                    </a:lnTo>
                    <a:lnTo>
                      <a:pt x="29" y="10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5" y="7"/>
                    </a:lnTo>
                    <a:lnTo>
                      <a:pt x="35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0" y="0"/>
                    </a:lnTo>
                    <a:lnTo>
                      <a:pt x="41" y="1"/>
                    </a:lnTo>
                    <a:lnTo>
                      <a:pt x="41" y="4"/>
                    </a:lnTo>
                    <a:lnTo>
                      <a:pt x="43" y="5"/>
                    </a:lnTo>
                    <a:lnTo>
                      <a:pt x="41" y="7"/>
                    </a:lnTo>
                    <a:lnTo>
                      <a:pt x="40" y="9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40" y="12"/>
                    </a:lnTo>
                    <a:lnTo>
                      <a:pt x="39" y="14"/>
                    </a:lnTo>
                    <a:lnTo>
                      <a:pt x="37" y="15"/>
                    </a:lnTo>
                    <a:lnTo>
                      <a:pt x="35" y="14"/>
                    </a:lnTo>
                    <a:lnTo>
                      <a:pt x="33" y="15"/>
                    </a:lnTo>
                    <a:lnTo>
                      <a:pt x="33" y="16"/>
                    </a:lnTo>
                    <a:lnTo>
                      <a:pt x="32" y="17"/>
                    </a:lnTo>
                    <a:lnTo>
                      <a:pt x="29" y="18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3" y="2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44" name="Freeform 1513"/>
              <p:cNvSpPr>
                <a:spLocks/>
              </p:cNvSpPr>
              <p:nvPr/>
            </p:nvSpPr>
            <p:spPr bwMode="auto">
              <a:xfrm>
                <a:off x="4179" y="2068"/>
                <a:ext cx="105" cy="85"/>
              </a:xfrm>
              <a:custGeom>
                <a:avLst/>
                <a:gdLst>
                  <a:gd name="T0" fmla="*/ 77 w 105"/>
                  <a:gd name="T1" fmla="*/ 62 h 85"/>
                  <a:gd name="T2" fmla="*/ 80 w 105"/>
                  <a:gd name="T3" fmla="*/ 67 h 85"/>
                  <a:gd name="T4" fmla="*/ 84 w 105"/>
                  <a:gd name="T5" fmla="*/ 68 h 85"/>
                  <a:gd name="T6" fmla="*/ 87 w 105"/>
                  <a:gd name="T7" fmla="*/ 72 h 85"/>
                  <a:gd name="T8" fmla="*/ 95 w 105"/>
                  <a:gd name="T9" fmla="*/ 74 h 85"/>
                  <a:gd name="T10" fmla="*/ 98 w 105"/>
                  <a:gd name="T11" fmla="*/ 79 h 85"/>
                  <a:gd name="T12" fmla="*/ 103 w 105"/>
                  <a:gd name="T13" fmla="*/ 82 h 85"/>
                  <a:gd name="T14" fmla="*/ 99 w 105"/>
                  <a:gd name="T15" fmla="*/ 82 h 85"/>
                  <a:gd name="T16" fmla="*/ 101 w 105"/>
                  <a:gd name="T17" fmla="*/ 85 h 85"/>
                  <a:gd name="T18" fmla="*/ 95 w 105"/>
                  <a:gd name="T19" fmla="*/ 83 h 85"/>
                  <a:gd name="T20" fmla="*/ 90 w 105"/>
                  <a:gd name="T21" fmla="*/ 83 h 85"/>
                  <a:gd name="T22" fmla="*/ 84 w 105"/>
                  <a:gd name="T23" fmla="*/ 82 h 85"/>
                  <a:gd name="T24" fmla="*/ 77 w 105"/>
                  <a:gd name="T25" fmla="*/ 79 h 85"/>
                  <a:gd name="T26" fmla="*/ 71 w 105"/>
                  <a:gd name="T27" fmla="*/ 78 h 85"/>
                  <a:gd name="T28" fmla="*/ 66 w 105"/>
                  <a:gd name="T29" fmla="*/ 72 h 85"/>
                  <a:gd name="T30" fmla="*/ 64 w 105"/>
                  <a:gd name="T31" fmla="*/ 70 h 85"/>
                  <a:gd name="T32" fmla="*/ 60 w 105"/>
                  <a:gd name="T33" fmla="*/ 66 h 85"/>
                  <a:gd name="T34" fmla="*/ 57 w 105"/>
                  <a:gd name="T35" fmla="*/ 62 h 85"/>
                  <a:gd name="T36" fmla="*/ 52 w 105"/>
                  <a:gd name="T37" fmla="*/ 56 h 85"/>
                  <a:gd name="T38" fmla="*/ 46 w 105"/>
                  <a:gd name="T39" fmla="*/ 55 h 85"/>
                  <a:gd name="T40" fmla="*/ 42 w 105"/>
                  <a:gd name="T41" fmla="*/ 50 h 85"/>
                  <a:gd name="T42" fmla="*/ 38 w 105"/>
                  <a:gd name="T43" fmla="*/ 51 h 85"/>
                  <a:gd name="T44" fmla="*/ 35 w 105"/>
                  <a:gd name="T45" fmla="*/ 49 h 85"/>
                  <a:gd name="T46" fmla="*/ 35 w 105"/>
                  <a:gd name="T47" fmla="*/ 50 h 85"/>
                  <a:gd name="T48" fmla="*/ 35 w 105"/>
                  <a:gd name="T49" fmla="*/ 55 h 85"/>
                  <a:gd name="T50" fmla="*/ 34 w 105"/>
                  <a:gd name="T51" fmla="*/ 54 h 85"/>
                  <a:gd name="T52" fmla="*/ 30 w 105"/>
                  <a:gd name="T53" fmla="*/ 51 h 85"/>
                  <a:gd name="T54" fmla="*/ 32 w 105"/>
                  <a:gd name="T55" fmla="*/ 57 h 85"/>
                  <a:gd name="T56" fmla="*/ 29 w 105"/>
                  <a:gd name="T57" fmla="*/ 57 h 85"/>
                  <a:gd name="T58" fmla="*/ 26 w 105"/>
                  <a:gd name="T59" fmla="*/ 57 h 85"/>
                  <a:gd name="T60" fmla="*/ 21 w 105"/>
                  <a:gd name="T61" fmla="*/ 61 h 85"/>
                  <a:gd name="T62" fmla="*/ 17 w 105"/>
                  <a:gd name="T63" fmla="*/ 60 h 85"/>
                  <a:gd name="T64" fmla="*/ 21 w 105"/>
                  <a:gd name="T65" fmla="*/ 61 h 85"/>
                  <a:gd name="T66" fmla="*/ 26 w 105"/>
                  <a:gd name="T67" fmla="*/ 65 h 85"/>
                  <a:gd name="T68" fmla="*/ 24 w 105"/>
                  <a:gd name="T69" fmla="*/ 68 h 85"/>
                  <a:gd name="T70" fmla="*/ 14 w 105"/>
                  <a:gd name="T71" fmla="*/ 70 h 85"/>
                  <a:gd name="T72" fmla="*/ 13 w 105"/>
                  <a:gd name="T73" fmla="*/ 68 h 85"/>
                  <a:gd name="T74" fmla="*/ 3 w 105"/>
                  <a:gd name="T75" fmla="*/ 71 h 85"/>
                  <a:gd name="T76" fmla="*/ 1 w 105"/>
                  <a:gd name="T77" fmla="*/ 45 h 85"/>
                  <a:gd name="T78" fmla="*/ 2 w 105"/>
                  <a:gd name="T79" fmla="*/ 39 h 85"/>
                  <a:gd name="T80" fmla="*/ 6 w 105"/>
                  <a:gd name="T81" fmla="*/ 1 h 85"/>
                  <a:gd name="T82" fmla="*/ 13 w 105"/>
                  <a:gd name="T83" fmla="*/ 5 h 85"/>
                  <a:gd name="T84" fmla="*/ 21 w 105"/>
                  <a:gd name="T85" fmla="*/ 9 h 85"/>
                  <a:gd name="T86" fmla="*/ 29 w 105"/>
                  <a:gd name="T87" fmla="*/ 11 h 85"/>
                  <a:gd name="T88" fmla="*/ 35 w 105"/>
                  <a:gd name="T89" fmla="*/ 14 h 85"/>
                  <a:gd name="T90" fmla="*/ 42 w 105"/>
                  <a:gd name="T91" fmla="*/ 16 h 85"/>
                  <a:gd name="T92" fmla="*/ 47 w 105"/>
                  <a:gd name="T93" fmla="*/ 20 h 85"/>
                  <a:gd name="T94" fmla="*/ 52 w 105"/>
                  <a:gd name="T95" fmla="*/ 29 h 85"/>
                  <a:gd name="T96" fmla="*/ 57 w 105"/>
                  <a:gd name="T97" fmla="*/ 32 h 85"/>
                  <a:gd name="T98" fmla="*/ 61 w 105"/>
                  <a:gd name="T99" fmla="*/ 34 h 85"/>
                  <a:gd name="T100" fmla="*/ 70 w 105"/>
                  <a:gd name="T101" fmla="*/ 37 h 85"/>
                  <a:gd name="T102" fmla="*/ 73 w 105"/>
                  <a:gd name="T103" fmla="*/ 43 h 85"/>
                  <a:gd name="T104" fmla="*/ 64 w 105"/>
                  <a:gd name="T105" fmla="*/ 45 h 85"/>
                  <a:gd name="T106" fmla="*/ 65 w 105"/>
                  <a:gd name="T107" fmla="*/ 50 h 85"/>
                  <a:gd name="T108" fmla="*/ 73 w 105"/>
                  <a:gd name="T109" fmla="*/ 5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5" h="85">
                    <a:moveTo>
                      <a:pt x="76" y="59"/>
                    </a:moveTo>
                    <a:lnTo>
                      <a:pt x="77" y="60"/>
                    </a:lnTo>
                    <a:lnTo>
                      <a:pt x="77" y="62"/>
                    </a:lnTo>
                    <a:lnTo>
                      <a:pt x="78" y="63"/>
                    </a:lnTo>
                    <a:lnTo>
                      <a:pt x="80" y="66"/>
                    </a:lnTo>
                    <a:lnTo>
                      <a:pt x="80" y="67"/>
                    </a:lnTo>
                    <a:lnTo>
                      <a:pt x="81" y="68"/>
                    </a:lnTo>
                    <a:lnTo>
                      <a:pt x="83" y="70"/>
                    </a:lnTo>
                    <a:lnTo>
                      <a:pt x="84" y="68"/>
                    </a:lnTo>
                    <a:lnTo>
                      <a:pt x="88" y="68"/>
                    </a:lnTo>
                    <a:lnTo>
                      <a:pt x="88" y="71"/>
                    </a:lnTo>
                    <a:lnTo>
                      <a:pt x="87" y="72"/>
                    </a:lnTo>
                    <a:lnTo>
                      <a:pt x="89" y="73"/>
                    </a:lnTo>
                    <a:lnTo>
                      <a:pt x="89" y="74"/>
                    </a:lnTo>
                    <a:lnTo>
                      <a:pt x="95" y="74"/>
                    </a:lnTo>
                    <a:lnTo>
                      <a:pt x="93" y="77"/>
                    </a:lnTo>
                    <a:lnTo>
                      <a:pt x="95" y="79"/>
                    </a:lnTo>
                    <a:lnTo>
                      <a:pt x="98" y="79"/>
                    </a:lnTo>
                    <a:lnTo>
                      <a:pt x="99" y="81"/>
                    </a:lnTo>
                    <a:lnTo>
                      <a:pt x="101" y="81"/>
                    </a:lnTo>
                    <a:lnTo>
                      <a:pt x="103" y="82"/>
                    </a:lnTo>
                    <a:lnTo>
                      <a:pt x="105" y="81"/>
                    </a:lnTo>
                    <a:lnTo>
                      <a:pt x="103" y="82"/>
                    </a:lnTo>
                    <a:lnTo>
                      <a:pt x="99" y="82"/>
                    </a:lnTo>
                    <a:lnTo>
                      <a:pt x="101" y="83"/>
                    </a:lnTo>
                    <a:lnTo>
                      <a:pt x="103" y="84"/>
                    </a:lnTo>
                    <a:lnTo>
                      <a:pt x="101" y="85"/>
                    </a:lnTo>
                    <a:lnTo>
                      <a:pt x="95" y="85"/>
                    </a:lnTo>
                    <a:lnTo>
                      <a:pt x="96" y="84"/>
                    </a:lnTo>
                    <a:lnTo>
                      <a:pt x="95" y="83"/>
                    </a:lnTo>
                    <a:lnTo>
                      <a:pt x="93" y="83"/>
                    </a:lnTo>
                    <a:lnTo>
                      <a:pt x="92" y="82"/>
                    </a:lnTo>
                    <a:lnTo>
                      <a:pt x="90" y="83"/>
                    </a:lnTo>
                    <a:lnTo>
                      <a:pt x="88" y="82"/>
                    </a:lnTo>
                    <a:lnTo>
                      <a:pt x="87" y="81"/>
                    </a:lnTo>
                    <a:lnTo>
                      <a:pt x="84" y="82"/>
                    </a:lnTo>
                    <a:lnTo>
                      <a:pt x="82" y="81"/>
                    </a:lnTo>
                    <a:lnTo>
                      <a:pt x="78" y="81"/>
                    </a:lnTo>
                    <a:lnTo>
                      <a:pt x="77" y="79"/>
                    </a:lnTo>
                    <a:lnTo>
                      <a:pt x="75" y="81"/>
                    </a:lnTo>
                    <a:lnTo>
                      <a:pt x="73" y="79"/>
                    </a:lnTo>
                    <a:lnTo>
                      <a:pt x="71" y="78"/>
                    </a:lnTo>
                    <a:lnTo>
                      <a:pt x="67" y="74"/>
                    </a:lnTo>
                    <a:lnTo>
                      <a:pt x="67" y="73"/>
                    </a:lnTo>
                    <a:lnTo>
                      <a:pt x="66" y="72"/>
                    </a:lnTo>
                    <a:lnTo>
                      <a:pt x="65" y="73"/>
                    </a:lnTo>
                    <a:lnTo>
                      <a:pt x="64" y="71"/>
                    </a:lnTo>
                    <a:lnTo>
                      <a:pt x="64" y="70"/>
                    </a:lnTo>
                    <a:lnTo>
                      <a:pt x="63" y="68"/>
                    </a:lnTo>
                    <a:lnTo>
                      <a:pt x="60" y="68"/>
                    </a:lnTo>
                    <a:lnTo>
                      <a:pt x="60" y="66"/>
                    </a:lnTo>
                    <a:lnTo>
                      <a:pt x="59" y="63"/>
                    </a:lnTo>
                    <a:lnTo>
                      <a:pt x="58" y="63"/>
                    </a:lnTo>
                    <a:lnTo>
                      <a:pt x="57" y="62"/>
                    </a:lnTo>
                    <a:lnTo>
                      <a:pt x="57" y="60"/>
                    </a:lnTo>
                    <a:lnTo>
                      <a:pt x="54" y="59"/>
                    </a:lnTo>
                    <a:lnTo>
                      <a:pt x="52" y="56"/>
                    </a:lnTo>
                    <a:lnTo>
                      <a:pt x="49" y="57"/>
                    </a:lnTo>
                    <a:lnTo>
                      <a:pt x="47" y="56"/>
                    </a:lnTo>
                    <a:lnTo>
                      <a:pt x="46" y="55"/>
                    </a:lnTo>
                    <a:lnTo>
                      <a:pt x="43" y="55"/>
                    </a:lnTo>
                    <a:lnTo>
                      <a:pt x="42" y="54"/>
                    </a:lnTo>
                    <a:lnTo>
                      <a:pt x="42" y="50"/>
                    </a:lnTo>
                    <a:lnTo>
                      <a:pt x="42" y="52"/>
                    </a:lnTo>
                    <a:lnTo>
                      <a:pt x="41" y="50"/>
                    </a:lnTo>
                    <a:lnTo>
                      <a:pt x="38" y="51"/>
                    </a:lnTo>
                    <a:lnTo>
                      <a:pt x="37" y="50"/>
                    </a:lnTo>
                    <a:lnTo>
                      <a:pt x="35" y="50"/>
                    </a:lnTo>
                    <a:lnTo>
                      <a:pt x="35" y="49"/>
                    </a:lnTo>
                    <a:lnTo>
                      <a:pt x="32" y="48"/>
                    </a:lnTo>
                    <a:lnTo>
                      <a:pt x="35" y="49"/>
                    </a:lnTo>
                    <a:lnTo>
                      <a:pt x="35" y="50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5" y="55"/>
                    </a:lnTo>
                    <a:lnTo>
                      <a:pt x="34" y="54"/>
                    </a:lnTo>
                    <a:lnTo>
                      <a:pt x="31" y="52"/>
                    </a:lnTo>
                    <a:lnTo>
                      <a:pt x="34" y="54"/>
                    </a:lnTo>
                    <a:lnTo>
                      <a:pt x="29" y="51"/>
                    </a:lnTo>
                    <a:lnTo>
                      <a:pt x="29" y="50"/>
                    </a:lnTo>
                    <a:lnTo>
                      <a:pt x="30" y="51"/>
                    </a:lnTo>
                    <a:lnTo>
                      <a:pt x="30" y="54"/>
                    </a:lnTo>
                    <a:lnTo>
                      <a:pt x="31" y="55"/>
                    </a:lnTo>
                    <a:lnTo>
                      <a:pt x="32" y="57"/>
                    </a:lnTo>
                    <a:lnTo>
                      <a:pt x="31" y="56"/>
                    </a:lnTo>
                    <a:lnTo>
                      <a:pt x="31" y="57"/>
                    </a:lnTo>
                    <a:lnTo>
                      <a:pt x="29" y="57"/>
                    </a:lnTo>
                    <a:lnTo>
                      <a:pt x="28" y="56"/>
                    </a:lnTo>
                    <a:lnTo>
                      <a:pt x="25" y="56"/>
                    </a:lnTo>
                    <a:lnTo>
                      <a:pt x="26" y="57"/>
                    </a:lnTo>
                    <a:lnTo>
                      <a:pt x="29" y="59"/>
                    </a:lnTo>
                    <a:lnTo>
                      <a:pt x="24" y="61"/>
                    </a:lnTo>
                    <a:lnTo>
                      <a:pt x="21" y="61"/>
                    </a:lnTo>
                    <a:lnTo>
                      <a:pt x="20" y="60"/>
                    </a:lnTo>
                    <a:lnTo>
                      <a:pt x="18" y="61"/>
                    </a:lnTo>
                    <a:lnTo>
                      <a:pt x="17" y="60"/>
                    </a:lnTo>
                    <a:lnTo>
                      <a:pt x="14" y="60"/>
                    </a:lnTo>
                    <a:lnTo>
                      <a:pt x="17" y="61"/>
                    </a:lnTo>
                    <a:lnTo>
                      <a:pt x="21" y="61"/>
                    </a:lnTo>
                    <a:lnTo>
                      <a:pt x="23" y="62"/>
                    </a:lnTo>
                    <a:lnTo>
                      <a:pt x="25" y="63"/>
                    </a:lnTo>
                    <a:lnTo>
                      <a:pt x="26" y="65"/>
                    </a:lnTo>
                    <a:lnTo>
                      <a:pt x="26" y="67"/>
                    </a:lnTo>
                    <a:lnTo>
                      <a:pt x="25" y="68"/>
                    </a:lnTo>
                    <a:lnTo>
                      <a:pt x="24" y="68"/>
                    </a:lnTo>
                    <a:lnTo>
                      <a:pt x="21" y="70"/>
                    </a:lnTo>
                    <a:lnTo>
                      <a:pt x="19" y="72"/>
                    </a:lnTo>
                    <a:lnTo>
                      <a:pt x="14" y="70"/>
                    </a:lnTo>
                    <a:lnTo>
                      <a:pt x="15" y="67"/>
                    </a:lnTo>
                    <a:lnTo>
                      <a:pt x="14" y="70"/>
                    </a:lnTo>
                    <a:lnTo>
                      <a:pt x="13" y="68"/>
                    </a:lnTo>
                    <a:lnTo>
                      <a:pt x="12" y="70"/>
                    </a:lnTo>
                    <a:lnTo>
                      <a:pt x="6" y="70"/>
                    </a:lnTo>
                    <a:lnTo>
                      <a:pt x="3" y="71"/>
                    </a:lnTo>
                    <a:lnTo>
                      <a:pt x="2" y="70"/>
                    </a:lnTo>
                    <a:lnTo>
                      <a:pt x="2" y="60"/>
                    </a:lnTo>
                    <a:lnTo>
                      <a:pt x="1" y="45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2" y="39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8" y="3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21" y="9"/>
                    </a:lnTo>
                    <a:lnTo>
                      <a:pt x="25" y="9"/>
                    </a:lnTo>
                    <a:lnTo>
                      <a:pt x="28" y="10"/>
                    </a:lnTo>
                    <a:lnTo>
                      <a:pt x="29" y="11"/>
                    </a:lnTo>
                    <a:lnTo>
                      <a:pt x="31" y="11"/>
                    </a:lnTo>
                    <a:lnTo>
                      <a:pt x="32" y="12"/>
                    </a:lnTo>
                    <a:lnTo>
                      <a:pt x="35" y="14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42" y="16"/>
                    </a:lnTo>
                    <a:lnTo>
                      <a:pt x="43" y="18"/>
                    </a:lnTo>
                    <a:lnTo>
                      <a:pt x="44" y="20"/>
                    </a:lnTo>
                    <a:lnTo>
                      <a:pt x="47" y="20"/>
                    </a:lnTo>
                    <a:lnTo>
                      <a:pt x="51" y="23"/>
                    </a:lnTo>
                    <a:lnTo>
                      <a:pt x="52" y="26"/>
                    </a:lnTo>
                    <a:lnTo>
                      <a:pt x="52" y="29"/>
                    </a:lnTo>
                    <a:lnTo>
                      <a:pt x="53" y="31"/>
                    </a:lnTo>
                    <a:lnTo>
                      <a:pt x="54" y="31"/>
                    </a:lnTo>
                    <a:lnTo>
                      <a:pt x="57" y="32"/>
                    </a:lnTo>
                    <a:lnTo>
                      <a:pt x="58" y="32"/>
                    </a:lnTo>
                    <a:lnTo>
                      <a:pt x="60" y="33"/>
                    </a:lnTo>
                    <a:lnTo>
                      <a:pt x="61" y="34"/>
                    </a:lnTo>
                    <a:lnTo>
                      <a:pt x="64" y="35"/>
                    </a:lnTo>
                    <a:lnTo>
                      <a:pt x="67" y="35"/>
                    </a:lnTo>
                    <a:lnTo>
                      <a:pt x="70" y="37"/>
                    </a:lnTo>
                    <a:lnTo>
                      <a:pt x="72" y="39"/>
                    </a:lnTo>
                    <a:lnTo>
                      <a:pt x="73" y="42"/>
                    </a:lnTo>
                    <a:lnTo>
                      <a:pt x="73" y="43"/>
                    </a:lnTo>
                    <a:lnTo>
                      <a:pt x="71" y="44"/>
                    </a:lnTo>
                    <a:lnTo>
                      <a:pt x="65" y="44"/>
                    </a:lnTo>
                    <a:lnTo>
                      <a:pt x="64" y="45"/>
                    </a:lnTo>
                    <a:lnTo>
                      <a:pt x="64" y="46"/>
                    </a:lnTo>
                    <a:lnTo>
                      <a:pt x="65" y="48"/>
                    </a:lnTo>
                    <a:lnTo>
                      <a:pt x="65" y="50"/>
                    </a:lnTo>
                    <a:lnTo>
                      <a:pt x="66" y="51"/>
                    </a:lnTo>
                    <a:lnTo>
                      <a:pt x="69" y="52"/>
                    </a:lnTo>
                    <a:lnTo>
                      <a:pt x="73" y="57"/>
                    </a:lnTo>
                    <a:lnTo>
                      <a:pt x="75" y="57"/>
                    </a:lnTo>
                    <a:lnTo>
                      <a:pt x="76" y="5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45" name="Freeform 1514"/>
              <p:cNvSpPr>
                <a:spLocks/>
              </p:cNvSpPr>
              <p:nvPr/>
            </p:nvSpPr>
            <p:spPr bwMode="auto">
              <a:xfrm>
                <a:off x="1693" y="1744"/>
                <a:ext cx="2" cy="11"/>
              </a:xfrm>
              <a:custGeom>
                <a:avLst/>
                <a:gdLst>
                  <a:gd name="T0" fmla="*/ 1 w 2"/>
                  <a:gd name="T1" fmla="*/ 11 h 11"/>
                  <a:gd name="T2" fmla="*/ 1 w 2"/>
                  <a:gd name="T3" fmla="*/ 10 h 11"/>
                  <a:gd name="T4" fmla="*/ 0 w 2"/>
                  <a:gd name="T5" fmla="*/ 7 h 11"/>
                  <a:gd name="T6" fmla="*/ 0 w 2"/>
                  <a:gd name="T7" fmla="*/ 4 h 11"/>
                  <a:gd name="T8" fmla="*/ 1 w 2"/>
                  <a:gd name="T9" fmla="*/ 4 h 11"/>
                  <a:gd name="T10" fmla="*/ 0 w 2"/>
                  <a:gd name="T11" fmla="*/ 4 h 11"/>
                  <a:gd name="T12" fmla="*/ 1 w 2"/>
                  <a:gd name="T13" fmla="*/ 1 h 11"/>
                  <a:gd name="T14" fmla="*/ 2 w 2"/>
                  <a:gd name="T15" fmla="*/ 0 h 11"/>
                  <a:gd name="T16" fmla="*/ 1 w 2"/>
                  <a:gd name="T17" fmla="*/ 3 h 11"/>
                  <a:gd name="T18" fmla="*/ 1 w 2"/>
                  <a:gd name="T19" fmla="*/ 4 h 11"/>
                  <a:gd name="T20" fmla="*/ 0 w 2"/>
                  <a:gd name="T21" fmla="*/ 5 h 11"/>
                  <a:gd name="T22" fmla="*/ 1 w 2"/>
                  <a:gd name="T23" fmla="*/ 7 h 11"/>
                  <a:gd name="T24" fmla="*/ 1 w 2"/>
                  <a:gd name="T2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1">
                    <a:moveTo>
                      <a:pt x="1" y="11"/>
                    </a:moveTo>
                    <a:lnTo>
                      <a:pt x="1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1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46" name="Freeform 1515"/>
              <p:cNvSpPr>
                <a:spLocks/>
              </p:cNvSpPr>
              <p:nvPr/>
            </p:nvSpPr>
            <p:spPr bwMode="auto">
              <a:xfrm>
                <a:off x="1750" y="172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47" name="Freeform 1516"/>
              <p:cNvSpPr>
                <a:spLocks/>
              </p:cNvSpPr>
              <p:nvPr/>
            </p:nvSpPr>
            <p:spPr bwMode="auto">
              <a:xfrm>
                <a:off x="1756" y="172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48" name="Freeform 1517"/>
              <p:cNvSpPr>
                <a:spLocks/>
              </p:cNvSpPr>
              <p:nvPr/>
            </p:nvSpPr>
            <p:spPr bwMode="auto">
              <a:xfrm>
                <a:off x="1782" y="171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49" name="Freeform 1518"/>
              <p:cNvSpPr>
                <a:spLocks/>
              </p:cNvSpPr>
              <p:nvPr/>
            </p:nvSpPr>
            <p:spPr bwMode="auto">
              <a:xfrm>
                <a:off x="1990" y="154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50" name="Freeform 1519"/>
              <p:cNvSpPr>
                <a:spLocks/>
              </p:cNvSpPr>
              <p:nvPr/>
            </p:nvSpPr>
            <p:spPr bwMode="auto">
              <a:xfrm>
                <a:off x="1995" y="154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51" name="Freeform 1520"/>
              <p:cNvSpPr>
                <a:spLocks/>
              </p:cNvSpPr>
              <p:nvPr/>
            </p:nvSpPr>
            <p:spPr bwMode="auto">
              <a:xfrm>
                <a:off x="1913" y="161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52" name="Freeform 1521"/>
              <p:cNvSpPr>
                <a:spLocks/>
              </p:cNvSpPr>
              <p:nvPr/>
            </p:nvSpPr>
            <p:spPr bwMode="auto">
              <a:xfrm>
                <a:off x="1971" y="158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53" name="Freeform 1522"/>
              <p:cNvSpPr>
                <a:spLocks/>
              </p:cNvSpPr>
              <p:nvPr/>
            </p:nvSpPr>
            <p:spPr bwMode="auto">
              <a:xfrm>
                <a:off x="1977" y="1580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54" name="Freeform 1523"/>
              <p:cNvSpPr>
                <a:spLocks/>
              </p:cNvSpPr>
              <p:nvPr/>
            </p:nvSpPr>
            <p:spPr bwMode="auto">
              <a:xfrm>
                <a:off x="1779" y="1492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6 w 8"/>
                  <a:gd name="T3" fmla="*/ 1 h 5"/>
                  <a:gd name="T4" fmla="*/ 5 w 8"/>
                  <a:gd name="T5" fmla="*/ 2 h 5"/>
                  <a:gd name="T6" fmla="*/ 3 w 8"/>
                  <a:gd name="T7" fmla="*/ 2 h 5"/>
                  <a:gd name="T8" fmla="*/ 2 w 8"/>
                  <a:gd name="T9" fmla="*/ 4 h 5"/>
                  <a:gd name="T10" fmla="*/ 0 w 8"/>
                  <a:gd name="T11" fmla="*/ 5 h 5"/>
                  <a:gd name="T12" fmla="*/ 1 w 8"/>
                  <a:gd name="T13" fmla="*/ 2 h 5"/>
                  <a:gd name="T14" fmla="*/ 2 w 8"/>
                  <a:gd name="T15" fmla="*/ 2 h 5"/>
                  <a:gd name="T16" fmla="*/ 5 w 8"/>
                  <a:gd name="T17" fmla="*/ 1 h 5"/>
                  <a:gd name="T18" fmla="*/ 6 w 8"/>
                  <a:gd name="T19" fmla="*/ 0 h 5"/>
                  <a:gd name="T20" fmla="*/ 8 w 8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55" name="Freeform 1524"/>
              <p:cNvSpPr>
                <a:spLocks/>
              </p:cNvSpPr>
              <p:nvPr/>
            </p:nvSpPr>
            <p:spPr bwMode="auto">
              <a:xfrm>
                <a:off x="1816" y="152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56" name="Freeform 1525"/>
              <p:cNvSpPr>
                <a:spLocks/>
              </p:cNvSpPr>
              <p:nvPr/>
            </p:nvSpPr>
            <p:spPr bwMode="auto">
              <a:xfrm>
                <a:off x="1827" y="152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57" name="Freeform 1526"/>
              <p:cNvSpPr>
                <a:spLocks/>
              </p:cNvSpPr>
              <p:nvPr/>
            </p:nvSpPr>
            <p:spPr bwMode="auto">
              <a:xfrm>
                <a:off x="1831" y="151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58" name="Freeform 1527"/>
              <p:cNvSpPr>
                <a:spLocks/>
              </p:cNvSpPr>
              <p:nvPr/>
            </p:nvSpPr>
            <p:spPr bwMode="auto">
              <a:xfrm>
                <a:off x="1834" y="1520"/>
                <a:ext cx="4" cy="1"/>
              </a:xfrm>
              <a:custGeom>
                <a:avLst/>
                <a:gdLst>
                  <a:gd name="T0" fmla="*/ 3 w 4"/>
                  <a:gd name="T1" fmla="*/ 0 h 1"/>
                  <a:gd name="T2" fmla="*/ 4 w 4"/>
                  <a:gd name="T3" fmla="*/ 1 h 1"/>
                  <a:gd name="T4" fmla="*/ 0 w 4"/>
                  <a:gd name="T5" fmla="*/ 1 h 1"/>
                  <a:gd name="T6" fmla="*/ 3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lnTo>
                      <a:pt x="4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59" name="Freeform 1528"/>
              <p:cNvSpPr>
                <a:spLocks/>
              </p:cNvSpPr>
              <p:nvPr/>
            </p:nvSpPr>
            <p:spPr bwMode="auto">
              <a:xfrm>
                <a:off x="1784" y="171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60" name="Freeform 1529"/>
              <p:cNvSpPr>
                <a:spLocks/>
              </p:cNvSpPr>
              <p:nvPr/>
            </p:nvSpPr>
            <p:spPr bwMode="auto">
              <a:xfrm>
                <a:off x="1935" y="160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61" name="Freeform 1530"/>
              <p:cNvSpPr>
                <a:spLocks/>
              </p:cNvSpPr>
              <p:nvPr/>
            </p:nvSpPr>
            <p:spPr bwMode="auto">
              <a:xfrm>
                <a:off x="1069" y="181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2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3 w 3"/>
                  <a:gd name="T9" fmla="*/ 1 h 2"/>
                  <a:gd name="T10" fmla="*/ 3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62" name="Freeform 1531"/>
              <p:cNvSpPr>
                <a:spLocks/>
              </p:cNvSpPr>
              <p:nvPr/>
            </p:nvSpPr>
            <p:spPr bwMode="auto">
              <a:xfrm>
                <a:off x="1058" y="1810"/>
                <a:ext cx="6" cy="5"/>
              </a:xfrm>
              <a:custGeom>
                <a:avLst/>
                <a:gdLst>
                  <a:gd name="T0" fmla="*/ 5 w 6"/>
                  <a:gd name="T1" fmla="*/ 5 h 5"/>
                  <a:gd name="T2" fmla="*/ 3 w 6"/>
                  <a:gd name="T3" fmla="*/ 4 h 5"/>
                  <a:gd name="T4" fmla="*/ 1 w 6"/>
                  <a:gd name="T5" fmla="*/ 4 h 5"/>
                  <a:gd name="T6" fmla="*/ 0 w 6"/>
                  <a:gd name="T7" fmla="*/ 1 h 5"/>
                  <a:gd name="T8" fmla="*/ 2 w 6"/>
                  <a:gd name="T9" fmla="*/ 0 h 5"/>
                  <a:gd name="T10" fmla="*/ 6 w 6"/>
                  <a:gd name="T11" fmla="*/ 4 h 5"/>
                  <a:gd name="T12" fmla="*/ 5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lnTo>
                      <a:pt x="3" y="4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5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63" name="Rectangle 1532"/>
              <p:cNvSpPr>
                <a:spLocks noChangeArrowheads="1"/>
              </p:cNvSpPr>
              <p:nvPr/>
            </p:nvSpPr>
            <p:spPr bwMode="auto">
              <a:xfrm>
                <a:off x="1071" y="1818"/>
                <a:ext cx="1" cy="2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64" name="Freeform 1533"/>
              <p:cNvSpPr>
                <a:spLocks/>
              </p:cNvSpPr>
              <p:nvPr/>
            </p:nvSpPr>
            <p:spPr bwMode="auto">
              <a:xfrm>
                <a:off x="1944" y="1588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3 w 5"/>
                  <a:gd name="T3" fmla="*/ 1 h 1"/>
                  <a:gd name="T4" fmla="*/ 4 w 5"/>
                  <a:gd name="T5" fmla="*/ 0 h 1"/>
                  <a:gd name="T6" fmla="*/ 5 w 5"/>
                  <a:gd name="T7" fmla="*/ 0 h 1"/>
                  <a:gd name="T8" fmla="*/ 4 w 5"/>
                  <a:gd name="T9" fmla="*/ 0 h 1"/>
                  <a:gd name="T10" fmla="*/ 2 w 5"/>
                  <a:gd name="T11" fmla="*/ 1 h 1"/>
                  <a:gd name="T12" fmla="*/ 0 w 5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65" name="Freeform 1534"/>
              <p:cNvSpPr>
                <a:spLocks/>
              </p:cNvSpPr>
              <p:nvPr/>
            </p:nvSpPr>
            <p:spPr bwMode="auto">
              <a:xfrm>
                <a:off x="1950" y="1587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66" name="Freeform 1535"/>
              <p:cNvSpPr>
                <a:spLocks/>
              </p:cNvSpPr>
              <p:nvPr/>
            </p:nvSpPr>
            <p:spPr bwMode="auto">
              <a:xfrm>
                <a:off x="1954" y="1583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4 w 6"/>
                  <a:gd name="T3" fmla="*/ 2 h 3"/>
                  <a:gd name="T4" fmla="*/ 2 w 6"/>
                  <a:gd name="T5" fmla="*/ 3 h 3"/>
                  <a:gd name="T6" fmla="*/ 0 w 6"/>
                  <a:gd name="T7" fmla="*/ 3 h 3"/>
                  <a:gd name="T8" fmla="*/ 0 w 6"/>
                  <a:gd name="T9" fmla="*/ 2 h 3"/>
                  <a:gd name="T10" fmla="*/ 5 w 6"/>
                  <a:gd name="T11" fmla="*/ 2 h 3"/>
                  <a:gd name="T12" fmla="*/ 6 w 6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4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67" name="Freeform 1536"/>
              <p:cNvSpPr>
                <a:spLocks/>
              </p:cNvSpPr>
              <p:nvPr/>
            </p:nvSpPr>
            <p:spPr bwMode="auto">
              <a:xfrm>
                <a:off x="1936" y="158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68" name="Freeform 1537"/>
              <p:cNvSpPr>
                <a:spLocks/>
              </p:cNvSpPr>
              <p:nvPr/>
            </p:nvSpPr>
            <p:spPr bwMode="auto">
              <a:xfrm>
                <a:off x="1937" y="158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69" name="Freeform 1538"/>
              <p:cNvSpPr>
                <a:spLocks/>
              </p:cNvSpPr>
              <p:nvPr/>
            </p:nvSpPr>
            <p:spPr bwMode="auto">
              <a:xfrm>
                <a:off x="1937" y="1583"/>
                <a:ext cx="18" cy="8"/>
              </a:xfrm>
              <a:custGeom>
                <a:avLst/>
                <a:gdLst>
                  <a:gd name="T0" fmla="*/ 7 w 18"/>
                  <a:gd name="T1" fmla="*/ 3 h 8"/>
                  <a:gd name="T2" fmla="*/ 10 w 18"/>
                  <a:gd name="T3" fmla="*/ 2 h 8"/>
                  <a:gd name="T4" fmla="*/ 11 w 18"/>
                  <a:gd name="T5" fmla="*/ 3 h 8"/>
                  <a:gd name="T6" fmla="*/ 13 w 18"/>
                  <a:gd name="T7" fmla="*/ 2 h 8"/>
                  <a:gd name="T8" fmla="*/ 15 w 18"/>
                  <a:gd name="T9" fmla="*/ 2 h 8"/>
                  <a:gd name="T10" fmla="*/ 17 w 18"/>
                  <a:gd name="T11" fmla="*/ 0 h 8"/>
                  <a:gd name="T12" fmla="*/ 18 w 18"/>
                  <a:gd name="T13" fmla="*/ 0 h 8"/>
                  <a:gd name="T14" fmla="*/ 17 w 18"/>
                  <a:gd name="T15" fmla="*/ 0 h 8"/>
                  <a:gd name="T16" fmla="*/ 16 w 18"/>
                  <a:gd name="T17" fmla="*/ 2 h 8"/>
                  <a:gd name="T18" fmla="*/ 15 w 18"/>
                  <a:gd name="T19" fmla="*/ 4 h 8"/>
                  <a:gd name="T20" fmla="*/ 11 w 18"/>
                  <a:gd name="T21" fmla="*/ 4 h 8"/>
                  <a:gd name="T22" fmla="*/ 10 w 18"/>
                  <a:gd name="T23" fmla="*/ 5 h 8"/>
                  <a:gd name="T24" fmla="*/ 9 w 18"/>
                  <a:gd name="T25" fmla="*/ 5 h 8"/>
                  <a:gd name="T26" fmla="*/ 6 w 18"/>
                  <a:gd name="T27" fmla="*/ 6 h 8"/>
                  <a:gd name="T28" fmla="*/ 3 w 18"/>
                  <a:gd name="T29" fmla="*/ 6 h 8"/>
                  <a:gd name="T30" fmla="*/ 1 w 18"/>
                  <a:gd name="T31" fmla="*/ 8 h 8"/>
                  <a:gd name="T32" fmla="*/ 3 w 18"/>
                  <a:gd name="T33" fmla="*/ 6 h 8"/>
                  <a:gd name="T34" fmla="*/ 1 w 18"/>
                  <a:gd name="T35" fmla="*/ 6 h 8"/>
                  <a:gd name="T36" fmla="*/ 0 w 18"/>
                  <a:gd name="T37" fmla="*/ 5 h 8"/>
                  <a:gd name="T38" fmla="*/ 3 w 18"/>
                  <a:gd name="T39" fmla="*/ 4 h 8"/>
                  <a:gd name="T40" fmla="*/ 4 w 18"/>
                  <a:gd name="T41" fmla="*/ 3 h 8"/>
                  <a:gd name="T42" fmla="*/ 6 w 18"/>
                  <a:gd name="T43" fmla="*/ 4 h 8"/>
                  <a:gd name="T44" fmla="*/ 7 w 18"/>
                  <a:gd name="T4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" h="8">
                    <a:moveTo>
                      <a:pt x="7" y="3"/>
                    </a:moveTo>
                    <a:lnTo>
                      <a:pt x="10" y="2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6" y="2"/>
                    </a:lnTo>
                    <a:lnTo>
                      <a:pt x="15" y="4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7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70" name="Freeform 1539"/>
              <p:cNvSpPr>
                <a:spLocks/>
              </p:cNvSpPr>
              <p:nvPr/>
            </p:nvSpPr>
            <p:spPr bwMode="auto">
              <a:xfrm>
                <a:off x="1894" y="167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71" name="Freeform 1540"/>
              <p:cNvSpPr>
                <a:spLocks/>
              </p:cNvSpPr>
              <p:nvPr/>
            </p:nvSpPr>
            <p:spPr bwMode="auto">
              <a:xfrm>
                <a:off x="1904" y="166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0 h 2"/>
                  <a:gd name="T4" fmla="*/ 4 w 4"/>
                  <a:gd name="T5" fmla="*/ 0 h 2"/>
                  <a:gd name="T6" fmla="*/ 3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72" name="Freeform 1541"/>
              <p:cNvSpPr>
                <a:spLocks/>
              </p:cNvSpPr>
              <p:nvPr/>
            </p:nvSpPr>
            <p:spPr bwMode="auto">
              <a:xfrm>
                <a:off x="1911" y="1660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73" name="Freeform 1542"/>
              <p:cNvSpPr>
                <a:spLocks/>
              </p:cNvSpPr>
              <p:nvPr/>
            </p:nvSpPr>
            <p:spPr bwMode="auto">
              <a:xfrm>
                <a:off x="4583" y="144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74" name="Freeform 1543"/>
              <p:cNvSpPr>
                <a:spLocks/>
              </p:cNvSpPr>
              <p:nvPr/>
            </p:nvSpPr>
            <p:spPr bwMode="auto">
              <a:xfrm>
                <a:off x="1917" y="1656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75" name="Freeform 1544"/>
              <p:cNvSpPr>
                <a:spLocks/>
              </p:cNvSpPr>
              <p:nvPr/>
            </p:nvSpPr>
            <p:spPr bwMode="auto">
              <a:xfrm>
                <a:off x="1919" y="1649"/>
                <a:ext cx="2" cy="6"/>
              </a:xfrm>
              <a:custGeom>
                <a:avLst/>
                <a:gdLst>
                  <a:gd name="T0" fmla="*/ 2 w 2"/>
                  <a:gd name="T1" fmla="*/ 1 h 6"/>
                  <a:gd name="T2" fmla="*/ 2 w 2"/>
                  <a:gd name="T3" fmla="*/ 5 h 6"/>
                  <a:gd name="T4" fmla="*/ 1 w 2"/>
                  <a:gd name="T5" fmla="*/ 6 h 6"/>
                  <a:gd name="T6" fmla="*/ 0 w 2"/>
                  <a:gd name="T7" fmla="*/ 6 h 6"/>
                  <a:gd name="T8" fmla="*/ 1 w 2"/>
                  <a:gd name="T9" fmla="*/ 6 h 6"/>
                  <a:gd name="T10" fmla="*/ 2 w 2"/>
                  <a:gd name="T11" fmla="*/ 4 h 6"/>
                  <a:gd name="T12" fmla="*/ 2 w 2"/>
                  <a:gd name="T13" fmla="*/ 0 h 6"/>
                  <a:gd name="T14" fmla="*/ 2 w 2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2" y="1"/>
                    </a:move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76" name="Freeform 1545"/>
              <p:cNvSpPr>
                <a:spLocks/>
              </p:cNvSpPr>
              <p:nvPr/>
            </p:nvSpPr>
            <p:spPr bwMode="auto">
              <a:xfrm>
                <a:off x="1901" y="166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77" name="Freeform 1546"/>
              <p:cNvSpPr>
                <a:spLocks/>
              </p:cNvSpPr>
              <p:nvPr/>
            </p:nvSpPr>
            <p:spPr bwMode="auto">
              <a:xfrm>
                <a:off x="1866" y="1691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78" name="Freeform 1547"/>
              <p:cNvSpPr>
                <a:spLocks/>
              </p:cNvSpPr>
              <p:nvPr/>
            </p:nvSpPr>
            <p:spPr bwMode="auto">
              <a:xfrm>
                <a:off x="1867" y="168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79" name="Freeform 1548"/>
              <p:cNvSpPr>
                <a:spLocks/>
              </p:cNvSpPr>
              <p:nvPr/>
            </p:nvSpPr>
            <p:spPr bwMode="auto">
              <a:xfrm>
                <a:off x="1868" y="168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80" name="Freeform 1549"/>
              <p:cNvSpPr>
                <a:spLocks/>
              </p:cNvSpPr>
              <p:nvPr/>
            </p:nvSpPr>
            <p:spPr bwMode="auto">
              <a:xfrm>
                <a:off x="1880" y="168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81" name="Line 1550"/>
              <p:cNvSpPr>
                <a:spLocks noChangeShapeType="1"/>
              </p:cNvSpPr>
              <p:nvPr/>
            </p:nvSpPr>
            <p:spPr bwMode="auto">
              <a:xfrm>
                <a:off x="1694" y="174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82" name="Freeform 1551"/>
              <p:cNvSpPr>
                <a:spLocks/>
              </p:cNvSpPr>
              <p:nvPr/>
            </p:nvSpPr>
            <p:spPr bwMode="auto">
              <a:xfrm>
                <a:off x="1694" y="1755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0 h 4"/>
                  <a:gd name="T4" fmla="*/ 1 w 1"/>
                  <a:gd name="T5" fmla="*/ 3 h 4"/>
                  <a:gd name="T6" fmla="*/ 1 w 1"/>
                  <a:gd name="T7" fmla="*/ 4 h 4"/>
                  <a:gd name="T8" fmla="*/ 1 w 1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83" name="Freeform 1552"/>
              <p:cNvSpPr>
                <a:spLocks/>
              </p:cNvSpPr>
              <p:nvPr/>
            </p:nvSpPr>
            <p:spPr bwMode="auto">
              <a:xfrm>
                <a:off x="1424" y="148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84" name="Freeform 1553"/>
              <p:cNvSpPr>
                <a:spLocks/>
              </p:cNvSpPr>
              <p:nvPr/>
            </p:nvSpPr>
            <p:spPr bwMode="auto">
              <a:xfrm>
                <a:off x="1427" y="148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85" name="Freeform 1554"/>
              <p:cNvSpPr>
                <a:spLocks/>
              </p:cNvSpPr>
              <p:nvPr/>
            </p:nvSpPr>
            <p:spPr bwMode="auto">
              <a:xfrm>
                <a:off x="1427" y="148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86" name="Freeform 1555"/>
              <p:cNvSpPr>
                <a:spLocks/>
              </p:cNvSpPr>
              <p:nvPr/>
            </p:nvSpPr>
            <p:spPr bwMode="auto">
              <a:xfrm>
                <a:off x="1429" y="1488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2 w 4"/>
                  <a:gd name="T3" fmla="*/ 2 h 8"/>
                  <a:gd name="T4" fmla="*/ 0 w 4"/>
                  <a:gd name="T5" fmla="*/ 3 h 8"/>
                  <a:gd name="T6" fmla="*/ 2 w 4"/>
                  <a:gd name="T7" fmla="*/ 5 h 8"/>
                  <a:gd name="T8" fmla="*/ 4 w 4"/>
                  <a:gd name="T9" fmla="*/ 8 h 8"/>
                  <a:gd name="T10" fmla="*/ 1 w 4"/>
                  <a:gd name="T11" fmla="*/ 6 h 8"/>
                  <a:gd name="T12" fmla="*/ 1 w 4"/>
                  <a:gd name="T13" fmla="*/ 5 h 8"/>
                  <a:gd name="T14" fmla="*/ 0 w 4"/>
                  <a:gd name="T15" fmla="*/ 4 h 8"/>
                  <a:gd name="T16" fmla="*/ 0 w 4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87" name="Freeform 1556"/>
              <p:cNvSpPr>
                <a:spLocks/>
              </p:cNvSpPr>
              <p:nvPr/>
            </p:nvSpPr>
            <p:spPr bwMode="auto">
              <a:xfrm>
                <a:off x="1430" y="1498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1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88" name="Freeform 1557"/>
              <p:cNvSpPr>
                <a:spLocks/>
              </p:cNvSpPr>
              <p:nvPr/>
            </p:nvSpPr>
            <p:spPr bwMode="auto">
              <a:xfrm>
                <a:off x="1762" y="150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89" name="Freeform 1558"/>
              <p:cNvSpPr>
                <a:spLocks/>
              </p:cNvSpPr>
              <p:nvPr/>
            </p:nvSpPr>
            <p:spPr bwMode="auto">
              <a:xfrm>
                <a:off x="1788" y="171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90" name="Freeform 1559"/>
              <p:cNvSpPr>
                <a:spLocks/>
              </p:cNvSpPr>
              <p:nvPr/>
            </p:nvSpPr>
            <p:spPr bwMode="auto">
              <a:xfrm>
                <a:off x="850" y="1441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2 w 6"/>
                  <a:gd name="T3" fmla="*/ 0 h 4"/>
                  <a:gd name="T4" fmla="*/ 3 w 6"/>
                  <a:gd name="T5" fmla="*/ 1 h 4"/>
                  <a:gd name="T6" fmla="*/ 6 w 6"/>
                  <a:gd name="T7" fmla="*/ 1 h 4"/>
                  <a:gd name="T8" fmla="*/ 3 w 6"/>
                  <a:gd name="T9" fmla="*/ 2 h 4"/>
                  <a:gd name="T10" fmla="*/ 3 w 6"/>
                  <a:gd name="T11" fmla="*/ 4 h 4"/>
                  <a:gd name="T12" fmla="*/ 1 w 6"/>
                  <a:gd name="T13" fmla="*/ 4 h 4"/>
                  <a:gd name="T14" fmla="*/ 2 w 6"/>
                  <a:gd name="T15" fmla="*/ 2 h 4"/>
                  <a:gd name="T16" fmla="*/ 0 w 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91" name="Freeform 1560"/>
              <p:cNvSpPr>
                <a:spLocks/>
              </p:cNvSpPr>
              <p:nvPr/>
            </p:nvSpPr>
            <p:spPr bwMode="auto">
              <a:xfrm>
                <a:off x="856" y="1441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1 w 6"/>
                  <a:gd name="T3" fmla="*/ 2 h 4"/>
                  <a:gd name="T4" fmla="*/ 3 w 6"/>
                  <a:gd name="T5" fmla="*/ 1 h 4"/>
                  <a:gd name="T6" fmla="*/ 5 w 6"/>
                  <a:gd name="T7" fmla="*/ 0 h 4"/>
                  <a:gd name="T8" fmla="*/ 6 w 6"/>
                  <a:gd name="T9" fmla="*/ 1 h 4"/>
                  <a:gd name="T10" fmla="*/ 3 w 6"/>
                  <a:gd name="T11" fmla="*/ 2 h 4"/>
                  <a:gd name="T12" fmla="*/ 0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92" name="Freeform 1561"/>
              <p:cNvSpPr>
                <a:spLocks/>
              </p:cNvSpPr>
              <p:nvPr/>
            </p:nvSpPr>
            <p:spPr bwMode="auto">
              <a:xfrm>
                <a:off x="863" y="144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2 w 6"/>
                  <a:gd name="T3" fmla="*/ 1 h 6"/>
                  <a:gd name="T4" fmla="*/ 4 w 6"/>
                  <a:gd name="T5" fmla="*/ 0 h 6"/>
                  <a:gd name="T6" fmla="*/ 4 w 6"/>
                  <a:gd name="T7" fmla="*/ 2 h 6"/>
                  <a:gd name="T8" fmla="*/ 6 w 6"/>
                  <a:gd name="T9" fmla="*/ 3 h 6"/>
                  <a:gd name="T10" fmla="*/ 4 w 6"/>
                  <a:gd name="T11" fmla="*/ 3 h 6"/>
                  <a:gd name="T12" fmla="*/ 2 w 6"/>
                  <a:gd name="T13" fmla="*/ 5 h 6"/>
                  <a:gd name="T14" fmla="*/ 0 w 6"/>
                  <a:gd name="T15" fmla="*/ 5 h 6"/>
                  <a:gd name="T16" fmla="*/ 0 w 6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93" name="Freeform 1562"/>
              <p:cNvSpPr>
                <a:spLocks/>
              </p:cNvSpPr>
              <p:nvPr/>
            </p:nvSpPr>
            <p:spPr bwMode="auto">
              <a:xfrm>
                <a:off x="869" y="14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94" name="Freeform 1563"/>
              <p:cNvSpPr>
                <a:spLocks/>
              </p:cNvSpPr>
              <p:nvPr/>
            </p:nvSpPr>
            <p:spPr bwMode="auto">
              <a:xfrm>
                <a:off x="870" y="143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95" name="Freeform 1564"/>
              <p:cNvSpPr>
                <a:spLocks/>
              </p:cNvSpPr>
              <p:nvPr/>
            </p:nvSpPr>
            <p:spPr bwMode="auto">
              <a:xfrm>
                <a:off x="880" y="1434"/>
                <a:ext cx="13" cy="6"/>
              </a:xfrm>
              <a:custGeom>
                <a:avLst/>
                <a:gdLst>
                  <a:gd name="T0" fmla="*/ 2 w 13"/>
                  <a:gd name="T1" fmla="*/ 6 h 6"/>
                  <a:gd name="T2" fmla="*/ 0 w 13"/>
                  <a:gd name="T3" fmla="*/ 6 h 6"/>
                  <a:gd name="T4" fmla="*/ 2 w 13"/>
                  <a:gd name="T5" fmla="*/ 4 h 6"/>
                  <a:gd name="T6" fmla="*/ 6 w 13"/>
                  <a:gd name="T7" fmla="*/ 4 h 6"/>
                  <a:gd name="T8" fmla="*/ 8 w 13"/>
                  <a:gd name="T9" fmla="*/ 3 h 6"/>
                  <a:gd name="T10" fmla="*/ 10 w 13"/>
                  <a:gd name="T11" fmla="*/ 2 h 6"/>
                  <a:gd name="T12" fmla="*/ 12 w 13"/>
                  <a:gd name="T13" fmla="*/ 2 h 6"/>
                  <a:gd name="T14" fmla="*/ 10 w 13"/>
                  <a:gd name="T15" fmla="*/ 1 h 6"/>
                  <a:gd name="T16" fmla="*/ 11 w 13"/>
                  <a:gd name="T17" fmla="*/ 0 h 6"/>
                  <a:gd name="T18" fmla="*/ 13 w 13"/>
                  <a:gd name="T19" fmla="*/ 0 h 6"/>
                  <a:gd name="T20" fmla="*/ 13 w 13"/>
                  <a:gd name="T21" fmla="*/ 3 h 6"/>
                  <a:gd name="T22" fmla="*/ 11 w 13"/>
                  <a:gd name="T23" fmla="*/ 4 h 6"/>
                  <a:gd name="T24" fmla="*/ 3 w 13"/>
                  <a:gd name="T25" fmla="*/ 4 h 6"/>
                  <a:gd name="T26" fmla="*/ 2 w 13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6">
                    <a:moveTo>
                      <a:pt x="2" y="6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1" y="4"/>
                    </a:lnTo>
                    <a:lnTo>
                      <a:pt x="3" y="4"/>
                    </a:lnTo>
                    <a:lnTo>
                      <a:pt x="2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96" name="Freeform 1565"/>
              <p:cNvSpPr>
                <a:spLocks/>
              </p:cNvSpPr>
              <p:nvPr/>
            </p:nvSpPr>
            <p:spPr bwMode="auto">
              <a:xfrm>
                <a:off x="893" y="1437"/>
                <a:ext cx="11" cy="3"/>
              </a:xfrm>
              <a:custGeom>
                <a:avLst/>
                <a:gdLst>
                  <a:gd name="T0" fmla="*/ 6 w 11"/>
                  <a:gd name="T1" fmla="*/ 3 h 3"/>
                  <a:gd name="T2" fmla="*/ 4 w 11"/>
                  <a:gd name="T3" fmla="*/ 1 h 3"/>
                  <a:gd name="T4" fmla="*/ 3 w 11"/>
                  <a:gd name="T5" fmla="*/ 1 h 3"/>
                  <a:gd name="T6" fmla="*/ 0 w 11"/>
                  <a:gd name="T7" fmla="*/ 0 h 3"/>
                  <a:gd name="T8" fmla="*/ 5 w 11"/>
                  <a:gd name="T9" fmla="*/ 0 h 3"/>
                  <a:gd name="T10" fmla="*/ 6 w 11"/>
                  <a:gd name="T11" fmla="*/ 1 h 3"/>
                  <a:gd name="T12" fmla="*/ 11 w 11"/>
                  <a:gd name="T13" fmla="*/ 1 h 3"/>
                  <a:gd name="T14" fmla="*/ 7 w 11"/>
                  <a:gd name="T15" fmla="*/ 1 h 3"/>
                  <a:gd name="T16" fmla="*/ 6 w 11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">
                    <a:moveTo>
                      <a:pt x="6" y="3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7" y="1"/>
                    </a:lnTo>
                    <a:lnTo>
                      <a:pt x="6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97" name="Freeform 1566"/>
              <p:cNvSpPr>
                <a:spLocks/>
              </p:cNvSpPr>
              <p:nvPr/>
            </p:nvSpPr>
            <p:spPr bwMode="auto">
              <a:xfrm>
                <a:off x="909" y="143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0 h 2"/>
                  <a:gd name="T4" fmla="*/ 2 w 2"/>
                  <a:gd name="T5" fmla="*/ 1 h 2"/>
                  <a:gd name="T6" fmla="*/ 1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98" name="Freeform 1567"/>
              <p:cNvSpPr>
                <a:spLocks/>
              </p:cNvSpPr>
              <p:nvPr/>
            </p:nvSpPr>
            <p:spPr bwMode="auto">
              <a:xfrm>
                <a:off x="916" y="1261"/>
                <a:ext cx="33" cy="13"/>
              </a:xfrm>
              <a:custGeom>
                <a:avLst/>
                <a:gdLst>
                  <a:gd name="T0" fmla="*/ 23 w 33"/>
                  <a:gd name="T1" fmla="*/ 13 h 13"/>
                  <a:gd name="T2" fmla="*/ 22 w 33"/>
                  <a:gd name="T3" fmla="*/ 11 h 13"/>
                  <a:gd name="T4" fmla="*/ 20 w 33"/>
                  <a:gd name="T5" fmla="*/ 9 h 13"/>
                  <a:gd name="T6" fmla="*/ 18 w 33"/>
                  <a:gd name="T7" fmla="*/ 8 h 13"/>
                  <a:gd name="T8" fmla="*/ 11 w 33"/>
                  <a:gd name="T9" fmla="*/ 4 h 13"/>
                  <a:gd name="T10" fmla="*/ 7 w 33"/>
                  <a:gd name="T11" fmla="*/ 4 h 13"/>
                  <a:gd name="T12" fmla="*/ 6 w 33"/>
                  <a:gd name="T13" fmla="*/ 6 h 13"/>
                  <a:gd name="T14" fmla="*/ 1 w 33"/>
                  <a:gd name="T15" fmla="*/ 6 h 13"/>
                  <a:gd name="T16" fmla="*/ 0 w 33"/>
                  <a:gd name="T17" fmla="*/ 4 h 13"/>
                  <a:gd name="T18" fmla="*/ 0 w 33"/>
                  <a:gd name="T19" fmla="*/ 2 h 13"/>
                  <a:gd name="T20" fmla="*/ 1 w 33"/>
                  <a:gd name="T21" fmla="*/ 0 h 13"/>
                  <a:gd name="T22" fmla="*/ 4 w 33"/>
                  <a:gd name="T23" fmla="*/ 1 h 13"/>
                  <a:gd name="T24" fmla="*/ 5 w 33"/>
                  <a:gd name="T25" fmla="*/ 1 h 13"/>
                  <a:gd name="T26" fmla="*/ 7 w 33"/>
                  <a:gd name="T27" fmla="*/ 2 h 13"/>
                  <a:gd name="T28" fmla="*/ 10 w 33"/>
                  <a:gd name="T29" fmla="*/ 2 h 13"/>
                  <a:gd name="T30" fmla="*/ 11 w 33"/>
                  <a:gd name="T31" fmla="*/ 1 h 13"/>
                  <a:gd name="T32" fmla="*/ 13 w 33"/>
                  <a:gd name="T33" fmla="*/ 1 h 13"/>
                  <a:gd name="T34" fmla="*/ 15 w 33"/>
                  <a:gd name="T35" fmla="*/ 0 h 13"/>
                  <a:gd name="T36" fmla="*/ 17 w 33"/>
                  <a:gd name="T37" fmla="*/ 1 h 13"/>
                  <a:gd name="T38" fmla="*/ 18 w 33"/>
                  <a:gd name="T39" fmla="*/ 2 h 13"/>
                  <a:gd name="T40" fmla="*/ 21 w 33"/>
                  <a:gd name="T41" fmla="*/ 3 h 13"/>
                  <a:gd name="T42" fmla="*/ 22 w 33"/>
                  <a:gd name="T43" fmla="*/ 4 h 13"/>
                  <a:gd name="T44" fmla="*/ 24 w 33"/>
                  <a:gd name="T45" fmla="*/ 4 h 13"/>
                  <a:gd name="T46" fmla="*/ 26 w 33"/>
                  <a:gd name="T47" fmla="*/ 6 h 13"/>
                  <a:gd name="T48" fmla="*/ 30 w 33"/>
                  <a:gd name="T49" fmla="*/ 6 h 13"/>
                  <a:gd name="T50" fmla="*/ 33 w 33"/>
                  <a:gd name="T51" fmla="*/ 7 h 13"/>
                  <a:gd name="T52" fmla="*/ 30 w 33"/>
                  <a:gd name="T53" fmla="*/ 9 h 13"/>
                  <a:gd name="T54" fmla="*/ 28 w 33"/>
                  <a:gd name="T55" fmla="*/ 8 h 13"/>
                  <a:gd name="T56" fmla="*/ 26 w 33"/>
                  <a:gd name="T57" fmla="*/ 9 h 13"/>
                  <a:gd name="T58" fmla="*/ 23 w 33"/>
                  <a:gd name="T59" fmla="*/ 12 h 13"/>
                  <a:gd name="T60" fmla="*/ 23 w 33"/>
                  <a:gd name="T6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" h="13">
                    <a:moveTo>
                      <a:pt x="23" y="13"/>
                    </a:moveTo>
                    <a:lnTo>
                      <a:pt x="22" y="11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8" y="2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6"/>
                    </a:lnTo>
                    <a:lnTo>
                      <a:pt x="30" y="6"/>
                    </a:lnTo>
                    <a:lnTo>
                      <a:pt x="33" y="7"/>
                    </a:lnTo>
                    <a:lnTo>
                      <a:pt x="30" y="9"/>
                    </a:lnTo>
                    <a:lnTo>
                      <a:pt x="28" y="8"/>
                    </a:lnTo>
                    <a:lnTo>
                      <a:pt x="26" y="9"/>
                    </a:lnTo>
                    <a:lnTo>
                      <a:pt x="23" y="12"/>
                    </a:lnTo>
                    <a:lnTo>
                      <a:pt x="23" y="1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99" name="Freeform 1568"/>
              <p:cNvSpPr>
                <a:spLocks/>
              </p:cNvSpPr>
              <p:nvPr/>
            </p:nvSpPr>
            <p:spPr bwMode="auto">
              <a:xfrm>
                <a:off x="927" y="143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00" name="Freeform 1569"/>
              <p:cNvSpPr>
                <a:spLocks/>
              </p:cNvSpPr>
              <p:nvPr/>
            </p:nvSpPr>
            <p:spPr bwMode="auto">
              <a:xfrm>
                <a:off x="937" y="142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01" name="Freeform 1570"/>
              <p:cNvSpPr>
                <a:spLocks/>
              </p:cNvSpPr>
              <p:nvPr/>
            </p:nvSpPr>
            <p:spPr bwMode="auto">
              <a:xfrm>
                <a:off x="945" y="1418"/>
                <a:ext cx="13" cy="9"/>
              </a:xfrm>
              <a:custGeom>
                <a:avLst/>
                <a:gdLst>
                  <a:gd name="T0" fmla="*/ 13 w 13"/>
                  <a:gd name="T1" fmla="*/ 0 h 9"/>
                  <a:gd name="T2" fmla="*/ 13 w 13"/>
                  <a:gd name="T3" fmla="*/ 2 h 9"/>
                  <a:gd name="T4" fmla="*/ 11 w 13"/>
                  <a:gd name="T5" fmla="*/ 2 h 9"/>
                  <a:gd name="T6" fmla="*/ 10 w 13"/>
                  <a:gd name="T7" fmla="*/ 3 h 9"/>
                  <a:gd name="T8" fmla="*/ 7 w 13"/>
                  <a:gd name="T9" fmla="*/ 5 h 9"/>
                  <a:gd name="T10" fmla="*/ 5 w 13"/>
                  <a:gd name="T11" fmla="*/ 7 h 9"/>
                  <a:gd name="T12" fmla="*/ 3 w 13"/>
                  <a:gd name="T13" fmla="*/ 8 h 9"/>
                  <a:gd name="T14" fmla="*/ 1 w 13"/>
                  <a:gd name="T15" fmla="*/ 9 h 9"/>
                  <a:gd name="T16" fmla="*/ 0 w 13"/>
                  <a:gd name="T17" fmla="*/ 9 h 9"/>
                  <a:gd name="T18" fmla="*/ 3 w 13"/>
                  <a:gd name="T19" fmla="*/ 7 h 9"/>
                  <a:gd name="T20" fmla="*/ 3 w 13"/>
                  <a:gd name="T21" fmla="*/ 6 h 9"/>
                  <a:gd name="T22" fmla="*/ 5 w 13"/>
                  <a:gd name="T23" fmla="*/ 5 h 9"/>
                  <a:gd name="T24" fmla="*/ 7 w 13"/>
                  <a:gd name="T25" fmla="*/ 2 h 9"/>
                  <a:gd name="T26" fmla="*/ 9 w 13"/>
                  <a:gd name="T27" fmla="*/ 0 h 9"/>
                  <a:gd name="T28" fmla="*/ 13 w 13"/>
                  <a:gd name="T2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9">
                    <a:moveTo>
                      <a:pt x="13" y="0"/>
                    </a:moveTo>
                    <a:lnTo>
                      <a:pt x="13" y="2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02" name="Freeform 1571"/>
              <p:cNvSpPr>
                <a:spLocks/>
              </p:cNvSpPr>
              <p:nvPr/>
            </p:nvSpPr>
            <p:spPr bwMode="auto">
              <a:xfrm>
                <a:off x="4509" y="1425"/>
                <a:ext cx="10" cy="4"/>
              </a:xfrm>
              <a:custGeom>
                <a:avLst/>
                <a:gdLst>
                  <a:gd name="T0" fmla="*/ 5 w 10"/>
                  <a:gd name="T1" fmla="*/ 4 h 4"/>
                  <a:gd name="T2" fmla="*/ 2 w 10"/>
                  <a:gd name="T3" fmla="*/ 4 h 4"/>
                  <a:gd name="T4" fmla="*/ 2 w 10"/>
                  <a:gd name="T5" fmla="*/ 1 h 4"/>
                  <a:gd name="T6" fmla="*/ 0 w 10"/>
                  <a:gd name="T7" fmla="*/ 1 h 4"/>
                  <a:gd name="T8" fmla="*/ 2 w 10"/>
                  <a:gd name="T9" fmla="*/ 0 h 4"/>
                  <a:gd name="T10" fmla="*/ 6 w 10"/>
                  <a:gd name="T11" fmla="*/ 0 h 4"/>
                  <a:gd name="T12" fmla="*/ 8 w 10"/>
                  <a:gd name="T13" fmla="*/ 1 h 4"/>
                  <a:gd name="T14" fmla="*/ 10 w 10"/>
                  <a:gd name="T15" fmla="*/ 2 h 4"/>
                  <a:gd name="T16" fmla="*/ 6 w 10"/>
                  <a:gd name="T17" fmla="*/ 2 h 4"/>
                  <a:gd name="T18" fmla="*/ 5 w 10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4">
                    <a:moveTo>
                      <a:pt x="5" y="4"/>
                    </a:moveTo>
                    <a:lnTo>
                      <a:pt x="2" y="4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5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03" name="Freeform 1572"/>
              <p:cNvSpPr>
                <a:spLocks/>
              </p:cNvSpPr>
              <p:nvPr/>
            </p:nvSpPr>
            <p:spPr bwMode="auto">
              <a:xfrm>
                <a:off x="958" y="1410"/>
                <a:ext cx="17" cy="11"/>
              </a:xfrm>
              <a:custGeom>
                <a:avLst/>
                <a:gdLst>
                  <a:gd name="T0" fmla="*/ 2 w 17"/>
                  <a:gd name="T1" fmla="*/ 11 h 11"/>
                  <a:gd name="T2" fmla="*/ 0 w 17"/>
                  <a:gd name="T3" fmla="*/ 11 h 11"/>
                  <a:gd name="T4" fmla="*/ 2 w 17"/>
                  <a:gd name="T5" fmla="*/ 10 h 11"/>
                  <a:gd name="T6" fmla="*/ 4 w 17"/>
                  <a:gd name="T7" fmla="*/ 10 h 11"/>
                  <a:gd name="T8" fmla="*/ 5 w 17"/>
                  <a:gd name="T9" fmla="*/ 9 h 11"/>
                  <a:gd name="T10" fmla="*/ 8 w 17"/>
                  <a:gd name="T11" fmla="*/ 9 h 11"/>
                  <a:gd name="T12" fmla="*/ 8 w 17"/>
                  <a:gd name="T13" fmla="*/ 5 h 11"/>
                  <a:gd name="T14" fmla="*/ 10 w 17"/>
                  <a:gd name="T15" fmla="*/ 5 h 11"/>
                  <a:gd name="T16" fmla="*/ 9 w 17"/>
                  <a:gd name="T17" fmla="*/ 4 h 11"/>
                  <a:gd name="T18" fmla="*/ 8 w 17"/>
                  <a:gd name="T19" fmla="*/ 4 h 11"/>
                  <a:gd name="T20" fmla="*/ 9 w 17"/>
                  <a:gd name="T21" fmla="*/ 2 h 11"/>
                  <a:gd name="T22" fmla="*/ 10 w 17"/>
                  <a:gd name="T23" fmla="*/ 2 h 11"/>
                  <a:gd name="T24" fmla="*/ 13 w 17"/>
                  <a:gd name="T25" fmla="*/ 0 h 11"/>
                  <a:gd name="T26" fmla="*/ 13 w 17"/>
                  <a:gd name="T27" fmla="*/ 3 h 11"/>
                  <a:gd name="T28" fmla="*/ 15 w 17"/>
                  <a:gd name="T29" fmla="*/ 3 h 11"/>
                  <a:gd name="T30" fmla="*/ 15 w 17"/>
                  <a:gd name="T31" fmla="*/ 0 h 11"/>
                  <a:gd name="T32" fmla="*/ 17 w 17"/>
                  <a:gd name="T33" fmla="*/ 2 h 11"/>
                  <a:gd name="T34" fmla="*/ 15 w 17"/>
                  <a:gd name="T35" fmla="*/ 3 h 11"/>
                  <a:gd name="T36" fmla="*/ 14 w 17"/>
                  <a:gd name="T37" fmla="*/ 4 h 11"/>
                  <a:gd name="T38" fmla="*/ 15 w 17"/>
                  <a:gd name="T39" fmla="*/ 5 h 11"/>
                  <a:gd name="T40" fmla="*/ 14 w 17"/>
                  <a:gd name="T41" fmla="*/ 7 h 11"/>
                  <a:gd name="T42" fmla="*/ 13 w 17"/>
                  <a:gd name="T43" fmla="*/ 7 h 11"/>
                  <a:gd name="T44" fmla="*/ 11 w 17"/>
                  <a:gd name="T45" fmla="*/ 9 h 11"/>
                  <a:gd name="T46" fmla="*/ 8 w 17"/>
                  <a:gd name="T47" fmla="*/ 9 h 11"/>
                  <a:gd name="T48" fmla="*/ 5 w 17"/>
                  <a:gd name="T49" fmla="*/ 10 h 11"/>
                  <a:gd name="T50" fmla="*/ 4 w 17"/>
                  <a:gd name="T51" fmla="*/ 11 h 11"/>
                  <a:gd name="T52" fmla="*/ 2 w 17"/>
                  <a:gd name="T5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" h="11">
                    <a:moveTo>
                      <a:pt x="2" y="11"/>
                    </a:moveTo>
                    <a:lnTo>
                      <a:pt x="0" y="11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2" y="1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04" name="Freeform 1573"/>
              <p:cNvSpPr>
                <a:spLocks/>
              </p:cNvSpPr>
              <p:nvPr/>
            </p:nvSpPr>
            <p:spPr bwMode="auto">
              <a:xfrm>
                <a:off x="962" y="1314"/>
                <a:ext cx="19" cy="10"/>
              </a:xfrm>
              <a:custGeom>
                <a:avLst/>
                <a:gdLst>
                  <a:gd name="T0" fmla="*/ 18 w 19"/>
                  <a:gd name="T1" fmla="*/ 3 h 10"/>
                  <a:gd name="T2" fmla="*/ 18 w 19"/>
                  <a:gd name="T3" fmla="*/ 6 h 10"/>
                  <a:gd name="T4" fmla="*/ 19 w 19"/>
                  <a:gd name="T5" fmla="*/ 8 h 10"/>
                  <a:gd name="T6" fmla="*/ 18 w 19"/>
                  <a:gd name="T7" fmla="*/ 8 h 10"/>
                  <a:gd name="T8" fmla="*/ 16 w 19"/>
                  <a:gd name="T9" fmla="*/ 9 h 10"/>
                  <a:gd name="T10" fmla="*/ 15 w 19"/>
                  <a:gd name="T11" fmla="*/ 10 h 10"/>
                  <a:gd name="T12" fmla="*/ 12 w 19"/>
                  <a:gd name="T13" fmla="*/ 10 h 10"/>
                  <a:gd name="T14" fmla="*/ 10 w 19"/>
                  <a:gd name="T15" fmla="*/ 9 h 10"/>
                  <a:gd name="T16" fmla="*/ 7 w 19"/>
                  <a:gd name="T17" fmla="*/ 9 h 10"/>
                  <a:gd name="T18" fmla="*/ 6 w 19"/>
                  <a:gd name="T19" fmla="*/ 8 h 10"/>
                  <a:gd name="T20" fmla="*/ 4 w 19"/>
                  <a:gd name="T21" fmla="*/ 6 h 10"/>
                  <a:gd name="T22" fmla="*/ 3 w 19"/>
                  <a:gd name="T23" fmla="*/ 6 h 10"/>
                  <a:gd name="T24" fmla="*/ 0 w 19"/>
                  <a:gd name="T25" fmla="*/ 4 h 10"/>
                  <a:gd name="T26" fmla="*/ 3 w 19"/>
                  <a:gd name="T27" fmla="*/ 3 h 10"/>
                  <a:gd name="T28" fmla="*/ 5 w 19"/>
                  <a:gd name="T29" fmla="*/ 4 h 10"/>
                  <a:gd name="T30" fmla="*/ 6 w 19"/>
                  <a:gd name="T31" fmla="*/ 4 h 10"/>
                  <a:gd name="T32" fmla="*/ 7 w 19"/>
                  <a:gd name="T33" fmla="*/ 1 h 10"/>
                  <a:gd name="T34" fmla="*/ 11 w 19"/>
                  <a:gd name="T35" fmla="*/ 1 h 10"/>
                  <a:gd name="T36" fmla="*/ 13 w 19"/>
                  <a:gd name="T37" fmla="*/ 0 h 10"/>
                  <a:gd name="T38" fmla="*/ 15 w 19"/>
                  <a:gd name="T39" fmla="*/ 1 h 10"/>
                  <a:gd name="T40" fmla="*/ 17 w 19"/>
                  <a:gd name="T41" fmla="*/ 1 h 10"/>
                  <a:gd name="T42" fmla="*/ 18 w 19"/>
                  <a:gd name="T4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0">
                    <a:moveTo>
                      <a:pt x="18" y="3"/>
                    </a:moveTo>
                    <a:lnTo>
                      <a:pt x="18" y="6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05" name="Freeform 1574"/>
              <p:cNvSpPr>
                <a:spLocks/>
              </p:cNvSpPr>
              <p:nvPr/>
            </p:nvSpPr>
            <p:spPr bwMode="auto">
              <a:xfrm>
                <a:off x="975" y="141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06" name="Freeform 1575"/>
              <p:cNvSpPr>
                <a:spLocks/>
              </p:cNvSpPr>
              <p:nvPr/>
            </p:nvSpPr>
            <p:spPr bwMode="auto">
              <a:xfrm>
                <a:off x="977" y="140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1 h 2"/>
                  <a:gd name="T4" fmla="*/ 0 w 2"/>
                  <a:gd name="T5" fmla="*/ 0 h 2"/>
                  <a:gd name="T6" fmla="*/ 2 w 2"/>
                  <a:gd name="T7" fmla="*/ 1 h 2"/>
                  <a:gd name="T8" fmla="*/ 2 w 2"/>
                  <a:gd name="T9" fmla="*/ 2 h 2"/>
                  <a:gd name="T10" fmla="*/ 1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07" name="Freeform 1576"/>
              <p:cNvSpPr>
                <a:spLocks/>
              </p:cNvSpPr>
              <p:nvPr/>
            </p:nvSpPr>
            <p:spPr bwMode="auto">
              <a:xfrm>
                <a:off x="981" y="140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08" name="Freeform 1577"/>
              <p:cNvSpPr>
                <a:spLocks/>
              </p:cNvSpPr>
              <p:nvPr/>
            </p:nvSpPr>
            <p:spPr bwMode="auto">
              <a:xfrm>
                <a:off x="983" y="140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09" name="Freeform 1578"/>
              <p:cNvSpPr>
                <a:spLocks/>
              </p:cNvSpPr>
              <p:nvPr/>
            </p:nvSpPr>
            <p:spPr bwMode="auto">
              <a:xfrm>
                <a:off x="986" y="1409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10" name="Freeform 1579"/>
              <p:cNvSpPr>
                <a:spLocks/>
              </p:cNvSpPr>
              <p:nvPr/>
            </p:nvSpPr>
            <p:spPr bwMode="auto">
              <a:xfrm>
                <a:off x="989" y="1396"/>
                <a:ext cx="19" cy="10"/>
              </a:xfrm>
              <a:custGeom>
                <a:avLst/>
                <a:gdLst>
                  <a:gd name="T0" fmla="*/ 2 w 19"/>
                  <a:gd name="T1" fmla="*/ 10 h 10"/>
                  <a:gd name="T2" fmla="*/ 1 w 19"/>
                  <a:gd name="T3" fmla="*/ 10 h 10"/>
                  <a:gd name="T4" fmla="*/ 0 w 19"/>
                  <a:gd name="T5" fmla="*/ 7 h 10"/>
                  <a:gd name="T6" fmla="*/ 2 w 19"/>
                  <a:gd name="T7" fmla="*/ 5 h 10"/>
                  <a:gd name="T8" fmla="*/ 3 w 19"/>
                  <a:gd name="T9" fmla="*/ 2 h 10"/>
                  <a:gd name="T10" fmla="*/ 7 w 19"/>
                  <a:gd name="T11" fmla="*/ 2 h 10"/>
                  <a:gd name="T12" fmla="*/ 9 w 19"/>
                  <a:gd name="T13" fmla="*/ 1 h 10"/>
                  <a:gd name="T14" fmla="*/ 11 w 19"/>
                  <a:gd name="T15" fmla="*/ 0 h 10"/>
                  <a:gd name="T16" fmla="*/ 14 w 19"/>
                  <a:gd name="T17" fmla="*/ 0 h 10"/>
                  <a:gd name="T18" fmla="*/ 15 w 19"/>
                  <a:gd name="T19" fmla="*/ 2 h 10"/>
                  <a:gd name="T20" fmla="*/ 15 w 19"/>
                  <a:gd name="T21" fmla="*/ 3 h 10"/>
                  <a:gd name="T22" fmla="*/ 18 w 19"/>
                  <a:gd name="T23" fmla="*/ 3 h 10"/>
                  <a:gd name="T24" fmla="*/ 19 w 19"/>
                  <a:gd name="T25" fmla="*/ 5 h 10"/>
                  <a:gd name="T26" fmla="*/ 17 w 19"/>
                  <a:gd name="T27" fmla="*/ 5 h 10"/>
                  <a:gd name="T28" fmla="*/ 15 w 19"/>
                  <a:gd name="T29" fmla="*/ 6 h 10"/>
                  <a:gd name="T30" fmla="*/ 8 w 19"/>
                  <a:gd name="T31" fmla="*/ 6 h 10"/>
                  <a:gd name="T32" fmla="*/ 6 w 19"/>
                  <a:gd name="T33" fmla="*/ 8 h 10"/>
                  <a:gd name="T34" fmla="*/ 3 w 19"/>
                  <a:gd name="T35" fmla="*/ 10 h 10"/>
                  <a:gd name="T36" fmla="*/ 2 w 19"/>
                  <a:gd name="T3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5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3" y="10"/>
                    </a:lnTo>
                    <a:lnTo>
                      <a:pt x="2" y="1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11" name="Freeform 1580"/>
              <p:cNvSpPr>
                <a:spLocks/>
              </p:cNvSpPr>
              <p:nvPr/>
            </p:nvSpPr>
            <p:spPr bwMode="auto">
              <a:xfrm>
                <a:off x="1009" y="1391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12" name="Freeform 1581"/>
              <p:cNvSpPr>
                <a:spLocks/>
              </p:cNvSpPr>
              <p:nvPr/>
            </p:nvSpPr>
            <p:spPr bwMode="auto">
              <a:xfrm>
                <a:off x="1011" y="140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13" name="Freeform 1582"/>
              <p:cNvSpPr>
                <a:spLocks/>
              </p:cNvSpPr>
              <p:nvPr/>
            </p:nvSpPr>
            <p:spPr bwMode="auto">
              <a:xfrm>
                <a:off x="1012" y="126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1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14" name="Freeform 1583"/>
              <p:cNvSpPr>
                <a:spLocks/>
              </p:cNvSpPr>
              <p:nvPr/>
            </p:nvSpPr>
            <p:spPr bwMode="auto">
              <a:xfrm>
                <a:off x="1014" y="1397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0 h 2"/>
                  <a:gd name="T4" fmla="*/ 3 w 3"/>
                  <a:gd name="T5" fmla="*/ 0 h 2"/>
                  <a:gd name="T6" fmla="*/ 3 w 3"/>
                  <a:gd name="T7" fmla="*/ 1 h 2"/>
                  <a:gd name="T8" fmla="*/ 1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15" name="Freeform 1584"/>
              <p:cNvSpPr>
                <a:spLocks/>
              </p:cNvSpPr>
              <p:nvPr/>
            </p:nvSpPr>
            <p:spPr bwMode="auto">
              <a:xfrm>
                <a:off x="1020" y="1395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16" name="Freeform 1585"/>
              <p:cNvSpPr>
                <a:spLocks/>
              </p:cNvSpPr>
              <p:nvPr/>
            </p:nvSpPr>
            <p:spPr bwMode="auto">
              <a:xfrm>
                <a:off x="1027" y="1339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2 h 4"/>
                  <a:gd name="T4" fmla="*/ 4 w 5"/>
                  <a:gd name="T5" fmla="*/ 3 h 4"/>
                  <a:gd name="T6" fmla="*/ 2 w 5"/>
                  <a:gd name="T7" fmla="*/ 4 h 4"/>
                  <a:gd name="T8" fmla="*/ 0 w 5"/>
                  <a:gd name="T9" fmla="*/ 2 h 4"/>
                  <a:gd name="T10" fmla="*/ 3 w 5"/>
                  <a:gd name="T11" fmla="*/ 2 h 4"/>
                  <a:gd name="T12" fmla="*/ 5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17" name="Freeform 1586"/>
              <p:cNvSpPr>
                <a:spLocks/>
              </p:cNvSpPr>
              <p:nvPr/>
            </p:nvSpPr>
            <p:spPr bwMode="auto">
              <a:xfrm>
                <a:off x="1031" y="1391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2 h 4"/>
                  <a:gd name="T4" fmla="*/ 2 w 4"/>
                  <a:gd name="T5" fmla="*/ 4 h 4"/>
                  <a:gd name="T6" fmla="*/ 0 w 4"/>
                  <a:gd name="T7" fmla="*/ 2 h 4"/>
                  <a:gd name="T8" fmla="*/ 0 w 4"/>
                  <a:gd name="T9" fmla="*/ 1 h 4"/>
                  <a:gd name="T10" fmla="*/ 1 w 4"/>
                  <a:gd name="T11" fmla="*/ 0 h 4"/>
                  <a:gd name="T12" fmla="*/ 4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18" name="Freeform 1587"/>
              <p:cNvSpPr>
                <a:spLocks/>
              </p:cNvSpPr>
              <p:nvPr/>
            </p:nvSpPr>
            <p:spPr bwMode="auto">
              <a:xfrm>
                <a:off x="1035" y="139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19" name="Freeform 1588"/>
              <p:cNvSpPr>
                <a:spLocks/>
              </p:cNvSpPr>
              <p:nvPr/>
            </p:nvSpPr>
            <p:spPr bwMode="auto">
              <a:xfrm>
                <a:off x="1037" y="139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20" name="Freeform 1589"/>
              <p:cNvSpPr>
                <a:spLocks/>
              </p:cNvSpPr>
              <p:nvPr/>
            </p:nvSpPr>
            <p:spPr bwMode="auto">
              <a:xfrm>
                <a:off x="1037" y="1393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1 w 4"/>
                  <a:gd name="T3" fmla="*/ 4 h 5"/>
                  <a:gd name="T4" fmla="*/ 1 w 4"/>
                  <a:gd name="T5" fmla="*/ 2 h 5"/>
                  <a:gd name="T6" fmla="*/ 3 w 4"/>
                  <a:gd name="T7" fmla="*/ 2 h 5"/>
                  <a:gd name="T8" fmla="*/ 4 w 4"/>
                  <a:gd name="T9" fmla="*/ 0 h 5"/>
                  <a:gd name="T10" fmla="*/ 4 w 4"/>
                  <a:gd name="T11" fmla="*/ 2 h 5"/>
                  <a:gd name="T12" fmla="*/ 0 w 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21" name="Freeform 1590"/>
              <p:cNvSpPr>
                <a:spLocks/>
              </p:cNvSpPr>
              <p:nvPr/>
            </p:nvSpPr>
            <p:spPr bwMode="auto">
              <a:xfrm>
                <a:off x="1044" y="139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22" name="Freeform 1591"/>
              <p:cNvSpPr>
                <a:spLocks/>
              </p:cNvSpPr>
              <p:nvPr/>
            </p:nvSpPr>
            <p:spPr bwMode="auto">
              <a:xfrm>
                <a:off x="1046" y="139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23" name="Freeform 1592"/>
              <p:cNvSpPr>
                <a:spLocks/>
              </p:cNvSpPr>
              <p:nvPr/>
            </p:nvSpPr>
            <p:spPr bwMode="auto">
              <a:xfrm>
                <a:off x="1049" y="113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24" name="Freeform 1593"/>
              <p:cNvSpPr>
                <a:spLocks/>
              </p:cNvSpPr>
              <p:nvPr/>
            </p:nvSpPr>
            <p:spPr bwMode="auto">
              <a:xfrm>
                <a:off x="1052" y="138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25" name="Freeform 1594"/>
              <p:cNvSpPr>
                <a:spLocks/>
              </p:cNvSpPr>
              <p:nvPr/>
            </p:nvSpPr>
            <p:spPr bwMode="auto">
              <a:xfrm>
                <a:off x="1067" y="1373"/>
                <a:ext cx="4" cy="1"/>
              </a:xfrm>
              <a:custGeom>
                <a:avLst/>
                <a:gdLst>
                  <a:gd name="T0" fmla="*/ 3 w 4"/>
                  <a:gd name="T1" fmla="*/ 1 h 1"/>
                  <a:gd name="T2" fmla="*/ 0 w 4"/>
                  <a:gd name="T3" fmla="*/ 1 h 1"/>
                  <a:gd name="T4" fmla="*/ 3 w 4"/>
                  <a:gd name="T5" fmla="*/ 0 h 1"/>
                  <a:gd name="T6" fmla="*/ 4 w 4"/>
                  <a:gd name="T7" fmla="*/ 1 h 1"/>
                  <a:gd name="T8" fmla="*/ 3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26" name="Freeform 1595"/>
              <p:cNvSpPr>
                <a:spLocks/>
              </p:cNvSpPr>
              <p:nvPr/>
            </p:nvSpPr>
            <p:spPr bwMode="auto">
              <a:xfrm>
                <a:off x="1086" y="138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27" name="Freeform 1596"/>
              <p:cNvSpPr>
                <a:spLocks/>
              </p:cNvSpPr>
              <p:nvPr/>
            </p:nvSpPr>
            <p:spPr bwMode="auto">
              <a:xfrm>
                <a:off x="1095" y="1352"/>
                <a:ext cx="26" cy="18"/>
              </a:xfrm>
              <a:custGeom>
                <a:avLst/>
                <a:gdLst>
                  <a:gd name="T0" fmla="*/ 7 w 26"/>
                  <a:gd name="T1" fmla="*/ 18 h 18"/>
                  <a:gd name="T2" fmla="*/ 7 w 26"/>
                  <a:gd name="T3" fmla="*/ 17 h 18"/>
                  <a:gd name="T4" fmla="*/ 9 w 26"/>
                  <a:gd name="T5" fmla="*/ 16 h 18"/>
                  <a:gd name="T6" fmla="*/ 9 w 26"/>
                  <a:gd name="T7" fmla="*/ 13 h 18"/>
                  <a:gd name="T8" fmla="*/ 10 w 26"/>
                  <a:gd name="T9" fmla="*/ 13 h 18"/>
                  <a:gd name="T10" fmla="*/ 9 w 26"/>
                  <a:gd name="T11" fmla="*/ 13 h 18"/>
                  <a:gd name="T12" fmla="*/ 6 w 26"/>
                  <a:gd name="T13" fmla="*/ 15 h 18"/>
                  <a:gd name="T14" fmla="*/ 5 w 26"/>
                  <a:gd name="T15" fmla="*/ 16 h 18"/>
                  <a:gd name="T16" fmla="*/ 3 w 26"/>
                  <a:gd name="T17" fmla="*/ 16 h 18"/>
                  <a:gd name="T18" fmla="*/ 1 w 26"/>
                  <a:gd name="T19" fmla="*/ 13 h 18"/>
                  <a:gd name="T20" fmla="*/ 1 w 26"/>
                  <a:gd name="T21" fmla="*/ 12 h 18"/>
                  <a:gd name="T22" fmla="*/ 0 w 26"/>
                  <a:gd name="T23" fmla="*/ 11 h 18"/>
                  <a:gd name="T24" fmla="*/ 0 w 26"/>
                  <a:gd name="T25" fmla="*/ 8 h 18"/>
                  <a:gd name="T26" fmla="*/ 3 w 26"/>
                  <a:gd name="T27" fmla="*/ 6 h 18"/>
                  <a:gd name="T28" fmla="*/ 5 w 26"/>
                  <a:gd name="T29" fmla="*/ 5 h 18"/>
                  <a:gd name="T30" fmla="*/ 6 w 26"/>
                  <a:gd name="T31" fmla="*/ 5 h 18"/>
                  <a:gd name="T32" fmla="*/ 6 w 26"/>
                  <a:gd name="T33" fmla="*/ 7 h 18"/>
                  <a:gd name="T34" fmla="*/ 9 w 26"/>
                  <a:gd name="T35" fmla="*/ 7 h 18"/>
                  <a:gd name="T36" fmla="*/ 9 w 26"/>
                  <a:gd name="T37" fmla="*/ 8 h 18"/>
                  <a:gd name="T38" fmla="*/ 10 w 26"/>
                  <a:gd name="T39" fmla="*/ 11 h 18"/>
                  <a:gd name="T40" fmla="*/ 10 w 26"/>
                  <a:gd name="T41" fmla="*/ 5 h 18"/>
                  <a:gd name="T42" fmla="*/ 12 w 26"/>
                  <a:gd name="T43" fmla="*/ 6 h 18"/>
                  <a:gd name="T44" fmla="*/ 11 w 26"/>
                  <a:gd name="T45" fmla="*/ 5 h 18"/>
                  <a:gd name="T46" fmla="*/ 9 w 26"/>
                  <a:gd name="T47" fmla="*/ 4 h 18"/>
                  <a:gd name="T48" fmla="*/ 9 w 26"/>
                  <a:gd name="T49" fmla="*/ 2 h 18"/>
                  <a:gd name="T50" fmla="*/ 10 w 26"/>
                  <a:gd name="T51" fmla="*/ 1 h 18"/>
                  <a:gd name="T52" fmla="*/ 12 w 26"/>
                  <a:gd name="T53" fmla="*/ 2 h 18"/>
                  <a:gd name="T54" fmla="*/ 12 w 26"/>
                  <a:gd name="T55" fmla="*/ 5 h 18"/>
                  <a:gd name="T56" fmla="*/ 13 w 26"/>
                  <a:gd name="T57" fmla="*/ 4 h 18"/>
                  <a:gd name="T58" fmla="*/ 13 w 26"/>
                  <a:gd name="T59" fmla="*/ 2 h 18"/>
                  <a:gd name="T60" fmla="*/ 16 w 26"/>
                  <a:gd name="T61" fmla="*/ 2 h 18"/>
                  <a:gd name="T62" fmla="*/ 15 w 26"/>
                  <a:gd name="T63" fmla="*/ 0 h 18"/>
                  <a:gd name="T64" fmla="*/ 17 w 26"/>
                  <a:gd name="T65" fmla="*/ 1 h 18"/>
                  <a:gd name="T66" fmla="*/ 20 w 26"/>
                  <a:gd name="T67" fmla="*/ 1 h 18"/>
                  <a:gd name="T68" fmla="*/ 18 w 26"/>
                  <a:gd name="T69" fmla="*/ 2 h 18"/>
                  <a:gd name="T70" fmla="*/ 21 w 26"/>
                  <a:gd name="T71" fmla="*/ 2 h 18"/>
                  <a:gd name="T72" fmla="*/ 22 w 26"/>
                  <a:gd name="T73" fmla="*/ 1 h 18"/>
                  <a:gd name="T74" fmla="*/ 24 w 26"/>
                  <a:gd name="T75" fmla="*/ 1 h 18"/>
                  <a:gd name="T76" fmla="*/ 23 w 26"/>
                  <a:gd name="T77" fmla="*/ 4 h 18"/>
                  <a:gd name="T78" fmla="*/ 23 w 26"/>
                  <a:gd name="T79" fmla="*/ 6 h 18"/>
                  <a:gd name="T80" fmla="*/ 26 w 26"/>
                  <a:gd name="T81" fmla="*/ 5 h 18"/>
                  <a:gd name="T82" fmla="*/ 26 w 26"/>
                  <a:gd name="T83" fmla="*/ 7 h 18"/>
                  <a:gd name="T84" fmla="*/ 23 w 26"/>
                  <a:gd name="T85" fmla="*/ 8 h 18"/>
                  <a:gd name="T86" fmla="*/ 22 w 26"/>
                  <a:gd name="T87" fmla="*/ 7 h 18"/>
                  <a:gd name="T88" fmla="*/ 17 w 26"/>
                  <a:gd name="T89" fmla="*/ 7 h 18"/>
                  <a:gd name="T90" fmla="*/ 20 w 26"/>
                  <a:gd name="T91" fmla="*/ 7 h 18"/>
                  <a:gd name="T92" fmla="*/ 21 w 26"/>
                  <a:gd name="T93" fmla="*/ 8 h 18"/>
                  <a:gd name="T94" fmla="*/ 21 w 26"/>
                  <a:gd name="T95" fmla="*/ 11 h 18"/>
                  <a:gd name="T96" fmla="*/ 20 w 26"/>
                  <a:gd name="T97" fmla="*/ 11 h 18"/>
                  <a:gd name="T98" fmla="*/ 17 w 26"/>
                  <a:gd name="T99" fmla="*/ 10 h 18"/>
                  <a:gd name="T100" fmla="*/ 16 w 26"/>
                  <a:gd name="T101" fmla="*/ 12 h 18"/>
                  <a:gd name="T102" fmla="*/ 12 w 26"/>
                  <a:gd name="T103" fmla="*/ 12 h 18"/>
                  <a:gd name="T104" fmla="*/ 11 w 26"/>
                  <a:gd name="T105" fmla="*/ 13 h 18"/>
                  <a:gd name="T106" fmla="*/ 12 w 26"/>
                  <a:gd name="T107" fmla="*/ 16 h 18"/>
                  <a:gd name="T108" fmla="*/ 11 w 26"/>
                  <a:gd name="T109" fmla="*/ 16 h 18"/>
                  <a:gd name="T110" fmla="*/ 9 w 26"/>
                  <a:gd name="T111" fmla="*/ 18 h 18"/>
                  <a:gd name="T112" fmla="*/ 7 w 26"/>
                  <a:gd name="T1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" h="18">
                    <a:moveTo>
                      <a:pt x="7" y="18"/>
                    </a:moveTo>
                    <a:lnTo>
                      <a:pt x="7" y="17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6" y="15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10" y="11"/>
                    </a:lnTo>
                    <a:lnTo>
                      <a:pt x="10" y="5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6" y="2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2" y="7"/>
                    </a:lnTo>
                    <a:lnTo>
                      <a:pt x="17" y="7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7" y="10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11" y="13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7" y="1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28" name="Freeform 1597"/>
              <p:cNvSpPr>
                <a:spLocks/>
              </p:cNvSpPr>
              <p:nvPr/>
            </p:nvSpPr>
            <p:spPr bwMode="auto">
              <a:xfrm>
                <a:off x="1094" y="137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1 w 2"/>
                  <a:gd name="T7" fmla="*/ 1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29" name="Freeform 1598"/>
              <p:cNvSpPr>
                <a:spLocks/>
              </p:cNvSpPr>
              <p:nvPr/>
            </p:nvSpPr>
            <p:spPr bwMode="auto">
              <a:xfrm>
                <a:off x="1100" y="1373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1 h 1"/>
                  <a:gd name="T4" fmla="*/ 1 w 4"/>
                  <a:gd name="T5" fmla="*/ 0 h 1"/>
                  <a:gd name="T6" fmla="*/ 2 w 4"/>
                  <a:gd name="T7" fmla="*/ 1 h 1"/>
                  <a:gd name="T8" fmla="*/ 4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30" name="Freeform 1599"/>
              <p:cNvSpPr>
                <a:spLocks/>
              </p:cNvSpPr>
              <p:nvPr/>
            </p:nvSpPr>
            <p:spPr bwMode="auto">
              <a:xfrm>
                <a:off x="1107" y="133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31" name="Freeform 1600"/>
              <p:cNvSpPr>
                <a:spLocks/>
              </p:cNvSpPr>
              <p:nvPr/>
            </p:nvSpPr>
            <p:spPr bwMode="auto">
              <a:xfrm>
                <a:off x="1107" y="1353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3 w 4"/>
                  <a:gd name="T7" fmla="*/ 0 h 1"/>
                  <a:gd name="T8" fmla="*/ 4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32" name="Freeform 1601"/>
              <p:cNvSpPr>
                <a:spLocks/>
              </p:cNvSpPr>
              <p:nvPr/>
            </p:nvSpPr>
            <p:spPr bwMode="auto">
              <a:xfrm>
                <a:off x="1110" y="135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  <a:gd name="T8" fmla="*/ 3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33" name="Freeform 1602"/>
              <p:cNvSpPr>
                <a:spLocks/>
              </p:cNvSpPr>
              <p:nvPr/>
            </p:nvSpPr>
            <p:spPr bwMode="auto">
              <a:xfrm>
                <a:off x="1110" y="1364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1 h 3"/>
                  <a:gd name="T8" fmla="*/ 1 w 2"/>
                  <a:gd name="T9" fmla="*/ 3 h 3"/>
                  <a:gd name="T10" fmla="*/ 0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34" name="Freeform 1603"/>
              <p:cNvSpPr>
                <a:spLocks/>
              </p:cNvSpPr>
              <p:nvPr/>
            </p:nvSpPr>
            <p:spPr bwMode="auto">
              <a:xfrm>
                <a:off x="1112" y="1345"/>
                <a:ext cx="12" cy="7"/>
              </a:xfrm>
              <a:custGeom>
                <a:avLst/>
                <a:gdLst>
                  <a:gd name="T0" fmla="*/ 12 w 12"/>
                  <a:gd name="T1" fmla="*/ 2 h 7"/>
                  <a:gd name="T2" fmla="*/ 10 w 12"/>
                  <a:gd name="T3" fmla="*/ 5 h 7"/>
                  <a:gd name="T4" fmla="*/ 7 w 12"/>
                  <a:gd name="T5" fmla="*/ 3 h 7"/>
                  <a:gd name="T6" fmla="*/ 9 w 12"/>
                  <a:gd name="T7" fmla="*/ 5 h 7"/>
                  <a:gd name="T8" fmla="*/ 6 w 12"/>
                  <a:gd name="T9" fmla="*/ 5 h 7"/>
                  <a:gd name="T10" fmla="*/ 4 w 12"/>
                  <a:gd name="T11" fmla="*/ 7 h 7"/>
                  <a:gd name="T12" fmla="*/ 1 w 12"/>
                  <a:gd name="T13" fmla="*/ 6 h 7"/>
                  <a:gd name="T14" fmla="*/ 0 w 12"/>
                  <a:gd name="T15" fmla="*/ 5 h 7"/>
                  <a:gd name="T16" fmla="*/ 1 w 12"/>
                  <a:gd name="T17" fmla="*/ 5 h 7"/>
                  <a:gd name="T18" fmla="*/ 0 w 12"/>
                  <a:gd name="T19" fmla="*/ 3 h 7"/>
                  <a:gd name="T20" fmla="*/ 1 w 12"/>
                  <a:gd name="T21" fmla="*/ 2 h 7"/>
                  <a:gd name="T22" fmla="*/ 4 w 12"/>
                  <a:gd name="T23" fmla="*/ 2 h 7"/>
                  <a:gd name="T24" fmla="*/ 3 w 12"/>
                  <a:gd name="T25" fmla="*/ 1 h 7"/>
                  <a:gd name="T26" fmla="*/ 4 w 12"/>
                  <a:gd name="T27" fmla="*/ 0 h 7"/>
                  <a:gd name="T28" fmla="*/ 6 w 12"/>
                  <a:gd name="T29" fmla="*/ 0 h 7"/>
                  <a:gd name="T30" fmla="*/ 6 w 12"/>
                  <a:gd name="T31" fmla="*/ 2 h 7"/>
                  <a:gd name="T32" fmla="*/ 7 w 12"/>
                  <a:gd name="T33" fmla="*/ 0 h 7"/>
                  <a:gd name="T34" fmla="*/ 9 w 12"/>
                  <a:gd name="T35" fmla="*/ 1 h 7"/>
                  <a:gd name="T36" fmla="*/ 10 w 12"/>
                  <a:gd name="T37" fmla="*/ 3 h 7"/>
                  <a:gd name="T38" fmla="*/ 11 w 12"/>
                  <a:gd name="T39" fmla="*/ 2 h 7"/>
                  <a:gd name="T40" fmla="*/ 12 w 12"/>
                  <a:gd name="T4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7">
                    <a:moveTo>
                      <a:pt x="12" y="2"/>
                    </a:moveTo>
                    <a:lnTo>
                      <a:pt x="10" y="5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35" name="Freeform 1604"/>
              <p:cNvSpPr>
                <a:spLocks/>
              </p:cNvSpPr>
              <p:nvPr/>
            </p:nvSpPr>
            <p:spPr bwMode="auto">
              <a:xfrm>
                <a:off x="1112" y="136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36" name="Freeform 1605"/>
              <p:cNvSpPr>
                <a:spLocks/>
              </p:cNvSpPr>
              <p:nvPr/>
            </p:nvSpPr>
            <p:spPr bwMode="auto">
              <a:xfrm>
                <a:off x="1117" y="1342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0 h 3"/>
                  <a:gd name="T8" fmla="*/ 2 w 2"/>
                  <a:gd name="T9" fmla="*/ 1 h 3"/>
                  <a:gd name="T10" fmla="*/ 1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37" name="Freeform 1606"/>
              <p:cNvSpPr>
                <a:spLocks/>
              </p:cNvSpPr>
              <p:nvPr/>
            </p:nvSpPr>
            <p:spPr bwMode="auto">
              <a:xfrm>
                <a:off x="1119" y="133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38" name="Freeform 1607"/>
              <p:cNvSpPr>
                <a:spLocks/>
              </p:cNvSpPr>
              <p:nvPr/>
            </p:nvSpPr>
            <p:spPr bwMode="auto">
              <a:xfrm>
                <a:off x="1123" y="131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39" name="Freeform 1608"/>
              <p:cNvSpPr>
                <a:spLocks/>
              </p:cNvSpPr>
              <p:nvPr/>
            </p:nvSpPr>
            <p:spPr bwMode="auto">
              <a:xfrm>
                <a:off x="1136" y="133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40" name="Freeform 1609"/>
              <p:cNvSpPr>
                <a:spLocks/>
              </p:cNvSpPr>
              <p:nvPr/>
            </p:nvSpPr>
            <p:spPr bwMode="auto">
              <a:xfrm>
                <a:off x="1148" y="113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41" name="Freeform 1610"/>
              <p:cNvSpPr>
                <a:spLocks/>
              </p:cNvSpPr>
              <p:nvPr/>
            </p:nvSpPr>
            <p:spPr bwMode="auto">
              <a:xfrm>
                <a:off x="1154" y="114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42" name="Freeform 1611"/>
              <p:cNvSpPr>
                <a:spLocks/>
              </p:cNvSpPr>
              <p:nvPr/>
            </p:nvSpPr>
            <p:spPr bwMode="auto">
              <a:xfrm>
                <a:off x="1163" y="131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2" name="Group 1813"/>
            <p:cNvGrpSpPr>
              <a:grpSpLocks/>
            </p:cNvGrpSpPr>
            <p:nvPr/>
          </p:nvGrpSpPr>
          <p:grpSpPr bwMode="auto">
            <a:xfrm>
              <a:off x="955" y="1123"/>
              <a:ext cx="3627" cy="1034"/>
              <a:chOff x="955" y="1123"/>
              <a:chExt cx="3627" cy="1034"/>
            </a:xfrm>
          </p:grpSpPr>
          <p:sp>
            <p:nvSpPr>
              <p:cNvPr id="17243" name="Freeform 1613"/>
              <p:cNvSpPr>
                <a:spLocks/>
              </p:cNvSpPr>
              <p:nvPr/>
            </p:nvSpPr>
            <p:spPr bwMode="auto">
              <a:xfrm>
                <a:off x="1163" y="132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44" name="Freeform 1614"/>
              <p:cNvSpPr>
                <a:spLocks/>
              </p:cNvSpPr>
              <p:nvPr/>
            </p:nvSpPr>
            <p:spPr bwMode="auto">
              <a:xfrm>
                <a:off x="1163" y="130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45" name="Freeform 1615"/>
              <p:cNvSpPr>
                <a:spLocks/>
              </p:cNvSpPr>
              <p:nvPr/>
            </p:nvSpPr>
            <p:spPr bwMode="auto">
              <a:xfrm>
                <a:off x="1164" y="131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46" name="Freeform 1616"/>
              <p:cNvSpPr>
                <a:spLocks/>
              </p:cNvSpPr>
              <p:nvPr/>
            </p:nvSpPr>
            <p:spPr bwMode="auto">
              <a:xfrm>
                <a:off x="1164" y="130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47" name="Freeform 1617"/>
              <p:cNvSpPr>
                <a:spLocks/>
              </p:cNvSpPr>
              <p:nvPr/>
            </p:nvSpPr>
            <p:spPr bwMode="auto">
              <a:xfrm>
                <a:off x="1165" y="1319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2 w 2"/>
                  <a:gd name="T5" fmla="*/ 0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48" name="Freeform 1618"/>
              <p:cNvSpPr>
                <a:spLocks/>
              </p:cNvSpPr>
              <p:nvPr/>
            </p:nvSpPr>
            <p:spPr bwMode="auto">
              <a:xfrm>
                <a:off x="1167" y="1315"/>
                <a:ext cx="8" cy="9"/>
              </a:xfrm>
              <a:custGeom>
                <a:avLst/>
                <a:gdLst>
                  <a:gd name="T0" fmla="*/ 0 w 8"/>
                  <a:gd name="T1" fmla="*/ 9 h 9"/>
                  <a:gd name="T2" fmla="*/ 3 w 8"/>
                  <a:gd name="T3" fmla="*/ 5 h 9"/>
                  <a:gd name="T4" fmla="*/ 4 w 8"/>
                  <a:gd name="T5" fmla="*/ 3 h 9"/>
                  <a:gd name="T6" fmla="*/ 6 w 8"/>
                  <a:gd name="T7" fmla="*/ 2 h 9"/>
                  <a:gd name="T8" fmla="*/ 6 w 8"/>
                  <a:gd name="T9" fmla="*/ 0 h 9"/>
                  <a:gd name="T10" fmla="*/ 8 w 8"/>
                  <a:gd name="T11" fmla="*/ 0 h 9"/>
                  <a:gd name="T12" fmla="*/ 8 w 8"/>
                  <a:gd name="T13" fmla="*/ 3 h 9"/>
                  <a:gd name="T14" fmla="*/ 7 w 8"/>
                  <a:gd name="T15" fmla="*/ 3 h 9"/>
                  <a:gd name="T16" fmla="*/ 4 w 8"/>
                  <a:gd name="T17" fmla="*/ 4 h 9"/>
                  <a:gd name="T18" fmla="*/ 4 w 8"/>
                  <a:gd name="T19" fmla="*/ 7 h 9"/>
                  <a:gd name="T20" fmla="*/ 2 w 8"/>
                  <a:gd name="T21" fmla="*/ 9 h 9"/>
                  <a:gd name="T22" fmla="*/ 0 w 8"/>
                  <a:gd name="T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9">
                    <a:moveTo>
                      <a:pt x="0" y="9"/>
                    </a:move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49" name="Freeform 1619"/>
              <p:cNvSpPr>
                <a:spLocks/>
              </p:cNvSpPr>
              <p:nvPr/>
            </p:nvSpPr>
            <p:spPr bwMode="auto">
              <a:xfrm>
                <a:off x="1165" y="1313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5 h 5"/>
                  <a:gd name="T4" fmla="*/ 0 w 3"/>
                  <a:gd name="T5" fmla="*/ 4 h 5"/>
                  <a:gd name="T6" fmla="*/ 3 w 3"/>
                  <a:gd name="T7" fmla="*/ 2 h 5"/>
                  <a:gd name="T8" fmla="*/ 2 w 3"/>
                  <a:gd name="T9" fmla="*/ 1 h 5"/>
                  <a:gd name="T10" fmla="*/ 3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50" name="Freeform 1620"/>
              <p:cNvSpPr>
                <a:spLocks/>
              </p:cNvSpPr>
              <p:nvPr/>
            </p:nvSpPr>
            <p:spPr bwMode="auto">
              <a:xfrm>
                <a:off x="1170" y="131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51" name="Freeform 1621"/>
              <p:cNvSpPr>
                <a:spLocks/>
              </p:cNvSpPr>
              <p:nvPr/>
            </p:nvSpPr>
            <p:spPr bwMode="auto">
              <a:xfrm>
                <a:off x="1173" y="13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52" name="Freeform 1622"/>
              <p:cNvSpPr>
                <a:spLocks/>
              </p:cNvSpPr>
              <p:nvPr/>
            </p:nvSpPr>
            <p:spPr bwMode="auto">
              <a:xfrm>
                <a:off x="1179" y="1313"/>
                <a:ext cx="6" cy="4"/>
              </a:xfrm>
              <a:custGeom>
                <a:avLst/>
                <a:gdLst>
                  <a:gd name="T0" fmla="*/ 1 w 6"/>
                  <a:gd name="T1" fmla="*/ 4 h 4"/>
                  <a:gd name="T2" fmla="*/ 1 w 6"/>
                  <a:gd name="T3" fmla="*/ 2 h 4"/>
                  <a:gd name="T4" fmla="*/ 0 w 6"/>
                  <a:gd name="T5" fmla="*/ 2 h 4"/>
                  <a:gd name="T6" fmla="*/ 0 w 6"/>
                  <a:gd name="T7" fmla="*/ 0 h 4"/>
                  <a:gd name="T8" fmla="*/ 2 w 6"/>
                  <a:gd name="T9" fmla="*/ 0 h 4"/>
                  <a:gd name="T10" fmla="*/ 4 w 6"/>
                  <a:gd name="T11" fmla="*/ 1 h 4"/>
                  <a:gd name="T12" fmla="*/ 6 w 6"/>
                  <a:gd name="T13" fmla="*/ 1 h 4"/>
                  <a:gd name="T14" fmla="*/ 4 w 6"/>
                  <a:gd name="T15" fmla="*/ 2 h 4"/>
                  <a:gd name="T16" fmla="*/ 2 w 6"/>
                  <a:gd name="T17" fmla="*/ 2 h 4"/>
                  <a:gd name="T18" fmla="*/ 1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53" name="Freeform 1623"/>
              <p:cNvSpPr>
                <a:spLocks/>
              </p:cNvSpPr>
              <p:nvPr/>
            </p:nvSpPr>
            <p:spPr bwMode="auto">
              <a:xfrm>
                <a:off x="1183" y="1311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4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4 w 5"/>
                  <a:gd name="T9" fmla="*/ 1 h 2"/>
                  <a:gd name="T10" fmla="*/ 5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54" name="Freeform 1624"/>
              <p:cNvSpPr>
                <a:spLocks/>
              </p:cNvSpPr>
              <p:nvPr/>
            </p:nvSpPr>
            <p:spPr bwMode="auto">
              <a:xfrm>
                <a:off x="1202" y="132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55" name="Freeform 1625"/>
              <p:cNvSpPr>
                <a:spLocks/>
              </p:cNvSpPr>
              <p:nvPr/>
            </p:nvSpPr>
            <p:spPr bwMode="auto">
              <a:xfrm>
                <a:off x="1225" y="115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56" name="Freeform 1626"/>
              <p:cNvSpPr>
                <a:spLocks/>
              </p:cNvSpPr>
              <p:nvPr/>
            </p:nvSpPr>
            <p:spPr bwMode="auto">
              <a:xfrm>
                <a:off x="1229" y="1153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0 h 3"/>
                  <a:gd name="T4" fmla="*/ 3 w 5"/>
                  <a:gd name="T5" fmla="*/ 0 h 3"/>
                  <a:gd name="T6" fmla="*/ 5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57" name="Freeform 1627"/>
              <p:cNvSpPr>
                <a:spLocks/>
              </p:cNvSpPr>
              <p:nvPr/>
            </p:nvSpPr>
            <p:spPr bwMode="auto">
              <a:xfrm>
                <a:off x="1285" y="135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1 w 1"/>
                  <a:gd name="T5" fmla="*/ 0 h 3"/>
                  <a:gd name="T6" fmla="*/ 1 w 1"/>
                  <a:gd name="T7" fmla="*/ 2 h 3"/>
                  <a:gd name="T8" fmla="*/ 0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58" name="Freeform 1628"/>
              <p:cNvSpPr>
                <a:spLocks/>
              </p:cNvSpPr>
              <p:nvPr/>
            </p:nvSpPr>
            <p:spPr bwMode="auto">
              <a:xfrm>
                <a:off x="1292" y="1362"/>
                <a:ext cx="3" cy="5"/>
              </a:xfrm>
              <a:custGeom>
                <a:avLst/>
                <a:gdLst>
                  <a:gd name="T0" fmla="*/ 2 w 3"/>
                  <a:gd name="T1" fmla="*/ 0 h 5"/>
                  <a:gd name="T2" fmla="*/ 3 w 3"/>
                  <a:gd name="T3" fmla="*/ 1 h 5"/>
                  <a:gd name="T4" fmla="*/ 3 w 3"/>
                  <a:gd name="T5" fmla="*/ 3 h 5"/>
                  <a:gd name="T6" fmla="*/ 2 w 3"/>
                  <a:gd name="T7" fmla="*/ 5 h 5"/>
                  <a:gd name="T8" fmla="*/ 2 w 3"/>
                  <a:gd name="T9" fmla="*/ 3 h 5"/>
                  <a:gd name="T10" fmla="*/ 0 w 3"/>
                  <a:gd name="T11" fmla="*/ 1 h 5"/>
                  <a:gd name="T12" fmla="*/ 2 w 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3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59" name="Freeform 1629"/>
              <p:cNvSpPr>
                <a:spLocks/>
              </p:cNvSpPr>
              <p:nvPr/>
            </p:nvSpPr>
            <p:spPr bwMode="auto">
              <a:xfrm>
                <a:off x="1294" y="134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60" name="Freeform 1630"/>
              <p:cNvSpPr>
                <a:spLocks/>
              </p:cNvSpPr>
              <p:nvPr/>
            </p:nvSpPr>
            <p:spPr bwMode="auto">
              <a:xfrm>
                <a:off x="1294" y="1358"/>
                <a:ext cx="10" cy="21"/>
              </a:xfrm>
              <a:custGeom>
                <a:avLst/>
                <a:gdLst>
                  <a:gd name="T0" fmla="*/ 10 w 10"/>
                  <a:gd name="T1" fmla="*/ 21 h 21"/>
                  <a:gd name="T2" fmla="*/ 9 w 10"/>
                  <a:gd name="T3" fmla="*/ 20 h 21"/>
                  <a:gd name="T4" fmla="*/ 9 w 10"/>
                  <a:gd name="T5" fmla="*/ 18 h 21"/>
                  <a:gd name="T6" fmla="*/ 7 w 10"/>
                  <a:gd name="T7" fmla="*/ 17 h 21"/>
                  <a:gd name="T8" fmla="*/ 7 w 10"/>
                  <a:gd name="T9" fmla="*/ 16 h 21"/>
                  <a:gd name="T10" fmla="*/ 8 w 10"/>
                  <a:gd name="T11" fmla="*/ 13 h 21"/>
                  <a:gd name="T12" fmla="*/ 6 w 10"/>
                  <a:gd name="T13" fmla="*/ 15 h 21"/>
                  <a:gd name="T14" fmla="*/ 7 w 10"/>
                  <a:gd name="T15" fmla="*/ 13 h 21"/>
                  <a:gd name="T16" fmla="*/ 4 w 10"/>
                  <a:gd name="T17" fmla="*/ 13 h 21"/>
                  <a:gd name="T18" fmla="*/ 6 w 10"/>
                  <a:gd name="T19" fmla="*/ 12 h 21"/>
                  <a:gd name="T20" fmla="*/ 4 w 10"/>
                  <a:gd name="T21" fmla="*/ 12 h 21"/>
                  <a:gd name="T22" fmla="*/ 3 w 10"/>
                  <a:gd name="T23" fmla="*/ 11 h 21"/>
                  <a:gd name="T24" fmla="*/ 4 w 10"/>
                  <a:gd name="T25" fmla="*/ 10 h 21"/>
                  <a:gd name="T26" fmla="*/ 3 w 10"/>
                  <a:gd name="T27" fmla="*/ 10 h 21"/>
                  <a:gd name="T28" fmla="*/ 4 w 10"/>
                  <a:gd name="T29" fmla="*/ 9 h 21"/>
                  <a:gd name="T30" fmla="*/ 3 w 10"/>
                  <a:gd name="T31" fmla="*/ 7 h 21"/>
                  <a:gd name="T32" fmla="*/ 3 w 10"/>
                  <a:gd name="T33" fmla="*/ 6 h 21"/>
                  <a:gd name="T34" fmla="*/ 1 w 10"/>
                  <a:gd name="T35" fmla="*/ 5 h 21"/>
                  <a:gd name="T36" fmla="*/ 0 w 10"/>
                  <a:gd name="T37" fmla="*/ 4 h 21"/>
                  <a:gd name="T38" fmla="*/ 2 w 10"/>
                  <a:gd name="T39" fmla="*/ 4 h 21"/>
                  <a:gd name="T40" fmla="*/ 1 w 10"/>
                  <a:gd name="T41" fmla="*/ 1 h 21"/>
                  <a:gd name="T42" fmla="*/ 3 w 10"/>
                  <a:gd name="T43" fmla="*/ 0 h 21"/>
                  <a:gd name="T44" fmla="*/ 4 w 10"/>
                  <a:gd name="T45" fmla="*/ 1 h 21"/>
                  <a:gd name="T46" fmla="*/ 7 w 10"/>
                  <a:gd name="T47" fmla="*/ 2 h 21"/>
                  <a:gd name="T48" fmla="*/ 7 w 10"/>
                  <a:gd name="T49" fmla="*/ 5 h 21"/>
                  <a:gd name="T50" fmla="*/ 8 w 10"/>
                  <a:gd name="T51" fmla="*/ 5 h 21"/>
                  <a:gd name="T52" fmla="*/ 9 w 10"/>
                  <a:gd name="T53" fmla="*/ 7 h 21"/>
                  <a:gd name="T54" fmla="*/ 9 w 10"/>
                  <a:gd name="T55" fmla="*/ 10 h 21"/>
                  <a:gd name="T56" fmla="*/ 10 w 10"/>
                  <a:gd name="T57" fmla="*/ 11 h 21"/>
                  <a:gd name="T58" fmla="*/ 10 w 10"/>
                  <a:gd name="T5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" h="21">
                    <a:moveTo>
                      <a:pt x="10" y="21"/>
                    </a:moveTo>
                    <a:lnTo>
                      <a:pt x="9" y="20"/>
                    </a:lnTo>
                    <a:lnTo>
                      <a:pt x="9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7" y="13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10" y="11"/>
                    </a:lnTo>
                    <a:lnTo>
                      <a:pt x="10" y="2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61" name="Freeform 1631"/>
              <p:cNvSpPr>
                <a:spLocks/>
              </p:cNvSpPr>
              <p:nvPr/>
            </p:nvSpPr>
            <p:spPr bwMode="auto">
              <a:xfrm>
                <a:off x="1301" y="1346"/>
                <a:ext cx="12" cy="21"/>
              </a:xfrm>
              <a:custGeom>
                <a:avLst/>
                <a:gdLst>
                  <a:gd name="T0" fmla="*/ 0 w 12"/>
                  <a:gd name="T1" fmla="*/ 0 h 21"/>
                  <a:gd name="T2" fmla="*/ 2 w 12"/>
                  <a:gd name="T3" fmla="*/ 1 h 21"/>
                  <a:gd name="T4" fmla="*/ 2 w 12"/>
                  <a:gd name="T5" fmla="*/ 2 h 21"/>
                  <a:gd name="T6" fmla="*/ 5 w 12"/>
                  <a:gd name="T7" fmla="*/ 4 h 21"/>
                  <a:gd name="T8" fmla="*/ 8 w 12"/>
                  <a:gd name="T9" fmla="*/ 4 h 21"/>
                  <a:gd name="T10" fmla="*/ 10 w 12"/>
                  <a:gd name="T11" fmla="*/ 5 h 21"/>
                  <a:gd name="T12" fmla="*/ 11 w 12"/>
                  <a:gd name="T13" fmla="*/ 7 h 21"/>
                  <a:gd name="T14" fmla="*/ 11 w 12"/>
                  <a:gd name="T15" fmla="*/ 8 h 21"/>
                  <a:gd name="T16" fmla="*/ 12 w 12"/>
                  <a:gd name="T17" fmla="*/ 11 h 21"/>
                  <a:gd name="T18" fmla="*/ 12 w 12"/>
                  <a:gd name="T19" fmla="*/ 12 h 21"/>
                  <a:gd name="T20" fmla="*/ 11 w 12"/>
                  <a:gd name="T21" fmla="*/ 11 h 21"/>
                  <a:gd name="T22" fmla="*/ 11 w 12"/>
                  <a:gd name="T23" fmla="*/ 8 h 21"/>
                  <a:gd name="T24" fmla="*/ 8 w 12"/>
                  <a:gd name="T25" fmla="*/ 7 h 21"/>
                  <a:gd name="T26" fmla="*/ 8 w 12"/>
                  <a:gd name="T27" fmla="*/ 5 h 21"/>
                  <a:gd name="T28" fmla="*/ 7 w 12"/>
                  <a:gd name="T29" fmla="*/ 7 h 21"/>
                  <a:gd name="T30" fmla="*/ 8 w 12"/>
                  <a:gd name="T31" fmla="*/ 8 h 21"/>
                  <a:gd name="T32" fmla="*/ 10 w 12"/>
                  <a:gd name="T33" fmla="*/ 11 h 21"/>
                  <a:gd name="T34" fmla="*/ 12 w 12"/>
                  <a:gd name="T35" fmla="*/ 13 h 21"/>
                  <a:gd name="T36" fmla="*/ 10 w 12"/>
                  <a:gd name="T37" fmla="*/ 13 h 21"/>
                  <a:gd name="T38" fmla="*/ 11 w 12"/>
                  <a:gd name="T39" fmla="*/ 14 h 21"/>
                  <a:gd name="T40" fmla="*/ 10 w 12"/>
                  <a:gd name="T41" fmla="*/ 16 h 21"/>
                  <a:gd name="T42" fmla="*/ 8 w 12"/>
                  <a:gd name="T43" fmla="*/ 14 h 21"/>
                  <a:gd name="T44" fmla="*/ 10 w 12"/>
                  <a:gd name="T45" fmla="*/ 17 h 21"/>
                  <a:gd name="T46" fmla="*/ 8 w 12"/>
                  <a:gd name="T47" fmla="*/ 18 h 21"/>
                  <a:gd name="T48" fmla="*/ 6 w 12"/>
                  <a:gd name="T49" fmla="*/ 19 h 21"/>
                  <a:gd name="T50" fmla="*/ 5 w 12"/>
                  <a:gd name="T51" fmla="*/ 21 h 21"/>
                  <a:gd name="T52" fmla="*/ 3 w 12"/>
                  <a:gd name="T53" fmla="*/ 19 h 21"/>
                  <a:gd name="T54" fmla="*/ 5 w 12"/>
                  <a:gd name="T55" fmla="*/ 17 h 21"/>
                  <a:gd name="T56" fmla="*/ 5 w 12"/>
                  <a:gd name="T57" fmla="*/ 16 h 21"/>
                  <a:gd name="T58" fmla="*/ 6 w 12"/>
                  <a:gd name="T59" fmla="*/ 16 h 21"/>
                  <a:gd name="T60" fmla="*/ 5 w 12"/>
                  <a:gd name="T61" fmla="*/ 14 h 21"/>
                  <a:gd name="T62" fmla="*/ 6 w 12"/>
                  <a:gd name="T63" fmla="*/ 13 h 21"/>
                  <a:gd name="T64" fmla="*/ 5 w 12"/>
                  <a:gd name="T65" fmla="*/ 13 h 21"/>
                  <a:gd name="T66" fmla="*/ 3 w 12"/>
                  <a:gd name="T67" fmla="*/ 11 h 21"/>
                  <a:gd name="T68" fmla="*/ 2 w 12"/>
                  <a:gd name="T69" fmla="*/ 10 h 21"/>
                  <a:gd name="T70" fmla="*/ 2 w 12"/>
                  <a:gd name="T71" fmla="*/ 4 h 21"/>
                  <a:gd name="T72" fmla="*/ 1 w 12"/>
                  <a:gd name="T73" fmla="*/ 2 h 21"/>
                  <a:gd name="T74" fmla="*/ 0 w 12"/>
                  <a:gd name="T7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" h="21">
                    <a:moveTo>
                      <a:pt x="0" y="0"/>
                    </a:moveTo>
                    <a:lnTo>
                      <a:pt x="2" y="1"/>
                    </a:lnTo>
                    <a:lnTo>
                      <a:pt x="2" y="2"/>
                    </a:lnTo>
                    <a:lnTo>
                      <a:pt x="5" y="4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8" y="8"/>
                    </a:lnTo>
                    <a:lnTo>
                      <a:pt x="10" y="11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10" y="17"/>
                    </a:lnTo>
                    <a:lnTo>
                      <a:pt x="8" y="18"/>
                    </a:lnTo>
                    <a:lnTo>
                      <a:pt x="6" y="19"/>
                    </a:lnTo>
                    <a:lnTo>
                      <a:pt x="5" y="21"/>
                    </a:lnTo>
                    <a:lnTo>
                      <a:pt x="3" y="19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62" name="Freeform 1632"/>
              <p:cNvSpPr>
                <a:spLocks/>
              </p:cNvSpPr>
              <p:nvPr/>
            </p:nvSpPr>
            <p:spPr bwMode="auto">
              <a:xfrm>
                <a:off x="1302" y="134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63" name="Freeform 1633"/>
              <p:cNvSpPr>
                <a:spLocks/>
              </p:cNvSpPr>
              <p:nvPr/>
            </p:nvSpPr>
            <p:spPr bwMode="auto">
              <a:xfrm>
                <a:off x="1307" y="1369"/>
                <a:ext cx="7" cy="12"/>
              </a:xfrm>
              <a:custGeom>
                <a:avLst/>
                <a:gdLst>
                  <a:gd name="T0" fmla="*/ 2 w 7"/>
                  <a:gd name="T1" fmla="*/ 12 h 12"/>
                  <a:gd name="T2" fmla="*/ 2 w 7"/>
                  <a:gd name="T3" fmla="*/ 11 h 12"/>
                  <a:gd name="T4" fmla="*/ 1 w 7"/>
                  <a:gd name="T5" fmla="*/ 9 h 12"/>
                  <a:gd name="T6" fmla="*/ 2 w 7"/>
                  <a:gd name="T7" fmla="*/ 7 h 12"/>
                  <a:gd name="T8" fmla="*/ 4 w 7"/>
                  <a:gd name="T9" fmla="*/ 7 h 12"/>
                  <a:gd name="T10" fmla="*/ 4 w 7"/>
                  <a:gd name="T11" fmla="*/ 6 h 12"/>
                  <a:gd name="T12" fmla="*/ 2 w 7"/>
                  <a:gd name="T13" fmla="*/ 5 h 12"/>
                  <a:gd name="T14" fmla="*/ 4 w 7"/>
                  <a:gd name="T15" fmla="*/ 4 h 12"/>
                  <a:gd name="T16" fmla="*/ 1 w 7"/>
                  <a:gd name="T17" fmla="*/ 4 h 12"/>
                  <a:gd name="T18" fmla="*/ 0 w 7"/>
                  <a:gd name="T19" fmla="*/ 2 h 12"/>
                  <a:gd name="T20" fmla="*/ 0 w 7"/>
                  <a:gd name="T21" fmla="*/ 0 h 12"/>
                  <a:gd name="T22" fmla="*/ 4 w 7"/>
                  <a:gd name="T23" fmla="*/ 0 h 12"/>
                  <a:gd name="T24" fmla="*/ 5 w 7"/>
                  <a:gd name="T25" fmla="*/ 1 h 12"/>
                  <a:gd name="T26" fmla="*/ 5 w 7"/>
                  <a:gd name="T27" fmla="*/ 2 h 12"/>
                  <a:gd name="T28" fmla="*/ 6 w 7"/>
                  <a:gd name="T29" fmla="*/ 1 h 12"/>
                  <a:gd name="T30" fmla="*/ 7 w 7"/>
                  <a:gd name="T31" fmla="*/ 2 h 12"/>
                  <a:gd name="T32" fmla="*/ 5 w 7"/>
                  <a:gd name="T33" fmla="*/ 4 h 12"/>
                  <a:gd name="T34" fmla="*/ 5 w 7"/>
                  <a:gd name="T35" fmla="*/ 11 h 12"/>
                  <a:gd name="T36" fmla="*/ 4 w 7"/>
                  <a:gd name="T37" fmla="*/ 9 h 12"/>
                  <a:gd name="T38" fmla="*/ 2 w 7"/>
                  <a:gd name="T39" fmla="*/ 11 h 12"/>
                  <a:gd name="T40" fmla="*/ 4 w 7"/>
                  <a:gd name="T41" fmla="*/ 12 h 12"/>
                  <a:gd name="T42" fmla="*/ 2 w 7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12">
                    <a:moveTo>
                      <a:pt x="2" y="12"/>
                    </a:moveTo>
                    <a:lnTo>
                      <a:pt x="2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11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2" y="1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64" name="Freeform 1634"/>
              <p:cNvSpPr>
                <a:spLocks/>
              </p:cNvSpPr>
              <p:nvPr/>
            </p:nvSpPr>
            <p:spPr bwMode="auto">
              <a:xfrm>
                <a:off x="1308" y="1382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65" name="Freeform 1635"/>
              <p:cNvSpPr>
                <a:spLocks/>
              </p:cNvSpPr>
              <p:nvPr/>
            </p:nvSpPr>
            <p:spPr bwMode="auto">
              <a:xfrm>
                <a:off x="1311" y="1365"/>
                <a:ext cx="12" cy="10"/>
              </a:xfrm>
              <a:custGeom>
                <a:avLst/>
                <a:gdLst>
                  <a:gd name="T0" fmla="*/ 0 w 12"/>
                  <a:gd name="T1" fmla="*/ 0 h 10"/>
                  <a:gd name="T2" fmla="*/ 2 w 12"/>
                  <a:gd name="T3" fmla="*/ 0 h 10"/>
                  <a:gd name="T4" fmla="*/ 4 w 12"/>
                  <a:gd name="T5" fmla="*/ 2 h 10"/>
                  <a:gd name="T6" fmla="*/ 6 w 12"/>
                  <a:gd name="T7" fmla="*/ 2 h 10"/>
                  <a:gd name="T8" fmla="*/ 8 w 12"/>
                  <a:gd name="T9" fmla="*/ 3 h 10"/>
                  <a:gd name="T10" fmla="*/ 9 w 12"/>
                  <a:gd name="T11" fmla="*/ 2 h 10"/>
                  <a:gd name="T12" fmla="*/ 10 w 12"/>
                  <a:gd name="T13" fmla="*/ 3 h 10"/>
                  <a:gd name="T14" fmla="*/ 10 w 12"/>
                  <a:gd name="T15" fmla="*/ 5 h 10"/>
                  <a:gd name="T16" fmla="*/ 12 w 12"/>
                  <a:gd name="T17" fmla="*/ 6 h 10"/>
                  <a:gd name="T18" fmla="*/ 9 w 12"/>
                  <a:gd name="T19" fmla="*/ 6 h 10"/>
                  <a:gd name="T20" fmla="*/ 8 w 12"/>
                  <a:gd name="T21" fmla="*/ 5 h 10"/>
                  <a:gd name="T22" fmla="*/ 8 w 12"/>
                  <a:gd name="T23" fmla="*/ 6 h 10"/>
                  <a:gd name="T24" fmla="*/ 9 w 12"/>
                  <a:gd name="T25" fmla="*/ 8 h 10"/>
                  <a:gd name="T26" fmla="*/ 9 w 12"/>
                  <a:gd name="T27" fmla="*/ 10 h 10"/>
                  <a:gd name="T28" fmla="*/ 6 w 12"/>
                  <a:gd name="T29" fmla="*/ 10 h 10"/>
                  <a:gd name="T30" fmla="*/ 3 w 12"/>
                  <a:gd name="T31" fmla="*/ 9 h 10"/>
                  <a:gd name="T32" fmla="*/ 3 w 12"/>
                  <a:gd name="T33" fmla="*/ 5 h 10"/>
                  <a:gd name="T34" fmla="*/ 2 w 12"/>
                  <a:gd name="T35" fmla="*/ 4 h 10"/>
                  <a:gd name="T36" fmla="*/ 1 w 12"/>
                  <a:gd name="T37" fmla="*/ 2 h 10"/>
                  <a:gd name="T38" fmla="*/ 0 w 12"/>
                  <a:gd name="T3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66" name="Freeform 1636"/>
              <p:cNvSpPr>
                <a:spLocks/>
              </p:cNvSpPr>
              <p:nvPr/>
            </p:nvSpPr>
            <p:spPr bwMode="auto">
              <a:xfrm>
                <a:off x="1313" y="138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67" name="Freeform 1637"/>
              <p:cNvSpPr>
                <a:spLocks/>
              </p:cNvSpPr>
              <p:nvPr/>
            </p:nvSpPr>
            <p:spPr bwMode="auto">
              <a:xfrm>
                <a:off x="1314" y="1379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2 h 5"/>
                  <a:gd name="T4" fmla="*/ 1 w 5"/>
                  <a:gd name="T5" fmla="*/ 2 h 5"/>
                  <a:gd name="T6" fmla="*/ 4 w 5"/>
                  <a:gd name="T7" fmla="*/ 0 h 5"/>
                  <a:gd name="T8" fmla="*/ 5 w 5"/>
                  <a:gd name="T9" fmla="*/ 2 h 5"/>
                  <a:gd name="T10" fmla="*/ 3 w 5"/>
                  <a:gd name="T11" fmla="*/ 2 h 5"/>
                  <a:gd name="T12" fmla="*/ 0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68" name="Freeform 1638"/>
              <p:cNvSpPr>
                <a:spLocks/>
              </p:cNvSpPr>
              <p:nvPr/>
            </p:nvSpPr>
            <p:spPr bwMode="auto">
              <a:xfrm>
                <a:off x="1314" y="1385"/>
                <a:ext cx="4" cy="1"/>
              </a:xfrm>
              <a:custGeom>
                <a:avLst/>
                <a:gdLst>
                  <a:gd name="T0" fmla="*/ 3 w 4"/>
                  <a:gd name="T1" fmla="*/ 1 h 1"/>
                  <a:gd name="T2" fmla="*/ 0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3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69" name="Freeform 1639"/>
              <p:cNvSpPr>
                <a:spLocks/>
              </p:cNvSpPr>
              <p:nvPr/>
            </p:nvSpPr>
            <p:spPr bwMode="auto">
              <a:xfrm>
                <a:off x="1315" y="139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70" name="Freeform 1640"/>
              <p:cNvSpPr>
                <a:spLocks/>
              </p:cNvSpPr>
              <p:nvPr/>
            </p:nvSpPr>
            <p:spPr bwMode="auto">
              <a:xfrm>
                <a:off x="1315" y="1376"/>
                <a:ext cx="17" cy="25"/>
              </a:xfrm>
              <a:custGeom>
                <a:avLst/>
                <a:gdLst>
                  <a:gd name="T0" fmla="*/ 0 w 17"/>
                  <a:gd name="T1" fmla="*/ 0 h 25"/>
                  <a:gd name="T2" fmla="*/ 4 w 17"/>
                  <a:gd name="T3" fmla="*/ 0 h 25"/>
                  <a:gd name="T4" fmla="*/ 5 w 17"/>
                  <a:gd name="T5" fmla="*/ 2 h 25"/>
                  <a:gd name="T6" fmla="*/ 6 w 17"/>
                  <a:gd name="T7" fmla="*/ 4 h 25"/>
                  <a:gd name="T8" fmla="*/ 6 w 17"/>
                  <a:gd name="T9" fmla="*/ 6 h 25"/>
                  <a:gd name="T10" fmla="*/ 9 w 17"/>
                  <a:gd name="T11" fmla="*/ 6 h 25"/>
                  <a:gd name="T12" fmla="*/ 11 w 17"/>
                  <a:gd name="T13" fmla="*/ 8 h 25"/>
                  <a:gd name="T14" fmla="*/ 12 w 17"/>
                  <a:gd name="T15" fmla="*/ 9 h 25"/>
                  <a:gd name="T16" fmla="*/ 12 w 17"/>
                  <a:gd name="T17" fmla="*/ 11 h 25"/>
                  <a:gd name="T18" fmla="*/ 14 w 17"/>
                  <a:gd name="T19" fmla="*/ 11 h 25"/>
                  <a:gd name="T20" fmla="*/ 15 w 17"/>
                  <a:gd name="T21" fmla="*/ 12 h 25"/>
                  <a:gd name="T22" fmla="*/ 12 w 17"/>
                  <a:gd name="T23" fmla="*/ 12 h 25"/>
                  <a:gd name="T24" fmla="*/ 11 w 17"/>
                  <a:gd name="T25" fmla="*/ 11 h 25"/>
                  <a:gd name="T26" fmla="*/ 10 w 17"/>
                  <a:gd name="T27" fmla="*/ 14 h 25"/>
                  <a:gd name="T28" fmla="*/ 9 w 17"/>
                  <a:gd name="T29" fmla="*/ 15 h 25"/>
                  <a:gd name="T30" fmla="*/ 11 w 17"/>
                  <a:gd name="T31" fmla="*/ 14 h 25"/>
                  <a:gd name="T32" fmla="*/ 12 w 17"/>
                  <a:gd name="T33" fmla="*/ 12 h 25"/>
                  <a:gd name="T34" fmla="*/ 11 w 17"/>
                  <a:gd name="T35" fmla="*/ 15 h 25"/>
                  <a:gd name="T36" fmla="*/ 15 w 17"/>
                  <a:gd name="T37" fmla="*/ 15 h 25"/>
                  <a:gd name="T38" fmla="*/ 14 w 17"/>
                  <a:gd name="T39" fmla="*/ 17 h 25"/>
                  <a:gd name="T40" fmla="*/ 16 w 17"/>
                  <a:gd name="T41" fmla="*/ 17 h 25"/>
                  <a:gd name="T42" fmla="*/ 17 w 17"/>
                  <a:gd name="T43" fmla="*/ 16 h 25"/>
                  <a:gd name="T44" fmla="*/ 17 w 17"/>
                  <a:gd name="T45" fmla="*/ 19 h 25"/>
                  <a:gd name="T46" fmla="*/ 16 w 17"/>
                  <a:gd name="T47" fmla="*/ 20 h 25"/>
                  <a:gd name="T48" fmla="*/ 14 w 17"/>
                  <a:gd name="T49" fmla="*/ 20 h 25"/>
                  <a:gd name="T50" fmla="*/ 15 w 17"/>
                  <a:gd name="T51" fmla="*/ 21 h 25"/>
                  <a:gd name="T52" fmla="*/ 17 w 17"/>
                  <a:gd name="T53" fmla="*/ 20 h 25"/>
                  <a:gd name="T54" fmla="*/ 17 w 17"/>
                  <a:gd name="T55" fmla="*/ 23 h 25"/>
                  <a:gd name="T56" fmla="*/ 16 w 17"/>
                  <a:gd name="T57" fmla="*/ 25 h 25"/>
                  <a:gd name="T58" fmla="*/ 14 w 17"/>
                  <a:gd name="T59" fmla="*/ 25 h 25"/>
                  <a:gd name="T60" fmla="*/ 14 w 17"/>
                  <a:gd name="T61" fmla="*/ 22 h 25"/>
                  <a:gd name="T62" fmla="*/ 12 w 17"/>
                  <a:gd name="T63" fmla="*/ 21 h 25"/>
                  <a:gd name="T64" fmla="*/ 11 w 17"/>
                  <a:gd name="T65" fmla="*/ 21 h 25"/>
                  <a:gd name="T66" fmla="*/ 12 w 17"/>
                  <a:gd name="T67" fmla="*/ 20 h 25"/>
                  <a:gd name="T68" fmla="*/ 11 w 17"/>
                  <a:gd name="T69" fmla="*/ 19 h 25"/>
                  <a:gd name="T70" fmla="*/ 9 w 17"/>
                  <a:gd name="T71" fmla="*/ 17 h 25"/>
                  <a:gd name="T72" fmla="*/ 8 w 17"/>
                  <a:gd name="T73" fmla="*/ 17 h 25"/>
                  <a:gd name="T74" fmla="*/ 5 w 17"/>
                  <a:gd name="T75" fmla="*/ 16 h 25"/>
                  <a:gd name="T76" fmla="*/ 4 w 17"/>
                  <a:gd name="T77" fmla="*/ 15 h 25"/>
                  <a:gd name="T78" fmla="*/ 8 w 17"/>
                  <a:gd name="T79" fmla="*/ 15 h 25"/>
                  <a:gd name="T80" fmla="*/ 6 w 17"/>
                  <a:gd name="T81" fmla="*/ 14 h 25"/>
                  <a:gd name="T82" fmla="*/ 8 w 17"/>
                  <a:gd name="T83" fmla="*/ 14 h 25"/>
                  <a:gd name="T84" fmla="*/ 6 w 17"/>
                  <a:gd name="T85" fmla="*/ 12 h 25"/>
                  <a:gd name="T86" fmla="*/ 4 w 17"/>
                  <a:gd name="T87" fmla="*/ 12 h 25"/>
                  <a:gd name="T88" fmla="*/ 3 w 17"/>
                  <a:gd name="T89" fmla="*/ 11 h 25"/>
                  <a:gd name="T90" fmla="*/ 4 w 17"/>
                  <a:gd name="T91" fmla="*/ 10 h 25"/>
                  <a:gd name="T92" fmla="*/ 5 w 17"/>
                  <a:gd name="T93" fmla="*/ 8 h 25"/>
                  <a:gd name="T94" fmla="*/ 4 w 17"/>
                  <a:gd name="T95" fmla="*/ 6 h 25"/>
                  <a:gd name="T96" fmla="*/ 4 w 17"/>
                  <a:gd name="T97" fmla="*/ 4 h 25"/>
                  <a:gd name="T98" fmla="*/ 2 w 17"/>
                  <a:gd name="T99" fmla="*/ 3 h 25"/>
                  <a:gd name="T100" fmla="*/ 0 w 17"/>
                  <a:gd name="T101" fmla="*/ 3 h 25"/>
                  <a:gd name="T102" fmla="*/ 0 w 17"/>
                  <a:gd name="T10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" h="25">
                    <a:moveTo>
                      <a:pt x="0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1" y="8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1" y="11"/>
                    </a:lnTo>
                    <a:lnTo>
                      <a:pt x="10" y="14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2" y="12"/>
                    </a:lnTo>
                    <a:lnTo>
                      <a:pt x="11" y="15"/>
                    </a:lnTo>
                    <a:lnTo>
                      <a:pt x="15" y="15"/>
                    </a:lnTo>
                    <a:lnTo>
                      <a:pt x="14" y="17"/>
                    </a:lnTo>
                    <a:lnTo>
                      <a:pt x="16" y="17"/>
                    </a:lnTo>
                    <a:lnTo>
                      <a:pt x="17" y="16"/>
                    </a:lnTo>
                    <a:lnTo>
                      <a:pt x="17" y="19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5" y="21"/>
                    </a:lnTo>
                    <a:lnTo>
                      <a:pt x="17" y="20"/>
                    </a:lnTo>
                    <a:lnTo>
                      <a:pt x="17" y="23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2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2" y="20"/>
                    </a:lnTo>
                    <a:lnTo>
                      <a:pt x="11" y="19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8" y="15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71" name="Freeform 1641"/>
              <p:cNvSpPr>
                <a:spLocks/>
              </p:cNvSpPr>
              <p:nvPr/>
            </p:nvSpPr>
            <p:spPr bwMode="auto">
              <a:xfrm>
                <a:off x="1317" y="1392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72" name="Freeform 1642"/>
              <p:cNvSpPr>
                <a:spLocks/>
              </p:cNvSpPr>
              <p:nvPr/>
            </p:nvSpPr>
            <p:spPr bwMode="auto">
              <a:xfrm>
                <a:off x="1319" y="138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73" name="Freeform 1643"/>
              <p:cNvSpPr>
                <a:spLocks/>
              </p:cNvSpPr>
              <p:nvPr/>
            </p:nvSpPr>
            <p:spPr bwMode="auto">
              <a:xfrm>
                <a:off x="1319" y="1393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2 w 5"/>
                  <a:gd name="T3" fmla="*/ 2 h 6"/>
                  <a:gd name="T4" fmla="*/ 2 w 5"/>
                  <a:gd name="T5" fmla="*/ 4 h 6"/>
                  <a:gd name="T6" fmla="*/ 5 w 5"/>
                  <a:gd name="T7" fmla="*/ 6 h 6"/>
                  <a:gd name="T8" fmla="*/ 4 w 5"/>
                  <a:gd name="T9" fmla="*/ 6 h 6"/>
                  <a:gd name="T10" fmla="*/ 1 w 5"/>
                  <a:gd name="T11" fmla="*/ 4 h 6"/>
                  <a:gd name="T12" fmla="*/ 0 w 5"/>
                  <a:gd name="T13" fmla="*/ 2 h 6"/>
                  <a:gd name="T14" fmla="*/ 0 w 5"/>
                  <a:gd name="T15" fmla="*/ 0 h 6"/>
                  <a:gd name="T16" fmla="*/ 1 w 5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74" name="Rectangle 1644"/>
              <p:cNvSpPr>
                <a:spLocks noChangeArrowheads="1"/>
              </p:cNvSpPr>
              <p:nvPr/>
            </p:nvSpPr>
            <p:spPr bwMode="auto">
              <a:xfrm>
                <a:off x="1321" y="1375"/>
                <a:ext cx="4" cy="3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75" name="Freeform 1645"/>
              <p:cNvSpPr>
                <a:spLocks/>
              </p:cNvSpPr>
              <p:nvPr/>
            </p:nvSpPr>
            <p:spPr bwMode="auto">
              <a:xfrm>
                <a:off x="1321" y="1370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3 w 4"/>
                  <a:gd name="T3" fmla="*/ 0 h 4"/>
                  <a:gd name="T4" fmla="*/ 4 w 4"/>
                  <a:gd name="T5" fmla="*/ 1 h 4"/>
                  <a:gd name="T6" fmla="*/ 4 w 4"/>
                  <a:gd name="T7" fmla="*/ 4 h 4"/>
                  <a:gd name="T8" fmla="*/ 2 w 4"/>
                  <a:gd name="T9" fmla="*/ 4 h 4"/>
                  <a:gd name="T10" fmla="*/ 2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76" name="Freeform 1646"/>
              <p:cNvSpPr>
                <a:spLocks/>
              </p:cNvSpPr>
              <p:nvPr/>
            </p:nvSpPr>
            <p:spPr bwMode="auto">
              <a:xfrm>
                <a:off x="1324" y="139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1 w 1"/>
                  <a:gd name="T5" fmla="*/ 2 h 2"/>
                  <a:gd name="T6" fmla="*/ 0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77" name="Freeform 1647"/>
              <p:cNvSpPr>
                <a:spLocks/>
              </p:cNvSpPr>
              <p:nvPr/>
            </p:nvSpPr>
            <p:spPr bwMode="auto">
              <a:xfrm>
                <a:off x="1325" y="1378"/>
                <a:ext cx="6" cy="6"/>
              </a:xfrm>
              <a:custGeom>
                <a:avLst/>
                <a:gdLst>
                  <a:gd name="T0" fmla="*/ 0 w 6"/>
                  <a:gd name="T1" fmla="*/ 1 h 6"/>
                  <a:gd name="T2" fmla="*/ 1 w 6"/>
                  <a:gd name="T3" fmla="*/ 0 h 6"/>
                  <a:gd name="T4" fmla="*/ 4 w 6"/>
                  <a:gd name="T5" fmla="*/ 0 h 6"/>
                  <a:gd name="T6" fmla="*/ 2 w 6"/>
                  <a:gd name="T7" fmla="*/ 1 h 6"/>
                  <a:gd name="T8" fmla="*/ 4 w 6"/>
                  <a:gd name="T9" fmla="*/ 1 h 6"/>
                  <a:gd name="T10" fmla="*/ 6 w 6"/>
                  <a:gd name="T11" fmla="*/ 2 h 6"/>
                  <a:gd name="T12" fmla="*/ 5 w 6"/>
                  <a:gd name="T13" fmla="*/ 3 h 6"/>
                  <a:gd name="T14" fmla="*/ 4 w 6"/>
                  <a:gd name="T15" fmla="*/ 6 h 6"/>
                  <a:gd name="T16" fmla="*/ 4 w 6"/>
                  <a:gd name="T17" fmla="*/ 3 h 6"/>
                  <a:gd name="T18" fmla="*/ 2 w 6"/>
                  <a:gd name="T19" fmla="*/ 2 h 6"/>
                  <a:gd name="T20" fmla="*/ 1 w 6"/>
                  <a:gd name="T21" fmla="*/ 3 h 6"/>
                  <a:gd name="T22" fmla="*/ 0 w 6"/>
                  <a:gd name="T2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78" name="Freeform 1648"/>
              <p:cNvSpPr>
                <a:spLocks/>
              </p:cNvSpPr>
              <p:nvPr/>
            </p:nvSpPr>
            <p:spPr bwMode="auto">
              <a:xfrm>
                <a:off x="1327" y="1371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79" name="Freeform 1649"/>
              <p:cNvSpPr>
                <a:spLocks/>
              </p:cNvSpPr>
              <p:nvPr/>
            </p:nvSpPr>
            <p:spPr bwMode="auto">
              <a:xfrm>
                <a:off x="1327" y="1375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3 w 5"/>
                  <a:gd name="T3" fmla="*/ 0 h 5"/>
                  <a:gd name="T4" fmla="*/ 5 w 5"/>
                  <a:gd name="T5" fmla="*/ 3 h 5"/>
                  <a:gd name="T6" fmla="*/ 5 w 5"/>
                  <a:gd name="T7" fmla="*/ 5 h 5"/>
                  <a:gd name="T8" fmla="*/ 3 w 5"/>
                  <a:gd name="T9" fmla="*/ 4 h 5"/>
                  <a:gd name="T10" fmla="*/ 2 w 5"/>
                  <a:gd name="T11" fmla="*/ 3 h 5"/>
                  <a:gd name="T12" fmla="*/ 2 w 5"/>
                  <a:gd name="T13" fmla="*/ 1 h 5"/>
                  <a:gd name="T14" fmla="*/ 0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80" name="Freeform 1650"/>
              <p:cNvSpPr>
                <a:spLocks/>
              </p:cNvSpPr>
              <p:nvPr/>
            </p:nvSpPr>
            <p:spPr bwMode="auto">
              <a:xfrm>
                <a:off x="1333" y="1391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0 w 3"/>
                  <a:gd name="T3" fmla="*/ 2 h 4"/>
                  <a:gd name="T4" fmla="*/ 0 w 3"/>
                  <a:gd name="T5" fmla="*/ 0 h 4"/>
                  <a:gd name="T6" fmla="*/ 3 w 3"/>
                  <a:gd name="T7" fmla="*/ 1 h 4"/>
                  <a:gd name="T8" fmla="*/ 2 w 3"/>
                  <a:gd name="T9" fmla="*/ 2 h 4"/>
                  <a:gd name="T10" fmla="*/ 2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81" name="Freeform 1651"/>
              <p:cNvSpPr>
                <a:spLocks/>
              </p:cNvSpPr>
              <p:nvPr/>
            </p:nvSpPr>
            <p:spPr bwMode="auto">
              <a:xfrm>
                <a:off x="1335" y="1382"/>
                <a:ext cx="8" cy="11"/>
              </a:xfrm>
              <a:custGeom>
                <a:avLst/>
                <a:gdLst>
                  <a:gd name="T0" fmla="*/ 6 w 8"/>
                  <a:gd name="T1" fmla="*/ 11 h 11"/>
                  <a:gd name="T2" fmla="*/ 6 w 8"/>
                  <a:gd name="T3" fmla="*/ 10 h 11"/>
                  <a:gd name="T4" fmla="*/ 3 w 8"/>
                  <a:gd name="T5" fmla="*/ 10 h 11"/>
                  <a:gd name="T6" fmla="*/ 5 w 8"/>
                  <a:gd name="T7" fmla="*/ 9 h 11"/>
                  <a:gd name="T8" fmla="*/ 5 w 8"/>
                  <a:gd name="T9" fmla="*/ 6 h 11"/>
                  <a:gd name="T10" fmla="*/ 3 w 8"/>
                  <a:gd name="T11" fmla="*/ 9 h 11"/>
                  <a:gd name="T12" fmla="*/ 2 w 8"/>
                  <a:gd name="T13" fmla="*/ 8 h 11"/>
                  <a:gd name="T14" fmla="*/ 2 w 8"/>
                  <a:gd name="T15" fmla="*/ 9 h 11"/>
                  <a:gd name="T16" fmla="*/ 1 w 8"/>
                  <a:gd name="T17" fmla="*/ 9 h 11"/>
                  <a:gd name="T18" fmla="*/ 0 w 8"/>
                  <a:gd name="T19" fmla="*/ 8 h 11"/>
                  <a:gd name="T20" fmla="*/ 0 w 8"/>
                  <a:gd name="T21" fmla="*/ 4 h 11"/>
                  <a:gd name="T22" fmla="*/ 2 w 8"/>
                  <a:gd name="T23" fmla="*/ 4 h 11"/>
                  <a:gd name="T24" fmla="*/ 0 w 8"/>
                  <a:gd name="T25" fmla="*/ 4 h 11"/>
                  <a:gd name="T26" fmla="*/ 1 w 8"/>
                  <a:gd name="T27" fmla="*/ 3 h 11"/>
                  <a:gd name="T28" fmla="*/ 1 w 8"/>
                  <a:gd name="T29" fmla="*/ 2 h 11"/>
                  <a:gd name="T30" fmla="*/ 3 w 8"/>
                  <a:gd name="T31" fmla="*/ 0 h 11"/>
                  <a:gd name="T32" fmla="*/ 5 w 8"/>
                  <a:gd name="T33" fmla="*/ 0 h 11"/>
                  <a:gd name="T34" fmla="*/ 7 w 8"/>
                  <a:gd name="T35" fmla="*/ 2 h 11"/>
                  <a:gd name="T36" fmla="*/ 7 w 8"/>
                  <a:gd name="T37" fmla="*/ 4 h 11"/>
                  <a:gd name="T38" fmla="*/ 8 w 8"/>
                  <a:gd name="T39" fmla="*/ 5 h 11"/>
                  <a:gd name="T40" fmla="*/ 8 w 8"/>
                  <a:gd name="T41" fmla="*/ 8 h 11"/>
                  <a:gd name="T42" fmla="*/ 7 w 8"/>
                  <a:gd name="T43" fmla="*/ 9 h 11"/>
                  <a:gd name="T44" fmla="*/ 6 w 8"/>
                  <a:gd name="T4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11">
                    <a:moveTo>
                      <a:pt x="6" y="11"/>
                    </a:moveTo>
                    <a:lnTo>
                      <a:pt x="6" y="10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82" name="Freeform 1652"/>
              <p:cNvSpPr>
                <a:spLocks/>
              </p:cNvSpPr>
              <p:nvPr/>
            </p:nvSpPr>
            <p:spPr bwMode="auto">
              <a:xfrm>
                <a:off x="1336" y="1392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0 h 5"/>
                  <a:gd name="T4" fmla="*/ 2 w 2"/>
                  <a:gd name="T5" fmla="*/ 1 h 5"/>
                  <a:gd name="T6" fmla="*/ 2 w 2"/>
                  <a:gd name="T7" fmla="*/ 4 h 5"/>
                  <a:gd name="T8" fmla="*/ 1 w 2"/>
                  <a:gd name="T9" fmla="*/ 4 h 5"/>
                  <a:gd name="T10" fmla="*/ 0 w 2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83" name="Freeform 1653"/>
              <p:cNvSpPr>
                <a:spLocks/>
              </p:cNvSpPr>
              <p:nvPr/>
            </p:nvSpPr>
            <p:spPr bwMode="auto">
              <a:xfrm>
                <a:off x="1337" y="1397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84" name="Freeform 1654"/>
              <p:cNvSpPr>
                <a:spLocks/>
              </p:cNvSpPr>
              <p:nvPr/>
            </p:nvSpPr>
            <p:spPr bwMode="auto">
              <a:xfrm>
                <a:off x="1075" y="1817"/>
                <a:ext cx="7" cy="5"/>
              </a:xfrm>
              <a:custGeom>
                <a:avLst/>
                <a:gdLst>
                  <a:gd name="T0" fmla="*/ 3 w 7"/>
                  <a:gd name="T1" fmla="*/ 5 h 5"/>
                  <a:gd name="T2" fmla="*/ 2 w 7"/>
                  <a:gd name="T3" fmla="*/ 4 h 5"/>
                  <a:gd name="T4" fmla="*/ 0 w 7"/>
                  <a:gd name="T5" fmla="*/ 3 h 5"/>
                  <a:gd name="T6" fmla="*/ 0 w 7"/>
                  <a:gd name="T7" fmla="*/ 0 h 5"/>
                  <a:gd name="T8" fmla="*/ 1 w 7"/>
                  <a:gd name="T9" fmla="*/ 1 h 5"/>
                  <a:gd name="T10" fmla="*/ 4 w 7"/>
                  <a:gd name="T11" fmla="*/ 1 h 5"/>
                  <a:gd name="T12" fmla="*/ 7 w 7"/>
                  <a:gd name="T13" fmla="*/ 3 h 5"/>
                  <a:gd name="T14" fmla="*/ 6 w 7"/>
                  <a:gd name="T15" fmla="*/ 4 h 5"/>
                  <a:gd name="T16" fmla="*/ 3 w 7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3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85" name="Freeform 1655"/>
              <p:cNvSpPr>
                <a:spLocks/>
              </p:cNvSpPr>
              <p:nvPr/>
            </p:nvSpPr>
            <p:spPr bwMode="auto">
              <a:xfrm>
                <a:off x="1081" y="1826"/>
                <a:ext cx="12" cy="13"/>
              </a:xfrm>
              <a:custGeom>
                <a:avLst/>
                <a:gdLst>
                  <a:gd name="T0" fmla="*/ 3 w 12"/>
                  <a:gd name="T1" fmla="*/ 13 h 13"/>
                  <a:gd name="T2" fmla="*/ 2 w 12"/>
                  <a:gd name="T3" fmla="*/ 13 h 13"/>
                  <a:gd name="T4" fmla="*/ 2 w 12"/>
                  <a:gd name="T5" fmla="*/ 9 h 13"/>
                  <a:gd name="T6" fmla="*/ 1 w 12"/>
                  <a:gd name="T7" fmla="*/ 7 h 13"/>
                  <a:gd name="T8" fmla="*/ 0 w 12"/>
                  <a:gd name="T9" fmla="*/ 6 h 13"/>
                  <a:gd name="T10" fmla="*/ 1 w 12"/>
                  <a:gd name="T11" fmla="*/ 3 h 13"/>
                  <a:gd name="T12" fmla="*/ 2 w 12"/>
                  <a:gd name="T13" fmla="*/ 2 h 13"/>
                  <a:gd name="T14" fmla="*/ 2 w 12"/>
                  <a:gd name="T15" fmla="*/ 1 h 13"/>
                  <a:gd name="T16" fmla="*/ 3 w 12"/>
                  <a:gd name="T17" fmla="*/ 0 h 13"/>
                  <a:gd name="T18" fmla="*/ 5 w 12"/>
                  <a:gd name="T19" fmla="*/ 1 h 13"/>
                  <a:gd name="T20" fmla="*/ 7 w 12"/>
                  <a:gd name="T21" fmla="*/ 1 h 13"/>
                  <a:gd name="T22" fmla="*/ 11 w 12"/>
                  <a:gd name="T23" fmla="*/ 5 h 13"/>
                  <a:gd name="T24" fmla="*/ 12 w 12"/>
                  <a:gd name="T25" fmla="*/ 7 h 13"/>
                  <a:gd name="T26" fmla="*/ 12 w 12"/>
                  <a:gd name="T27" fmla="*/ 9 h 13"/>
                  <a:gd name="T28" fmla="*/ 9 w 12"/>
                  <a:gd name="T29" fmla="*/ 11 h 13"/>
                  <a:gd name="T30" fmla="*/ 8 w 12"/>
                  <a:gd name="T31" fmla="*/ 11 h 13"/>
                  <a:gd name="T32" fmla="*/ 7 w 12"/>
                  <a:gd name="T33" fmla="*/ 12 h 13"/>
                  <a:gd name="T34" fmla="*/ 5 w 12"/>
                  <a:gd name="T35" fmla="*/ 13 h 13"/>
                  <a:gd name="T36" fmla="*/ 3 w 12"/>
                  <a:gd name="T3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3">
                    <a:moveTo>
                      <a:pt x="3" y="13"/>
                    </a:moveTo>
                    <a:lnTo>
                      <a:pt x="2" y="13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11" y="5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2"/>
                    </a:lnTo>
                    <a:lnTo>
                      <a:pt x="5" y="13"/>
                    </a:lnTo>
                    <a:lnTo>
                      <a:pt x="3" y="1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86" name="Line 1656"/>
              <p:cNvSpPr>
                <a:spLocks noChangeShapeType="1"/>
              </p:cNvSpPr>
              <p:nvPr/>
            </p:nvSpPr>
            <p:spPr bwMode="auto">
              <a:xfrm>
                <a:off x="1431" y="162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87" name="Freeform 1657"/>
              <p:cNvSpPr>
                <a:spLocks/>
              </p:cNvSpPr>
              <p:nvPr/>
            </p:nvSpPr>
            <p:spPr bwMode="auto">
              <a:xfrm>
                <a:off x="1454" y="1670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88" name="Freeform 1658"/>
              <p:cNvSpPr>
                <a:spLocks/>
              </p:cNvSpPr>
              <p:nvPr/>
            </p:nvSpPr>
            <p:spPr bwMode="auto">
              <a:xfrm>
                <a:off x="1458" y="1669"/>
                <a:ext cx="4" cy="1"/>
              </a:xfrm>
              <a:custGeom>
                <a:avLst/>
                <a:gdLst>
                  <a:gd name="T0" fmla="*/ 1 w 4"/>
                  <a:gd name="T1" fmla="*/ 1 h 1"/>
                  <a:gd name="T2" fmla="*/ 0 w 4"/>
                  <a:gd name="T3" fmla="*/ 0 h 1"/>
                  <a:gd name="T4" fmla="*/ 4 w 4"/>
                  <a:gd name="T5" fmla="*/ 0 h 1"/>
                  <a:gd name="T6" fmla="*/ 3 w 4"/>
                  <a:gd name="T7" fmla="*/ 1 h 1"/>
                  <a:gd name="T8" fmla="*/ 1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1" y="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89" name="Freeform 1659"/>
              <p:cNvSpPr>
                <a:spLocks/>
              </p:cNvSpPr>
              <p:nvPr/>
            </p:nvSpPr>
            <p:spPr bwMode="auto">
              <a:xfrm>
                <a:off x="1473" y="168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90" name="Freeform 1660"/>
              <p:cNvSpPr>
                <a:spLocks/>
              </p:cNvSpPr>
              <p:nvPr/>
            </p:nvSpPr>
            <p:spPr bwMode="auto">
              <a:xfrm>
                <a:off x="1471" y="1676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3 w 4"/>
                  <a:gd name="T3" fmla="*/ 0 h 2"/>
                  <a:gd name="T4" fmla="*/ 4 w 4"/>
                  <a:gd name="T5" fmla="*/ 2 h 2"/>
                  <a:gd name="T6" fmla="*/ 2 w 4"/>
                  <a:gd name="T7" fmla="*/ 1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3" y="0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91" name="Freeform 1661"/>
              <p:cNvSpPr>
                <a:spLocks/>
              </p:cNvSpPr>
              <p:nvPr/>
            </p:nvSpPr>
            <p:spPr bwMode="auto">
              <a:xfrm>
                <a:off x="1431" y="162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92" name="Freeform 1662"/>
              <p:cNvSpPr>
                <a:spLocks/>
              </p:cNvSpPr>
              <p:nvPr/>
            </p:nvSpPr>
            <p:spPr bwMode="auto">
              <a:xfrm>
                <a:off x="1860" y="170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93" name="Freeform 1663"/>
              <p:cNvSpPr>
                <a:spLocks/>
              </p:cNvSpPr>
              <p:nvPr/>
            </p:nvSpPr>
            <p:spPr bwMode="auto">
              <a:xfrm>
                <a:off x="1861" y="16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94" name="Freeform 1664"/>
              <p:cNvSpPr>
                <a:spLocks/>
              </p:cNvSpPr>
              <p:nvPr/>
            </p:nvSpPr>
            <p:spPr bwMode="auto">
              <a:xfrm>
                <a:off x="1038" y="180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95" name="Freeform 1665"/>
              <p:cNvSpPr>
                <a:spLocks/>
              </p:cNvSpPr>
              <p:nvPr/>
            </p:nvSpPr>
            <p:spPr bwMode="auto">
              <a:xfrm>
                <a:off x="1042" y="1804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2 h 3"/>
                  <a:gd name="T4" fmla="*/ 4 w 5"/>
                  <a:gd name="T5" fmla="*/ 3 h 3"/>
                  <a:gd name="T6" fmla="*/ 2 w 5"/>
                  <a:gd name="T7" fmla="*/ 3 h 3"/>
                  <a:gd name="T8" fmla="*/ 0 w 5"/>
                  <a:gd name="T9" fmla="*/ 2 h 3"/>
                  <a:gd name="T10" fmla="*/ 2 w 5"/>
                  <a:gd name="T11" fmla="*/ 0 h 3"/>
                  <a:gd name="T12" fmla="*/ 5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96" name="Freeform 1666"/>
              <p:cNvSpPr>
                <a:spLocks/>
              </p:cNvSpPr>
              <p:nvPr/>
            </p:nvSpPr>
            <p:spPr bwMode="auto">
              <a:xfrm>
                <a:off x="4573" y="1445"/>
                <a:ext cx="9" cy="3"/>
              </a:xfrm>
              <a:custGeom>
                <a:avLst/>
                <a:gdLst>
                  <a:gd name="T0" fmla="*/ 0 w 9"/>
                  <a:gd name="T1" fmla="*/ 0 h 3"/>
                  <a:gd name="T2" fmla="*/ 2 w 9"/>
                  <a:gd name="T3" fmla="*/ 0 h 3"/>
                  <a:gd name="T4" fmla="*/ 5 w 9"/>
                  <a:gd name="T5" fmla="*/ 2 h 3"/>
                  <a:gd name="T6" fmla="*/ 7 w 9"/>
                  <a:gd name="T7" fmla="*/ 3 h 3"/>
                  <a:gd name="T8" fmla="*/ 9 w 9"/>
                  <a:gd name="T9" fmla="*/ 3 h 3"/>
                  <a:gd name="T10" fmla="*/ 7 w 9"/>
                  <a:gd name="T11" fmla="*/ 3 h 3"/>
                  <a:gd name="T12" fmla="*/ 5 w 9"/>
                  <a:gd name="T13" fmla="*/ 2 h 3"/>
                  <a:gd name="T14" fmla="*/ 4 w 9"/>
                  <a:gd name="T15" fmla="*/ 1 h 3"/>
                  <a:gd name="T16" fmla="*/ 2 w 9"/>
                  <a:gd name="T17" fmla="*/ 1 h 3"/>
                  <a:gd name="T18" fmla="*/ 0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97" name="Freeform 1667"/>
              <p:cNvSpPr>
                <a:spLocks/>
              </p:cNvSpPr>
              <p:nvPr/>
            </p:nvSpPr>
            <p:spPr bwMode="auto">
              <a:xfrm>
                <a:off x="4569" y="144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98" name="Freeform 1668"/>
              <p:cNvSpPr>
                <a:spLocks/>
              </p:cNvSpPr>
              <p:nvPr/>
            </p:nvSpPr>
            <p:spPr bwMode="auto">
              <a:xfrm>
                <a:off x="4560" y="1438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2 h 4"/>
                  <a:gd name="T4" fmla="*/ 2 w 2"/>
                  <a:gd name="T5" fmla="*/ 0 h 4"/>
                  <a:gd name="T6" fmla="*/ 2 w 2"/>
                  <a:gd name="T7" fmla="*/ 3 h 4"/>
                  <a:gd name="T8" fmla="*/ 1 w 2"/>
                  <a:gd name="T9" fmla="*/ 3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99" name="Freeform 1669"/>
              <p:cNvSpPr>
                <a:spLocks/>
              </p:cNvSpPr>
              <p:nvPr/>
            </p:nvSpPr>
            <p:spPr bwMode="auto">
              <a:xfrm>
                <a:off x="4520" y="143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00" name="Freeform 1670"/>
              <p:cNvSpPr>
                <a:spLocks/>
              </p:cNvSpPr>
              <p:nvPr/>
            </p:nvSpPr>
            <p:spPr bwMode="auto">
              <a:xfrm>
                <a:off x="1286" y="1348"/>
                <a:ext cx="16" cy="14"/>
              </a:xfrm>
              <a:custGeom>
                <a:avLst/>
                <a:gdLst>
                  <a:gd name="T0" fmla="*/ 8 w 16"/>
                  <a:gd name="T1" fmla="*/ 14 h 14"/>
                  <a:gd name="T2" fmla="*/ 5 w 16"/>
                  <a:gd name="T3" fmla="*/ 12 h 14"/>
                  <a:gd name="T4" fmla="*/ 4 w 16"/>
                  <a:gd name="T5" fmla="*/ 11 h 14"/>
                  <a:gd name="T6" fmla="*/ 6 w 16"/>
                  <a:gd name="T7" fmla="*/ 12 h 14"/>
                  <a:gd name="T8" fmla="*/ 5 w 16"/>
                  <a:gd name="T9" fmla="*/ 11 h 14"/>
                  <a:gd name="T10" fmla="*/ 4 w 16"/>
                  <a:gd name="T11" fmla="*/ 9 h 14"/>
                  <a:gd name="T12" fmla="*/ 2 w 16"/>
                  <a:gd name="T13" fmla="*/ 9 h 14"/>
                  <a:gd name="T14" fmla="*/ 3 w 16"/>
                  <a:gd name="T15" fmla="*/ 6 h 14"/>
                  <a:gd name="T16" fmla="*/ 0 w 16"/>
                  <a:gd name="T17" fmla="*/ 6 h 14"/>
                  <a:gd name="T18" fmla="*/ 0 w 16"/>
                  <a:gd name="T19" fmla="*/ 4 h 14"/>
                  <a:gd name="T20" fmla="*/ 3 w 16"/>
                  <a:gd name="T21" fmla="*/ 5 h 14"/>
                  <a:gd name="T22" fmla="*/ 4 w 16"/>
                  <a:gd name="T23" fmla="*/ 6 h 14"/>
                  <a:gd name="T24" fmla="*/ 2 w 16"/>
                  <a:gd name="T25" fmla="*/ 4 h 14"/>
                  <a:gd name="T26" fmla="*/ 0 w 16"/>
                  <a:gd name="T27" fmla="*/ 2 h 14"/>
                  <a:gd name="T28" fmla="*/ 2 w 16"/>
                  <a:gd name="T29" fmla="*/ 2 h 14"/>
                  <a:gd name="T30" fmla="*/ 3 w 16"/>
                  <a:gd name="T31" fmla="*/ 3 h 14"/>
                  <a:gd name="T32" fmla="*/ 3 w 16"/>
                  <a:gd name="T33" fmla="*/ 2 h 14"/>
                  <a:gd name="T34" fmla="*/ 4 w 16"/>
                  <a:gd name="T35" fmla="*/ 0 h 14"/>
                  <a:gd name="T36" fmla="*/ 8 w 16"/>
                  <a:gd name="T37" fmla="*/ 0 h 14"/>
                  <a:gd name="T38" fmla="*/ 10 w 16"/>
                  <a:gd name="T39" fmla="*/ 2 h 14"/>
                  <a:gd name="T40" fmla="*/ 9 w 16"/>
                  <a:gd name="T41" fmla="*/ 3 h 14"/>
                  <a:gd name="T42" fmla="*/ 6 w 16"/>
                  <a:gd name="T43" fmla="*/ 3 h 14"/>
                  <a:gd name="T44" fmla="*/ 8 w 16"/>
                  <a:gd name="T45" fmla="*/ 4 h 14"/>
                  <a:gd name="T46" fmla="*/ 10 w 16"/>
                  <a:gd name="T47" fmla="*/ 2 h 14"/>
                  <a:gd name="T48" fmla="*/ 12 w 16"/>
                  <a:gd name="T49" fmla="*/ 3 h 14"/>
                  <a:gd name="T50" fmla="*/ 14 w 16"/>
                  <a:gd name="T51" fmla="*/ 3 h 14"/>
                  <a:gd name="T52" fmla="*/ 16 w 16"/>
                  <a:gd name="T53" fmla="*/ 4 h 14"/>
                  <a:gd name="T54" fmla="*/ 16 w 16"/>
                  <a:gd name="T55" fmla="*/ 6 h 14"/>
                  <a:gd name="T56" fmla="*/ 14 w 16"/>
                  <a:gd name="T57" fmla="*/ 5 h 14"/>
                  <a:gd name="T58" fmla="*/ 15 w 16"/>
                  <a:gd name="T59" fmla="*/ 6 h 14"/>
                  <a:gd name="T60" fmla="*/ 14 w 16"/>
                  <a:gd name="T61" fmla="*/ 8 h 14"/>
                  <a:gd name="T62" fmla="*/ 11 w 16"/>
                  <a:gd name="T63" fmla="*/ 6 h 14"/>
                  <a:gd name="T64" fmla="*/ 10 w 16"/>
                  <a:gd name="T65" fmla="*/ 5 h 14"/>
                  <a:gd name="T66" fmla="*/ 8 w 16"/>
                  <a:gd name="T67" fmla="*/ 5 h 14"/>
                  <a:gd name="T68" fmla="*/ 6 w 16"/>
                  <a:gd name="T69" fmla="*/ 4 h 14"/>
                  <a:gd name="T70" fmla="*/ 9 w 16"/>
                  <a:gd name="T71" fmla="*/ 6 h 14"/>
                  <a:gd name="T72" fmla="*/ 11 w 16"/>
                  <a:gd name="T73" fmla="*/ 8 h 14"/>
                  <a:gd name="T74" fmla="*/ 15 w 16"/>
                  <a:gd name="T75" fmla="*/ 8 h 14"/>
                  <a:gd name="T76" fmla="*/ 16 w 16"/>
                  <a:gd name="T77" fmla="*/ 9 h 14"/>
                  <a:gd name="T78" fmla="*/ 16 w 16"/>
                  <a:gd name="T79" fmla="*/ 11 h 14"/>
                  <a:gd name="T80" fmla="*/ 15 w 16"/>
                  <a:gd name="T81" fmla="*/ 12 h 14"/>
                  <a:gd name="T82" fmla="*/ 12 w 16"/>
                  <a:gd name="T83" fmla="*/ 11 h 14"/>
                  <a:gd name="T84" fmla="*/ 11 w 16"/>
                  <a:gd name="T85" fmla="*/ 10 h 14"/>
                  <a:gd name="T86" fmla="*/ 9 w 16"/>
                  <a:gd name="T87" fmla="*/ 9 h 14"/>
                  <a:gd name="T88" fmla="*/ 8 w 16"/>
                  <a:gd name="T89" fmla="*/ 8 h 14"/>
                  <a:gd name="T90" fmla="*/ 9 w 16"/>
                  <a:gd name="T91" fmla="*/ 10 h 14"/>
                  <a:gd name="T92" fmla="*/ 9 w 16"/>
                  <a:gd name="T93" fmla="*/ 11 h 14"/>
                  <a:gd name="T94" fmla="*/ 8 w 16"/>
                  <a:gd name="T95" fmla="*/ 12 h 14"/>
                  <a:gd name="T96" fmla="*/ 8 w 16"/>
                  <a:gd name="T9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lnTo>
                      <a:pt x="5" y="12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4" y="5"/>
                    </a:lnTo>
                    <a:lnTo>
                      <a:pt x="15" y="6"/>
                    </a:lnTo>
                    <a:lnTo>
                      <a:pt x="14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4"/>
                    </a:lnTo>
                    <a:lnTo>
                      <a:pt x="9" y="6"/>
                    </a:lnTo>
                    <a:lnTo>
                      <a:pt x="11" y="8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2" y="11"/>
                    </a:lnTo>
                    <a:lnTo>
                      <a:pt x="11" y="10"/>
                    </a:lnTo>
                    <a:lnTo>
                      <a:pt x="9" y="9"/>
                    </a:lnTo>
                    <a:lnTo>
                      <a:pt x="8" y="8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8" y="1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01" name="Freeform 1671"/>
              <p:cNvSpPr>
                <a:spLocks/>
              </p:cNvSpPr>
              <p:nvPr/>
            </p:nvSpPr>
            <p:spPr bwMode="auto">
              <a:xfrm>
                <a:off x="1722" y="172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02" name="Freeform 1672"/>
              <p:cNvSpPr>
                <a:spLocks/>
              </p:cNvSpPr>
              <p:nvPr/>
            </p:nvSpPr>
            <p:spPr bwMode="auto">
              <a:xfrm>
                <a:off x="1721" y="172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03" name="Freeform 1673"/>
              <p:cNvSpPr>
                <a:spLocks/>
              </p:cNvSpPr>
              <p:nvPr/>
            </p:nvSpPr>
            <p:spPr bwMode="auto">
              <a:xfrm>
                <a:off x="1718" y="1723"/>
                <a:ext cx="3" cy="3"/>
              </a:xfrm>
              <a:custGeom>
                <a:avLst/>
                <a:gdLst>
                  <a:gd name="T0" fmla="*/ 1 w 3"/>
                  <a:gd name="T1" fmla="*/ 2 h 3"/>
                  <a:gd name="T2" fmla="*/ 0 w 3"/>
                  <a:gd name="T3" fmla="*/ 3 h 3"/>
                  <a:gd name="T4" fmla="*/ 3 w 3"/>
                  <a:gd name="T5" fmla="*/ 0 h 3"/>
                  <a:gd name="T6" fmla="*/ 1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04" name="Freeform 1674"/>
              <p:cNvSpPr>
                <a:spLocks/>
              </p:cNvSpPr>
              <p:nvPr/>
            </p:nvSpPr>
            <p:spPr bwMode="auto">
              <a:xfrm>
                <a:off x="1716" y="172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05" name="Freeform 1675"/>
              <p:cNvSpPr>
                <a:spLocks/>
              </p:cNvSpPr>
              <p:nvPr/>
            </p:nvSpPr>
            <p:spPr bwMode="auto">
              <a:xfrm>
                <a:off x="1711" y="1730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06" name="Freeform 1676"/>
              <p:cNvSpPr>
                <a:spLocks/>
              </p:cNvSpPr>
              <p:nvPr/>
            </p:nvSpPr>
            <p:spPr bwMode="auto">
              <a:xfrm>
                <a:off x="1708" y="173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2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07" name="Freeform 1677"/>
              <p:cNvSpPr>
                <a:spLocks/>
              </p:cNvSpPr>
              <p:nvPr/>
            </p:nvSpPr>
            <p:spPr bwMode="auto">
              <a:xfrm>
                <a:off x="1706" y="173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08" name="Freeform 1678"/>
              <p:cNvSpPr>
                <a:spLocks/>
              </p:cNvSpPr>
              <p:nvPr/>
            </p:nvSpPr>
            <p:spPr bwMode="auto">
              <a:xfrm>
                <a:off x="1699" y="173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2 h 2"/>
                  <a:gd name="T4" fmla="*/ 0 w 3"/>
                  <a:gd name="T5" fmla="*/ 1 h 2"/>
                  <a:gd name="T6" fmla="*/ 2 w 3"/>
                  <a:gd name="T7" fmla="*/ 1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09" name="Freeform 1679"/>
              <p:cNvSpPr>
                <a:spLocks/>
              </p:cNvSpPr>
              <p:nvPr/>
            </p:nvSpPr>
            <p:spPr bwMode="auto">
              <a:xfrm>
                <a:off x="1698" y="173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10" name="Freeform 1680"/>
              <p:cNvSpPr>
                <a:spLocks/>
              </p:cNvSpPr>
              <p:nvPr/>
            </p:nvSpPr>
            <p:spPr bwMode="auto">
              <a:xfrm>
                <a:off x="1695" y="174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11" name="Freeform 1681"/>
              <p:cNvSpPr>
                <a:spLocks/>
              </p:cNvSpPr>
              <p:nvPr/>
            </p:nvSpPr>
            <p:spPr bwMode="auto">
              <a:xfrm>
                <a:off x="1924" y="1617"/>
                <a:ext cx="2" cy="7"/>
              </a:xfrm>
              <a:custGeom>
                <a:avLst/>
                <a:gdLst>
                  <a:gd name="T0" fmla="*/ 0 w 2"/>
                  <a:gd name="T1" fmla="*/ 4 h 7"/>
                  <a:gd name="T2" fmla="*/ 1 w 2"/>
                  <a:gd name="T3" fmla="*/ 3 h 7"/>
                  <a:gd name="T4" fmla="*/ 2 w 2"/>
                  <a:gd name="T5" fmla="*/ 0 h 7"/>
                  <a:gd name="T6" fmla="*/ 1 w 2"/>
                  <a:gd name="T7" fmla="*/ 3 h 7"/>
                  <a:gd name="T8" fmla="*/ 0 w 2"/>
                  <a:gd name="T9" fmla="*/ 4 h 7"/>
                  <a:gd name="T10" fmla="*/ 0 w 2"/>
                  <a:gd name="T11" fmla="*/ 7 h 7"/>
                  <a:gd name="T12" fmla="*/ 0 w 2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7">
                    <a:moveTo>
                      <a:pt x="0" y="4"/>
                    </a:moveTo>
                    <a:lnTo>
                      <a:pt x="1" y="3"/>
                    </a:lnTo>
                    <a:lnTo>
                      <a:pt x="2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12" name="Freeform 1682"/>
              <p:cNvSpPr>
                <a:spLocks/>
              </p:cNvSpPr>
              <p:nvPr/>
            </p:nvSpPr>
            <p:spPr bwMode="auto">
              <a:xfrm>
                <a:off x="955" y="1123"/>
                <a:ext cx="398" cy="276"/>
              </a:xfrm>
              <a:custGeom>
                <a:avLst/>
                <a:gdLst>
                  <a:gd name="T0" fmla="*/ 388 w 398"/>
                  <a:gd name="T1" fmla="*/ 275 h 276"/>
                  <a:gd name="T2" fmla="*/ 391 w 398"/>
                  <a:gd name="T3" fmla="*/ 263 h 276"/>
                  <a:gd name="T4" fmla="*/ 375 w 398"/>
                  <a:gd name="T5" fmla="*/ 262 h 276"/>
                  <a:gd name="T6" fmla="*/ 370 w 398"/>
                  <a:gd name="T7" fmla="*/ 247 h 276"/>
                  <a:gd name="T8" fmla="*/ 364 w 398"/>
                  <a:gd name="T9" fmla="*/ 234 h 276"/>
                  <a:gd name="T10" fmla="*/ 357 w 398"/>
                  <a:gd name="T11" fmla="*/ 229 h 276"/>
                  <a:gd name="T12" fmla="*/ 347 w 398"/>
                  <a:gd name="T13" fmla="*/ 219 h 276"/>
                  <a:gd name="T14" fmla="*/ 341 w 398"/>
                  <a:gd name="T15" fmla="*/ 212 h 276"/>
                  <a:gd name="T16" fmla="*/ 337 w 398"/>
                  <a:gd name="T17" fmla="*/ 216 h 276"/>
                  <a:gd name="T18" fmla="*/ 334 w 398"/>
                  <a:gd name="T19" fmla="*/ 223 h 276"/>
                  <a:gd name="T20" fmla="*/ 306 w 398"/>
                  <a:gd name="T21" fmla="*/ 211 h 276"/>
                  <a:gd name="T22" fmla="*/ 303 w 398"/>
                  <a:gd name="T23" fmla="*/ 201 h 276"/>
                  <a:gd name="T24" fmla="*/ 278 w 398"/>
                  <a:gd name="T25" fmla="*/ 196 h 276"/>
                  <a:gd name="T26" fmla="*/ 243 w 398"/>
                  <a:gd name="T27" fmla="*/ 194 h 276"/>
                  <a:gd name="T28" fmla="*/ 230 w 398"/>
                  <a:gd name="T29" fmla="*/ 184 h 276"/>
                  <a:gd name="T30" fmla="*/ 214 w 398"/>
                  <a:gd name="T31" fmla="*/ 181 h 276"/>
                  <a:gd name="T32" fmla="*/ 207 w 398"/>
                  <a:gd name="T33" fmla="*/ 186 h 276"/>
                  <a:gd name="T34" fmla="*/ 196 w 398"/>
                  <a:gd name="T35" fmla="*/ 197 h 276"/>
                  <a:gd name="T36" fmla="*/ 178 w 398"/>
                  <a:gd name="T37" fmla="*/ 209 h 276"/>
                  <a:gd name="T38" fmla="*/ 175 w 398"/>
                  <a:gd name="T39" fmla="*/ 202 h 276"/>
                  <a:gd name="T40" fmla="*/ 184 w 398"/>
                  <a:gd name="T41" fmla="*/ 183 h 276"/>
                  <a:gd name="T42" fmla="*/ 196 w 398"/>
                  <a:gd name="T43" fmla="*/ 174 h 276"/>
                  <a:gd name="T44" fmla="*/ 167 w 398"/>
                  <a:gd name="T45" fmla="*/ 189 h 276"/>
                  <a:gd name="T46" fmla="*/ 150 w 398"/>
                  <a:gd name="T47" fmla="*/ 205 h 276"/>
                  <a:gd name="T48" fmla="*/ 146 w 398"/>
                  <a:gd name="T49" fmla="*/ 224 h 276"/>
                  <a:gd name="T50" fmla="*/ 122 w 398"/>
                  <a:gd name="T51" fmla="*/ 237 h 276"/>
                  <a:gd name="T52" fmla="*/ 108 w 398"/>
                  <a:gd name="T53" fmla="*/ 251 h 276"/>
                  <a:gd name="T54" fmla="*/ 93 w 398"/>
                  <a:gd name="T55" fmla="*/ 261 h 276"/>
                  <a:gd name="T56" fmla="*/ 70 w 398"/>
                  <a:gd name="T57" fmla="*/ 267 h 276"/>
                  <a:gd name="T58" fmla="*/ 52 w 398"/>
                  <a:gd name="T59" fmla="*/ 272 h 276"/>
                  <a:gd name="T60" fmla="*/ 77 w 398"/>
                  <a:gd name="T61" fmla="*/ 263 h 276"/>
                  <a:gd name="T62" fmla="*/ 99 w 398"/>
                  <a:gd name="T63" fmla="*/ 246 h 276"/>
                  <a:gd name="T64" fmla="*/ 116 w 398"/>
                  <a:gd name="T65" fmla="*/ 217 h 276"/>
                  <a:gd name="T66" fmla="*/ 98 w 398"/>
                  <a:gd name="T67" fmla="*/ 217 h 276"/>
                  <a:gd name="T68" fmla="*/ 74 w 398"/>
                  <a:gd name="T69" fmla="*/ 217 h 276"/>
                  <a:gd name="T70" fmla="*/ 64 w 398"/>
                  <a:gd name="T71" fmla="*/ 201 h 276"/>
                  <a:gd name="T72" fmla="*/ 34 w 398"/>
                  <a:gd name="T73" fmla="*/ 192 h 276"/>
                  <a:gd name="T74" fmla="*/ 23 w 398"/>
                  <a:gd name="T75" fmla="*/ 177 h 276"/>
                  <a:gd name="T76" fmla="*/ 31 w 398"/>
                  <a:gd name="T77" fmla="*/ 158 h 276"/>
                  <a:gd name="T78" fmla="*/ 59 w 398"/>
                  <a:gd name="T79" fmla="*/ 144 h 276"/>
                  <a:gd name="T80" fmla="*/ 75 w 398"/>
                  <a:gd name="T81" fmla="*/ 124 h 276"/>
                  <a:gd name="T82" fmla="*/ 52 w 398"/>
                  <a:gd name="T83" fmla="*/ 124 h 276"/>
                  <a:gd name="T84" fmla="*/ 18 w 398"/>
                  <a:gd name="T85" fmla="*/ 122 h 276"/>
                  <a:gd name="T86" fmla="*/ 6 w 398"/>
                  <a:gd name="T87" fmla="*/ 108 h 276"/>
                  <a:gd name="T88" fmla="*/ 30 w 398"/>
                  <a:gd name="T89" fmla="*/ 91 h 276"/>
                  <a:gd name="T90" fmla="*/ 65 w 398"/>
                  <a:gd name="T91" fmla="*/ 99 h 276"/>
                  <a:gd name="T92" fmla="*/ 62 w 398"/>
                  <a:gd name="T93" fmla="*/ 83 h 276"/>
                  <a:gd name="T94" fmla="*/ 46 w 398"/>
                  <a:gd name="T95" fmla="*/ 79 h 276"/>
                  <a:gd name="T96" fmla="*/ 16 w 398"/>
                  <a:gd name="T97" fmla="*/ 56 h 276"/>
                  <a:gd name="T98" fmla="*/ 53 w 398"/>
                  <a:gd name="T99" fmla="*/ 32 h 276"/>
                  <a:gd name="T100" fmla="*/ 94 w 398"/>
                  <a:gd name="T101" fmla="*/ 10 h 276"/>
                  <a:gd name="T102" fmla="*/ 122 w 398"/>
                  <a:gd name="T103" fmla="*/ 2 h 276"/>
                  <a:gd name="T104" fmla="*/ 135 w 398"/>
                  <a:gd name="T105" fmla="*/ 7 h 276"/>
                  <a:gd name="T106" fmla="*/ 164 w 398"/>
                  <a:gd name="T107" fmla="*/ 12 h 276"/>
                  <a:gd name="T108" fmla="*/ 190 w 398"/>
                  <a:gd name="T109" fmla="*/ 17 h 276"/>
                  <a:gd name="T110" fmla="*/ 239 w 398"/>
                  <a:gd name="T111" fmla="*/ 26 h 276"/>
                  <a:gd name="T112" fmla="*/ 278 w 398"/>
                  <a:gd name="T113" fmla="*/ 33 h 276"/>
                  <a:gd name="T114" fmla="*/ 308 w 398"/>
                  <a:gd name="T115" fmla="*/ 202 h 276"/>
                  <a:gd name="T116" fmla="*/ 336 w 398"/>
                  <a:gd name="T117" fmla="*/ 203 h 276"/>
                  <a:gd name="T118" fmla="*/ 364 w 398"/>
                  <a:gd name="T119" fmla="*/ 225 h 276"/>
                  <a:gd name="T120" fmla="*/ 392 w 398"/>
                  <a:gd name="T121" fmla="*/ 255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8" h="276">
                    <a:moveTo>
                      <a:pt x="398" y="258"/>
                    </a:moveTo>
                    <a:lnTo>
                      <a:pt x="398" y="261"/>
                    </a:lnTo>
                    <a:lnTo>
                      <a:pt x="397" y="262"/>
                    </a:lnTo>
                    <a:lnTo>
                      <a:pt x="397" y="265"/>
                    </a:lnTo>
                    <a:lnTo>
                      <a:pt x="398" y="268"/>
                    </a:lnTo>
                    <a:lnTo>
                      <a:pt x="398" y="269"/>
                    </a:lnTo>
                    <a:lnTo>
                      <a:pt x="397" y="272"/>
                    </a:lnTo>
                    <a:lnTo>
                      <a:pt x="395" y="273"/>
                    </a:lnTo>
                    <a:lnTo>
                      <a:pt x="394" y="275"/>
                    </a:lnTo>
                    <a:lnTo>
                      <a:pt x="393" y="276"/>
                    </a:lnTo>
                    <a:lnTo>
                      <a:pt x="391" y="274"/>
                    </a:lnTo>
                    <a:lnTo>
                      <a:pt x="392" y="276"/>
                    </a:lnTo>
                    <a:lnTo>
                      <a:pt x="391" y="274"/>
                    </a:lnTo>
                    <a:lnTo>
                      <a:pt x="389" y="276"/>
                    </a:lnTo>
                    <a:lnTo>
                      <a:pt x="388" y="275"/>
                    </a:lnTo>
                    <a:lnTo>
                      <a:pt x="388" y="274"/>
                    </a:lnTo>
                    <a:lnTo>
                      <a:pt x="389" y="272"/>
                    </a:lnTo>
                    <a:lnTo>
                      <a:pt x="391" y="273"/>
                    </a:lnTo>
                    <a:lnTo>
                      <a:pt x="392" y="272"/>
                    </a:lnTo>
                    <a:lnTo>
                      <a:pt x="392" y="269"/>
                    </a:lnTo>
                    <a:lnTo>
                      <a:pt x="391" y="272"/>
                    </a:lnTo>
                    <a:lnTo>
                      <a:pt x="387" y="272"/>
                    </a:lnTo>
                    <a:lnTo>
                      <a:pt x="389" y="269"/>
                    </a:lnTo>
                    <a:lnTo>
                      <a:pt x="392" y="268"/>
                    </a:lnTo>
                    <a:lnTo>
                      <a:pt x="389" y="269"/>
                    </a:lnTo>
                    <a:lnTo>
                      <a:pt x="388" y="267"/>
                    </a:lnTo>
                    <a:lnTo>
                      <a:pt x="391" y="264"/>
                    </a:lnTo>
                    <a:lnTo>
                      <a:pt x="389" y="265"/>
                    </a:lnTo>
                    <a:lnTo>
                      <a:pt x="388" y="263"/>
                    </a:lnTo>
                    <a:lnTo>
                      <a:pt x="391" y="263"/>
                    </a:lnTo>
                    <a:lnTo>
                      <a:pt x="388" y="262"/>
                    </a:lnTo>
                    <a:lnTo>
                      <a:pt x="389" y="261"/>
                    </a:lnTo>
                    <a:lnTo>
                      <a:pt x="388" y="262"/>
                    </a:lnTo>
                    <a:lnTo>
                      <a:pt x="386" y="261"/>
                    </a:lnTo>
                    <a:lnTo>
                      <a:pt x="385" y="258"/>
                    </a:lnTo>
                    <a:lnTo>
                      <a:pt x="383" y="258"/>
                    </a:lnTo>
                    <a:lnTo>
                      <a:pt x="381" y="259"/>
                    </a:lnTo>
                    <a:lnTo>
                      <a:pt x="380" y="261"/>
                    </a:lnTo>
                    <a:lnTo>
                      <a:pt x="380" y="262"/>
                    </a:lnTo>
                    <a:lnTo>
                      <a:pt x="378" y="264"/>
                    </a:lnTo>
                    <a:lnTo>
                      <a:pt x="377" y="263"/>
                    </a:lnTo>
                    <a:lnTo>
                      <a:pt x="377" y="265"/>
                    </a:lnTo>
                    <a:lnTo>
                      <a:pt x="376" y="265"/>
                    </a:lnTo>
                    <a:lnTo>
                      <a:pt x="375" y="263"/>
                    </a:lnTo>
                    <a:lnTo>
                      <a:pt x="375" y="262"/>
                    </a:lnTo>
                    <a:lnTo>
                      <a:pt x="377" y="262"/>
                    </a:lnTo>
                    <a:lnTo>
                      <a:pt x="376" y="261"/>
                    </a:lnTo>
                    <a:lnTo>
                      <a:pt x="377" y="258"/>
                    </a:lnTo>
                    <a:lnTo>
                      <a:pt x="377" y="256"/>
                    </a:lnTo>
                    <a:lnTo>
                      <a:pt x="381" y="256"/>
                    </a:lnTo>
                    <a:lnTo>
                      <a:pt x="380" y="256"/>
                    </a:lnTo>
                    <a:lnTo>
                      <a:pt x="377" y="255"/>
                    </a:lnTo>
                    <a:lnTo>
                      <a:pt x="377" y="253"/>
                    </a:lnTo>
                    <a:lnTo>
                      <a:pt x="376" y="253"/>
                    </a:lnTo>
                    <a:lnTo>
                      <a:pt x="375" y="251"/>
                    </a:lnTo>
                    <a:lnTo>
                      <a:pt x="374" y="250"/>
                    </a:lnTo>
                    <a:lnTo>
                      <a:pt x="375" y="248"/>
                    </a:lnTo>
                    <a:lnTo>
                      <a:pt x="372" y="248"/>
                    </a:lnTo>
                    <a:lnTo>
                      <a:pt x="372" y="247"/>
                    </a:lnTo>
                    <a:lnTo>
                      <a:pt x="370" y="247"/>
                    </a:lnTo>
                    <a:lnTo>
                      <a:pt x="368" y="245"/>
                    </a:lnTo>
                    <a:lnTo>
                      <a:pt x="369" y="242"/>
                    </a:lnTo>
                    <a:lnTo>
                      <a:pt x="366" y="244"/>
                    </a:lnTo>
                    <a:lnTo>
                      <a:pt x="365" y="241"/>
                    </a:lnTo>
                    <a:lnTo>
                      <a:pt x="363" y="242"/>
                    </a:lnTo>
                    <a:lnTo>
                      <a:pt x="362" y="241"/>
                    </a:lnTo>
                    <a:lnTo>
                      <a:pt x="363" y="240"/>
                    </a:lnTo>
                    <a:lnTo>
                      <a:pt x="364" y="240"/>
                    </a:lnTo>
                    <a:lnTo>
                      <a:pt x="365" y="239"/>
                    </a:lnTo>
                    <a:lnTo>
                      <a:pt x="362" y="239"/>
                    </a:lnTo>
                    <a:lnTo>
                      <a:pt x="362" y="236"/>
                    </a:lnTo>
                    <a:lnTo>
                      <a:pt x="360" y="235"/>
                    </a:lnTo>
                    <a:lnTo>
                      <a:pt x="360" y="233"/>
                    </a:lnTo>
                    <a:lnTo>
                      <a:pt x="362" y="234"/>
                    </a:lnTo>
                    <a:lnTo>
                      <a:pt x="364" y="234"/>
                    </a:lnTo>
                    <a:lnTo>
                      <a:pt x="366" y="236"/>
                    </a:lnTo>
                    <a:lnTo>
                      <a:pt x="365" y="235"/>
                    </a:lnTo>
                    <a:lnTo>
                      <a:pt x="365" y="234"/>
                    </a:lnTo>
                    <a:lnTo>
                      <a:pt x="363" y="234"/>
                    </a:lnTo>
                    <a:lnTo>
                      <a:pt x="362" y="233"/>
                    </a:lnTo>
                    <a:lnTo>
                      <a:pt x="360" y="230"/>
                    </a:lnTo>
                    <a:lnTo>
                      <a:pt x="365" y="230"/>
                    </a:lnTo>
                    <a:lnTo>
                      <a:pt x="360" y="230"/>
                    </a:lnTo>
                    <a:lnTo>
                      <a:pt x="360" y="231"/>
                    </a:lnTo>
                    <a:lnTo>
                      <a:pt x="358" y="230"/>
                    </a:lnTo>
                    <a:lnTo>
                      <a:pt x="360" y="229"/>
                    </a:lnTo>
                    <a:lnTo>
                      <a:pt x="362" y="228"/>
                    </a:lnTo>
                    <a:lnTo>
                      <a:pt x="359" y="229"/>
                    </a:lnTo>
                    <a:lnTo>
                      <a:pt x="359" y="227"/>
                    </a:lnTo>
                    <a:lnTo>
                      <a:pt x="357" y="229"/>
                    </a:lnTo>
                    <a:lnTo>
                      <a:pt x="356" y="227"/>
                    </a:lnTo>
                    <a:lnTo>
                      <a:pt x="356" y="225"/>
                    </a:lnTo>
                    <a:lnTo>
                      <a:pt x="357" y="223"/>
                    </a:lnTo>
                    <a:lnTo>
                      <a:pt x="359" y="220"/>
                    </a:lnTo>
                    <a:lnTo>
                      <a:pt x="357" y="220"/>
                    </a:lnTo>
                    <a:lnTo>
                      <a:pt x="356" y="223"/>
                    </a:lnTo>
                    <a:lnTo>
                      <a:pt x="356" y="224"/>
                    </a:lnTo>
                    <a:lnTo>
                      <a:pt x="354" y="225"/>
                    </a:lnTo>
                    <a:lnTo>
                      <a:pt x="352" y="224"/>
                    </a:lnTo>
                    <a:lnTo>
                      <a:pt x="351" y="225"/>
                    </a:lnTo>
                    <a:lnTo>
                      <a:pt x="349" y="224"/>
                    </a:lnTo>
                    <a:lnTo>
                      <a:pt x="351" y="223"/>
                    </a:lnTo>
                    <a:lnTo>
                      <a:pt x="348" y="223"/>
                    </a:lnTo>
                    <a:lnTo>
                      <a:pt x="348" y="222"/>
                    </a:lnTo>
                    <a:lnTo>
                      <a:pt x="347" y="219"/>
                    </a:lnTo>
                    <a:lnTo>
                      <a:pt x="346" y="218"/>
                    </a:lnTo>
                    <a:lnTo>
                      <a:pt x="347" y="216"/>
                    </a:lnTo>
                    <a:lnTo>
                      <a:pt x="346" y="214"/>
                    </a:lnTo>
                    <a:lnTo>
                      <a:pt x="346" y="216"/>
                    </a:lnTo>
                    <a:lnTo>
                      <a:pt x="345" y="216"/>
                    </a:lnTo>
                    <a:lnTo>
                      <a:pt x="343" y="213"/>
                    </a:lnTo>
                    <a:lnTo>
                      <a:pt x="343" y="209"/>
                    </a:lnTo>
                    <a:lnTo>
                      <a:pt x="342" y="209"/>
                    </a:lnTo>
                    <a:lnTo>
                      <a:pt x="342" y="207"/>
                    </a:lnTo>
                    <a:lnTo>
                      <a:pt x="341" y="208"/>
                    </a:lnTo>
                    <a:lnTo>
                      <a:pt x="340" y="207"/>
                    </a:lnTo>
                    <a:lnTo>
                      <a:pt x="341" y="209"/>
                    </a:lnTo>
                    <a:lnTo>
                      <a:pt x="342" y="211"/>
                    </a:lnTo>
                    <a:lnTo>
                      <a:pt x="341" y="209"/>
                    </a:lnTo>
                    <a:lnTo>
                      <a:pt x="341" y="212"/>
                    </a:lnTo>
                    <a:lnTo>
                      <a:pt x="342" y="213"/>
                    </a:lnTo>
                    <a:lnTo>
                      <a:pt x="342" y="216"/>
                    </a:lnTo>
                    <a:lnTo>
                      <a:pt x="343" y="218"/>
                    </a:lnTo>
                    <a:lnTo>
                      <a:pt x="345" y="219"/>
                    </a:lnTo>
                    <a:lnTo>
                      <a:pt x="345" y="225"/>
                    </a:lnTo>
                    <a:lnTo>
                      <a:pt x="343" y="225"/>
                    </a:lnTo>
                    <a:lnTo>
                      <a:pt x="342" y="224"/>
                    </a:lnTo>
                    <a:lnTo>
                      <a:pt x="341" y="222"/>
                    </a:lnTo>
                    <a:lnTo>
                      <a:pt x="339" y="223"/>
                    </a:lnTo>
                    <a:lnTo>
                      <a:pt x="337" y="223"/>
                    </a:lnTo>
                    <a:lnTo>
                      <a:pt x="337" y="220"/>
                    </a:lnTo>
                    <a:lnTo>
                      <a:pt x="336" y="219"/>
                    </a:lnTo>
                    <a:lnTo>
                      <a:pt x="335" y="217"/>
                    </a:lnTo>
                    <a:lnTo>
                      <a:pt x="336" y="216"/>
                    </a:lnTo>
                    <a:lnTo>
                      <a:pt x="337" y="216"/>
                    </a:lnTo>
                    <a:lnTo>
                      <a:pt x="336" y="214"/>
                    </a:lnTo>
                    <a:lnTo>
                      <a:pt x="334" y="213"/>
                    </a:lnTo>
                    <a:lnTo>
                      <a:pt x="334" y="217"/>
                    </a:lnTo>
                    <a:lnTo>
                      <a:pt x="331" y="216"/>
                    </a:lnTo>
                    <a:lnTo>
                      <a:pt x="330" y="214"/>
                    </a:lnTo>
                    <a:lnTo>
                      <a:pt x="328" y="213"/>
                    </a:lnTo>
                    <a:lnTo>
                      <a:pt x="326" y="214"/>
                    </a:lnTo>
                    <a:lnTo>
                      <a:pt x="325" y="213"/>
                    </a:lnTo>
                    <a:lnTo>
                      <a:pt x="325" y="214"/>
                    </a:lnTo>
                    <a:lnTo>
                      <a:pt x="324" y="216"/>
                    </a:lnTo>
                    <a:lnTo>
                      <a:pt x="328" y="216"/>
                    </a:lnTo>
                    <a:lnTo>
                      <a:pt x="330" y="218"/>
                    </a:lnTo>
                    <a:lnTo>
                      <a:pt x="333" y="219"/>
                    </a:lnTo>
                    <a:lnTo>
                      <a:pt x="335" y="222"/>
                    </a:lnTo>
                    <a:lnTo>
                      <a:pt x="334" y="223"/>
                    </a:lnTo>
                    <a:lnTo>
                      <a:pt x="329" y="223"/>
                    </a:lnTo>
                    <a:lnTo>
                      <a:pt x="331" y="223"/>
                    </a:lnTo>
                    <a:lnTo>
                      <a:pt x="329" y="223"/>
                    </a:lnTo>
                    <a:lnTo>
                      <a:pt x="329" y="225"/>
                    </a:lnTo>
                    <a:lnTo>
                      <a:pt x="326" y="223"/>
                    </a:lnTo>
                    <a:lnTo>
                      <a:pt x="325" y="223"/>
                    </a:lnTo>
                    <a:lnTo>
                      <a:pt x="320" y="220"/>
                    </a:lnTo>
                    <a:lnTo>
                      <a:pt x="318" y="218"/>
                    </a:lnTo>
                    <a:lnTo>
                      <a:pt x="316" y="217"/>
                    </a:lnTo>
                    <a:lnTo>
                      <a:pt x="316" y="216"/>
                    </a:lnTo>
                    <a:lnTo>
                      <a:pt x="313" y="214"/>
                    </a:lnTo>
                    <a:lnTo>
                      <a:pt x="312" y="213"/>
                    </a:lnTo>
                    <a:lnTo>
                      <a:pt x="310" y="212"/>
                    </a:lnTo>
                    <a:lnTo>
                      <a:pt x="308" y="212"/>
                    </a:lnTo>
                    <a:lnTo>
                      <a:pt x="306" y="211"/>
                    </a:lnTo>
                    <a:lnTo>
                      <a:pt x="305" y="209"/>
                    </a:lnTo>
                    <a:lnTo>
                      <a:pt x="302" y="208"/>
                    </a:lnTo>
                    <a:lnTo>
                      <a:pt x="303" y="207"/>
                    </a:lnTo>
                    <a:lnTo>
                      <a:pt x="299" y="207"/>
                    </a:lnTo>
                    <a:lnTo>
                      <a:pt x="297" y="206"/>
                    </a:lnTo>
                    <a:lnTo>
                      <a:pt x="296" y="206"/>
                    </a:lnTo>
                    <a:lnTo>
                      <a:pt x="299" y="203"/>
                    </a:lnTo>
                    <a:lnTo>
                      <a:pt x="297" y="201"/>
                    </a:lnTo>
                    <a:lnTo>
                      <a:pt x="299" y="199"/>
                    </a:lnTo>
                    <a:lnTo>
                      <a:pt x="300" y="200"/>
                    </a:lnTo>
                    <a:lnTo>
                      <a:pt x="300" y="202"/>
                    </a:lnTo>
                    <a:lnTo>
                      <a:pt x="301" y="203"/>
                    </a:lnTo>
                    <a:lnTo>
                      <a:pt x="301" y="202"/>
                    </a:lnTo>
                    <a:lnTo>
                      <a:pt x="302" y="200"/>
                    </a:lnTo>
                    <a:lnTo>
                      <a:pt x="303" y="201"/>
                    </a:lnTo>
                    <a:lnTo>
                      <a:pt x="301" y="200"/>
                    </a:lnTo>
                    <a:lnTo>
                      <a:pt x="299" y="197"/>
                    </a:lnTo>
                    <a:lnTo>
                      <a:pt x="296" y="200"/>
                    </a:lnTo>
                    <a:lnTo>
                      <a:pt x="294" y="201"/>
                    </a:lnTo>
                    <a:lnTo>
                      <a:pt x="293" y="200"/>
                    </a:lnTo>
                    <a:lnTo>
                      <a:pt x="291" y="201"/>
                    </a:lnTo>
                    <a:lnTo>
                      <a:pt x="293" y="201"/>
                    </a:lnTo>
                    <a:lnTo>
                      <a:pt x="291" y="202"/>
                    </a:lnTo>
                    <a:lnTo>
                      <a:pt x="285" y="202"/>
                    </a:lnTo>
                    <a:lnTo>
                      <a:pt x="283" y="201"/>
                    </a:lnTo>
                    <a:lnTo>
                      <a:pt x="281" y="201"/>
                    </a:lnTo>
                    <a:lnTo>
                      <a:pt x="279" y="200"/>
                    </a:lnTo>
                    <a:lnTo>
                      <a:pt x="281" y="199"/>
                    </a:lnTo>
                    <a:lnTo>
                      <a:pt x="281" y="196"/>
                    </a:lnTo>
                    <a:lnTo>
                      <a:pt x="278" y="196"/>
                    </a:lnTo>
                    <a:lnTo>
                      <a:pt x="279" y="197"/>
                    </a:lnTo>
                    <a:lnTo>
                      <a:pt x="277" y="199"/>
                    </a:lnTo>
                    <a:lnTo>
                      <a:pt x="276" y="199"/>
                    </a:lnTo>
                    <a:lnTo>
                      <a:pt x="273" y="197"/>
                    </a:lnTo>
                    <a:lnTo>
                      <a:pt x="270" y="197"/>
                    </a:lnTo>
                    <a:lnTo>
                      <a:pt x="267" y="196"/>
                    </a:lnTo>
                    <a:lnTo>
                      <a:pt x="264" y="196"/>
                    </a:lnTo>
                    <a:lnTo>
                      <a:pt x="261" y="197"/>
                    </a:lnTo>
                    <a:lnTo>
                      <a:pt x="255" y="197"/>
                    </a:lnTo>
                    <a:lnTo>
                      <a:pt x="253" y="199"/>
                    </a:lnTo>
                    <a:lnTo>
                      <a:pt x="250" y="197"/>
                    </a:lnTo>
                    <a:lnTo>
                      <a:pt x="248" y="195"/>
                    </a:lnTo>
                    <a:lnTo>
                      <a:pt x="245" y="195"/>
                    </a:lnTo>
                    <a:lnTo>
                      <a:pt x="244" y="194"/>
                    </a:lnTo>
                    <a:lnTo>
                      <a:pt x="243" y="194"/>
                    </a:lnTo>
                    <a:lnTo>
                      <a:pt x="243" y="191"/>
                    </a:lnTo>
                    <a:lnTo>
                      <a:pt x="239" y="191"/>
                    </a:lnTo>
                    <a:lnTo>
                      <a:pt x="237" y="192"/>
                    </a:lnTo>
                    <a:lnTo>
                      <a:pt x="236" y="191"/>
                    </a:lnTo>
                    <a:lnTo>
                      <a:pt x="233" y="190"/>
                    </a:lnTo>
                    <a:lnTo>
                      <a:pt x="232" y="190"/>
                    </a:lnTo>
                    <a:lnTo>
                      <a:pt x="235" y="188"/>
                    </a:lnTo>
                    <a:lnTo>
                      <a:pt x="228" y="188"/>
                    </a:lnTo>
                    <a:lnTo>
                      <a:pt x="230" y="186"/>
                    </a:lnTo>
                    <a:lnTo>
                      <a:pt x="227" y="186"/>
                    </a:lnTo>
                    <a:lnTo>
                      <a:pt x="226" y="188"/>
                    </a:lnTo>
                    <a:lnTo>
                      <a:pt x="224" y="186"/>
                    </a:lnTo>
                    <a:lnTo>
                      <a:pt x="226" y="186"/>
                    </a:lnTo>
                    <a:lnTo>
                      <a:pt x="227" y="185"/>
                    </a:lnTo>
                    <a:lnTo>
                      <a:pt x="230" y="184"/>
                    </a:lnTo>
                    <a:lnTo>
                      <a:pt x="227" y="185"/>
                    </a:lnTo>
                    <a:lnTo>
                      <a:pt x="226" y="185"/>
                    </a:lnTo>
                    <a:lnTo>
                      <a:pt x="224" y="184"/>
                    </a:lnTo>
                    <a:lnTo>
                      <a:pt x="224" y="183"/>
                    </a:lnTo>
                    <a:lnTo>
                      <a:pt x="225" y="181"/>
                    </a:lnTo>
                    <a:lnTo>
                      <a:pt x="227" y="180"/>
                    </a:lnTo>
                    <a:lnTo>
                      <a:pt x="228" y="180"/>
                    </a:lnTo>
                    <a:lnTo>
                      <a:pt x="225" y="180"/>
                    </a:lnTo>
                    <a:lnTo>
                      <a:pt x="224" y="181"/>
                    </a:lnTo>
                    <a:lnTo>
                      <a:pt x="221" y="183"/>
                    </a:lnTo>
                    <a:lnTo>
                      <a:pt x="218" y="183"/>
                    </a:lnTo>
                    <a:lnTo>
                      <a:pt x="216" y="184"/>
                    </a:lnTo>
                    <a:lnTo>
                      <a:pt x="215" y="183"/>
                    </a:lnTo>
                    <a:lnTo>
                      <a:pt x="215" y="180"/>
                    </a:lnTo>
                    <a:lnTo>
                      <a:pt x="214" y="181"/>
                    </a:lnTo>
                    <a:lnTo>
                      <a:pt x="214" y="184"/>
                    </a:lnTo>
                    <a:lnTo>
                      <a:pt x="210" y="184"/>
                    </a:lnTo>
                    <a:lnTo>
                      <a:pt x="210" y="181"/>
                    </a:lnTo>
                    <a:lnTo>
                      <a:pt x="213" y="179"/>
                    </a:lnTo>
                    <a:lnTo>
                      <a:pt x="212" y="179"/>
                    </a:lnTo>
                    <a:lnTo>
                      <a:pt x="210" y="180"/>
                    </a:lnTo>
                    <a:lnTo>
                      <a:pt x="208" y="181"/>
                    </a:lnTo>
                    <a:lnTo>
                      <a:pt x="207" y="183"/>
                    </a:lnTo>
                    <a:lnTo>
                      <a:pt x="207" y="185"/>
                    </a:lnTo>
                    <a:lnTo>
                      <a:pt x="203" y="185"/>
                    </a:lnTo>
                    <a:lnTo>
                      <a:pt x="204" y="185"/>
                    </a:lnTo>
                    <a:lnTo>
                      <a:pt x="203" y="186"/>
                    </a:lnTo>
                    <a:lnTo>
                      <a:pt x="206" y="186"/>
                    </a:lnTo>
                    <a:lnTo>
                      <a:pt x="206" y="188"/>
                    </a:lnTo>
                    <a:lnTo>
                      <a:pt x="207" y="186"/>
                    </a:lnTo>
                    <a:lnTo>
                      <a:pt x="208" y="188"/>
                    </a:lnTo>
                    <a:lnTo>
                      <a:pt x="207" y="189"/>
                    </a:lnTo>
                    <a:lnTo>
                      <a:pt x="208" y="189"/>
                    </a:lnTo>
                    <a:lnTo>
                      <a:pt x="210" y="190"/>
                    </a:lnTo>
                    <a:lnTo>
                      <a:pt x="207" y="194"/>
                    </a:lnTo>
                    <a:lnTo>
                      <a:pt x="208" y="195"/>
                    </a:lnTo>
                    <a:lnTo>
                      <a:pt x="206" y="196"/>
                    </a:lnTo>
                    <a:lnTo>
                      <a:pt x="206" y="199"/>
                    </a:lnTo>
                    <a:lnTo>
                      <a:pt x="199" y="199"/>
                    </a:lnTo>
                    <a:lnTo>
                      <a:pt x="199" y="196"/>
                    </a:lnTo>
                    <a:lnTo>
                      <a:pt x="198" y="197"/>
                    </a:lnTo>
                    <a:lnTo>
                      <a:pt x="197" y="200"/>
                    </a:lnTo>
                    <a:lnTo>
                      <a:pt x="196" y="197"/>
                    </a:lnTo>
                    <a:lnTo>
                      <a:pt x="195" y="196"/>
                    </a:lnTo>
                    <a:lnTo>
                      <a:pt x="196" y="197"/>
                    </a:lnTo>
                    <a:lnTo>
                      <a:pt x="193" y="200"/>
                    </a:lnTo>
                    <a:lnTo>
                      <a:pt x="193" y="201"/>
                    </a:lnTo>
                    <a:lnTo>
                      <a:pt x="192" y="200"/>
                    </a:lnTo>
                    <a:lnTo>
                      <a:pt x="191" y="200"/>
                    </a:lnTo>
                    <a:lnTo>
                      <a:pt x="192" y="202"/>
                    </a:lnTo>
                    <a:lnTo>
                      <a:pt x="190" y="201"/>
                    </a:lnTo>
                    <a:lnTo>
                      <a:pt x="189" y="203"/>
                    </a:lnTo>
                    <a:lnTo>
                      <a:pt x="186" y="206"/>
                    </a:lnTo>
                    <a:lnTo>
                      <a:pt x="186" y="203"/>
                    </a:lnTo>
                    <a:lnTo>
                      <a:pt x="185" y="206"/>
                    </a:lnTo>
                    <a:lnTo>
                      <a:pt x="183" y="205"/>
                    </a:lnTo>
                    <a:lnTo>
                      <a:pt x="183" y="207"/>
                    </a:lnTo>
                    <a:lnTo>
                      <a:pt x="180" y="208"/>
                    </a:lnTo>
                    <a:lnTo>
                      <a:pt x="180" y="209"/>
                    </a:lnTo>
                    <a:lnTo>
                      <a:pt x="178" y="209"/>
                    </a:lnTo>
                    <a:lnTo>
                      <a:pt x="175" y="208"/>
                    </a:lnTo>
                    <a:lnTo>
                      <a:pt x="178" y="209"/>
                    </a:lnTo>
                    <a:lnTo>
                      <a:pt x="174" y="209"/>
                    </a:lnTo>
                    <a:lnTo>
                      <a:pt x="172" y="211"/>
                    </a:lnTo>
                    <a:lnTo>
                      <a:pt x="170" y="209"/>
                    </a:lnTo>
                    <a:lnTo>
                      <a:pt x="168" y="209"/>
                    </a:lnTo>
                    <a:lnTo>
                      <a:pt x="169" y="208"/>
                    </a:lnTo>
                    <a:lnTo>
                      <a:pt x="170" y="206"/>
                    </a:lnTo>
                    <a:lnTo>
                      <a:pt x="173" y="206"/>
                    </a:lnTo>
                    <a:lnTo>
                      <a:pt x="174" y="205"/>
                    </a:lnTo>
                    <a:lnTo>
                      <a:pt x="176" y="205"/>
                    </a:lnTo>
                    <a:lnTo>
                      <a:pt x="178" y="202"/>
                    </a:lnTo>
                    <a:lnTo>
                      <a:pt x="179" y="201"/>
                    </a:lnTo>
                    <a:lnTo>
                      <a:pt x="176" y="202"/>
                    </a:lnTo>
                    <a:lnTo>
                      <a:pt x="175" y="202"/>
                    </a:lnTo>
                    <a:lnTo>
                      <a:pt x="173" y="203"/>
                    </a:lnTo>
                    <a:lnTo>
                      <a:pt x="172" y="203"/>
                    </a:lnTo>
                    <a:lnTo>
                      <a:pt x="169" y="202"/>
                    </a:lnTo>
                    <a:lnTo>
                      <a:pt x="170" y="200"/>
                    </a:lnTo>
                    <a:lnTo>
                      <a:pt x="172" y="199"/>
                    </a:lnTo>
                    <a:lnTo>
                      <a:pt x="173" y="196"/>
                    </a:lnTo>
                    <a:lnTo>
                      <a:pt x="174" y="195"/>
                    </a:lnTo>
                    <a:lnTo>
                      <a:pt x="174" y="192"/>
                    </a:lnTo>
                    <a:lnTo>
                      <a:pt x="175" y="191"/>
                    </a:lnTo>
                    <a:lnTo>
                      <a:pt x="176" y="189"/>
                    </a:lnTo>
                    <a:lnTo>
                      <a:pt x="175" y="188"/>
                    </a:lnTo>
                    <a:lnTo>
                      <a:pt x="178" y="185"/>
                    </a:lnTo>
                    <a:lnTo>
                      <a:pt x="180" y="184"/>
                    </a:lnTo>
                    <a:lnTo>
                      <a:pt x="181" y="183"/>
                    </a:lnTo>
                    <a:lnTo>
                      <a:pt x="184" y="183"/>
                    </a:lnTo>
                    <a:lnTo>
                      <a:pt x="185" y="181"/>
                    </a:lnTo>
                    <a:lnTo>
                      <a:pt x="186" y="183"/>
                    </a:lnTo>
                    <a:lnTo>
                      <a:pt x="189" y="184"/>
                    </a:lnTo>
                    <a:lnTo>
                      <a:pt x="191" y="183"/>
                    </a:lnTo>
                    <a:lnTo>
                      <a:pt x="195" y="183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196" y="183"/>
                    </a:lnTo>
                    <a:lnTo>
                      <a:pt x="195" y="183"/>
                    </a:lnTo>
                    <a:lnTo>
                      <a:pt x="192" y="181"/>
                    </a:lnTo>
                    <a:lnTo>
                      <a:pt x="191" y="180"/>
                    </a:lnTo>
                    <a:lnTo>
                      <a:pt x="189" y="180"/>
                    </a:lnTo>
                    <a:lnTo>
                      <a:pt x="190" y="178"/>
                    </a:lnTo>
                    <a:lnTo>
                      <a:pt x="191" y="177"/>
                    </a:lnTo>
                    <a:lnTo>
                      <a:pt x="196" y="174"/>
                    </a:lnTo>
                    <a:lnTo>
                      <a:pt x="192" y="174"/>
                    </a:lnTo>
                    <a:lnTo>
                      <a:pt x="190" y="177"/>
                    </a:lnTo>
                    <a:lnTo>
                      <a:pt x="190" y="178"/>
                    </a:lnTo>
                    <a:lnTo>
                      <a:pt x="185" y="178"/>
                    </a:lnTo>
                    <a:lnTo>
                      <a:pt x="184" y="177"/>
                    </a:lnTo>
                    <a:lnTo>
                      <a:pt x="181" y="178"/>
                    </a:lnTo>
                    <a:lnTo>
                      <a:pt x="180" y="179"/>
                    </a:lnTo>
                    <a:lnTo>
                      <a:pt x="178" y="180"/>
                    </a:lnTo>
                    <a:lnTo>
                      <a:pt x="176" y="181"/>
                    </a:lnTo>
                    <a:lnTo>
                      <a:pt x="174" y="181"/>
                    </a:lnTo>
                    <a:lnTo>
                      <a:pt x="173" y="183"/>
                    </a:lnTo>
                    <a:lnTo>
                      <a:pt x="172" y="183"/>
                    </a:lnTo>
                    <a:lnTo>
                      <a:pt x="172" y="185"/>
                    </a:lnTo>
                    <a:lnTo>
                      <a:pt x="169" y="186"/>
                    </a:lnTo>
                    <a:lnTo>
                      <a:pt x="167" y="189"/>
                    </a:lnTo>
                    <a:lnTo>
                      <a:pt x="164" y="190"/>
                    </a:lnTo>
                    <a:lnTo>
                      <a:pt x="164" y="192"/>
                    </a:lnTo>
                    <a:lnTo>
                      <a:pt x="163" y="194"/>
                    </a:lnTo>
                    <a:lnTo>
                      <a:pt x="161" y="194"/>
                    </a:lnTo>
                    <a:lnTo>
                      <a:pt x="162" y="196"/>
                    </a:lnTo>
                    <a:lnTo>
                      <a:pt x="162" y="197"/>
                    </a:lnTo>
                    <a:lnTo>
                      <a:pt x="161" y="200"/>
                    </a:lnTo>
                    <a:lnTo>
                      <a:pt x="156" y="200"/>
                    </a:lnTo>
                    <a:lnTo>
                      <a:pt x="157" y="201"/>
                    </a:lnTo>
                    <a:lnTo>
                      <a:pt x="156" y="203"/>
                    </a:lnTo>
                    <a:lnTo>
                      <a:pt x="155" y="203"/>
                    </a:lnTo>
                    <a:lnTo>
                      <a:pt x="153" y="202"/>
                    </a:lnTo>
                    <a:lnTo>
                      <a:pt x="152" y="203"/>
                    </a:lnTo>
                    <a:lnTo>
                      <a:pt x="151" y="203"/>
                    </a:lnTo>
                    <a:lnTo>
                      <a:pt x="150" y="205"/>
                    </a:lnTo>
                    <a:lnTo>
                      <a:pt x="149" y="207"/>
                    </a:lnTo>
                    <a:lnTo>
                      <a:pt x="145" y="211"/>
                    </a:lnTo>
                    <a:lnTo>
                      <a:pt x="145" y="213"/>
                    </a:lnTo>
                    <a:lnTo>
                      <a:pt x="147" y="212"/>
                    </a:lnTo>
                    <a:lnTo>
                      <a:pt x="150" y="212"/>
                    </a:lnTo>
                    <a:lnTo>
                      <a:pt x="151" y="213"/>
                    </a:lnTo>
                    <a:lnTo>
                      <a:pt x="153" y="214"/>
                    </a:lnTo>
                    <a:lnTo>
                      <a:pt x="155" y="216"/>
                    </a:lnTo>
                    <a:lnTo>
                      <a:pt x="152" y="218"/>
                    </a:lnTo>
                    <a:lnTo>
                      <a:pt x="150" y="219"/>
                    </a:lnTo>
                    <a:lnTo>
                      <a:pt x="149" y="220"/>
                    </a:lnTo>
                    <a:lnTo>
                      <a:pt x="146" y="222"/>
                    </a:lnTo>
                    <a:lnTo>
                      <a:pt x="146" y="223"/>
                    </a:lnTo>
                    <a:lnTo>
                      <a:pt x="144" y="224"/>
                    </a:lnTo>
                    <a:lnTo>
                      <a:pt x="146" y="224"/>
                    </a:lnTo>
                    <a:lnTo>
                      <a:pt x="145" y="225"/>
                    </a:lnTo>
                    <a:lnTo>
                      <a:pt x="144" y="228"/>
                    </a:lnTo>
                    <a:lnTo>
                      <a:pt x="143" y="227"/>
                    </a:lnTo>
                    <a:lnTo>
                      <a:pt x="141" y="227"/>
                    </a:lnTo>
                    <a:lnTo>
                      <a:pt x="140" y="229"/>
                    </a:lnTo>
                    <a:lnTo>
                      <a:pt x="138" y="228"/>
                    </a:lnTo>
                    <a:lnTo>
                      <a:pt x="137" y="229"/>
                    </a:lnTo>
                    <a:lnTo>
                      <a:pt x="135" y="231"/>
                    </a:lnTo>
                    <a:lnTo>
                      <a:pt x="131" y="231"/>
                    </a:lnTo>
                    <a:lnTo>
                      <a:pt x="131" y="234"/>
                    </a:lnTo>
                    <a:lnTo>
                      <a:pt x="129" y="234"/>
                    </a:lnTo>
                    <a:lnTo>
                      <a:pt x="128" y="236"/>
                    </a:lnTo>
                    <a:lnTo>
                      <a:pt x="126" y="236"/>
                    </a:lnTo>
                    <a:lnTo>
                      <a:pt x="124" y="237"/>
                    </a:lnTo>
                    <a:lnTo>
                      <a:pt x="122" y="237"/>
                    </a:lnTo>
                    <a:lnTo>
                      <a:pt x="121" y="239"/>
                    </a:lnTo>
                    <a:lnTo>
                      <a:pt x="123" y="239"/>
                    </a:lnTo>
                    <a:lnTo>
                      <a:pt x="123" y="241"/>
                    </a:lnTo>
                    <a:lnTo>
                      <a:pt x="121" y="244"/>
                    </a:lnTo>
                    <a:lnTo>
                      <a:pt x="120" y="244"/>
                    </a:lnTo>
                    <a:lnTo>
                      <a:pt x="118" y="245"/>
                    </a:lnTo>
                    <a:lnTo>
                      <a:pt x="116" y="245"/>
                    </a:lnTo>
                    <a:lnTo>
                      <a:pt x="115" y="246"/>
                    </a:lnTo>
                    <a:lnTo>
                      <a:pt x="112" y="246"/>
                    </a:lnTo>
                    <a:lnTo>
                      <a:pt x="111" y="247"/>
                    </a:lnTo>
                    <a:lnTo>
                      <a:pt x="111" y="250"/>
                    </a:lnTo>
                    <a:lnTo>
                      <a:pt x="110" y="250"/>
                    </a:lnTo>
                    <a:lnTo>
                      <a:pt x="108" y="248"/>
                    </a:lnTo>
                    <a:lnTo>
                      <a:pt x="106" y="250"/>
                    </a:lnTo>
                    <a:lnTo>
                      <a:pt x="108" y="251"/>
                    </a:lnTo>
                    <a:lnTo>
                      <a:pt x="105" y="251"/>
                    </a:lnTo>
                    <a:lnTo>
                      <a:pt x="104" y="252"/>
                    </a:lnTo>
                    <a:lnTo>
                      <a:pt x="101" y="252"/>
                    </a:lnTo>
                    <a:lnTo>
                      <a:pt x="99" y="255"/>
                    </a:lnTo>
                    <a:lnTo>
                      <a:pt x="100" y="253"/>
                    </a:lnTo>
                    <a:lnTo>
                      <a:pt x="103" y="255"/>
                    </a:lnTo>
                    <a:lnTo>
                      <a:pt x="101" y="256"/>
                    </a:lnTo>
                    <a:lnTo>
                      <a:pt x="104" y="256"/>
                    </a:lnTo>
                    <a:lnTo>
                      <a:pt x="103" y="257"/>
                    </a:lnTo>
                    <a:lnTo>
                      <a:pt x="100" y="257"/>
                    </a:lnTo>
                    <a:lnTo>
                      <a:pt x="99" y="256"/>
                    </a:lnTo>
                    <a:lnTo>
                      <a:pt x="99" y="258"/>
                    </a:lnTo>
                    <a:lnTo>
                      <a:pt x="98" y="259"/>
                    </a:lnTo>
                    <a:lnTo>
                      <a:pt x="94" y="259"/>
                    </a:lnTo>
                    <a:lnTo>
                      <a:pt x="93" y="261"/>
                    </a:lnTo>
                    <a:lnTo>
                      <a:pt x="91" y="262"/>
                    </a:lnTo>
                    <a:lnTo>
                      <a:pt x="89" y="263"/>
                    </a:lnTo>
                    <a:lnTo>
                      <a:pt x="89" y="264"/>
                    </a:lnTo>
                    <a:lnTo>
                      <a:pt x="88" y="263"/>
                    </a:lnTo>
                    <a:lnTo>
                      <a:pt x="88" y="261"/>
                    </a:lnTo>
                    <a:lnTo>
                      <a:pt x="86" y="262"/>
                    </a:lnTo>
                    <a:lnTo>
                      <a:pt x="85" y="262"/>
                    </a:lnTo>
                    <a:lnTo>
                      <a:pt x="83" y="264"/>
                    </a:lnTo>
                    <a:lnTo>
                      <a:pt x="81" y="264"/>
                    </a:lnTo>
                    <a:lnTo>
                      <a:pt x="80" y="265"/>
                    </a:lnTo>
                    <a:lnTo>
                      <a:pt x="78" y="264"/>
                    </a:lnTo>
                    <a:lnTo>
                      <a:pt x="77" y="265"/>
                    </a:lnTo>
                    <a:lnTo>
                      <a:pt x="72" y="268"/>
                    </a:lnTo>
                    <a:lnTo>
                      <a:pt x="69" y="268"/>
                    </a:lnTo>
                    <a:lnTo>
                      <a:pt x="70" y="267"/>
                    </a:lnTo>
                    <a:lnTo>
                      <a:pt x="71" y="264"/>
                    </a:lnTo>
                    <a:lnTo>
                      <a:pt x="69" y="264"/>
                    </a:lnTo>
                    <a:lnTo>
                      <a:pt x="68" y="265"/>
                    </a:lnTo>
                    <a:lnTo>
                      <a:pt x="66" y="268"/>
                    </a:lnTo>
                    <a:lnTo>
                      <a:pt x="64" y="270"/>
                    </a:lnTo>
                    <a:lnTo>
                      <a:pt x="65" y="272"/>
                    </a:lnTo>
                    <a:lnTo>
                      <a:pt x="63" y="272"/>
                    </a:lnTo>
                    <a:lnTo>
                      <a:pt x="62" y="273"/>
                    </a:lnTo>
                    <a:lnTo>
                      <a:pt x="59" y="273"/>
                    </a:lnTo>
                    <a:lnTo>
                      <a:pt x="59" y="270"/>
                    </a:lnTo>
                    <a:lnTo>
                      <a:pt x="58" y="269"/>
                    </a:lnTo>
                    <a:lnTo>
                      <a:pt x="58" y="273"/>
                    </a:lnTo>
                    <a:lnTo>
                      <a:pt x="57" y="274"/>
                    </a:lnTo>
                    <a:lnTo>
                      <a:pt x="54" y="274"/>
                    </a:lnTo>
                    <a:lnTo>
                      <a:pt x="52" y="272"/>
                    </a:lnTo>
                    <a:lnTo>
                      <a:pt x="52" y="275"/>
                    </a:lnTo>
                    <a:lnTo>
                      <a:pt x="49" y="276"/>
                    </a:lnTo>
                    <a:lnTo>
                      <a:pt x="51" y="274"/>
                    </a:lnTo>
                    <a:lnTo>
                      <a:pt x="51" y="273"/>
                    </a:lnTo>
                    <a:lnTo>
                      <a:pt x="53" y="270"/>
                    </a:lnTo>
                    <a:lnTo>
                      <a:pt x="56" y="270"/>
                    </a:lnTo>
                    <a:lnTo>
                      <a:pt x="59" y="267"/>
                    </a:lnTo>
                    <a:lnTo>
                      <a:pt x="60" y="264"/>
                    </a:lnTo>
                    <a:lnTo>
                      <a:pt x="63" y="262"/>
                    </a:lnTo>
                    <a:lnTo>
                      <a:pt x="65" y="261"/>
                    </a:lnTo>
                    <a:lnTo>
                      <a:pt x="68" y="261"/>
                    </a:lnTo>
                    <a:lnTo>
                      <a:pt x="69" y="259"/>
                    </a:lnTo>
                    <a:lnTo>
                      <a:pt x="75" y="259"/>
                    </a:lnTo>
                    <a:lnTo>
                      <a:pt x="75" y="261"/>
                    </a:lnTo>
                    <a:lnTo>
                      <a:pt x="77" y="263"/>
                    </a:lnTo>
                    <a:lnTo>
                      <a:pt x="77" y="261"/>
                    </a:lnTo>
                    <a:lnTo>
                      <a:pt x="78" y="261"/>
                    </a:lnTo>
                    <a:lnTo>
                      <a:pt x="81" y="262"/>
                    </a:lnTo>
                    <a:lnTo>
                      <a:pt x="82" y="261"/>
                    </a:lnTo>
                    <a:lnTo>
                      <a:pt x="78" y="261"/>
                    </a:lnTo>
                    <a:lnTo>
                      <a:pt x="81" y="256"/>
                    </a:lnTo>
                    <a:lnTo>
                      <a:pt x="85" y="252"/>
                    </a:lnTo>
                    <a:lnTo>
                      <a:pt x="87" y="251"/>
                    </a:lnTo>
                    <a:lnTo>
                      <a:pt x="88" y="250"/>
                    </a:lnTo>
                    <a:lnTo>
                      <a:pt x="91" y="248"/>
                    </a:lnTo>
                    <a:lnTo>
                      <a:pt x="92" y="248"/>
                    </a:lnTo>
                    <a:lnTo>
                      <a:pt x="94" y="247"/>
                    </a:lnTo>
                    <a:lnTo>
                      <a:pt x="95" y="246"/>
                    </a:lnTo>
                    <a:lnTo>
                      <a:pt x="98" y="247"/>
                    </a:lnTo>
                    <a:lnTo>
                      <a:pt x="99" y="246"/>
                    </a:lnTo>
                    <a:lnTo>
                      <a:pt x="99" y="244"/>
                    </a:lnTo>
                    <a:lnTo>
                      <a:pt x="100" y="241"/>
                    </a:lnTo>
                    <a:lnTo>
                      <a:pt x="101" y="240"/>
                    </a:lnTo>
                    <a:lnTo>
                      <a:pt x="104" y="239"/>
                    </a:lnTo>
                    <a:lnTo>
                      <a:pt x="105" y="237"/>
                    </a:lnTo>
                    <a:lnTo>
                      <a:pt x="108" y="236"/>
                    </a:lnTo>
                    <a:lnTo>
                      <a:pt x="109" y="235"/>
                    </a:lnTo>
                    <a:lnTo>
                      <a:pt x="109" y="231"/>
                    </a:lnTo>
                    <a:lnTo>
                      <a:pt x="110" y="229"/>
                    </a:lnTo>
                    <a:lnTo>
                      <a:pt x="110" y="227"/>
                    </a:lnTo>
                    <a:lnTo>
                      <a:pt x="112" y="227"/>
                    </a:lnTo>
                    <a:lnTo>
                      <a:pt x="110" y="224"/>
                    </a:lnTo>
                    <a:lnTo>
                      <a:pt x="111" y="223"/>
                    </a:lnTo>
                    <a:lnTo>
                      <a:pt x="112" y="220"/>
                    </a:lnTo>
                    <a:lnTo>
                      <a:pt x="116" y="217"/>
                    </a:lnTo>
                    <a:lnTo>
                      <a:pt x="116" y="214"/>
                    </a:lnTo>
                    <a:lnTo>
                      <a:pt x="115" y="216"/>
                    </a:lnTo>
                    <a:lnTo>
                      <a:pt x="112" y="216"/>
                    </a:lnTo>
                    <a:lnTo>
                      <a:pt x="111" y="217"/>
                    </a:lnTo>
                    <a:lnTo>
                      <a:pt x="109" y="218"/>
                    </a:lnTo>
                    <a:lnTo>
                      <a:pt x="106" y="218"/>
                    </a:lnTo>
                    <a:lnTo>
                      <a:pt x="105" y="219"/>
                    </a:lnTo>
                    <a:lnTo>
                      <a:pt x="103" y="219"/>
                    </a:lnTo>
                    <a:lnTo>
                      <a:pt x="101" y="217"/>
                    </a:lnTo>
                    <a:lnTo>
                      <a:pt x="100" y="217"/>
                    </a:lnTo>
                    <a:lnTo>
                      <a:pt x="100" y="214"/>
                    </a:lnTo>
                    <a:lnTo>
                      <a:pt x="101" y="213"/>
                    </a:lnTo>
                    <a:lnTo>
                      <a:pt x="100" y="214"/>
                    </a:lnTo>
                    <a:lnTo>
                      <a:pt x="98" y="216"/>
                    </a:lnTo>
                    <a:lnTo>
                      <a:pt x="98" y="217"/>
                    </a:lnTo>
                    <a:lnTo>
                      <a:pt x="97" y="219"/>
                    </a:lnTo>
                    <a:lnTo>
                      <a:pt x="98" y="220"/>
                    </a:lnTo>
                    <a:lnTo>
                      <a:pt x="97" y="223"/>
                    </a:lnTo>
                    <a:lnTo>
                      <a:pt x="95" y="223"/>
                    </a:lnTo>
                    <a:lnTo>
                      <a:pt x="94" y="220"/>
                    </a:lnTo>
                    <a:lnTo>
                      <a:pt x="92" y="218"/>
                    </a:lnTo>
                    <a:lnTo>
                      <a:pt x="91" y="216"/>
                    </a:lnTo>
                    <a:lnTo>
                      <a:pt x="89" y="214"/>
                    </a:lnTo>
                    <a:lnTo>
                      <a:pt x="87" y="216"/>
                    </a:lnTo>
                    <a:lnTo>
                      <a:pt x="86" y="217"/>
                    </a:lnTo>
                    <a:lnTo>
                      <a:pt x="82" y="213"/>
                    </a:lnTo>
                    <a:lnTo>
                      <a:pt x="80" y="213"/>
                    </a:lnTo>
                    <a:lnTo>
                      <a:pt x="77" y="216"/>
                    </a:lnTo>
                    <a:lnTo>
                      <a:pt x="75" y="216"/>
                    </a:lnTo>
                    <a:lnTo>
                      <a:pt x="74" y="217"/>
                    </a:lnTo>
                    <a:lnTo>
                      <a:pt x="71" y="217"/>
                    </a:lnTo>
                    <a:lnTo>
                      <a:pt x="69" y="219"/>
                    </a:lnTo>
                    <a:lnTo>
                      <a:pt x="66" y="220"/>
                    </a:lnTo>
                    <a:lnTo>
                      <a:pt x="65" y="219"/>
                    </a:lnTo>
                    <a:lnTo>
                      <a:pt x="63" y="219"/>
                    </a:lnTo>
                    <a:lnTo>
                      <a:pt x="65" y="218"/>
                    </a:lnTo>
                    <a:lnTo>
                      <a:pt x="66" y="217"/>
                    </a:lnTo>
                    <a:lnTo>
                      <a:pt x="66" y="216"/>
                    </a:lnTo>
                    <a:lnTo>
                      <a:pt x="65" y="213"/>
                    </a:lnTo>
                    <a:lnTo>
                      <a:pt x="64" y="212"/>
                    </a:lnTo>
                    <a:lnTo>
                      <a:pt x="64" y="208"/>
                    </a:lnTo>
                    <a:lnTo>
                      <a:pt x="66" y="207"/>
                    </a:lnTo>
                    <a:lnTo>
                      <a:pt x="66" y="205"/>
                    </a:lnTo>
                    <a:lnTo>
                      <a:pt x="65" y="203"/>
                    </a:lnTo>
                    <a:lnTo>
                      <a:pt x="64" y="201"/>
                    </a:lnTo>
                    <a:lnTo>
                      <a:pt x="63" y="200"/>
                    </a:lnTo>
                    <a:lnTo>
                      <a:pt x="62" y="197"/>
                    </a:lnTo>
                    <a:lnTo>
                      <a:pt x="59" y="197"/>
                    </a:lnTo>
                    <a:lnTo>
                      <a:pt x="58" y="199"/>
                    </a:lnTo>
                    <a:lnTo>
                      <a:pt x="54" y="199"/>
                    </a:lnTo>
                    <a:lnTo>
                      <a:pt x="53" y="200"/>
                    </a:lnTo>
                    <a:lnTo>
                      <a:pt x="51" y="200"/>
                    </a:lnTo>
                    <a:lnTo>
                      <a:pt x="49" y="201"/>
                    </a:lnTo>
                    <a:lnTo>
                      <a:pt x="43" y="201"/>
                    </a:lnTo>
                    <a:lnTo>
                      <a:pt x="41" y="200"/>
                    </a:lnTo>
                    <a:lnTo>
                      <a:pt x="42" y="199"/>
                    </a:lnTo>
                    <a:lnTo>
                      <a:pt x="40" y="197"/>
                    </a:lnTo>
                    <a:lnTo>
                      <a:pt x="36" y="194"/>
                    </a:lnTo>
                    <a:lnTo>
                      <a:pt x="35" y="194"/>
                    </a:lnTo>
                    <a:lnTo>
                      <a:pt x="34" y="192"/>
                    </a:lnTo>
                    <a:lnTo>
                      <a:pt x="31" y="191"/>
                    </a:lnTo>
                    <a:lnTo>
                      <a:pt x="33" y="190"/>
                    </a:lnTo>
                    <a:lnTo>
                      <a:pt x="29" y="190"/>
                    </a:lnTo>
                    <a:lnTo>
                      <a:pt x="30" y="188"/>
                    </a:lnTo>
                    <a:lnTo>
                      <a:pt x="31" y="188"/>
                    </a:lnTo>
                    <a:lnTo>
                      <a:pt x="33" y="185"/>
                    </a:lnTo>
                    <a:lnTo>
                      <a:pt x="33" y="184"/>
                    </a:lnTo>
                    <a:lnTo>
                      <a:pt x="30" y="183"/>
                    </a:lnTo>
                    <a:lnTo>
                      <a:pt x="33" y="181"/>
                    </a:lnTo>
                    <a:lnTo>
                      <a:pt x="30" y="179"/>
                    </a:lnTo>
                    <a:lnTo>
                      <a:pt x="29" y="181"/>
                    </a:lnTo>
                    <a:lnTo>
                      <a:pt x="26" y="180"/>
                    </a:lnTo>
                    <a:lnTo>
                      <a:pt x="26" y="179"/>
                    </a:lnTo>
                    <a:lnTo>
                      <a:pt x="25" y="177"/>
                    </a:lnTo>
                    <a:lnTo>
                      <a:pt x="23" y="177"/>
                    </a:lnTo>
                    <a:lnTo>
                      <a:pt x="24" y="174"/>
                    </a:lnTo>
                    <a:lnTo>
                      <a:pt x="23" y="173"/>
                    </a:lnTo>
                    <a:lnTo>
                      <a:pt x="22" y="173"/>
                    </a:lnTo>
                    <a:lnTo>
                      <a:pt x="20" y="172"/>
                    </a:lnTo>
                    <a:lnTo>
                      <a:pt x="23" y="172"/>
                    </a:lnTo>
                    <a:lnTo>
                      <a:pt x="24" y="170"/>
                    </a:lnTo>
                    <a:lnTo>
                      <a:pt x="23" y="170"/>
                    </a:lnTo>
                    <a:lnTo>
                      <a:pt x="22" y="169"/>
                    </a:lnTo>
                    <a:lnTo>
                      <a:pt x="23" y="169"/>
                    </a:lnTo>
                    <a:lnTo>
                      <a:pt x="25" y="168"/>
                    </a:lnTo>
                    <a:lnTo>
                      <a:pt x="25" y="164"/>
                    </a:lnTo>
                    <a:lnTo>
                      <a:pt x="26" y="163"/>
                    </a:lnTo>
                    <a:lnTo>
                      <a:pt x="28" y="161"/>
                    </a:lnTo>
                    <a:lnTo>
                      <a:pt x="29" y="160"/>
                    </a:lnTo>
                    <a:lnTo>
                      <a:pt x="31" y="158"/>
                    </a:lnTo>
                    <a:lnTo>
                      <a:pt x="33" y="157"/>
                    </a:lnTo>
                    <a:lnTo>
                      <a:pt x="35" y="156"/>
                    </a:lnTo>
                    <a:lnTo>
                      <a:pt x="34" y="155"/>
                    </a:lnTo>
                    <a:lnTo>
                      <a:pt x="34" y="152"/>
                    </a:lnTo>
                    <a:lnTo>
                      <a:pt x="35" y="150"/>
                    </a:lnTo>
                    <a:lnTo>
                      <a:pt x="39" y="146"/>
                    </a:lnTo>
                    <a:lnTo>
                      <a:pt x="41" y="145"/>
                    </a:lnTo>
                    <a:lnTo>
                      <a:pt x="42" y="145"/>
                    </a:lnTo>
                    <a:lnTo>
                      <a:pt x="45" y="146"/>
                    </a:lnTo>
                    <a:lnTo>
                      <a:pt x="46" y="146"/>
                    </a:lnTo>
                    <a:lnTo>
                      <a:pt x="47" y="149"/>
                    </a:lnTo>
                    <a:lnTo>
                      <a:pt x="53" y="149"/>
                    </a:lnTo>
                    <a:lnTo>
                      <a:pt x="54" y="147"/>
                    </a:lnTo>
                    <a:lnTo>
                      <a:pt x="57" y="146"/>
                    </a:lnTo>
                    <a:lnTo>
                      <a:pt x="59" y="144"/>
                    </a:lnTo>
                    <a:lnTo>
                      <a:pt x="60" y="141"/>
                    </a:lnTo>
                    <a:lnTo>
                      <a:pt x="63" y="141"/>
                    </a:lnTo>
                    <a:lnTo>
                      <a:pt x="64" y="142"/>
                    </a:lnTo>
                    <a:lnTo>
                      <a:pt x="68" y="142"/>
                    </a:lnTo>
                    <a:lnTo>
                      <a:pt x="70" y="141"/>
                    </a:lnTo>
                    <a:lnTo>
                      <a:pt x="72" y="141"/>
                    </a:lnTo>
                    <a:lnTo>
                      <a:pt x="77" y="136"/>
                    </a:lnTo>
                    <a:lnTo>
                      <a:pt x="76" y="135"/>
                    </a:lnTo>
                    <a:lnTo>
                      <a:pt x="76" y="133"/>
                    </a:lnTo>
                    <a:lnTo>
                      <a:pt x="75" y="132"/>
                    </a:lnTo>
                    <a:lnTo>
                      <a:pt x="75" y="129"/>
                    </a:lnTo>
                    <a:lnTo>
                      <a:pt x="72" y="128"/>
                    </a:lnTo>
                    <a:lnTo>
                      <a:pt x="70" y="125"/>
                    </a:lnTo>
                    <a:lnTo>
                      <a:pt x="70" y="124"/>
                    </a:lnTo>
                    <a:lnTo>
                      <a:pt x="75" y="124"/>
                    </a:lnTo>
                    <a:lnTo>
                      <a:pt x="76" y="123"/>
                    </a:lnTo>
                    <a:lnTo>
                      <a:pt x="76" y="119"/>
                    </a:lnTo>
                    <a:lnTo>
                      <a:pt x="74" y="118"/>
                    </a:lnTo>
                    <a:lnTo>
                      <a:pt x="71" y="118"/>
                    </a:lnTo>
                    <a:lnTo>
                      <a:pt x="70" y="121"/>
                    </a:lnTo>
                    <a:lnTo>
                      <a:pt x="68" y="119"/>
                    </a:lnTo>
                    <a:lnTo>
                      <a:pt x="66" y="121"/>
                    </a:lnTo>
                    <a:lnTo>
                      <a:pt x="64" y="121"/>
                    </a:lnTo>
                    <a:lnTo>
                      <a:pt x="63" y="122"/>
                    </a:lnTo>
                    <a:lnTo>
                      <a:pt x="60" y="123"/>
                    </a:lnTo>
                    <a:lnTo>
                      <a:pt x="57" y="127"/>
                    </a:lnTo>
                    <a:lnTo>
                      <a:pt x="54" y="124"/>
                    </a:lnTo>
                    <a:lnTo>
                      <a:pt x="52" y="123"/>
                    </a:lnTo>
                    <a:lnTo>
                      <a:pt x="49" y="123"/>
                    </a:lnTo>
                    <a:lnTo>
                      <a:pt x="52" y="124"/>
                    </a:lnTo>
                    <a:lnTo>
                      <a:pt x="53" y="124"/>
                    </a:lnTo>
                    <a:lnTo>
                      <a:pt x="52" y="127"/>
                    </a:lnTo>
                    <a:lnTo>
                      <a:pt x="51" y="124"/>
                    </a:lnTo>
                    <a:lnTo>
                      <a:pt x="48" y="124"/>
                    </a:lnTo>
                    <a:lnTo>
                      <a:pt x="47" y="123"/>
                    </a:lnTo>
                    <a:lnTo>
                      <a:pt x="40" y="123"/>
                    </a:lnTo>
                    <a:lnTo>
                      <a:pt x="39" y="124"/>
                    </a:lnTo>
                    <a:lnTo>
                      <a:pt x="36" y="124"/>
                    </a:lnTo>
                    <a:lnTo>
                      <a:pt x="34" y="125"/>
                    </a:lnTo>
                    <a:lnTo>
                      <a:pt x="31" y="125"/>
                    </a:lnTo>
                    <a:lnTo>
                      <a:pt x="30" y="124"/>
                    </a:lnTo>
                    <a:lnTo>
                      <a:pt x="24" y="124"/>
                    </a:lnTo>
                    <a:lnTo>
                      <a:pt x="22" y="123"/>
                    </a:lnTo>
                    <a:lnTo>
                      <a:pt x="20" y="123"/>
                    </a:lnTo>
                    <a:lnTo>
                      <a:pt x="18" y="122"/>
                    </a:lnTo>
                    <a:lnTo>
                      <a:pt x="17" y="121"/>
                    </a:lnTo>
                    <a:lnTo>
                      <a:pt x="18" y="118"/>
                    </a:lnTo>
                    <a:lnTo>
                      <a:pt x="17" y="117"/>
                    </a:lnTo>
                    <a:lnTo>
                      <a:pt x="16" y="117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3" y="113"/>
                    </a:lnTo>
                    <a:lnTo>
                      <a:pt x="14" y="114"/>
                    </a:lnTo>
                    <a:lnTo>
                      <a:pt x="17" y="113"/>
                    </a:lnTo>
                    <a:lnTo>
                      <a:pt x="18" y="112"/>
                    </a:lnTo>
                    <a:lnTo>
                      <a:pt x="17" y="111"/>
                    </a:lnTo>
                    <a:lnTo>
                      <a:pt x="14" y="111"/>
                    </a:lnTo>
                    <a:lnTo>
                      <a:pt x="12" y="110"/>
                    </a:lnTo>
                    <a:lnTo>
                      <a:pt x="7" y="110"/>
                    </a:lnTo>
                    <a:lnTo>
                      <a:pt x="6" y="108"/>
                    </a:lnTo>
                    <a:lnTo>
                      <a:pt x="1" y="106"/>
                    </a:lnTo>
                    <a:lnTo>
                      <a:pt x="0" y="105"/>
                    </a:lnTo>
                    <a:lnTo>
                      <a:pt x="1" y="104"/>
                    </a:lnTo>
                    <a:lnTo>
                      <a:pt x="3" y="102"/>
                    </a:lnTo>
                    <a:lnTo>
                      <a:pt x="5" y="102"/>
                    </a:lnTo>
                    <a:lnTo>
                      <a:pt x="10" y="100"/>
                    </a:lnTo>
                    <a:lnTo>
                      <a:pt x="11" y="100"/>
                    </a:lnTo>
                    <a:lnTo>
                      <a:pt x="13" y="99"/>
                    </a:lnTo>
                    <a:lnTo>
                      <a:pt x="14" y="97"/>
                    </a:lnTo>
                    <a:lnTo>
                      <a:pt x="19" y="95"/>
                    </a:lnTo>
                    <a:lnTo>
                      <a:pt x="22" y="95"/>
                    </a:lnTo>
                    <a:lnTo>
                      <a:pt x="24" y="94"/>
                    </a:lnTo>
                    <a:lnTo>
                      <a:pt x="25" y="93"/>
                    </a:lnTo>
                    <a:lnTo>
                      <a:pt x="28" y="91"/>
                    </a:lnTo>
                    <a:lnTo>
                      <a:pt x="30" y="91"/>
                    </a:lnTo>
                    <a:lnTo>
                      <a:pt x="33" y="90"/>
                    </a:lnTo>
                    <a:lnTo>
                      <a:pt x="35" y="90"/>
                    </a:lnTo>
                    <a:lnTo>
                      <a:pt x="36" y="89"/>
                    </a:lnTo>
                    <a:lnTo>
                      <a:pt x="47" y="89"/>
                    </a:lnTo>
                    <a:lnTo>
                      <a:pt x="46" y="89"/>
                    </a:lnTo>
                    <a:lnTo>
                      <a:pt x="46" y="90"/>
                    </a:lnTo>
                    <a:lnTo>
                      <a:pt x="45" y="93"/>
                    </a:lnTo>
                    <a:lnTo>
                      <a:pt x="45" y="94"/>
                    </a:lnTo>
                    <a:lnTo>
                      <a:pt x="43" y="95"/>
                    </a:lnTo>
                    <a:lnTo>
                      <a:pt x="41" y="95"/>
                    </a:lnTo>
                    <a:lnTo>
                      <a:pt x="43" y="95"/>
                    </a:lnTo>
                    <a:lnTo>
                      <a:pt x="45" y="96"/>
                    </a:lnTo>
                    <a:lnTo>
                      <a:pt x="47" y="97"/>
                    </a:lnTo>
                    <a:lnTo>
                      <a:pt x="63" y="97"/>
                    </a:lnTo>
                    <a:lnTo>
                      <a:pt x="65" y="99"/>
                    </a:lnTo>
                    <a:lnTo>
                      <a:pt x="70" y="94"/>
                    </a:lnTo>
                    <a:lnTo>
                      <a:pt x="72" y="95"/>
                    </a:lnTo>
                    <a:lnTo>
                      <a:pt x="75" y="95"/>
                    </a:lnTo>
                    <a:lnTo>
                      <a:pt x="74" y="94"/>
                    </a:lnTo>
                    <a:lnTo>
                      <a:pt x="71" y="93"/>
                    </a:lnTo>
                    <a:lnTo>
                      <a:pt x="70" y="93"/>
                    </a:lnTo>
                    <a:lnTo>
                      <a:pt x="68" y="91"/>
                    </a:lnTo>
                    <a:lnTo>
                      <a:pt x="65" y="93"/>
                    </a:lnTo>
                    <a:lnTo>
                      <a:pt x="65" y="90"/>
                    </a:lnTo>
                    <a:lnTo>
                      <a:pt x="63" y="88"/>
                    </a:lnTo>
                    <a:lnTo>
                      <a:pt x="60" y="86"/>
                    </a:lnTo>
                    <a:lnTo>
                      <a:pt x="59" y="86"/>
                    </a:lnTo>
                    <a:lnTo>
                      <a:pt x="58" y="84"/>
                    </a:lnTo>
                    <a:lnTo>
                      <a:pt x="59" y="83"/>
                    </a:lnTo>
                    <a:lnTo>
                      <a:pt x="62" y="83"/>
                    </a:lnTo>
                    <a:lnTo>
                      <a:pt x="64" y="85"/>
                    </a:lnTo>
                    <a:lnTo>
                      <a:pt x="63" y="86"/>
                    </a:lnTo>
                    <a:lnTo>
                      <a:pt x="64" y="89"/>
                    </a:lnTo>
                    <a:lnTo>
                      <a:pt x="69" y="91"/>
                    </a:lnTo>
                    <a:lnTo>
                      <a:pt x="70" y="90"/>
                    </a:lnTo>
                    <a:lnTo>
                      <a:pt x="65" y="85"/>
                    </a:lnTo>
                    <a:lnTo>
                      <a:pt x="66" y="83"/>
                    </a:lnTo>
                    <a:lnTo>
                      <a:pt x="68" y="82"/>
                    </a:lnTo>
                    <a:lnTo>
                      <a:pt x="66" y="80"/>
                    </a:lnTo>
                    <a:lnTo>
                      <a:pt x="63" y="80"/>
                    </a:lnTo>
                    <a:lnTo>
                      <a:pt x="60" y="82"/>
                    </a:lnTo>
                    <a:lnTo>
                      <a:pt x="59" y="80"/>
                    </a:lnTo>
                    <a:lnTo>
                      <a:pt x="51" y="80"/>
                    </a:lnTo>
                    <a:lnTo>
                      <a:pt x="48" y="79"/>
                    </a:lnTo>
                    <a:lnTo>
                      <a:pt x="46" y="79"/>
                    </a:lnTo>
                    <a:lnTo>
                      <a:pt x="46" y="77"/>
                    </a:lnTo>
                    <a:lnTo>
                      <a:pt x="43" y="72"/>
                    </a:lnTo>
                    <a:lnTo>
                      <a:pt x="42" y="71"/>
                    </a:lnTo>
                    <a:lnTo>
                      <a:pt x="37" y="68"/>
                    </a:lnTo>
                    <a:lnTo>
                      <a:pt x="36" y="67"/>
                    </a:lnTo>
                    <a:lnTo>
                      <a:pt x="34" y="66"/>
                    </a:lnTo>
                    <a:lnTo>
                      <a:pt x="33" y="65"/>
                    </a:lnTo>
                    <a:lnTo>
                      <a:pt x="30" y="63"/>
                    </a:lnTo>
                    <a:lnTo>
                      <a:pt x="29" y="62"/>
                    </a:lnTo>
                    <a:lnTo>
                      <a:pt x="26" y="62"/>
                    </a:lnTo>
                    <a:lnTo>
                      <a:pt x="22" y="60"/>
                    </a:lnTo>
                    <a:lnTo>
                      <a:pt x="20" y="58"/>
                    </a:lnTo>
                    <a:lnTo>
                      <a:pt x="18" y="57"/>
                    </a:lnTo>
                    <a:lnTo>
                      <a:pt x="13" y="57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9" y="55"/>
                    </a:lnTo>
                    <a:lnTo>
                      <a:pt x="19" y="52"/>
                    </a:lnTo>
                    <a:lnTo>
                      <a:pt x="20" y="50"/>
                    </a:lnTo>
                    <a:lnTo>
                      <a:pt x="20" y="47"/>
                    </a:lnTo>
                    <a:lnTo>
                      <a:pt x="34" y="47"/>
                    </a:lnTo>
                    <a:lnTo>
                      <a:pt x="36" y="46"/>
                    </a:lnTo>
                    <a:lnTo>
                      <a:pt x="41" y="46"/>
                    </a:lnTo>
                    <a:lnTo>
                      <a:pt x="43" y="45"/>
                    </a:lnTo>
                    <a:lnTo>
                      <a:pt x="45" y="45"/>
                    </a:lnTo>
                    <a:lnTo>
                      <a:pt x="48" y="41"/>
                    </a:lnTo>
                    <a:lnTo>
                      <a:pt x="51" y="40"/>
                    </a:lnTo>
                    <a:lnTo>
                      <a:pt x="52" y="38"/>
                    </a:lnTo>
                    <a:lnTo>
                      <a:pt x="52" y="33"/>
                    </a:lnTo>
                    <a:lnTo>
                      <a:pt x="53" y="32"/>
                    </a:lnTo>
                    <a:lnTo>
                      <a:pt x="54" y="29"/>
                    </a:lnTo>
                    <a:lnTo>
                      <a:pt x="60" y="23"/>
                    </a:lnTo>
                    <a:lnTo>
                      <a:pt x="63" y="22"/>
                    </a:lnTo>
                    <a:lnTo>
                      <a:pt x="64" y="21"/>
                    </a:lnTo>
                    <a:lnTo>
                      <a:pt x="72" y="21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80" y="17"/>
                    </a:lnTo>
                    <a:lnTo>
                      <a:pt x="82" y="16"/>
                    </a:lnTo>
                    <a:lnTo>
                      <a:pt x="83" y="15"/>
                    </a:lnTo>
                    <a:lnTo>
                      <a:pt x="86" y="13"/>
                    </a:lnTo>
                    <a:lnTo>
                      <a:pt x="87" y="12"/>
                    </a:lnTo>
                    <a:lnTo>
                      <a:pt x="89" y="11"/>
                    </a:lnTo>
                    <a:lnTo>
                      <a:pt x="92" y="11"/>
                    </a:lnTo>
                    <a:lnTo>
                      <a:pt x="94" y="10"/>
                    </a:lnTo>
                    <a:lnTo>
                      <a:pt x="95" y="11"/>
                    </a:lnTo>
                    <a:lnTo>
                      <a:pt x="98" y="12"/>
                    </a:lnTo>
                    <a:lnTo>
                      <a:pt x="100" y="11"/>
                    </a:lnTo>
                    <a:lnTo>
                      <a:pt x="106" y="11"/>
                    </a:lnTo>
                    <a:lnTo>
                      <a:pt x="108" y="10"/>
                    </a:lnTo>
                    <a:lnTo>
                      <a:pt x="110" y="9"/>
                    </a:lnTo>
                    <a:lnTo>
                      <a:pt x="111" y="7"/>
                    </a:lnTo>
                    <a:lnTo>
                      <a:pt x="114" y="7"/>
                    </a:lnTo>
                    <a:lnTo>
                      <a:pt x="115" y="5"/>
                    </a:lnTo>
                    <a:lnTo>
                      <a:pt x="116" y="4"/>
                    </a:lnTo>
                    <a:lnTo>
                      <a:pt x="118" y="2"/>
                    </a:lnTo>
                    <a:lnTo>
                      <a:pt x="120" y="1"/>
                    </a:lnTo>
                    <a:lnTo>
                      <a:pt x="122" y="0"/>
                    </a:lnTo>
                    <a:lnTo>
                      <a:pt x="120" y="1"/>
                    </a:lnTo>
                    <a:lnTo>
                      <a:pt x="122" y="2"/>
                    </a:lnTo>
                    <a:lnTo>
                      <a:pt x="126" y="2"/>
                    </a:lnTo>
                    <a:lnTo>
                      <a:pt x="124" y="5"/>
                    </a:lnTo>
                    <a:lnTo>
                      <a:pt x="127" y="4"/>
                    </a:lnTo>
                    <a:lnTo>
                      <a:pt x="131" y="4"/>
                    </a:lnTo>
                    <a:lnTo>
                      <a:pt x="132" y="6"/>
                    </a:lnTo>
                    <a:lnTo>
                      <a:pt x="129" y="7"/>
                    </a:lnTo>
                    <a:lnTo>
                      <a:pt x="128" y="9"/>
                    </a:lnTo>
                    <a:lnTo>
                      <a:pt x="127" y="9"/>
                    </a:lnTo>
                    <a:lnTo>
                      <a:pt x="127" y="12"/>
                    </a:lnTo>
                    <a:lnTo>
                      <a:pt x="128" y="11"/>
                    </a:lnTo>
                    <a:lnTo>
                      <a:pt x="134" y="11"/>
                    </a:lnTo>
                    <a:lnTo>
                      <a:pt x="133" y="11"/>
                    </a:lnTo>
                    <a:lnTo>
                      <a:pt x="132" y="9"/>
                    </a:lnTo>
                    <a:lnTo>
                      <a:pt x="133" y="7"/>
                    </a:lnTo>
                    <a:lnTo>
                      <a:pt x="135" y="7"/>
                    </a:lnTo>
                    <a:lnTo>
                      <a:pt x="134" y="6"/>
                    </a:lnTo>
                    <a:lnTo>
                      <a:pt x="140" y="6"/>
                    </a:lnTo>
                    <a:lnTo>
                      <a:pt x="141" y="7"/>
                    </a:lnTo>
                    <a:lnTo>
                      <a:pt x="140" y="10"/>
                    </a:lnTo>
                    <a:lnTo>
                      <a:pt x="141" y="11"/>
                    </a:lnTo>
                    <a:lnTo>
                      <a:pt x="144" y="11"/>
                    </a:lnTo>
                    <a:lnTo>
                      <a:pt x="145" y="12"/>
                    </a:lnTo>
                    <a:lnTo>
                      <a:pt x="147" y="11"/>
                    </a:lnTo>
                    <a:lnTo>
                      <a:pt x="149" y="10"/>
                    </a:lnTo>
                    <a:lnTo>
                      <a:pt x="153" y="10"/>
                    </a:lnTo>
                    <a:lnTo>
                      <a:pt x="156" y="9"/>
                    </a:lnTo>
                    <a:lnTo>
                      <a:pt x="157" y="10"/>
                    </a:lnTo>
                    <a:lnTo>
                      <a:pt x="163" y="10"/>
                    </a:lnTo>
                    <a:lnTo>
                      <a:pt x="166" y="11"/>
                    </a:lnTo>
                    <a:lnTo>
                      <a:pt x="164" y="12"/>
                    </a:lnTo>
                    <a:lnTo>
                      <a:pt x="163" y="15"/>
                    </a:lnTo>
                    <a:lnTo>
                      <a:pt x="166" y="15"/>
                    </a:lnTo>
                    <a:lnTo>
                      <a:pt x="167" y="16"/>
                    </a:lnTo>
                    <a:lnTo>
                      <a:pt x="163" y="16"/>
                    </a:lnTo>
                    <a:lnTo>
                      <a:pt x="172" y="16"/>
                    </a:lnTo>
                    <a:lnTo>
                      <a:pt x="169" y="17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5" y="19"/>
                    </a:lnTo>
                    <a:lnTo>
                      <a:pt x="178" y="18"/>
                    </a:lnTo>
                    <a:lnTo>
                      <a:pt x="181" y="18"/>
                    </a:lnTo>
                    <a:lnTo>
                      <a:pt x="183" y="17"/>
                    </a:lnTo>
                    <a:lnTo>
                      <a:pt x="184" y="18"/>
                    </a:lnTo>
                    <a:lnTo>
                      <a:pt x="189" y="18"/>
                    </a:lnTo>
                    <a:lnTo>
                      <a:pt x="190" y="17"/>
                    </a:lnTo>
                    <a:lnTo>
                      <a:pt x="198" y="17"/>
                    </a:lnTo>
                    <a:lnTo>
                      <a:pt x="199" y="18"/>
                    </a:lnTo>
                    <a:lnTo>
                      <a:pt x="202" y="19"/>
                    </a:lnTo>
                    <a:lnTo>
                      <a:pt x="203" y="18"/>
                    </a:lnTo>
                    <a:lnTo>
                      <a:pt x="206" y="19"/>
                    </a:lnTo>
                    <a:lnTo>
                      <a:pt x="207" y="21"/>
                    </a:lnTo>
                    <a:lnTo>
                      <a:pt x="208" y="19"/>
                    </a:lnTo>
                    <a:lnTo>
                      <a:pt x="210" y="21"/>
                    </a:lnTo>
                    <a:lnTo>
                      <a:pt x="213" y="21"/>
                    </a:lnTo>
                    <a:lnTo>
                      <a:pt x="213" y="23"/>
                    </a:lnTo>
                    <a:lnTo>
                      <a:pt x="230" y="23"/>
                    </a:lnTo>
                    <a:lnTo>
                      <a:pt x="232" y="24"/>
                    </a:lnTo>
                    <a:lnTo>
                      <a:pt x="233" y="24"/>
                    </a:lnTo>
                    <a:lnTo>
                      <a:pt x="236" y="26"/>
                    </a:lnTo>
                    <a:lnTo>
                      <a:pt x="239" y="26"/>
                    </a:lnTo>
                    <a:lnTo>
                      <a:pt x="241" y="27"/>
                    </a:lnTo>
                    <a:lnTo>
                      <a:pt x="247" y="27"/>
                    </a:lnTo>
                    <a:lnTo>
                      <a:pt x="248" y="26"/>
                    </a:lnTo>
                    <a:lnTo>
                      <a:pt x="256" y="26"/>
                    </a:lnTo>
                    <a:lnTo>
                      <a:pt x="258" y="24"/>
                    </a:lnTo>
                    <a:lnTo>
                      <a:pt x="262" y="24"/>
                    </a:lnTo>
                    <a:lnTo>
                      <a:pt x="264" y="26"/>
                    </a:lnTo>
                    <a:lnTo>
                      <a:pt x="266" y="27"/>
                    </a:lnTo>
                    <a:lnTo>
                      <a:pt x="268" y="27"/>
                    </a:lnTo>
                    <a:lnTo>
                      <a:pt x="270" y="29"/>
                    </a:lnTo>
                    <a:lnTo>
                      <a:pt x="271" y="29"/>
                    </a:lnTo>
                    <a:lnTo>
                      <a:pt x="273" y="30"/>
                    </a:lnTo>
                    <a:lnTo>
                      <a:pt x="274" y="30"/>
                    </a:lnTo>
                    <a:lnTo>
                      <a:pt x="277" y="32"/>
                    </a:lnTo>
                    <a:lnTo>
                      <a:pt x="278" y="33"/>
                    </a:lnTo>
                    <a:lnTo>
                      <a:pt x="281" y="34"/>
                    </a:lnTo>
                    <a:lnTo>
                      <a:pt x="283" y="33"/>
                    </a:lnTo>
                    <a:lnTo>
                      <a:pt x="283" y="191"/>
                    </a:lnTo>
                    <a:lnTo>
                      <a:pt x="284" y="192"/>
                    </a:lnTo>
                    <a:lnTo>
                      <a:pt x="287" y="194"/>
                    </a:lnTo>
                    <a:lnTo>
                      <a:pt x="291" y="194"/>
                    </a:lnTo>
                    <a:lnTo>
                      <a:pt x="294" y="195"/>
                    </a:lnTo>
                    <a:lnTo>
                      <a:pt x="295" y="194"/>
                    </a:lnTo>
                    <a:lnTo>
                      <a:pt x="297" y="192"/>
                    </a:lnTo>
                    <a:lnTo>
                      <a:pt x="302" y="192"/>
                    </a:lnTo>
                    <a:lnTo>
                      <a:pt x="302" y="197"/>
                    </a:lnTo>
                    <a:lnTo>
                      <a:pt x="303" y="197"/>
                    </a:lnTo>
                    <a:lnTo>
                      <a:pt x="306" y="199"/>
                    </a:lnTo>
                    <a:lnTo>
                      <a:pt x="307" y="200"/>
                    </a:lnTo>
                    <a:lnTo>
                      <a:pt x="308" y="202"/>
                    </a:lnTo>
                    <a:lnTo>
                      <a:pt x="311" y="203"/>
                    </a:lnTo>
                    <a:lnTo>
                      <a:pt x="312" y="205"/>
                    </a:lnTo>
                    <a:lnTo>
                      <a:pt x="314" y="206"/>
                    </a:lnTo>
                    <a:lnTo>
                      <a:pt x="318" y="209"/>
                    </a:lnTo>
                    <a:lnTo>
                      <a:pt x="319" y="212"/>
                    </a:lnTo>
                    <a:lnTo>
                      <a:pt x="319" y="213"/>
                    </a:lnTo>
                    <a:lnTo>
                      <a:pt x="322" y="213"/>
                    </a:lnTo>
                    <a:lnTo>
                      <a:pt x="324" y="212"/>
                    </a:lnTo>
                    <a:lnTo>
                      <a:pt x="325" y="212"/>
                    </a:lnTo>
                    <a:lnTo>
                      <a:pt x="329" y="211"/>
                    </a:lnTo>
                    <a:lnTo>
                      <a:pt x="330" y="209"/>
                    </a:lnTo>
                    <a:lnTo>
                      <a:pt x="330" y="206"/>
                    </a:lnTo>
                    <a:lnTo>
                      <a:pt x="333" y="206"/>
                    </a:lnTo>
                    <a:lnTo>
                      <a:pt x="334" y="203"/>
                    </a:lnTo>
                    <a:lnTo>
                      <a:pt x="336" y="203"/>
                    </a:lnTo>
                    <a:lnTo>
                      <a:pt x="337" y="202"/>
                    </a:lnTo>
                    <a:lnTo>
                      <a:pt x="340" y="201"/>
                    </a:lnTo>
                    <a:lnTo>
                      <a:pt x="342" y="202"/>
                    </a:lnTo>
                    <a:lnTo>
                      <a:pt x="343" y="203"/>
                    </a:lnTo>
                    <a:lnTo>
                      <a:pt x="346" y="205"/>
                    </a:lnTo>
                    <a:lnTo>
                      <a:pt x="345" y="207"/>
                    </a:lnTo>
                    <a:lnTo>
                      <a:pt x="346" y="209"/>
                    </a:lnTo>
                    <a:lnTo>
                      <a:pt x="348" y="209"/>
                    </a:lnTo>
                    <a:lnTo>
                      <a:pt x="351" y="211"/>
                    </a:lnTo>
                    <a:lnTo>
                      <a:pt x="352" y="213"/>
                    </a:lnTo>
                    <a:lnTo>
                      <a:pt x="354" y="216"/>
                    </a:lnTo>
                    <a:lnTo>
                      <a:pt x="357" y="217"/>
                    </a:lnTo>
                    <a:lnTo>
                      <a:pt x="362" y="222"/>
                    </a:lnTo>
                    <a:lnTo>
                      <a:pt x="363" y="224"/>
                    </a:lnTo>
                    <a:lnTo>
                      <a:pt x="364" y="225"/>
                    </a:lnTo>
                    <a:lnTo>
                      <a:pt x="365" y="228"/>
                    </a:lnTo>
                    <a:lnTo>
                      <a:pt x="369" y="231"/>
                    </a:lnTo>
                    <a:lnTo>
                      <a:pt x="369" y="234"/>
                    </a:lnTo>
                    <a:lnTo>
                      <a:pt x="372" y="237"/>
                    </a:lnTo>
                    <a:lnTo>
                      <a:pt x="374" y="240"/>
                    </a:lnTo>
                    <a:lnTo>
                      <a:pt x="374" y="241"/>
                    </a:lnTo>
                    <a:lnTo>
                      <a:pt x="376" y="242"/>
                    </a:lnTo>
                    <a:lnTo>
                      <a:pt x="376" y="246"/>
                    </a:lnTo>
                    <a:lnTo>
                      <a:pt x="378" y="247"/>
                    </a:lnTo>
                    <a:lnTo>
                      <a:pt x="378" y="250"/>
                    </a:lnTo>
                    <a:lnTo>
                      <a:pt x="382" y="250"/>
                    </a:lnTo>
                    <a:lnTo>
                      <a:pt x="383" y="251"/>
                    </a:lnTo>
                    <a:lnTo>
                      <a:pt x="388" y="253"/>
                    </a:lnTo>
                    <a:lnTo>
                      <a:pt x="389" y="253"/>
                    </a:lnTo>
                    <a:lnTo>
                      <a:pt x="392" y="255"/>
                    </a:lnTo>
                    <a:lnTo>
                      <a:pt x="393" y="256"/>
                    </a:lnTo>
                    <a:lnTo>
                      <a:pt x="398" y="25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13" name="Freeform 1683"/>
              <p:cNvSpPr>
                <a:spLocks/>
              </p:cNvSpPr>
              <p:nvPr/>
            </p:nvSpPr>
            <p:spPr bwMode="auto">
              <a:xfrm>
                <a:off x="1408" y="1476"/>
                <a:ext cx="603" cy="297"/>
              </a:xfrm>
              <a:custGeom>
                <a:avLst/>
                <a:gdLst>
                  <a:gd name="T0" fmla="*/ 388 w 603"/>
                  <a:gd name="T1" fmla="*/ 55 h 297"/>
                  <a:gd name="T2" fmla="*/ 390 w 603"/>
                  <a:gd name="T3" fmla="*/ 61 h 297"/>
                  <a:gd name="T4" fmla="*/ 390 w 603"/>
                  <a:gd name="T5" fmla="*/ 101 h 297"/>
                  <a:gd name="T6" fmla="*/ 400 w 603"/>
                  <a:gd name="T7" fmla="*/ 68 h 297"/>
                  <a:gd name="T8" fmla="*/ 413 w 603"/>
                  <a:gd name="T9" fmla="*/ 50 h 297"/>
                  <a:gd name="T10" fmla="*/ 430 w 603"/>
                  <a:gd name="T11" fmla="*/ 68 h 297"/>
                  <a:gd name="T12" fmla="*/ 441 w 603"/>
                  <a:gd name="T13" fmla="*/ 88 h 297"/>
                  <a:gd name="T14" fmla="*/ 454 w 603"/>
                  <a:gd name="T15" fmla="*/ 99 h 297"/>
                  <a:gd name="T16" fmla="*/ 492 w 603"/>
                  <a:gd name="T17" fmla="*/ 81 h 297"/>
                  <a:gd name="T18" fmla="*/ 519 w 603"/>
                  <a:gd name="T19" fmla="*/ 59 h 297"/>
                  <a:gd name="T20" fmla="*/ 582 w 603"/>
                  <a:gd name="T21" fmla="*/ 29 h 297"/>
                  <a:gd name="T22" fmla="*/ 598 w 603"/>
                  <a:gd name="T23" fmla="*/ 61 h 297"/>
                  <a:gd name="T24" fmla="*/ 578 w 603"/>
                  <a:gd name="T25" fmla="*/ 71 h 297"/>
                  <a:gd name="T26" fmla="*/ 563 w 603"/>
                  <a:gd name="T27" fmla="*/ 87 h 297"/>
                  <a:gd name="T28" fmla="*/ 569 w 603"/>
                  <a:gd name="T29" fmla="*/ 101 h 297"/>
                  <a:gd name="T30" fmla="*/ 546 w 603"/>
                  <a:gd name="T31" fmla="*/ 105 h 297"/>
                  <a:gd name="T32" fmla="*/ 528 w 603"/>
                  <a:gd name="T33" fmla="*/ 123 h 297"/>
                  <a:gd name="T34" fmla="*/ 517 w 603"/>
                  <a:gd name="T35" fmla="*/ 143 h 297"/>
                  <a:gd name="T36" fmla="*/ 507 w 603"/>
                  <a:gd name="T37" fmla="*/ 141 h 297"/>
                  <a:gd name="T38" fmla="*/ 507 w 603"/>
                  <a:gd name="T39" fmla="*/ 127 h 297"/>
                  <a:gd name="T40" fmla="*/ 503 w 603"/>
                  <a:gd name="T41" fmla="*/ 144 h 297"/>
                  <a:gd name="T42" fmla="*/ 506 w 603"/>
                  <a:gd name="T43" fmla="*/ 148 h 297"/>
                  <a:gd name="T44" fmla="*/ 505 w 603"/>
                  <a:gd name="T45" fmla="*/ 156 h 297"/>
                  <a:gd name="T46" fmla="*/ 511 w 603"/>
                  <a:gd name="T47" fmla="*/ 169 h 297"/>
                  <a:gd name="T48" fmla="*/ 501 w 603"/>
                  <a:gd name="T49" fmla="*/ 169 h 297"/>
                  <a:gd name="T50" fmla="*/ 504 w 603"/>
                  <a:gd name="T51" fmla="*/ 177 h 297"/>
                  <a:gd name="T52" fmla="*/ 504 w 603"/>
                  <a:gd name="T53" fmla="*/ 184 h 297"/>
                  <a:gd name="T54" fmla="*/ 476 w 603"/>
                  <a:gd name="T55" fmla="*/ 200 h 297"/>
                  <a:gd name="T56" fmla="*/ 457 w 603"/>
                  <a:gd name="T57" fmla="*/ 216 h 297"/>
                  <a:gd name="T58" fmla="*/ 449 w 603"/>
                  <a:gd name="T59" fmla="*/ 227 h 297"/>
                  <a:gd name="T60" fmla="*/ 459 w 603"/>
                  <a:gd name="T61" fmla="*/ 254 h 297"/>
                  <a:gd name="T62" fmla="*/ 460 w 603"/>
                  <a:gd name="T63" fmla="*/ 297 h 297"/>
                  <a:gd name="T64" fmla="*/ 442 w 603"/>
                  <a:gd name="T65" fmla="*/ 275 h 297"/>
                  <a:gd name="T66" fmla="*/ 430 w 603"/>
                  <a:gd name="T67" fmla="*/ 244 h 297"/>
                  <a:gd name="T68" fmla="*/ 402 w 603"/>
                  <a:gd name="T69" fmla="*/ 236 h 297"/>
                  <a:gd name="T70" fmla="*/ 372 w 603"/>
                  <a:gd name="T71" fmla="*/ 236 h 297"/>
                  <a:gd name="T72" fmla="*/ 368 w 603"/>
                  <a:gd name="T73" fmla="*/ 244 h 297"/>
                  <a:gd name="T74" fmla="*/ 350 w 603"/>
                  <a:gd name="T75" fmla="*/ 247 h 297"/>
                  <a:gd name="T76" fmla="*/ 314 w 603"/>
                  <a:gd name="T77" fmla="*/ 244 h 297"/>
                  <a:gd name="T78" fmla="*/ 293 w 603"/>
                  <a:gd name="T79" fmla="*/ 255 h 297"/>
                  <a:gd name="T80" fmla="*/ 285 w 603"/>
                  <a:gd name="T81" fmla="*/ 271 h 297"/>
                  <a:gd name="T82" fmla="*/ 287 w 603"/>
                  <a:gd name="T83" fmla="*/ 286 h 297"/>
                  <a:gd name="T84" fmla="*/ 255 w 603"/>
                  <a:gd name="T85" fmla="*/ 260 h 297"/>
                  <a:gd name="T86" fmla="*/ 228 w 603"/>
                  <a:gd name="T87" fmla="*/ 247 h 297"/>
                  <a:gd name="T88" fmla="*/ 200 w 603"/>
                  <a:gd name="T89" fmla="*/ 228 h 297"/>
                  <a:gd name="T90" fmla="*/ 130 w 603"/>
                  <a:gd name="T91" fmla="*/ 221 h 297"/>
                  <a:gd name="T92" fmla="*/ 85 w 603"/>
                  <a:gd name="T93" fmla="*/ 211 h 297"/>
                  <a:gd name="T94" fmla="*/ 43 w 603"/>
                  <a:gd name="T95" fmla="*/ 185 h 297"/>
                  <a:gd name="T96" fmla="*/ 23 w 603"/>
                  <a:gd name="T97" fmla="*/ 150 h 297"/>
                  <a:gd name="T98" fmla="*/ 16 w 603"/>
                  <a:gd name="T99" fmla="*/ 140 h 297"/>
                  <a:gd name="T100" fmla="*/ 7 w 603"/>
                  <a:gd name="T101" fmla="*/ 106 h 297"/>
                  <a:gd name="T102" fmla="*/ 7 w 603"/>
                  <a:gd name="T103" fmla="*/ 42 h 297"/>
                  <a:gd name="T104" fmla="*/ 0 w 603"/>
                  <a:gd name="T105" fmla="*/ 15 h 297"/>
                  <a:gd name="T106" fmla="*/ 16 w 603"/>
                  <a:gd name="T107" fmla="*/ 27 h 297"/>
                  <a:gd name="T108" fmla="*/ 19 w 603"/>
                  <a:gd name="T109" fmla="*/ 29 h 297"/>
                  <a:gd name="T110" fmla="*/ 23 w 603"/>
                  <a:gd name="T111" fmla="*/ 14 h 297"/>
                  <a:gd name="T112" fmla="*/ 325 w 603"/>
                  <a:gd name="T113" fmla="*/ 11 h 297"/>
                  <a:gd name="T114" fmla="*/ 365 w 603"/>
                  <a:gd name="T115" fmla="*/ 20 h 297"/>
                  <a:gd name="T116" fmla="*/ 353 w 603"/>
                  <a:gd name="T117" fmla="*/ 32 h 297"/>
                  <a:gd name="T118" fmla="*/ 380 w 603"/>
                  <a:gd name="T119" fmla="*/ 29 h 297"/>
                  <a:gd name="T120" fmla="*/ 412 w 603"/>
                  <a:gd name="T121" fmla="*/ 34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03" h="297">
                    <a:moveTo>
                      <a:pt x="420" y="45"/>
                    </a:moveTo>
                    <a:lnTo>
                      <a:pt x="419" y="44"/>
                    </a:lnTo>
                    <a:lnTo>
                      <a:pt x="417" y="45"/>
                    </a:lnTo>
                    <a:lnTo>
                      <a:pt x="415" y="45"/>
                    </a:lnTo>
                    <a:lnTo>
                      <a:pt x="414" y="44"/>
                    </a:lnTo>
                    <a:lnTo>
                      <a:pt x="408" y="44"/>
                    </a:lnTo>
                    <a:lnTo>
                      <a:pt x="407" y="45"/>
                    </a:lnTo>
                    <a:lnTo>
                      <a:pt x="402" y="45"/>
                    </a:lnTo>
                    <a:lnTo>
                      <a:pt x="400" y="48"/>
                    </a:lnTo>
                    <a:lnTo>
                      <a:pt x="397" y="49"/>
                    </a:lnTo>
                    <a:lnTo>
                      <a:pt x="398" y="48"/>
                    </a:lnTo>
                    <a:lnTo>
                      <a:pt x="396" y="46"/>
                    </a:lnTo>
                    <a:lnTo>
                      <a:pt x="395" y="48"/>
                    </a:lnTo>
                    <a:lnTo>
                      <a:pt x="394" y="48"/>
                    </a:lnTo>
                    <a:lnTo>
                      <a:pt x="391" y="50"/>
                    </a:lnTo>
                    <a:lnTo>
                      <a:pt x="390" y="53"/>
                    </a:lnTo>
                    <a:lnTo>
                      <a:pt x="388" y="55"/>
                    </a:lnTo>
                    <a:lnTo>
                      <a:pt x="388" y="56"/>
                    </a:lnTo>
                    <a:lnTo>
                      <a:pt x="386" y="59"/>
                    </a:lnTo>
                    <a:lnTo>
                      <a:pt x="385" y="59"/>
                    </a:lnTo>
                    <a:lnTo>
                      <a:pt x="384" y="60"/>
                    </a:lnTo>
                    <a:lnTo>
                      <a:pt x="384" y="61"/>
                    </a:lnTo>
                    <a:lnTo>
                      <a:pt x="383" y="62"/>
                    </a:lnTo>
                    <a:lnTo>
                      <a:pt x="384" y="64"/>
                    </a:lnTo>
                    <a:lnTo>
                      <a:pt x="385" y="62"/>
                    </a:lnTo>
                    <a:lnTo>
                      <a:pt x="386" y="62"/>
                    </a:lnTo>
                    <a:lnTo>
                      <a:pt x="386" y="60"/>
                    </a:lnTo>
                    <a:lnTo>
                      <a:pt x="389" y="60"/>
                    </a:lnTo>
                    <a:lnTo>
                      <a:pt x="390" y="59"/>
                    </a:lnTo>
                    <a:lnTo>
                      <a:pt x="391" y="56"/>
                    </a:lnTo>
                    <a:lnTo>
                      <a:pt x="394" y="54"/>
                    </a:lnTo>
                    <a:lnTo>
                      <a:pt x="394" y="56"/>
                    </a:lnTo>
                    <a:lnTo>
                      <a:pt x="391" y="59"/>
                    </a:lnTo>
                    <a:lnTo>
                      <a:pt x="390" y="61"/>
                    </a:lnTo>
                    <a:lnTo>
                      <a:pt x="390" y="62"/>
                    </a:lnTo>
                    <a:lnTo>
                      <a:pt x="389" y="64"/>
                    </a:lnTo>
                    <a:lnTo>
                      <a:pt x="389" y="66"/>
                    </a:lnTo>
                    <a:lnTo>
                      <a:pt x="388" y="66"/>
                    </a:lnTo>
                    <a:lnTo>
                      <a:pt x="388" y="68"/>
                    </a:lnTo>
                    <a:lnTo>
                      <a:pt x="386" y="70"/>
                    </a:lnTo>
                    <a:lnTo>
                      <a:pt x="386" y="74"/>
                    </a:lnTo>
                    <a:lnTo>
                      <a:pt x="385" y="76"/>
                    </a:lnTo>
                    <a:lnTo>
                      <a:pt x="385" y="78"/>
                    </a:lnTo>
                    <a:lnTo>
                      <a:pt x="384" y="81"/>
                    </a:lnTo>
                    <a:lnTo>
                      <a:pt x="384" y="83"/>
                    </a:lnTo>
                    <a:lnTo>
                      <a:pt x="385" y="85"/>
                    </a:lnTo>
                    <a:lnTo>
                      <a:pt x="385" y="94"/>
                    </a:lnTo>
                    <a:lnTo>
                      <a:pt x="386" y="96"/>
                    </a:lnTo>
                    <a:lnTo>
                      <a:pt x="388" y="98"/>
                    </a:lnTo>
                    <a:lnTo>
                      <a:pt x="388" y="100"/>
                    </a:lnTo>
                    <a:lnTo>
                      <a:pt x="390" y="101"/>
                    </a:lnTo>
                    <a:lnTo>
                      <a:pt x="391" y="101"/>
                    </a:lnTo>
                    <a:lnTo>
                      <a:pt x="392" y="100"/>
                    </a:lnTo>
                    <a:lnTo>
                      <a:pt x="395" y="100"/>
                    </a:lnTo>
                    <a:lnTo>
                      <a:pt x="395" y="99"/>
                    </a:lnTo>
                    <a:lnTo>
                      <a:pt x="397" y="98"/>
                    </a:lnTo>
                    <a:lnTo>
                      <a:pt x="398" y="96"/>
                    </a:lnTo>
                    <a:lnTo>
                      <a:pt x="398" y="95"/>
                    </a:lnTo>
                    <a:lnTo>
                      <a:pt x="400" y="94"/>
                    </a:lnTo>
                    <a:lnTo>
                      <a:pt x="400" y="93"/>
                    </a:lnTo>
                    <a:lnTo>
                      <a:pt x="401" y="92"/>
                    </a:lnTo>
                    <a:lnTo>
                      <a:pt x="402" y="89"/>
                    </a:lnTo>
                    <a:lnTo>
                      <a:pt x="402" y="84"/>
                    </a:lnTo>
                    <a:lnTo>
                      <a:pt x="401" y="83"/>
                    </a:lnTo>
                    <a:lnTo>
                      <a:pt x="401" y="81"/>
                    </a:lnTo>
                    <a:lnTo>
                      <a:pt x="398" y="76"/>
                    </a:lnTo>
                    <a:lnTo>
                      <a:pt x="400" y="74"/>
                    </a:lnTo>
                    <a:lnTo>
                      <a:pt x="400" y="68"/>
                    </a:lnTo>
                    <a:lnTo>
                      <a:pt x="401" y="67"/>
                    </a:lnTo>
                    <a:lnTo>
                      <a:pt x="401" y="65"/>
                    </a:lnTo>
                    <a:lnTo>
                      <a:pt x="402" y="64"/>
                    </a:lnTo>
                    <a:lnTo>
                      <a:pt x="401" y="62"/>
                    </a:lnTo>
                    <a:lnTo>
                      <a:pt x="403" y="61"/>
                    </a:lnTo>
                    <a:lnTo>
                      <a:pt x="405" y="59"/>
                    </a:lnTo>
                    <a:lnTo>
                      <a:pt x="406" y="59"/>
                    </a:lnTo>
                    <a:lnTo>
                      <a:pt x="407" y="57"/>
                    </a:lnTo>
                    <a:lnTo>
                      <a:pt x="408" y="55"/>
                    </a:lnTo>
                    <a:lnTo>
                      <a:pt x="408" y="61"/>
                    </a:lnTo>
                    <a:lnTo>
                      <a:pt x="409" y="59"/>
                    </a:lnTo>
                    <a:lnTo>
                      <a:pt x="409" y="60"/>
                    </a:lnTo>
                    <a:lnTo>
                      <a:pt x="411" y="57"/>
                    </a:lnTo>
                    <a:lnTo>
                      <a:pt x="411" y="55"/>
                    </a:lnTo>
                    <a:lnTo>
                      <a:pt x="413" y="53"/>
                    </a:lnTo>
                    <a:lnTo>
                      <a:pt x="415" y="53"/>
                    </a:lnTo>
                    <a:lnTo>
                      <a:pt x="413" y="50"/>
                    </a:lnTo>
                    <a:lnTo>
                      <a:pt x="415" y="49"/>
                    </a:lnTo>
                    <a:lnTo>
                      <a:pt x="417" y="48"/>
                    </a:lnTo>
                    <a:lnTo>
                      <a:pt x="418" y="48"/>
                    </a:lnTo>
                    <a:lnTo>
                      <a:pt x="419" y="49"/>
                    </a:lnTo>
                    <a:lnTo>
                      <a:pt x="420" y="49"/>
                    </a:lnTo>
                    <a:lnTo>
                      <a:pt x="423" y="50"/>
                    </a:lnTo>
                    <a:lnTo>
                      <a:pt x="424" y="51"/>
                    </a:lnTo>
                    <a:lnTo>
                      <a:pt x="425" y="51"/>
                    </a:lnTo>
                    <a:lnTo>
                      <a:pt x="428" y="53"/>
                    </a:lnTo>
                    <a:lnTo>
                      <a:pt x="429" y="53"/>
                    </a:lnTo>
                    <a:lnTo>
                      <a:pt x="431" y="54"/>
                    </a:lnTo>
                    <a:lnTo>
                      <a:pt x="431" y="55"/>
                    </a:lnTo>
                    <a:lnTo>
                      <a:pt x="432" y="57"/>
                    </a:lnTo>
                    <a:lnTo>
                      <a:pt x="431" y="59"/>
                    </a:lnTo>
                    <a:lnTo>
                      <a:pt x="432" y="60"/>
                    </a:lnTo>
                    <a:lnTo>
                      <a:pt x="432" y="66"/>
                    </a:lnTo>
                    <a:lnTo>
                      <a:pt x="430" y="68"/>
                    </a:lnTo>
                    <a:lnTo>
                      <a:pt x="429" y="71"/>
                    </a:lnTo>
                    <a:lnTo>
                      <a:pt x="426" y="71"/>
                    </a:lnTo>
                    <a:lnTo>
                      <a:pt x="426" y="72"/>
                    </a:lnTo>
                    <a:lnTo>
                      <a:pt x="425" y="73"/>
                    </a:lnTo>
                    <a:lnTo>
                      <a:pt x="426" y="76"/>
                    </a:lnTo>
                    <a:lnTo>
                      <a:pt x="428" y="76"/>
                    </a:lnTo>
                    <a:lnTo>
                      <a:pt x="430" y="74"/>
                    </a:lnTo>
                    <a:lnTo>
                      <a:pt x="431" y="72"/>
                    </a:lnTo>
                    <a:lnTo>
                      <a:pt x="432" y="71"/>
                    </a:lnTo>
                    <a:lnTo>
                      <a:pt x="435" y="71"/>
                    </a:lnTo>
                    <a:lnTo>
                      <a:pt x="436" y="70"/>
                    </a:lnTo>
                    <a:lnTo>
                      <a:pt x="438" y="71"/>
                    </a:lnTo>
                    <a:lnTo>
                      <a:pt x="438" y="72"/>
                    </a:lnTo>
                    <a:lnTo>
                      <a:pt x="440" y="74"/>
                    </a:lnTo>
                    <a:lnTo>
                      <a:pt x="440" y="78"/>
                    </a:lnTo>
                    <a:lnTo>
                      <a:pt x="441" y="81"/>
                    </a:lnTo>
                    <a:lnTo>
                      <a:pt x="441" y="88"/>
                    </a:lnTo>
                    <a:lnTo>
                      <a:pt x="438" y="88"/>
                    </a:lnTo>
                    <a:lnTo>
                      <a:pt x="437" y="89"/>
                    </a:lnTo>
                    <a:lnTo>
                      <a:pt x="437" y="90"/>
                    </a:lnTo>
                    <a:lnTo>
                      <a:pt x="435" y="92"/>
                    </a:lnTo>
                    <a:lnTo>
                      <a:pt x="434" y="93"/>
                    </a:lnTo>
                    <a:lnTo>
                      <a:pt x="434" y="95"/>
                    </a:lnTo>
                    <a:lnTo>
                      <a:pt x="432" y="98"/>
                    </a:lnTo>
                    <a:lnTo>
                      <a:pt x="431" y="99"/>
                    </a:lnTo>
                    <a:lnTo>
                      <a:pt x="435" y="102"/>
                    </a:lnTo>
                    <a:lnTo>
                      <a:pt x="437" y="101"/>
                    </a:lnTo>
                    <a:lnTo>
                      <a:pt x="440" y="104"/>
                    </a:lnTo>
                    <a:lnTo>
                      <a:pt x="442" y="104"/>
                    </a:lnTo>
                    <a:lnTo>
                      <a:pt x="444" y="102"/>
                    </a:lnTo>
                    <a:lnTo>
                      <a:pt x="449" y="102"/>
                    </a:lnTo>
                    <a:lnTo>
                      <a:pt x="451" y="101"/>
                    </a:lnTo>
                    <a:lnTo>
                      <a:pt x="453" y="100"/>
                    </a:lnTo>
                    <a:lnTo>
                      <a:pt x="454" y="99"/>
                    </a:lnTo>
                    <a:lnTo>
                      <a:pt x="457" y="98"/>
                    </a:lnTo>
                    <a:lnTo>
                      <a:pt x="458" y="98"/>
                    </a:lnTo>
                    <a:lnTo>
                      <a:pt x="460" y="96"/>
                    </a:lnTo>
                    <a:lnTo>
                      <a:pt x="463" y="96"/>
                    </a:lnTo>
                    <a:lnTo>
                      <a:pt x="465" y="95"/>
                    </a:lnTo>
                    <a:lnTo>
                      <a:pt x="466" y="94"/>
                    </a:lnTo>
                    <a:lnTo>
                      <a:pt x="471" y="92"/>
                    </a:lnTo>
                    <a:lnTo>
                      <a:pt x="472" y="92"/>
                    </a:lnTo>
                    <a:lnTo>
                      <a:pt x="473" y="90"/>
                    </a:lnTo>
                    <a:lnTo>
                      <a:pt x="476" y="89"/>
                    </a:lnTo>
                    <a:lnTo>
                      <a:pt x="478" y="87"/>
                    </a:lnTo>
                    <a:lnTo>
                      <a:pt x="478" y="83"/>
                    </a:lnTo>
                    <a:lnTo>
                      <a:pt x="477" y="83"/>
                    </a:lnTo>
                    <a:lnTo>
                      <a:pt x="477" y="81"/>
                    </a:lnTo>
                    <a:lnTo>
                      <a:pt x="478" y="79"/>
                    </a:lnTo>
                    <a:lnTo>
                      <a:pt x="489" y="79"/>
                    </a:lnTo>
                    <a:lnTo>
                      <a:pt x="492" y="81"/>
                    </a:lnTo>
                    <a:lnTo>
                      <a:pt x="493" y="82"/>
                    </a:lnTo>
                    <a:lnTo>
                      <a:pt x="494" y="81"/>
                    </a:lnTo>
                    <a:lnTo>
                      <a:pt x="496" y="79"/>
                    </a:lnTo>
                    <a:lnTo>
                      <a:pt x="498" y="81"/>
                    </a:lnTo>
                    <a:lnTo>
                      <a:pt x="500" y="79"/>
                    </a:lnTo>
                    <a:lnTo>
                      <a:pt x="501" y="79"/>
                    </a:lnTo>
                    <a:lnTo>
                      <a:pt x="504" y="77"/>
                    </a:lnTo>
                    <a:lnTo>
                      <a:pt x="505" y="77"/>
                    </a:lnTo>
                    <a:lnTo>
                      <a:pt x="506" y="76"/>
                    </a:lnTo>
                    <a:lnTo>
                      <a:pt x="506" y="73"/>
                    </a:lnTo>
                    <a:lnTo>
                      <a:pt x="507" y="72"/>
                    </a:lnTo>
                    <a:lnTo>
                      <a:pt x="506" y="70"/>
                    </a:lnTo>
                    <a:lnTo>
                      <a:pt x="510" y="66"/>
                    </a:lnTo>
                    <a:lnTo>
                      <a:pt x="511" y="64"/>
                    </a:lnTo>
                    <a:lnTo>
                      <a:pt x="513" y="61"/>
                    </a:lnTo>
                    <a:lnTo>
                      <a:pt x="518" y="59"/>
                    </a:lnTo>
                    <a:lnTo>
                      <a:pt x="519" y="59"/>
                    </a:lnTo>
                    <a:lnTo>
                      <a:pt x="521" y="57"/>
                    </a:lnTo>
                    <a:lnTo>
                      <a:pt x="556" y="57"/>
                    </a:lnTo>
                    <a:lnTo>
                      <a:pt x="556" y="55"/>
                    </a:lnTo>
                    <a:lnTo>
                      <a:pt x="558" y="54"/>
                    </a:lnTo>
                    <a:lnTo>
                      <a:pt x="562" y="54"/>
                    </a:lnTo>
                    <a:lnTo>
                      <a:pt x="563" y="53"/>
                    </a:lnTo>
                    <a:lnTo>
                      <a:pt x="564" y="53"/>
                    </a:lnTo>
                    <a:lnTo>
                      <a:pt x="564" y="50"/>
                    </a:lnTo>
                    <a:lnTo>
                      <a:pt x="568" y="46"/>
                    </a:lnTo>
                    <a:lnTo>
                      <a:pt x="568" y="43"/>
                    </a:lnTo>
                    <a:lnTo>
                      <a:pt x="569" y="40"/>
                    </a:lnTo>
                    <a:lnTo>
                      <a:pt x="570" y="39"/>
                    </a:lnTo>
                    <a:lnTo>
                      <a:pt x="570" y="37"/>
                    </a:lnTo>
                    <a:lnTo>
                      <a:pt x="571" y="36"/>
                    </a:lnTo>
                    <a:lnTo>
                      <a:pt x="580" y="26"/>
                    </a:lnTo>
                    <a:lnTo>
                      <a:pt x="581" y="28"/>
                    </a:lnTo>
                    <a:lnTo>
                      <a:pt x="582" y="29"/>
                    </a:lnTo>
                    <a:lnTo>
                      <a:pt x="584" y="28"/>
                    </a:lnTo>
                    <a:lnTo>
                      <a:pt x="587" y="28"/>
                    </a:lnTo>
                    <a:lnTo>
                      <a:pt x="590" y="27"/>
                    </a:lnTo>
                    <a:lnTo>
                      <a:pt x="592" y="29"/>
                    </a:lnTo>
                    <a:lnTo>
                      <a:pt x="594" y="31"/>
                    </a:lnTo>
                    <a:lnTo>
                      <a:pt x="594" y="49"/>
                    </a:lnTo>
                    <a:lnTo>
                      <a:pt x="597" y="51"/>
                    </a:lnTo>
                    <a:lnTo>
                      <a:pt x="598" y="54"/>
                    </a:lnTo>
                    <a:lnTo>
                      <a:pt x="598" y="55"/>
                    </a:lnTo>
                    <a:lnTo>
                      <a:pt x="599" y="55"/>
                    </a:lnTo>
                    <a:lnTo>
                      <a:pt x="602" y="56"/>
                    </a:lnTo>
                    <a:lnTo>
                      <a:pt x="602" y="59"/>
                    </a:lnTo>
                    <a:lnTo>
                      <a:pt x="601" y="60"/>
                    </a:lnTo>
                    <a:lnTo>
                      <a:pt x="603" y="60"/>
                    </a:lnTo>
                    <a:lnTo>
                      <a:pt x="601" y="61"/>
                    </a:lnTo>
                    <a:lnTo>
                      <a:pt x="599" y="62"/>
                    </a:lnTo>
                    <a:lnTo>
                      <a:pt x="598" y="61"/>
                    </a:lnTo>
                    <a:lnTo>
                      <a:pt x="596" y="62"/>
                    </a:lnTo>
                    <a:lnTo>
                      <a:pt x="594" y="64"/>
                    </a:lnTo>
                    <a:lnTo>
                      <a:pt x="593" y="64"/>
                    </a:lnTo>
                    <a:lnTo>
                      <a:pt x="593" y="66"/>
                    </a:lnTo>
                    <a:lnTo>
                      <a:pt x="592" y="65"/>
                    </a:lnTo>
                    <a:lnTo>
                      <a:pt x="592" y="66"/>
                    </a:lnTo>
                    <a:lnTo>
                      <a:pt x="591" y="65"/>
                    </a:lnTo>
                    <a:lnTo>
                      <a:pt x="587" y="65"/>
                    </a:lnTo>
                    <a:lnTo>
                      <a:pt x="586" y="66"/>
                    </a:lnTo>
                    <a:lnTo>
                      <a:pt x="584" y="66"/>
                    </a:lnTo>
                    <a:lnTo>
                      <a:pt x="584" y="64"/>
                    </a:lnTo>
                    <a:lnTo>
                      <a:pt x="582" y="65"/>
                    </a:lnTo>
                    <a:lnTo>
                      <a:pt x="582" y="67"/>
                    </a:lnTo>
                    <a:lnTo>
                      <a:pt x="581" y="67"/>
                    </a:lnTo>
                    <a:lnTo>
                      <a:pt x="580" y="70"/>
                    </a:lnTo>
                    <a:lnTo>
                      <a:pt x="580" y="71"/>
                    </a:lnTo>
                    <a:lnTo>
                      <a:pt x="578" y="71"/>
                    </a:lnTo>
                    <a:lnTo>
                      <a:pt x="576" y="72"/>
                    </a:lnTo>
                    <a:lnTo>
                      <a:pt x="574" y="73"/>
                    </a:lnTo>
                    <a:lnTo>
                      <a:pt x="574" y="71"/>
                    </a:lnTo>
                    <a:lnTo>
                      <a:pt x="573" y="74"/>
                    </a:lnTo>
                    <a:lnTo>
                      <a:pt x="573" y="72"/>
                    </a:lnTo>
                    <a:lnTo>
                      <a:pt x="573" y="73"/>
                    </a:lnTo>
                    <a:lnTo>
                      <a:pt x="570" y="73"/>
                    </a:lnTo>
                    <a:lnTo>
                      <a:pt x="569" y="74"/>
                    </a:lnTo>
                    <a:lnTo>
                      <a:pt x="569" y="76"/>
                    </a:lnTo>
                    <a:lnTo>
                      <a:pt x="565" y="79"/>
                    </a:lnTo>
                    <a:lnTo>
                      <a:pt x="564" y="82"/>
                    </a:lnTo>
                    <a:lnTo>
                      <a:pt x="563" y="83"/>
                    </a:lnTo>
                    <a:lnTo>
                      <a:pt x="562" y="82"/>
                    </a:lnTo>
                    <a:lnTo>
                      <a:pt x="562" y="81"/>
                    </a:lnTo>
                    <a:lnTo>
                      <a:pt x="562" y="82"/>
                    </a:lnTo>
                    <a:lnTo>
                      <a:pt x="563" y="84"/>
                    </a:lnTo>
                    <a:lnTo>
                      <a:pt x="563" y="87"/>
                    </a:lnTo>
                    <a:lnTo>
                      <a:pt x="564" y="88"/>
                    </a:lnTo>
                    <a:lnTo>
                      <a:pt x="561" y="92"/>
                    </a:lnTo>
                    <a:lnTo>
                      <a:pt x="559" y="92"/>
                    </a:lnTo>
                    <a:lnTo>
                      <a:pt x="559" y="93"/>
                    </a:lnTo>
                    <a:lnTo>
                      <a:pt x="562" y="94"/>
                    </a:lnTo>
                    <a:lnTo>
                      <a:pt x="562" y="93"/>
                    </a:lnTo>
                    <a:lnTo>
                      <a:pt x="564" y="95"/>
                    </a:lnTo>
                    <a:lnTo>
                      <a:pt x="564" y="96"/>
                    </a:lnTo>
                    <a:lnTo>
                      <a:pt x="565" y="98"/>
                    </a:lnTo>
                    <a:lnTo>
                      <a:pt x="565" y="99"/>
                    </a:lnTo>
                    <a:lnTo>
                      <a:pt x="568" y="100"/>
                    </a:lnTo>
                    <a:lnTo>
                      <a:pt x="569" y="99"/>
                    </a:lnTo>
                    <a:lnTo>
                      <a:pt x="571" y="98"/>
                    </a:lnTo>
                    <a:lnTo>
                      <a:pt x="570" y="96"/>
                    </a:lnTo>
                    <a:lnTo>
                      <a:pt x="571" y="98"/>
                    </a:lnTo>
                    <a:lnTo>
                      <a:pt x="571" y="99"/>
                    </a:lnTo>
                    <a:lnTo>
                      <a:pt x="569" y="101"/>
                    </a:lnTo>
                    <a:lnTo>
                      <a:pt x="567" y="101"/>
                    </a:lnTo>
                    <a:lnTo>
                      <a:pt x="565" y="102"/>
                    </a:lnTo>
                    <a:lnTo>
                      <a:pt x="564" y="100"/>
                    </a:lnTo>
                    <a:lnTo>
                      <a:pt x="564" y="99"/>
                    </a:lnTo>
                    <a:lnTo>
                      <a:pt x="561" y="102"/>
                    </a:lnTo>
                    <a:lnTo>
                      <a:pt x="559" y="102"/>
                    </a:lnTo>
                    <a:lnTo>
                      <a:pt x="558" y="101"/>
                    </a:lnTo>
                    <a:lnTo>
                      <a:pt x="558" y="102"/>
                    </a:lnTo>
                    <a:lnTo>
                      <a:pt x="558" y="99"/>
                    </a:lnTo>
                    <a:lnTo>
                      <a:pt x="557" y="99"/>
                    </a:lnTo>
                    <a:lnTo>
                      <a:pt x="556" y="101"/>
                    </a:lnTo>
                    <a:lnTo>
                      <a:pt x="556" y="102"/>
                    </a:lnTo>
                    <a:lnTo>
                      <a:pt x="553" y="105"/>
                    </a:lnTo>
                    <a:lnTo>
                      <a:pt x="551" y="105"/>
                    </a:lnTo>
                    <a:lnTo>
                      <a:pt x="552" y="104"/>
                    </a:lnTo>
                    <a:lnTo>
                      <a:pt x="550" y="105"/>
                    </a:lnTo>
                    <a:lnTo>
                      <a:pt x="546" y="105"/>
                    </a:lnTo>
                    <a:lnTo>
                      <a:pt x="545" y="106"/>
                    </a:lnTo>
                    <a:lnTo>
                      <a:pt x="545" y="105"/>
                    </a:lnTo>
                    <a:lnTo>
                      <a:pt x="542" y="106"/>
                    </a:lnTo>
                    <a:lnTo>
                      <a:pt x="541" y="105"/>
                    </a:lnTo>
                    <a:lnTo>
                      <a:pt x="536" y="107"/>
                    </a:lnTo>
                    <a:lnTo>
                      <a:pt x="535" y="109"/>
                    </a:lnTo>
                    <a:lnTo>
                      <a:pt x="533" y="109"/>
                    </a:lnTo>
                    <a:lnTo>
                      <a:pt x="530" y="111"/>
                    </a:lnTo>
                    <a:lnTo>
                      <a:pt x="530" y="110"/>
                    </a:lnTo>
                    <a:lnTo>
                      <a:pt x="529" y="111"/>
                    </a:lnTo>
                    <a:lnTo>
                      <a:pt x="528" y="113"/>
                    </a:lnTo>
                    <a:lnTo>
                      <a:pt x="527" y="113"/>
                    </a:lnTo>
                    <a:lnTo>
                      <a:pt x="527" y="116"/>
                    </a:lnTo>
                    <a:lnTo>
                      <a:pt x="529" y="116"/>
                    </a:lnTo>
                    <a:lnTo>
                      <a:pt x="529" y="120"/>
                    </a:lnTo>
                    <a:lnTo>
                      <a:pt x="528" y="122"/>
                    </a:lnTo>
                    <a:lnTo>
                      <a:pt x="528" y="123"/>
                    </a:lnTo>
                    <a:lnTo>
                      <a:pt x="528" y="122"/>
                    </a:lnTo>
                    <a:lnTo>
                      <a:pt x="527" y="123"/>
                    </a:lnTo>
                    <a:lnTo>
                      <a:pt x="527" y="126"/>
                    </a:lnTo>
                    <a:lnTo>
                      <a:pt x="522" y="131"/>
                    </a:lnTo>
                    <a:lnTo>
                      <a:pt x="522" y="132"/>
                    </a:lnTo>
                    <a:lnTo>
                      <a:pt x="521" y="133"/>
                    </a:lnTo>
                    <a:lnTo>
                      <a:pt x="518" y="131"/>
                    </a:lnTo>
                    <a:lnTo>
                      <a:pt x="516" y="131"/>
                    </a:lnTo>
                    <a:lnTo>
                      <a:pt x="515" y="129"/>
                    </a:lnTo>
                    <a:lnTo>
                      <a:pt x="513" y="127"/>
                    </a:lnTo>
                    <a:lnTo>
                      <a:pt x="513" y="126"/>
                    </a:lnTo>
                    <a:lnTo>
                      <a:pt x="513" y="129"/>
                    </a:lnTo>
                    <a:lnTo>
                      <a:pt x="515" y="131"/>
                    </a:lnTo>
                    <a:lnTo>
                      <a:pt x="515" y="133"/>
                    </a:lnTo>
                    <a:lnTo>
                      <a:pt x="518" y="137"/>
                    </a:lnTo>
                    <a:lnTo>
                      <a:pt x="518" y="140"/>
                    </a:lnTo>
                    <a:lnTo>
                      <a:pt x="517" y="143"/>
                    </a:lnTo>
                    <a:lnTo>
                      <a:pt x="515" y="145"/>
                    </a:lnTo>
                    <a:lnTo>
                      <a:pt x="513" y="148"/>
                    </a:lnTo>
                    <a:lnTo>
                      <a:pt x="513" y="149"/>
                    </a:lnTo>
                    <a:lnTo>
                      <a:pt x="512" y="150"/>
                    </a:lnTo>
                    <a:lnTo>
                      <a:pt x="511" y="152"/>
                    </a:lnTo>
                    <a:lnTo>
                      <a:pt x="511" y="151"/>
                    </a:lnTo>
                    <a:lnTo>
                      <a:pt x="510" y="154"/>
                    </a:lnTo>
                    <a:lnTo>
                      <a:pt x="509" y="155"/>
                    </a:lnTo>
                    <a:lnTo>
                      <a:pt x="509" y="151"/>
                    </a:lnTo>
                    <a:lnTo>
                      <a:pt x="510" y="151"/>
                    </a:lnTo>
                    <a:lnTo>
                      <a:pt x="510" y="150"/>
                    </a:lnTo>
                    <a:lnTo>
                      <a:pt x="511" y="148"/>
                    </a:lnTo>
                    <a:lnTo>
                      <a:pt x="512" y="146"/>
                    </a:lnTo>
                    <a:lnTo>
                      <a:pt x="510" y="146"/>
                    </a:lnTo>
                    <a:lnTo>
                      <a:pt x="510" y="141"/>
                    </a:lnTo>
                    <a:lnTo>
                      <a:pt x="509" y="143"/>
                    </a:lnTo>
                    <a:lnTo>
                      <a:pt x="507" y="141"/>
                    </a:lnTo>
                    <a:lnTo>
                      <a:pt x="507" y="143"/>
                    </a:lnTo>
                    <a:lnTo>
                      <a:pt x="505" y="140"/>
                    </a:lnTo>
                    <a:lnTo>
                      <a:pt x="505" y="138"/>
                    </a:lnTo>
                    <a:lnTo>
                      <a:pt x="507" y="139"/>
                    </a:lnTo>
                    <a:lnTo>
                      <a:pt x="509" y="138"/>
                    </a:lnTo>
                    <a:lnTo>
                      <a:pt x="509" y="137"/>
                    </a:lnTo>
                    <a:lnTo>
                      <a:pt x="509" y="139"/>
                    </a:lnTo>
                    <a:lnTo>
                      <a:pt x="506" y="138"/>
                    </a:lnTo>
                    <a:lnTo>
                      <a:pt x="505" y="137"/>
                    </a:lnTo>
                    <a:lnTo>
                      <a:pt x="507" y="137"/>
                    </a:lnTo>
                    <a:lnTo>
                      <a:pt x="507" y="133"/>
                    </a:lnTo>
                    <a:lnTo>
                      <a:pt x="506" y="133"/>
                    </a:lnTo>
                    <a:lnTo>
                      <a:pt x="506" y="131"/>
                    </a:lnTo>
                    <a:lnTo>
                      <a:pt x="507" y="129"/>
                    </a:lnTo>
                    <a:lnTo>
                      <a:pt x="509" y="129"/>
                    </a:lnTo>
                    <a:lnTo>
                      <a:pt x="510" y="127"/>
                    </a:lnTo>
                    <a:lnTo>
                      <a:pt x="507" y="127"/>
                    </a:lnTo>
                    <a:lnTo>
                      <a:pt x="507" y="128"/>
                    </a:lnTo>
                    <a:lnTo>
                      <a:pt x="505" y="129"/>
                    </a:lnTo>
                    <a:lnTo>
                      <a:pt x="505" y="128"/>
                    </a:lnTo>
                    <a:lnTo>
                      <a:pt x="504" y="131"/>
                    </a:lnTo>
                    <a:lnTo>
                      <a:pt x="503" y="131"/>
                    </a:lnTo>
                    <a:lnTo>
                      <a:pt x="504" y="133"/>
                    </a:lnTo>
                    <a:lnTo>
                      <a:pt x="503" y="133"/>
                    </a:lnTo>
                    <a:lnTo>
                      <a:pt x="504" y="134"/>
                    </a:lnTo>
                    <a:lnTo>
                      <a:pt x="503" y="135"/>
                    </a:lnTo>
                    <a:lnTo>
                      <a:pt x="503" y="139"/>
                    </a:lnTo>
                    <a:lnTo>
                      <a:pt x="504" y="140"/>
                    </a:lnTo>
                    <a:lnTo>
                      <a:pt x="503" y="140"/>
                    </a:lnTo>
                    <a:lnTo>
                      <a:pt x="501" y="138"/>
                    </a:lnTo>
                    <a:lnTo>
                      <a:pt x="501" y="135"/>
                    </a:lnTo>
                    <a:lnTo>
                      <a:pt x="501" y="140"/>
                    </a:lnTo>
                    <a:lnTo>
                      <a:pt x="505" y="144"/>
                    </a:lnTo>
                    <a:lnTo>
                      <a:pt x="503" y="144"/>
                    </a:lnTo>
                    <a:lnTo>
                      <a:pt x="500" y="141"/>
                    </a:lnTo>
                    <a:lnTo>
                      <a:pt x="499" y="141"/>
                    </a:lnTo>
                    <a:lnTo>
                      <a:pt x="498" y="140"/>
                    </a:lnTo>
                    <a:lnTo>
                      <a:pt x="496" y="141"/>
                    </a:lnTo>
                    <a:lnTo>
                      <a:pt x="495" y="139"/>
                    </a:lnTo>
                    <a:lnTo>
                      <a:pt x="496" y="138"/>
                    </a:lnTo>
                    <a:lnTo>
                      <a:pt x="498" y="138"/>
                    </a:lnTo>
                    <a:lnTo>
                      <a:pt x="498" y="137"/>
                    </a:lnTo>
                    <a:lnTo>
                      <a:pt x="496" y="138"/>
                    </a:lnTo>
                    <a:lnTo>
                      <a:pt x="495" y="138"/>
                    </a:lnTo>
                    <a:lnTo>
                      <a:pt x="495" y="140"/>
                    </a:lnTo>
                    <a:lnTo>
                      <a:pt x="494" y="141"/>
                    </a:lnTo>
                    <a:lnTo>
                      <a:pt x="496" y="141"/>
                    </a:lnTo>
                    <a:lnTo>
                      <a:pt x="499" y="144"/>
                    </a:lnTo>
                    <a:lnTo>
                      <a:pt x="501" y="144"/>
                    </a:lnTo>
                    <a:lnTo>
                      <a:pt x="504" y="146"/>
                    </a:lnTo>
                    <a:lnTo>
                      <a:pt x="506" y="148"/>
                    </a:lnTo>
                    <a:lnTo>
                      <a:pt x="505" y="149"/>
                    </a:lnTo>
                    <a:lnTo>
                      <a:pt x="505" y="150"/>
                    </a:lnTo>
                    <a:lnTo>
                      <a:pt x="503" y="150"/>
                    </a:lnTo>
                    <a:lnTo>
                      <a:pt x="501" y="149"/>
                    </a:lnTo>
                    <a:lnTo>
                      <a:pt x="503" y="148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501" y="149"/>
                    </a:lnTo>
                    <a:lnTo>
                      <a:pt x="504" y="151"/>
                    </a:lnTo>
                    <a:lnTo>
                      <a:pt x="506" y="152"/>
                    </a:lnTo>
                    <a:lnTo>
                      <a:pt x="504" y="152"/>
                    </a:lnTo>
                    <a:lnTo>
                      <a:pt x="504" y="155"/>
                    </a:lnTo>
                    <a:lnTo>
                      <a:pt x="501" y="154"/>
                    </a:lnTo>
                    <a:lnTo>
                      <a:pt x="501" y="152"/>
                    </a:lnTo>
                    <a:lnTo>
                      <a:pt x="500" y="152"/>
                    </a:lnTo>
                    <a:lnTo>
                      <a:pt x="504" y="156"/>
                    </a:lnTo>
                    <a:lnTo>
                      <a:pt x="505" y="156"/>
                    </a:lnTo>
                    <a:lnTo>
                      <a:pt x="504" y="159"/>
                    </a:lnTo>
                    <a:lnTo>
                      <a:pt x="503" y="157"/>
                    </a:lnTo>
                    <a:lnTo>
                      <a:pt x="503" y="156"/>
                    </a:lnTo>
                    <a:lnTo>
                      <a:pt x="500" y="155"/>
                    </a:lnTo>
                    <a:lnTo>
                      <a:pt x="503" y="157"/>
                    </a:lnTo>
                    <a:lnTo>
                      <a:pt x="503" y="159"/>
                    </a:lnTo>
                    <a:lnTo>
                      <a:pt x="504" y="160"/>
                    </a:lnTo>
                    <a:lnTo>
                      <a:pt x="505" y="160"/>
                    </a:lnTo>
                    <a:lnTo>
                      <a:pt x="506" y="159"/>
                    </a:lnTo>
                    <a:lnTo>
                      <a:pt x="509" y="159"/>
                    </a:lnTo>
                    <a:lnTo>
                      <a:pt x="509" y="161"/>
                    </a:lnTo>
                    <a:lnTo>
                      <a:pt x="510" y="162"/>
                    </a:lnTo>
                    <a:lnTo>
                      <a:pt x="510" y="165"/>
                    </a:lnTo>
                    <a:lnTo>
                      <a:pt x="511" y="167"/>
                    </a:lnTo>
                    <a:lnTo>
                      <a:pt x="511" y="169"/>
                    </a:lnTo>
                    <a:lnTo>
                      <a:pt x="513" y="172"/>
                    </a:lnTo>
                    <a:lnTo>
                      <a:pt x="511" y="169"/>
                    </a:lnTo>
                    <a:lnTo>
                      <a:pt x="511" y="167"/>
                    </a:lnTo>
                    <a:lnTo>
                      <a:pt x="510" y="166"/>
                    </a:lnTo>
                    <a:lnTo>
                      <a:pt x="510" y="163"/>
                    </a:lnTo>
                    <a:lnTo>
                      <a:pt x="509" y="161"/>
                    </a:lnTo>
                    <a:lnTo>
                      <a:pt x="509" y="165"/>
                    </a:lnTo>
                    <a:lnTo>
                      <a:pt x="510" y="167"/>
                    </a:lnTo>
                    <a:lnTo>
                      <a:pt x="510" y="168"/>
                    </a:lnTo>
                    <a:lnTo>
                      <a:pt x="510" y="167"/>
                    </a:lnTo>
                    <a:lnTo>
                      <a:pt x="507" y="166"/>
                    </a:lnTo>
                    <a:lnTo>
                      <a:pt x="509" y="167"/>
                    </a:lnTo>
                    <a:lnTo>
                      <a:pt x="507" y="167"/>
                    </a:lnTo>
                    <a:lnTo>
                      <a:pt x="506" y="166"/>
                    </a:lnTo>
                    <a:lnTo>
                      <a:pt x="507" y="167"/>
                    </a:lnTo>
                    <a:lnTo>
                      <a:pt x="504" y="167"/>
                    </a:lnTo>
                    <a:lnTo>
                      <a:pt x="505" y="168"/>
                    </a:lnTo>
                    <a:lnTo>
                      <a:pt x="504" y="169"/>
                    </a:lnTo>
                    <a:lnTo>
                      <a:pt x="501" y="169"/>
                    </a:lnTo>
                    <a:lnTo>
                      <a:pt x="501" y="166"/>
                    </a:lnTo>
                    <a:lnTo>
                      <a:pt x="500" y="166"/>
                    </a:lnTo>
                    <a:lnTo>
                      <a:pt x="501" y="167"/>
                    </a:lnTo>
                    <a:lnTo>
                      <a:pt x="501" y="169"/>
                    </a:lnTo>
                    <a:lnTo>
                      <a:pt x="500" y="171"/>
                    </a:lnTo>
                    <a:lnTo>
                      <a:pt x="509" y="171"/>
                    </a:lnTo>
                    <a:lnTo>
                      <a:pt x="506" y="173"/>
                    </a:lnTo>
                    <a:lnTo>
                      <a:pt x="509" y="174"/>
                    </a:lnTo>
                    <a:lnTo>
                      <a:pt x="509" y="172"/>
                    </a:lnTo>
                    <a:lnTo>
                      <a:pt x="510" y="171"/>
                    </a:lnTo>
                    <a:lnTo>
                      <a:pt x="511" y="172"/>
                    </a:lnTo>
                    <a:lnTo>
                      <a:pt x="511" y="174"/>
                    </a:lnTo>
                    <a:lnTo>
                      <a:pt x="510" y="174"/>
                    </a:lnTo>
                    <a:lnTo>
                      <a:pt x="509" y="176"/>
                    </a:lnTo>
                    <a:lnTo>
                      <a:pt x="507" y="178"/>
                    </a:lnTo>
                    <a:lnTo>
                      <a:pt x="506" y="178"/>
                    </a:lnTo>
                    <a:lnTo>
                      <a:pt x="504" y="177"/>
                    </a:lnTo>
                    <a:lnTo>
                      <a:pt x="503" y="176"/>
                    </a:lnTo>
                    <a:lnTo>
                      <a:pt x="501" y="176"/>
                    </a:lnTo>
                    <a:lnTo>
                      <a:pt x="499" y="177"/>
                    </a:lnTo>
                    <a:lnTo>
                      <a:pt x="498" y="176"/>
                    </a:lnTo>
                    <a:lnTo>
                      <a:pt x="496" y="176"/>
                    </a:lnTo>
                    <a:lnTo>
                      <a:pt x="498" y="177"/>
                    </a:lnTo>
                    <a:lnTo>
                      <a:pt x="500" y="177"/>
                    </a:lnTo>
                    <a:lnTo>
                      <a:pt x="503" y="179"/>
                    </a:lnTo>
                    <a:lnTo>
                      <a:pt x="500" y="182"/>
                    </a:lnTo>
                    <a:lnTo>
                      <a:pt x="499" y="182"/>
                    </a:lnTo>
                    <a:lnTo>
                      <a:pt x="499" y="180"/>
                    </a:lnTo>
                    <a:lnTo>
                      <a:pt x="496" y="180"/>
                    </a:lnTo>
                    <a:lnTo>
                      <a:pt x="496" y="182"/>
                    </a:lnTo>
                    <a:lnTo>
                      <a:pt x="499" y="182"/>
                    </a:lnTo>
                    <a:lnTo>
                      <a:pt x="500" y="183"/>
                    </a:lnTo>
                    <a:lnTo>
                      <a:pt x="504" y="183"/>
                    </a:lnTo>
                    <a:lnTo>
                      <a:pt x="504" y="184"/>
                    </a:lnTo>
                    <a:lnTo>
                      <a:pt x="501" y="185"/>
                    </a:lnTo>
                    <a:lnTo>
                      <a:pt x="498" y="185"/>
                    </a:lnTo>
                    <a:lnTo>
                      <a:pt x="496" y="184"/>
                    </a:lnTo>
                    <a:lnTo>
                      <a:pt x="495" y="187"/>
                    </a:lnTo>
                    <a:lnTo>
                      <a:pt x="494" y="187"/>
                    </a:lnTo>
                    <a:lnTo>
                      <a:pt x="494" y="185"/>
                    </a:lnTo>
                    <a:lnTo>
                      <a:pt x="493" y="187"/>
                    </a:lnTo>
                    <a:lnTo>
                      <a:pt x="493" y="188"/>
                    </a:lnTo>
                    <a:lnTo>
                      <a:pt x="490" y="189"/>
                    </a:lnTo>
                    <a:lnTo>
                      <a:pt x="490" y="190"/>
                    </a:lnTo>
                    <a:lnTo>
                      <a:pt x="489" y="191"/>
                    </a:lnTo>
                    <a:lnTo>
                      <a:pt x="488" y="191"/>
                    </a:lnTo>
                    <a:lnTo>
                      <a:pt x="488" y="194"/>
                    </a:lnTo>
                    <a:lnTo>
                      <a:pt x="487" y="195"/>
                    </a:lnTo>
                    <a:lnTo>
                      <a:pt x="482" y="195"/>
                    </a:lnTo>
                    <a:lnTo>
                      <a:pt x="480" y="196"/>
                    </a:lnTo>
                    <a:lnTo>
                      <a:pt x="476" y="200"/>
                    </a:lnTo>
                    <a:lnTo>
                      <a:pt x="475" y="202"/>
                    </a:lnTo>
                    <a:lnTo>
                      <a:pt x="475" y="204"/>
                    </a:lnTo>
                    <a:lnTo>
                      <a:pt x="473" y="204"/>
                    </a:lnTo>
                    <a:lnTo>
                      <a:pt x="472" y="202"/>
                    </a:lnTo>
                    <a:lnTo>
                      <a:pt x="472" y="205"/>
                    </a:lnTo>
                    <a:lnTo>
                      <a:pt x="470" y="206"/>
                    </a:lnTo>
                    <a:lnTo>
                      <a:pt x="469" y="207"/>
                    </a:lnTo>
                    <a:lnTo>
                      <a:pt x="469" y="206"/>
                    </a:lnTo>
                    <a:lnTo>
                      <a:pt x="467" y="206"/>
                    </a:lnTo>
                    <a:lnTo>
                      <a:pt x="466" y="208"/>
                    </a:lnTo>
                    <a:lnTo>
                      <a:pt x="466" y="210"/>
                    </a:lnTo>
                    <a:lnTo>
                      <a:pt x="464" y="210"/>
                    </a:lnTo>
                    <a:lnTo>
                      <a:pt x="464" y="211"/>
                    </a:lnTo>
                    <a:lnTo>
                      <a:pt x="459" y="211"/>
                    </a:lnTo>
                    <a:lnTo>
                      <a:pt x="458" y="212"/>
                    </a:lnTo>
                    <a:lnTo>
                      <a:pt x="459" y="215"/>
                    </a:lnTo>
                    <a:lnTo>
                      <a:pt x="457" y="216"/>
                    </a:lnTo>
                    <a:lnTo>
                      <a:pt x="457" y="217"/>
                    </a:lnTo>
                    <a:lnTo>
                      <a:pt x="455" y="217"/>
                    </a:lnTo>
                    <a:lnTo>
                      <a:pt x="454" y="218"/>
                    </a:lnTo>
                    <a:lnTo>
                      <a:pt x="453" y="217"/>
                    </a:lnTo>
                    <a:lnTo>
                      <a:pt x="454" y="218"/>
                    </a:lnTo>
                    <a:lnTo>
                      <a:pt x="454" y="221"/>
                    </a:lnTo>
                    <a:lnTo>
                      <a:pt x="453" y="219"/>
                    </a:lnTo>
                    <a:lnTo>
                      <a:pt x="452" y="219"/>
                    </a:lnTo>
                    <a:lnTo>
                      <a:pt x="454" y="221"/>
                    </a:lnTo>
                    <a:lnTo>
                      <a:pt x="452" y="222"/>
                    </a:lnTo>
                    <a:lnTo>
                      <a:pt x="453" y="223"/>
                    </a:lnTo>
                    <a:lnTo>
                      <a:pt x="452" y="224"/>
                    </a:lnTo>
                    <a:lnTo>
                      <a:pt x="451" y="224"/>
                    </a:lnTo>
                    <a:lnTo>
                      <a:pt x="449" y="223"/>
                    </a:lnTo>
                    <a:lnTo>
                      <a:pt x="451" y="224"/>
                    </a:lnTo>
                    <a:lnTo>
                      <a:pt x="452" y="227"/>
                    </a:lnTo>
                    <a:lnTo>
                      <a:pt x="449" y="227"/>
                    </a:lnTo>
                    <a:lnTo>
                      <a:pt x="449" y="228"/>
                    </a:lnTo>
                    <a:lnTo>
                      <a:pt x="451" y="228"/>
                    </a:lnTo>
                    <a:lnTo>
                      <a:pt x="449" y="228"/>
                    </a:lnTo>
                    <a:lnTo>
                      <a:pt x="451" y="229"/>
                    </a:lnTo>
                    <a:lnTo>
                      <a:pt x="449" y="230"/>
                    </a:lnTo>
                    <a:lnTo>
                      <a:pt x="452" y="232"/>
                    </a:lnTo>
                    <a:lnTo>
                      <a:pt x="452" y="230"/>
                    </a:lnTo>
                    <a:lnTo>
                      <a:pt x="452" y="238"/>
                    </a:lnTo>
                    <a:lnTo>
                      <a:pt x="453" y="239"/>
                    </a:lnTo>
                    <a:lnTo>
                      <a:pt x="453" y="241"/>
                    </a:lnTo>
                    <a:lnTo>
                      <a:pt x="454" y="243"/>
                    </a:lnTo>
                    <a:lnTo>
                      <a:pt x="454" y="246"/>
                    </a:lnTo>
                    <a:lnTo>
                      <a:pt x="455" y="247"/>
                    </a:lnTo>
                    <a:lnTo>
                      <a:pt x="455" y="249"/>
                    </a:lnTo>
                    <a:lnTo>
                      <a:pt x="457" y="250"/>
                    </a:lnTo>
                    <a:lnTo>
                      <a:pt x="458" y="252"/>
                    </a:lnTo>
                    <a:lnTo>
                      <a:pt x="459" y="254"/>
                    </a:lnTo>
                    <a:lnTo>
                      <a:pt x="459" y="255"/>
                    </a:lnTo>
                    <a:lnTo>
                      <a:pt x="461" y="257"/>
                    </a:lnTo>
                    <a:lnTo>
                      <a:pt x="460" y="260"/>
                    </a:lnTo>
                    <a:lnTo>
                      <a:pt x="460" y="261"/>
                    </a:lnTo>
                    <a:lnTo>
                      <a:pt x="461" y="263"/>
                    </a:lnTo>
                    <a:lnTo>
                      <a:pt x="461" y="264"/>
                    </a:lnTo>
                    <a:lnTo>
                      <a:pt x="463" y="267"/>
                    </a:lnTo>
                    <a:lnTo>
                      <a:pt x="464" y="268"/>
                    </a:lnTo>
                    <a:lnTo>
                      <a:pt x="464" y="271"/>
                    </a:lnTo>
                    <a:lnTo>
                      <a:pt x="465" y="272"/>
                    </a:lnTo>
                    <a:lnTo>
                      <a:pt x="465" y="273"/>
                    </a:lnTo>
                    <a:lnTo>
                      <a:pt x="466" y="275"/>
                    </a:lnTo>
                    <a:lnTo>
                      <a:pt x="466" y="283"/>
                    </a:lnTo>
                    <a:lnTo>
                      <a:pt x="465" y="284"/>
                    </a:lnTo>
                    <a:lnTo>
                      <a:pt x="465" y="291"/>
                    </a:lnTo>
                    <a:lnTo>
                      <a:pt x="464" y="294"/>
                    </a:lnTo>
                    <a:lnTo>
                      <a:pt x="460" y="297"/>
                    </a:lnTo>
                    <a:lnTo>
                      <a:pt x="461" y="296"/>
                    </a:lnTo>
                    <a:lnTo>
                      <a:pt x="461" y="295"/>
                    </a:lnTo>
                    <a:lnTo>
                      <a:pt x="458" y="295"/>
                    </a:lnTo>
                    <a:lnTo>
                      <a:pt x="455" y="296"/>
                    </a:lnTo>
                    <a:lnTo>
                      <a:pt x="454" y="294"/>
                    </a:lnTo>
                    <a:lnTo>
                      <a:pt x="454" y="290"/>
                    </a:lnTo>
                    <a:lnTo>
                      <a:pt x="452" y="288"/>
                    </a:lnTo>
                    <a:lnTo>
                      <a:pt x="449" y="286"/>
                    </a:lnTo>
                    <a:lnTo>
                      <a:pt x="448" y="286"/>
                    </a:lnTo>
                    <a:lnTo>
                      <a:pt x="448" y="284"/>
                    </a:lnTo>
                    <a:lnTo>
                      <a:pt x="447" y="283"/>
                    </a:lnTo>
                    <a:lnTo>
                      <a:pt x="447" y="282"/>
                    </a:lnTo>
                    <a:lnTo>
                      <a:pt x="446" y="280"/>
                    </a:lnTo>
                    <a:lnTo>
                      <a:pt x="444" y="280"/>
                    </a:lnTo>
                    <a:lnTo>
                      <a:pt x="443" y="279"/>
                    </a:lnTo>
                    <a:lnTo>
                      <a:pt x="443" y="277"/>
                    </a:lnTo>
                    <a:lnTo>
                      <a:pt x="442" y="275"/>
                    </a:lnTo>
                    <a:lnTo>
                      <a:pt x="441" y="273"/>
                    </a:lnTo>
                    <a:lnTo>
                      <a:pt x="440" y="272"/>
                    </a:lnTo>
                    <a:lnTo>
                      <a:pt x="440" y="271"/>
                    </a:lnTo>
                    <a:lnTo>
                      <a:pt x="437" y="266"/>
                    </a:lnTo>
                    <a:lnTo>
                      <a:pt x="437" y="261"/>
                    </a:lnTo>
                    <a:lnTo>
                      <a:pt x="438" y="260"/>
                    </a:lnTo>
                    <a:lnTo>
                      <a:pt x="438" y="256"/>
                    </a:lnTo>
                    <a:lnTo>
                      <a:pt x="440" y="255"/>
                    </a:lnTo>
                    <a:lnTo>
                      <a:pt x="438" y="254"/>
                    </a:lnTo>
                    <a:lnTo>
                      <a:pt x="438" y="252"/>
                    </a:lnTo>
                    <a:lnTo>
                      <a:pt x="437" y="250"/>
                    </a:lnTo>
                    <a:lnTo>
                      <a:pt x="436" y="250"/>
                    </a:lnTo>
                    <a:lnTo>
                      <a:pt x="434" y="249"/>
                    </a:lnTo>
                    <a:lnTo>
                      <a:pt x="432" y="246"/>
                    </a:lnTo>
                    <a:lnTo>
                      <a:pt x="431" y="245"/>
                    </a:lnTo>
                    <a:lnTo>
                      <a:pt x="431" y="244"/>
                    </a:lnTo>
                    <a:lnTo>
                      <a:pt x="430" y="244"/>
                    </a:lnTo>
                    <a:lnTo>
                      <a:pt x="429" y="241"/>
                    </a:lnTo>
                    <a:lnTo>
                      <a:pt x="428" y="240"/>
                    </a:lnTo>
                    <a:lnTo>
                      <a:pt x="425" y="240"/>
                    </a:lnTo>
                    <a:lnTo>
                      <a:pt x="425" y="239"/>
                    </a:lnTo>
                    <a:lnTo>
                      <a:pt x="423" y="239"/>
                    </a:lnTo>
                    <a:lnTo>
                      <a:pt x="420" y="240"/>
                    </a:lnTo>
                    <a:lnTo>
                      <a:pt x="421" y="241"/>
                    </a:lnTo>
                    <a:lnTo>
                      <a:pt x="419" y="241"/>
                    </a:lnTo>
                    <a:lnTo>
                      <a:pt x="415" y="245"/>
                    </a:lnTo>
                    <a:lnTo>
                      <a:pt x="413" y="245"/>
                    </a:lnTo>
                    <a:lnTo>
                      <a:pt x="412" y="244"/>
                    </a:lnTo>
                    <a:lnTo>
                      <a:pt x="411" y="244"/>
                    </a:lnTo>
                    <a:lnTo>
                      <a:pt x="411" y="241"/>
                    </a:lnTo>
                    <a:lnTo>
                      <a:pt x="408" y="240"/>
                    </a:lnTo>
                    <a:lnTo>
                      <a:pt x="406" y="238"/>
                    </a:lnTo>
                    <a:lnTo>
                      <a:pt x="405" y="238"/>
                    </a:lnTo>
                    <a:lnTo>
                      <a:pt x="402" y="236"/>
                    </a:lnTo>
                    <a:lnTo>
                      <a:pt x="400" y="236"/>
                    </a:lnTo>
                    <a:lnTo>
                      <a:pt x="398" y="235"/>
                    </a:lnTo>
                    <a:lnTo>
                      <a:pt x="396" y="236"/>
                    </a:lnTo>
                    <a:lnTo>
                      <a:pt x="390" y="236"/>
                    </a:lnTo>
                    <a:lnTo>
                      <a:pt x="388" y="238"/>
                    </a:lnTo>
                    <a:lnTo>
                      <a:pt x="383" y="238"/>
                    </a:lnTo>
                    <a:lnTo>
                      <a:pt x="385" y="238"/>
                    </a:lnTo>
                    <a:lnTo>
                      <a:pt x="384" y="235"/>
                    </a:lnTo>
                    <a:lnTo>
                      <a:pt x="384" y="234"/>
                    </a:lnTo>
                    <a:lnTo>
                      <a:pt x="383" y="233"/>
                    </a:lnTo>
                    <a:lnTo>
                      <a:pt x="383" y="234"/>
                    </a:lnTo>
                    <a:lnTo>
                      <a:pt x="382" y="236"/>
                    </a:lnTo>
                    <a:lnTo>
                      <a:pt x="380" y="235"/>
                    </a:lnTo>
                    <a:lnTo>
                      <a:pt x="379" y="236"/>
                    </a:lnTo>
                    <a:lnTo>
                      <a:pt x="376" y="236"/>
                    </a:lnTo>
                    <a:lnTo>
                      <a:pt x="374" y="235"/>
                    </a:lnTo>
                    <a:lnTo>
                      <a:pt x="372" y="236"/>
                    </a:lnTo>
                    <a:lnTo>
                      <a:pt x="369" y="236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61" y="236"/>
                    </a:lnTo>
                    <a:lnTo>
                      <a:pt x="359" y="236"/>
                    </a:lnTo>
                    <a:lnTo>
                      <a:pt x="357" y="239"/>
                    </a:lnTo>
                    <a:lnTo>
                      <a:pt x="359" y="239"/>
                    </a:lnTo>
                    <a:lnTo>
                      <a:pt x="360" y="240"/>
                    </a:lnTo>
                    <a:lnTo>
                      <a:pt x="363" y="240"/>
                    </a:lnTo>
                    <a:lnTo>
                      <a:pt x="365" y="239"/>
                    </a:lnTo>
                    <a:lnTo>
                      <a:pt x="363" y="240"/>
                    </a:lnTo>
                    <a:lnTo>
                      <a:pt x="365" y="241"/>
                    </a:lnTo>
                    <a:lnTo>
                      <a:pt x="367" y="240"/>
                    </a:lnTo>
                    <a:lnTo>
                      <a:pt x="368" y="241"/>
                    </a:lnTo>
                    <a:lnTo>
                      <a:pt x="371" y="241"/>
                    </a:lnTo>
                    <a:lnTo>
                      <a:pt x="368" y="243"/>
                    </a:lnTo>
                    <a:lnTo>
                      <a:pt x="368" y="244"/>
                    </a:lnTo>
                    <a:lnTo>
                      <a:pt x="367" y="245"/>
                    </a:lnTo>
                    <a:lnTo>
                      <a:pt x="366" y="245"/>
                    </a:lnTo>
                    <a:lnTo>
                      <a:pt x="369" y="249"/>
                    </a:lnTo>
                    <a:lnTo>
                      <a:pt x="372" y="250"/>
                    </a:lnTo>
                    <a:lnTo>
                      <a:pt x="371" y="251"/>
                    </a:lnTo>
                    <a:lnTo>
                      <a:pt x="369" y="251"/>
                    </a:lnTo>
                    <a:lnTo>
                      <a:pt x="368" y="250"/>
                    </a:lnTo>
                    <a:lnTo>
                      <a:pt x="366" y="249"/>
                    </a:lnTo>
                    <a:lnTo>
                      <a:pt x="363" y="249"/>
                    </a:lnTo>
                    <a:lnTo>
                      <a:pt x="362" y="250"/>
                    </a:lnTo>
                    <a:lnTo>
                      <a:pt x="361" y="250"/>
                    </a:lnTo>
                    <a:lnTo>
                      <a:pt x="360" y="249"/>
                    </a:lnTo>
                    <a:lnTo>
                      <a:pt x="359" y="250"/>
                    </a:lnTo>
                    <a:lnTo>
                      <a:pt x="356" y="249"/>
                    </a:lnTo>
                    <a:lnTo>
                      <a:pt x="355" y="250"/>
                    </a:lnTo>
                    <a:lnTo>
                      <a:pt x="350" y="250"/>
                    </a:lnTo>
                    <a:lnTo>
                      <a:pt x="350" y="247"/>
                    </a:lnTo>
                    <a:lnTo>
                      <a:pt x="349" y="246"/>
                    </a:lnTo>
                    <a:lnTo>
                      <a:pt x="348" y="246"/>
                    </a:lnTo>
                    <a:lnTo>
                      <a:pt x="345" y="245"/>
                    </a:lnTo>
                    <a:lnTo>
                      <a:pt x="344" y="244"/>
                    </a:lnTo>
                    <a:lnTo>
                      <a:pt x="343" y="244"/>
                    </a:lnTo>
                    <a:lnTo>
                      <a:pt x="342" y="243"/>
                    </a:lnTo>
                    <a:lnTo>
                      <a:pt x="340" y="244"/>
                    </a:lnTo>
                    <a:lnTo>
                      <a:pt x="340" y="245"/>
                    </a:lnTo>
                    <a:lnTo>
                      <a:pt x="333" y="245"/>
                    </a:lnTo>
                    <a:lnTo>
                      <a:pt x="331" y="244"/>
                    </a:lnTo>
                    <a:lnTo>
                      <a:pt x="330" y="243"/>
                    </a:lnTo>
                    <a:lnTo>
                      <a:pt x="326" y="243"/>
                    </a:lnTo>
                    <a:lnTo>
                      <a:pt x="323" y="244"/>
                    </a:lnTo>
                    <a:lnTo>
                      <a:pt x="320" y="244"/>
                    </a:lnTo>
                    <a:lnTo>
                      <a:pt x="317" y="245"/>
                    </a:lnTo>
                    <a:lnTo>
                      <a:pt x="314" y="245"/>
                    </a:lnTo>
                    <a:lnTo>
                      <a:pt x="314" y="244"/>
                    </a:lnTo>
                    <a:lnTo>
                      <a:pt x="311" y="244"/>
                    </a:lnTo>
                    <a:lnTo>
                      <a:pt x="309" y="243"/>
                    </a:lnTo>
                    <a:lnTo>
                      <a:pt x="311" y="247"/>
                    </a:lnTo>
                    <a:lnTo>
                      <a:pt x="309" y="250"/>
                    </a:lnTo>
                    <a:lnTo>
                      <a:pt x="308" y="249"/>
                    </a:lnTo>
                    <a:lnTo>
                      <a:pt x="307" y="251"/>
                    </a:lnTo>
                    <a:lnTo>
                      <a:pt x="307" y="252"/>
                    </a:lnTo>
                    <a:lnTo>
                      <a:pt x="304" y="254"/>
                    </a:lnTo>
                    <a:lnTo>
                      <a:pt x="303" y="255"/>
                    </a:lnTo>
                    <a:lnTo>
                      <a:pt x="300" y="254"/>
                    </a:lnTo>
                    <a:lnTo>
                      <a:pt x="300" y="255"/>
                    </a:lnTo>
                    <a:lnTo>
                      <a:pt x="298" y="256"/>
                    </a:lnTo>
                    <a:lnTo>
                      <a:pt x="298" y="255"/>
                    </a:lnTo>
                    <a:lnTo>
                      <a:pt x="297" y="256"/>
                    </a:lnTo>
                    <a:lnTo>
                      <a:pt x="296" y="256"/>
                    </a:lnTo>
                    <a:lnTo>
                      <a:pt x="296" y="255"/>
                    </a:lnTo>
                    <a:lnTo>
                      <a:pt x="293" y="255"/>
                    </a:lnTo>
                    <a:lnTo>
                      <a:pt x="294" y="257"/>
                    </a:lnTo>
                    <a:lnTo>
                      <a:pt x="296" y="258"/>
                    </a:lnTo>
                    <a:lnTo>
                      <a:pt x="293" y="260"/>
                    </a:lnTo>
                    <a:lnTo>
                      <a:pt x="292" y="258"/>
                    </a:lnTo>
                    <a:lnTo>
                      <a:pt x="291" y="260"/>
                    </a:lnTo>
                    <a:lnTo>
                      <a:pt x="291" y="261"/>
                    </a:lnTo>
                    <a:lnTo>
                      <a:pt x="290" y="262"/>
                    </a:lnTo>
                    <a:lnTo>
                      <a:pt x="288" y="261"/>
                    </a:lnTo>
                    <a:lnTo>
                      <a:pt x="287" y="262"/>
                    </a:lnTo>
                    <a:lnTo>
                      <a:pt x="287" y="263"/>
                    </a:lnTo>
                    <a:lnTo>
                      <a:pt x="288" y="262"/>
                    </a:lnTo>
                    <a:lnTo>
                      <a:pt x="288" y="264"/>
                    </a:lnTo>
                    <a:lnTo>
                      <a:pt x="284" y="264"/>
                    </a:lnTo>
                    <a:lnTo>
                      <a:pt x="285" y="264"/>
                    </a:lnTo>
                    <a:lnTo>
                      <a:pt x="286" y="267"/>
                    </a:lnTo>
                    <a:lnTo>
                      <a:pt x="286" y="268"/>
                    </a:lnTo>
                    <a:lnTo>
                      <a:pt x="285" y="271"/>
                    </a:lnTo>
                    <a:lnTo>
                      <a:pt x="284" y="272"/>
                    </a:lnTo>
                    <a:lnTo>
                      <a:pt x="284" y="269"/>
                    </a:lnTo>
                    <a:lnTo>
                      <a:pt x="282" y="272"/>
                    </a:lnTo>
                    <a:lnTo>
                      <a:pt x="281" y="269"/>
                    </a:lnTo>
                    <a:lnTo>
                      <a:pt x="281" y="272"/>
                    </a:lnTo>
                    <a:lnTo>
                      <a:pt x="285" y="272"/>
                    </a:lnTo>
                    <a:lnTo>
                      <a:pt x="285" y="273"/>
                    </a:lnTo>
                    <a:lnTo>
                      <a:pt x="284" y="275"/>
                    </a:lnTo>
                    <a:lnTo>
                      <a:pt x="284" y="277"/>
                    </a:lnTo>
                    <a:lnTo>
                      <a:pt x="285" y="279"/>
                    </a:lnTo>
                    <a:lnTo>
                      <a:pt x="285" y="282"/>
                    </a:lnTo>
                    <a:lnTo>
                      <a:pt x="284" y="283"/>
                    </a:lnTo>
                    <a:lnTo>
                      <a:pt x="286" y="282"/>
                    </a:lnTo>
                    <a:lnTo>
                      <a:pt x="286" y="284"/>
                    </a:lnTo>
                    <a:lnTo>
                      <a:pt x="287" y="285"/>
                    </a:lnTo>
                    <a:lnTo>
                      <a:pt x="285" y="286"/>
                    </a:lnTo>
                    <a:lnTo>
                      <a:pt x="287" y="286"/>
                    </a:lnTo>
                    <a:lnTo>
                      <a:pt x="285" y="288"/>
                    </a:lnTo>
                    <a:lnTo>
                      <a:pt x="282" y="285"/>
                    </a:lnTo>
                    <a:lnTo>
                      <a:pt x="276" y="285"/>
                    </a:lnTo>
                    <a:lnTo>
                      <a:pt x="274" y="284"/>
                    </a:lnTo>
                    <a:lnTo>
                      <a:pt x="273" y="283"/>
                    </a:lnTo>
                    <a:lnTo>
                      <a:pt x="271" y="283"/>
                    </a:lnTo>
                    <a:lnTo>
                      <a:pt x="269" y="282"/>
                    </a:lnTo>
                    <a:lnTo>
                      <a:pt x="268" y="282"/>
                    </a:lnTo>
                    <a:lnTo>
                      <a:pt x="265" y="277"/>
                    </a:lnTo>
                    <a:lnTo>
                      <a:pt x="264" y="275"/>
                    </a:lnTo>
                    <a:lnTo>
                      <a:pt x="264" y="272"/>
                    </a:lnTo>
                    <a:lnTo>
                      <a:pt x="263" y="269"/>
                    </a:lnTo>
                    <a:lnTo>
                      <a:pt x="263" y="268"/>
                    </a:lnTo>
                    <a:lnTo>
                      <a:pt x="261" y="267"/>
                    </a:lnTo>
                    <a:lnTo>
                      <a:pt x="259" y="266"/>
                    </a:lnTo>
                    <a:lnTo>
                      <a:pt x="258" y="263"/>
                    </a:lnTo>
                    <a:lnTo>
                      <a:pt x="255" y="260"/>
                    </a:lnTo>
                    <a:lnTo>
                      <a:pt x="255" y="258"/>
                    </a:lnTo>
                    <a:lnTo>
                      <a:pt x="253" y="256"/>
                    </a:lnTo>
                    <a:lnTo>
                      <a:pt x="252" y="255"/>
                    </a:lnTo>
                    <a:lnTo>
                      <a:pt x="251" y="252"/>
                    </a:lnTo>
                    <a:lnTo>
                      <a:pt x="251" y="251"/>
                    </a:lnTo>
                    <a:lnTo>
                      <a:pt x="250" y="249"/>
                    </a:lnTo>
                    <a:lnTo>
                      <a:pt x="248" y="249"/>
                    </a:lnTo>
                    <a:lnTo>
                      <a:pt x="246" y="246"/>
                    </a:lnTo>
                    <a:lnTo>
                      <a:pt x="244" y="245"/>
                    </a:lnTo>
                    <a:lnTo>
                      <a:pt x="244" y="244"/>
                    </a:lnTo>
                    <a:lnTo>
                      <a:pt x="241" y="243"/>
                    </a:lnTo>
                    <a:lnTo>
                      <a:pt x="235" y="243"/>
                    </a:lnTo>
                    <a:lnTo>
                      <a:pt x="234" y="241"/>
                    </a:lnTo>
                    <a:lnTo>
                      <a:pt x="233" y="243"/>
                    </a:lnTo>
                    <a:lnTo>
                      <a:pt x="232" y="243"/>
                    </a:lnTo>
                    <a:lnTo>
                      <a:pt x="229" y="245"/>
                    </a:lnTo>
                    <a:lnTo>
                      <a:pt x="228" y="247"/>
                    </a:lnTo>
                    <a:lnTo>
                      <a:pt x="228" y="249"/>
                    </a:lnTo>
                    <a:lnTo>
                      <a:pt x="227" y="251"/>
                    </a:lnTo>
                    <a:lnTo>
                      <a:pt x="225" y="252"/>
                    </a:lnTo>
                    <a:lnTo>
                      <a:pt x="223" y="251"/>
                    </a:lnTo>
                    <a:lnTo>
                      <a:pt x="222" y="251"/>
                    </a:lnTo>
                    <a:lnTo>
                      <a:pt x="219" y="250"/>
                    </a:lnTo>
                    <a:lnTo>
                      <a:pt x="218" y="249"/>
                    </a:lnTo>
                    <a:lnTo>
                      <a:pt x="216" y="249"/>
                    </a:lnTo>
                    <a:lnTo>
                      <a:pt x="211" y="244"/>
                    </a:lnTo>
                    <a:lnTo>
                      <a:pt x="210" y="241"/>
                    </a:lnTo>
                    <a:lnTo>
                      <a:pt x="209" y="240"/>
                    </a:lnTo>
                    <a:lnTo>
                      <a:pt x="209" y="238"/>
                    </a:lnTo>
                    <a:lnTo>
                      <a:pt x="207" y="236"/>
                    </a:lnTo>
                    <a:lnTo>
                      <a:pt x="207" y="235"/>
                    </a:lnTo>
                    <a:lnTo>
                      <a:pt x="206" y="233"/>
                    </a:lnTo>
                    <a:lnTo>
                      <a:pt x="204" y="232"/>
                    </a:lnTo>
                    <a:lnTo>
                      <a:pt x="200" y="228"/>
                    </a:lnTo>
                    <a:lnTo>
                      <a:pt x="198" y="227"/>
                    </a:lnTo>
                    <a:lnTo>
                      <a:pt x="195" y="224"/>
                    </a:lnTo>
                    <a:lnTo>
                      <a:pt x="194" y="224"/>
                    </a:lnTo>
                    <a:lnTo>
                      <a:pt x="193" y="222"/>
                    </a:lnTo>
                    <a:lnTo>
                      <a:pt x="192" y="221"/>
                    </a:lnTo>
                    <a:lnTo>
                      <a:pt x="189" y="219"/>
                    </a:lnTo>
                    <a:lnTo>
                      <a:pt x="172" y="219"/>
                    </a:lnTo>
                    <a:lnTo>
                      <a:pt x="172" y="226"/>
                    </a:lnTo>
                    <a:lnTo>
                      <a:pt x="143" y="226"/>
                    </a:lnTo>
                    <a:lnTo>
                      <a:pt x="142" y="224"/>
                    </a:lnTo>
                    <a:lnTo>
                      <a:pt x="140" y="224"/>
                    </a:lnTo>
                    <a:lnTo>
                      <a:pt x="138" y="223"/>
                    </a:lnTo>
                    <a:lnTo>
                      <a:pt x="137" y="223"/>
                    </a:lnTo>
                    <a:lnTo>
                      <a:pt x="135" y="222"/>
                    </a:lnTo>
                    <a:lnTo>
                      <a:pt x="134" y="222"/>
                    </a:lnTo>
                    <a:lnTo>
                      <a:pt x="131" y="221"/>
                    </a:lnTo>
                    <a:lnTo>
                      <a:pt x="130" y="221"/>
                    </a:lnTo>
                    <a:lnTo>
                      <a:pt x="128" y="219"/>
                    </a:lnTo>
                    <a:lnTo>
                      <a:pt x="125" y="219"/>
                    </a:lnTo>
                    <a:lnTo>
                      <a:pt x="124" y="218"/>
                    </a:lnTo>
                    <a:lnTo>
                      <a:pt x="121" y="217"/>
                    </a:lnTo>
                    <a:lnTo>
                      <a:pt x="119" y="217"/>
                    </a:lnTo>
                    <a:lnTo>
                      <a:pt x="117" y="216"/>
                    </a:lnTo>
                    <a:lnTo>
                      <a:pt x="115" y="216"/>
                    </a:lnTo>
                    <a:lnTo>
                      <a:pt x="113" y="215"/>
                    </a:lnTo>
                    <a:lnTo>
                      <a:pt x="111" y="215"/>
                    </a:lnTo>
                    <a:lnTo>
                      <a:pt x="109" y="213"/>
                    </a:lnTo>
                    <a:lnTo>
                      <a:pt x="107" y="213"/>
                    </a:lnTo>
                    <a:lnTo>
                      <a:pt x="106" y="212"/>
                    </a:lnTo>
                    <a:lnTo>
                      <a:pt x="103" y="211"/>
                    </a:lnTo>
                    <a:lnTo>
                      <a:pt x="105" y="208"/>
                    </a:lnTo>
                    <a:lnTo>
                      <a:pt x="96" y="210"/>
                    </a:lnTo>
                    <a:lnTo>
                      <a:pt x="90" y="210"/>
                    </a:lnTo>
                    <a:lnTo>
                      <a:pt x="85" y="211"/>
                    </a:lnTo>
                    <a:lnTo>
                      <a:pt x="79" y="211"/>
                    </a:lnTo>
                    <a:lnTo>
                      <a:pt x="78" y="210"/>
                    </a:lnTo>
                    <a:lnTo>
                      <a:pt x="78" y="206"/>
                    </a:lnTo>
                    <a:lnTo>
                      <a:pt x="77" y="204"/>
                    </a:lnTo>
                    <a:lnTo>
                      <a:pt x="72" y="199"/>
                    </a:lnTo>
                    <a:lnTo>
                      <a:pt x="69" y="197"/>
                    </a:lnTo>
                    <a:lnTo>
                      <a:pt x="69" y="196"/>
                    </a:lnTo>
                    <a:lnTo>
                      <a:pt x="66" y="195"/>
                    </a:lnTo>
                    <a:lnTo>
                      <a:pt x="65" y="194"/>
                    </a:lnTo>
                    <a:lnTo>
                      <a:pt x="61" y="194"/>
                    </a:lnTo>
                    <a:lnTo>
                      <a:pt x="60" y="193"/>
                    </a:lnTo>
                    <a:lnTo>
                      <a:pt x="59" y="193"/>
                    </a:lnTo>
                    <a:lnTo>
                      <a:pt x="55" y="189"/>
                    </a:lnTo>
                    <a:lnTo>
                      <a:pt x="49" y="189"/>
                    </a:lnTo>
                    <a:lnTo>
                      <a:pt x="48" y="188"/>
                    </a:lnTo>
                    <a:lnTo>
                      <a:pt x="44" y="188"/>
                    </a:lnTo>
                    <a:lnTo>
                      <a:pt x="43" y="185"/>
                    </a:lnTo>
                    <a:lnTo>
                      <a:pt x="43" y="180"/>
                    </a:lnTo>
                    <a:lnTo>
                      <a:pt x="40" y="179"/>
                    </a:lnTo>
                    <a:lnTo>
                      <a:pt x="40" y="178"/>
                    </a:lnTo>
                    <a:lnTo>
                      <a:pt x="38" y="176"/>
                    </a:lnTo>
                    <a:lnTo>
                      <a:pt x="36" y="174"/>
                    </a:lnTo>
                    <a:lnTo>
                      <a:pt x="36" y="172"/>
                    </a:lnTo>
                    <a:lnTo>
                      <a:pt x="30" y="166"/>
                    </a:lnTo>
                    <a:lnTo>
                      <a:pt x="30" y="163"/>
                    </a:lnTo>
                    <a:lnTo>
                      <a:pt x="31" y="162"/>
                    </a:lnTo>
                    <a:lnTo>
                      <a:pt x="31" y="160"/>
                    </a:lnTo>
                    <a:lnTo>
                      <a:pt x="30" y="159"/>
                    </a:lnTo>
                    <a:lnTo>
                      <a:pt x="27" y="159"/>
                    </a:lnTo>
                    <a:lnTo>
                      <a:pt x="26" y="157"/>
                    </a:lnTo>
                    <a:lnTo>
                      <a:pt x="25" y="155"/>
                    </a:lnTo>
                    <a:lnTo>
                      <a:pt x="25" y="154"/>
                    </a:lnTo>
                    <a:lnTo>
                      <a:pt x="23" y="151"/>
                    </a:lnTo>
                    <a:lnTo>
                      <a:pt x="23" y="150"/>
                    </a:lnTo>
                    <a:lnTo>
                      <a:pt x="25" y="149"/>
                    </a:lnTo>
                    <a:lnTo>
                      <a:pt x="25" y="151"/>
                    </a:lnTo>
                    <a:lnTo>
                      <a:pt x="27" y="151"/>
                    </a:lnTo>
                    <a:lnTo>
                      <a:pt x="27" y="152"/>
                    </a:lnTo>
                    <a:lnTo>
                      <a:pt x="28" y="152"/>
                    </a:lnTo>
                    <a:lnTo>
                      <a:pt x="25" y="149"/>
                    </a:lnTo>
                    <a:lnTo>
                      <a:pt x="25" y="148"/>
                    </a:lnTo>
                    <a:lnTo>
                      <a:pt x="26" y="145"/>
                    </a:lnTo>
                    <a:lnTo>
                      <a:pt x="25" y="144"/>
                    </a:lnTo>
                    <a:lnTo>
                      <a:pt x="23" y="144"/>
                    </a:lnTo>
                    <a:lnTo>
                      <a:pt x="23" y="148"/>
                    </a:lnTo>
                    <a:lnTo>
                      <a:pt x="22" y="148"/>
                    </a:lnTo>
                    <a:lnTo>
                      <a:pt x="20" y="146"/>
                    </a:lnTo>
                    <a:lnTo>
                      <a:pt x="19" y="145"/>
                    </a:lnTo>
                    <a:lnTo>
                      <a:pt x="19" y="144"/>
                    </a:lnTo>
                    <a:lnTo>
                      <a:pt x="17" y="143"/>
                    </a:lnTo>
                    <a:lnTo>
                      <a:pt x="16" y="140"/>
                    </a:lnTo>
                    <a:lnTo>
                      <a:pt x="11" y="135"/>
                    </a:lnTo>
                    <a:lnTo>
                      <a:pt x="10" y="133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10" y="126"/>
                    </a:lnTo>
                    <a:lnTo>
                      <a:pt x="9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5" y="120"/>
                    </a:lnTo>
                    <a:lnTo>
                      <a:pt x="4" y="118"/>
                    </a:lnTo>
                    <a:lnTo>
                      <a:pt x="4" y="117"/>
                    </a:lnTo>
                    <a:lnTo>
                      <a:pt x="3" y="115"/>
                    </a:lnTo>
                    <a:lnTo>
                      <a:pt x="4" y="113"/>
                    </a:lnTo>
                    <a:lnTo>
                      <a:pt x="5" y="111"/>
                    </a:lnTo>
                    <a:lnTo>
                      <a:pt x="7" y="110"/>
                    </a:lnTo>
                    <a:lnTo>
                      <a:pt x="5" y="107"/>
                    </a:lnTo>
                    <a:lnTo>
                      <a:pt x="7" y="106"/>
                    </a:lnTo>
                    <a:lnTo>
                      <a:pt x="7" y="101"/>
                    </a:lnTo>
                    <a:lnTo>
                      <a:pt x="5" y="99"/>
                    </a:lnTo>
                    <a:lnTo>
                      <a:pt x="5" y="96"/>
                    </a:lnTo>
                    <a:lnTo>
                      <a:pt x="4" y="95"/>
                    </a:lnTo>
                    <a:lnTo>
                      <a:pt x="3" y="93"/>
                    </a:lnTo>
                    <a:lnTo>
                      <a:pt x="3" y="88"/>
                    </a:lnTo>
                    <a:lnTo>
                      <a:pt x="2" y="85"/>
                    </a:lnTo>
                    <a:lnTo>
                      <a:pt x="3" y="84"/>
                    </a:lnTo>
                    <a:lnTo>
                      <a:pt x="3" y="81"/>
                    </a:lnTo>
                    <a:lnTo>
                      <a:pt x="4" y="78"/>
                    </a:lnTo>
                    <a:lnTo>
                      <a:pt x="5" y="77"/>
                    </a:lnTo>
                    <a:lnTo>
                      <a:pt x="5" y="72"/>
                    </a:lnTo>
                    <a:lnTo>
                      <a:pt x="7" y="71"/>
                    </a:lnTo>
                    <a:lnTo>
                      <a:pt x="7" y="60"/>
                    </a:lnTo>
                    <a:lnTo>
                      <a:pt x="8" y="57"/>
                    </a:lnTo>
                    <a:lnTo>
                      <a:pt x="8" y="42"/>
                    </a:lnTo>
                    <a:lnTo>
                      <a:pt x="7" y="42"/>
                    </a:lnTo>
                    <a:lnTo>
                      <a:pt x="7" y="38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5" y="33"/>
                    </a:lnTo>
                    <a:lnTo>
                      <a:pt x="5" y="28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8" y="16"/>
                    </a:lnTo>
                    <a:lnTo>
                      <a:pt x="13" y="16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0" y="16"/>
                    </a:lnTo>
                    <a:lnTo>
                      <a:pt x="21" y="18"/>
                    </a:lnTo>
                    <a:lnTo>
                      <a:pt x="22" y="20"/>
                    </a:lnTo>
                    <a:lnTo>
                      <a:pt x="21" y="21"/>
                    </a:lnTo>
                    <a:lnTo>
                      <a:pt x="19" y="22"/>
                    </a:lnTo>
                    <a:lnTo>
                      <a:pt x="19" y="23"/>
                    </a:lnTo>
                    <a:lnTo>
                      <a:pt x="17" y="26"/>
                    </a:lnTo>
                    <a:lnTo>
                      <a:pt x="16" y="27"/>
                    </a:lnTo>
                    <a:lnTo>
                      <a:pt x="19" y="27"/>
                    </a:lnTo>
                    <a:lnTo>
                      <a:pt x="17" y="25"/>
                    </a:lnTo>
                    <a:lnTo>
                      <a:pt x="19" y="23"/>
                    </a:lnTo>
                    <a:lnTo>
                      <a:pt x="21" y="22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1" y="22"/>
                    </a:lnTo>
                    <a:lnTo>
                      <a:pt x="22" y="23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1" y="28"/>
                    </a:lnTo>
                    <a:lnTo>
                      <a:pt x="20" y="27"/>
                    </a:lnTo>
                    <a:lnTo>
                      <a:pt x="17" y="29"/>
                    </a:lnTo>
                    <a:lnTo>
                      <a:pt x="17" y="31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21" y="31"/>
                    </a:lnTo>
                    <a:lnTo>
                      <a:pt x="22" y="28"/>
                    </a:lnTo>
                    <a:lnTo>
                      <a:pt x="25" y="28"/>
                    </a:lnTo>
                    <a:lnTo>
                      <a:pt x="23" y="27"/>
                    </a:lnTo>
                    <a:lnTo>
                      <a:pt x="25" y="26"/>
                    </a:lnTo>
                    <a:lnTo>
                      <a:pt x="25" y="23"/>
                    </a:lnTo>
                    <a:lnTo>
                      <a:pt x="26" y="25"/>
                    </a:lnTo>
                    <a:lnTo>
                      <a:pt x="26" y="23"/>
                    </a:lnTo>
                    <a:lnTo>
                      <a:pt x="25" y="22"/>
                    </a:lnTo>
                    <a:lnTo>
                      <a:pt x="25" y="20"/>
                    </a:lnTo>
                    <a:lnTo>
                      <a:pt x="26" y="18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3" y="16"/>
                    </a:lnTo>
                    <a:lnTo>
                      <a:pt x="25" y="15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20" y="5"/>
                    </a:lnTo>
                    <a:lnTo>
                      <a:pt x="309" y="5"/>
                    </a:lnTo>
                    <a:lnTo>
                      <a:pt x="309" y="0"/>
                    </a:lnTo>
                    <a:lnTo>
                      <a:pt x="310" y="0"/>
                    </a:lnTo>
                    <a:lnTo>
                      <a:pt x="311" y="1"/>
                    </a:lnTo>
                    <a:lnTo>
                      <a:pt x="314" y="6"/>
                    </a:lnTo>
                    <a:lnTo>
                      <a:pt x="314" y="9"/>
                    </a:lnTo>
                    <a:lnTo>
                      <a:pt x="316" y="9"/>
                    </a:lnTo>
                    <a:lnTo>
                      <a:pt x="317" y="10"/>
                    </a:lnTo>
                    <a:lnTo>
                      <a:pt x="322" y="10"/>
                    </a:lnTo>
                    <a:lnTo>
                      <a:pt x="322" y="11"/>
                    </a:lnTo>
                    <a:lnTo>
                      <a:pt x="325" y="11"/>
                    </a:lnTo>
                    <a:lnTo>
                      <a:pt x="326" y="10"/>
                    </a:lnTo>
                    <a:lnTo>
                      <a:pt x="331" y="10"/>
                    </a:lnTo>
                    <a:lnTo>
                      <a:pt x="333" y="11"/>
                    </a:lnTo>
                    <a:lnTo>
                      <a:pt x="334" y="12"/>
                    </a:lnTo>
                    <a:lnTo>
                      <a:pt x="337" y="14"/>
                    </a:lnTo>
                    <a:lnTo>
                      <a:pt x="340" y="14"/>
                    </a:lnTo>
                    <a:lnTo>
                      <a:pt x="342" y="15"/>
                    </a:lnTo>
                    <a:lnTo>
                      <a:pt x="344" y="16"/>
                    </a:lnTo>
                    <a:lnTo>
                      <a:pt x="344" y="17"/>
                    </a:lnTo>
                    <a:lnTo>
                      <a:pt x="350" y="17"/>
                    </a:lnTo>
                    <a:lnTo>
                      <a:pt x="353" y="15"/>
                    </a:lnTo>
                    <a:lnTo>
                      <a:pt x="354" y="16"/>
                    </a:lnTo>
                    <a:lnTo>
                      <a:pt x="356" y="17"/>
                    </a:lnTo>
                    <a:lnTo>
                      <a:pt x="362" y="17"/>
                    </a:lnTo>
                    <a:lnTo>
                      <a:pt x="363" y="18"/>
                    </a:lnTo>
                    <a:lnTo>
                      <a:pt x="367" y="18"/>
                    </a:lnTo>
                    <a:lnTo>
                      <a:pt x="365" y="20"/>
                    </a:lnTo>
                    <a:lnTo>
                      <a:pt x="363" y="20"/>
                    </a:lnTo>
                    <a:lnTo>
                      <a:pt x="362" y="21"/>
                    </a:lnTo>
                    <a:lnTo>
                      <a:pt x="360" y="21"/>
                    </a:lnTo>
                    <a:lnTo>
                      <a:pt x="359" y="22"/>
                    </a:lnTo>
                    <a:lnTo>
                      <a:pt x="356" y="22"/>
                    </a:lnTo>
                    <a:lnTo>
                      <a:pt x="355" y="23"/>
                    </a:lnTo>
                    <a:lnTo>
                      <a:pt x="353" y="25"/>
                    </a:lnTo>
                    <a:lnTo>
                      <a:pt x="346" y="31"/>
                    </a:lnTo>
                    <a:lnTo>
                      <a:pt x="342" y="33"/>
                    </a:lnTo>
                    <a:lnTo>
                      <a:pt x="340" y="34"/>
                    </a:lnTo>
                    <a:lnTo>
                      <a:pt x="342" y="36"/>
                    </a:lnTo>
                    <a:lnTo>
                      <a:pt x="345" y="36"/>
                    </a:lnTo>
                    <a:lnTo>
                      <a:pt x="346" y="34"/>
                    </a:lnTo>
                    <a:lnTo>
                      <a:pt x="348" y="34"/>
                    </a:lnTo>
                    <a:lnTo>
                      <a:pt x="350" y="33"/>
                    </a:lnTo>
                    <a:lnTo>
                      <a:pt x="351" y="33"/>
                    </a:lnTo>
                    <a:lnTo>
                      <a:pt x="353" y="32"/>
                    </a:lnTo>
                    <a:lnTo>
                      <a:pt x="354" y="34"/>
                    </a:lnTo>
                    <a:lnTo>
                      <a:pt x="354" y="36"/>
                    </a:lnTo>
                    <a:lnTo>
                      <a:pt x="353" y="37"/>
                    </a:lnTo>
                    <a:lnTo>
                      <a:pt x="360" y="37"/>
                    </a:lnTo>
                    <a:lnTo>
                      <a:pt x="361" y="36"/>
                    </a:lnTo>
                    <a:lnTo>
                      <a:pt x="363" y="36"/>
                    </a:lnTo>
                    <a:lnTo>
                      <a:pt x="363" y="34"/>
                    </a:lnTo>
                    <a:lnTo>
                      <a:pt x="367" y="34"/>
                    </a:lnTo>
                    <a:lnTo>
                      <a:pt x="369" y="33"/>
                    </a:lnTo>
                    <a:lnTo>
                      <a:pt x="371" y="33"/>
                    </a:lnTo>
                    <a:lnTo>
                      <a:pt x="374" y="29"/>
                    </a:lnTo>
                    <a:lnTo>
                      <a:pt x="377" y="28"/>
                    </a:lnTo>
                    <a:lnTo>
                      <a:pt x="378" y="28"/>
                    </a:lnTo>
                    <a:lnTo>
                      <a:pt x="380" y="26"/>
                    </a:lnTo>
                    <a:lnTo>
                      <a:pt x="385" y="26"/>
                    </a:lnTo>
                    <a:lnTo>
                      <a:pt x="383" y="28"/>
                    </a:lnTo>
                    <a:lnTo>
                      <a:pt x="380" y="29"/>
                    </a:lnTo>
                    <a:lnTo>
                      <a:pt x="378" y="32"/>
                    </a:lnTo>
                    <a:lnTo>
                      <a:pt x="378" y="34"/>
                    </a:lnTo>
                    <a:lnTo>
                      <a:pt x="380" y="33"/>
                    </a:lnTo>
                    <a:lnTo>
                      <a:pt x="382" y="32"/>
                    </a:lnTo>
                    <a:lnTo>
                      <a:pt x="380" y="34"/>
                    </a:lnTo>
                    <a:lnTo>
                      <a:pt x="382" y="33"/>
                    </a:lnTo>
                    <a:lnTo>
                      <a:pt x="385" y="33"/>
                    </a:lnTo>
                    <a:lnTo>
                      <a:pt x="390" y="38"/>
                    </a:lnTo>
                    <a:lnTo>
                      <a:pt x="392" y="38"/>
                    </a:lnTo>
                    <a:lnTo>
                      <a:pt x="394" y="39"/>
                    </a:lnTo>
                    <a:lnTo>
                      <a:pt x="396" y="38"/>
                    </a:lnTo>
                    <a:lnTo>
                      <a:pt x="398" y="39"/>
                    </a:lnTo>
                    <a:lnTo>
                      <a:pt x="401" y="37"/>
                    </a:lnTo>
                    <a:lnTo>
                      <a:pt x="403" y="37"/>
                    </a:lnTo>
                    <a:lnTo>
                      <a:pt x="405" y="36"/>
                    </a:lnTo>
                    <a:lnTo>
                      <a:pt x="411" y="36"/>
                    </a:lnTo>
                    <a:lnTo>
                      <a:pt x="412" y="34"/>
                    </a:lnTo>
                    <a:lnTo>
                      <a:pt x="414" y="34"/>
                    </a:lnTo>
                    <a:lnTo>
                      <a:pt x="414" y="38"/>
                    </a:lnTo>
                    <a:lnTo>
                      <a:pt x="417" y="39"/>
                    </a:lnTo>
                    <a:lnTo>
                      <a:pt x="418" y="38"/>
                    </a:lnTo>
                    <a:lnTo>
                      <a:pt x="421" y="39"/>
                    </a:lnTo>
                    <a:lnTo>
                      <a:pt x="423" y="40"/>
                    </a:lnTo>
                    <a:lnTo>
                      <a:pt x="423" y="43"/>
                    </a:lnTo>
                    <a:lnTo>
                      <a:pt x="424" y="43"/>
                    </a:lnTo>
                    <a:lnTo>
                      <a:pt x="425" y="44"/>
                    </a:lnTo>
                    <a:lnTo>
                      <a:pt x="424" y="45"/>
                    </a:lnTo>
                    <a:lnTo>
                      <a:pt x="420" y="4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14" name="Freeform 1684"/>
              <p:cNvSpPr>
                <a:spLocks/>
              </p:cNvSpPr>
              <p:nvPr/>
            </p:nvSpPr>
            <p:spPr bwMode="auto">
              <a:xfrm>
                <a:off x="3708" y="2011"/>
                <a:ext cx="7" cy="5"/>
              </a:xfrm>
              <a:custGeom>
                <a:avLst/>
                <a:gdLst>
                  <a:gd name="T0" fmla="*/ 1 w 7"/>
                  <a:gd name="T1" fmla="*/ 0 h 5"/>
                  <a:gd name="T2" fmla="*/ 3 w 7"/>
                  <a:gd name="T3" fmla="*/ 1 h 5"/>
                  <a:gd name="T4" fmla="*/ 4 w 7"/>
                  <a:gd name="T5" fmla="*/ 1 h 5"/>
                  <a:gd name="T6" fmla="*/ 6 w 7"/>
                  <a:gd name="T7" fmla="*/ 2 h 5"/>
                  <a:gd name="T8" fmla="*/ 7 w 7"/>
                  <a:gd name="T9" fmla="*/ 5 h 5"/>
                  <a:gd name="T10" fmla="*/ 5 w 7"/>
                  <a:gd name="T11" fmla="*/ 5 h 5"/>
                  <a:gd name="T12" fmla="*/ 4 w 7"/>
                  <a:gd name="T13" fmla="*/ 4 h 5"/>
                  <a:gd name="T14" fmla="*/ 1 w 7"/>
                  <a:gd name="T15" fmla="*/ 2 h 5"/>
                  <a:gd name="T16" fmla="*/ 0 w 7"/>
                  <a:gd name="T17" fmla="*/ 1 h 5"/>
                  <a:gd name="T18" fmla="*/ 1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1" y="0"/>
                    </a:move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15" name="Freeform 1685"/>
              <p:cNvSpPr>
                <a:spLocks/>
              </p:cNvSpPr>
              <p:nvPr/>
            </p:nvSpPr>
            <p:spPr bwMode="auto">
              <a:xfrm>
                <a:off x="3723" y="2025"/>
                <a:ext cx="8" cy="10"/>
              </a:xfrm>
              <a:custGeom>
                <a:avLst/>
                <a:gdLst>
                  <a:gd name="T0" fmla="*/ 0 w 8"/>
                  <a:gd name="T1" fmla="*/ 2 h 10"/>
                  <a:gd name="T2" fmla="*/ 1 w 8"/>
                  <a:gd name="T3" fmla="*/ 2 h 10"/>
                  <a:gd name="T4" fmla="*/ 3 w 8"/>
                  <a:gd name="T5" fmla="*/ 0 h 10"/>
                  <a:gd name="T6" fmla="*/ 7 w 8"/>
                  <a:gd name="T7" fmla="*/ 4 h 10"/>
                  <a:gd name="T8" fmla="*/ 8 w 8"/>
                  <a:gd name="T9" fmla="*/ 7 h 10"/>
                  <a:gd name="T10" fmla="*/ 8 w 8"/>
                  <a:gd name="T11" fmla="*/ 8 h 10"/>
                  <a:gd name="T12" fmla="*/ 7 w 8"/>
                  <a:gd name="T13" fmla="*/ 10 h 10"/>
                  <a:gd name="T14" fmla="*/ 3 w 8"/>
                  <a:gd name="T15" fmla="*/ 7 h 10"/>
                  <a:gd name="T16" fmla="*/ 2 w 8"/>
                  <a:gd name="T17" fmla="*/ 4 h 10"/>
                  <a:gd name="T18" fmla="*/ 0 w 8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0">
                    <a:moveTo>
                      <a:pt x="0" y="2"/>
                    </a:moveTo>
                    <a:lnTo>
                      <a:pt x="1" y="2"/>
                    </a:lnTo>
                    <a:lnTo>
                      <a:pt x="3" y="0"/>
                    </a:lnTo>
                    <a:lnTo>
                      <a:pt x="7" y="4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10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16" name="Freeform 1686"/>
              <p:cNvSpPr>
                <a:spLocks/>
              </p:cNvSpPr>
              <p:nvPr/>
            </p:nvSpPr>
            <p:spPr bwMode="auto">
              <a:xfrm>
                <a:off x="4096" y="2096"/>
                <a:ext cx="3" cy="7"/>
              </a:xfrm>
              <a:custGeom>
                <a:avLst/>
                <a:gdLst>
                  <a:gd name="T0" fmla="*/ 3 w 3"/>
                  <a:gd name="T1" fmla="*/ 0 h 7"/>
                  <a:gd name="T2" fmla="*/ 3 w 3"/>
                  <a:gd name="T3" fmla="*/ 3 h 7"/>
                  <a:gd name="T4" fmla="*/ 2 w 3"/>
                  <a:gd name="T5" fmla="*/ 4 h 7"/>
                  <a:gd name="T6" fmla="*/ 0 w 3"/>
                  <a:gd name="T7" fmla="*/ 6 h 7"/>
                  <a:gd name="T8" fmla="*/ 0 w 3"/>
                  <a:gd name="T9" fmla="*/ 7 h 7"/>
                  <a:gd name="T10" fmla="*/ 0 w 3"/>
                  <a:gd name="T11" fmla="*/ 6 h 7"/>
                  <a:gd name="T12" fmla="*/ 2 w 3"/>
                  <a:gd name="T13" fmla="*/ 4 h 7"/>
                  <a:gd name="T14" fmla="*/ 2 w 3"/>
                  <a:gd name="T15" fmla="*/ 3 h 7"/>
                  <a:gd name="T16" fmla="*/ 3 w 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3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17" name="Freeform 1687"/>
              <p:cNvSpPr>
                <a:spLocks/>
              </p:cNvSpPr>
              <p:nvPr/>
            </p:nvSpPr>
            <p:spPr bwMode="auto">
              <a:xfrm>
                <a:off x="3736" y="2044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1 w 1"/>
                  <a:gd name="T5" fmla="*/ 1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18" name="Freeform 1688"/>
              <p:cNvSpPr>
                <a:spLocks/>
              </p:cNvSpPr>
              <p:nvPr/>
            </p:nvSpPr>
            <p:spPr bwMode="auto">
              <a:xfrm>
                <a:off x="3736" y="2041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1 w 2"/>
                  <a:gd name="T3" fmla="*/ 2 h 4"/>
                  <a:gd name="T4" fmla="*/ 2 w 2"/>
                  <a:gd name="T5" fmla="*/ 4 h 4"/>
                  <a:gd name="T6" fmla="*/ 0 w 2"/>
                  <a:gd name="T7" fmla="*/ 3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1" y="2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19" name="Freeform 1689"/>
              <p:cNvSpPr>
                <a:spLocks/>
              </p:cNvSpPr>
              <p:nvPr/>
            </p:nvSpPr>
            <p:spPr bwMode="auto">
              <a:xfrm>
                <a:off x="4100" y="2084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1 w 4"/>
                  <a:gd name="T3" fmla="*/ 1 h 2"/>
                  <a:gd name="T4" fmla="*/ 0 w 4"/>
                  <a:gd name="T5" fmla="*/ 0 h 2"/>
                  <a:gd name="T6" fmla="*/ 2 w 4"/>
                  <a:gd name="T7" fmla="*/ 1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20" name="Freeform 1690"/>
              <p:cNvSpPr>
                <a:spLocks/>
              </p:cNvSpPr>
              <p:nvPr/>
            </p:nvSpPr>
            <p:spPr bwMode="auto">
              <a:xfrm>
                <a:off x="3738" y="2051"/>
                <a:ext cx="6" cy="10"/>
              </a:xfrm>
              <a:custGeom>
                <a:avLst/>
                <a:gdLst>
                  <a:gd name="T0" fmla="*/ 5 w 6"/>
                  <a:gd name="T1" fmla="*/ 10 h 10"/>
                  <a:gd name="T2" fmla="*/ 4 w 6"/>
                  <a:gd name="T3" fmla="*/ 9 h 10"/>
                  <a:gd name="T4" fmla="*/ 3 w 6"/>
                  <a:gd name="T5" fmla="*/ 6 h 10"/>
                  <a:gd name="T6" fmla="*/ 2 w 6"/>
                  <a:gd name="T7" fmla="*/ 5 h 10"/>
                  <a:gd name="T8" fmla="*/ 0 w 6"/>
                  <a:gd name="T9" fmla="*/ 3 h 10"/>
                  <a:gd name="T10" fmla="*/ 0 w 6"/>
                  <a:gd name="T11" fmla="*/ 1 h 10"/>
                  <a:gd name="T12" fmla="*/ 3 w 6"/>
                  <a:gd name="T13" fmla="*/ 0 h 10"/>
                  <a:gd name="T14" fmla="*/ 4 w 6"/>
                  <a:gd name="T15" fmla="*/ 1 h 10"/>
                  <a:gd name="T16" fmla="*/ 5 w 6"/>
                  <a:gd name="T17" fmla="*/ 4 h 10"/>
                  <a:gd name="T18" fmla="*/ 6 w 6"/>
                  <a:gd name="T19" fmla="*/ 5 h 10"/>
                  <a:gd name="T20" fmla="*/ 6 w 6"/>
                  <a:gd name="T21" fmla="*/ 9 h 10"/>
                  <a:gd name="T22" fmla="*/ 5 w 6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0">
                    <a:moveTo>
                      <a:pt x="5" y="10"/>
                    </a:moveTo>
                    <a:lnTo>
                      <a:pt x="4" y="9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6" y="9"/>
                    </a:lnTo>
                    <a:lnTo>
                      <a:pt x="5" y="1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21" name="Freeform 1691"/>
              <p:cNvSpPr>
                <a:spLocks/>
              </p:cNvSpPr>
              <p:nvPr/>
            </p:nvSpPr>
            <p:spPr bwMode="auto">
              <a:xfrm>
                <a:off x="3748" y="2062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1 w 4"/>
                  <a:gd name="T3" fmla="*/ 4 h 5"/>
                  <a:gd name="T4" fmla="*/ 0 w 4"/>
                  <a:gd name="T5" fmla="*/ 2 h 5"/>
                  <a:gd name="T6" fmla="*/ 0 w 4"/>
                  <a:gd name="T7" fmla="*/ 0 h 5"/>
                  <a:gd name="T8" fmla="*/ 1 w 4"/>
                  <a:gd name="T9" fmla="*/ 2 h 5"/>
                  <a:gd name="T10" fmla="*/ 4 w 4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4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22" name="Freeform 1692"/>
              <p:cNvSpPr>
                <a:spLocks/>
              </p:cNvSpPr>
              <p:nvPr/>
            </p:nvSpPr>
            <p:spPr bwMode="auto">
              <a:xfrm>
                <a:off x="3753" y="2069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23" name="Freeform 1693"/>
              <p:cNvSpPr>
                <a:spLocks/>
              </p:cNvSpPr>
              <p:nvPr/>
            </p:nvSpPr>
            <p:spPr bwMode="auto">
              <a:xfrm>
                <a:off x="3755" y="207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2 w 3"/>
                  <a:gd name="T3" fmla="*/ 3 h 5"/>
                  <a:gd name="T4" fmla="*/ 0 w 3"/>
                  <a:gd name="T5" fmla="*/ 1 h 5"/>
                  <a:gd name="T6" fmla="*/ 0 w 3"/>
                  <a:gd name="T7" fmla="*/ 0 h 5"/>
                  <a:gd name="T8" fmla="*/ 2 w 3"/>
                  <a:gd name="T9" fmla="*/ 0 h 5"/>
                  <a:gd name="T10" fmla="*/ 3 w 3"/>
                  <a:gd name="T11" fmla="*/ 2 h 5"/>
                  <a:gd name="T12" fmla="*/ 3 w 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24" name="Freeform 1694"/>
              <p:cNvSpPr>
                <a:spLocks/>
              </p:cNvSpPr>
              <p:nvPr/>
            </p:nvSpPr>
            <p:spPr bwMode="auto">
              <a:xfrm>
                <a:off x="3767" y="2019"/>
                <a:ext cx="4" cy="4"/>
              </a:xfrm>
              <a:custGeom>
                <a:avLst/>
                <a:gdLst>
                  <a:gd name="T0" fmla="*/ 3 w 4"/>
                  <a:gd name="T1" fmla="*/ 0 h 4"/>
                  <a:gd name="T2" fmla="*/ 4 w 4"/>
                  <a:gd name="T3" fmla="*/ 2 h 4"/>
                  <a:gd name="T4" fmla="*/ 4 w 4"/>
                  <a:gd name="T5" fmla="*/ 4 h 4"/>
                  <a:gd name="T6" fmla="*/ 2 w 4"/>
                  <a:gd name="T7" fmla="*/ 4 h 4"/>
                  <a:gd name="T8" fmla="*/ 0 w 4"/>
                  <a:gd name="T9" fmla="*/ 3 h 4"/>
                  <a:gd name="T10" fmla="*/ 0 w 4"/>
                  <a:gd name="T11" fmla="*/ 0 h 4"/>
                  <a:gd name="T12" fmla="*/ 3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25" name="Freeform 1695"/>
              <p:cNvSpPr>
                <a:spLocks/>
              </p:cNvSpPr>
              <p:nvPr/>
            </p:nvSpPr>
            <p:spPr bwMode="auto">
              <a:xfrm>
                <a:off x="3773" y="2024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4 w 7"/>
                  <a:gd name="T3" fmla="*/ 3 h 4"/>
                  <a:gd name="T4" fmla="*/ 3 w 7"/>
                  <a:gd name="T5" fmla="*/ 1 h 4"/>
                  <a:gd name="T6" fmla="*/ 0 w 7"/>
                  <a:gd name="T7" fmla="*/ 0 h 4"/>
                  <a:gd name="T8" fmla="*/ 3 w 7"/>
                  <a:gd name="T9" fmla="*/ 0 h 4"/>
                  <a:gd name="T10" fmla="*/ 5 w 7"/>
                  <a:gd name="T11" fmla="*/ 1 h 4"/>
                  <a:gd name="T12" fmla="*/ 7 w 7"/>
                  <a:gd name="T13" fmla="*/ 3 h 4"/>
                  <a:gd name="T14" fmla="*/ 7 w 7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4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7" y="3"/>
                    </a:lnTo>
                    <a:lnTo>
                      <a:pt x="7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26" name="Freeform 1696"/>
              <p:cNvSpPr>
                <a:spLocks/>
              </p:cNvSpPr>
              <p:nvPr/>
            </p:nvSpPr>
            <p:spPr bwMode="auto">
              <a:xfrm>
                <a:off x="3776" y="2097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0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27" name="Freeform 1697"/>
              <p:cNvSpPr>
                <a:spLocks/>
              </p:cNvSpPr>
              <p:nvPr/>
            </p:nvSpPr>
            <p:spPr bwMode="auto">
              <a:xfrm>
                <a:off x="3776" y="2027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0 h 5"/>
                  <a:gd name="T4" fmla="*/ 2 w 2"/>
                  <a:gd name="T5" fmla="*/ 5 h 5"/>
                  <a:gd name="T6" fmla="*/ 0 w 2"/>
                  <a:gd name="T7" fmla="*/ 2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28" name="Freeform 1698"/>
              <p:cNvSpPr>
                <a:spLocks/>
              </p:cNvSpPr>
              <p:nvPr/>
            </p:nvSpPr>
            <p:spPr bwMode="auto">
              <a:xfrm>
                <a:off x="3780" y="203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3 h 4"/>
                  <a:gd name="T4" fmla="*/ 0 w 4"/>
                  <a:gd name="T5" fmla="*/ 3 h 4"/>
                  <a:gd name="T6" fmla="*/ 0 w 4"/>
                  <a:gd name="T7" fmla="*/ 0 h 4"/>
                  <a:gd name="T8" fmla="*/ 1 w 4"/>
                  <a:gd name="T9" fmla="*/ 0 h 4"/>
                  <a:gd name="T10" fmla="*/ 3 w 4"/>
                  <a:gd name="T11" fmla="*/ 2 h 4"/>
                  <a:gd name="T12" fmla="*/ 4 w 4"/>
                  <a:gd name="T13" fmla="*/ 3 h 4"/>
                  <a:gd name="T14" fmla="*/ 4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29" name="Freeform 1699"/>
              <p:cNvSpPr>
                <a:spLocks/>
              </p:cNvSpPr>
              <p:nvPr/>
            </p:nvSpPr>
            <p:spPr bwMode="auto">
              <a:xfrm>
                <a:off x="3781" y="2028"/>
                <a:ext cx="6" cy="2"/>
              </a:xfrm>
              <a:custGeom>
                <a:avLst/>
                <a:gdLst>
                  <a:gd name="T0" fmla="*/ 2 w 6"/>
                  <a:gd name="T1" fmla="*/ 0 h 2"/>
                  <a:gd name="T2" fmla="*/ 5 w 6"/>
                  <a:gd name="T3" fmla="*/ 1 h 2"/>
                  <a:gd name="T4" fmla="*/ 6 w 6"/>
                  <a:gd name="T5" fmla="*/ 2 h 2"/>
                  <a:gd name="T6" fmla="*/ 2 w 6"/>
                  <a:gd name="T7" fmla="*/ 2 h 2"/>
                  <a:gd name="T8" fmla="*/ 0 w 6"/>
                  <a:gd name="T9" fmla="*/ 1 h 2"/>
                  <a:gd name="T10" fmla="*/ 1 w 6"/>
                  <a:gd name="T11" fmla="*/ 0 h 2"/>
                  <a:gd name="T12" fmla="*/ 2 w 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lnTo>
                      <a:pt x="5" y="1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30" name="Freeform 1700"/>
              <p:cNvSpPr>
                <a:spLocks/>
              </p:cNvSpPr>
              <p:nvPr/>
            </p:nvSpPr>
            <p:spPr bwMode="auto">
              <a:xfrm>
                <a:off x="3786" y="203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31" name="Freeform 1701"/>
              <p:cNvSpPr>
                <a:spLocks/>
              </p:cNvSpPr>
              <p:nvPr/>
            </p:nvSpPr>
            <p:spPr bwMode="auto">
              <a:xfrm>
                <a:off x="4111" y="2103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5 w 5"/>
                  <a:gd name="T3" fmla="*/ 2 h 5"/>
                  <a:gd name="T4" fmla="*/ 5 w 5"/>
                  <a:gd name="T5" fmla="*/ 4 h 5"/>
                  <a:gd name="T6" fmla="*/ 2 w 5"/>
                  <a:gd name="T7" fmla="*/ 5 h 5"/>
                  <a:gd name="T8" fmla="*/ 0 w 5"/>
                  <a:gd name="T9" fmla="*/ 3 h 5"/>
                  <a:gd name="T10" fmla="*/ 2 w 5"/>
                  <a:gd name="T11" fmla="*/ 0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5" y="2"/>
                    </a:lnTo>
                    <a:lnTo>
                      <a:pt x="5" y="4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32" name="Freeform 1702"/>
              <p:cNvSpPr>
                <a:spLocks/>
              </p:cNvSpPr>
              <p:nvPr/>
            </p:nvSpPr>
            <p:spPr bwMode="auto">
              <a:xfrm>
                <a:off x="3789" y="204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33" name="Freeform 1703"/>
              <p:cNvSpPr>
                <a:spLocks/>
              </p:cNvSpPr>
              <p:nvPr/>
            </p:nvSpPr>
            <p:spPr bwMode="auto">
              <a:xfrm>
                <a:off x="4077" y="2045"/>
                <a:ext cx="104" cy="93"/>
              </a:xfrm>
              <a:custGeom>
                <a:avLst/>
                <a:gdLst>
                  <a:gd name="T0" fmla="*/ 102 w 104"/>
                  <a:gd name="T1" fmla="*/ 91 h 93"/>
                  <a:gd name="T2" fmla="*/ 97 w 104"/>
                  <a:gd name="T3" fmla="*/ 85 h 93"/>
                  <a:gd name="T4" fmla="*/ 93 w 104"/>
                  <a:gd name="T5" fmla="*/ 80 h 93"/>
                  <a:gd name="T6" fmla="*/ 82 w 104"/>
                  <a:gd name="T7" fmla="*/ 83 h 93"/>
                  <a:gd name="T8" fmla="*/ 84 w 104"/>
                  <a:gd name="T9" fmla="*/ 78 h 93"/>
                  <a:gd name="T10" fmla="*/ 81 w 104"/>
                  <a:gd name="T11" fmla="*/ 73 h 93"/>
                  <a:gd name="T12" fmla="*/ 87 w 104"/>
                  <a:gd name="T13" fmla="*/ 71 h 93"/>
                  <a:gd name="T14" fmla="*/ 79 w 104"/>
                  <a:gd name="T15" fmla="*/ 69 h 93"/>
                  <a:gd name="T16" fmla="*/ 84 w 104"/>
                  <a:gd name="T17" fmla="*/ 69 h 93"/>
                  <a:gd name="T18" fmla="*/ 76 w 104"/>
                  <a:gd name="T19" fmla="*/ 63 h 93"/>
                  <a:gd name="T20" fmla="*/ 78 w 104"/>
                  <a:gd name="T21" fmla="*/ 56 h 93"/>
                  <a:gd name="T22" fmla="*/ 76 w 104"/>
                  <a:gd name="T23" fmla="*/ 56 h 93"/>
                  <a:gd name="T24" fmla="*/ 74 w 104"/>
                  <a:gd name="T25" fmla="*/ 54 h 93"/>
                  <a:gd name="T26" fmla="*/ 73 w 104"/>
                  <a:gd name="T27" fmla="*/ 51 h 93"/>
                  <a:gd name="T28" fmla="*/ 69 w 104"/>
                  <a:gd name="T29" fmla="*/ 51 h 93"/>
                  <a:gd name="T30" fmla="*/ 65 w 104"/>
                  <a:gd name="T31" fmla="*/ 47 h 93"/>
                  <a:gd name="T32" fmla="*/ 61 w 104"/>
                  <a:gd name="T33" fmla="*/ 47 h 93"/>
                  <a:gd name="T34" fmla="*/ 56 w 104"/>
                  <a:gd name="T35" fmla="*/ 45 h 93"/>
                  <a:gd name="T36" fmla="*/ 50 w 104"/>
                  <a:gd name="T37" fmla="*/ 44 h 93"/>
                  <a:gd name="T38" fmla="*/ 40 w 104"/>
                  <a:gd name="T39" fmla="*/ 41 h 93"/>
                  <a:gd name="T40" fmla="*/ 40 w 104"/>
                  <a:gd name="T41" fmla="*/ 38 h 93"/>
                  <a:gd name="T42" fmla="*/ 34 w 104"/>
                  <a:gd name="T43" fmla="*/ 37 h 93"/>
                  <a:gd name="T44" fmla="*/ 28 w 104"/>
                  <a:gd name="T45" fmla="*/ 35 h 93"/>
                  <a:gd name="T46" fmla="*/ 28 w 104"/>
                  <a:gd name="T47" fmla="*/ 29 h 93"/>
                  <a:gd name="T48" fmla="*/ 27 w 104"/>
                  <a:gd name="T49" fmla="*/ 33 h 93"/>
                  <a:gd name="T50" fmla="*/ 23 w 104"/>
                  <a:gd name="T51" fmla="*/ 37 h 93"/>
                  <a:gd name="T52" fmla="*/ 18 w 104"/>
                  <a:gd name="T53" fmla="*/ 37 h 93"/>
                  <a:gd name="T54" fmla="*/ 18 w 104"/>
                  <a:gd name="T55" fmla="*/ 32 h 93"/>
                  <a:gd name="T56" fmla="*/ 11 w 104"/>
                  <a:gd name="T57" fmla="*/ 27 h 93"/>
                  <a:gd name="T58" fmla="*/ 13 w 104"/>
                  <a:gd name="T59" fmla="*/ 24 h 93"/>
                  <a:gd name="T60" fmla="*/ 19 w 104"/>
                  <a:gd name="T61" fmla="*/ 24 h 93"/>
                  <a:gd name="T62" fmla="*/ 24 w 104"/>
                  <a:gd name="T63" fmla="*/ 23 h 93"/>
                  <a:gd name="T64" fmla="*/ 25 w 104"/>
                  <a:gd name="T65" fmla="*/ 24 h 93"/>
                  <a:gd name="T66" fmla="*/ 30 w 104"/>
                  <a:gd name="T67" fmla="*/ 22 h 93"/>
                  <a:gd name="T68" fmla="*/ 28 w 104"/>
                  <a:gd name="T69" fmla="*/ 18 h 93"/>
                  <a:gd name="T70" fmla="*/ 17 w 104"/>
                  <a:gd name="T71" fmla="*/ 21 h 93"/>
                  <a:gd name="T72" fmla="*/ 11 w 104"/>
                  <a:gd name="T73" fmla="*/ 18 h 93"/>
                  <a:gd name="T74" fmla="*/ 9 w 104"/>
                  <a:gd name="T75" fmla="*/ 16 h 93"/>
                  <a:gd name="T76" fmla="*/ 10 w 104"/>
                  <a:gd name="T77" fmla="*/ 15 h 93"/>
                  <a:gd name="T78" fmla="*/ 7 w 104"/>
                  <a:gd name="T79" fmla="*/ 11 h 93"/>
                  <a:gd name="T80" fmla="*/ 0 w 104"/>
                  <a:gd name="T81" fmla="*/ 10 h 93"/>
                  <a:gd name="T82" fmla="*/ 3 w 104"/>
                  <a:gd name="T83" fmla="*/ 5 h 93"/>
                  <a:gd name="T84" fmla="*/ 11 w 104"/>
                  <a:gd name="T85" fmla="*/ 2 h 93"/>
                  <a:gd name="T86" fmla="*/ 21 w 104"/>
                  <a:gd name="T87" fmla="*/ 1 h 93"/>
                  <a:gd name="T88" fmla="*/ 30 w 104"/>
                  <a:gd name="T89" fmla="*/ 4 h 93"/>
                  <a:gd name="T90" fmla="*/ 33 w 104"/>
                  <a:gd name="T91" fmla="*/ 9 h 93"/>
                  <a:gd name="T92" fmla="*/ 32 w 104"/>
                  <a:gd name="T93" fmla="*/ 13 h 93"/>
                  <a:gd name="T94" fmla="*/ 33 w 104"/>
                  <a:gd name="T95" fmla="*/ 21 h 93"/>
                  <a:gd name="T96" fmla="*/ 35 w 104"/>
                  <a:gd name="T97" fmla="*/ 27 h 93"/>
                  <a:gd name="T98" fmla="*/ 38 w 104"/>
                  <a:gd name="T99" fmla="*/ 23 h 93"/>
                  <a:gd name="T100" fmla="*/ 39 w 104"/>
                  <a:gd name="T101" fmla="*/ 29 h 93"/>
                  <a:gd name="T102" fmla="*/ 46 w 104"/>
                  <a:gd name="T103" fmla="*/ 32 h 93"/>
                  <a:gd name="T104" fmla="*/ 51 w 104"/>
                  <a:gd name="T105" fmla="*/ 28 h 93"/>
                  <a:gd name="T106" fmla="*/ 55 w 104"/>
                  <a:gd name="T107" fmla="*/ 23 h 93"/>
                  <a:gd name="T108" fmla="*/ 62 w 104"/>
                  <a:gd name="T109" fmla="*/ 19 h 93"/>
                  <a:gd name="T110" fmla="*/ 64 w 104"/>
                  <a:gd name="T111" fmla="*/ 16 h 93"/>
                  <a:gd name="T112" fmla="*/ 69 w 104"/>
                  <a:gd name="T113" fmla="*/ 12 h 93"/>
                  <a:gd name="T114" fmla="*/ 75 w 104"/>
                  <a:gd name="T115" fmla="*/ 13 h 93"/>
                  <a:gd name="T116" fmla="*/ 81 w 104"/>
                  <a:gd name="T117" fmla="*/ 17 h 93"/>
                  <a:gd name="T118" fmla="*/ 94 w 104"/>
                  <a:gd name="T119" fmla="*/ 21 h 93"/>
                  <a:gd name="T120" fmla="*/ 102 w 104"/>
                  <a:gd name="T121" fmla="*/ 24 h 93"/>
                  <a:gd name="T122" fmla="*/ 104 w 104"/>
                  <a:gd name="T123" fmla="*/ 62 h 93"/>
                  <a:gd name="T124" fmla="*/ 103 w 104"/>
                  <a:gd name="T125" fmla="*/ 6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" h="93">
                    <a:moveTo>
                      <a:pt x="104" y="83"/>
                    </a:moveTo>
                    <a:lnTo>
                      <a:pt x="104" y="93"/>
                    </a:lnTo>
                    <a:lnTo>
                      <a:pt x="102" y="91"/>
                    </a:lnTo>
                    <a:lnTo>
                      <a:pt x="99" y="89"/>
                    </a:lnTo>
                    <a:lnTo>
                      <a:pt x="98" y="86"/>
                    </a:lnTo>
                    <a:lnTo>
                      <a:pt x="97" y="85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0"/>
                    </a:lnTo>
                    <a:lnTo>
                      <a:pt x="92" y="82"/>
                    </a:lnTo>
                    <a:lnTo>
                      <a:pt x="84" y="82"/>
                    </a:lnTo>
                    <a:lnTo>
                      <a:pt x="82" y="83"/>
                    </a:lnTo>
                    <a:lnTo>
                      <a:pt x="81" y="82"/>
                    </a:lnTo>
                    <a:lnTo>
                      <a:pt x="82" y="79"/>
                    </a:lnTo>
                    <a:lnTo>
                      <a:pt x="84" y="78"/>
                    </a:lnTo>
                    <a:lnTo>
                      <a:pt x="85" y="75"/>
                    </a:lnTo>
                    <a:lnTo>
                      <a:pt x="82" y="75"/>
                    </a:lnTo>
                    <a:lnTo>
                      <a:pt x="81" y="73"/>
                    </a:lnTo>
                    <a:lnTo>
                      <a:pt x="80" y="72"/>
                    </a:lnTo>
                    <a:lnTo>
                      <a:pt x="90" y="72"/>
                    </a:lnTo>
                    <a:lnTo>
                      <a:pt x="87" y="71"/>
                    </a:lnTo>
                    <a:lnTo>
                      <a:pt x="85" y="72"/>
                    </a:lnTo>
                    <a:lnTo>
                      <a:pt x="81" y="72"/>
                    </a:lnTo>
                    <a:lnTo>
                      <a:pt x="79" y="69"/>
                    </a:lnTo>
                    <a:lnTo>
                      <a:pt x="80" y="69"/>
                    </a:lnTo>
                    <a:lnTo>
                      <a:pt x="81" y="68"/>
                    </a:lnTo>
                    <a:lnTo>
                      <a:pt x="84" y="69"/>
                    </a:lnTo>
                    <a:lnTo>
                      <a:pt x="81" y="67"/>
                    </a:lnTo>
                    <a:lnTo>
                      <a:pt x="79" y="66"/>
                    </a:lnTo>
                    <a:lnTo>
                      <a:pt x="76" y="63"/>
                    </a:lnTo>
                    <a:lnTo>
                      <a:pt x="76" y="61"/>
                    </a:lnTo>
                    <a:lnTo>
                      <a:pt x="75" y="58"/>
                    </a:lnTo>
                    <a:lnTo>
                      <a:pt x="78" y="56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3" y="55"/>
                    </a:lnTo>
                    <a:lnTo>
                      <a:pt x="74" y="54"/>
                    </a:lnTo>
                    <a:lnTo>
                      <a:pt x="73" y="52"/>
                    </a:lnTo>
                    <a:lnTo>
                      <a:pt x="74" y="51"/>
                    </a:lnTo>
                    <a:lnTo>
                      <a:pt x="73" y="51"/>
                    </a:lnTo>
                    <a:lnTo>
                      <a:pt x="70" y="52"/>
                    </a:lnTo>
                    <a:lnTo>
                      <a:pt x="70" y="51"/>
                    </a:lnTo>
                    <a:lnTo>
                      <a:pt x="69" y="51"/>
                    </a:lnTo>
                    <a:lnTo>
                      <a:pt x="68" y="49"/>
                    </a:lnTo>
                    <a:lnTo>
                      <a:pt x="67" y="50"/>
                    </a:lnTo>
                    <a:lnTo>
                      <a:pt x="65" y="47"/>
                    </a:lnTo>
                    <a:lnTo>
                      <a:pt x="64" y="47"/>
                    </a:lnTo>
                    <a:lnTo>
                      <a:pt x="63" y="46"/>
                    </a:lnTo>
                    <a:lnTo>
                      <a:pt x="61" y="47"/>
                    </a:lnTo>
                    <a:lnTo>
                      <a:pt x="59" y="47"/>
                    </a:lnTo>
                    <a:lnTo>
                      <a:pt x="57" y="46"/>
                    </a:lnTo>
                    <a:lnTo>
                      <a:pt x="56" y="45"/>
                    </a:lnTo>
                    <a:lnTo>
                      <a:pt x="53" y="45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47" y="43"/>
                    </a:lnTo>
                    <a:lnTo>
                      <a:pt x="41" y="43"/>
                    </a:lnTo>
                    <a:lnTo>
                      <a:pt x="40" y="41"/>
                    </a:lnTo>
                    <a:lnTo>
                      <a:pt x="38" y="40"/>
                    </a:lnTo>
                    <a:lnTo>
                      <a:pt x="39" y="38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6" y="39"/>
                    </a:lnTo>
                    <a:lnTo>
                      <a:pt x="34" y="37"/>
                    </a:lnTo>
                    <a:lnTo>
                      <a:pt x="30" y="37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7" y="33"/>
                    </a:lnTo>
                    <a:lnTo>
                      <a:pt x="28" y="32"/>
                    </a:lnTo>
                    <a:lnTo>
                      <a:pt x="28" y="29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27" y="33"/>
                    </a:lnTo>
                    <a:lnTo>
                      <a:pt x="25" y="35"/>
                    </a:lnTo>
                    <a:lnTo>
                      <a:pt x="25" y="37"/>
                    </a:lnTo>
                    <a:lnTo>
                      <a:pt x="23" y="37"/>
                    </a:lnTo>
                    <a:lnTo>
                      <a:pt x="23" y="39"/>
                    </a:lnTo>
                    <a:lnTo>
                      <a:pt x="19" y="39"/>
                    </a:lnTo>
                    <a:lnTo>
                      <a:pt x="18" y="37"/>
                    </a:lnTo>
                    <a:lnTo>
                      <a:pt x="17" y="35"/>
                    </a:lnTo>
                    <a:lnTo>
                      <a:pt x="19" y="34"/>
                    </a:lnTo>
                    <a:lnTo>
                      <a:pt x="18" y="32"/>
                    </a:lnTo>
                    <a:lnTo>
                      <a:pt x="15" y="28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0" y="26"/>
                    </a:lnTo>
                    <a:lnTo>
                      <a:pt x="11" y="26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6"/>
                    </a:lnTo>
                    <a:lnTo>
                      <a:pt x="19" y="24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4" y="23"/>
                    </a:lnTo>
                    <a:lnTo>
                      <a:pt x="23" y="24"/>
                    </a:lnTo>
                    <a:lnTo>
                      <a:pt x="24" y="23"/>
                    </a:lnTo>
                    <a:lnTo>
                      <a:pt x="25" y="24"/>
                    </a:lnTo>
                    <a:lnTo>
                      <a:pt x="28" y="24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29" y="21"/>
                    </a:lnTo>
                    <a:lnTo>
                      <a:pt x="30" y="19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18" y="19"/>
                    </a:lnTo>
                    <a:lnTo>
                      <a:pt x="17" y="21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11" y="18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1" y="12"/>
                    </a:lnTo>
                    <a:lnTo>
                      <a:pt x="10" y="15"/>
                    </a:lnTo>
                    <a:lnTo>
                      <a:pt x="10" y="12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9"/>
                    </a:lnTo>
                    <a:lnTo>
                      <a:pt x="34" y="10"/>
                    </a:lnTo>
                    <a:lnTo>
                      <a:pt x="33" y="12"/>
                    </a:lnTo>
                    <a:lnTo>
                      <a:pt x="32" y="13"/>
                    </a:lnTo>
                    <a:lnTo>
                      <a:pt x="32" y="16"/>
                    </a:lnTo>
                    <a:lnTo>
                      <a:pt x="33" y="17"/>
                    </a:lnTo>
                    <a:lnTo>
                      <a:pt x="33" y="21"/>
                    </a:lnTo>
                    <a:lnTo>
                      <a:pt x="34" y="23"/>
                    </a:lnTo>
                    <a:lnTo>
                      <a:pt x="35" y="24"/>
                    </a:lnTo>
                    <a:lnTo>
                      <a:pt x="35" y="27"/>
                    </a:lnTo>
                    <a:lnTo>
                      <a:pt x="36" y="24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38" y="26"/>
                    </a:lnTo>
                    <a:lnTo>
                      <a:pt x="39" y="28"/>
                    </a:lnTo>
                    <a:lnTo>
                      <a:pt x="39" y="29"/>
                    </a:lnTo>
                    <a:lnTo>
                      <a:pt x="40" y="30"/>
                    </a:lnTo>
                    <a:lnTo>
                      <a:pt x="42" y="32"/>
                    </a:lnTo>
                    <a:lnTo>
                      <a:pt x="46" y="32"/>
                    </a:lnTo>
                    <a:lnTo>
                      <a:pt x="47" y="29"/>
                    </a:lnTo>
                    <a:lnTo>
                      <a:pt x="50" y="29"/>
                    </a:lnTo>
                    <a:lnTo>
                      <a:pt x="51" y="28"/>
                    </a:lnTo>
                    <a:lnTo>
                      <a:pt x="51" y="26"/>
                    </a:lnTo>
                    <a:lnTo>
                      <a:pt x="52" y="24"/>
                    </a:lnTo>
                    <a:lnTo>
                      <a:pt x="55" y="23"/>
                    </a:lnTo>
                    <a:lnTo>
                      <a:pt x="55" y="22"/>
                    </a:lnTo>
                    <a:lnTo>
                      <a:pt x="56" y="19"/>
                    </a:lnTo>
                    <a:lnTo>
                      <a:pt x="62" y="19"/>
                    </a:lnTo>
                    <a:lnTo>
                      <a:pt x="63" y="18"/>
                    </a:lnTo>
                    <a:lnTo>
                      <a:pt x="65" y="17"/>
                    </a:lnTo>
                    <a:lnTo>
                      <a:pt x="64" y="16"/>
                    </a:lnTo>
                    <a:lnTo>
                      <a:pt x="65" y="15"/>
                    </a:lnTo>
                    <a:lnTo>
                      <a:pt x="68" y="13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3" y="13"/>
                    </a:lnTo>
                    <a:lnTo>
                      <a:pt x="75" y="13"/>
                    </a:lnTo>
                    <a:lnTo>
                      <a:pt x="78" y="15"/>
                    </a:lnTo>
                    <a:lnTo>
                      <a:pt x="80" y="15"/>
                    </a:lnTo>
                    <a:lnTo>
                      <a:pt x="81" y="17"/>
                    </a:lnTo>
                    <a:lnTo>
                      <a:pt x="82" y="17"/>
                    </a:lnTo>
                    <a:lnTo>
                      <a:pt x="90" y="21"/>
                    </a:lnTo>
                    <a:lnTo>
                      <a:pt x="94" y="21"/>
                    </a:lnTo>
                    <a:lnTo>
                      <a:pt x="97" y="22"/>
                    </a:lnTo>
                    <a:lnTo>
                      <a:pt x="100" y="22"/>
                    </a:lnTo>
                    <a:lnTo>
                      <a:pt x="102" y="24"/>
                    </a:lnTo>
                    <a:lnTo>
                      <a:pt x="103" y="23"/>
                    </a:lnTo>
                    <a:lnTo>
                      <a:pt x="104" y="23"/>
                    </a:lnTo>
                    <a:lnTo>
                      <a:pt x="104" y="62"/>
                    </a:lnTo>
                    <a:lnTo>
                      <a:pt x="103" y="65"/>
                    </a:lnTo>
                    <a:lnTo>
                      <a:pt x="102" y="66"/>
                    </a:lnTo>
                    <a:lnTo>
                      <a:pt x="103" y="68"/>
                    </a:lnTo>
                    <a:lnTo>
                      <a:pt x="104" y="8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34" name="Freeform 1704"/>
              <p:cNvSpPr>
                <a:spLocks/>
              </p:cNvSpPr>
              <p:nvPr/>
            </p:nvSpPr>
            <p:spPr bwMode="auto">
              <a:xfrm>
                <a:off x="3790" y="2044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2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35" name="Freeform 1705"/>
              <p:cNvSpPr>
                <a:spLocks/>
              </p:cNvSpPr>
              <p:nvPr/>
            </p:nvSpPr>
            <p:spPr bwMode="auto">
              <a:xfrm>
                <a:off x="3794" y="202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36" name="Freeform 1706"/>
              <p:cNvSpPr>
                <a:spLocks/>
              </p:cNvSpPr>
              <p:nvPr/>
            </p:nvSpPr>
            <p:spPr bwMode="auto">
              <a:xfrm>
                <a:off x="4113" y="209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37" name="Freeform 1707"/>
              <p:cNvSpPr>
                <a:spLocks/>
              </p:cNvSpPr>
              <p:nvPr/>
            </p:nvSpPr>
            <p:spPr bwMode="auto">
              <a:xfrm>
                <a:off x="3798" y="2028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5 h 5"/>
                  <a:gd name="T4" fmla="*/ 1 w 3"/>
                  <a:gd name="T5" fmla="*/ 4 h 5"/>
                  <a:gd name="T6" fmla="*/ 0 w 3"/>
                  <a:gd name="T7" fmla="*/ 2 h 5"/>
                  <a:gd name="T8" fmla="*/ 0 w 3"/>
                  <a:gd name="T9" fmla="*/ 1 h 5"/>
                  <a:gd name="T10" fmla="*/ 2 w 3"/>
                  <a:gd name="T11" fmla="*/ 1 h 5"/>
                  <a:gd name="T12" fmla="*/ 3 w 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38" name="Freeform 1708"/>
              <p:cNvSpPr>
                <a:spLocks/>
              </p:cNvSpPr>
              <p:nvPr/>
            </p:nvSpPr>
            <p:spPr bwMode="auto">
              <a:xfrm>
                <a:off x="3798" y="2045"/>
                <a:ext cx="3" cy="4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1 h 4"/>
                  <a:gd name="T4" fmla="*/ 1 w 3"/>
                  <a:gd name="T5" fmla="*/ 0 h 4"/>
                  <a:gd name="T6" fmla="*/ 3 w 3"/>
                  <a:gd name="T7" fmla="*/ 1 h 4"/>
                  <a:gd name="T8" fmla="*/ 1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39" name="Freeform 1709"/>
              <p:cNvSpPr>
                <a:spLocks/>
              </p:cNvSpPr>
              <p:nvPr/>
            </p:nvSpPr>
            <p:spPr bwMode="auto">
              <a:xfrm>
                <a:off x="3799" y="2041"/>
                <a:ext cx="6" cy="3"/>
              </a:xfrm>
              <a:custGeom>
                <a:avLst/>
                <a:gdLst>
                  <a:gd name="T0" fmla="*/ 1 w 6"/>
                  <a:gd name="T1" fmla="*/ 0 h 3"/>
                  <a:gd name="T2" fmla="*/ 3 w 6"/>
                  <a:gd name="T3" fmla="*/ 3 h 3"/>
                  <a:gd name="T4" fmla="*/ 6 w 6"/>
                  <a:gd name="T5" fmla="*/ 3 h 3"/>
                  <a:gd name="T6" fmla="*/ 0 w 6"/>
                  <a:gd name="T7" fmla="*/ 3 h 3"/>
                  <a:gd name="T8" fmla="*/ 1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40" name="Freeform 1710"/>
              <p:cNvSpPr>
                <a:spLocks/>
              </p:cNvSpPr>
              <p:nvPr/>
            </p:nvSpPr>
            <p:spPr bwMode="auto">
              <a:xfrm>
                <a:off x="4123" y="2049"/>
                <a:ext cx="9" cy="5"/>
              </a:xfrm>
              <a:custGeom>
                <a:avLst/>
                <a:gdLst>
                  <a:gd name="T0" fmla="*/ 7 w 9"/>
                  <a:gd name="T1" fmla="*/ 5 h 5"/>
                  <a:gd name="T2" fmla="*/ 5 w 9"/>
                  <a:gd name="T3" fmla="*/ 5 h 5"/>
                  <a:gd name="T4" fmla="*/ 4 w 9"/>
                  <a:gd name="T5" fmla="*/ 3 h 5"/>
                  <a:gd name="T6" fmla="*/ 2 w 9"/>
                  <a:gd name="T7" fmla="*/ 1 h 5"/>
                  <a:gd name="T8" fmla="*/ 1 w 9"/>
                  <a:gd name="T9" fmla="*/ 1 h 5"/>
                  <a:gd name="T10" fmla="*/ 0 w 9"/>
                  <a:gd name="T11" fmla="*/ 0 h 5"/>
                  <a:gd name="T12" fmla="*/ 4 w 9"/>
                  <a:gd name="T13" fmla="*/ 0 h 5"/>
                  <a:gd name="T14" fmla="*/ 6 w 9"/>
                  <a:gd name="T15" fmla="*/ 2 h 5"/>
                  <a:gd name="T16" fmla="*/ 9 w 9"/>
                  <a:gd name="T17" fmla="*/ 3 h 5"/>
                  <a:gd name="T18" fmla="*/ 7 w 9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5">
                    <a:moveTo>
                      <a:pt x="7" y="5"/>
                    </a:moveTo>
                    <a:lnTo>
                      <a:pt x="5" y="5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9" y="3"/>
                    </a:lnTo>
                    <a:lnTo>
                      <a:pt x="7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41" name="Freeform 1711"/>
              <p:cNvSpPr>
                <a:spLocks/>
              </p:cNvSpPr>
              <p:nvPr/>
            </p:nvSpPr>
            <p:spPr bwMode="auto">
              <a:xfrm>
                <a:off x="3807" y="2057"/>
                <a:ext cx="16" cy="17"/>
              </a:xfrm>
              <a:custGeom>
                <a:avLst/>
                <a:gdLst>
                  <a:gd name="T0" fmla="*/ 14 w 16"/>
                  <a:gd name="T1" fmla="*/ 17 h 17"/>
                  <a:gd name="T2" fmla="*/ 11 w 16"/>
                  <a:gd name="T3" fmla="*/ 15 h 17"/>
                  <a:gd name="T4" fmla="*/ 9 w 16"/>
                  <a:gd name="T5" fmla="*/ 14 h 17"/>
                  <a:gd name="T6" fmla="*/ 8 w 16"/>
                  <a:gd name="T7" fmla="*/ 12 h 17"/>
                  <a:gd name="T8" fmla="*/ 8 w 16"/>
                  <a:gd name="T9" fmla="*/ 10 h 17"/>
                  <a:gd name="T10" fmla="*/ 6 w 16"/>
                  <a:gd name="T11" fmla="*/ 9 h 17"/>
                  <a:gd name="T12" fmla="*/ 6 w 16"/>
                  <a:gd name="T13" fmla="*/ 7 h 17"/>
                  <a:gd name="T14" fmla="*/ 4 w 16"/>
                  <a:gd name="T15" fmla="*/ 6 h 17"/>
                  <a:gd name="T16" fmla="*/ 0 w 16"/>
                  <a:gd name="T17" fmla="*/ 6 h 17"/>
                  <a:gd name="T18" fmla="*/ 0 w 16"/>
                  <a:gd name="T19" fmla="*/ 4 h 17"/>
                  <a:gd name="T20" fmla="*/ 3 w 16"/>
                  <a:gd name="T21" fmla="*/ 3 h 17"/>
                  <a:gd name="T22" fmla="*/ 3 w 16"/>
                  <a:gd name="T23" fmla="*/ 0 h 17"/>
                  <a:gd name="T24" fmla="*/ 5 w 16"/>
                  <a:gd name="T25" fmla="*/ 1 h 17"/>
                  <a:gd name="T26" fmla="*/ 5 w 16"/>
                  <a:gd name="T27" fmla="*/ 3 h 17"/>
                  <a:gd name="T28" fmla="*/ 5 w 16"/>
                  <a:gd name="T29" fmla="*/ 1 h 17"/>
                  <a:gd name="T30" fmla="*/ 8 w 16"/>
                  <a:gd name="T31" fmla="*/ 0 h 17"/>
                  <a:gd name="T32" fmla="*/ 9 w 16"/>
                  <a:gd name="T33" fmla="*/ 1 h 17"/>
                  <a:gd name="T34" fmla="*/ 9 w 16"/>
                  <a:gd name="T35" fmla="*/ 3 h 17"/>
                  <a:gd name="T36" fmla="*/ 10 w 16"/>
                  <a:gd name="T37" fmla="*/ 5 h 17"/>
                  <a:gd name="T38" fmla="*/ 10 w 16"/>
                  <a:gd name="T39" fmla="*/ 6 h 17"/>
                  <a:gd name="T40" fmla="*/ 11 w 16"/>
                  <a:gd name="T41" fmla="*/ 9 h 17"/>
                  <a:gd name="T42" fmla="*/ 14 w 16"/>
                  <a:gd name="T43" fmla="*/ 11 h 17"/>
                  <a:gd name="T44" fmla="*/ 16 w 16"/>
                  <a:gd name="T45" fmla="*/ 11 h 17"/>
                  <a:gd name="T46" fmla="*/ 15 w 16"/>
                  <a:gd name="T47" fmla="*/ 12 h 17"/>
                  <a:gd name="T48" fmla="*/ 15 w 16"/>
                  <a:gd name="T49" fmla="*/ 15 h 17"/>
                  <a:gd name="T50" fmla="*/ 16 w 16"/>
                  <a:gd name="T51" fmla="*/ 16 h 17"/>
                  <a:gd name="T52" fmla="*/ 15 w 16"/>
                  <a:gd name="T53" fmla="*/ 17 h 17"/>
                  <a:gd name="T54" fmla="*/ 14 w 16"/>
                  <a:gd name="T5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17">
                    <a:moveTo>
                      <a:pt x="14" y="17"/>
                    </a:moveTo>
                    <a:lnTo>
                      <a:pt x="11" y="15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1" y="9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5" y="15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4" y="1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42" name="Freeform 1712"/>
              <p:cNvSpPr>
                <a:spLocks/>
              </p:cNvSpPr>
              <p:nvPr/>
            </p:nvSpPr>
            <p:spPr bwMode="auto">
              <a:xfrm>
                <a:off x="4078" y="2116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5 w 5"/>
                  <a:gd name="T3" fmla="*/ 6 h 9"/>
                  <a:gd name="T4" fmla="*/ 3 w 5"/>
                  <a:gd name="T5" fmla="*/ 7 h 9"/>
                  <a:gd name="T6" fmla="*/ 0 w 5"/>
                  <a:gd name="T7" fmla="*/ 9 h 9"/>
                  <a:gd name="T8" fmla="*/ 0 w 5"/>
                  <a:gd name="T9" fmla="*/ 6 h 9"/>
                  <a:gd name="T10" fmla="*/ 2 w 5"/>
                  <a:gd name="T11" fmla="*/ 3 h 9"/>
                  <a:gd name="T12" fmla="*/ 5 w 5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5" y="6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43" name="Freeform 1713"/>
              <p:cNvSpPr>
                <a:spLocks/>
              </p:cNvSpPr>
              <p:nvPr/>
            </p:nvSpPr>
            <p:spPr bwMode="auto">
              <a:xfrm>
                <a:off x="3812" y="2008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2 h 4"/>
                  <a:gd name="T4" fmla="*/ 0 w 1"/>
                  <a:gd name="T5" fmla="*/ 4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1" y="2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44" name="Freeform 1714"/>
              <p:cNvSpPr>
                <a:spLocks/>
              </p:cNvSpPr>
              <p:nvPr/>
            </p:nvSpPr>
            <p:spPr bwMode="auto">
              <a:xfrm>
                <a:off x="3832" y="2068"/>
                <a:ext cx="8" cy="6"/>
              </a:xfrm>
              <a:custGeom>
                <a:avLst/>
                <a:gdLst>
                  <a:gd name="T0" fmla="*/ 1 w 8"/>
                  <a:gd name="T1" fmla="*/ 0 h 6"/>
                  <a:gd name="T2" fmla="*/ 3 w 8"/>
                  <a:gd name="T3" fmla="*/ 0 h 6"/>
                  <a:gd name="T4" fmla="*/ 4 w 8"/>
                  <a:gd name="T5" fmla="*/ 1 h 6"/>
                  <a:gd name="T6" fmla="*/ 7 w 8"/>
                  <a:gd name="T7" fmla="*/ 1 h 6"/>
                  <a:gd name="T8" fmla="*/ 8 w 8"/>
                  <a:gd name="T9" fmla="*/ 4 h 6"/>
                  <a:gd name="T10" fmla="*/ 6 w 8"/>
                  <a:gd name="T11" fmla="*/ 6 h 6"/>
                  <a:gd name="T12" fmla="*/ 2 w 8"/>
                  <a:gd name="T13" fmla="*/ 6 h 6"/>
                  <a:gd name="T14" fmla="*/ 0 w 8"/>
                  <a:gd name="T15" fmla="*/ 5 h 6"/>
                  <a:gd name="T16" fmla="*/ 0 w 8"/>
                  <a:gd name="T17" fmla="*/ 4 h 6"/>
                  <a:gd name="T18" fmla="*/ 1 w 8"/>
                  <a:gd name="T19" fmla="*/ 1 h 6"/>
                  <a:gd name="T20" fmla="*/ 1 w 8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45" name="Freeform 1715"/>
              <p:cNvSpPr>
                <a:spLocks/>
              </p:cNvSpPr>
              <p:nvPr/>
            </p:nvSpPr>
            <p:spPr bwMode="auto">
              <a:xfrm>
                <a:off x="3836" y="1997"/>
                <a:ext cx="4" cy="5"/>
              </a:xfrm>
              <a:custGeom>
                <a:avLst/>
                <a:gdLst>
                  <a:gd name="T0" fmla="*/ 3 w 4"/>
                  <a:gd name="T1" fmla="*/ 5 h 5"/>
                  <a:gd name="T2" fmla="*/ 2 w 4"/>
                  <a:gd name="T3" fmla="*/ 4 h 5"/>
                  <a:gd name="T4" fmla="*/ 0 w 4"/>
                  <a:gd name="T5" fmla="*/ 2 h 5"/>
                  <a:gd name="T6" fmla="*/ 2 w 4"/>
                  <a:gd name="T7" fmla="*/ 0 h 5"/>
                  <a:gd name="T8" fmla="*/ 4 w 4"/>
                  <a:gd name="T9" fmla="*/ 2 h 5"/>
                  <a:gd name="T10" fmla="*/ 4 w 4"/>
                  <a:gd name="T11" fmla="*/ 5 h 5"/>
                  <a:gd name="T12" fmla="*/ 3 w 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46" name="Freeform 1716"/>
              <p:cNvSpPr>
                <a:spLocks/>
              </p:cNvSpPr>
              <p:nvPr/>
            </p:nvSpPr>
            <p:spPr bwMode="auto">
              <a:xfrm>
                <a:off x="4059" y="204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47" name="Freeform 1717"/>
              <p:cNvSpPr>
                <a:spLocks/>
              </p:cNvSpPr>
              <p:nvPr/>
            </p:nvSpPr>
            <p:spPr bwMode="auto">
              <a:xfrm>
                <a:off x="3848" y="2049"/>
                <a:ext cx="7" cy="2"/>
              </a:xfrm>
              <a:custGeom>
                <a:avLst/>
                <a:gdLst>
                  <a:gd name="T0" fmla="*/ 5 w 7"/>
                  <a:gd name="T1" fmla="*/ 2 h 2"/>
                  <a:gd name="T2" fmla="*/ 4 w 7"/>
                  <a:gd name="T3" fmla="*/ 1 h 2"/>
                  <a:gd name="T4" fmla="*/ 3 w 7"/>
                  <a:gd name="T5" fmla="*/ 2 h 2"/>
                  <a:gd name="T6" fmla="*/ 0 w 7"/>
                  <a:gd name="T7" fmla="*/ 0 h 2"/>
                  <a:gd name="T8" fmla="*/ 5 w 7"/>
                  <a:gd name="T9" fmla="*/ 0 h 2"/>
                  <a:gd name="T10" fmla="*/ 7 w 7"/>
                  <a:gd name="T11" fmla="*/ 1 h 2"/>
                  <a:gd name="T12" fmla="*/ 5 w 7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5" y="2"/>
                    </a:moveTo>
                    <a:lnTo>
                      <a:pt x="4" y="1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48" name="Freeform 1718"/>
              <p:cNvSpPr>
                <a:spLocks/>
              </p:cNvSpPr>
              <p:nvPr/>
            </p:nvSpPr>
            <p:spPr bwMode="auto">
              <a:xfrm>
                <a:off x="4061" y="212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1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49" name="Freeform 1719"/>
              <p:cNvSpPr>
                <a:spLocks/>
              </p:cNvSpPr>
              <p:nvPr/>
            </p:nvSpPr>
            <p:spPr bwMode="auto">
              <a:xfrm>
                <a:off x="3851" y="2051"/>
                <a:ext cx="4" cy="4"/>
              </a:xfrm>
              <a:custGeom>
                <a:avLst/>
                <a:gdLst>
                  <a:gd name="T0" fmla="*/ 1 w 4"/>
                  <a:gd name="T1" fmla="*/ 4 h 4"/>
                  <a:gd name="T2" fmla="*/ 0 w 4"/>
                  <a:gd name="T3" fmla="*/ 3 h 4"/>
                  <a:gd name="T4" fmla="*/ 1 w 4"/>
                  <a:gd name="T5" fmla="*/ 0 h 4"/>
                  <a:gd name="T6" fmla="*/ 4 w 4"/>
                  <a:gd name="T7" fmla="*/ 1 h 4"/>
                  <a:gd name="T8" fmla="*/ 4 w 4"/>
                  <a:gd name="T9" fmla="*/ 3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50" name="Freeform 1720"/>
              <p:cNvSpPr>
                <a:spLocks/>
              </p:cNvSpPr>
              <p:nvPr/>
            </p:nvSpPr>
            <p:spPr bwMode="auto">
              <a:xfrm>
                <a:off x="3886" y="2113"/>
                <a:ext cx="14" cy="4"/>
              </a:xfrm>
              <a:custGeom>
                <a:avLst/>
                <a:gdLst>
                  <a:gd name="T0" fmla="*/ 14 w 14"/>
                  <a:gd name="T1" fmla="*/ 1 h 4"/>
                  <a:gd name="T2" fmla="*/ 12 w 14"/>
                  <a:gd name="T3" fmla="*/ 3 h 4"/>
                  <a:gd name="T4" fmla="*/ 10 w 14"/>
                  <a:gd name="T5" fmla="*/ 3 h 4"/>
                  <a:gd name="T6" fmla="*/ 8 w 14"/>
                  <a:gd name="T7" fmla="*/ 4 h 4"/>
                  <a:gd name="T8" fmla="*/ 0 w 14"/>
                  <a:gd name="T9" fmla="*/ 4 h 4"/>
                  <a:gd name="T10" fmla="*/ 0 w 14"/>
                  <a:gd name="T11" fmla="*/ 1 h 4"/>
                  <a:gd name="T12" fmla="*/ 2 w 14"/>
                  <a:gd name="T13" fmla="*/ 0 h 4"/>
                  <a:gd name="T14" fmla="*/ 13 w 14"/>
                  <a:gd name="T15" fmla="*/ 0 h 4"/>
                  <a:gd name="T16" fmla="*/ 14 w 14"/>
                  <a:gd name="T1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">
                    <a:moveTo>
                      <a:pt x="14" y="1"/>
                    </a:moveTo>
                    <a:lnTo>
                      <a:pt x="12" y="3"/>
                    </a:lnTo>
                    <a:lnTo>
                      <a:pt x="10" y="3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14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51" name="Freeform 1721"/>
              <p:cNvSpPr>
                <a:spLocks/>
              </p:cNvSpPr>
              <p:nvPr/>
            </p:nvSpPr>
            <p:spPr bwMode="auto">
              <a:xfrm>
                <a:off x="3904" y="2127"/>
                <a:ext cx="12" cy="7"/>
              </a:xfrm>
              <a:custGeom>
                <a:avLst/>
                <a:gdLst>
                  <a:gd name="T0" fmla="*/ 7 w 12"/>
                  <a:gd name="T1" fmla="*/ 7 h 7"/>
                  <a:gd name="T2" fmla="*/ 4 w 12"/>
                  <a:gd name="T3" fmla="*/ 3 h 7"/>
                  <a:gd name="T4" fmla="*/ 1 w 12"/>
                  <a:gd name="T5" fmla="*/ 3 h 7"/>
                  <a:gd name="T6" fmla="*/ 0 w 12"/>
                  <a:gd name="T7" fmla="*/ 1 h 7"/>
                  <a:gd name="T8" fmla="*/ 0 w 12"/>
                  <a:gd name="T9" fmla="*/ 0 h 7"/>
                  <a:gd name="T10" fmla="*/ 1 w 12"/>
                  <a:gd name="T11" fmla="*/ 0 h 7"/>
                  <a:gd name="T12" fmla="*/ 4 w 12"/>
                  <a:gd name="T13" fmla="*/ 1 h 7"/>
                  <a:gd name="T14" fmla="*/ 5 w 12"/>
                  <a:gd name="T15" fmla="*/ 1 h 7"/>
                  <a:gd name="T16" fmla="*/ 6 w 12"/>
                  <a:gd name="T17" fmla="*/ 0 h 7"/>
                  <a:gd name="T18" fmla="*/ 9 w 12"/>
                  <a:gd name="T19" fmla="*/ 0 h 7"/>
                  <a:gd name="T20" fmla="*/ 10 w 12"/>
                  <a:gd name="T21" fmla="*/ 1 h 7"/>
                  <a:gd name="T22" fmla="*/ 12 w 12"/>
                  <a:gd name="T23" fmla="*/ 2 h 7"/>
                  <a:gd name="T24" fmla="*/ 12 w 12"/>
                  <a:gd name="T25" fmla="*/ 3 h 7"/>
                  <a:gd name="T26" fmla="*/ 10 w 12"/>
                  <a:gd name="T27" fmla="*/ 4 h 7"/>
                  <a:gd name="T28" fmla="*/ 7 w 12"/>
                  <a:gd name="T2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7">
                    <a:moveTo>
                      <a:pt x="7" y="7"/>
                    </a:moveTo>
                    <a:lnTo>
                      <a:pt x="4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7" y="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52" name="Freeform 1722"/>
              <p:cNvSpPr>
                <a:spLocks/>
              </p:cNvSpPr>
              <p:nvPr/>
            </p:nvSpPr>
            <p:spPr bwMode="auto">
              <a:xfrm>
                <a:off x="3911" y="2113"/>
                <a:ext cx="4" cy="1"/>
              </a:xfrm>
              <a:custGeom>
                <a:avLst/>
                <a:gdLst>
                  <a:gd name="T0" fmla="*/ 2 w 4"/>
                  <a:gd name="T1" fmla="*/ 1 h 1"/>
                  <a:gd name="T2" fmla="*/ 0 w 4"/>
                  <a:gd name="T3" fmla="*/ 0 h 1"/>
                  <a:gd name="T4" fmla="*/ 3 w 4"/>
                  <a:gd name="T5" fmla="*/ 0 h 1"/>
                  <a:gd name="T6" fmla="*/ 4 w 4"/>
                  <a:gd name="T7" fmla="*/ 1 h 1"/>
                  <a:gd name="T8" fmla="*/ 2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2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53" name="Freeform 1723"/>
              <p:cNvSpPr>
                <a:spLocks/>
              </p:cNvSpPr>
              <p:nvPr/>
            </p:nvSpPr>
            <p:spPr bwMode="auto">
              <a:xfrm>
                <a:off x="3919" y="2128"/>
                <a:ext cx="8" cy="7"/>
              </a:xfrm>
              <a:custGeom>
                <a:avLst/>
                <a:gdLst>
                  <a:gd name="T0" fmla="*/ 4 w 8"/>
                  <a:gd name="T1" fmla="*/ 0 h 7"/>
                  <a:gd name="T2" fmla="*/ 7 w 8"/>
                  <a:gd name="T3" fmla="*/ 1 h 7"/>
                  <a:gd name="T4" fmla="*/ 8 w 8"/>
                  <a:gd name="T5" fmla="*/ 2 h 7"/>
                  <a:gd name="T6" fmla="*/ 7 w 8"/>
                  <a:gd name="T7" fmla="*/ 3 h 7"/>
                  <a:gd name="T8" fmla="*/ 7 w 8"/>
                  <a:gd name="T9" fmla="*/ 6 h 7"/>
                  <a:gd name="T10" fmla="*/ 6 w 8"/>
                  <a:gd name="T11" fmla="*/ 7 h 7"/>
                  <a:gd name="T12" fmla="*/ 1 w 8"/>
                  <a:gd name="T13" fmla="*/ 7 h 7"/>
                  <a:gd name="T14" fmla="*/ 0 w 8"/>
                  <a:gd name="T15" fmla="*/ 6 h 7"/>
                  <a:gd name="T16" fmla="*/ 1 w 8"/>
                  <a:gd name="T17" fmla="*/ 6 h 7"/>
                  <a:gd name="T18" fmla="*/ 2 w 8"/>
                  <a:gd name="T19" fmla="*/ 3 h 7"/>
                  <a:gd name="T20" fmla="*/ 2 w 8"/>
                  <a:gd name="T21" fmla="*/ 1 h 7"/>
                  <a:gd name="T22" fmla="*/ 3 w 8"/>
                  <a:gd name="T23" fmla="*/ 0 h 7"/>
                  <a:gd name="T24" fmla="*/ 4 w 8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lnTo>
                      <a:pt x="7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54" name="Freeform 1724"/>
              <p:cNvSpPr>
                <a:spLocks/>
              </p:cNvSpPr>
              <p:nvPr/>
            </p:nvSpPr>
            <p:spPr bwMode="auto">
              <a:xfrm>
                <a:off x="3920" y="2075"/>
                <a:ext cx="3" cy="9"/>
              </a:xfrm>
              <a:custGeom>
                <a:avLst/>
                <a:gdLst>
                  <a:gd name="T0" fmla="*/ 1 w 3"/>
                  <a:gd name="T1" fmla="*/ 9 h 9"/>
                  <a:gd name="T2" fmla="*/ 1 w 3"/>
                  <a:gd name="T3" fmla="*/ 7 h 9"/>
                  <a:gd name="T4" fmla="*/ 0 w 3"/>
                  <a:gd name="T5" fmla="*/ 5 h 9"/>
                  <a:gd name="T6" fmla="*/ 0 w 3"/>
                  <a:gd name="T7" fmla="*/ 3 h 9"/>
                  <a:gd name="T8" fmla="*/ 2 w 3"/>
                  <a:gd name="T9" fmla="*/ 0 h 9"/>
                  <a:gd name="T10" fmla="*/ 2 w 3"/>
                  <a:gd name="T11" fmla="*/ 2 h 9"/>
                  <a:gd name="T12" fmla="*/ 3 w 3"/>
                  <a:gd name="T13" fmla="*/ 4 h 9"/>
                  <a:gd name="T14" fmla="*/ 3 w 3"/>
                  <a:gd name="T15" fmla="*/ 5 h 9"/>
                  <a:gd name="T16" fmla="*/ 2 w 3"/>
                  <a:gd name="T17" fmla="*/ 8 h 9"/>
                  <a:gd name="T18" fmla="*/ 1 w 3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9">
                    <a:moveTo>
                      <a:pt x="1" y="9"/>
                    </a:moveTo>
                    <a:lnTo>
                      <a:pt x="1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1" y="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55" name="Freeform 1725"/>
              <p:cNvSpPr>
                <a:spLocks/>
              </p:cNvSpPr>
              <p:nvPr/>
            </p:nvSpPr>
            <p:spPr bwMode="auto">
              <a:xfrm>
                <a:off x="3927" y="2127"/>
                <a:ext cx="24" cy="11"/>
              </a:xfrm>
              <a:custGeom>
                <a:avLst/>
                <a:gdLst>
                  <a:gd name="T0" fmla="*/ 18 w 24"/>
                  <a:gd name="T1" fmla="*/ 4 h 11"/>
                  <a:gd name="T2" fmla="*/ 17 w 24"/>
                  <a:gd name="T3" fmla="*/ 7 h 11"/>
                  <a:gd name="T4" fmla="*/ 15 w 24"/>
                  <a:gd name="T5" fmla="*/ 8 h 11"/>
                  <a:gd name="T6" fmla="*/ 11 w 24"/>
                  <a:gd name="T7" fmla="*/ 8 h 11"/>
                  <a:gd name="T8" fmla="*/ 10 w 24"/>
                  <a:gd name="T9" fmla="*/ 9 h 11"/>
                  <a:gd name="T10" fmla="*/ 5 w 24"/>
                  <a:gd name="T11" fmla="*/ 9 h 11"/>
                  <a:gd name="T12" fmla="*/ 4 w 24"/>
                  <a:gd name="T13" fmla="*/ 11 h 11"/>
                  <a:gd name="T14" fmla="*/ 1 w 24"/>
                  <a:gd name="T15" fmla="*/ 9 h 11"/>
                  <a:gd name="T16" fmla="*/ 0 w 24"/>
                  <a:gd name="T17" fmla="*/ 8 h 11"/>
                  <a:gd name="T18" fmla="*/ 1 w 24"/>
                  <a:gd name="T19" fmla="*/ 6 h 11"/>
                  <a:gd name="T20" fmla="*/ 1 w 24"/>
                  <a:gd name="T21" fmla="*/ 4 h 11"/>
                  <a:gd name="T22" fmla="*/ 4 w 24"/>
                  <a:gd name="T23" fmla="*/ 3 h 11"/>
                  <a:gd name="T24" fmla="*/ 5 w 24"/>
                  <a:gd name="T25" fmla="*/ 2 h 11"/>
                  <a:gd name="T26" fmla="*/ 6 w 24"/>
                  <a:gd name="T27" fmla="*/ 3 h 11"/>
                  <a:gd name="T28" fmla="*/ 9 w 24"/>
                  <a:gd name="T29" fmla="*/ 3 h 11"/>
                  <a:gd name="T30" fmla="*/ 11 w 24"/>
                  <a:gd name="T31" fmla="*/ 6 h 11"/>
                  <a:gd name="T32" fmla="*/ 15 w 24"/>
                  <a:gd name="T33" fmla="*/ 6 h 11"/>
                  <a:gd name="T34" fmla="*/ 15 w 24"/>
                  <a:gd name="T35" fmla="*/ 3 h 11"/>
                  <a:gd name="T36" fmla="*/ 12 w 24"/>
                  <a:gd name="T37" fmla="*/ 3 h 11"/>
                  <a:gd name="T38" fmla="*/ 11 w 24"/>
                  <a:gd name="T39" fmla="*/ 2 h 11"/>
                  <a:gd name="T40" fmla="*/ 11 w 24"/>
                  <a:gd name="T41" fmla="*/ 0 h 11"/>
                  <a:gd name="T42" fmla="*/ 13 w 24"/>
                  <a:gd name="T43" fmla="*/ 0 h 11"/>
                  <a:gd name="T44" fmla="*/ 16 w 24"/>
                  <a:gd name="T45" fmla="*/ 1 h 11"/>
                  <a:gd name="T46" fmla="*/ 16 w 24"/>
                  <a:gd name="T47" fmla="*/ 2 h 11"/>
                  <a:gd name="T48" fmla="*/ 21 w 24"/>
                  <a:gd name="T49" fmla="*/ 2 h 11"/>
                  <a:gd name="T50" fmla="*/ 21 w 24"/>
                  <a:gd name="T51" fmla="*/ 3 h 11"/>
                  <a:gd name="T52" fmla="*/ 22 w 24"/>
                  <a:gd name="T53" fmla="*/ 2 h 11"/>
                  <a:gd name="T54" fmla="*/ 24 w 24"/>
                  <a:gd name="T55" fmla="*/ 2 h 11"/>
                  <a:gd name="T56" fmla="*/ 24 w 24"/>
                  <a:gd name="T57" fmla="*/ 6 h 11"/>
                  <a:gd name="T58" fmla="*/ 23 w 24"/>
                  <a:gd name="T59" fmla="*/ 6 h 11"/>
                  <a:gd name="T60" fmla="*/ 21 w 24"/>
                  <a:gd name="T61" fmla="*/ 7 h 11"/>
                  <a:gd name="T62" fmla="*/ 19 w 24"/>
                  <a:gd name="T63" fmla="*/ 8 h 11"/>
                  <a:gd name="T64" fmla="*/ 18 w 24"/>
                  <a:gd name="T65" fmla="*/ 6 h 11"/>
                  <a:gd name="T66" fmla="*/ 18 w 24"/>
                  <a:gd name="T6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" h="11">
                    <a:moveTo>
                      <a:pt x="18" y="4"/>
                    </a:moveTo>
                    <a:lnTo>
                      <a:pt x="17" y="7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1" y="7"/>
                    </a:lnTo>
                    <a:lnTo>
                      <a:pt x="19" y="8"/>
                    </a:lnTo>
                    <a:lnTo>
                      <a:pt x="18" y="6"/>
                    </a:lnTo>
                    <a:lnTo>
                      <a:pt x="18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56" name="Freeform 1726"/>
              <p:cNvSpPr>
                <a:spLocks/>
              </p:cNvSpPr>
              <p:nvPr/>
            </p:nvSpPr>
            <p:spPr bwMode="auto">
              <a:xfrm>
                <a:off x="4113" y="210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57" name="Freeform 1727"/>
              <p:cNvSpPr>
                <a:spLocks/>
              </p:cNvSpPr>
              <p:nvPr/>
            </p:nvSpPr>
            <p:spPr bwMode="auto">
              <a:xfrm>
                <a:off x="4124" y="2058"/>
                <a:ext cx="14" cy="3"/>
              </a:xfrm>
              <a:custGeom>
                <a:avLst/>
                <a:gdLst>
                  <a:gd name="T0" fmla="*/ 8 w 14"/>
                  <a:gd name="T1" fmla="*/ 3 h 3"/>
                  <a:gd name="T2" fmla="*/ 5 w 14"/>
                  <a:gd name="T3" fmla="*/ 3 h 3"/>
                  <a:gd name="T4" fmla="*/ 4 w 14"/>
                  <a:gd name="T5" fmla="*/ 2 h 3"/>
                  <a:gd name="T6" fmla="*/ 1 w 14"/>
                  <a:gd name="T7" fmla="*/ 2 h 3"/>
                  <a:gd name="T8" fmla="*/ 0 w 14"/>
                  <a:gd name="T9" fmla="*/ 0 h 3"/>
                  <a:gd name="T10" fmla="*/ 6 w 14"/>
                  <a:gd name="T11" fmla="*/ 0 h 3"/>
                  <a:gd name="T12" fmla="*/ 8 w 14"/>
                  <a:gd name="T13" fmla="*/ 2 h 3"/>
                  <a:gd name="T14" fmla="*/ 14 w 14"/>
                  <a:gd name="T15" fmla="*/ 2 h 3"/>
                  <a:gd name="T16" fmla="*/ 12 w 14"/>
                  <a:gd name="T17" fmla="*/ 3 h 3"/>
                  <a:gd name="T18" fmla="*/ 8 w 14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">
                    <a:moveTo>
                      <a:pt x="8" y="3"/>
                    </a:moveTo>
                    <a:lnTo>
                      <a:pt x="5" y="3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2" y="3"/>
                    </a:lnTo>
                    <a:lnTo>
                      <a:pt x="8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58" name="Freeform 1728"/>
              <p:cNvSpPr>
                <a:spLocks/>
              </p:cNvSpPr>
              <p:nvPr/>
            </p:nvSpPr>
            <p:spPr bwMode="auto">
              <a:xfrm>
                <a:off x="4156" y="2127"/>
                <a:ext cx="3" cy="2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59" name="Freeform 1729"/>
              <p:cNvSpPr>
                <a:spLocks/>
              </p:cNvSpPr>
              <p:nvPr/>
            </p:nvSpPr>
            <p:spPr bwMode="auto">
              <a:xfrm>
                <a:off x="3936" y="201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60" name="Freeform 1730"/>
              <p:cNvSpPr>
                <a:spLocks/>
              </p:cNvSpPr>
              <p:nvPr/>
            </p:nvSpPr>
            <p:spPr bwMode="auto">
              <a:xfrm>
                <a:off x="4146" y="2119"/>
                <a:ext cx="15" cy="11"/>
              </a:xfrm>
              <a:custGeom>
                <a:avLst/>
                <a:gdLst>
                  <a:gd name="T0" fmla="*/ 0 w 15"/>
                  <a:gd name="T1" fmla="*/ 11 h 11"/>
                  <a:gd name="T2" fmla="*/ 0 w 15"/>
                  <a:gd name="T3" fmla="*/ 9 h 11"/>
                  <a:gd name="T4" fmla="*/ 1 w 15"/>
                  <a:gd name="T5" fmla="*/ 8 h 11"/>
                  <a:gd name="T6" fmla="*/ 2 w 15"/>
                  <a:gd name="T7" fmla="*/ 5 h 11"/>
                  <a:gd name="T8" fmla="*/ 4 w 15"/>
                  <a:gd name="T9" fmla="*/ 4 h 11"/>
                  <a:gd name="T10" fmla="*/ 5 w 15"/>
                  <a:gd name="T11" fmla="*/ 1 h 11"/>
                  <a:gd name="T12" fmla="*/ 6 w 15"/>
                  <a:gd name="T13" fmla="*/ 0 h 11"/>
                  <a:gd name="T14" fmla="*/ 11 w 15"/>
                  <a:gd name="T15" fmla="*/ 0 h 11"/>
                  <a:gd name="T16" fmla="*/ 13 w 15"/>
                  <a:gd name="T17" fmla="*/ 1 h 11"/>
                  <a:gd name="T18" fmla="*/ 15 w 15"/>
                  <a:gd name="T19" fmla="*/ 1 h 11"/>
                  <a:gd name="T20" fmla="*/ 15 w 15"/>
                  <a:gd name="T21" fmla="*/ 4 h 11"/>
                  <a:gd name="T22" fmla="*/ 13 w 15"/>
                  <a:gd name="T23" fmla="*/ 5 h 11"/>
                  <a:gd name="T24" fmla="*/ 12 w 15"/>
                  <a:gd name="T25" fmla="*/ 8 h 11"/>
                  <a:gd name="T26" fmla="*/ 11 w 15"/>
                  <a:gd name="T27" fmla="*/ 9 h 11"/>
                  <a:gd name="T28" fmla="*/ 9 w 15"/>
                  <a:gd name="T29" fmla="*/ 10 h 11"/>
                  <a:gd name="T30" fmla="*/ 7 w 15"/>
                  <a:gd name="T31" fmla="*/ 11 h 11"/>
                  <a:gd name="T32" fmla="*/ 0 w 15"/>
                  <a:gd name="T3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1">
                    <a:moveTo>
                      <a:pt x="0" y="11"/>
                    </a:moveTo>
                    <a:lnTo>
                      <a:pt x="0" y="9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4"/>
                    </a:lnTo>
                    <a:lnTo>
                      <a:pt x="13" y="5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9" y="10"/>
                    </a:lnTo>
                    <a:lnTo>
                      <a:pt x="7" y="11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61" name="Freeform 1731"/>
              <p:cNvSpPr>
                <a:spLocks/>
              </p:cNvSpPr>
              <p:nvPr/>
            </p:nvSpPr>
            <p:spPr bwMode="auto">
              <a:xfrm>
                <a:off x="4109" y="2107"/>
                <a:ext cx="4" cy="7"/>
              </a:xfrm>
              <a:custGeom>
                <a:avLst/>
                <a:gdLst>
                  <a:gd name="T0" fmla="*/ 1 w 4"/>
                  <a:gd name="T1" fmla="*/ 7 h 7"/>
                  <a:gd name="T2" fmla="*/ 0 w 4"/>
                  <a:gd name="T3" fmla="*/ 5 h 7"/>
                  <a:gd name="T4" fmla="*/ 0 w 4"/>
                  <a:gd name="T5" fmla="*/ 4 h 7"/>
                  <a:gd name="T6" fmla="*/ 1 w 4"/>
                  <a:gd name="T7" fmla="*/ 4 h 7"/>
                  <a:gd name="T8" fmla="*/ 1 w 4"/>
                  <a:gd name="T9" fmla="*/ 3 h 7"/>
                  <a:gd name="T10" fmla="*/ 0 w 4"/>
                  <a:gd name="T11" fmla="*/ 0 h 7"/>
                  <a:gd name="T12" fmla="*/ 2 w 4"/>
                  <a:gd name="T13" fmla="*/ 1 h 7"/>
                  <a:gd name="T14" fmla="*/ 4 w 4"/>
                  <a:gd name="T15" fmla="*/ 4 h 7"/>
                  <a:gd name="T16" fmla="*/ 2 w 4"/>
                  <a:gd name="T17" fmla="*/ 5 h 7"/>
                  <a:gd name="T18" fmla="*/ 1 w 4"/>
                  <a:gd name="T19" fmla="*/ 6 h 7"/>
                  <a:gd name="T20" fmla="*/ 1 w 4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1" y="7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62" name="Freeform 1732"/>
              <p:cNvSpPr>
                <a:spLocks/>
              </p:cNvSpPr>
              <p:nvPr/>
            </p:nvSpPr>
            <p:spPr bwMode="auto">
              <a:xfrm>
                <a:off x="3936" y="200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0 h 3"/>
                  <a:gd name="T4" fmla="*/ 3 w 3"/>
                  <a:gd name="T5" fmla="*/ 1 h 3"/>
                  <a:gd name="T6" fmla="*/ 1 w 3"/>
                  <a:gd name="T7" fmla="*/ 3 h 3"/>
                  <a:gd name="T8" fmla="*/ 0 w 3"/>
                  <a:gd name="T9" fmla="*/ 1 h 3"/>
                  <a:gd name="T10" fmla="*/ 0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63" name="Freeform 1733"/>
              <p:cNvSpPr>
                <a:spLocks/>
              </p:cNvSpPr>
              <p:nvPr/>
            </p:nvSpPr>
            <p:spPr bwMode="auto">
              <a:xfrm>
                <a:off x="3936" y="20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64" name="Freeform 1734"/>
              <p:cNvSpPr>
                <a:spLocks/>
              </p:cNvSpPr>
              <p:nvPr/>
            </p:nvSpPr>
            <p:spPr bwMode="auto">
              <a:xfrm>
                <a:off x="4093" y="2100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1 h 3"/>
                  <a:gd name="T4" fmla="*/ 2 w 2"/>
                  <a:gd name="T5" fmla="*/ 3 h 3"/>
                  <a:gd name="T6" fmla="*/ 1 w 2"/>
                  <a:gd name="T7" fmla="*/ 2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1" y="1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65" name="Freeform 1735"/>
              <p:cNvSpPr>
                <a:spLocks/>
              </p:cNvSpPr>
              <p:nvPr/>
            </p:nvSpPr>
            <p:spPr bwMode="auto">
              <a:xfrm>
                <a:off x="4064" y="2051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66" name="Freeform 1736"/>
              <p:cNvSpPr>
                <a:spLocks/>
              </p:cNvSpPr>
              <p:nvPr/>
            </p:nvSpPr>
            <p:spPr bwMode="auto">
              <a:xfrm>
                <a:off x="3950" y="2139"/>
                <a:ext cx="19" cy="11"/>
              </a:xfrm>
              <a:custGeom>
                <a:avLst/>
                <a:gdLst>
                  <a:gd name="T0" fmla="*/ 11 w 19"/>
                  <a:gd name="T1" fmla="*/ 0 h 11"/>
                  <a:gd name="T2" fmla="*/ 13 w 19"/>
                  <a:gd name="T3" fmla="*/ 2 h 11"/>
                  <a:gd name="T4" fmla="*/ 15 w 19"/>
                  <a:gd name="T5" fmla="*/ 5 h 11"/>
                  <a:gd name="T6" fmla="*/ 17 w 19"/>
                  <a:gd name="T7" fmla="*/ 5 h 11"/>
                  <a:gd name="T8" fmla="*/ 19 w 19"/>
                  <a:gd name="T9" fmla="*/ 7 h 11"/>
                  <a:gd name="T10" fmla="*/ 19 w 19"/>
                  <a:gd name="T11" fmla="*/ 10 h 11"/>
                  <a:gd name="T12" fmla="*/ 17 w 19"/>
                  <a:gd name="T13" fmla="*/ 10 h 11"/>
                  <a:gd name="T14" fmla="*/ 16 w 19"/>
                  <a:gd name="T15" fmla="*/ 11 h 11"/>
                  <a:gd name="T16" fmla="*/ 13 w 19"/>
                  <a:gd name="T17" fmla="*/ 10 h 11"/>
                  <a:gd name="T18" fmla="*/ 12 w 19"/>
                  <a:gd name="T19" fmla="*/ 10 h 11"/>
                  <a:gd name="T20" fmla="*/ 11 w 19"/>
                  <a:gd name="T21" fmla="*/ 7 h 11"/>
                  <a:gd name="T22" fmla="*/ 9 w 19"/>
                  <a:gd name="T23" fmla="*/ 6 h 11"/>
                  <a:gd name="T24" fmla="*/ 7 w 19"/>
                  <a:gd name="T25" fmla="*/ 6 h 11"/>
                  <a:gd name="T26" fmla="*/ 5 w 19"/>
                  <a:gd name="T27" fmla="*/ 5 h 11"/>
                  <a:gd name="T28" fmla="*/ 1 w 19"/>
                  <a:gd name="T29" fmla="*/ 5 h 11"/>
                  <a:gd name="T30" fmla="*/ 0 w 19"/>
                  <a:gd name="T31" fmla="*/ 2 h 11"/>
                  <a:gd name="T32" fmla="*/ 2 w 19"/>
                  <a:gd name="T33" fmla="*/ 1 h 11"/>
                  <a:gd name="T34" fmla="*/ 10 w 19"/>
                  <a:gd name="T35" fmla="*/ 1 h 11"/>
                  <a:gd name="T36" fmla="*/ 11 w 19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11">
                    <a:moveTo>
                      <a:pt x="11" y="0"/>
                    </a:moveTo>
                    <a:lnTo>
                      <a:pt x="13" y="2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6" y="11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7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10" y="1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67" name="Freeform 1737"/>
              <p:cNvSpPr>
                <a:spLocks/>
              </p:cNvSpPr>
              <p:nvPr/>
            </p:nvSpPr>
            <p:spPr bwMode="auto">
              <a:xfrm>
                <a:off x="3955" y="2130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0 w 2"/>
                  <a:gd name="T3" fmla="*/ 1 h 4"/>
                  <a:gd name="T4" fmla="*/ 2 w 2"/>
                  <a:gd name="T5" fmla="*/ 0 h 4"/>
                  <a:gd name="T6" fmla="*/ 1 w 2"/>
                  <a:gd name="T7" fmla="*/ 3 h 4"/>
                  <a:gd name="T8" fmla="*/ 1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68" name="Freeform 1738"/>
              <p:cNvSpPr>
                <a:spLocks/>
              </p:cNvSpPr>
              <p:nvPr/>
            </p:nvSpPr>
            <p:spPr bwMode="auto">
              <a:xfrm>
                <a:off x="4048" y="2013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3 h 8"/>
                  <a:gd name="T4" fmla="*/ 2 w 4"/>
                  <a:gd name="T5" fmla="*/ 0 h 8"/>
                  <a:gd name="T6" fmla="*/ 4 w 4"/>
                  <a:gd name="T7" fmla="*/ 2 h 8"/>
                  <a:gd name="T8" fmla="*/ 4 w 4"/>
                  <a:gd name="T9" fmla="*/ 5 h 8"/>
                  <a:gd name="T10" fmla="*/ 1 w 4"/>
                  <a:gd name="T11" fmla="*/ 6 h 8"/>
                  <a:gd name="T12" fmla="*/ 0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1" y="6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69" name="Freeform 1739"/>
              <p:cNvSpPr>
                <a:spLocks/>
              </p:cNvSpPr>
              <p:nvPr/>
            </p:nvSpPr>
            <p:spPr bwMode="auto">
              <a:xfrm>
                <a:off x="3960" y="2127"/>
                <a:ext cx="34" cy="8"/>
              </a:xfrm>
              <a:custGeom>
                <a:avLst/>
                <a:gdLst>
                  <a:gd name="T0" fmla="*/ 32 w 34"/>
                  <a:gd name="T1" fmla="*/ 0 h 8"/>
                  <a:gd name="T2" fmla="*/ 34 w 34"/>
                  <a:gd name="T3" fmla="*/ 2 h 8"/>
                  <a:gd name="T4" fmla="*/ 31 w 34"/>
                  <a:gd name="T5" fmla="*/ 3 h 8"/>
                  <a:gd name="T6" fmla="*/ 31 w 34"/>
                  <a:gd name="T7" fmla="*/ 4 h 8"/>
                  <a:gd name="T8" fmla="*/ 29 w 34"/>
                  <a:gd name="T9" fmla="*/ 6 h 8"/>
                  <a:gd name="T10" fmla="*/ 25 w 34"/>
                  <a:gd name="T11" fmla="*/ 6 h 8"/>
                  <a:gd name="T12" fmla="*/ 23 w 34"/>
                  <a:gd name="T13" fmla="*/ 7 h 8"/>
                  <a:gd name="T14" fmla="*/ 15 w 34"/>
                  <a:gd name="T15" fmla="*/ 7 h 8"/>
                  <a:gd name="T16" fmla="*/ 14 w 34"/>
                  <a:gd name="T17" fmla="*/ 8 h 8"/>
                  <a:gd name="T18" fmla="*/ 8 w 34"/>
                  <a:gd name="T19" fmla="*/ 8 h 8"/>
                  <a:gd name="T20" fmla="*/ 7 w 34"/>
                  <a:gd name="T21" fmla="*/ 7 h 8"/>
                  <a:gd name="T22" fmla="*/ 1 w 34"/>
                  <a:gd name="T23" fmla="*/ 7 h 8"/>
                  <a:gd name="T24" fmla="*/ 0 w 34"/>
                  <a:gd name="T25" fmla="*/ 6 h 8"/>
                  <a:gd name="T26" fmla="*/ 0 w 34"/>
                  <a:gd name="T27" fmla="*/ 4 h 8"/>
                  <a:gd name="T28" fmla="*/ 2 w 34"/>
                  <a:gd name="T29" fmla="*/ 3 h 8"/>
                  <a:gd name="T30" fmla="*/ 3 w 34"/>
                  <a:gd name="T31" fmla="*/ 2 h 8"/>
                  <a:gd name="T32" fmla="*/ 12 w 34"/>
                  <a:gd name="T33" fmla="*/ 2 h 8"/>
                  <a:gd name="T34" fmla="*/ 13 w 34"/>
                  <a:gd name="T35" fmla="*/ 3 h 8"/>
                  <a:gd name="T36" fmla="*/ 15 w 34"/>
                  <a:gd name="T37" fmla="*/ 3 h 8"/>
                  <a:gd name="T38" fmla="*/ 17 w 34"/>
                  <a:gd name="T39" fmla="*/ 4 h 8"/>
                  <a:gd name="T40" fmla="*/ 18 w 34"/>
                  <a:gd name="T41" fmla="*/ 3 h 8"/>
                  <a:gd name="T42" fmla="*/ 20 w 34"/>
                  <a:gd name="T43" fmla="*/ 4 h 8"/>
                  <a:gd name="T44" fmla="*/ 23 w 34"/>
                  <a:gd name="T45" fmla="*/ 3 h 8"/>
                  <a:gd name="T46" fmla="*/ 24 w 34"/>
                  <a:gd name="T47" fmla="*/ 4 h 8"/>
                  <a:gd name="T48" fmla="*/ 28 w 34"/>
                  <a:gd name="T49" fmla="*/ 4 h 8"/>
                  <a:gd name="T50" fmla="*/ 29 w 34"/>
                  <a:gd name="T51" fmla="*/ 2 h 8"/>
                  <a:gd name="T52" fmla="*/ 31 w 34"/>
                  <a:gd name="T53" fmla="*/ 2 h 8"/>
                  <a:gd name="T54" fmla="*/ 32 w 34"/>
                  <a:gd name="T55" fmla="*/ 1 h 8"/>
                  <a:gd name="T56" fmla="*/ 30 w 34"/>
                  <a:gd name="T57" fmla="*/ 1 h 8"/>
                  <a:gd name="T58" fmla="*/ 31 w 34"/>
                  <a:gd name="T59" fmla="*/ 0 h 8"/>
                  <a:gd name="T60" fmla="*/ 32 w 34"/>
                  <a:gd name="T6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4" h="8">
                    <a:moveTo>
                      <a:pt x="32" y="0"/>
                    </a:moveTo>
                    <a:lnTo>
                      <a:pt x="34" y="2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3" y="7"/>
                    </a:lnTo>
                    <a:lnTo>
                      <a:pt x="15" y="7"/>
                    </a:lnTo>
                    <a:lnTo>
                      <a:pt x="14" y="8"/>
                    </a:lnTo>
                    <a:lnTo>
                      <a:pt x="8" y="8"/>
                    </a:lnTo>
                    <a:lnTo>
                      <a:pt x="7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3"/>
                    </a:lnTo>
                    <a:lnTo>
                      <a:pt x="20" y="4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8" y="4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31" y="0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70" name="Freeform 1740"/>
              <p:cNvSpPr>
                <a:spLocks/>
              </p:cNvSpPr>
              <p:nvPr/>
            </p:nvSpPr>
            <p:spPr bwMode="auto">
              <a:xfrm>
                <a:off x="3966" y="2102"/>
                <a:ext cx="1" cy="8"/>
              </a:xfrm>
              <a:custGeom>
                <a:avLst/>
                <a:gdLst>
                  <a:gd name="T0" fmla="*/ 1 w 1"/>
                  <a:gd name="T1" fmla="*/ 8 h 8"/>
                  <a:gd name="T2" fmla="*/ 1 w 1"/>
                  <a:gd name="T3" fmla="*/ 5 h 8"/>
                  <a:gd name="T4" fmla="*/ 0 w 1"/>
                  <a:gd name="T5" fmla="*/ 4 h 8"/>
                  <a:gd name="T6" fmla="*/ 0 w 1"/>
                  <a:gd name="T7" fmla="*/ 0 h 8"/>
                  <a:gd name="T8" fmla="*/ 1 w 1"/>
                  <a:gd name="T9" fmla="*/ 3 h 8"/>
                  <a:gd name="T10" fmla="*/ 1 w 1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8">
                    <a:moveTo>
                      <a:pt x="1" y="8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71" name="Freeform 1741"/>
              <p:cNvSpPr>
                <a:spLocks/>
              </p:cNvSpPr>
              <p:nvPr/>
            </p:nvSpPr>
            <p:spPr bwMode="auto">
              <a:xfrm>
                <a:off x="4069" y="2041"/>
                <a:ext cx="11" cy="5"/>
              </a:xfrm>
              <a:custGeom>
                <a:avLst/>
                <a:gdLst>
                  <a:gd name="T0" fmla="*/ 0 w 11"/>
                  <a:gd name="T1" fmla="*/ 3 h 5"/>
                  <a:gd name="T2" fmla="*/ 1 w 11"/>
                  <a:gd name="T3" fmla="*/ 2 h 5"/>
                  <a:gd name="T4" fmla="*/ 3 w 11"/>
                  <a:gd name="T5" fmla="*/ 2 h 5"/>
                  <a:gd name="T6" fmla="*/ 4 w 11"/>
                  <a:gd name="T7" fmla="*/ 0 h 5"/>
                  <a:gd name="T8" fmla="*/ 7 w 11"/>
                  <a:gd name="T9" fmla="*/ 0 h 5"/>
                  <a:gd name="T10" fmla="*/ 8 w 11"/>
                  <a:gd name="T11" fmla="*/ 2 h 5"/>
                  <a:gd name="T12" fmla="*/ 11 w 11"/>
                  <a:gd name="T13" fmla="*/ 2 h 5"/>
                  <a:gd name="T14" fmla="*/ 11 w 11"/>
                  <a:gd name="T15" fmla="*/ 4 h 5"/>
                  <a:gd name="T16" fmla="*/ 6 w 11"/>
                  <a:gd name="T17" fmla="*/ 4 h 5"/>
                  <a:gd name="T18" fmla="*/ 4 w 11"/>
                  <a:gd name="T19" fmla="*/ 5 h 5"/>
                  <a:gd name="T20" fmla="*/ 2 w 11"/>
                  <a:gd name="T21" fmla="*/ 3 h 5"/>
                  <a:gd name="T22" fmla="*/ 0 w 11"/>
                  <a:gd name="T2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5">
                    <a:moveTo>
                      <a:pt x="0" y="3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72" name="Freeform 1742"/>
              <p:cNvSpPr>
                <a:spLocks/>
              </p:cNvSpPr>
              <p:nvPr/>
            </p:nvSpPr>
            <p:spPr bwMode="auto">
              <a:xfrm>
                <a:off x="4073" y="2051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3 h 4"/>
                  <a:gd name="T4" fmla="*/ 3 w 4"/>
                  <a:gd name="T5" fmla="*/ 4 h 4"/>
                  <a:gd name="T6" fmla="*/ 2 w 4"/>
                  <a:gd name="T7" fmla="*/ 4 h 4"/>
                  <a:gd name="T8" fmla="*/ 0 w 4"/>
                  <a:gd name="T9" fmla="*/ 3 h 4"/>
                  <a:gd name="T10" fmla="*/ 0 w 4"/>
                  <a:gd name="T11" fmla="*/ 0 h 4"/>
                  <a:gd name="T12" fmla="*/ 4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73" name="Freeform 1743"/>
              <p:cNvSpPr>
                <a:spLocks/>
              </p:cNvSpPr>
              <p:nvPr/>
            </p:nvSpPr>
            <p:spPr bwMode="auto">
              <a:xfrm>
                <a:off x="3979" y="204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0 h 1"/>
                  <a:gd name="T4" fmla="*/ 3 w 3"/>
                  <a:gd name="T5" fmla="*/ 0 h 1"/>
                  <a:gd name="T6" fmla="*/ 0 w 3"/>
                  <a:gd name="T7" fmla="*/ 0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74" name="Freeform 1744"/>
              <p:cNvSpPr>
                <a:spLocks/>
              </p:cNvSpPr>
              <p:nvPr/>
            </p:nvSpPr>
            <p:spPr bwMode="auto">
              <a:xfrm>
                <a:off x="3980" y="2151"/>
                <a:ext cx="3" cy="4"/>
              </a:xfrm>
              <a:custGeom>
                <a:avLst/>
                <a:gdLst>
                  <a:gd name="T0" fmla="*/ 2 w 3"/>
                  <a:gd name="T1" fmla="*/ 0 h 4"/>
                  <a:gd name="T2" fmla="*/ 3 w 3"/>
                  <a:gd name="T3" fmla="*/ 1 h 4"/>
                  <a:gd name="T4" fmla="*/ 0 w 3"/>
                  <a:gd name="T5" fmla="*/ 4 h 4"/>
                  <a:gd name="T6" fmla="*/ 2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3" y="1"/>
                    </a:ln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75" name="Freeform 1745"/>
              <p:cNvSpPr>
                <a:spLocks/>
              </p:cNvSpPr>
              <p:nvPr/>
            </p:nvSpPr>
            <p:spPr bwMode="auto">
              <a:xfrm>
                <a:off x="3980" y="2095"/>
                <a:ext cx="3" cy="2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2 w 3"/>
                  <a:gd name="T7" fmla="*/ 2 h 2"/>
                  <a:gd name="T8" fmla="*/ 0 w 3"/>
                  <a:gd name="T9" fmla="*/ 1 h 2"/>
                  <a:gd name="T10" fmla="*/ 2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76" name="Freeform 1746"/>
              <p:cNvSpPr>
                <a:spLocks/>
              </p:cNvSpPr>
              <p:nvPr/>
            </p:nvSpPr>
            <p:spPr bwMode="auto">
              <a:xfrm>
                <a:off x="4072" y="2050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1 h 1"/>
                  <a:gd name="T6" fmla="*/ 1 w 4"/>
                  <a:gd name="T7" fmla="*/ 0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77" name="Freeform 1747"/>
              <p:cNvSpPr>
                <a:spLocks/>
              </p:cNvSpPr>
              <p:nvPr/>
            </p:nvSpPr>
            <p:spPr bwMode="auto">
              <a:xfrm>
                <a:off x="3985" y="2090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5 w 5"/>
                  <a:gd name="T3" fmla="*/ 4 h 9"/>
                  <a:gd name="T4" fmla="*/ 4 w 5"/>
                  <a:gd name="T5" fmla="*/ 5 h 9"/>
                  <a:gd name="T6" fmla="*/ 4 w 5"/>
                  <a:gd name="T7" fmla="*/ 7 h 9"/>
                  <a:gd name="T8" fmla="*/ 3 w 5"/>
                  <a:gd name="T9" fmla="*/ 9 h 9"/>
                  <a:gd name="T10" fmla="*/ 1 w 5"/>
                  <a:gd name="T11" fmla="*/ 7 h 9"/>
                  <a:gd name="T12" fmla="*/ 0 w 5"/>
                  <a:gd name="T13" fmla="*/ 5 h 9"/>
                  <a:gd name="T14" fmla="*/ 1 w 5"/>
                  <a:gd name="T15" fmla="*/ 4 h 9"/>
                  <a:gd name="T16" fmla="*/ 1 w 5"/>
                  <a:gd name="T17" fmla="*/ 1 h 9"/>
                  <a:gd name="T18" fmla="*/ 3 w 5"/>
                  <a:gd name="T19" fmla="*/ 1 h 9"/>
                  <a:gd name="T20" fmla="*/ 5 w 5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5" y="4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78" name="Freeform 1748"/>
              <p:cNvSpPr>
                <a:spLocks/>
              </p:cNvSpPr>
              <p:nvPr/>
            </p:nvSpPr>
            <p:spPr bwMode="auto">
              <a:xfrm>
                <a:off x="3989" y="2088"/>
                <a:ext cx="6" cy="13"/>
              </a:xfrm>
              <a:custGeom>
                <a:avLst/>
                <a:gdLst>
                  <a:gd name="T0" fmla="*/ 5 w 6"/>
                  <a:gd name="T1" fmla="*/ 0 h 13"/>
                  <a:gd name="T2" fmla="*/ 6 w 6"/>
                  <a:gd name="T3" fmla="*/ 1 h 13"/>
                  <a:gd name="T4" fmla="*/ 6 w 6"/>
                  <a:gd name="T5" fmla="*/ 3 h 13"/>
                  <a:gd name="T6" fmla="*/ 5 w 6"/>
                  <a:gd name="T7" fmla="*/ 3 h 13"/>
                  <a:gd name="T8" fmla="*/ 3 w 6"/>
                  <a:gd name="T9" fmla="*/ 6 h 13"/>
                  <a:gd name="T10" fmla="*/ 3 w 6"/>
                  <a:gd name="T11" fmla="*/ 7 h 13"/>
                  <a:gd name="T12" fmla="*/ 6 w 6"/>
                  <a:gd name="T13" fmla="*/ 8 h 13"/>
                  <a:gd name="T14" fmla="*/ 1 w 6"/>
                  <a:gd name="T15" fmla="*/ 13 h 13"/>
                  <a:gd name="T16" fmla="*/ 0 w 6"/>
                  <a:gd name="T17" fmla="*/ 12 h 13"/>
                  <a:gd name="T18" fmla="*/ 0 w 6"/>
                  <a:gd name="T19" fmla="*/ 9 h 13"/>
                  <a:gd name="T20" fmla="*/ 2 w 6"/>
                  <a:gd name="T21" fmla="*/ 8 h 13"/>
                  <a:gd name="T22" fmla="*/ 2 w 6"/>
                  <a:gd name="T23" fmla="*/ 1 h 13"/>
                  <a:gd name="T24" fmla="*/ 5 w 6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3">
                    <a:moveTo>
                      <a:pt x="5" y="0"/>
                    </a:moveTo>
                    <a:lnTo>
                      <a:pt x="6" y="1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2" y="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79" name="Freeform 1749"/>
              <p:cNvSpPr>
                <a:spLocks/>
              </p:cNvSpPr>
              <p:nvPr/>
            </p:nvSpPr>
            <p:spPr bwMode="auto">
              <a:xfrm>
                <a:off x="3991" y="2054"/>
                <a:ext cx="7" cy="4"/>
              </a:xfrm>
              <a:custGeom>
                <a:avLst/>
                <a:gdLst>
                  <a:gd name="T0" fmla="*/ 1 w 7"/>
                  <a:gd name="T1" fmla="*/ 0 h 4"/>
                  <a:gd name="T2" fmla="*/ 3 w 7"/>
                  <a:gd name="T3" fmla="*/ 0 h 4"/>
                  <a:gd name="T4" fmla="*/ 4 w 7"/>
                  <a:gd name="T5" fmla="*/ 1 h 4"/>
                  <a:gd name="T6" fmla="*/ 6 w 7"/>
                  <a:gd name="T7" fmla="*/ 0 h 4"/>
                  <a:gd name="T8" fmla="*/ 7 w 7"/>
                  <a:gd name="T9" fmla="*/ 1 h 4"/>
                  <a:gd name="T10" fmla="*/ 7 w 7"/>
                  <a:gd name="T11" fmla="*/ 2 h 4"/>
                  <a:gd name="T12" fmla="*/ 5 w 7"/>
                  <a:gd name="T13" fmla="*/ 2 h 4"/>
                  <a:gd name="T14" fmla="*/ 5 w 7"/>
                  <a:gd name="T15" fmla="*/ 4 h 4"/>
                  <a:gd name="T16" fmla="*/ 4 w 7"/>
                  <a:gd name="T17" fmla="*/ 2 h 4"/>
                  <a:gd name="T18" fmla="*/ 1 w 7"/>
                  <a:gd name="T19" fmla="*/ 3 h 4"/>
                  <a:gd name="T20" fmla="*/ 0 w 7"/>
                  <a:gd name="T21" fmla="*/ 3 h 4"/>
                  <a:gd name="T22" fmla="*/ 0 w 7"/>
                  <a:gd name="T23" fmla="*/ 1 h 4"/>
                  <a:gd name="T24" fmla="*/ 1 w 7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80" name="Freeform 1750"/>
              <p:cNvSpPr>
                <a:spLocks/>
              </p:cNvSpPr>
              <p:nvPr/>
            </p:nvSpPr>
            <p:spPr bwMode="auto">
              <a:xfrm>
                <a:off x="3991" y="2152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3 h 5"/>
                  <a:gd name="T4" fmla="*/ 3 w 6"/>
                  <a:gd name="T5" fmla="*/ 3 h 5"/>
                  <a:gd name="T6" fmla="*/ 5 w 6"/>
                  <a:gd name="T7" fmla="*/ 0 h 5"/>
                  <a:gd name="T8" fmla="*/ 6 w 6"/>
                  <a:gd name="T9" fmla="*/ 1 h 5"/>
                  <a:gd name="T10" fmla="*/ 5 w 6"/>
                  <a:gd name="T11" fmla="*/ 3 h 5"/>
                  <a:gd name="T12" fmla="*/ 3 w 6"/>
                  <a:gd name="T13" fmla="*/ 4 h 5"/>
                  <a:gd name="T14" fmla="*/ 1 w 6"/>
                  <a:gd name="T15" fmla="*/ 4 h 5"/>
                  <a:gd name="T16" fmla="*/ 0 w 6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81" name="Freeform 1751"/>
              <p:cNvSpPr>
                <a:spLocks/>
              </p:cNvSpPr>
              <p:nvPr/>
            </p:nvSpPr>
            <p:spPr bwMode="auto">
              <a:xfrm>
                <a:off x="3992" y="2130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82" name="Freeform 1752"/>
              <p:cNvSpPr>
                <a:spLocks/>
              </p:cNvSpPr>
              <p:nvPr/>
            </p:nvSpPr>
            <p:spPr bwMode="auto">
              <a:xfrm>
                <a:off x="3992" y="2084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0 w 3"/>
                  <a:gd name="T3" fmla="*/ 1 h 2"/>
                  <a:gd name="T4" fmla="*/ 2 w 3"/>
                  <a:gd name="T5" fmla="*/ 0 h 2"/>
                  <a:gd name="T6" fmla="*/ 3 w 3"/>
                  <a:gd name="T7" fmla="*/ 1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83" name="Freeform 1753"/>
              <p:cNvSpPr>
                <a:spLocks/>
              </p:cNvSpPr>
              <p:nvPr/>
            </p:nvSpPr>
            <p:spPr bwMode="auto">
              <a:xfrm>
                <a:off x="3992" y="2128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3 w 4"/>
                  <a:gd name="T7" fmla="*/ 1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84" name="Freeform 1754"/>
              <p:cNvSpPr>
                <a:spLocks/>
              </p:cNvSpPr>
              <p:nvPr/>
            </p:nvSpPr>
            <p:spPr bwMode="auto">
              <a:xfrm>
                <a:off x="3995" y="2128"/>
                <a:ext cx="7" cy="3"/>
              </a:xfrm>
              <a:custGeom>
                <a:avLst/>
                <a:gdLst>
                  <a:gd name="T0" fmla="*/ 2 w 7"/>
                  <a:gd name="T1" fmla="*/ 3 h 3"/>
                  <a:gd name="T2" fmla="*/ 0 w 7"/>
                  <a:gd name="T3" fmla="*/ 3 h 3"/>
                  <a:gd name="T4" fmla="*/ 1 w 7"/>
                  <a:gd name="T5" fmla="*/ 1 h 3"/>
                  <a:gd name="T6" fmla="*/ 2 w 7"/>
                  <a:gd name="T7" fmla="*/ 0 h 3"/>
                  <a:gd name="T8" fmla="*/ 7 w 7"/>
                  <a:gd name="T9" fmla="*/ 0 h 3"/>
                  <a:gd name="T10" fmla="*/ 6 w 7"/>
                  <a:gd name="T11" fmla="*/ 1 h 3"/>
                  <a:gd name="T12" fmla="*/ 3 w 7"/>
                  <a:gd name="T13" fmla="*/ 2 h 3"/>
                  <a:gd name="T14" fmla="*/ 2 w 7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85" name="Freeform 1755"/>
              <p:cNvSpPr>
                <a:spLocks/>
              </p:cNvSpPr>
              <p:nvPr/>
            </p:nvSpPr>
            <p:spPr bwMode="auto">
              <a:xfrm>
                <a:off x="4044" y="2071"/>
                <a:ext cx="31" cy="11"/>
              </a:xfrm>
              <a:custGeom>
                <a:avLst/>
                <a:gdLst>
                  <a:gd name="T0" fmla="*/ 17 w 31"/>
                  <a:gd name="T1" fmla="*/ 0 h 11"/>
                  <a:gd name="T2" fmla="*/ 19 w 31"/>
                  <a:gd name="T3" fmla="*/ 0 h 11"/>
                  <a:gd name="T4" fmla="*/ 21 w 31"/>
                  <a:gd name="T5" fmla="*/ 1 h 11"/>
                  <a:gd name="T6" fmla="*/ 22 w 31"/>
                  <a:gd name="T7" fmla="*/ 2 h 11"/>
                  <a:gd name="T8" fmla="*/ 27 w 31"/>
                  <a:gd name="T9" fmla="*/ 2 h 11"/>
                  <a:gd name="T10" fmla="*/ 28 w 31"/>
                  <a:gd name="T11" fmla="*/ 3 h 11"/>
                  <a:gd name="T12" fmla="*/ 28 w 31"/>
                  <a:gd name="T13" fmla="*/ 6 h 11"/>
                  <a:gd name="T14" fmla="*/ 31 w 31"/>
                  <a:gd name="T15" fmla="*/ 7 h 11"/>
                  <a:gd name="T16" fmla="*/ 31 w 31"/>
                  <a:gd name="T17" fmla="*/ 11 h 11"/>
                  <a:gd name="T18" fmla="*/ 28 w 31"/>
                  <a:gd name="T19" fmla="*/ 11 h 11"/>
                  <a:gd name="T20" fmla="*/ 26 w 31"/>
                  <a:gd name="T21" fmla="*/ 8 h 11"/>
                  <a:gd name="T22" fmla="*/ 23 w 31"/>
                  <a:gd name="T23" fmla="*/ 7 h 11"/>
                  <a:gd name="T24" fmla="*/ 21 w 31"/>
                  <a:gd name="T25" fmla="*/ 7 h 11"/>
                  <a:gd name="T26" fmla="*/ 19 w 31"/>
                  <a:gd name="T27" fmla="*/ 4 h 11"/>
                  <a:gd name="T28" fmla="*/ 17 w 31"/>
                  <a:gd name="T29" fmla="*/ 7 h 11"/>
                  <a:gd name="T30" fmla="*/ 15 w 31"/>
                  <a:gd name="T31" fmla="*/ 6 h 11"/>
                  <a:gd name="T32" fmla="*/ 11 w 31"/>
                  <a:gd name="T33" fmla="*/ 6 h 11"/>
                  <a:gd name="T34" fmla="*/ 9 w 31"/>
                  <a:gd name="T35" fmla="*/ 4 h 11"/>
                  <a:gd name="T36" fmla="*/ 8 w 31"/>
                  <a:gd name="T37" fmla="*/ 7 h 11"/>
                  <a:gd name="T38" fmla="*/ 6 w 31"/>
                  <a:gd name="T39" fmla="*/ 7 h 11"/>
                  <a:gd name="T40" fmla="*/ 4 w 31"/>
                  <a:gd name="T41" fmla="*/ 6 h 11"/>
                  <a:gd name="T42" fmla="*/ 3 w 31"/>
                  <a:gd name="T43" fmla="*/ 3 h 11"/>
                  <a:gd name="T44" fmla="*/ 2 w 31"/>
                  <a:gd name="T45" fmla="*/ 6 h 11"/>
                  <a:gd name="T46" fmla="*/ 0 w 31"/>
                  <a:gd name="T47" fmla="*/ 7 h 11"/>
                  <a:gd name="T48" fmla="*/ 0 w 31"/>
                  <a:gd name="T49" fmla="*/ 3 h 11"/>
                  <a:gd name="T50" fmla="*/ 3 w 31"/>
                  <a:gd name="T51" fmla="*/ 1 h 11"/>
                  <a:gd name="T52" fmla="*/ 9 w 31"/>
                  <a:gd name="T53" fmla="*/ 1 h 11"/>
                  <a:gd name="T54" fmla="*/ 11 w 31"/>
                  <a:gd name="T55" fmla="*/ 0 h 11"/>
                  <a:gd name="T56" fmla="*/ 13 w 31"/>
                  <a:gd name="T57" fmla="*/ 2 h 11"/>
                  <a:gd name="T58" fmla="*/ 15 w 31"/>
                  <a:gd name="T59" fmla="*/ 1 h 11"/>
                  <a:gd name="T60" fmla="*/ 16 w 31"/>
                  <a:gd name="T61" fmla="*/ 0 h 11"/>
                  <a:gd name="T62" fmla="*/ 17 w 31"/>
                  <a:gd name="T6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" h="11">
                    <a:moveTo>
                      <a:pt x="17" y="0"/>
                    </a:moveTo>
                    <a:lnTo>
                      <a:pt x="19" y="0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7" y="2"/>
                    </a:lnTo>
                    <a:lnTo>
                      <a:pt x="28" y="3"/>
                    </a:lnTo>
                    <a:lnTo>
                      <a:pt x="28" y="6"/>
                    </a:lnTo>
                    <a:lnTo>
                      <a:pt x="31" y="7"/>
                    </a:lnTo>
                    <a:lnTo>
                      <a:pt x="31" y="11"/>
                    </a:lnTo>
                    <a:lnTo>
                      <a:pt x="28" y="11"/>
                    </a:lnTo>
                    <a:lnTo>
                      <a:pt x="26" y="8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7" y="7"/>
                    </a:lnTo>
                    <a:lnTo>
                      <a:pt x="15" y="6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86" name="Freeform 1756"/>
              <p:cNvSpPr>
                <a:spLocks/>
              </p:cNvSpPr>
              <p:nvPr/>
            </p:nvSpPr>
            <p:spPr bwMode="auto">
              <a:xfrm>
                <a:off x="3997" y="2135"/>
                <a:ext cx="18" cy="16"/>
              </a:xfrm>
              <a:custGeom>
                <a:avLst/>
                <a:gdLst>
                  <a:gd name="T0" fmla="*/ 11 w 18"/>
                  <a:gd name="T1" fmla="*/ 4 h 16"/>
                  <a:gd name="T2" fmla="*/ 11 w 18"/>
                  <a:gd name="T3" fmla="*/ 3 h 16"/>
                  <a:gd name="T4" fmla="*/ 14 w 18"/>
                  <a:gd name="T5" fmla="*/ 3 h 16"/>
                  <a:gd name="T6" fmla="*/ 16 w 18"/>
                  <a:gd name="T7" fmla="*/ 0 h 16"/>
                  <a:gd name="T8" fmla="*/ 18 w 18"/>
                  <a:gd name="T9" fmla="*/ 1 h 16"/>
                  <a:gd name="T10" fmla="*/ 18 w 18"/>
                  <a:gd name="T11" fmla="*/ 3 h 16"/>
                  <a:gd name="T12" fmla="*/ 17 w 18"/>
                  <a:gd name="T13" fmla="*/ 4 h 16"/>
                  <a:gd name="T14" fmla="*/ 17 w 18"/>
                  <a:gd name="T15" fmla="*/ 6 h 16"/>
                  <a:gd name="T16" fmla="*/ 15 w 18"/>
                  <a:gd name="T17" fmla="*/ 9 h 16"/>
                  <a:gd name="T18" fmla="*/ 14 w 18"/>
                  <a:gd name="T19" fmla="*/ 11 h 16"/>
                  <a:gd name="T20" fmla="*/ 11 w 18"/>
                  <a:gd name="T21" fmla="*/ 14 h 16"/>
                  <a:gd name="T22" fmla="*/ 9 w 18"/>
                  <a:gd name="T23" fmla="*/ 14 h 16"/>
                  <a:gd name="T24" fmla="*/ 6 w 18"/>
                  <a:gd name="T25" fmla="*/ 15 h 16"/>
                  <a:gd name="T26" fmla="*/ 5 w 18"/>
                  <a:gd name="T27" fmla="*/ 15 h 16"/>
                  <a:gd name="T28" fmla="*/ 3 w 18"/>
                  <a:gd name="T29" fmla="*/ 16 h 16"/>
                  <a:gd name="T30" fmla="*/ 0 w 18"/>
                  <a:gd name="T31" fmla="*/ 16 h 16"/>
                  <a:gd name="T32" fmla="*/ 1 w 18"/>
                  <a:gd name="T33" fmla="*/ 14 h 16"/>
                  <a:gd name="T34" fmla="*/ 3 w 18"/>
                  <a:gd name="T35" fmla="*/ 12 h 16"/>
                  <a:gd name="T36" fmla="*/ 1 w 18"/>
                  <a:gd name="T37" fmla="*/ 11 h 16"/>
                  <a:gd name="T38" fmla="*/ 3 w 18"/>
                  <a:gd name="T39" fmla="*/ 9 h 16"/>
                  <a:gd name="T40" fmla="*/ 3 w 18"/>
                  <a:gd name="T41" fmla="*/ 7 h 16"/>
                  <a:gd name="T42" fmla="*/ 5 w 18"/>
                  <a:gd name="T43" fmla="*/ 6 h 16"/>
                  <a:gd name="T44" fmla="*/ 6 w 18"/>
                  <a:gd name="T45" fmla="*/ 5 h 16"/>
                  <a:gd name="T46" fmla="*/ 9 w 18"/>
                  <a:gd name="T47" fmla="*/ 5 h 16"/>
                  <a:gd name="T48" fmla="*/ 11 w 18"/>
                  <a:gd name="T4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" h="16">
                    <a:moveTo>
                      <a:pt x="11" y="4"/>
                    </a:moveTo>
                    <a:lnTo>
                      <a:pt x="11" y="3"/>
                    </a:lnTo>
                    <a:lnTo>
                      <a:pt x="14" y="3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5" y="9"/>
                    </a:lnTo>
                    <a:lnTo>
                      <a:pt x="14" y="11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3" y="16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9" y="5"/>
                    </a:lnTo>
                    <a:lnTo>
                      <a:pt x="11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87" name="Freeform 1757"/>
              <p:cNvSpPr>
                <a:spLocks/>
              </p:cNvSpPr>
              <p:nvPr/>
            </p:nvSpPr>
            <p:spPr bwMode="auto">
              <a:xfrm>
                <a:off x="3997" y="2057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88" name="Freeform 1758"/>
              <p:cNvSpPr>
                <a:spLocks/>
              </p:cNvSpPr>
              <p:nvPr/>
            </p:nvSpPr>
            <p:spPr bwMode="auto">
              <a:xfrm>
                <a:off x="4113" y="210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1 h 2"/>
                  <a:gd name="T4" fmla="*/ 3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89" name="Freeform 1759"/>
              <p:cNvSpPr>
                <a:spLocks/>
              </p:cNvSpPr>
              <p:nvPr/>
            </p:nvSpPr>
            <p:spPr bwMode="auto">
              <a:xfrm>
                <a:off x="4003" y="2128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1 h 3"/>
                  <a:gd name="T4" fmla="*/ 2 w 4"/>
                  <a:gd name="T5" fmla="*/ 3 h 3"/>
                  <a:gd name="T6" fmla="*/ 0 w 4"/>
                  <a:gd name="T7" fmla="*/ 2 h 3"/>
                  <a:gd name="T8" fmla="*/ 3 w 4"/>
                  <a:gd name="T9" fmla="*/ 0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90" name="Freeform 1760"/>
              <p:cNvSpPr>
                <a:spLocks/>
              </p:cNvSpPr>
              <p:nvPr/>
            </p:nvSpPr>
            <p:spPr bwMode="auto">
              <a:xfrm>
                <a:off x="4043" y="212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3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91" name="Freeform 1761"/>
              <p:cNvSpPr>
                <a:spLocks/>
              </p:cNvSpPr>
              <p:nvPr/>
            </p:nvSpPr>
            <p:spPr bwMode="auto">
              <a:xfrm>
                <a:off x="4008" y="2127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0 h 3"/>
                  <a:gd name="T4" fmla="*/ 3 w 7"/>
                  <a:gd name="T5" fmla="*/ 0 h 3"/>
                  <a:gd name="T6" fmla="*/ 5 w 7"/>
                  <a:gd name="T7" fmla="*/ 1 h 3"/>
                  <a:gd name="T8" fmla="*/ 6 w 7"/>
                  <a:gd name="T9" fmla="*/ 0 h 3"/>
                  <a:gd name="T10" fmla="*/ 7 w 7"/>
                  <a:gd name="T11" fmla="*/ 2 h 3"/>
                  <a:gd name="T12" fmla="*/ 5 w 7"/>
                  <a:gd name="T13" fmla="*/ 2 h 3"/>
                  <a:gd name="T14" fmla="*/ 3 w 7"/>
                  <a:gd name="T15" fmla="*/ 3 h 3"/>
                  <a:gd name="T16" fmla="*/ 0 w 7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92" name="Freeform 1762"/>
              <p:cNvSpPr>
                <a:spLocks/>
              </p:cNvSpPr>
              <p:nvPr/>
            </p:nvSpPr>
            <p:spPr bwMode="auto">
              <a:xfrm>
                <a:off x="4007" y="2058"/>
                <a:ext cx="10" cy="4"/>
              </a:xfrm>
              <a:custGeom>
                <a:avLst/>
                <a:gdLst>
                  <a:gd name="T0" fmla="*/ 1 w 10"/>
                  <a:gd name="T1" fmla="*/ 4 h 4"/>
                  <a:gd name="T2" fmla="*/ 0 w 10"/>
                  <a:gd name="T3" fmla="*/ 3 h 4"/>
                  <a:gd name="T4" fmla="*/ 0 w 10"/>
                  <a:gd name="T5" fmla="*/ 0 h 4"/>
                  <a:gd name="T6" fmla="*/ 5 w 10"/>
                  <a:gd name="T7" fmla="*/ 0 h 4"/>
                  <a:gd name="T8" fmla="*/ 6 w 10"/>
                  <a:gd name="T9" fmla="*/ 2 h 4"/>
                  <a:gd name="T10" fmla="*/ 10 w 10"/>
                  <a:gd name="T11" fmla="*/ 2 h 4"/>
                  <a:gd name="T12" fmla="*/ 8 w 10"/>
                  <a:gd name="T13" fmla="*/ 3 h 4"/>
                  <a:gd name="T14" fmla="*/ 6 w 10"/>
                  <a:gd name="T15" fmla="*/ 4 h 4"/>
                  <a:gd name="T16" fmla="*/ 5 w 10"/>
                  <a:gd name="T17" fmla="*/ 3 h 4"/>
                  <a:gd name="T18" fmla="*/ 2 w 10"/>
                  <a:gd name="T19" fmla="*/ 4 h 4"/>
                  <a:gd name="T20" fmla="*/ 1 w 10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93" name="Freeform 1763"/>
              <p:cNvSpPr>
                <a:spLocks/>
              </p:cNvSpPr>
              <p:nvPr/>
            </p:nvSpPr>
            <p:spPr bwMode="auto">
              <a:xfrm>
                <a:off x="4116" y="2051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0 h 3"/>
                  <a:gd name="T4" fmla="*/ 2 w 2"/>
                  <a:gd name="T5" fmla="*/ 1 h 3"/>
                  <a:gd name="T6" fmla="*/ 1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94" name="Freeform 1764"/>
              <p:cNvSpPr>
                <a:spLocks/>
              </p:cNvSpPr>
              <p:nvPr/>
            </p:nvSpPr>
            <p:spPr bwMode="auto">
              <a:xfrm>
                <a:off x="4110" y="2100"/>
                <a:ext cx="6" cy="5"/>
              </a:xfrm>
              <a:custGeom>
                <a:avLst/>
                <a:gdLst>
                  <a:gd name="T0" fmla="*/ 3 w 6"/>
                  <a:gd name="T1" fmla="*/ 0 h 5"/>
                  <a:gd name="T2" fmla="*/ 3 w 6"/>
                  <a:gd name="T3" fmla="*/ 1 h 5"/>
                  <a:gd name="T4" fmla="*/ 6 w 6"/>
                  <a:gd name="T5" fmla="*/ 2 h 5"/>
                  <a:gd name="T6" fmla="*/ 6 w 6"/>
                  <a:gd name="T7" fmla="*/ 3 h 5"/>
                  <a:gd name="T8" fmla="*/ 3 w 6"/>
                  <a:gd name="T9" fmla="*/ 3 h 5"/>
                  <a:gd name="T10" fmla="*/ 1 w 6"/>
                  <a:gd name="T11" fmla="*/ 5 h 5"/>
                  <a:gd name="T12" fmla="*/ 1 w 6"/>
                  <a:gd name="T13" fmla="*/ 2 h 5"/>
                  <a:gd name="T14" fmla="*/ 0 w 6"/>
                  <a:gd name="T15" fmla="*/ 1 h 5"/>
                  <a:gd name="T16" fmla="*/ 2 w 6"/>
                  <a:gd name="T17" fmla="*/ 1 h 5"/>
                  <a:gd name="T18" fmla="*/ 3 w 6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3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95" name="Freeform 1765"/>
              <p:cNvSpPr>
                <a:spLocks/>
              </p:cNvSpPr>
              <p:nvPr/>
            </p:nvSpPr>
            <p:spPr bwMode="auto">
              <a:xfrm>
                <a:off x="4018" y="2060"/>
                <a:ext cx="9" cy="2"/>
              </a:xfrm>
              <a:custGeom>
                <a:avLst/>
                <a:gdLst>
                  <a:gd name="T0" fmla="*/ 0 w 9"/>
                  <a:gd name="T1" fmla="*/ 2 h 2"/>
                  <a:gd name="T2" fmla="*/ 1 w 9"/>
                  <a:gd name="T3" fmla="*/ 0 h 2"/>
                  <a:gd name="T4" fmla="*/ 3 w 9"/>
                  <a:gd name="T5" fmla="*/ 1 h 2"/>
                  <a:gd name="T6" fmla="*/ 5 w 9"/>
                  <a:gd name="T7" fmla="*/ 0 h 2"/>
                  <a:gd name="T8" fmla="*/ 7 w 9"/>
                  <a:gd name="T9" fmla="*/ 0 h 2"/>
                  <a:gd name="T10" fmla="*/ 9 w 9"/>
                  <a:gd name="T11" fmla="*/ 1 h 2"/>
                  <a:gd name="T12" fmla="*/ 7 w 9"/>
                  <a:gd name="T13" fmla="*/ 1 h 2"/>
                  <a:gd name="T14" fmla="*/ 6 w 9"/>
                  <a:gd name="T15" fmla="*/ 2 h 2"/>
                  <a:gd name="T16" fmla="*/ 0 w 9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96" name="Freeform 1766"/>
              <p:cNvSpPr>
                <a:spLocks/>
              </p:cNvSpPr>
              <p:nvPr/>
            </p:nvSpPr>
            <p:spPr bwMode="auto">
              <a:xfrm>
                <a:off x="4018" y="2002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3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97" name="Freeform 1767"/>
              <p:cNvSpPr>
                <a:spLocks/>
              </p:cNvSpPr>
              <p:nvPr/>
            </p:nvSpPr>
            <p:spPr bwMode="auto">
              <a:xfrm>
                <a:off x="4046" y="207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2 h 4"/>
                  <a:gd name="T4" fmla="*/ 1 w 2"/>
                  <a:gd name="T5" fmla="*/ 4 h 4"/>
                  <a:gd name="T6" fmla="*/ 2 w 2"/>
                  <a:gd name="T7" fmla="*/ 1 h 4"/>
                  <a:gd name="T8" fmla="*/ 0 w 2"/>
                  <a:gd name="T9" fmla="*/ 2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2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98" name="Freeform 1768"/>
              <p:cNvSpPr>
                <a:spLocks/>
              </p:cNvSpPr>
              <p:nvPr/>
            </p:nvSpPr>
            <p:spPr bwMode="auto">
              <a:xfrm>
                <a:off x="4021" y="2120"/>
                <a:ext cx="11" cy="5"/>
              </a:xfrm>
              <a:custGeom>
                <a:avLst/>
                <a:gdLst>
                  <a:gd name="T0" fmla="*/ 0 w 11"/>
                  <a:gd name="T1" fmla="*/ 5 h 5"/>
                  <a:gd name="T2" fmla="*/ 2 w 11"/>
                  <a:gd name="T3" fmla="*/ 4 h 5"/>
                  <a:gd name="T4" fmla="*/ 3 w 11"/>
                  <a:gd name="T5" fmla="*/ 2 h 5"/>
                  <a:gd name="T6" fmla="*/ 5 w 11"/>
                  <a:gd name="T7" fmla="*/ 3 h 5"/>
                  <a:gd name="T8" fmla="*/ 8 w 11"/>
                  <a:gd name="T9" fmla="*/ 0 h 5"/>
                  <a:gd name="T10" fmla="*/ 10 w 11"/>
                  <a:gd name="T11" fmla="*/ 2 h 5"/>
                  <a:gd name="T12" fmla="*/ 11 w 11"/>
                  <a:gd name="T13" fmla="*/ 2 h 5"/>
                  <a:gd name="T14" fmla="*/ 9 w 11"/>
                  <a:gd name="T15" fmla="*/ 4 h 5"/>
                  <a:gd name="T16" fmla="*/ 3 w 11"/>
                  <a:gd name="T17" fmla="*/ 4 h 5"/>
                  <a:gd name="T18" fmla="*/ 0 w 11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lnTo>
                      <a:pt x="2" y="4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3" y="4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99" name="Freeform 1769"/>
              <p:cNvSpPr>
                <a:spLocks/>
              </p:cNvSpPr>
              <p:nvPr/>
            </p:nvSpPr>
            <p:spPr bwMode="auto">
              <a:xfrm>
                <a:off x="4023" y="2063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3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00" name="Freeform 1770"/>
              <p:cNvSpPr>
                <a:spLocks/>
              </p:cNvSpPr>
              <p:nvPr/>
            </p:nvSpPr>
            <p:spPr bwMode="auto">
              <a:xfrm>
                <a:off x="4024" y="2073"/>
                <a:ext cx="13" cy="9"/>
              </a:xfrm>
              <a:custGeom>
                <a:avLst/>
                <a:gdLst>
                  <a:gd name="T0" fmla="*/ 7 w 13"/>
                  <a:gd name="T1" fmla="*/ 9 h 9"/>
                  <a:gd name="T2" fmla="*/ 6 w 13"/>
                  <a:gd name="T3" fmla="*/ 9 h 9"/>
                  <a:gd name="T4" fmla="*/ 3 w 13"/>
                  <a:gd name="T5" fmla="*/ 7 h 9"/>
                  <a:gd name="T6" fmla="*/ 1 w 13"/>
                  <a:gd name="T7" fmla="*/ 5 h 9"/>
                  <a:gd name="T8" fmla="*/ 0 w 13"/>
                  <a:gd name="T9" fmla="*/ 2 h 9"/>
                  <a:gd name="T10" fmla="*/ 1 w 13"/>
                  <a:gd name="T11" fmla="*/ 1 h 9"/>
                  <a:gd name="T12" fmla="*/ 3 w 13"/>
                  <a:gd name="T13" fmla="*/ 1 h 9"/>
                  <a:gd name="T14" fmla="*/ 5 w 13"/>
                  <a:gd name="T15" fmla="*/ 0 h 9"/>
                  <a:gd name="T16" fmla="*/ 7 w 13"/>
                  <a:gd name="T17" fmla="*/ 0 h 9"/>
                  <a:gd name="T18" fmla="*/ 10 w 13"/>
                  <a:gd name="T19" fmla="*/ 1 h 9"/>
                  <a:gd name="T20" fmla="*/ 11 w 13"/>
                  <a:gd name="T21" fmla="*/ 1 h 9"/>
                  <a:gd name="T22" fmla="*/ 12 w 13"/>
                  <a:gd name="T23" fmla="*/ 4 h 9"/>
                  <a:gd name="T24" fmla="*/ 13 w 13"/>
                  <a:gd name="T25" fmla="*/ 4 h 9"/>
                  <a:gd name="T26" fmla="*/ 13 w 13"/>
                  <a:gd name="T27" fmla="*/ 6 h 9"/>
                  <a:gd name="T28" fmla="*/ 12 w 13"/>
                  <a:gd name="T29" fmla="*/ 7 h 9"/>
                  <a:gd name="T30" fmla="*/ 10 w 13"/>
                  <a:gd name="T31" fmla="*/ 9 h 9"/>
                  <a:gd name="T32" fmla="*/ 7 w 13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7" y="9"/>
                    </a:moveTo>
                    <a:lnTo>
                      <a:pt x="6" y="9"/>
                    </a:lnTo>
                    <a:lnTo>
                      <a:pt x="3" y="7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7" y="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01" name="Freeform 1771"/>
              <p:cNvSpPr>
                <a:spLocks/>
              </p:cNvSpPr>
              <p:nvPr/>
            </p:nvSpPr>
            <p:spPr bwMode="auto">
              <a:xfrm>
                <a:off x="4065" y="2058"/>
                <a:ext cx="6" cy="5"/>
              </a:xfrm>
              <a:custGeom>
                <a:avLst/>
                <a:gdLst>
                  <a:gd name="T0" fmla="*/ 5 w 6"/>
                  <a:gd name="T1" fmla="*/ 0 h 5"/>
                  <a:gd name="T2" fmla="*/ 6 w 6"/>
                  <a:gd name="T3" fmla="*/ 3 h 5"/>
                  <a:gd name="T4" fmla="*/ 4 w 6"/>
                  <a:gd name="T5" fmla="*/ 5 h 5"/>
                  <a:gd name="T6" fmla="*/ 1 w 6"/>
                  <a:gd name="T7" fmla="*/ 4 h 5"/>
                  <a:gd name="T8" fmla="*/ 0 w 6"/>
                  <a:gd name="T9" fmla="*/ 4 h 5"/>
                  <a:gd name="T10" fmla="*/ 0 w 6"/>
                  <a:gd name="T11" fmla="*/ 2 h 5"/>
                  <a:gd name="T12" fmla="*/ 4 w 6"/>
                  <a:gd name="T13" fmla="*/ 2 h 5"/>
                  <a:gd name="T14" fmla="*/ 5 w 6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lnTo>
                      <a:pt x="6" y="3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02" name="Freeform 1772"/>
              <p:cNvSpPr>
                <a:spLocks/>
              </p:cNvSpPr>
              <p:nvPr/>
            </p:nvSpPr>
            <p:spPr bwMode="auto">
              <a:xfrm>
                <a:off x="4031" y="1994"/>
                <a:ext cx="3" cy="5"/>
              </a:xfrm>
              <a:custGeom>
                <a:avLst/>
                <a:gdLst>
                  <a:gd name="T0" fmla="*/ 1 w 3"/>
                  <a:gd name="T1" fmla="*/ 0 h 5"/>
                  <a:gd name="T2" fmla="*/ 3 w 3"/>
                  <a:gd name="T3" fmla="*/ 1 h 5"/>
                  <a:gd name="T4" fmla="*/ 3 w 3"/>
                  <a:gd name="T5" fmla="*/ 3 h 5"/>
                  <a:gd name="T6" fmla="*/ 1 w 3"/>
                  <a:gd name="T7" fmla="*/ 5 h 5"/>
                  <a:gd name="T8" fmla="*/ 1 w 3"/>
                  <a:gd name="T9" fmla="*/ 3 h 5"/>
                  <a:gd name="T10" fmla="*/ 0 w 3"/>
                  <a:gd name="T11" fmla="*/ 1 h 5"/>
                  <a:gd name="T12" fmla="*/ 1 w 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3" y="1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03" name="Freeform 1773"/>
              <p:cNvSpPr>
                <a:spLocks/>
              </p:cNvSpPr>
              <p:nvPr/>
            </p:nvSpPr>
            <p:spPr bwMode="auto">
              <a:xfrm>
                <a:off x="4036" y="2044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1 h 3"/>
                  <a:gd name="T4" fmla="*/ 1 w 1"/>
                  <a:gd name="T5" fmla="*/ 0 h 3"/>
                  <a:gd name="T6" fmla="*/ 1 w 1"/>
                  <a:gd name="T7" fmla="*/ 2 h 3"/>
                  <a:gd name="T8" fmla="*/ 0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04" name="Freeform 1774"/>
              <p:cNvSpPr>
                <a:spLocks/>
              </p:cNvSpPr>
              <p:nvPr/>
            </p:nvSpPr>
            <p:spPr bwMode="auto">
              <a:xfrm>
                <a:off x="4036" y="2047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05" name="Freeform 1775"/>
              <p:cNvSpPr>
                <a:spLocks/>
              </p:cNvSpPr>
              <p:nvPr/>
            </p:nvSpPr>
            <p:spPr bwMode="auto">
              <a:xfrm>
                <a:off x="4038" y="2045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4 w 5"/>
                  <a:gd name="T5" fmla="*/ 1 h 5"/>
                  <a:gd name="T6" fmla="*/ 3 w 5"/>
                  <a:gd name="T7" fmla="*/ 2 h 5"/>
                  <a:gd name="T8" fmla="*/ 5 w 5"/>
                  <a:gd name="T9" fmla="*/ 4 h 5"/>
                  <a:gd name="T10" fmla="*/ 5 w 5"/>
                  <a:gd name="T11" fmla="*/ 5 h 5"/>
                  <a:gd name="T12" fmla="*/ 2 w 5"/>
                  <a:gd name="T13" fmla="*/ 5 h 5"/>
                  <a:gd name="T14" fmla="*/ 2 w 5"/>
                  <a:gd name="T15" fmla="*/ 2 h 5"/>
                  <a:gd name="T16" fmla="*/ 0 w 5"/>
                  <a:gd name="T17" fmla="*/ 2 h 5"/>
                  <a:gd name="T18" fmla="*/ 0 w 5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06" name="Freeform 1776"/>
              <p:cNvSpPr>
                <a:spLocks/>
              </p:cNvSpPr>
              <p:nvPr/>
            </p:nvSpPr>
            <p:spPr bwMode="auto">
              <a:xfrm>
                <a:off x="4038" y="2056"/>
                <a:ext cx="8" cy="4"/>
              </a:xfrm>
              <a:custGeom>
                <a:avLst/>
                <a:gdLst>
                  <a:gd name="T0" fmla="*/ 3 w 8"/>
                  <a:gd name="T1" fmla="*/ 4 h 4"/>
                  <a:gd name="T2" fmla="*/ 0 w 8"/>
                  <a:gd name="T3" fmla="*/ 2 h 4"/>
                  <a:gd name="T4" fmla="*/ 0 w 8"/>
                  <a:gd name="T5" fmla="*/ 1 h 4"/>
                  <a:gd name="T6" fmla="*/ 3 w 8"/>
                  <a:gd name="T7" fmla="*/ 0 h 4"/>
                  <a:gd name="T8" fmla="*/ 6 w 8"/>
                  <a:gd name="T9" fmla="*/ 0 h 4"/>
                  <a:gd name="T10" fmla="*/ 8 w 8"/>
                  <a:gd name="T11" fmla="*/ 1 h 4"/>
                  <a:gd name="T12" fmla="*/ 6 w 8"/>
                  <a:gd name="T13" fmla="*/ 2 h 4"/>
                  <a:gd name="T14" fmla="*/ 4 w 8"/>
                  <a:gd name="T15" fmla="*/ 4 h 4"/>
                  <a:gd name="T16" fmla="*/ 3 w 8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3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07" name="Freeform 1777"/>
              <p:cNvSpPr>
                <a:spLocks/>
              </p:cNvSpPr>
              <p:nvPr/>
            </p:nvSpPr>
            <p:spPr bwMode="auto">
              <a:xfrm>
                <a:off x="4109" y="2105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1 w 3"/>
                  <a:gd name="T3" fmla="*/ 2 h 3"/>
                  <a:gd name="T4" fmla="*/ 0 w 3"/>
                  <a:gd name="T5" fmla="*/ 0 h 3"/>
                  <a:gd name="T6" fmla="*/ 1 w 3"/>
                  <a:gd name="T7" fmla="*/ 1 h 3"/>
                  <a:gd name="T8" fmla="*/ 3 w 3"/>
                  <a:gd name="T9" fmla="*/ 2 h 3"/>
                  <a:gd name="T10" fmla="*/ 2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08" name="Freeform 1778"/>
              <p:cNvSpPr>
                <a:spLocks/>
              </p:cNvSpPr>
              <p:nvPr/>
            </p:nvSpPr>
            <p:spPr bwMode="auto">
              <a:xfrm>
                <a:off x="4038" y="2018"/>
                <a:ext cx="16" cy="33"/>
              </a:xfrm>
              <a:custGeom>
                <a:avLst/>
                <a:gdLst>
                  <a:gd name="T0" fmla="*/ 11 w 16"/>
                  <a:gd name="T1" fmla="*/ 33 h 33"/>
                  <a:gd name="T2" fmla="*/ 10 w 16"/>
                  <a:gd name="T3" fmla="*/ 32 h 33"/>
                  <a:gd name="T4" fmla="*/ 8 w 16"/>
                  <a:gd name="T5" fmla="*/ 31 h 33"/>
                  <a:gd name="T6" fmla="*/ 6 w 16"/>
                  <a:gd name="T7" fmla="*/ 29 h 33"/>
                  <a:gd name="T8" fmla="*/ 5 w 16"/>
                  <a:gd name="T9" fmla="*/ 27 h 33"/>
                  <a:gd name="T10" fmla="*/ 4 w 16"/>
                  <a:gd name="T11" fmla="*/ 26 h 33"/>
                  <a:gd name="T12" fmla="*/ 4 w 16"/>
                  <a:gd name="T13" fmla="*/ 20 h 33"/>
                  <a:gd name="T14" fmla="*/ 2 w 16"/>
                  <a:gd name="T15" fmla="*/ 17 h 33"/>
                  <a:gd name="T16" fmla="*/ 3 w 16"/>
                  <a:gd name="T17" fmla="*/ 15 h 33"/>
                  <a:gd name="T18" fmla="*/ 0 w 16"/>
                  <a:gd name="T19" fmla="*/ 12 h 33"/>
                  <a:gd name="T20" fmla="*/ 2 w 16"/>
                  <a:gd name="T21" fmla="*/ 10 h 33"/>
                  <a:gd name="T22" fmla="*/ 2 w 16"/>
                  <a:gd name="T23" fmla="*/ 9 h 33"/>
                  <a:gd name="T24" fmla="*/ 3 w 16"/>
                  <a:gd name="T25" fmla="*/ 6 h 33"/>
                  <a:gd name="T26" fmla="*/ 3 w 16"/>
                  <a:gd name="T27" fmla="*/ 4 h 33"/>
                  <a:gd name="T28" fmla="*/ 5 w 16"/>
                  <a:gd name="T29" fmla="*/ 1 h 33"/>
                  <a:gd name="T30" fmla="*/ 8 w 16"/>
                  <a:gd name="T31" fmla="*/ 0 h 33"/>
                  <a:gd name="T32" fmla="*/ 6 w 16"/>
                  <a:gd name="T33" fmla="*/ 1 h 33"/>
                  <a:gd name="T34" fmla="*/ 5 w 16"/>
                  <a:gd name="T35" fmla="*/ 4 h 33"/>
                  <a:gd name="T36" fmla="*/ 8 w 16"/>
                  <a:gd name="T37" fmla="*/ 6 h 33"/>
                  <a:gd name="T38" fmla="*/ 8 w 16"/>
                  <a:gd name="T39" fmla="*/ 9 h 33"/>
                  <a:gd name="T40" fmla="*/ 5 w 16"/>
                  <a:gd name="T41" fmla="*/ 11 h 33"/>
                  <a:gd name="T42" fmla="*/ 3 w 16"/>
                  <a:gd name="T43" fmla="*/ 12 h 33"/>
                  <a:gd name="T44" fmla="*/ 4 w 16"/>
                  <a:gd name="T45" fmla="*/ 15 h 33"/>
                  <a:gd name="T46" fmla="*/ 6 w 16"/>
                  <a:gd name="T47" fmla="*/ 14 h 33"/>
                  <a:gd name="T48" fmla="*/ 6 w 16"/>
                  <a:gd name="T49" fmla="*/ 12 h 33"/>
                  <a:gd name="T50" fmla="*/ 9 w 16"/>
                  <a:gd name="T51" fmla="*/ 11 h 33"/>
                  <a:gd name="T52" fmla="*/ 9 w 16"/>
                  <a:gd name="T53" fmla="*/ 10 h 33"/>
                  <a:gd name="T54" fmla="*/ 11 w 16"/>
                  <a:gd name="T55" fmla="*/ 7 h 33"/>
                  <a:gd name="T56" fmla="*/ 14 w 16"/>
                  <a:gd name="T57" fmla="*/ 6 h 33"/>
                  <a:gd name="T58" fmla="*/ 15 w 16"/>
                  <a:gd name="T59" fmla="*/ 9 h 33"/>
                  <a:gd name="T60" fmla="*/ 15 w 16"/>
                  <a:gd name="T61" fmla="*/ 10 h 33"/>
                  <a:gd name="T62" fmla="*/ 14 w 16"/>
                  <a:gd name="T63" fmla="*/ 12 h 33"/>
                  <a:gd name="T64" fmla="*/ 11 w 16"/>
                  <a:gd name="T65" fmla="*/ 14 h 33"/>
                  <a:gd name="T66" fmla="*/ 10 w 16"/>
                  <a:gd name="T67" fmla="*/ 14 h 33"/>
                  <a:gd name="T68" fmla="*/ 10 w 16"/>
                  <a:gd name="T69" fmla="*/ 16 h 33"/>
                  <a:gd name="T70" fmla="*/ 12 w 16"/>
                  <a:gd name="T71" fmla="*/ 17 h 33"/>
                  <a:gd name="T72" fmla="*/ 14 w 16"/>
                  <a:gd name="T73" fmla="*/ 17 h 33"/>
                  <a:gd name="T74" fmla="*/ 14 w 16"/>
                  <a:gd name="T75" fmla="*/ 20 h 33"/>
                  <a:gd name="T76" fmla="*/ 16 w 16"/>
                  <a:gd name="T77" fmla="*/ 20 h 33"/>
                  <a:gd name="T78" fmla="*/ 12 w 16"/>
                  <a:gd name="T79" fmla="*/ 20 h 33"/>
                  <a:gd name="T80" fmla="*/ 10 w 16"/>
                  <a:gd name="T81" fmla="*/ 18 h 33"/>
                  <a:gd name="T82" fmla="*/ 6 w 16"/>
                  <a:gd name="T83" fmla="*/ 18 h 33"/>
                  <a:gd name="T84" fmla="*/ 6 w 16"/>
                  <a:gd name="T85" fmla="*/ 26 h 33"/>
                  <a:gd name="T86" fmla="*/ 8 w 16"/>
                  <a:gd name="T87" fmla="*/ 28 h 33"/>
                  <a:gd name="T88" fmla="*/ 9 w 16"/>
                  <a:gd name="T89" fmla="*/ 29 h 33"/>
                  <a:gd name="T90" fmla="*/ 10 w 16"/>
                  <a:gd name="T91" fmla="*/ 32 h 33"/>
                  <a:gd name="T92" fmla="*/ 11 w 16"/>
                  <a:gd name="T9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" h="33">
                    <a:moveTo>
                      <a:pt x="11" y="33"/>
                    </a:moveTo>
                    <a:lnTo>
                      <a:pt x="10" y="32"/>
                    </a:lnTo>
                    <a:lnTo>
                      <a:pt x="8" y="31"/>
                    </a:lnTo>
                    <a:lnTo>
                      <a:pt x="6" y="29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0"/>
                    </a:lnTo>
                    <a:lnTo>
                      <a:pt x="2" y="17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8" y="6"/>
                    </a:lnTo>
                    <a:lnTo>
                      <a:pt x="8" y="9"/>
                    </a:lnTo>
                    <a:lnTo>
                      <a:pt x="5" y="11"/>
                    </a:lnTo>
                    <a:lnTo>
                      <a:pt x="3" y="12"/>
                    </a:lnTo>
                    <a:lnTo>
                      <a:pt x="4" y="15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4" y="6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4" y="12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10" y="18"/>
                    </a:lnTo>
                    <a:lnTo>
                      <a:pt x="6" y="18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9" y="29"/>
                    </a:lnTo>
                    <a:lnTo>
                      <a:pt x="10" y="32"/>
                    </a:lnTo>
                    <a:lnTo>
                      <a:pt x="11" y="3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09" name="Freeform 1779"/>
              <p:cNvSpPr>
                <a:spLocks/>
              </p:cNvSpPr>
              <p:nvPr/>
            </p:nvSpPr>
            <p:spPr bwMode="auto">
              <a:xfrm>
                <a:off x="3846" y="1995"/>
                <a:ext cx="104" cy="90"/>
              </a:xfrm>
              <a:custGeom>
                <a:avLst/>
                <a:gdLst>
                  <a:gd name="T0" fmla="*/ 13 w 104"/>
                  <a:gd name="T1" fmla="*/ 71 h 90"/>
                  <a:gd name="T2" fmla="*/ 11 w 104"/>
                  <a:gd name="T3" fmla="*/ 66 h 90"/>
                  <a:gd name="T4" fmla="*/ 12 w 104"/>
                  <a:gd name="T5" fmla="*/ 60 h 90"/>
                  <a:gd name="T6" fmla="*/ 11 w 104"/>
                  <a:gd name="T7" fmla="*/ 55 h 90"/>
                  <a:gd name="T8" fmla="*/ 2 w 104"/>
                  <a:gd name="T9" fmla="*/ 52 h 90"/>
                  <a:gd name="T10" fmla="*/ 0 w 104"/>
                  <a:gd name="T11" fmla="*/ 33 h 90"/>
                  <a:gd name="T12" fmla="*/ 4 w 104"/>
                  <a:gd name="T13" fmla="*/ 28 h 90"/>
                  <a:gd name="T14" fmla="*/ 7 w 104"/>
                  <a:gd name="T15" fmla="*/ 24 h 90"/>
                  <a:gd name="T16" fmla="*/ 10 w 104"/>
                  <a:gd name="T17" fmla="*/ 30 h 90"/>
                  <a:gd name="T18" fmla="*/ 13 w 104"/>
                  <a:gd name="T19" fmla="*/ 35 h 90"/>
                  <a:gd name="T20" fmla="*/ 19 w 104"/>
                  <a:gd name="T21" fmla="*/ 37 h 90"/>
                  <a:gd name="T22" fmla="*/ 33 w 104"/>
                  <a:gd name="T23" fmla="*/ 34 h 90"/>
                  <a:gd name="T24" fmla="*/ 39 w 104"/>
                  <a:gd name="T25" fmla="*/ 29 h 90"/>
                  <a:gd name="T26" fmla="*/ 45 w 104"/>
                  <a:gd name="T27" fmla="*/ 32 h 90"/>
                  <a:gd name="T28" fmla="*/ 52 w 104"/>
                  <a:gd name="T29" fmla="*/ 32 h 90"/>
                  <a:gd name="T30" fmla="*/ 56 w 104"/>
                  <a:gd name="T31" fmla="*/ 30 h 90"/>
                  <a:gd name="T32" fmla="*/ 61 w 104"/>
                  <a:gd name="T33" fmla="*/ 27 h 90"/>
                  <a:gd name="T34" fmla="*/ 65 w 104"/>
                  <a:gd name="T35" fmla="*/ 20 h 90"/>
                  <a:gd name="T36" fmla="*/ 69 w 104"/>
                  <a:gd name="T37" fmla="*/ 15 h 90"/>
                  <a:gd name="T38" fmla="*/ 69 w 104"/>
                  <a:gd name="T39" fmla="*/ 6 h 90"/>
                  <a:gd name="T40" fmla="*/ 73 w 104"/>
                  <a:gd name="T41" fmla="*/ 0 h 90"/>
                  <a:gd name="T42" fmla="*/ 86 w 104"/>
                  <a:gd name="T43" fmla="*/ 0 h 90"/>
                  <a:gd name="T44" fmla="*/ 87 w 104"/>
                  <a:gd name="T45" fmla="*/ 5 h 90"/>
                  <a:gd name="T46" fmla="*/ 88 w 104"/>
                  <a:gd name="T47" fmla="*/ 4 h 90"/>
                  <a:gd name="T48" fmla="*/ 88 w 104"/>
                  <a:gd name="T49" fmla="*/ 6 h 90"/>
                  <a:gd name="T50" fmla="*/ 86 w 104"/>
                  <a:gd name="T51" fmla="*/ 7 h 90"/>
                  <a:gd name="T52" fmla="*/ 88 w 104"/>
                  <a:gd name="T53" fmla="*/ 10 h 90"/>
                  <a:gd name="T54" fmla="*/ 88 w 104"/>
                  <a:gd name="T55" fmla="*/ 12 h 90"/>
                  <a:gd name="T56" fmla="*/ 92 w 104"/>
                  <a:gd name="T57" fmla="*/ 17 h 90"/>
                  <a:gd name="T58" fmla="*/ 96 w 104"/>
                  <a:gd name="T59" fmla="*/ 22 h 90"/>
                  <a:gd name="T60" fmla="*/ 92 w 104"/>
                  <a:gd name="T61" fmla="*/ 26 h 90"/>
                  <a:gd name="T62" fmla="*/ 99 w 104"/>
                  <a:gd name="T63" fmla="*/ 32 h 90"/>
                  <a:gd name="T64" fmla="*/ 104 w 104"/>
                  <a:gd name="T65" fmla="*/ 35 h 90"/>
                  <a:gd name="T66" fmla="*/ 98 w 104"/>
                  <a:gd name="T67" fmla="*/ 38 h 90"/>
                  <a:gd name="T68" fmla="*/ 93 w 104"/>
                  <a:gd name="T69" fmla="*/ 34 h 90"/>
                  <a:gd name="T70" fmla="*/ 90 w 104"/>
                  <a:gd name="T71" fmla="*/ 43 h 90"/>
                  <a:gd name="T72" fmla="*/ 87 w 104"/>
                  <a:gd name="T73" fmla="*/ 54 h 90"/>
                  <a:gd name="T74" fmla="*/ 82 w 104"/>
                  <a:gd name="T75" fmla="*/ 59 h 90"/>
                  <a:gd name="T76" fmla="*/ 80 w 104"/>
                  <a:gd name="T77" fmla="*/ 63 h 90"/>
                  <a:gd name="T78" fmla="*/ 79 w 104"/>
                  <a:gd name="T79" fmla="*/ 68 h 90"/>
                  <a:gd name="T80" fmla="*/ 77 w 104"/>
                  <a:gd name="T81" fmla="*/ 73 h 90"/>
                  <a:gd name="T82" fmla="*/ 76 w 104"/>
                  <a:gd name="T83" fmla="*/ 78 h 90"/>
                  <a:gd name="T84" fmla="*/ 74 w 104"/>
                  <a:gd name="T85" fmla="*/ 84 h 90"/>
                  <a:gd name="T86" fmla="*/ 67 w 104"/>
                  <a:gd name="T87" fmla="*/ 88 h 90"/>
                  <a:gd name="T88" fmla="*/ 61 w 104"/>
                  <a:gd name="T89" fmla="*/ 90 h 90"/>
                  <a:gd name="T90" fmla="*/ 58 w 104"/>
                  <a:gd name="T91" fmla="*/ 82 h 90"/>
                  <a:gd name="T92" fmla="*/ 61 w 104"/>
                  <a:gd name="T93" fmla="*/ 76 h 90"/>
                  <a:gd name="T94" fmla="*/ 59 w 104"/>
                  <a:gd name="T95" fmla="*/ 80 h 90"/>
                  <a:gd name="T96" fmla="*/ 52 w 104"/>
                  <a:gd name="T97" fmla="*/ 82 h 90"/>
                  <a:gd name="T98" fmla="*/ 48 w 104"/>
                  <a:gd name="T99" fmla="*/ 79 h 90"/>
                  <a:gd name="T100" fmla="*/ 42 w 104"/>
                  <a:gd name="T101" fmla="*/ 80 h 90"/>
                  <a:gd name="T102" fmla="*/ 34 w 104"/>
                  <a:gd name="T103" fmla="*/ 82 h 90"/>
                  <a:gd name="T104" fmla="*/ 30 w 104"/>
                  <a:gd name="T105" fmla="*/ 78 h 90"/>
                  <a:gd name="T106" fmla="*/ 25 w 104"/>
                  <a:gd name="T107" fmla="*/ 77 h 90"/>
                  <a:gd name="T108" fmla="*/ 17 w 104"/>
                  <a:gd name="T109" fmla="*/ 7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4" h="90">
                    <a:moveTo>
                      <a:pt x="17" y="77"/>
                    </a:moveTo>
                    <a:lnTo>
                      <a:pt x="13" y="77"/>
                    </a:lnTo>
                    <a:lnTo>
                      <a:pt x="13" y="71"/>
                    </a:lnTo>
                    <a:lnTo>
                      <a:pt x="12" y="69"/>
                    </a:lnTo>
                    <a:lnTo>
                      <a:pt x="12" y="67"/>
                    </a:lnTo>
                    <a:lnTo>
                      <a:pt x="11" y="66"/>
                    </a:lnTo>
                    <a:lnTo>
                      <a:pt x="11" y="65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0" y="57"/>
                    </a:lnTo>
                    <a:lnTo>
                      <a:pt x="9" y="55"/>
                    </a:lnTo>
                    <a:lnTo>
                      <a:pt x="11" y="55"/>
                    </a:lnTo>
                    <a:lnTo>
                      <a:pt x="9" y="55"/>
                    </a:lnTo>
                    <a:lnTo>
                      <a:pt x="6" y="52"/>
                    </a:lnTo>
                    <a:lnTo>
                      <a:pt x="2" y="52"/>
                    </a:lnTo>
                    <a:lnTo>
                      <a:pt x="2" y="44"/>
                    </a:lnTo>
                    <a:lnTo>
                      <a:pt x="0" y="43"/>
                    </a:lnTo>
                    <a:lnTo>
                      <a:pt x="0" y="33"/>
                    </a:lnTo>
                    <a:lnTo>
                      <a:pt x="1" y="32"/>
                    </a:lnTo>
                    <a:lnTo>
                      <a:pt x="2" y="29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7" y="24"/>
                    </a:lnTo>
                    <a:lnTo>
                      <a:pt x="6" y="26"/>
                    </a:lnTo>
                    <a:lnTo>
                      <a:pt x="7" y="28"/>
                    </a:lnTo>
                    <a:lnTo>
                      <a:pt x="10" y="30"/>
                    </a:lnTo>
                    <a:lnTo>
                      <a:pt x="11" y="33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6" y="37"/>
                    </a:lnTo>
                    <a:lnTo>
                      <a:pt x="17" y="38"/>
                    </a:lnTo>
                    <a:lnTo>
                      <a:pt x="19" y="37"/>
                    </a:lnTo>
                    <a:lnTo>
                      <a:pt x="21" y="35"/>
                    </a:lnTo>
                    <a:lnTo>
                      <a:pt x="30" y="35"/>
                    </a:lnTo>
                    <a:lnTo>
                      <a:pt x="33" y="34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4" y="32"/>
                    </a:lnTo>
                    <a:lnTo>
                      <a:pt x="45" y="32"/>
                    </a:lnTo>
                    <a:lnTo>
                      <a:pt x="47" y="33"/>
                    </a:lnTo>
                    <a:lnTo>
                      <a:pt x="51" y="33"/>
                    </a:lnTo>
                    <a:lnTo>
                      <a:pt x="52" y="32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6" y="30"/>
                    </a:lnTo>
                    <a:lnTo>
                      <a:pt x="59" y="30"/>
                    </a:lnTo>
                    <a:lnTo>
                      <a:pt x="61" y="29"/>
                    </a:lnTo>
                    <a:lnTo>
                      <a:pt x="61" y="27"/>
                    </a:lnTo>
                    <a:lnTo>
                      <a:pt x="62" y="24"/>
                    </a:lnTo>
                    <a:lnTo>
                      <a:pt x="62" y="23"/>
                    </a:lnTo>
                    <a:lnTo>
                      <a:pt x="65" y="20"/>
                    </a:lnTo>
                    <a:lnTo>
                      <a:pt x="64" y="17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69" y="11"/>
                    </a:lnTo>
                    <a:lnTo>
                      <a:pt x="70" y="9"/>
                    </a:lnTo>
                    <a:lnTo>
                      <a:pt x="69" y="6"/>
                    </a:lnTo>
                    <a:lnTo>
                      <a:pt x="70" y="5"/>
                    </a:lnTo>
                    <a:lnTo>
                      <a:pt x="70" y="2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6" y="0"/>
                    </a:lnTo>
                    <a:lnTo>
                      <a:pt x="86" y="0"/>
                    </a:lnTo>
                    <a:lnTo>
                      <a:pt x="87" y="1"/>
                    </a:lnTo>
                    <a:lnTo>
                      <a:pt x="90" y="2"/>
                    </a:lnTo>
                    <a:lnTo>
                      <a:pt x="87" y="5"/>
                    </a:lnTo>
                    <a:lnTo>
                      <a:pt x="85" y="4"/>
                    </a:lnTo>
                    <a:lnTo>
                      <a:pt x="87" y="5"/>
                    </a:lnTo>
                    <a:lnTo>
                      <a:pt x="88" y="4"/>
                    </a:lnTo>
                    <a:lnTo>
                      <a:pt x="92" y="6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86" y="6"/>
                    </a:lnTo>
                    <a:lnTo>
                      <a:pt x="88" y="7"/>
                    </a:lnTo>
                    <a:lnTo>
                      <a:pt x="86" y="7"/>
                    </a:lnTo>
                    <a:lnTo>
                      <a:pt x="88" y="9"/>
                    </a:lnTo>
                    <a:lnTo>
                      <a:pt x="90" y="9"/>
                    </a:lnTo>
                    <a:lnTo>
                      <a:pt x="88" y="10"/>
                    </a:lnTo>
                    <a:lnTo>
                      <a:pt x="88" y="11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88" y="17"/>
                    </a:lnTo>
                    <a:lnTo>
                      <a:pt x="90" y="16"/>
                    </a:lnTo>
                    <a:lnTo>
                      <a:pt x="92" y="17"/>
                    </a:lnTo>
                    <a:lnTo>
                      <a:pt x="93" y="18"/>
                    </a:lnTo>
                    <a:lnTo>
                      <a:pt x="94" y="21"/>
                    </a:lnTo>
                    <a:lnTo>
                      <a:pt x="96" y="22"/>
                    </a:lnTo>
                    <a:lnTo>
                      <a:pt x="94" y="23"/>
                    </a:lnTo>
                    <a:lnTo>
                      <a:pt x="92" y="23"/>
                    </a:lnTo>
                    <a:lnTo>
                      <a:pt x="92" y="26"/>
                    </a:lnTo>
                    <a:lnTo>
                      <a:pt x="94" y="28"/>
                    </a:lnTo>
                    <a:lnTo>
                      <a:pt x="97" y="29"/>
                    </a:lnTo>
                    <a:lnTo>
                      <a:pt x="99" y="32"/>
                    </a:lnTo>
                    <a:lnTo>
                      <a:pt x="100" y="32"/>
                    </a:lnTo>
                    <a:lnTo>
                      <a:pt x="103" y="33"/>
                    </a:lnTo>
                    <a:lnTo>
                      <a:pt x="104" y="35"/>
                    </a:lnTo>
                    <a:lnTo>
                      <a:pt x="104" y="37"/>
                    </a:lnTo>
                    <a:lnTo>
                      <a:pt x="103" y="38"/>
                    </a:lnTo>
                    <a:lnTo>
                      <a:pt x="98" y="38"/>
                    </a:lnTo>
                    <a:lnTo>
                      <a:pt x="97" y="37"/>
                    </a:lnTo>
                    <a:lnTo>
                      <a:pt x="94" y="37"/>
                    </a:lnTo>
                    <a:lnTo>
                      <a:pt x="93" y="34"/>
                    </a:lnTo>
                    <a:lnTo>
                      <a:pt x="94" y="37"/>
                    </a:lnTo>
                    <a:lnTo>
                      <a:pt x="91" y="40"/>
                    </a:lnTo>
                    <a:lnTo>
                      <a:pt x="90" y="43"/>
                    </a:lnTo>
                    <a:lnTo>
                      <a:pt x="90" y="50"/>
                    </a:lnTo>
                    <a:lnTo>
                      <a:pt x="88" y="52"/>
                    </a:lnTo>
                    <a:lnTo>
                      <a:pt x="87" y="54"/>
                    </a:lnTo>
                    <a:lnTo>
                      <a:pt x="87" y="56"/>
                    </a:lnTo>
                    <a:lnTo>
                      <a:pt x="84" y="60"/>
                    </a:lnTo>
                    <a:lnTo>
                      <a:pt x="82" y="59"/>
                    </a:lnTo>
                    <a:lnTo>
                      <a:pt x="82" y="60"/>
                    </a:lnTo>
                    <a:lnTo>
                      <a:pt x="80" y="61"/>
                    </a:lnTo>
                    <a:lnTo>
                      <a:pt x="80" y="63"/>
                    </a:lnTo>
                    <a:lnTo>
                      <a:pt x="77" y="65"/>
                    </a:lnTo>
                    <a:lnTo>
                      <a:pt x="79" y="66"/>
                    </a:lnTo>
                    <a:lnTo>
                      <a:pt x="79" y="68"/>
                    </a:lnTo>
                    <a:lnTo>
                      <a:pt x="80" y="69"/>
                    </a:lnTo>
                    <a:lnTo>
                      <a:pt x="80" y="72"/>
                    </a:lnTo>
                    <a:lnTo>
                      <a:pt x="77" y="73"/>
                    </a:lnTo>
                    <a:lnTo>
                      <a:pt x="77" y="77"/>
                    </a:lnTo>
                    <a:lnTo>
                      <a:pt x="75" y="77"/>
                    </a:lnTo>
                    <a:lnTo>
                      <a:pt x="76" y="78"/>
                    </a:lnTo>
                    <a:lnTo>
                      <a:pt x="76" y="80"/>
                    </a:lnTo>
                    <a:lnTo>
                      <a:pt x="74" y="82"/>
                    </a:lnTo>
                    <a:lnTo>
                      <a:pt x="74" y="84"/>
                    </a:lnTo>
                    <a:lnTo>
                      <a:pt x="71" y="84"/>
                    </a:lnTo>
                    <a:lnTo>
                      <a:pt x="69" y="87"/>
                    </a:lnTo>
                    <a:lnTo>
                      <a:pt x="67" y="88"/>
                    </a:lnTo>
                    <a:lnTo>
                      <a:pt x="64" y="88"/>
                    </a:lnTo>
                    <a:lnTo>
                      <a:pt x="62" y="89"/>
                    </a:lnTo>
                    <a:lnTo>
                      <a:pt x="61" y="90"/>
                    </a:lnTo>
                    <a:lnTo>
                      <a:pt x="59" y="88"/>
                    </a:lnTo>
                    <a:lnTo>
                      <a:pt x="59" y="84"/>
                    </a:lnTo>
                    <a:lnTo>
                      <a:pt x="58" y="82"/>
                    </a:lnTo>
                    <a:lnTo>
                      <a:pt x="59" y="79"/>
                    </a:lnTo>
                    <a:lnTo>
                      <a:pt x="62" y="77"/>
                    </a:lnTo>
                    <a:lnTo>
                      <a:pt x="61" y="76"/>
                    </a:lnTo>
                    <a:lnTo>
                      <a:pt x="62" y="77"/>
                    </a:lnTo>
                    <a:lnTo>
                      <a:pt x="61" y="78"/>
                    </a:lnTo>
                    <a:lnTo>
                      <a:pt x="59" y="80"/>
                    </a:lnTo>
                    <a:lnTo>
                      <a:pt x="57" y="83"/>
                    </a:lnTo>
                    <a:lnTo>
                      <a:pt x="54" y="82"/>
                    </a:lnTo>
                    <a:lnTo>
                      <a:pt x="52" y="82"/>
                    </a:lnTo>
                    <a:lnTo>
                      <a:pt x="51" y="83"/>
                    </a:lnTo>
                    <a:lnTo>
                      <a:pt x="50" y="82"/>
                    </a:lnTo>
                    <a:lnTo>
                      <a:pt x="48" y="79"/>
                    </a:lnTo>
                    <a:lnTo>
                      <a:pt x="46" y="80"/>
                    </a:lnTo>
                    <a:lnTo>
                      <a:pt x="44" y="78"/>
                    </a:lnTo>
                    <a:lnTo>
                      <a:pt x="42" y="80"/>
                    </a:lnTo>
                    <a:lnTo>
                      <a:pt x="38" y="83"/>
                    </a:lnTo>
                    <a:lnTo>
                      <a:pt x="36" y="82"/>
                    </a:lnTo>
                    <a:lnTo>
                      <a:pt x="34" y="82"/>
                    </a:lnTo>
                    <a:lnTo>
                      <a:pt x="33" y="83"/>
                    </a:lnTo>
                    <a:lnTo>
                      <a:pt x="30" y="84"/>
                    </a:lnTo>
                    <a:lnTo>
                      <a:pt x="30" y="78"/>
                    </a:lnTo>
                    <a:lnTo>
                      <a:pt x="29" y="77"/>
                    </a:lnTo>
                    <a:lnTo>
                      <a:pt x="28" y="78"/>
                    </a:lnTo>
                    <a:lnTo>
                      <a:pt x="25" y="77"/>
                    </a:lnTo>
                    <a:lnTo>
                      <a:pt x="24" y="78"/>
                    </a:lnTo>
                    <a:lnTo>
                      <a:pt x="19" y="78"/>
                    </a:lnTo>
                    <a:lnTo>
                      <a:pt x="17" y="7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10" name="Freeform 1780"/>
              <p:cNvSpPr>
                <a:spLocks/>
              </p:cNvSpPr>
              <p:nvPr/>
            </p:nvSpPr>
            <p:spPr bwMode="auto">
              <a:xfrm>
                <a:off x="3809" y="2103"/>
                <a:ext cx="96" cy="31"/>
              </a:xfrm>
              <a:custGeom>
                <a:avLst/>
                <a:gdLst>
                  <a:gd name="T0" fmla="*/ 8 w 96"/>
                  <a:gd name="T1" fmla="*/ 2 h 31"/>
                  <a:gd name="T2" fmla="*/ 6 w 96"/>
                  <a:gd name="T3" fmla="*/ 3 h 31"/>
                  <a:gd name="T4" fmla="*/ 4 w 96"/>
                  <a:gd name="T5" fmla="*/ 7 h 31"/>
                  <a:gd name="T6" fmla="*/ 2 w 96"/>
                  <a:gd name="T7" fmla="*/ 9 h 31"/>
                  <a:gd name="T8" fmla="*/ 7 w 96"/>
                  <a:gd name="T9" fmla="*/ 10 h 31"/>
                  <a:gd name="T10" fmla="*/ 12 w 96"/>
                  <a:gd name="T11" fmla="*/ 11 h 31"/>
                  <a:gd name="T12" fmla="*/ 10 w 96"/>
                  <a:gd name="T13" fmla="*/ 15 h 31"/>
                  <a:gd name="T14" fmla="*/ 18 w 96"/>
                  <a:gd name="T15" fmla="*/ 16 h 31"/>
                  <a:gd name="T16" fmla="*/ 23 w 96"/>
                  <a:gd name="T17" fmla="*/ 17 h 31"/>
                  <a:gd name="T18" fmla="*/ 26 w 96"/>
                  <a:gd name="T19" fmla="*/ 20 h 31"/>
                  <a:gd name="T20" fmla="*/ 33 w 96"/>
                  <a:gd name="T21" fmla="*/ 19 h 31"/>
                  <a:gd name="T22" fmla="*/ 43 w 96"/>
                  <a:gd name="T23" fmla="*/ 20 h 31"/>
                  <a:gd name="T24" fmla="*/ 47 w 96"/>
                  <a:gd name="T25" fmla="*/ 21 h 31"/>
                  <a:gd name="T26" fmla="*/ 52 w 96"/>
                  <a:gd name="T27" fmla="*/ 22 h 31"/>
                  <a:gd name="T28" fmla="*/ 55 w 96"/>
                  <a:gd name="T29" fmla="*/ 25 h 31"/>
                  <a:gd name="T30" fmla="*/ 60 w 96"/>
                  <a:gd name="T31" fmla="*/ 26 h 31"/>
                  <a:gd name="T32" fmla="*/ 64 w 96"/>
                  <a:gd name="T33" fmla="*/ 26 h 31"/>
                  <a:gd name="T34" fmla="*/ 73 w 96"/>
                  <a:gd name="T35" fmla="*/ 27 h 31"/>
                  <a:gd name="T36" fmla="*/ 82 w 96"/>
                  <a:gd name="T37" fmla="*/ 25 h 31"/>
                  <a:gd name="T38" fmla="*/ 85 w 96"/>
                  <a:gd name="T39" fmla="*/ 27 h 31"/>
                  <a:gd name="T40" fmla="*/ 89 w 96"/>
                  <a:gd name="T41" fmla="*/ 28 h 31"/>
                  <a:gd name="T42" fmla="*/ 93 w 96"/>
                  <a:gd name="T43" fmla="*/ 28 h 31"/>
                  <a:gd name="T44" fmla="*/ 96 w 96"/>
                  <a:gd name="T45" fmla="*/ 30 h 31"/>
                  <a:gd name="T46" fmla="*/ 94 w 96"/>
                  <a:gd name="T47" fmla="*/ 22 h 31"/>
                  <a:gd name="T48" fmla="*/ 93 w 96"/>
                  <a:gd name="T49" fmla="*/ 20 h 31"/>
                  <a:gd name="T50" fmla="*/ 89 w 96"/>
                  <a:gd name="T51" fmla="*/ 19 h 31"/>
                  <a:gd name="T52" fmla="*/ 82 w 96"/>
                  <a:gd name="T53" fmla="*/ 20 h 31"/>
                  <a:gd name="T54" fmla="*/ 78 w 96"/>
                  <a:gd name="T55" fmla="*/ 19 h 31"/>
                  <a:gd name="T56" fmla="*/ 78 w 96"/>
                  <a:gd name="T57" fmla="*/ 15 h 31"/>
                  <a:gd name="T58" fmla="*/ 76 w 96"/>
                  <a:gd name="T59" fmla="*/ 11 h 31"/>
                  <a:gd name="T60" fmla="*/ 67 w 96"/>
                  <a:gd name="T61" fmla="*/ 10 h 31"/>
                  <a:gd name="T62" fmla="*/ 64 w 96"/>
                  <a:gd name="T63" fmla="*/ 8 h 31"/>
                  <a:gd name="T64" fmla="*/ 58 w 96"/>
                  <a:gd name="T65" fmla="*/ 5 h 31"/>
                  <a:gd name="T66" fmla="*/ 55 w 96"/>
                  <a:gd name="T67" fmla="*/ 8 h 31"/>
                  <a:gd name="T68" fmla="*/ 53 w 96"/>
                  <a:gd name="T69" fmla="*/ 11 h 31"/>
                  <a:gd name="T70" fmla="*/ 44 w 96"/>
                  <a:gd name="T71" fmla="*/ 10 h 31"/>
                  <a:gd name="T72" fmla="*/ 35 w 96"/>
                  <a:gd name="T73" fmla="*/ 9 h 31"/>
                  <a:gd name="T74" fmla="*/ 31 w 96"/>
                  <a:gd name="T75" fmla="*/ 4 h 31"/>
                  <a:gd name="T76" fmla="*/ 27 w 96"/>
                  <a:gd name="T77" fmla="*/ 4 h 31"/>
                  <a:gd name="T78" fmla="*/ 24 w 96"/>
                  <a:gd name="T79" fmla="*/ 4 h 31"/>
                  <a:gd name="T80" fmla="*/ 19 w 96"/>
                  <a:gd name="T81" fmla="*/ 2 h 31"/>
                  <a:gd name="T82" fmla="*/ 16 w 96"/>
                  <a:gd name="T83" fmla="*/ 3 h 31"/>
                  <a:gd name="T84" fmla="*/ 12 w 96"/>
                  <a:gd name="T85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6" h="31">
                    <a:moveTo>
                      <a:pt x="12" y="2"/>
                    </a:moveTo>
                    <a:lnTo>
                      <a:pt x="8" y="2"/>
                    </a:lnTo>
                    <a:lnTo>
                      <a:pt x="7" y="0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12" y="11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0" y="17"/>
                    </a:lnTo>
                    <a:lnTo>
                      <a:pt x="23" y="17"/>
                    </a:lnTo>
                    <a:lnTo>
                      <a:pt x="24" y="19"/>
                    </a:lnTo>
                    <a:lnTo>
                      <a:pt x="26" y="20"/>
                    </a:lnTo>
                    <a:lnTo>
                      <a:pt x="32" y="20"/>
                    </a:lnTo>
                    <a:lnTo>
                      <a:pt x="33" y="19"/>
                    </a:lnTo>
                    <a:lnTo>
                      <a:pt x="41" y="19"/>
                    </a:lnTo>
                    <a:lnTo>
                      <a:pt x="43" y="20"/>
                    </a:lnTo>
                    <a:lnTo>
                      <a:pt x="44" y="20"/>
                    </a:lnTo>
                    <a:lnTo>
                      <a:pt x="47" y="21"/>
                    </a:lnTo>
                    <a:lnTo>
                      <a:pt x="49" y="21"/>
                    </a:lnTo>
                    <a:lnTo>
                      <a:pt x="52" y="22"/>
                    </a:lnTo>
                    <a:lnTo>
                      <a:pt x="53" y="24"/>
                    </a:lnTo>
                    <a:lnTo>
                      <a:pt x="55" y="25"/>
                    </a:lnTo>
                    <a:lnTo>
                      <a:pt x="59" y="25"/>
                    </a:lnTo>
                    <a:lnTo>
                      <a:pt x="60" y="26"/>
                    </a:lnTo>
                    <a:lnTo>
                      <a:pt x="62" y="25"/>
                    </a:lnTo>
                    <a:lnTo>
                      <a:pt x="64" y="26"/>
                    </a:lnTo>
                    <a:lnTo>
                      <a:pt x="72" y="26"/>
                    </a:lnTo>
                    <a:lnTo>
                      <a:pt x="73" y="27"/>
                    </a:lnTo>
                    <a:lnTo>
                      <a:pt x="77" y="27"/>
                    </a:lnTo>
                    <a:lnTo>
                      <a:pt x="82" y="25"/>
                    </a:lnTo>
                    <a:lnTo>
                      <a:pt x="83" y="26"/>
                    </a:lnTo>
                    <a:lnTo>
                      <a:pt x="85" y="27"/>
                    </a:lnTo>
                    <a:lnTo>
                      <a:pt x="87" y="27"/>
                    </a:lnTo>
                    <a:lnTo>
                      <a:pt x="89" y="28"/>
                    </a:lnTo>
                    <a:lnTo>
                      <a:pt x="90" y="30"/>
                    </a:lnTo>
                    <a:lnTo>
                      <a:pt x="93" y="28"/>
                    </a:lnTo>
                    <a:lnTo>
                      <a:pt x="94" y="31"/>
                    </a:lnTo>
                    <a:lnTo>
                      <a:pt x="96" y="30"/>
                    </a:lnTo>
                    <a:lnTo>
                      <a:pt x="94" y="28"/>
                    </a:lnTo>
                    <a:lnTo>
                      <a:pt x="94" y="22"/>
                    </a:lnTo>
                    <a:lnTo>
                      <a:pt x="95" y="21"/>
                    </a:lnTo>
                    <a:lnTo>
                      <a:pt x="93" y="20"/>
                    </a:lnTo>
                    <a:lnTo>
                      <a:pt x="91" y="20"/>
                    </a:lnTo>
                    <a:lnTo>
                      <a:pt x="89" y="19"/>
                    </a:lnTo>
                    <a:lnTo>
                      <a:pt x="88" y="20"/>
                    </a:lnTo>
                    <a:lnTo>
                      <a:pt x="82" y="20"/>
                    </a:lnTo>
                    <a:lnTo>
                      <a:pt x="79" y="19"/>
                    </a:lnTo>
                    <a:lnTo>
                      <a:pt x="78" y="19"/>
                    </a:lnTo>
                    <a:lnTo>
                      <a:pt x="77" y="16"/>
                    </a:lnTo>
                    <a:lnTo>
                      <a:pt x="78" y="15"/>
                    </a:lnTo>
                    <a:lnTo>
                      <a:pt x="76" y="14"/>
                    </a:lnTo>
                    <a:lnTo>
                      <a:pt x="76" y="11"/>
                    </a:lnTo>
                    <a:lnTo>
                      <a:pt x="73" y="10"/>
                    </a:lnTo>
                    <a:lnTo>
                      <a:pt x="67" y="10"/>
                    </a:lnTo>
                    <a:lnTo>
                      <a:pt x="66" y="9"/>
                    </a:lnTo>
                    <a:lnTo>
                      <a:pt x="64" y="8"/>
                    </a:lnTo>
                    <a:lnTo>
                      <a:pt x="61" y="9"/>
                    </a:lnTo>
                    <a:lnTo>
                      <a:pt x="58" y="5"/>
                    </a:lnTo>
                    <a:lnTo>
                      <a:pt x="55" y="7"/>
                    </a:lnTo>
                    <a:lnTo>
                      <a:pt x="55" y="8"/>
                    </a:lnTo>
                    <a:lnTo>
                      <a:pt x="54" y="10"/>
                    </a:lnTo>
                    <a:lnTo>
                      <a:pt x="53" y="11"/>
                    </a:lnTo>
                    <a:lnTo>
                      <a:pt x="47" y="11"/>
                    </a:lnTo>
                    <a:lnTo>
                      <a:pt x="44" y="10"/>
                    </a:lnTo>
                    <a:lnTo>
                      <a:pt x="37" y="10"/>
                    </a:lnTo>
                    <a:lnTo>
                      <a:pt x="35" y="9"/>
                    </a:lnTo>
                    <a:lnTo>
                      <a:pt x="32" y="7"/>
                    </a:lnTo>
                    <a:lnTo>
                      <a:pt x="31" y="4"/>
                    </a:lnTo>
                    <a:lnTo>
                      <a:pt x="29" y="5"/>
                    </a:lnTo>
                    <a:lnTo>
                      <a:pt x="27" y="4"/>
                    </a:lnTo>
                    <a:lnTo>
                      <a:pt x="25" y="3"/>
                    </a:lnTo>
                    <a:lnTo>
                      <a:pt x="24" y="4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11" name="Freeform 1781"/>
              <p:cNvSpPr>
                <a:spLocks/>
              </p:cNvSpPr>
              <p:nvPr/>
            </p:nvSpPr>
            <p:spPr bwMode="auto">
              <a:xfrm>
                <a:off x="3949" y="2023"/>
                <a:ext cx="68" cy="78"/>
              </a:xfrm>
              <a:custGeom>
                <a:avLst/>
                <a:gdLst>
                  <a:gd name="T0" fmla="*/ 18 w 68"/>
                  <a:gd name="T1" fmla="*/ 48 h 78"/>
                  <a:gd name="T2" fmla="*/ 16 w 68"/>
                  <a:gd name="T3" fmla="*/ 51 h 78"/>
                  <a:gd name="T4" fmla="*/ 16 w 68"/>
                  <a:gd name="T5" fmla="*/ 60 h 78"/>
                  <a:gd name="T6" fmla="*/ 16 w 68"/>
                  <a:gd name="T7" fmla="*/ 71 h 78"/>
                  <a:gd name="T8" fmla="*/ 14 w 68"/>
                  <a:gd name="T9" fmla="*/ 77 h 78"/>
                  <a:gd name="T10" fmla="*/ 8 w 68"/>
                  <a:gd name="T11" fmla="*/ 77 h 78"/>
                  <a:gd name="T12" fmla="*/ 7 w 68"/>
                  <a:gd name="T13" fmla="*/ 72 h 78"/>
                  <a:gd name="T14" fmla="*/ 8 w 68"/>
                  <a:gd name="T15" fmla="*/ 61 h 78"/>
                  <a:gd name="T16" fmla="*/ 6 w 68"/>
                  <a:gd name="T17" fmla="*/ 55 h 78"/>
                  <a:gd name="T18" fmla="*/ 1 w 68"/>
                  <a:gd name="T19" fmla="*/ 50 h 78"/>
                  <a:gd name="T20" fmla="*/ 2 w 68"/>
                  <a:gd name="T21" fmla="*/ 46 h 78"/>
                  <a:gd name="T22" fmla="*/ 5 w 68"/>
                  <a:gd name="T23" fmla="*/ 39 h 78"/>
                  <a:gd name="T24" fmla="*/ 5 w 68"/>
                  <a:gd name="T25" fmla="*/ 33 h 78"/>
                  <a:gd name="T26" fmla="*/ 7 w 68"/>
                  <a:gd name="T27" fmla="*/ 28 h 78"/>
                  <a:gd name="T28" fmla="*/ 11 w 68"/>
                  <a:gd name="T29" fmla="*/ 23 h 78"/>
                  <a:gd name="T30" fmla="*/ 10 w 68"/>
                  <a:gd name="T31" fmla="*/ 20 h 78"/>
                  <a:gd name="T32" fmla="*/ 12 w 68"/>
                  <a:gd name="T33" fmla="*/ 13 h 78"/>
                  <a:gd name="T34" fmla="*/ 16 w 68"/>
                  <a:gd name="T35" fmla="*/ 10 h 78"/>
                  <a:gd name="T36" fmla="*/ 19 w 68"/>
                  <a:gd name="T37" fmla="*/ 10 h 78"/>
                  <a:gd name="T38" fmla="*/ 22 w 68"/>
                  <a:gd name="T39" fmla="*/ 5 h 78"/>
                  <a:gd name="T40" fmla="*/ 26 w 68"/>
                  <a:gd name="T41" fmla="*/ 5 h 78"/>
                  <a:gd name="T42" fmla="*/ 39 w 68"/>
                  <a:gd name="T43" fmla="*/ 7 h 78"/>
                  <a:gd name="T44" fmla="*/ 43 w 68"/>
                  <a:gd name="T45" fmla="*/ 9 h 78"/>
                  <a:gd name="T46" fmla="*/ 53 w 68"/>
                  <a:gd name="T47" fmla="*/ 10 h 78"/>
                  <a:gd name="T48" fmla="*/ 60 w 68"/>
                  <a:gd name="T49" fmla="*/ 5 h 78"/>
                  <a:gd name="T50" fmla="*/ 65 w 68"/>
                  <a:gd name="T51" fmla="*/ 0 h 78"/>
                  <a:gd name="T52" fmla="*/ 65 w 68"/>
                  <a:gd name="T53" fmla="*/ 4 h 78"/>
                  <a:gd name="T54" fmla="*/ 60 w 68"/>
                  <a:gd name="T55" fmla="*/ 12 h 78"/>
                  <a:gd name="T56" fmla="*/ 47 w 68"/>
                  <a:gd name="T57" fmla="*/ 15 h 78"/>
                  <a:gd name="T58" fmla="*/ 40 w 68"/>
                  <a:gd name="T59" fmla="*/ 12 h 78"/>
                  <a:gd name="T60" fmla="*/ 30 w 68"/>
                  <a:gd name="T61" fmla="*/ 12 h 78"/>
                  <a:gd name="T62" fmla="*/ 18 w 68"/>
                  <a:gd name="T63" fmla="*/ 12 h 78"/>
                  <a:gd name="T64" fmla="*/ 13 w 68"/>
                  <a:gd name="T65" fmla="*/ 18 h 78"/>
                  <a:gd name="T66" fmla="*/ 16 w 68"/>
                  <a:gd name="T67" fmla="*/ 28 h 78"/>
                  <a:gd name="T68" fmla="*/ 19 w 68"/>
                  <a:gd name="T69" fmla="*/ 32 h 78"/>
                  <a:gd name="T70" fmla="*/ 25 w 68"/>
                  <a:gd name="T71" fmla="*/ 31 h 78"/>
                  <a:gd name="T72" fmla="*/ 31 w 68"/>
                  <a:gd name="T73" fmla="*/ 28 h 78"/>
                  <a:gd name="T74" fmla="*/ 39 w 68"/>
                  <a:gd name="T75" fmla="*/ 26 h 78"/>
                  <a:gd name="T76" fmla="*/ 43 w 68"/>
                  <a:gd name="T77" fmla="*/ 24 h 78"/>
                  <a:gd name="T78" fmla="*/ 48 w 68"/>
                  <a:gd name="T79" fmla="*/ 28 h 78"/>
                  <a:gd name="T80" fmla="*/ 43 w 68"/>
                  <a:gd name="T81" fmla="*/ 28 h 78"/>
                  <a:gd name="T82" fmla="*/ 39 w 68"/>
                  <a:gd name="T83" fmla="*/ 33 h 78"/>
                  <a:gd name="T84" fmla="*/ 31 w 68"/>
                  <a:gd name="T85" fmla="*/ 38 h 78"/>
                  <a:gd name="T86" fmla="*/ 26 w 68"/>
                  <a:gd name="T87" fmla="*/ 39 h 78"/>
                  <a:gd name="T88" fmla="*/ 34 w 68"/>
                  <a:gd name="T89" fmla="*/ 46 h 78"/>
                  <a:gd name="T90" fmla="*/ 37 w 68"/>
                  <a:gd name="T91" fmla="*/ 54 h 78"/>
                  <a:gd name="T92" fmla="*/ 39 w 68"/>
                  <a:gd name="T93" fmla="*/ 59 h 78"/>
                  <a:gd name="T94" fmla="*/ 42 w 68"/>
                  <a:gd name="T95" fmla="*/ 62 h 78"/>
                  <a:gd name="T96" fmla="*/ 39 w 68"/>
                  <a:gd name="T97" fmla="*/ 65 h 78"/>
                  <a:gd name="T98" fmla="*/ 34 w 68"/>
                  <a:gd name="T99" fmla="*/ 67 h 78"/>
                  <a:gd name="T100" fmla="*/ 31 w 68"/>
                  <a:gd name="T101" fmla="*/ 69 h 78"/>
                  <a:gd name="T102" fmla="*/ 29 w 68"/>
                  <a:gd name="T103" fmla="*/ 65 h 78"/>
                  <a:gd name="T104" fmla="*/ 26 w 68"/>
                  <a:gd name="T105" fmla="*/ 59 h 78"/>
                  <a:gd name="T106" fmla="*/ 22 w 68"/>
                  <a:gd name="T107" fmla="*/ 55 h 78"/>
                  <a:gd name="T108" fmla="*/ 24 w 68"/>
                  <a:gd name="T109" fmla="*/ 4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8" h="78">
                    <a:moveTo>
                      <a:pt x="24" y="46"/>
                    </a:moveTo>
                    <a:lnTo>
                      <a:pt x="20" y="46"/>
                    </a:lnTo>
                    <a:lnTo>
                      <a:pt x="18" y="48"/>
                    </a:lnTo>
                    <a:lnTo>
                      <a:pt x="17" y="48"/>
                    </a:lnTo>
                    <a:lnTo>
                      <a:pt x="16" y="49"/>
                    </a:lnTo>
                    <a:lnTo>
                      <a:pt x="16" y="51"/>
                    </a:lnTo>
                    <a:lnTo>
                      <a:pt x="17" y="52"/>
                    </a:lnTo>
                    <a:lnTo>
                      <a:pt x="17" y="59"/>
                    </a:lnTo>
                    <a:lnTo>
                      <a:pt x="16" y="60"/>
                    </a:lnTo>
                    <a:lnTo>
                      <a:pt x="17" y="62"/>
                    </a:lnTo>
                    <a:lnTo>
                      <a:pt x="17" y="68"/>
                    </a:lnTo>
                    <a:lnTo>
                      <a:pt x="16" y="71"/>
                    </a:lnTo>
                    <a:lnTo>
                      <a:pt x="16" y="74"/>
                    </a:lnTo>
                    <a:lnTo>
                      <a:pt x="17" y="76"/>
                    </a:lnTo>
                    <a:lnTo>
                      <a:pt x="14" y="77"/>
                    </a:lnTo>
                    <a:lnTo>
                      <a:pt x="11" y="77"/>
                    </a:lnTo>
                    <a:lnTo>
                      <a:pt x="10" y="78"/>
                    </a:lnTo>
                    <a:lnTo>
                      <a:pt x="8" y="77"/>
                    </a:lnTo>
                    <a:lnTo>
                      <a:pt x="6" y="76"/>
                    </a:lnTo>
                    <a:lnTo>
                      <a:pt x="6" y="74"/>
                    </a:lnTo>
                    <a:lnTo>
                      <a:pt x="7" y="72"/>
                    </a:lnTo>
                    <a:lnTo>
                      <a:pt x="7" y="68"/>
                    </a:lnTo>
                    <a:lnTo>
                      <a:pt x="8" y="67"/>
                    </a:lnTo>
                    <a:lnTo>
                      <a:pt x="8" y="61"/>
                    </a:lnTo>
                    <a:lnTo>
                      <a:pt x="7" y="59"/>
                    </a:lnTo>
                    <a:lnTo>
                      <a:pt x="7" y="56"/>
                    </a:lnTo>
                    <a:lnTo>
                      <a:pt x="6" y="55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1" y="50"/>
                    </a:lnTo>
                    <a:lnTo>
                      <a:pt x="0" y="49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3" y="44"/>
                    </a:lnTo>
                    <a:lnTo>
                      <a:pt x="3" y="40"/>
                    </a:lnTo>
                    <a:lnTo>
                      <a:pt x="5" y="39"/>
                    </a:lnTo>
                    <a:lnTo>
                      <a:pt x="6" y="37"/>
                    </a:lnTo>
                    <a:lnTo>
                      <a:pt x="6" y="34"/>
                    </a:lnTo>
                    <a:lnTo>
                      <a:pt x="5" y="33"/>
                    </a:lnTo>
                    <a:lnTo>
                      <a:pt x="6" y="31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10" y="26"/>
                    </a:lnTo>
                    <a:lnTo>
                      <a:pt x="11" y="27"/>
                    </a:lnTo>
                    <a:lnTo>
                      <a:pt x="11" y="23"/>
                    </a:lnTo>
                    <a:lnTo>
                      <a:pt x="10" y="22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8" y="6"/>
                    </a:lnTo>
                    <a:lnTo>
                      <a:pt x="30" y="7"/>
                    </a:lnTo>
                    <a:lnTo>
                      <a:pt x="39" y="7"/>
                    </a:lnTo>
                    <a:lnTo>
                      <a:pt x="41" y="9"/>
                    </a:lnTo>
                    <a:lnTo>
                      <a:pt x="42" y="10"/>
                    </a:lnTo>
                    <a:lnTo>
                      <a:pt x="43" y="9"/>
                    </a:lnTo>
                    <a:lnTo>
                      <a:pt x="49" y="9"/>
                    </a:lnTo>
                    <a:lnTo>
                      <a:pt x="52" y="10"/>
                    </a:lnTo>
                    <a:lnTo>
                      <a:pt x="53" y="10"/>
                    </a:lnTo>
                    <a:lnTo>
                      <a:pt x="56" y="9"/>
                    </a:lnTo>
                    <a:lnTo>
                      <a:pt x="58" y="6"/>
                    </a:lnTo>
                    <a:lnTo>
                      <a:pt x="60" y="5"/>
                    </a:lnTo>
                    <a:lnTo>
                      <a:pt x="60" y="4"/>
                    </a:lnTo>
                    <a:lnTo>
                      <a:pt x="63" y="1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65" y="4"/>
                    </a:lnTo>
                    <a:lnTo>
                      <a:pt x="65" y="6"/>
                    </a:lnTo>
                    <a:lnTo>
                      <a:pt x="60" y="11"/>
                    </a:lnTo>
                    <a:lnTo>
                      <a:pt x="60" y="12"/>
                    </a:lnTo>
                    <a:lnTo>
                      <a:pt x="58" y="13"/>
                    </a:lnTo>
                    <a:lnTo>
                      <a:pt x="57" y="15"/>
                    </a:lnTo>
                    <a:lnTo>
                      <a:pt x="47" y="15"/>
                    </a:lnTo>
                    <a:lnTo>
                      <a:pt x="46" y="13"/>
                    </a:lnTo>
                    <a:lnTo>
                      <a:pt x="42" y="13"/>
                    </a:lnTo>
                    <a:lnTo>
                      <a:pt x="40" y="12"/>
                    </a:lnTo>
                    <a:lnTo>
                      <a:pt x="39" y="13"/>
                    </a:lnTo>
                    <a:lnTo>
                      <a:pt x="31" y="13"/>
                    </a:lnTo>
                    <a:lnTo>
                      <a:pt x="30" y="12"/>
                    </a:lnTo>
                    <a:lnTo>
                      <a:pt x="28" y="13"/>
                    </a:lnTo>
                    <a:lnTo>
                      <a:pt x="20" y="13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4" y="17"/>
                    </a:lnTo>
                    <a:lnTo>
                      <a:pt x="13" y="18"/>
                    </a:lnTo>
                    <a:lnTo>
                      <a:pt x="13" y="24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17" y="28"/>
                    </a:lnTo>
                    <a:lnTo>
                      <a:pt x="18" y="29"/>
                    </a:lnTo>
                    <a:lnTo>
                      <a:pt x="19" y="32"/>
                    </a:lnTo>
                    <a:lnTo>
                      <a:pt x="20" y="33"/>
                    </a:lnTo>
                    <a:lnTo>
                      <a:pt x="25" y="33"/>
                    </a:lnTo>
                    <a:lnTo>
                      <a:pt x="25" y="31"/>
                    </a:lnTo>
                    <a:lnTo>
                      <a:pt x="28" y="28"/>
                    </a:lnTo>
                    <a:lnTo>
                      <a:pt x="30" y="27"/>
                    </a:lnTo>
                    <a:lnTo>
                      <a:pt x="31" y="28"/>
                    </a:lnTo>
                    <a:lnTo>
                      <a:pt x="35" y="28"/>
                    </a:lnTo>
                    <a:lnTo>
                      <a:pt x="36" y="27"/>
                    </a:lnTo>
                    <a:lnTo>
                      <a:pt x="39" y="26"/>
                    </a:lnTo>
                    <a:lnTo>
                      <a:pt x="40" y="27"/>
                    </a:lnTo>
                    <a:lnTo>
                      <a:pt x="42" y="26"/>
                    </a:lnTo>
                    <a:lnTo>
                      <a:pt x="43" y="24"/>
                    </a:lnTo>
                    <a:lnTo>
                      <a:pt x="47" y="24"/>
                    </a:lnTo>
                    <a:lnTo>
                      <a:pt x="48" y="27"/>
                    </a:lnTo>
                    <a:lnTo>
                      <a:pt x="48" y="28"/>
                    </a:lnTo>
                    <a:lnTo>
                      <a:pt x="46" y="29"/>
                    </a:lnTo>
                    <a:lnTo>
                      <a:pt x="45" y="27"/>
                    </a:lnTo>
                    <a:lnTo>
                      <a:pt x="43" y="28"/>
                    </a:lnTo>
                    <a:lnTo>
                      <a:pt x="41" y="29"/>
                    </a:lnTo>
                    <a:lnTo>
                      <a:pt x="40" y="31"/>
                    </a:lnTo>
                    <a:lnTo>
                      <a:pt x="39" y="33"/>
                    </a:lnTo>
                    <a:lnTo>
                      <a:pt x="36" y="35"/>
                    </a:lnTo>
                    <a:lnTo>
                      <a:pt x="33" y="35"/>
                    </a:lnTo>
                    <a:lnTo>
                      <a:pt x="31" y="38"/>
                    </a:lnTo>
                    <a:lnTo>
                      <a:pt x="29" y="39"/>
                    </a:lnTo>
                    <a:lnTo>
                      <a:pt x="28" y="38"/>
                    </a:lnTo>
                    <a:lnTo>
                      <a:pt x="26" y="39"/>
                    </a:lnTo>
                    <a:lnTo>
                      <a:pt x="29" y="40"/>
                    </a:lnTo>
                    <a:lnTo>
                      <a:pt x="33" y="44"/>
                    </a:lnTo>
                    <a:lnTo>
                      <a:pt x="34" y="46"/>
                    </a:lnTo>
                    <a:lnTo>
                      <a:pt x="39" y="51"/>
                    </a:lnTo>
                    <a:lnTo>
                      <a:pt x="37" y="52"/>
                    </a:lnTo>
                    <a:lnTo>
                      <a:pt x="37" y="54"/>
                    </a:lnTo>
                    <a:lnTo>
                      <a:pt x="36" y="55"/>
                    </a:lnTo>
                    <a:lnTo>
                      <a:pt x="36" y="57"/>
                    </a:lnTo>
                    <a:lnTo>
                      <a:pt x="39" y="59"/>
                    </a:lnTo>
                    <a:lnTo>
                      <a:pt x="40" y="59"/>
                    </a:lnTo>
                    <a:lnTo>
                      <a:pt x="40" y="61"/>
                    </a:lnTo>
                    <a:lnTo>
                      <a:pt x="42" y="62"/>
                    </a:lnTo>
                    <a:lnTo>
                      <a:pt x="43" y="63"/>
                    </a:lnTo>
                    <a:lnTo>
                      <a:pt x="41" y="63"/>
                    </a:lnTo>
                    <a:lnTo>
                      <a:pt x="39" y="65"/>
                    </a:lnTo>
                    <a:lnTo>
                      <a:pt x="37" y="65"/>
                    </a:lnTo>
                    <a:lnTo>
                      <a:pt x="35" y="66"/>
                    </a:lnTo>
                    <a:lnTo>
                      <a:pt x="34" y="67"/>
                    </a:lnTo>
                    <a:lnTo>
                      <a:pt x="35" y="68"/>
                    </a:lnTo>
                    <a:lnTo>
                      <a:pt x="33" y="69"/>
                    </a:lnTo>
                    <a:lnTo>
                      <a:pt x="31" y="69"/>
                    </a:lnTo>
                    <a:lnTo>
                      <a:pt x="29" y="68"/>
                    </a:lnTo>
                    <a:lnTo>
                      <a:pt x="28" y="67"/>
                    </a:lnTo>
                    <a:lnTo>
                      <a:pt x="29" y="65"/>
                    </a:lnTo>
                    <a:lnTo>
                      <a:pt x="29" y="61"/>
                    </a:lnTo>
                    <a:lnTo>
                      <a:pt x="28" y="61"/>
                    </a:lnTo>
                    <a:lnTo>
                      <a:pt x="26" y="59"/>
                    </a:lnTo>
                    <a:lnTo>
                      <a:pt x="24" y="59"/>
                    </a:lnTo>
                    <a:lnTo>
                      <a:pt x="23" y="57"/>
                    </a:lnTo>
                    <a:lnTo>
                      <a:pt x="22" y="55"/>
                    </a:lnTo>
                    <a:lnTo>
                      <a:pt x="23" y="54"/>
                    </a:lnTo>
                    <a:lnTo>
                      <a:pt x="24" y="51"/>
                    </a:lnTo>
                    <a:lnTo>
                      <a:pt x="24" y="4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12" name="Freeform 1782"/>
              <p:cNvSpPr>
                <a:spLocks/>
              </p:cNvSpPr>
              <p:nvPr/>
            </p:nvSpPr>
            <p:spPr bwMode="auto">
              <a:xfrm>
                <a:off x="3703" y="1982"/>
                <a:ext cx="113" cy="121"/>
              </a:xfrm>
              <a:custGeom>
                <a:avLst/>
                <a:gdLst>
                  <a:gd name="T0" fmla="*/ 26 w 113"/>
                  <a:gd name="T1" fmla="*/ 31 h 121"/>
                  <a:gd name="T2" fmla="*/ 18 w 113"/>
                  <a:gd name="T3" fmla="*/ 23 h 121"/>
                  <a:gd name="T4" fmla="*/ 14 w 113"/>
                  <a:gd name="T5" fmla="*/ 20 h 121"/>
                  <a:gd name="T6" fmla="*/ 10 w 113"/>
                  <a:gd name="T7" fmla="*/ 15 h 121"/>
                  <a:gd name="T8" fmla="*/ 3 w 113"/>
                  <a:gd name="T9" fmla="*/ 8 h 121"/>
                  <a:gd name="T10" fmla="*/ 0 w 113"/>
                  <a:gd name="T11" fmla="*/ 1 h 121"/>
                  <a:gd name="T12" fmla="*/ 5 w 113"/>
                  <a:gd name="T13" fmla="*/ 1 h 121"/>
                  <a:gd name="T14" fmla="*/ 11 w 113"/>
                  <a:gd name="T15" fmla="*/ 3 h 121"/>
                  <a:gd name="T16" fmla="*/ 17 w 113"/>
                  <a:gd name="T17" fmla="*/ 3 h 121"/>
                  <a:gd name="T18" fmla="*/ 26 w 113"/>
                  <a:gd name="T19" fmla="*/ 6 h 121"/>
                  <a:gd name="T20" fmla="*/ 32 w 113"/>
                  <a:gd name="T21" fmla="*/ 14 h 121"/>
                  <a:gd name="T22" fmla="*/ 37 w 113"/>
                  <a:gd name="T23" fmla="*/ 18 h 121"/>
                  <a:gd name="T24" fmla="*/ 40 w 113"/>
                  <a:gd name="T25" fmla="*/ 22 h 121"/>
                  <a:gd name="T26" fmla="*/ 47 w 113"/>
                  <a:gd name="T27" fmla="*/ 26 h 121"/>
                  <a:gd name="T28" fmla="*/ 51 w 113"/>
                  <a:gd name="T29" fmla="*/ 33 h 121"/>
                  <a:gd name="T30" fmla="*/ 54 w 113"/>
                  <a:gd name="T31" fmla="*/ 35 h 121"/>
                  <a:gd name="T32" fmla="*/ 60 w 113"/>
                  <a:gd name="T33" fmla="*/ 39 h 121"/>
                  <a:gd name="T34" fmla="*/ 62 w 113"/>
                  <a:gd name="T35" fmla="*/ 36 h 121"/>
                  <a:gd name="T36" fmla="*/ 64 w 113"/>
                  <a:gd name="T37" fmla="*/ 41 h 121"/>
                  <a:gd name="T38" fmla="*/ 73 w 113"/>
                  <a:gd name="T39" fmla="*/ 45 h 121"/>
                  <a:gd name="T40" fmla="*/ 77 w 113"/>
                  <a:gd name="T41" fmla="*/ 52 h 121"/>
                  <a:gd name="T42" fmla="*/ 80 w 113"/>
                  <a:gd name="T43" fmla="*/ 56 h 121"/>
                  <a:gd name="T44" fmla="*/ 83 w 113"/>
                  <a:gd name="T45" fmla="*/ 56 h 121"/>
                  <a:gd name="T46" fmla="*/ 89 w 113"/>
                  <a:gd name="T47" fmla="*/ 56 h 121"/>
                  <a:gd name="T48" fmla="*/ 86 w 113"/>
                  <a:gd name="T49" fmla="*/ 59 h 121"/>
                  <a:gd name="T50" fmla="*/ 83 w 113"/>
                  <a:gd name="T51" fmla="*/ 63 h 121"/>
                  <a:gd name="T52" fmla="*/ 85 w 113"/>
                  <a:gd name="T53" fmla="*/ 67 h 121"/>
                  <a:gd name="T54" fmla="*/ 86 w 113"/>
                  <a:gd name="T55" fmla="*/ 68 h 121"/>
                  <a:gd name="T56" fmla="*/ 92 w 113"/>
                  <a:gd name="T57" fmla="*/ 70 h 121"/>
                  <a:gd name="T58" fmla="*/ 96 w 113"/>
                  <a:gd name="T59" fmla="*/ 76 h 121"/>
                  <a:gd name="T60" fmla="*/ 98 w 113"/>
                  <a:gd name="T61" fmla="*/ 80 h 121"/>
                  <a:gd name="T62" fmla="*/ 99 w 113"/>
                  <a:gd name="T63" fmla="*/ 84 h 121"/>
                  <a:gd name="T64" fmla="*/ 104 w 113"/>
                  <a:gd name="T65" fmla="*/ 84 h 121"/>
                  <a:gd name="T66" fmla="*/ 108 w 113"/>
                  <a:gd name="T67" fmla="*/ 86 h 121"/>
                  <a:gd name="T68" fmla="*/ 112 w 113"/>
                  <a:gd name="T69" fmla="*/ 90 h 121"/>
                  <a:gd name="T70" fmla="*/ 112 w 113"/>
                  <a:gd name="T71" fmla="*/ 95 h 121"/>
                  <a:gd name="T72" fmla="*/ 112 w 113"/>
                  <a:gd name="T73" fmla="*/ 101 h 121"/>
                  <a:gd name="T74" fmla="*/ 112 w 113"/>
                  <a:gd name="T75" fmla="*/ 107 h 121"/>
                  <a:gd name="T76" fmla="*/ 110 w 113"/>
                  <a:gd name="T77" fmla="*/ 119 h 121"/>
                  <a:gd name="T78" fmla="*/ 106 w 113"/>
                  <a:gd name="T79" fmla="*/ 117 h 121"/>
                  <a:gd name="T80" fmla="*/ 102 w 113"/>
                  <a:gd name="T81" fmla="*/ 119 h 121"/>
                  <a:gd name="T82" fmla="*/ 98 w 113"/>
                  <a:gd name="T83" fmla="*/ 119 h 121"/>
                  <a:gd name="T84" fmla="*/ 93 w 113"/>
                  <a:gd name="T85" fmla="*/ 117 h 121"/>
                  <a:gd name="T86" fmla="*/ 89 w 113"/>
                  <a:gd name="T87" fmla="*/ 112 h 121"/>
                  <a:gd name="T88" fmla="*/ 83 w 113"/>
                  <a:gd name="T89" fmla="*/ 108 h 121"/>
                  <a:gd name="T90" fmla="*/ 74 w 113"/>
                  <a:gd name="T91" fmla="*/ 102 h 121"/>
                  <a:gd name="T92" fmla="*/ 72 w 113"/>
                  <a:gd name="T93" fmla="*/ 96 h 121"/>
                  <a:gd name="T94" fmla="*/ 64 w 113"/>
                  <a:gd name="T95" fmla="*/ 90 h 121"/>
                  <a:gd name="T96" fmla="*/ 61 w 113"/>
                  <a:gd name="T97" fmla="*/ 85 h 121"/>
                  <a:gd name="T98" fmla="*/ 57 w 113"/>
                  <a:gd name="T99" fmla="*/ 78 h 121"/>
                  <a:gd name="T100" fmla="*/ 54 w 113"/>
                  <a:gd name="T101" fmla="*/ 72 h 121"/>
                  <a:gd name="T102" fmla="*/ 51 w 113"/>
                  <a:gd name="T103" fmla="*/ 65 h 121"/>
                  <a:gd name="T104" fmla="*/ 46 w 113"/>
                  <a:gd name="T105" fmla="*/ 59 h 121"/>
                  <a:gd name="T106" fmla="*/ 41 w 113"/>
                  <a:gd name="T107" fmla="*/ 57 h 121"/>
                  <a:gd name="T108" fmla="*/ 40 w 113"/>
                  <a:gd name="T109" fmla="*/ 51 h 121"/>
                  <a:gd name="T110" fmla="*/ 38 w 113"/>
                  <a:gd name="T111" fmla="*/ 45 h 121"/>
                  <a:gd name="T112" fmla="*/ 35 w 113"/>
                  <a:gd name="T113" fmla="*/ 40 h 121"/>
                  <a:gd name="T114" fmla="*/ 29 w 113"/>
                  <a:gd name="T115" fmla="*/ 3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3" h="121">
                    <a:moveTo>
                      <a:pt x="27" y="35"/>
                    </a:moveTo>
                    <a:lnTo>
                      <a:pt x="26" y="34"/>
                    </a:lnTo>
                    <a:lnTo>
                      <a:pt x="26" y="31"/>
                    </a:lnTo>
                    <a:lnTo>
                      <a:pt x="22" y="28"/>
                    </a:lnTo>
                    <a:lnTo>
                      <a:pt x="21" y="25"/>
                    </a:lnTo>
                    <a:lnTo>
                      <a:pt x="18" y="23"/>
                    </a:lnTo>
                    <a:lnTo>
                      <a:pt x="17" y="20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8" y="14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24" y="5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32" y="13"/>
                    </a:lnTo>
                    <a:lnTo>
                      <a:pt x="32" y="14"/>
                    </a:lnTo>
                    <a:lnTo>
                      <a:pt x="31" y="17"/>
                    </a:lnTo>
                    <a:lnTo>
                      <a:pt x="34" y="17"/>
                    </a:lnTo>
                    <a:lnTo>
                      <a:pt x="37" y="18"/>
                    </a:lnTo>
                    <a:lnTo>
                      <a:pt x="37" y="20"/>
                    </a:lnTo>
                    <a:lnTo>
                      <a:pt x="39" y="20"/>
                    </a:lnTo>
                    <a:lnTo>
                      <a:pt x="40" y="22"/>
                    </a:lnTo>
                    <a:lnTo>
                      <a:pt x="43" y="23"/>
                    </a:lnTo>
                    <a:lnTo>
                      <a:pt x="45" y="25"/>
                    </a:lnTo>
                    <a:lnTo>
                      <a:pt x="47" y="26"/>
                    </a:lnTo>
                    <a:lnTo>
                      <a:pt x="50" y="29"/>
                    </a:lnTo>
                    <a:lnTo>
                      <a:pt x="51" y="31"/>
                    </a:lnTo>
                    <a:lnTo>
                      <a:pt x="51" y="33"/>
                    </a:lnTo>
                    <a:lnTo>
                      <a:pt x="51" y="31"/>
                    </a:lnTo>
                    <a:lnTo>
                      <a:pt x="54" y="33"/>
                    </a:lnTo>
                    <a:lnTo>
                      <a:pt x="54" y="35"/>
                    </a:lnTo>
                    <a:lnTo>
                      <a:pt x="56" y="36"/>
                    </a:lnTo>
                    <a:lnTo>
                      <a:pt x="57" y="37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60" y="35"/>
                    </a:lnTo>
                    <a:lnTo>
                      <a:pt x="62" y="36"/>
                    </a:lnTo>
                    <a:lnTo>
                      <a:pt x="63" y="37"/>
                    </a:lnTo>
                    <a:lnTo>
                      <a:pt x="64" y="40"/>
                    </a:lnTo>
                    <a:lnTo>
                      <a:pt x="64" y="41"/>
                    </a:lnTo>
                    <a:lnTo>
                      <a:pt x="67" y="42"/>
                    </a:lnTo>
                    <a:lnTo>
                      <a:pt x="68" y="42"/>
                    </a:lnTo>
                    <a:lnTo>
                      <a:pt x="73" y="45"/>
                    </a:lnTo>
                    <a:lnTo>
                      <a:pt x="73" y="50"/>
                    </a:lnTo>
                    <a:lnTo>
                      <a:pt x="75" y="51"/>
                    </a:lnTo>
                    <a:lnTo>
                      <a:pt x="77" y="52"/>
                    </a:lnTo>
                    <a:lnTo>
                      <a:pt x="81" y="52"/>
                    </a:lnTo>
                    <a:lnTo>
                      <a:pt x="83" y="54"/>
                    </a:lnTo>
                    <a:lnTo>
                      <a:pt x="80" y="56"/>
                    </a:lnTo>
                    <a:lnTo>
                      <a:pt x="79" y="57"/>
                    </a:lnTo>
                    <a:lnTo>
                      <a:pt x="81" y="56"/>
                    </a:lnTo>
                    <a:lnTo>
                      <a:pt x="83" y="56"/>
                    </a:lnTo>
                    <a:lnTo>
                      <a:pt x="84" y="54"/>
                    </a:lnTo>
                    <a:lnTo>
                      <a:pt x="86" y="54"/>
                    </a:lnTo>
                    <a:lnTo>
                      <a:pt x="89" y="56"/>
                    </a:lnTo>
                    <a:lnTo>
                      <a:pt x="90" y="57"/>
                    </a:lnTo>
                    <a:lnTo>
                      <a:pt x="90" y="59"/>
                    </a:lnTo>
                    <a:lnTo>
                      <a:pt x="86" y="59"/>
                    </a:lnTo>
                    <a:lnTo>
                      <a:pt x="86" y="62"/>
                    </a:lnTo>
                    <a:lnTo>
                      <a:pt x="84" y="62"/>
                    </a:lnTo>
                    <a:lnTo>
                      <a:pt x="83" y="63"/>
                    </a:lnTo>
                    <a:lnTo>
                      <a:pt x="84" y="63"/>
                    </a:lnTo>
                    <a:lnTo>
                      <a:pt x="85" y="64"/>
                    </a:lnTo>
                    <a:lnTo>
                      <a:pt x="85" y="67"/>
                    </a:lnTo>
                    <a:lnTo>
                      <a:pt x="83" y="67"/>
                    </a:lnTo>
                    <a:lnTo>
                      <a:pt x="84" y="67"/>
                    </a:lnTo>
                    <a:lnTo>
                      <a:pt x="86" y="68"/>
                    </a:lnTo>
                    <a:lnTo>
                      <a:pt x="89" y="70"/>
                    </a:lnTo>
                    <a:lnTo>
                      <a:pt x="91" y="69"/>
                    </a:lnTo>
                    <a:lnTo>
                      <a:pt x="92" y="70"/>
                    </a:lnTo>
                    <a:lnTo>
                      <a:pt x="95" y="70"/>
                    </a:lnTo>
                    <a:lnTo>
                      <a:pt x="96" y="72"/>
                    </a:lnTo>
                    <a:lnTo>
                      <a:pt x="96" y="76"/>
                    </a:lnTo>
                    <a:lnTo>
                      <a:pt x="97" y="78"/>
                    </a:lnTo>
                    <a:lnTo>
                      <a:pt x="97" y="81"/>
                    </a:lnTo>
                    <a:lnTo>
                      <a:pt x="98" y="80"/>
                    </a:lnTo>
                    <a:lnTo>
                      <a:pt x="99" y="80"/>
                    </a:lnTo>
                    <a:lnTo>
                      <a:pt x="101" y="82"/>
                    </a:lnTo>
                    <a:lnTo>
                      <a:pt x="99" y="84"/>
                    </a:lnTo>
                    <a:lnTo>
                      <a:pt x="99" y="86"/>
                    </a:lnTo>
                    <a:lnTo>
                      <a:pt x="101" y="84"/>
                    </a:lnTo>
                    <a:lnTo>
                      <a:pt x="104" y="84"/>
                    </a:lnTo>
                    <a:lnTo>
                      <a:pt x="107" y="85"/>
                    </a:lnTo>
                    <a:lnTo>
                      <a:pt x="108" y="85"/>
                    </a:lnTo>
                    <a:lnTo>
                      <a:pt x="108" y="86"/>
                    </a:lnTo>
                    <a:lnTo>
                      <a:pt x="110" y="87"/>
                    </a:lnTo>
                    <a:lnTo>
                      <a:pt x="110" y="90"/>
                    </a:lnTo>
                    <a:lnTo>
                      <a:pt x="112" y="90"/>
                    </a:lnTo>
                    <a:lnTo>
                      <a:pt x="113" y="92"/>
                    </a:lnTo>
                    <a:lnTo>
                      <a:pt x="113" y="93"/>
                    </a:lnTo>
                    <a:lnTo>
                      <a:pt x="112" y="95"/>
                    </a:lnTo>
                    <a:lnTo>
                      <a:pt x="110" y="97"/>
                    </a:lnTo>
                    <a:lnTo>
                      <a:pt x="112" y="100"/>
                    </a:lnTo>
                    <a:lnTo>
                      <a:pt x="112" y="101"/>
                    </a:lnTo>
                    <a:lnTo>
                      <a:pt x="110" y="103"/>
                    </a:lnTo>
                    <a:lnTo>
                      <a:pt x="110" y="104"/>
                    </a:lnTo>
                    <a:lnTo>
                      <a:pt x="112" y="107"/>
                    </a:lnTo>
                    <a:lnTo>
                      <a:pt x="112" y="113"/>
                    </a:lnTo>
                    <a:lnTo>
                      <a:pt x="110" y="115"/>
                    </a:lnTo>
                    <a:lnTo>
                      <a:pt x="110" y="119"/>
                    </a:lnTo>
                    <a:lnTo>
                      <a:pt x="109" y="121"/>
                    </a:lnTo>
                    <a:lnTo>
                      <a:pt x="107" y="119"/>
                    </a:lnTo>
                    <a:lnTo>
                      <a:pt x="106" y="117"/>
                    </a:lnTo>
                    <a:lnTo>
                      <a:pt x="104" y="118"/>
                    </a:lnTo>
                    <a:lnTo>
                      <a:pt x="104" y="120"/>
                    </a:lnTo>
                    <a:lnTo>
                      <a:pt x="102" y="119"/>
                    </a:lnTo>
                    <a:lnTo>
                      <a:pt x="101" y="119"/>
                    </a:lnTo>
                    <a:lnTo>
                      <a:pt x="98" y="118"/>
                    </a:lnTo>
                    <a:lnTo>
                      <a:pt x="98" y="119"/>
                    </a:lnTo>
                    <a:lnTo>
                      <a:pt x="99" y="121"/>
                    </a:lnTo>
                    <a:lnTo>
                      <a:pt x="97" y="120"/>
                    </a:lnTo>
                    <a:lnTo>
                      <a:pt x="93" y="117"/>
                    </a:lnTo>
                    <a:lnTo>
                      <a:pt x="91" y="115"/>
                    </a:lnTo>
                    <a:lnTo>
                      <a:pt x="91" y="113"/>
                    </a:lnTo>
                    <a:lnTo>
                      <a:pt x="89" y="112"/>
                    </a:lnTo>
                    <a:lnTo>
                      <a:pt x="87" y="110"/>
                    </a:lnTo>
                    <a:lnTo>
                      <a:pt x="85" y="110"/>
                    </a:lnTo>
                    <a:lnTo>
                      <a:pt x="83" y="108"/>
                    </a:lnTo>
                    <a:lnTo>
                      <a:pt x="80" y="107"/>
                    </a:lnTo>
                    <a:lnTo>
                      <a:pt x="77" y="103"/>
                    </a:lnTo>
                    <a:lnTo>
                      <a:pt x="74" y="102"/>
                    </a:lnTo>
                    <a:lnTo>
                      <a:pt x="74" y="100"/>
                    </a:lnTo>
                    <a:lnTo>
                      <a:pt x="73" y="97"/>
                    </a:lnTo>
                    <a:lnTo>
                      <a:pt x="72" y="96"/>
                    </a:lnTo>
                    <a:lnTo>
                      <a:pt x="67" y="93"/>
                    </a:lnTo>
                    <a:lnTo>
                      <a:pt x="66" y="91"/>
                    </a:lnTo>
                    <a:lnTo>
                      <a:pt x="64" y="90"/>
                    </a:lnTo>
                    <a:lnTo>
                      <a:pt x="63" y="87"/>
                    </a:lnTo>
                    <a:lnTo>
                      <a:pt x="61" y="86"/>
                    </a:lnTo>
                    <a:lnTo>
                      <a:pt x="61" y="85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57" y="78"/>
                    </a:lnTo>
                    <a:lnTo>
                      <a:pt x="56" y="76"/>
                    </a:lnTo>
                    <a:lnTo>
                      <a:pt x="56" y="74"/>
                    </a:lnTo>
                    <a:lnTo>
                      <a:pt x="54" y="72"/>
                    </a:lnTo>
                    <a:lnTo>
                      <a:pt x="54" y="69"/>
                    </a:lnTo>
                    <a:lnTo>
                      <a:pt x="52" y="68"/>
                    </a:lnTo>
                    <a:lnTo>
                      <a:pt x="51" y="65"/>
                    </a:lnTo>
                    <a:lnTo>
                      <a:pt x="49" y="63"/>
                    </a:lnTo>
                    <a:lnTo>
                      <a:pt x="47" y="61"/>
                    </a:lnTo>
                    <a:lnTo>
                      <a:pt x="46" y="59"/>
                    </a:lnTo>
                    <a:lnTo>
                      <a:pt x="44" y="58"/>
                    </a:lnTo>
                    <a:lnTo>
                      <a:pt x="43" y="57"/>
                    </a:lnTo>
                    <a:lnTo>
                      <a:pt x="41" y="57"/>
                    </a:lnTo>
                    <a:lnTo>
                      <a:pt x="41" y="54"/>
                    </a:lnTo>
                    <a:lnTo>
                      <a:pt x="40" y="53"/>
                    </a:lnTo>
                    <a:lnTo>
                      <a:pt x="40" y="51"/>
                    </a:lnTo>
                    <a:lnTo>
                      <a:pt x="39" y="48"/>
                    </a:lnTo>
                    <a:lnTo>
                      <a:pt x="38" y="47"/>
                    </a:lnTo>
                    <a:lnTo>
                      <a:pt x="38" y="45"/>
                    </a:lnTo>
                    <a:lnTo>
                      <a:pt x="37" y="43"/>
                    </a:lnTo>
                    <a:lnTo>
                      <a:pt x="38" y="41"/>
                    </a:lnTo>
                    <a:lnTo>
                      <a:pt x="35" y="40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29" y="35"/>
                    </a:lnTo>
                    <a:lnTo>
                      <a:pt x="27" y="3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13" name="Freeform 1783"/>
              <p:cNvSpPr>
                <a:spLocks/>
              </p:cNvSpPr>
              <p:nvPr/>
            </p:nvSpPr>
            <p:spPr bwMode="auto">
              <a:xfrm>
                <a:off x="3792" y="2025"/>
                <a:ext cx="3" cy="3"/>
              </a:xfrm>
              <a:custGeom>
                <a:avLst/>
                <a:gdLst>
                  <a:gd name="T0" fmla="*/ 2 w 3"/>
                  <a:gd name="T1" fmla="*/ 2 h 3"/>
                  <a:gd name="T2" fmla="*/ 3 w 3"/>
                  <a:gd name="T3" fmla="*/ 2 h 3"/>
                  <a:gd name="T4" fmla="*/ 2 w 3"/>
                  <a:gd name="T5" fmla="*/ 2 h 3"/>
                  <a:gd name="T6" fmla="*/ 2 w 3"/>
                  <a:gd name="T7" fmla="*/ 3 h 3"/>
                  <a:gd name="T8" fmla="*/ 1 w 3"/>
                  <a:gd name="T9" fmla="*/ 3 h 3"/>
                  <a:gd name="T10" fmla="*/ 1 w 3"/>
                  <a:gd name="T11" fmla="*/ 2 h 3"/>
                  <a:gd name="T12" fmla="*/ 0 w 3"/>
                  <a:gd name="T13" fmla="*/ 2 h 3"/>
                  <a:gd name="T14" fmla="*/ 1 w 3"/>
                  <a:gd name="T15" fmla="*/ 0 h 3"/>
                  <a:gd name="T16" fmla="*/ 2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14" name="Freeform 1784"/>
              <p:cNvSpPr>
                <a:spLocks/>
              </p:cNvSpPr>
              <p:nvPr/>
            </p:nvSpPr>
            <p:spPr bwMode="auto">
              <a:xfrm>
                <a:off x="2633" y="135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15" name="Freeform 1785"/>
              <p:cNvSpPr>
                <a:spLocks/>
              </p:cNvSpPr>
              <p:nvPr/>
            </p:nvSpPr>
            <p:spPr bwMode="auto">
              <a:xfrm>
                <a:off x="2631" y="1362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3 h 3"/>
                  <a:gd name="T4" fmla="*/ 0 w 3"/>
                  <a:gd name="T5" fmla="*/ 1 h 3"/>
                  <a:gd name="T6" fmla="*/ 0 w 3"/>
                  <a:gd name="T7" fmla="*/ 0 h 3"/>
                  <a:gd name="T8" fmla="*/ 3 w 3"/>
                  <a:gd name="T9" fmla="*/ 0 h 3"/>
                  <a:gd name="T10" fmla="*/ 3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16" name="Freeform 1786"/>
              <p:cNvSpPr>
                <a:spLocks/>
              </p:cNvSpPr>
              <p:nvPr/>
            </p:nvSpPr>
            <p:spPr bwMode="auto">
              <a:xfrm>
                <a:off x="2633" y="135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17" name="Freeform 1787"/>
              <p:cNvSpPr>
                <a:spLocks/>
              </p:cNvSpPr>
              <p:nvPr/>
            </p:nvSpPr>
            <p:spPr bwMode="auto">
              <a:xfrm>
                <a:off x="2635" y="1345"/>
                <a:ext cx="10" cy="11"/>
              </a:xfrm>
              <a:custGeom>
                <a:avLst/>
                <a:gdLst>
                  <a:gd name="T0" fmla="*/ 10 w 10"/>
                  <a:gd name="T1" fmla="*/ 0 h 11"/>
                  <a:gd name="T2" fmla="*/ 10 w 10"/>
                  <a:gd name="T3" fmla="*/ 1 h 11"/>
                  <a:gd name="T4" fmla="*/ 9 w 10"/>
                  <a:gd name="T5" fmla="*/ 2 h 11"/>
                  <a:gd name="T6" fmla="*/ 10 w 10"/>
                  <a:gd name="T7" fmla="*/ 3 h 11"/>
                  <a:gd name="T8" fmla="*/ 9 w 10"/>
                  <a:gd name="T9" fmla="*/ 3 h 11"/>
                  <a:gd name="T10" fmla="*/ 7 w 10"/>
                  <a:gd name="T11" fmla="*/ 5 h 11"/>
                  <a:gd name="T12" fmla="*/ 9 w 10"/>
                  <a:gd name="T13" fmla="*/ 6 h 11"/>
                  <a:gd name="T14" fmla="*/ 6 w 10"/>
                  <a:gd name="T15" fmla="*/ 7 h 11"/>
                  <a:gd name="T16" fmla="*/ 4 w 10"/>
                  <a:gd name="T17" fmla="*/ 7 h 11"/>
                  <a:gd name="T18" fmla="*/ 5 w 10"/>
                  <a:gd name="T19" fmla="*/ 8 h 11"/>
                  <a:gd name="T20" fmla="*/ 4 w 10"/>
                  <a:gd name="T21" fmla="*/ 9 h 11"/>
                  <a:gd name="T22" fmla="*/ 1 w 10"/>
                  <a:gd name="T23" fmla="*/ 11 h 11"/>
                  <a:gd name="T24" fmla="*/ 0 w 10"/>
                  <a:gd name="T25" fmla="*/ 9 h 11"/>
                  <a:gd name="T26" fmla="*/ 1 w 10"/>
                  <a:gd name="T27" fmla="*/ 8 h 11"/>
                  <a:gd name="T28" fmla="*/ 0 w 10"/>
                  <a:gd name="T29" fmla="*/ 7 h 11"/>
                  <a:gd name="T30" fmla="*/ 3 w 10"/>
                  <a:gd name="T31" fmla="*/ 6 h 11"/>
                  <a:gd name="T32" fmla="*/ 0 w 10"/>
                  <a:gd name="T33" fmla="*/ 6 h 11"/>
                  <a:gd name="T34" fmla="*/ 1 w 10"/>
                  <a:gd name="T35" fmla="*/ 3 h 11"/>
                  <a:gd name="T36" fmla="*/ 3 w 10"/>
                  <a:gd name="T37" fmla="*/ 5 h 11"/>
                  <a:gd name="T38" fmla="*/ 3 w 10"/>
                  <a:gd name="T39" fmla="*/ 3 h 11"/>
                  <a:gd name="T40" fmla="*/ 4 w 10"/>
                  <a:gd name="T41" fmla="*/ 5 h 11"/>
                  <a:gd name="T42" fmla="*/ 4 w 10"/>
                  <a:gd name="T43" fmla="*/ 2 h 11"/>
                  <a:gd name="T44" fmla="*/ 5 w 10"/>
                  <a:gd name="T45" fmla="*/ 1 h 11"/>
                  <a:gd name="T46" fmla="*/ 6 w 10"/>
                  <a:gd name="T47" fmla="*/ 1 h 11"/>
                  <a:gd name="T48" fmla="*/ 9 w 10"/>
                  <a:gd name="T49" fmla="*/ 0 h 11"/>
                  <a:gd name="T50" fmla="*/ 10 w 10"/>
                  <a:gd name="T5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lnTo>
                      <a:pt x="10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9" y="6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18" name="Freeform 1788"/>
              <p:cNvSpPr>
                <a:spLocks/>
              </p:cNvSpPr>
              <p:nvPr/>
            </p:nvSpPr>
            <p:spPr bwMode="auto">
              <a:xfrm>
                <a:off x="2638" y="137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19" name="Freeform 1789"/>
              <p:cNvSpPr>
                <a:spLocks/>
              </p:cNvSpPr>
              <p:nvPr/>
            </p:nvSpPr>
            <p:spPr bwMode="auto">
              <a:xfrm>
                <a:off x="2639" y="1357"/>
                <a:ext cx="9" cy="10"/>
              </a:xfrm>
              <a:custGeom>
                <a:avLst/>
                <a:gdLst>
                  <a:gd name="T0" fmla="*/ 0 w 9"/>
                  <a:gd name="T1" fmla="*/ 3 h 10"/>
                  <a:gd name="T2" fmla="*/ 1 w 9"/>
                  <a:gd name="T3" fmla="*/ 3 h 10"/>
                  <a:gd name="T4" fmla="*/ 1 w 9"/>
                  <a:gd name="T5" fmla="*/ 1 h 10"/>
                  <a:gd name="T6" fmla="*/ 2 w 9"/>
                  <a:gd name="T7" fmla="*/ 2 h 10"/>
                  <a:gd name="T8" fmla="*/ 5 w 9"/>
                  <a:gd name="T9" fmla="*/ 3 h 10"/>
                  <a:gd name="T10" fmla="*/ 3 w 9"/>
                  <a:gd name="T11" fmla="*/ 1 h 10"/>
                  <a:gd name="T12" fmla="*/ 5 w 9"/>
                  <a:gd name="T13" fmla="*/ 0 h 10"/>
                  <a:gd name="T14" fmla="*/ 6 w 9"/>
                  <a:gd name="T15" fmla="*/ 1 h 10"/>
                  <a:gd name="T16" fmla="*/ 6 w 9"/>
                  <a:gd name="T17" fmla="*/ 5 h 10"/>
                  <a:gd name="T18" fmla="*/ 8 w 9"/>
                  <a:gd name="T19" fmla="*/ 6 h 10"/>
                  <a:gd name="T20" fmla="*/ 9 w 9"/>
                  <a:gd name="T21" fmla="*/ 6 h 10"/>
                  <a:gd name="T22" fmla="*/ 9 w 9"/>
                  <a:gd name="T23" fmla="*/ 8 h 10"/>
                  <a:gd name="T24" fmla="*/ 8 w 9"/>
                  <a:gd name="T25" fmla="*/ 10 h 10"/>
                  <a:gd name="T26" fmla="*/ 8 w 9"/>
                  <a:gd name="T27" fmla="*/ 7 h 10"/>
                  <a:gd name="T28" fmla="*/ 7 w 9"/>
                  <a:gd name="T29" fmla="*/ 8 h 10"/>
                  <a:gd name="T30" fmla="*/ 5 w 9"/>
                  <a:gd name="T31" fmla="*/ 7 h 10"/>
                  <a:gd name="T32" fmla="*/ 3 w 9"/>
                  <a:gd name="T33" fmla="*/ 6 h 10"/>
                  <a:gd name="T34" fmla="*/ 2 w 9"/>
                  <a:gd name="T35" fmla="*/ 3 h 10"/>
                  <a:gd name="T36" fmla="*/ 1 w 9"/>
                  <a:gd name="T37" fmla="*/ 5 h 10"/>
                  <a:gd name="T38" fmla="*/ 0 w 9"/>
                  <a:gd name="T3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10">
                    <a:moveTo>
                      <a:pt x="0" y="3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20" name="Freeform 1790"/>
              <p:cNvSpPr>
                <a:spLocks/>
              </p:cNvSpPr>
              <p:nvPr/>
            </p:nvSpPr>
            <p:spPr bwMode="auto">
              <a:xfrm>
                <a:off x="2641" y="13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21" name="Freeform 1791"/>
              <p:cNvSpPr>
                <a:spLocks/>
              </p:cNvSpPr>
              <p:nvPr/>
            </p:nvSpPr>
            <p:spPr bwMode="auto">
              <a:xfrm>
                <a:off x="2642" y="1384"/>
                <a:ext cx="4" cy="4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2 h 4"/>
                  <a:gd name="T4" fmla="*/ 0 w 4"/>
                  <a:gd name="T5" fmla="*/ 2 h 4"/>
                  <a:gd name="T6" fmla="*/ 0 w 4"/>
                  <a:gd name="T7" fmla="*/ 1 h 4"/>
                  <a:gd name="T8" fmla="*/ 2 w 4"/>
                  <a:gd name="T9" fmla="*/ 0 h 4"/>
                  <a:gd name="T10" fmla="*/ 4 w 4"/>
                  <a:gd name="T11" fmla="*/ 0 h 4"/>
                  <a:gd name="T12" fmla="*/ 4 w 4"/>
                  <a:gd name="T13" fmla="*/ 2 h 4"/>
                  <a:gd name="T14" fmla="*/ 2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22" name="Freeform 1792"/>
              <p:cNvSpPr>
                <a:spLocks/>
              </p:cNvSpPr>
              <p:nvPr/>
            </p:nvSpPr>
            <p:spPr bwMode="auto">
              <a:xfrm>
                <a:off x="2642" y="136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23" name="Freeform 1793"/>
              <p:cNvSpPr>
                <a:spLocks/>
              </p:cNvSpPr>
              <p:nvPr/>
            </p:nvSpPr>
            <p:spPr bwMode="auto">
              <a:xfrm>
                <a:off x="2644" y="137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2 w 6"/>
                  <a:gd name="T3" fmla="*/ 5 h 7"/>
                  <a:gd name="T4" fmla="*/ 2 w 6"/>
                  <a:gd name="T5" fmla="*/ 4 h 7"/>
                  <a:gd name="T6" fmla="*/ 1 w 6"/>
                  <a:gd name="T7" fmla="*/ 4 h 7"/>
                  <a:gd name="T8" fmla="*/ 0 w 6"/>
                  <a:gd name="T9" fmla="*/ 2 h 7"/>
                  <a:gd name="T10" fmla="*/ 1 w 6"/>
                  <a:gd name="T11" fmla="*/ 0 h 7"/>
                  <a:gd name="T12" fmla="*/ 3 w 6"/>
                  <a:gd name="T13" fmla="*/ 2 h 7"/>
                  <a:gd name="T14" fmla="*/ 6 w 6"/>
                  <a:gd name="T15" fmla="*/ 4 h 7"/>
                  <a:gd name="T16" fmla="*/ 6 w 6"/>
                  <a:gd name="T17" fmla="*/ 5 h 7"/>
                  <a:gd name="T18" fmla="*/ 3 w 6"/>
                  <a:gd name="T19" fmla="*/ 7 h 7"/>
                  <a:gd name="T20" fmla="*/ 0 w 6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2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3" y="7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24" name="Freeform 1794"/>
              <p:cNvSpPr>
                <a:spLocks/>
              </p:cNvSpPr>
              <p:nvPr/>
            </p:nvSpPr>
            <p:spPr bwMode="auto">
              <a:xfrm>
                <a:off x="2646" y="1380"/>
                <a:ext cx="4" cy="5"/>
              </a:xfrm>
              <a:custGeom>
                <a:avLst/>
                <a:gdLst>
                  <a:gd name="T0" fmla="*/ 1 w 4"/>
                  <a:gd name="T1" fmla="*/ 5 h 5"/>
                  <a:gd name="T2" fmla="*/ 0 w 4"/>
                  <a:gd name="T3" fmla="*/ 4 h 5"/>
                  <a:gd name="T4" fmla="*/ 1 w 4"/>
                  <a:gd name="T5" fmla="*/ 2 h 5"/>
                  <a:gd name="T6" fmla="*/ 2 w 4"/>
                  <a:gd name="T7" fmla="*/ 0 h 5"/>
                  <a:gd name="T8" fmla="*/ 4 w 4"/>
                  <a:gd name="T9" fmla="*/ 0 h 5"/>
                  <a:gd name="T10" fmla="*/ 4 w 4"/>
                  <a:gd name="T11" fmla="*/ 1 h 5"/>
                  <a:gd name="T12" fmla="*/ 2 w 4"/>
                  <a:gd name="T13" fmla="*/ 2 h 5"/>
                  <a:gd name="T14" fmla="*/ 1 w 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25" name="Freeform 1795"/>
              <p:cNvSpPr>
                <a:spLocks/>
              </p:cNvSpPr>
              <p:nvPr/>
            </p:nvSpPr>
            <p:spPr bwMode="auto">
              <a:xfrm>
                <a:off x="2647" y="13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26" name="Freeform 1796"/>
              <p:cNvSpPr>
                <a:spLocks/>
              </p:cNvSpPr>
              <p:nvPr/>
            </p:nvSpPr>
            <p:spPr bwMode="auto">
              <a:xfrm>
                <a:off x="2651" y="137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27" name="Freeform 1797"/>
              <p:cNvSpPr>
                <a:spLocks/>
              </p:cNvSpPr>
              <p:nvPr/>
            </p:nvSpPr>
            <p:spPr bwMode="auto">
              <a:xfrm>
                <a:off x="2653" y="1386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0 h 4"/>
                  <a:gd name="T4" fmla="*/ 3 w 3"/>
                  <a:gd name="T5" fmla="*/ 4 h 4"/>
                  <a:gd name="T6" fmla="*/ 1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28" name="Freeform 1798"/>
              <p:cNvSpPr>
                <a:spLocks/>
              </p:cNvSpPr>
              <p:nvPr/>
            </p:nvSpPr>
            <p:spPr bwMode="auto">
              <a:xfrm>
                <a:off x="2654" y="138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29" name="Freeform 1799"/>
              <p:cNvSpPr>
                <a:spLocks/>
              </p:cNvSpPr>
              <p:nvPr/>
            </p:nvSpPr>
            <p:spPr bwMode="auto">
              <a:xfrm>
                <a:off x="2662" y="1419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4 h 5"/>
                  <a:gd name="T4" fmla="*/ 0 w 5"/>
                  <a:gd name="T5" fmla="*/ 1 h 5"/>
                  <a:gd name="T6" fmla="*/ 1 w 5"/>
                  <a:gd name="T7" fmla="*/ 0 h 5"/>
                  <a:gd name="T8" fmla="*/ 3 w 5"/>
                  <a:gd name="T9" fmla="*/ 1 h 5"/>
                  <a:gd name="T10" fmla="*/ 5 w 5"/>
                  <a:gd name="T11" fmla="*/ 1 h 5"/>
                  <a:gd name="T12" fmla="*/ 3 w 5"/>
                  <a:gd name="T13" fmla="*/ 4 h 5"/>
                  <a:gd name="T14" fmla="*/ 2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4"/>
                    </a:lnTo>
                    <a:lnTo>
                      <a:pt x="2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30" name="Freeform 1800"/>
              <p:cNvSpPr>
                <a:spLocks/>
              </p:cNvSpPr>
              <p:nvPr/>
            </p:nvSpPr>
            <p:spPr bwMode="auto">
              <a:xfrm>
                <a:off x="2674" y="133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31" name="Freeform 1801"/>
              <p:cNvSpPr>
                <a:spLocks/>
              </p:cNvSpPr>
              <p:nvPr/>
            </p:nvSpPr>
            <p:spPr bwMode="auto">
              <a:xfrm>
                <a:off x="2675" y="1334"/>
                <a:ext cx="6" cy="5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3 h 5"/>
                  <a:gd name="T4" fmla="*/ 0 w 6"/>
                  <a:gd name="T5" fmla="*/ 3 h 5"/>
                  <a:gd name="T6" fmla="*/ 0 w 6"/>
                  <a:gd name="T7" fmla="*/ 1 h 5"/>
                  <a:gd name="T8" fmla="*/ 1 w 6"/>
                  <a:gd name="T9" fmla="*/ 0 h 5"/>
                  <a:gd name="T10" fmla="*/ 4 w 6"/>
                  <a:gd name="T11" fmla="*/ 2 h 5"/>
                  <a:gd name="T12" fmla="*/ 6 w 6"/>
                  <a:gd name="T13" fmla="*/ 3 h 5"/>
                  <a:gd name="T14" fmla="*/ 5 w 6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lnTo>
                      <a:pt x="4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5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32" name="Freeform 1802"/>
              <p:cNvSpPr>
                <a:spLocks/>
              </p:cNvSpPr>
              <p:nvPr/>
            </p:nvSpPr>
            <p:spPr bwMode="auto">
              <a:xfrm>
                <a:off x="2677" y="1331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3 w 3"/>
                  <a:gd name="T3" fmla="*/ 1 h 1"/>
                  <a:gd name="T4" fmla="*/ 0 w 3"/>
                  <a:gd name="T5" fmla="*/ 1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33" name="Freeform 1803"/>
              <p:cNvSpPr>
                <a:spLocks/>
              </p:cNvSpPr>
              <p:nvPr/>
            </p:nvSpPr>
            <p:spPr bwMode="auto">
              <a:xfrm>
                <a:off x="2681" y="133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0 h 3"/>
                  <a:gd name="T4" fmla="*/ 3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34" name="Freeform 1804"/>
              <p:cNvSpPr>
                <a:spLocks/>
              </p:cNvSpPr>
              <p:nvPr/>
            </p:nvSpPr>
            <p:spPr bwMode="auto">
              <a:xfrm>
                <a:off x="2692" y="1311"/>
                <a:ext cx="6" cy="12"/>
              </a:xfrm>
              <a:custGeom>
                <a:avLst/>
                <a:gdLst>
                  <a:gd name="T0" fmla="*/ 4 w 6"/>
                  <a:gd name="T1" fmla="*/ 0 h 12"/>
                  <a:gd name="T2" fmla="*/ 4 w 6"/>
                  <a:gd name="T3" fmla="*/ 3 h 12"/>
                  <a:gd name="T4" fmla="*/ 5 w 6"/>
                  <a:gd name="T5" fmla="*/ 2 h 12"/>
                  <a:gd name="T6" fmla="*/ 6 w 6"/>
                  <a:gd name="T7" fmla="*/ 3 h 12"/>
                  <a:gd name="T8" fmla="*/ 5 w 6"/>
                  <a:gd name="T9" fmla="*/ 4 h 12"/>
                  <a:gd name="T10" fmla="*/ 5 w 6"/>
                  <a:gd name="T11" fmla="*/ 11 h 12"/>
                  <a:gd name="T12" fmla="*/ 4 w 6"/>
                  <a:gd name="T13" fmla="*/ 12 h 12"/>
                  <a:gd name="T14" fmla="*/ 4 w 6"/>
                  <a:gd name="T15" fmla="*/ 6 h 12"/>
                  <a:gd name="T16" fmla="*/ 2 w 6"/>
                  <a:gd name="T17" fmla="*/ 7 h 12"/>
                  <a:gd name="T18" fmla="*/ 0 w 6"/>
                  <a:gd name="T19" fmla="*/ 7 h 12"/>
                  <a:gd name="T20" fmla="*/ 1 w 6"/>
                  <a:gd name="T21" fmla="*/ 4 h 12"/>
                  <a:gd name="T22" fmla="*/ 4 w 6"/>
                  <a:gd name="T23" fmla="*/ 6 h 12"/>
                  <a:gd name="T24" fmla="*/ 2 w 6"/>
                  <a:gd name="T25" fmla="*/ 3 h 12"/>
                  <a:gd name="T26" fmla="*/ 1 w 6"/>
                  <a:gd name="T27" fmla="*/ 2 h 12"/>
                  <a:gd name="T28" fmla="*/ 4 w 6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lnTo>
                      <a:pt x="4" y="3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35" name="Freeform 1805"/>
              <p:cNvSpPr>
                <a:spLocks/>
              </p:cNvSpPr>
              <p:nvPr/>
            </p:nvSpPr>
            <p:spPr bwMode="auto">
              <a:xfrm>
                <a:off x="2693" y="1457"/>
                <a:ext cx="5" cy="2"/>
              </a:xfrm>
              <a:custGeom>
                <a:avLst/>
                <a:gdLst>
                  <a:gd name="T0" fmla="*/ 5 w 5"/>
                  <a:gd name="T1" fmla="*/ 1 h 2"/>
                  <a:gd name="T2" fmla="*/ 4 w 5"/>
                  <a:gd name="T3" fmla="*/ 2 h 2"/>
                  <a:gd name="T4" fmla="*/ 1 w 5"/>
                  <a:gd name="T5" fmla="*/ 2 h 2"/>
                  <a:gd name="T6" fmla="*/ 0 w 5"/>
                  <a:gd name="T7" fmla="*/ 1 h 2"/>
                  <a:gd name="T8" fmla="*/ 1 w 5"/>
                  <a:gd name="T9" fmla="*/ 0 h 2"/>
                  <a:gd name="T10" fmla="*/ 4 w 5"/>
                  <a:gd name="T11" fmla="*/ 0 h 2"/>
                  <a:gd name="T12" fmla="*/ 5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4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36" name="Freeform 1806"/>
              <p:cNvSpPr>
                <a:spLocks/>
              </p:cNvSpPr>
              <p:nvPr/>
            </p:nvSpPr>
            <p:spPr bwMode="auto">
              <a:xfrm>
                <a:off x="2697" y="1309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3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1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37" name="Freeform 1807"/>
              <p:cNvSpPr>
                <a:spLocks/>
              </p:cNvSpPr>
              <p:nvPr/>
            </p:nvSpPr>
            <p:spPr bwMode="auto">
              <a:xfrm>
                <a:off x="2699" y="1308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1 w 1"/>
                  <a:gd name="T5" fmla="*/ 1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38" name="Freeform 1808"/>
              <p:cNvSpPr>
                <a:spLocks/>
              </p:cNvSpPr>
              <p:nvPr/>
            </p:nvSpPr>
            <p:spPr bwMode="auto">
              <a:xfrm>
                <a:off x="2698" y="145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39" name="Freeform 1809"/>
              <p:cNvSpPr>
                <a:spLocks/>
              </p:cNvSpPr>
              <p:nvPr/>
            </p:nvSpPr>
            <p:spPr bwMode="auto">
              <a:xfrm>
                <a:off x="2642" y="146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40" name="Freeform 1810"/>
              <p:cNvSpPr>
                <a:spLocks/>
              </p:cNvSpPr>
              <p:nvPr/>
            </p:nvSpPr>
            <p:spPr bwMode="auto">
              <a:xfrm>
                <a:off x="2642" y="146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41" name="Freeform 1811"/>
              <p:cNvSpPr>
                <a:spLocks/>
              </p:cNvSpPr>
              <p:nvPr/>
            </p:nvSpPr>
            <p:spPr bwMode="auto">
              <a:xfrm>
                <a:off x="2624" y="1393"/>
                <a:ext cx="29" cy="17"/>
              </a:xfrm>
              <a:custGeom>
                <a:avLst/>
                <a:gdLst>
                  <a:gd name="T0" fmla="*/ 26 w 29"/>
                  <a:gd name="T1" fmla="*/ 6 h 17"/>
                  <a:gd name="T2" fmla="*/ 22 w 29"/>
                  <a:gd name="T3" fmla="*/ 3 h 17"/>
                  <a:gd name="T4" fmla="*/ 22 w 29"/>
                  <a:gd name="T5" fmla="*/ 0 h 17"/>
                  <a:gd name="T6" fmla="*/ 16 w 29"/>
                  <a:gd name="T7" fmla="*/ 0 h 17"/>
                  <a:gd name="T8" fmla="*/ 15 w 29"/>
                  <a:gd name="T9" fmla="*/ 2 h 17"/>
                  <a:gd name="T10" fmla="*/ 12 w 29"/>
                  <a:gd name="T11" fmla="*/ 2 h 17"/>
                  <a:gd name="T12" fmla="*/ 12 w 29"/>
                  <a:gd name="T13" fmla="*/ 3 h 17"/>
                  <a:gd name="T14" fmla="*/ 10 w 29"/>
                  <a:gd name="T15" fmla="*/ 3 h 17"/>
                  <a:gd name="T16" fmla="*/ 7 w 29"/>
                  <a:gd name="T17" fmla="*/ 4 h 17"/>
                  <a:gd name="T18" fmla="*/ 9 w 29"/>
                  <a:gd name="T19" fmla="*/ 4 h 17"/>
                  <a:gd name="T20" fmla="*/ 7 w 29"/>
                  <a:gd name="T21" fmla="*/ 6 h 17"/>
                  <a:gd name="T22" fmla="*/ 6 w 29"/>
                  <a:gd name="T23" fmla="*/ 8 h 17"/>
                  <a:gd name="T24" fmla="*/ 4 w 29"/>
                  <a:gd name="T25" fmla="*/ 8 h 17"/>
                  <a:gd name="T26" fmla="*/ 5 w 29"/>
                  <a:gd name="T27" fmla="*/ 9 h 17"/>
                  <a:gd name="T28" fmla="*/ 4 w 29"/>
                  <a:gd name="T29" fmla="*/ 10 h 17"/>
                  <a:gd name="T30" fmla="*/ 0 w 29"/>
                  <a:gd name="T31" fmla="*/ 11 h 17"/>
                  <a:gd name="T32" fmla="*/ 4 w 29"/>
                  <a:gd name="T33" fmla="*/ 15 h 17"/>
                  <a:gd name="T34" fmla="*/ 5 w 29"/>
                  <a:gd name="T35" fmla="*/ 15 h 17"/>
                  <a:gd name="T36" fmla="*/ 7 w 29"/>
                  <a:gd name="T37" fmla="*/ 16 h 17"/>
                  <a:gd name="T38" fmla="*/ 9 w 29"/>
                  <a:gd name="T39" fmla="*/ 16 h 17"/>
                  <a:gd name="T40" fmla="*/ 10 w 29"/>
                  <a:gd name="T41" fmla="*/ 15 h 17"/>
                  <a:gd name="T42" fmla="*/ 10 w 29"/>
                  <a:gd name="T43" fmla="*/ 13 h 17"/>
                  <a:gd name="T44" fmla="*/ 12 w 29"/>
                  <a:gd name="T45" fmla="*/ 13 h 17"/>
                  <a:gd name="T46" fmla="*/ 16 w 29"/>
                  <a:gd name="T47" fmla="*/ 16 h 17"/>
                  <a:gd name="T48" fmla="*/ 16 w 29"/>
                  <a:gd name="T49" fmla="*/ 17 h 17"/>
                  <a:gd name="T50" fmla="*/ 18 w 29"/>
                  <a:gd name="T51" fmla="*/ 17 h 17"/>
                  <a:gd name="T52" fmla="*/ 20 w 29"/>
                  <a:gd name="T53" fmla="*/ 16 h 17"/>
                  <a:gd name="T54" fmla="*/ 21 w 29"/>
                  <a:gd name="T55" fmla="*/ 16 h 17"/>
                  <a:gd name="T56" fmla="*/ 22 w 29"/>
                  <a:gd name="T57" fmla="*/ 17 h 17"/>
                  <a:gd name="T58" fmla="*/ 24 w 29"/>
                  <a:gd name="T59" fmla="*/ 16 h 17"/>
                  <a:gd name="T60" fmla="*/ 24 w 29"/>
                  <a:gd name="T61" fmla="*/ 14 h 17"/>
                  <a:gd name="T62" fmla="*/ 27 w 29"/>
                  <a:gd name="T63" fmla="*/ 15 h 17"/>
                  <a:gd name="T64" fmla="*/ 28 w 29"/>
                  <a:gd name="T65" fmla="*/ 13 h 17"/>
                  <a:gd name="T66" fmla="*/ 26 w 29"/>
                  <a:gd name="T67" fmla="*/ 10 h 17"/>
                  <a:gd name="T68" fmla="*/ 28 w 29"/>
                  <a:gd name="T69" fmla="*/ 11 h 17"/>
                  <a:gd name="T70" fmla="*/ 28 w 29"/>
                  <a:gd name="T71" fmla="*/ 13 h 17"/>
                  <a:gd name="T72" fmla="*/ 29 w 29"/>
                  <a:gd name="T73" fmla="*/ 11 h 17"/>
                  <a:gd name="T74" fmla="*/ 28 w 29"/>
                  <a:gd name="T75" fmla="*/ 9 h 17"/>
                  <a:gd name="T76" fmla="*/ 24 w 29"/>
                  <a:gd name="T77" fmla="*/ 9 h 17"/>
                  <a:gd name="T78" fmla="*/ 24 w 29"/>
                  <a:gd name="T79" fmla="*/ 8 h 17"/>
                  <a:gd name="T80" fmla="*/ 26 w 29"/>
                  <a:gd name="T8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17">
                    <a:moveTo>
                      <a:pt x="26" y="6"/>
                    </a:moveTo>
                    <a:lnTo>
                      <a:pt x="22" y="3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2" y="17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7" y="15"/>
                    </a:lnTo>
                    <a:lnTo>
                      <a:pt x="28" y="13"/>
                    </a:lnTo>
                    <a:lnTo>
                      <a:pt x="26" y="10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9" y="11"/>
                    </a:lnTo>
                    <a:lnTo>
                      <a:pt x="28" y="9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6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42" name="Freeform 1812"/>
              <p:cNvSpPr>
                <a:spLocks/>
              </p:cNvSpPr>
              <p:nvPr/>
            </p:nvSpPr>
            <p:spPr bwMode="auto">
              <a:xfrm>
                <a:off x="2645" y="1342"/>
                <a:ext cx="82" cy="126"/>
              </a:xfrm>
              <a:custGeom>
                <a:avLst/>
                <a:gdLst>
                  <a:gd name="T0" fmla="*/ 68 w 82"/>
                  <a:gd name="T1" fmla="*/ 82 h 126"/>
                  <a:gd name="T2" fmla="*/ 74 w 82"/>
                  <a:gd name="T3" fmla="*/ 84 h 126"/>
                  <a:gd name="T4" fmla="*/ 81 w 82"/>
                  <a:gd name="T5" fmla="*/ 95 h 126"/>
                  <a:gd name="T6" fmla="*/ 74 w 82"/>
                  <a:gd name="T7" fmla="*/ 104 h 126"/>
                  <a:gd name="T8" fmla="*/ 78 w 82"/>
                  <a:gd name="T9" fmla="*/ 110 h 126"/>
                  <a:gd name="T10" fmla="*/ 68 w 82"/>
                  <a:gd name="T11" fmla="*/ 115 h 126"/>
                  <a:gd name="T12" fmla="*/ 51 w 82"/>
                  <a:gd name="T13" fmla="*/ 113 h 126"/>
                  <a:gd name="T14" fmla="*/ 43 w 82"/>
                  <a:gd name="T15" fmla="*/ 115 h 126"/>
                  <a:gd name="T16" fmla="*/ 34 w 82"/>
                  <a:gd name="T17" fmla="*/ 115 h 126"/>
                  <a:gd name="T18" fmla="*/ 24 w 82"/>
                  <a:gd name="T19" fmla="*/ 121 h 126"/>
                  <a:gd name="T20" fmla="*/ 12 w 82"/>
                  <a:gd name="T21" fmla="*/ 123 h 126"/>
                  <a:gd name="T22" fmla="*/ 8 w 82"/>
                  <a:gd name="T23" fmla="*/ 122 h 126"/>
                  <a:gd name="T24" fmla="*/ 20 w 82"/>
                  <a:gd name="T25" fmla="*/ 109 h 126"/>
                  <a:gd name="T26" fmla="*/ 34 w 82"/>
                  <a:gd name="T27" fmla="*/ 105 h 126"/>
                  <a:gd name="T28" fmla="*/ 36 w 82"/>
                  <a:gd name="T29" fmla="*/ 103 h 126"/>
                  <a:gd name="T30" fmla="*/ 24 w 82"/>
                  <a:gd name="T31" fmla="*/ 103 h 126"/>
                  <a:gd name="T32" fmla="*/ 19 w 82"/>
                  <a:gd name="T33" fmla="*/ 100 h 126"/>
                  <a:gd name="T34" fmla="*/ 9 w 82"/>
                  <a:gd name="T35" fmla="*/ 99 h 126"/>
                  <a:gd name="T36" fmla="*/ 23 w 82"/>
                  <a:gd name="T37" fmla="*/ 90 h 126"/>
                  <a:gd name="T38" fmla="*/ 18 w 82"/>
                  <a:gd name="T39" fmla="*/ 85 h 126"/>
                  <a:gd name="T40" fmla="*/ 29 w 82"/>
                  <a:gd name="T41" fmla="*/ 78 h 126"/>
                  <a:gd name="T42" fmla="*/ 35 w 82"/>
                  <a:gd name="T43" fmla="*/ 78 h 126"/>
                  <a:gd name="T44" fmla="*/ 34 w 82"/>
                  <a:gd name="T45" fmla="*/ 70 h 126"/>
                  <a:gd name="T46" fmla="*/ 29 w 82"/>
                  <a:gd name="T47" fmla="*/ 65 h 126"/>
                  <a:gd name="T48" fmla="*/ 32 w 82"/>
                  <a:gd name="T49" fmla="*/ 55 h 126"/>
                  <a:gd name="T50" fmla="*/ 22 w 82"/>
                  <a:gd name="T51" fmla="*/ 57 h 126"/>
                  <a:gd name="T52" fmla="*/ 16 w 82"/>
                  <a:gd name="T53" fmla="*/ 57 h 126"/>
                  <a:gd name="T54" fmla="*/ 12 w 82"/>
                  <a:gd name="T55" fmla="*/ 53 h 126"/>
                  <a:gd name="T56" fmla="*/ 14 w 82"/>
                  <a:gd name="T57" fmla="*/ 43 h 126"/>
                  <a:gd name="T58" fmla="*/ 13 w 82"/>
                  <a:gd name="T59" fmla="*/ 39 h 126"/>
                  <a:gd name="T60" fmla="*/ 7 w 82"/>
                  <a:gd name="T61" fmla="*/ 44 h 126"/>
                  <a:gd name="T62" fmla="*/ 7 w 82"/>
                  <a:gd name="T63" fmla="*/ 43 h 126"/>
                  <a:gd name="T64" fmla="*/ 6 w 82"/>
                  <a:gd name="T65" fmla="*/ 36 h 126"/>
                  <a:gd name="T66" fmla="*/ 12 w 82"/>
                  <a:gd name="T67" fmla="*/ 29 h 126"/>
                  <a:gd name="T68" fmla="*/ 8 w 82"/>
                  <a:gd name="T69" fmla="*/ 31 h 126"/>
                  <a:gd name="T70" fmla="*/ 1 w 82"/>
                  <a:gd name="T71" fmla="*/ 28 h 126"/>
                  <a:gd name="T72" fmla="*/ 3 w 82"/>
                  <a:gd name="T73" fmla="*/ 23 h 126"/>
                  <a:gd name="T74" fmla="*/ 5 w 82"/>
                  <a:gd name="T75" fmla="*/ 20 h 126"/>
                  <a:gd name="T76" fmla="*/ 3 w 82"/>
                  <a:gd name="T77" fmla="*/ 12 h 126"/>
                  <a:gd name="T78" fmla="*/ 8 w 82"/>
                  <a:gd name="T79" fmla="*/ 9 h 126"/>
                  <a:gd name="T80" fmla="*/ 12 w 82"/>
                  <a:gd name="T81" fmla="*/ 1 h 126"/>
                  <a:gd name="T82" fmla="*/ 25 w 82"/>
                  <a:gd name="T83" fmla="*/ 1 h 126"/>
                  <a:gd name="T84" fmla="*/ 28 w 82"/>
                  <a:gd name="T85" fmla="*/ 8 h 126"/>
                  <a:gd name="T86" fmla="*/ 25 w 82"/>
                  <a:gd name="T87" fmla="*/ 11 h 126"/>
                  <a:gd name="T88" fmla="*/ 22 w 82"/>
                  <a:gd name="T89" fmla="*/ 15 h 126"/>
                  <a:gd name="T90" fmla="*/ 28 w 82"/>
                  <a:gd name="T91" fmla="*/ 15 h 126"/>
                  <a:gd name="T92" fmla="*/ 43 w 82"/>
                  <a:gd name="T93" fmla="*/ 22 h 126"/>
                  <a:gd name="T94" fmla="*/ 36 w 82"/>
                  <a:gd name="T95" fmla="*/ 33 h 126"/>
                  <a:gd name="T96" fmla="*/ 35 w 82"/>
                  <a:gd name="T97" fmla="*/ 34 h 126"/>
                  <a:gd name="T98" fmla="*/ 25 w 82"/>
                  <a:gd name="T99" fmla="*/ 39 h 126"/>
                  <a:gd name="T100" fmla="*/ 40 w 82"/>
                  <a:gd name="T101" fmla="*/ 40 h 126"/>
                  <a:gd name="T102" fmla="*/ 49 w 82"/>
                  <a:gd name="T103" fmla="*/ 55 h 126"/>
                  <a:gd name="T104" fmla="*/ 55 w 82"/>
                  <a:gd name="T105" fmla="*/ 61 h 126"/>
                  <a:gd name="T106" fmla="*/ 64 w 82"/>
                  <a:gd name="T107" fmla="*/ 7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2" h="126">
                    <a:moveTo>
                      <a:pt x="59" y="73"/>
                    </a:moveTo>
                    <a:lnTo>
                      <a:pt x="61" y="73"/>
                    </a:lnTo>
                    <a:lnTo>
                      <a:pt x="64" y="76"/>
                    </a:lnTo>
                    <a:lnTo>
                      <a:pt x="65" y="76"/>
                    </a:lnTo>
                    <a:lnTo>
                      <a:pt x="68" y="78"/>
                    </a:lnTo>
                    <a:lnTo>
                      <a:pt x="68" y="82"/>
                    </a:lnTo>
                    <a:lnTo>
                      <a:pt x="66" y="83"/>
                    </a:lnTo>
                    <a:lnTo>
                      <a:pt x="64" y="84"/>
                    </a:lnTo>
                    <a:lnTo>
                      <a:pt x="66" y="85"/>
                    </a:lnTo>
                    <a:lnTo>
                      <a:pt x="69" y="85"/>
                    </a:lnTo>
                    <a:lnTo>
                      <a:pt x="71" y="83"/>
                    </a:lnTo>
                    <a:lnTo>
                      <a:pt x="74" y="84"/>
                    </a:lnTo>
                    <a:lnTo>
                      <a:pt x="78" y="84"/>
                    </a:lnTo>
                    <a:lnTo>
                      <a:pt x="80" y="85"/>
                    </a:lnTo>
                    <a:lnTo>
                      <a:pt x="82" y="87"/>
                    </a:lnTo>
                    <a:lnTo>
                      <a:pt x="82" y="92"/>
                    </a:lnTo>
                    <a:lnTo>
                      <a:pt x="81" y="94"/>
                    </a:lnTo>
                    <a:lnTo>
                      <a:pt x="81" y="95"/>
                    </a:lnTo>
                    <a:lnTo>
                      <a:pt x="78" y="98"/>
                    </a:lnTo>
                    <a:lnTo>
                      <a:pt x="77" y="100"/>
                    </a:lnTo>
                    <a:lnTo>
                      <a:pt x="74" y="100"/>
                    </a:lnTo>
                    <a:lnTo>
                      <a:pt x="71" y="101"/>
                    </a:lnTo>
                    <a:lnTo>
                      <a:pt x="74" y="101"/>
                    </a:lnTo>
                    <a:lnTo>
                      <a:pt x="74" y="104"/>
                    </a:lnTo>
                    <a:lnTo>
                      <a:pt x="70" y="104"/>
                    </a:lnTo>
                    <a:lnTo>
                      <a:pt x="69" y="105"/>
                    </a:lnTo>
                    <a:lnTo>
                      <a:pt x="71" y="105"/>
                    </a:lnTo>
                    <a:lnTo>
                      <a:pt x="72" y="106"/>
                    </a:lnTo>
                    <a:lnTo>
                      <a:pt x="78" y="106"/>
                    </a:lnTo>
                    <a:lnTo>
                      <a:pt x="78" y="110"/>
                    </a:lnTo>
                    <a:lnTo>
                      <a:pt x="76" y="111"/>
                    </a:lnTo>
                    <a:lnTo>
                      <a:pt x="75" y="112"/>
                    </a:lnTo>
                    <a:lnTo>
                      <a:pt x="74" y="112"/>
                    </a:lnTo>
                    <a:lnTo>
                      <a:pt x="71" y="113"/>
                    </a:lnTo>
                    <a:lnTo>
                      <a:pt x="70" y="113"/>
                    </a:lnTo>
                    <a:lnTo>
                      <a:pt x="68" y="115"/>
                    </a:lnTo>
                    <a:lnTo>
                      <a:pt x="64" y="115"/>
                    </a:lnTo>
                    <a:lnTo>
                      <a:pt x="61" y="113"/>
                    </a:lnTo>
                    <a:lnTo>
                      <a:pt x="60" y="115"/>
                    </a:lnTo>
                    <a:lnTo>
                      <a:pt x="55" y="115"/>
                    </a:lnTo>
                    <a:lnTo>
                      <a:pt x="54" y="113"/>
                    </a:lnTo>
                    <a:lnTo>
                      <a:pt x="51" y="113"/>
                    </a:lnTo>
                    <a:lnTo>
                      <a:pt x="49" y="112"/>
                    </a:lnTo>
                    <a:lnTo>
                      <a:pt x="51" y="113"/>
                    </a:lnTo>
                    <a:lnTo>
                      <a:pt x="48" y="115"/>
                    </a:lnTo>
                    <a:lnTo>
                      <a:pt x="46" y="115"/>
                    </a:lnTo>
                    <a:lnTo>
                      <a:pt x="45" y="116"/>
                    </a:lnTo>
                    <a:lnTo>
                      <a:pt x="43" y="115"/>
                    </a:lnTo>
                    <a:lnTo>
                      <a:pt x="45" y="117"/>
                    </a:lnTo>
                    <a:lnTo>
                      <a:pt x="42" y="117"/>
                    </a:lnTo>
                    <a:lnTo>
                      <a:pt x="40" y="116"/>
                    </a:lnTo>
                    <a:lnTo>
                      <a:pt x="37" y="116"/>
                    </a:lnTo>
                    <a:lnTo>
                      <a:pt x="35" y="115"/>
                    </a:lnTo>
                    <a:lnTo>
                      <a:pt x="34" y="115"/>
                    </a:lnTo>
                    <a:lnTo>
                      <a:pt x="31" y="116"/>
                    </a:lnTo>
                    <a:lnTo>
                      <a:pt x="30" y="116"/>
                    </a:lnTo>
                    <a:lnTo>
                      <a:pt x="29" y="117"/>
                    </a:lnTo>
                    <a:lnTo>
                      <a:pt x="26" y="122"/>
                    </a:lnTo>
                    <a:lnTo>
                      <a:pt x="24" y="122"/>
                    </a:lnTo>
                    <a:lnTo>
                      <a:pt x="24" y="121"/>
                    </a:lnTo>
                    <a:lnTo>
                      <a:pt x="22" y="121"/>
                    </a:lnTo>
                    <a:lnTo>
                      <a:pt x="20" y="120"/>
                    </a:lnTo>
                    <a:lnTo>
                      <a:pt x="19" y="121"/>
                    </a:lnTo>
                    <a:lnTo>
                      <a:pt x="16" y="121"/>
                    </a:lnTo>
                    <a:lnTo>
                      <a:pt x="13" y="122"/>
                    </a:lnTo>
                    <a:lnTo>
                      <a:pt x="12" y="123"/>
                    </a:lnTo>
                    <a:lnTo>
                      <a:pt x="11" y="126"/>
                    </a:lnTo>
                    <a:lnTo>
                      <a:pt x="9" y="124"/>
                    </a:lnTo>
                    <a:lnTo>
                      <a:pt x="7" y="123"/>
                    </a:lnTo>
                    <a:lnTo>
                      <a:pt x="6" y="124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14" y="116"/>
                    </a:lnTo>
                    <a:lnTo>
                      <a:pt x="17" y="115"/>
                    </a:lnTo>
                    <a:lnTo>
                      <a:pt x="17" y="112"/>
                    </a:lnTo>
                    <a:lnTo>
                      <a:pt x="19" y="111"/>
                    </a:lnTo>
                    <a:lnTo>
                      <a:pt x="20" y="111"/>
                    </a:lnTo>
                    <a:lnTo>
                      <a:pt x="20" y="109"/>
                    </a:lnTo>
                    <a:lnTo>
                      <a:pt x="23" y="109"/>
                    </a:lnTo>
                    <a:lnTo>
                      <a:pt x="25" y="107"/>
                    </a:lnTo>
                    <a:lnTo>
                      <a:pt x="25" y="109"/>
                    </a:lnTo>
                    <a:lnTo>
                      <a:pt x="32" y="109"/>
                    </a:lnTo>
                    <a:lnTo>
                      <a:pt x="32" y="107"/>
                    </a:lnTo>
                    <a:lnTo>
                      <a:pt x="34" y="105"/>
                    </a:lnTo>
                    <a:lnTo>
                      <a:pt x="36" y="105"/>
                    </a:lnTo>
                    <a:lnTo>
                      <a:pt x="36" y="104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39" y="101"/>
                    </a:lnTo>
                    <a:lnTo>
                      <a:pt x="36" y="103"/>
                    </a:lnTo>
                    <a:lnTo>
                      <a:pt x="35" y="104"/>
                    </a:lnTo>
                    <a:lnTo>
                      <a:pt x="32" y="104"/>
                    </a:lnTo>
                    <a:lnTo>
                      <a:pt x="32" y="105"/>
                    </a:lnTo>
                    <a:lnTo>
                      <a:pt x="31" y="105"/>
                    </a:lnTo>
                    <a:lnTo>
                      <a:pt x="28" y="106"/>
                    </a:lnTo>
                    <a:lnTo>
                      <a:pt x="24" y="103"/>
                    </a:lnTo>
                    <a:lnTo>
                      <a:pt x="22" y="104"/>
                    </a:lnTo>
                    <a:lnTo>
                      <a:pt x="19" y="104"/>
                    </a:lnTo>
                    <a:lnTo>
                      <a:pt x="22" y="103"/>
                    </a:lnTo>
                    <a:lnTo>
                      <a:pt x="22" y="101"/>
                    </a:lnTo>
                    <a:lnTo>
                      <a:pt x="20" y="101"/>
                    </a:lnTo>
                    <a:lnTo>
                      <a:pt x="19" y="100"/>
                    </a:lnTo>
                    <a:lnTo>
                      <a:pt x="17" y="101"/>
                    </a:lnTo>
                    <a:lnTo>
                      <a:pt x="16" y="101"/>
                    </a:lnTo>
                    <a:lnTo>
                      <a:pt x="14" y="103"/>
                    </a:lnTo>
                    <a:lnTo>
                      <a:pt x="11" y="103"/>
                    </a:lnTo>
                    <a:lnTo>
                      <a:pt x="11" y="100"/>
                    </a:lnTo>
                    <a:lnTo>
                      <a:pt x="9" y="99"/>
                    </a:lnTo>
                    <a:lnTo>
                      <a:pt x="11" y="98"/>
                    </a:lnTo>
                    <a:lnTo>
                      <a:pt x="13" y="98"/>
                    </a:lnTo>
                    <a:lnTo>
                      <a:pt x="14" y="96"/>
                    </a:lnTo>
                    <a:lnTo>
                      <a:pt x="16" y="96"/>
                    </a:lnTo>
                    <a:lnTo>
                      <a:pt x="18" y="95"/>
                    </a:lnTo>
                    <a:lnTo>
                      <a:pt x="23" y="90"/>
                    </a:lnTo>
                    <a:lnTo>
                      <a:pt x="23" y="89"/>
                    </a:lnTo>
                    <a:lnTo>
                      <a:pt x="22" y="89"/>
                    </a:lnTo>
                    <a:lnTo>
                      <a:pt x="23" y="87"/>
                    </a:lnTo>
                    <a:lnTo>
                      <a:pt x="22" y="85"/>
                    </a:lnTo>
                    <a:lnTo>
                      <a:pt x="19" y="84"/>
                    </a:lnTo>
                    <a:lnTo>
                      <a:pt x="18" y="85"/>
                    </a:lnTo>
                    <a:lnTo>
                      <a:pt x="16" y="87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3" y="79"/>
                    </a:lnTo>
                    <a:lnTo>
                      <a:pt x="28" y="79"/>
                    </a:lnTo>
                    <a:lnTo>
                      <a:pt x="29" y="78"/>
                    </a:lnTo>
                    <a:lnTo>
                      <a:pt x="31" y="79"/>
                    </a:lnTo>
                    <a:lnTo>
                      <a:pt x="32" y="79"/>
                    </a:lnTo>
                    <a:lnTo>
                      <a:pt x="32" y="77"/>
                    </a:lnTo>
                    <a:lnTo>
                      <a:pt x="34" y="78"/>
                    </a:lnTo>
                    <a:lnTo>
                      <a:pt x="34" y="79"/>
                    </a:lnTo>
                    <a:lnTo>
                      <a:pt x="35" y="78"/>
                    </a:lnTo>
                    <a:lnTo>
                      <a:pt x="34" y="78"/>
                    </a:lnTo>
                    <a:lnTo>
                      <a:pt x="34" y="77"/>
                    </a:lnTo>
                    <a:lnTo>
                      <a:pt x="32" y="76"/>
                    </a:lnTo>
                    <a:lnTo>
                      <a:pt x="34" y="73"/>
                    </a:lnTo>
                    <a:lnTo>
                      <a:pt x="32" y="72"/>
                    </a:lnTo>
                    <a:lnTo>
                      <a:pt x="34" y="70"/>
                    </a:lnTo>
                    <a:lnTo>
                      <a:pt x="35" y="68"/>
                    </a:lnTo>
                    <a:lnTo>
                      <a:pt x="35" y="66"/>
                    </a:lnTo>
                    <a:lnTo>
                      <a:pt x="32" y="66"/>
                    </a:lnTo>
                    <a:lnTo>
                      <a:pt x="31" y="67"/>
                    </a:lnTo>
                    <a:lnTo>
                      <a:pt x="31" y="66"/>
                    </a:lnTo>
                    <a:lnTo>
                      <a:pt x="29" y="65"/>
                    </a:lnTo>
                    <a:lnTo>
                      <a:pt x="26" y="62"/>
                    </a:lnTo>
                    <a:lnTo>
                      <a:pt x="28" y="60"/>
                    </a:lnTo>
                    <a:lnTo>
                      <a:pt x="29" y="59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32" y="55"/>
                    </a:lnTo>
                    <a:lnTo>
                      <a:pt x="29" y="55"/>
                    </a:lnTo>
                    <a:lnTo>
                      <a:pt x="26" y="54"/>
                    </a:lnTo>
                    <a:lnTo>
                      <a:pt x="28" y="56"/>
                    </a:lnTo>
                    <a:lnTo>
                      <a:pt x="25" y="56"/>
                    </a:lnTo>
                    <a:lnTo>
                      <a:pt x="23" y="57"/>
                    </a:lnTo>
                    <a:lnTo>
                      <a:pt x="22" y="57"/>
                    </a:lnTo>
                    <a:lnTo>
                      <a:pt x="19" y="56"/>
                    </a:lnTo>
                    <a:lnTo>
                      <a:pt x="18" y="55"/>
                    </a:lnTo>
                    <a:lnTo>
                      <a:pt x="19" y="57"/>
                    </a:lnTo>
                    <a:lnTo>
                      <a:pt x="18" y="59"/>
                    </a:lnTo>
                    <a:lnTo>
                      <a:pt x="17" y="59"/>
                    </a:lnTo>
                    <a:lnTo>
                      <a:pt x="16" y="57"/>
                    </a:lnTo>
                    <a:lnTo>
                      <a:pt x="13" y="56"/>
                    </a:lnTo>
                    <a:lnTo>
                      <a:pt x="13" y="59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12" y="55"/>
                    </a:lnTo>
                    <a:lnTo>
                      <a:pt x="12" y="53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6" y="48"/>
                    </a:lnTo>
                    <a:lnTo>
                      <a:pt x="16" y="46"/>
                    </a:lnTo>
                    <a:lnTo>
                      <a:pt x="14" y="45"/>
                    </a:lnTo>
                    <a:lnTo>
                      <a:pt x="14" y="43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4" y="39"/>
                    </a:lnTo>
                    <a:lnTo>
                      <a:pt x="13" y="39"/>
                    </a:lnTo>
                    <a:lnTo>
                      <a:pt x="12" y="42"/>
                    </a:lnTo>
                    <a:lnTo>
                      <a:pt x="11" y="40"/>
                    </a:lnTo>
                    <a:lnTo>
                      <a:pt x="9" y="42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7" y="44"/>
                    </a:lnTo>
                    <a:lnTo>
                      <a:pt x="7" y="48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5" y="46"/>
                    </a:lnTo>
                    <a:lnTo>
                      <a:pt x="6" y="44"/>
                    </a:lnTo>
                    <a:lnTo>
                      <a:pt x="7" y="43"/>
                    </a:lnTo>
                    <a:lnTo>
                      <a:pt x="6" y="42"/>
                    </a:lnTo>
                    <a:lnTo>
                      <a:pt x="6" y="39"/>
                    </a:lnTo>
                    <a:lnTo>
                      <a:pt x="5" y="40"/>
                    </a:lnTo>
                    <a:lnTo>
                      <a:pt x="6" y="39"/>
                    </a:lnTo>
                    <a:lnTo>
                      <a:pt x="7" y="37"/>
                    </a:lnTo>
                    <a:lnTo>
                      <a:pt x="6" y="36"/>
                    </a:lnTo>
                    <a:lnTo>
                      <a:pt x="7" y="33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8" y="31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9" y="28"/>
                    </a:lnTo>
                    <a:lnTo>
                      <a:pt x="8" y="31"/>
                    </a:lnTo>
                    <a:lnTo>
                      <a:pt x="6" y="32"/>
                    </a:lnTo>
                    <a:lnTo>
                      <a:pt x="2" y="32"/>
                    </a:lnTo>
                    <a:lnTo>
                      <a:pt x="3" y="29"/>
                    </a:lnTo>
                    <a:lnTo>
                      <a:pt x="6" y="29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3" y="28"/>
                    </a:lnTo>
                    <a:lnTo>
                      <a:pt x="5" y="27"/>
                    </a:lnTo>
                    <a:lnTo>
                      <a:pt x="2" y="27"/>
                    </a:lnTo>
                    <a:lnTo>
                      <a:pt x="3" y="25"/>
                    </a:lnTo>
                    <a:lnTo>
                      <a:pt x="6" y="25"/>
                    </a:lnTo>
                    <a:lnTo>
                      <a:pt x="3" y="23"/>
                    </a:lnTo>
                    <a:lnTo>
                      <a:pt x="7" y="23"/>
                    </a:lnTo>
                    <a:lnTo>
                      <a:pt x="6" y="22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3" y="17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5" y="16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6" y="14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11" y="12"/>
                    </a:lnTo>
                    <a:lnTo>
                      <a:pt x="9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9" y="1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9" y="6"/>
                    </a:lnTo>
                    <a:lnTo>
                      <a:pt x="28" y="8"/>
                    </a:lnTo>
                    <a:lnTo>
                      <a:pt x="25" y="9"/>
                    </a:lnTo>
                    <a:lnTo>
                      <a:pt x="22" y="12"/>
                    </a:lnTo>
                    <a:lnTo>
                      <a:pt x="19" y="11"/>
                    </a:lnTo>
                    <a:lnTo>
                      <a:pt x="20" y="12"/>
                    </a:lnTo>
                    <a:lnTo>
                      <a:pt x="23" y="12"/>
                    </a:lnTo>
                    <a:lnTo>
                      <a:pt x="25" y="11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20" y="15"/>
                    </a:lnTo>
                    <a:lnTo>
                      <a:pt x="18" y="16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5" y="15"/>
                    </a:lnTo>
                    <a:lnTo>
                      <a:pt x="28" y="15"/>
                    </a:lnTo>
                    <a:lnTo>
                      <a:pt x="29" y="14"/>
                    </a:lnTo>
                    <a:lnTo>
                      <a:pt x="31" y="15"/>
                    </a:lnTo>
                    <a:lnTo>
                      <a:pt x="45" y="15"/>
                    </a:lnTo>
                    <a:lnTo>
                      <a:pt x="46" y="17"/>
                    </a:lnTo>
                    <a:lnTo>
                      <a:pt x="43" y="20"/>
                    </a:lnTo>
                    <a:lnTo>
                      <a:pt x="43" y="22"/>
                    </a:lnTo>
                    <a:lnTo>
                      <a:pt x="42" y="23"/>
                    </a:lnTo>
                    <a:lnTo>
                      <a:pt x="42" y="25"/>
                    </a:lnTo>
                    <a:lnTo>
                      <a:pt x="41" y="27"/>
                    </a:lnTo>
                    <a:lnTo>
                      <a:pt x="40" y="28"/>
                    </a:lnTo>
                    <a:lnTo>
                      <a:pt x="39" y="31"/>
                    </a:lnTo>
                    <a:lnTo>
                      <a:pt x="36" y="33"/>
                    </a:lnTo>
                    <a:lnTo>
                      <a:pt x="32" y="33"/>
                    </a:lnTo>
                    <a:lnTo>
                      <a:pt x="31" y="34"/>
                    </a:lnTo>
                    <a:lnTo>
                      <a:pt x="30" y="34"/>
                    </a:lnTo>
                    <a:lnTo>
                      <a:pt x="32" y="33"/>
                    </a:lnTo>
                    <a:lnTo>
                      <a:pt x="35" y="33"/>
                    </a:lnTo>
                    <a:lnTo>
                      <a:pt x="35" y="34"/>
                    </a:lnTo>
                    <a:lnTo>
                      <a:pt x="37" y="36"/>
                    </a:lnTo>
                    <a:lnTo>
                      <a:pt x="35" y="37"/>
                    </a:lnTo>
                    <a:lnTo>
                      <a:pt x="34" y="37"/>
                    </a:lnTo>
                    <a:lnTo>
                      <a:pt x="32" y="38"/>
                    </a:lnTo>
                    <a:lnTo>
                      <a:pt x="30" y="39"/>
                    </a:lnTo>
                    <a:lnTo>
                      <a:pt x="25" y="39"/>
                    </a:lnTo>
                    <a:lnTo>
                      <a:pt x="28" y="39"/>
                    </a:lnTo>
                    <a:lnTo>
                      <a:pt x="29" y="40"/>
                    </a:lnTo>
                    <a:lnTo>
                      <a:pt x="34" y="40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40" y="40"/>
                    </a:lnTo>
                    <a:lnTo>
                      <a:pt x="42" y="40"/>
                    </a:lnTo>
                    <a:lnTo>
                      <a:pt x="43" y="43"/>
                    </a:lnTo>
                    <a:lnTo>
                      <a:pt x="48" y="48"/>
                    </a:lnTo>
                    <a:lnTo>
                      <a:pt x="48" y="53"/>
                    </a:lnTo>
                    <a:lnTo>
                      <a:pt x="49" y="54"/>
                    </a:lnTo>
                    <a:lnTo>
                      <a:pt x="49" y="55"/>
                    </a:lnTo>
                    <a:lnTo>
                      <a:pt x="51" y="55"/>
                    </a:lnTo>
                    <a:lnTo>
                      <a:pt x="51" y="56"/>
                    </a:lnTo>
                    <a:lnTo>
                      <a:pt x="52" y="59"/>
                    </a:lnTo>
                    <a:lnTo>
                      <a:pt x="52" y="60"/>
                    </a:lnTo>
                    <a:lnTo>
                      <a:pt x="54" y="60"/>
                    </a:lnTo>
                    <a:lnTo>
                      <a:pt x="55" y="61"/>
                    </a:lnTo>
                    <a:lnTo>
                      <a:pt x="57" y="61"/>
                    </a:lnTo>
                    <a:lnTo>
                      <a:pt x="63" y="67"/>
                    </a:lnTo>
                    <a:lnTo>
                      <a:pt x="63" y="71"/>
                    </a:lnTo>
                    <a:lnTo>
                      <a:pt x="65" y="72"/>
                    </a:lnTo>
                    <a:lnTo>
                      <a:pt x="66" y="73"/>
                    </a:lnTo>
                    <a:lnTo>
                      <a:pt x="64" y="75"/>
                    </a:lnTo>
                    <a:lnTo>
                      <a:pt x="61" y="73"/>
                    </a:lnTo>
                    <a:lnTo>
                      <a:pt x="57" y="73"/>
                    </a:lnTo>
                    <a:lnTo>
                      <a:pt x="59" y="7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3" name="Group 2014"/>
            <p:cNvGrpSpPr>
              <a:grpSpLocks/>
            </p:cNvGrpSpPr>
            <p:nvPr/>
          </p:nvGrpSpPr>
          <p:grpSpPr bwMode="auto">
            <a:xfrm>
              <a:off x="1320" y="1481"/>
              <a:ext cx="3184" cy="949"/>
              <a:chOff x="1320" y="1481"/>
              <a:chExt cx="3184" cy="949"/>
            </a:xfrm>
          </p:grpSpPr>
          <p:sp>
            <p:nvSpPr>
              <p:cNvPr id="17043" name="Freeform 1814"/>
              <p:cNvSpPr>
                <a:spLocks/>
              </p:cNvSpPr>
              <p:nvPr/>
            </p:nvSpPr>
            <p:spPr bwMode="auto">
              <a:xfrm>
                <a:off x="2916" y="1599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1 w 3"/>
                  <a:gd name="T3" fmla="*/ 5 h 6"/>
                  <a:gd name="T4" fmla="*/ 1 w 3"/>
                  <a:gd name="T5" fmla="*/ 4 h 6"/>
                  <a:gd name="T6" fmla="*/ 0 w 3"/>
                  <a:gd name="T7" fmla="*/ 3 h 6"/>
                  <a:gd name="T8" fmla="*/ 0 w 3"/>
                  <a:gd name="T9" fmla="*/ 0 h 6"/>
                  <a:gd name="T10" fmla="*/ 1 w 3"/>
                  <a:gd name="T11" fmla="*/ 3 h 6"/>
                  <a:gd name="T12" fmla="*/ 1 w 3"/>
                  <a:gd name="T13" fmla="*/ 4 h 6"/>
                  <a:gd name="T14" fmla="*/ 3 w 3"/>
                  <a:gd name="T15" fmla="*/ 5 h 6"/>
                  <a:gd name="T16" fmla="*/ 3 w 3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3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44" name="Freeform 1815"/>
              <p:cNvSpPr>
                <a:spLocks/>
              </p:cNvSpPr>
              <p:nvPr/>
            </p:nvSpPr>
            <p:spPr bwMode="auto">
              <a:xfrm>
                <a:off x="2922" y="1616"/>
                <a:ext cx="3" cy="4"/>
              </a:xfrm>
              <a:custGeom>
                <a:avLst/>
                <a:gdLst>
                  <a:gd name="T0" fmla="*/ 0 w 3"/>
                  <a:gd name="T1" fmla="*/ 1 h 4"/>
                  <a:gd name="T2" fmla="*/ 2 w 3"/>
                  <a:gd name="T3" fmla="*/ 0 h 4"/>
                  <a:gd name="T4" fmla="*/ 2 w 3"/>
                  <a:gd name="T5" fmla="*/ 1 h 4"/>
                  <a:gd name="T6" fmla="*/ 3 w 3"/>
                  <a:gd name="T7" fmla="*/ 4 h 4"/>
                  <a:gd name="T8" fmla="*/ 2 w 3"/>
                  <a:gd name="T9" fmla="*/ 4 h 4"/>
                  <a:gd name="T10" fmla="*/ 0 w 3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45" name="Freeform 1816"/>
              <p:cNvSpPr>
                <a:spLocks/>
              </p:cNvSpPr>
              <p:nvPr/>
            </p:nvSpPr>
            <p:spPr bwMode="auto">
              <a:xfrm>
                <a:off x="2924" y="1611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3 h 4"/>
                  <a:gd name="T4" fmla="*/ 0 w 1"/>
                  <a:gd name="T5" fmla="*/ 4 h 4"/>
                  <a:gd name="T6" fmla="*/ 0 w 1"/>
                  <a:gd name="T7" fmla="*/ 2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46" name="Freeform 1817"/>
              <p:cNvSpPr>
                <a:spLocks/>
              </p:cNvSpPr>
              <p:nvPr/>
            </p:nvSpPr>
            <p:spPr bwMode="auto">
              <a:xfrm>
                <a:off x="2924" y="161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47" name="Freeform 1818"/>
              <p:cNvSpPr>
                <a:spLocks/>
              </p:cNvSpPr>
              <p:nvPr/>
            </p:nvSpPr>
            <p:spPr bwMode="auto">
              <a:xfrm>
                <a:off x="2924" y="1622"/>
                <a:ext cx="4" cy="4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3 h 4"/>
                  <a:gd name="T4" fmla="*/ 3 w 4"/>
                  <a:gd name="T5" fmla="*/ 4 h 4"/>
                  <a:gd name="T6" fmla="*/ 0 w 4"/>
                  <a:gd name="T7" fmla="*/ 2 h 4"/>
                  <a:gd name="T8" fmla="*/ 1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4" y="3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48" name="Freeform 1819"/>
              <p:cNvSpPr>
                <a:spLocks/>
              </p:cNvSpPr>
              <p:nvPr/>
            </p:nvSpPr>
            <p:spPr bwMode="auto">
              <a:xfrm>
                <a:off x="2947" y="1609"/>
                <a:ext cx="18" cy="13"/>
              </a:xfrm>
              <a:custGeom>
                <a:avLst/>
                <a:gdLst>
                  <a:gd name="T0" fmla="*/ 0 w 18"/>
                  <a:gd name="T1" fmla="*/ 2 h 13"/>
                  <a:gd name="T2" fmla="*/ 3 w 18"/>
                  <a:gd name="T3" fmla="*/ 1 h 13"/>
                  <a:gd name="T4" fmla="*/ 4 w 18"/>
                  <a:gd name="T5" fmla="*/ 0 h 13"/>
                  <a:gd name="T6" fmla="*/ 6 w 18"/>
                  <a:gd name="T7" fmla="*/ 0 h 13"/>
                  <a:gd name="T8" fmla="*/ 6 w 18"/>
                  <a:gd name="T9" fmla="*/ 2 h 13"/>
                  <a:gd name="T10" fmla="*/ 9 w 18"/>
                  <a:gd name="T11" fmla="*/ 4 h 13"/>
                  <a:gd name="T12" fmla="*/ 10 w 18"/>
                  <a:gd name="T13" fmla="*/ 4 h 13"/>
                  <a:gd name="T14" fmla="*/ 12 w 18"/>
                  <a:gd name="T15" fmla="*/ 5 h 13"/>
                  <a:gd name="T16" fmla="*/ 14 w 18"/>
                  <a:gd name="T17" fmla="*/ 5 h 13"/>
                  <a:gd name="T18" fmla="*/ 15 w 18"/>
                  <a:gd name="T19" fmla="*/ 6 h 13"/>
                  <a:gd name="T20" fmla="*/ 15 w 18"/>
                  <a:gd name="T21" fmla="*/ 8 h 13"/>
                  <a:gd name="T22" fmla="*/ 17 w 18"/>
                  <a:gd name="T23" fmla="*/ 11 h 13"/>
                  <a:gd name="T24" fmla="*/ 18 w 18"/>
                  <a:gd name="T25" fmla="*/ 11 h 13"/>
                  <a:gd name="T26" fmla="*/ 18 w 18"/>
                  <a:gd name="T27" fmla="*/ 13 h 13"/>
                  <a:gd name="T28" fmla="*/ 17 w 18"/>
                  <a:gd name="T29" fmla="*/ 12 h 13"/>
                  <a:gd name="T30" fmla="*/ 16 w 18"/>
                  <a:gd name="T31" fmla="*/ 12 h 13"/>
                  <a:gd name="T32" fmla="*/ 15 w 18"/>
                  <a:gd name="T33" fmla="*/ 10 h 13"/>
                  <a:gd name="T34" fmla="*/ 14 w 18"/>
                  <a:gd name="T35" fmla="*/ 8 h 13"/>
                  <a:gd name="T36" fmla="*/ 11 w 18"/>
                  <a:gd name="T37" fmla="*/ 8 h 13"/>
                  <a:gd name="T38" fmla="*/ 6 w 18"/>
                  <a:gd name="T39" fmla="*/ 4 h 13"/>
                  <a:gd name="T40" fmla="*/ 4 w 18"/>
                  <a:gd name="T41" fmla="*/ 2 h 13"/>
                  <a:gd name="T42" fmla="*/ 0 w 18"/>
                  <a:gd name="T4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13">
                    <a:moveTo>
                      <a:pt x="0" y="2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0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49" name="Freeform 1820"/>
              <p:cNvSpPr>
                <a:spLocks/>
              </p:cNvSpPr>
              <p:nvPr/>
            </p:nvSpPr>
            <p:spPr bwMode="auto">
              <a:xfrm>
                <a:off x="2948" y="164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0 w 2"/>
                  <a:gd name="T5" fmla="*/ 0 h 2"/>
                  <a:gd name="T6" fmla="*/ 2 w 2"/>
                  <a:gd name="T7" fmla="*/ 1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50" name="Freeform 1821"/>
              <p:cNvSpPr>
                <a:spLocks/>
              </p:cNvSpPr>
              <p:nvPr/>
            </p:nvSpPr>
            <p:spPr bwMode="auto">
              <a:xfrm>
                <a:off x="2953" y="1630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51" name="Freeform 1822"/>
              <p:cNvSpPr>
                <a:spLocks/>
              </p:cNvSpPr>
              <p:nvPr/>
            </p:nvSpPr>
            <p:spPr bwMode="auto">
              <a:xfrm>
                <a:off x="2956" y="160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52" name="Freeform 1823"/>
              <p:cNvSpPr>
                <a:spLocks/>
              </p:cNvSpPr>
              <p:nvPr/>
            </p:nvSpPr>
            <p:spPr bwMode="auto">
              <a:xfrm>
                <a:off x="2958" y="160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53" name="Freeform 1824"/>
              <p:cNvSpPr>
                <a:spLocks/>
              </p:cNvSpPr>
              <p:nvPr/>
            </p:nvSpPr>
            <p:spPr bwMode="auto">
              <a:xfrm>
                <a:off x="2963" y="162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54" name="Freeform 1825"/>
              <p:cNvSpPr>
                <a:spLocks/>
              </p:cNvSpPr>
              <p:nvPr/>
            </p:nvSpPr>
            <p:spPr bwMode="auto">
              <a:xfrm>
                <a:off x="2963" y="1637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55" name="Freeform 1826"/>
              <p:cNvSpPr>
                <a:spLocks/>
              </p:cNvSpPr>
              <p:nvPr/>
            </p:nvSpPr>
            <p:spPr bwMode="auto">
              <a:xfrm>
                <a:off x="2964" y="162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56" name="Freeform 1827"/>
              <p:cNvSpPr>
                <a:spLocks/>
              </p:cNvSpPr>
              <p:nvPr/>
            </p:nvSpPr>
            <p:spPr bwMode="auto">
              <a:xfrm>
                <a:off x="2964" y="1611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57" name="Freeform 1828"/>
              <p:cNvSpPr>
                <a:spLocks/>
              </p:cNvSpPr>
              <p:nvPr/>
            </p:nvSpPr>
            <p:spPr bwMode="auto">
              <a:xfrm>
                <a:off x="2965" y="1587"/>
                <a:ext cx="3" cy="4"/>
              </a:xfrm>
              <a:custGeom>
                <a:avLst/>
                <a:gdLst>
                  <a:gd name="T0" fmla="*/ 2 w 3"/>
                  <a:gd name="T1" fmla="*/ 0 h 4"/>
                  <a:gd name="T2" fmla="*/ 3 w 3"/>
                  <a:gd name="T3" fmla="*/ 1 h 4"/>
                  <a:gd name="T4" fmla="*/ 2 w 3"/>
                  <a:gd name="T5" fmla="*/ 4 h 4"/>
                  <a:gd name="T6" fmla="*/ 0 w 3"/>
                  <a:gd name="T7" fmla="*/ 2 h 4"/>
                  <a:gd name="T8" fmla="*/ 2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3" y="1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58" name="Freeform 1829"/>
              <p:cNvSpPr>
                <a:spLocks/>
              </p:cNvSpPr>
              <p:nvPr/>
            </p:nvSpPr>
            <p:spPr bwMode="auto">
              <a:xfrm>
                <a:off x="2967" y="1622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2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59" name="Rectangle 1830"/>
              <p:cNvSpPr>
                <a:spLocks noChangeArrowheads="1"/>
              </p:cNvSpPr>
              <p:nvPr/>
            </p:nvSpPr>
            <p:spPr bwMode="auto">
              <a:xfrm>
                <a:off x="2971" y="1625"/>
                <a:ext cx="2" cy="1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60" name="Freeform 1831"/>
              <p:cNvSpPr>
                <a:spLocks/>
              </p:cNvSpPr>
              <p:nvPr/>
            </p:nvSpPr>
            <p:spPr bwMode="auto">
              <a:xfrm>
                <a:off x="2970" y="1597"/>
                <a:ext cx="4" cy="2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3 w 4"/>
                  <a:gd name="T9" fmla="*/ 2 h 2"/>
                  <a:gd name="T10" fmla="*/ 1 w 4"/>
                  <a:gd name="T11" fmla="*/ 1 h 2"/>
                  <a:gd name="T12" fmla="*/ 0 w 4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61" name="Freeform 1832"/>
              <p:cNvSpPr>
                <a:spLocks/>
              </p:cNvSpPr>
              <p:nvPr/>
            </p:nvSpPr>
            <p:spPr bwMode="auto">
              <a:xfrm>
                <a:off x="2973" y="163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62" name="Freeform 1833"/>
              <p:cNvSpPr>
                <a:spLocks/>
              </p:cNvSpPr>
              <p:nvPr/>
            </p:nvSpPr>
            <p:spPr bwMode="auto">
              <a:xfrm>
                <a:off x="2973" y="163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63" name="Freeform 1834"/>
              <p:cNvSpPr>
                <a:spLocks/>
              </p:cNvSpPr>
              <p:nvPr/>
            </p:nvSpPr>
            <p:spPr bwMode="auto">
              <a:xfrm>
                <a:off x="2974" y="163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2 h 4"/>
                  <a:gd name="T4" fmla="*/ 1 w 2"/>
                  <a:gd name="T5" fmla="*/ 4 h 4"/>
                  <a:gd name="T6" fmla="*/ 0 w 2"/>
                  <a:gd name="T7" fmla="*/ 2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2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64" name="Freeform 1835"/>
              <p:cNvSpPr>
                <a:spLocks/>
              </p:cNvSpPr>
              <p:nvPr/>
            </p:nvSpPr>
            <p:spPr bwMode="auto">
              <a:xfrm>
                <a:off x="2974" y="164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65" name="Freeform 1836"/>
              <p:cNvSpPr>
                <a:spLocks/>
              </p:cNvSpPr>
              <p:nvPr/>
            </p:nvSpPr>
            <p:spPr bwMode="auto">
              <a:xfrm>
                <a:off x="2975" y="159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66" name="Freeform 1837"/>
              <p:cNvSpPr>
                <a:spLocks/>
              </p:cNvSpPr>
              <p:nvPr/>
            </p:nvSpPr>
            <p:spPr bwMode="auto">
              <a:xfrm>
                <a:off x="2979" y="163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67" name="Freeform 1838"/>
              <p:cNvSpPr>
                <a:spLocks/>
              </p:cNvSpPr>
              <p:nvPr/>
            </p:nvSpPr>
            <p:spPr bwMode="auto">
              <a:xfrm>
                <a:off x="2979" y="1615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2 w 3"/>
                  <a:gd name="T3" fmla="*/ 0 h 5"/>
                  <a:gd name="T4" fmla="*/ 3 w 3"/>
                  <a:gd name="T5" fmla="*/ 1 h 5"/>
                  <a:gd name="T6" fmla="*/ 3 w 3"/>
                  <a:gd name="T7" fmla="*/ 2 h 5"/>
                  <a:gd name="T8" fmla="*/ 2 w 3"/>
                  <a:gd name="T9" fmla="*/ 5 h 5"/>
                  <a:gd name="T10" fmla="*/ 1 w 3"/>
                  <a:gd name="T11" fmla="*/ 4 h 5"/>
                  <a:gd name="T12" fmla="*/ 2 w 3"/>
                  <a:gd name="T13" fmla="*/ 2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68" name="Freeform 1839"/>
              <p:cNvSpPr>
                <a:spLocks/>
              </p:cNvSpPr>
              <p:nvPr/>
            </p:nvSpPr>
            <p:spPr bwMode="auto">
              <a:xfrm>
                <a:off x="2980" y="1605"/>
                <a:ext cx="6" cy="5"/>
              </a:xfrm>
              <a:custGeom>
                <a:avLst/>
                <a:gdLst>
                  <a:gd name="T0" fmla="*/ 5 w 6"/>
                  <a:gd name="T1" fmla="*/ 0 h 5"/>
                  <a:gd name="T2" fmla="*/ 5 w 6"/>
                  <a:gd name="T3" fmla="*/ 2 h 5"/>
                  <a:gd name="T4" fmla="*/ 6 w 6"/>
                  <a:gd name="T5" fmla="*/ 3 h 5"/>
                  <a:gd name="T6" fmla="*/ 6 w 6"/>
                  <a:gd name="T7" fmla="*/ 5 h 5"/>
                  <a:gd name="T8" fmla="*/ 4 w 6"/>
                  <a:gd name="T9" fmla="*/ 5 h 5"/>
                  <a:gd name="T10" fmla="*/ 2 w 6"/>
                  <a:gd name="T11" fmla="*/ 4 h 5"/>
                  <a:gd name="T12" fmla="*/ 4 w 6"/>
                  <a:gd name="T13" fmla="*/ 3 h 5"/>
                  <a:gd name="T14" fmla="*/ 1 w 6"/>
                  <a:gd name="T15" fmla="*/ 4 h 5"/>
                  <a:gd name="T16" fmla="*/ 0 w 6"/>
                  <a:gd name="T17" fmla="*/ 3 h 5"/>
                  <a:gd name="T18" fmla="*/ 0 w 6"/>
                  <a:gd name="T19" fmla="*/ 2 h 5"/>
                  <a:gd name="T20" fmla="*/ 1 w 6"/>
                  <a:gd name="T21" fmla="*/ 0 h 5"/>
                  <a:gd name="T22" fmla="*/ 5 w 6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lnTo>
                      <a:pt x="5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69" name="Freeform 1840"/>
              <p:cNvSpPr>
                <a:spLocks/>
              </p:cNvSpPr>
              <p:nvPr/>
            </p:nvSpPr>
            <p:spPr bwMode="auto">
              <a:xfrm>
                <a:off x="2981" y="162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70" name="Freeform 1841"/>
              <p:cNvSpPr>
                <a:spLocks/>
              </p:cNvSpPr>
              <p:nvPr/>
            </p:nvSpPr>
            <p:spPr bwMode="auto">
              <a:xfrm>
                <a:off x="2988" y="1625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3 w 4"/>
                  <a:gd name="T3" fmla="*/ 1 h 1"/>
                  <a:gd name="T4" fmla="*/ 0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71" name="Freeform 1842"/>
              <p:cNvSpPr>
                <a:spLocks/>
              </p:cNvSpPr>
              <p:nvPr/>
            </p:nvSpPr>
            <p:spPr bwMode="auto">
              <a:xfrm>
                <a:off x="2990" y="165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72" name="Freeform 1843"/>
              <p:cNvSpPr>
                <a:spLocks/>
              </p:cNvSpPr>
              <p:nvPr/>
            </p:nvSpPr>
            <p:spPr bwMode="auto">
              <a:xfrm>
                <a:off x="2990" y="163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73" name="Freeform 1844"/>
              <p:cNvSpPr>
                <a:spLocks/>
              </p:cNvSpPr>
              <p:nvPr/>
            </p:nvSpPr>
            <p:spPr bwMode="auto">
              <a:xfrm>
                <a:off x="2991" y="1636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0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74" name="Freeform 1845"/>
              <p:cNvSpPr>
                <a:spLocks/>
              </p:cNvSpPr>
              <p:nvPr/>
            </p:nvSpPr>
            <p:spPr bwMode="auto">
              <a:xfrm>
                <a:off x="2992" y="1649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3 h 4"/>
                  <a:gd name="T4" fmla="*/ 1 w 1"/>
                  <a:gd name="T5" fmla="*/ 0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75" name="Freeform 1846"/>
              <p:cNvSpPr>
                <a:spLocks/>
              </p:cNvSpPr>
              <p:nvPr/>
            </p:nvSpPr>
            <p:spPr bwMode="auto">
              <a:xfrm>
                <a:off x="2999" y="1641"/>
                <a:ext cx="5" cy="6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2 h 6"/>
                  <a:gd name="T4" fmla="*/ 1 w 5"/>
                  <a:gd name="T5" fmla="*/ 6 h 6"/>
                  <a:gd name="T6" fmla="*/ 0 w 5"/>
                  <a:gd name="T7" fmla="*/ 4 h 6"/>
                  <a:gd name="T8" fmla="*/ 0 w 5"/>
                  <a:gd name="T9" fmla="*/ 2 h 6"/>
                  <a:gd name="T10" fmla="*/ 1 w 5"/>
                  <a:gd name="T11" fmla="*/ 1 h 6"/>
                  <a:gd name="T12" fmla="*/ 4 w 5"/>
                  <a:gd name="T13" fmla="*/ 1 h 6"/>
                  <a:gd name="T14" fmla="*/ 5 w 5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5" y="2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76" name="Rectangle 1847"/>
              <p:cNvSpPr>
                <a:spLocks noChangeArrowheads="1"/>
              </p:cNvSpPr>
              <p:nvPr/>
            </p:nvSpPr>
            <p:spPr bwMode="auto">
              <a:xfrm>
                <a:off x="2969" y="1626"/>
                <a:ext cx="1" cy="2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77" name="Freeform 1848"/>
              <p:cNvSpPr>
                <a:spLocks/>
              </p:cNvSpPr>
              <p:nvPr/>
            </p:nvSpPr>
            <p:spPr bwMode="auto">
              <a:xfrm>
                <a:off x="2953" y="162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78" name="Freeform 1849"/>
              <p:cNvSpPr>
                <a:spLocks/>
              </p:cNvSpPr>
              <p:nvPr/>
            </p:nvSpPr>
            <p:spPr bwMode="auto">
              <a:xfrm>
                <a:off x="2930" y="1617"/>
                <a:ext cx="24" cy="24"/>
              </a:xfrm>
              <a:custGeom>
                <a:avLst/>
                <a:gdLst>
                  <a:gd name="T0" fmla="*/ 23 w 24"/>
                  <a:gd name="T1" fmla="*/ 9 h 24"/>
                  <a:gd name="T2" fmla="*/ 24 w 24"/>
                  <a:gd name="T3" fmla="*/ 11 h 24"/>
                  <a:gd name="T4" fmla="*/ 23 w 24"/>
                  <a:gd name="T5" fmla="*/ 11 h 24"/>
                  <a:gd name="T6" fmla="*/ 22 w 24"/>
                  <a:gd name="T7" fmla="*/ 13 h 24"/>
                  <a:gd name="T8" fmla="*/ 20 w 24"/>
                  <a:gd name="T9" fmla="*/ 13 h 24"/>
                  <a:gd name="T10" fmla="*/ 20 w 24"/>
                  <a:gd name="T11" fmla="*/ 11 h 24"/>
                  <a:gd name="T12" fmla="*/ 17 w 24"/>
                  <a:gd name="T13" fmla="*/ 10 h 24"/>
                  <a:gd name="T14" fmla="*/ 17 w 24"/>
                  <a:gd name="T15" fmla="*/ 13 h 24"/>
                  <a:gd name="T16" fmla="*/ 18 w 24"/>
                  <a:gd name="T17" fmla="*/ 14 h 24"/>
                  <a:gd name="T18" fmla="*/ 18 w 24"/>
                  <a:gd name="T19" fmla="*/ 16 h 24"/>
                  <a:gd name="T20" fmla="*/ 20 w 24"/>
                  <a:gd name="T21" fmla="*/ 16 h 24"/>
                  <a:gd name="T22" fmla="*/ 20 w 24"/>
                  <a:gd name="T23" fmla="*/ 19 h 24"/>
                  <a:gd name="T24" fmla="*/ 21 w 24"/>
                  <a:gd name="T25" fmla="*/ 20 h 24"/>
                  <a:gd name="T26" fmla="*/ 20 w 24"/>
                  <a:gd name="T27" fmla="*/ 22 h 24"/>
                  <a:gd name="T28" fmla="*/ 21 w 24"/>
                  <a:gd name="T29" fmla="*/ 24 h 24"/>
                  <a:gd name="T30" fmla="*/ 17 w 24"/>
                  <a:gd name="T31" fmla="*/ 20 h 24"/>
                  <a:gd name="T32" fmla="*/ 15 w 24"/>
                  <a:gd name="T33" fmla="*/ 20 h 24"/>
                  <a:gd name="T34" fmla="*/ 15 w 24"/>
                  <a:gd name="T35" fmla="*/ 21 h 24"/>
                  <a:gd name="T36" fmla="*/ 14 w 24"/>
                  <a:gd name="T37" fmla="*/ 22 h 24"/>
                  <a:gd name="T38" fmla="*/ 12 w 24"/>
                  <a:gd name="T39" fmla="*/ 21 h 24"/>
                  <a:gd name="T40" fmla="*/ 12 w 24"/>
                  <a:gd name="T41" fmla="*/ 20 h 24"/>
                  <a:gd name="T42" fmla="*/ 11 w 24"/>
                  <a:gd name="T43" fmla="*/ 19 h 24"/>
                  <a:gd name="T44" fmla="*/ 10 w 24"/>
                  <a:gd name="T45" fmla="*/ 16 h 24"/>
                  <a:gd name="T46" fmla="*/ 9 w 24"/>
                  <a:gd name="T47" fmla="*/ 16 h 24"/>
                  <a:gd name="T48" fmla="*/ 9 w 24"/>
                  <a:gd name="T49" fmla="*/ 19 h 24"/>
                  <a:gd name="T50" fmla="*/ 6 w 24"/>
                  <a:gd name="T51" fmla="*/ 20 h 24"/>
                  <a:gd name="T52" fmla="*/ 6 w 24"/>
                  <a:gd name="T53" fmla="*/ 18 h 24"/>
                  <a:gd name="T54" fmla="*/ 5 w 24"/>
                  <a:gd name="T55" fmla="*/ 16 h 24"/>
                  <a:gd name="T56" fmla="*/ 5 w 24"/>
                  <a:gd name="T57" fmla="*/ 14 h 24"/>
                  <a:gd name="T58" fmla="*/ 6 w 24"/>
                  <a:gd name="T59" fmla="*/ 13 h 24"/>
                  <a:gd name="T60" fmla="*/ 5 w 24"/>
                  <a:gd name="T61" fmla="*/ 13 h 24"/>
                  <a:gd name="T62" fmla="*/ 5 w 24"/>
                  <a:gd name="T63" fmla="*/ 10 h 24"/>
                  <a:gd name="T64" fmla="*/ 3 w 24"/>
                  <a:gd name="T65" fmla="*/ 9 h 24"/>
                  <a:gd name="T66" fmla="*/ 0 w 24"/>
                  <a:gd name="T67" fmla="*/ 7 h 24"/>
                  <a:gd name="T68" fmla="*/ 4 w 24"/>
                  <a:gd name="T69" fmla="*/ 3 h 24"/>
                  <a:gd name="T70" fmla="*/ 6 w 24"/>
                  <a:gd name="T71" fmla="*/ 3 h 24"/>
                  <a:gd name="T72" fmla="*/ 8 w 24"/>
                  <a:gd name="T73" fmla="*/ 0 h 24"/>
                  <a:gd name="T74" fmla="*/ 9 w 24"/>
                  <a:gd name="T75" fmla="*/ 0 h 24"/>
                  <a:gd name="T76" fmla="*/ 10 w 24"/>
                  <a:gd name="T77" fmla="*/ 2 h 24"/>
                  <a:gd name="T78" fmla="*/ 15 w 24"/>
                  <a:gd name="T79" fmla="*/ 4 h 24"/>
                  <a:gd name="T80" fmla="*/ 16 w 24"/>
                  <a:gd name="T81" fmla="*/ 4 h 24"/>
                  <a:gd name="T82" fmla="*/ 18 w 24"/>
                  <a:gd name="T83" fmla="*/ 5 h 24"/>
                  <a:gd name="T84" fmla="*/ 21 w 24"/>
                  <a:gd name="T85" fmla="*/ 8 h 24"/>
                  <a:gd name="T86" fmla="*/ 21 w 24"/>
                  <a:gd name="T87" fmla="*/ 10 h 24"/>
                  <a:gd name="T88" fmla="*/ 23 w 24"/>
                  <a:gd name="T8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" h="24">
                    <a:moveTo>
                      <a:pt x="23" y="9"/>
                    </a:moveTo>
                    <a:lnTo>
                      <a:pt x="24" y="11"/>
                    </a:lnTo>
                    <a:lnTo>
                      <a:pt x="23" y="11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21" y="20"/>
                    </a:lnTo>
                    <a:lnTo>
                      <a:pt x="20" y="22"/>
                    </a:lnTo>
                    <a:lnTo>
                      <a:pt x="21" y="24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4" y="22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1" y="19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3" y="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79" name="Freeform 1850"/>
              <p:cNvSpPr>
                <a:spLocks/>
              </p:cNvSpPr>
              <p:nvPr/>
            </p:nvSpPr>
            <p:spPr bwMode="auto">
              <a:xfrm>
                <a:off x="2956" y="1650"/>
                <a:ext cx="28" cy="9"/>
              </a:xfrm>
              <a:custGeom>
                <a:avLst/>
                <a:gdLst>
                  <a:gd name="T0" fmla="*/ 5 w 28"/>
                  <a:gd name="T1" fmla="*/ 5 h 9"/>
                  <a:gd name="T2" fmla="*/ 0 w 28"/>
                  <a:gd name="T3" fmla="*/ 5 h 9"/>
                  <a:gd name="T4" fmla="*/ 0 w 28"/>
                  <a:gd name="T5" fmla="*/ 0 h 9"/>
                  <a:gd name="T6" fmla="*/ 1 w 28"/>
                  <a:gd name="T7" fmla="*/ 0 h 9"/>
                  <a:gd name="T8" fmla="*/ 2 w 28"/>
                  <a:gd name="T9" fmla="*/ 2 h 9"/>
                  <a:gd name="T10" fmla="*/ 3 w 28"/>
                  <a:gd name="T11" fmla="*/ 2 h 9"/>
                  <a:gd name="T12" fmla="*/ 6 w 28"/>
                  <a:gd name="T13" fmla="*/ 0 h 9"/>
                  <a:gd name="T14" fmla="*/ 6 w 28"/>
                  <a:gd name="T15" fmla="*/ 3 h 9"/>
                  <a:gd name="T16" fmla="*/ 7 w 28"/>
                  <a:gd name="T17" fmla="*/ 4 h 9"/>
                  <a:gd name="T18" fmla="*/ 9 w 28"/>
                  <a:gd name="T19" fmla="*/ 4 h 9"/>
                  <a:gd name="T20" fmla="*/ 11 w 28"/>
                  <a:gd name="T21" fmla="*/ 3 h 9"/>
                  <a:gd name="T22" fmla="*/ 13 w 28"/>
                  <a:gd name="T23" fmla="*/ 3 h 9"/>
                  <a:gd name="T24" fmla="*/ 15 w 28"/>
                  <a:gd name="T25" fmla="*/ 4 h 9"/>
                  <a:gd name="T26" fmla="*/ 21 w 28"/>
                  <a:gd name="T27" fmla="*/ 4 h 9"/>
                  <a:gd name="T28" fmla="*/ 21 w 28"/>
                  <a:gd name="T29" fmla="*/ 5 h 9"/>
                  <a:gd name="T30" fmla="*/ 24 w 28"/>
                  <a:gd name="T31" fmla="*/ 6 h 9"/>
                  <a:gd name="T32" fmla="*/ 25 w 28"/>
                  <a:gd name="T33" fmla="*/ 5 h 9"/>
                  <a:gd name="T34" fmla="*/ 28 w 28"/>
                  <a:gd name="T35" fmla="*/ 5 h 9"/>
                  <a:gd name="T36" fmla="*/ 28 w 28"/>
                  <a:gd name="T37" fmla="*/ 6 h 9"/>
                  <a:gd name="T38" fmla="*/ 26 w 28"/>
                  <a:gd name="T39" fmla="*/ 8 h 9"/>
                  <a:gd name="T40" fmla="*/ 18 w 28"/>
                  <a:gd name="T41" fmla="*/ 8 h 9"/>
                  <a:gd name="T42" fmla="*/ 17 w 28"/>
                  <a:gd name="T43" fmla="*/ 9 h 9"/>
                  <a:gd name="T44" fmla="*/ 13 w 28"/>
                  <a:gd name="T45" fmla="*/ 9 h 9"/>
                  <a:gd name="T46" fmla="*/ 12 w 28"/>
                  <a:gd name="T47" fmla="*/ 6 h 9"/>
                  <a:gd name="T48" fmla="*/ 9 w 28"/>
                  <a:gd name="T49" fmla="*/ 6 h 9"/>
                  <a:gd name="T50" fmla="*/ 7 w 28"/>
                  <a:gd name="T51" fmla="*/ 5 h 9"/>
                  <a:gd name="T52" fmla="*/ 5 w 28"/>
                  <a:gd name="T5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" h="9">
                    <a:moveTo>
                      <a:pt x="5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4"/>
                    </a:lnTo>
                    <a:lnTo>
                      <a:pt x="21" y="4"/>
                    </a:lnTo>
                    <a:lnTo>
                      <a:pt x="21" y="5"/>
                    </a:lnTo>
                    <a:lnTo>
                      <a:pt x="24" y="6"/>
                    </a:lnTo>
                    <a:lnTo>
                      <a:pt x="25" y="5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3" y="9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5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80" name="Freeform 1851"/>
              <p:cNvSpPr>
                <a:spLocks/>
              </p:cNvSpPr>
              <p:nvPr/>
            </p:nvSpPr>
            <p:spPr bwMode="auto">
              <a:xfrm>
                <a:off x="2918" y="1575"/>
                <a:ext cx="69" cy="51"/>
              </a:xfrm>
              <a:custGeom>
                <a:avLst/>
                <a:gdLst>
                  <a:gd name="T0" fmla="*/ 38 w 69"/>
                  <a:gd name="T1" fmla="*/ 47 h 51"/>
                  <a:gd name="T2" fmla="*/ 30 w 69"/>
                  <a:gd name="T3" fmla="*/ 47 h 51"/>
                  <a:gd name="T4" fmla="*/ 30 w 69"/>
                  <a:gd name="T5" fmla="*/ 44 h 51"/>
                  <a:gd name="T6" fmla="*/ 27 w 69"/>
                  <a:gd name="T7" fmla="*/ 42 h 51"/>
                  <a:gd name="T8" fmla="*/ 22 w 69"/>
                  <a:gd name="T9" fmla="*/ 42 h 51"/>
                  <a:gd name="T10" fmla="*/ 17 w 69"/>
                  <a:gd name="T11" fmla="*/ 42 h 51"/>
                  <a:gd name="T12" fmla="*/ 12 w 69"/>
                  <a:gd name="T13" fmla="*/ 42 h 51"/>
                  <a:gd name="T14" fmla="*/ 10 w 69"/>
                  <a:gd name="T15" fmla="*/ 39 h 51"/>
                  <a:gd name="T16" fmla="*/ 12 w 69"/>
                  <a:gd name="T17" fmla="*/ 35 h 51"/>
                  <a:gd name="T18" fmla="*/ 9 w 69"/>
                  <a:gd name="T19" fmla="*/ 33 h 51"/>
                  <a:gd name="T20" fmla="*/ 7 w 69"/>
                  <a:gd name="T21" fmla="*/ 34 h 51"/>
                  <a:gd name="T22" fmla="*/ 3 w 69"/>
                  <a:gd name="T23" fmla="*/ 29 h 51"/>
                  <a:gd name="T24" fmla="*/ 0 w 69"/>
                  <a:gd name="T25" fmla="*/ 25 h 51"/>
                  <a:gd name="T26" fmla="*/ 4 w 69"/>
                  <a:gd name="T27" fmla="*/ 23 h 51"/>
                  <a:gd name="T28" fmla="*/ 7 w 69"/>
                  <a:gd name="T29" fmla="*/ 19 h 51"/>
                  <a:gd name="T30" fmla="*/ 10 w 69"/>
                  <a:gd name="T31" fmla="*/ 17 h 51"/>
                  <a:gd name="T32" fmla="*/ 12 w 69"/>
                  <a:gd name="T33" fmla="*/ 12 h 51"/>
                  <a:gd name="T34" fmla="*/ 20 w 69"/>
                  <a:gd name="T35" fmla="*/ 8 h 51"/>
                  <a:gd name="T36" fmla="*/ 24 w 69"/>
                  <a:gd name="T37" fmla="*/ 8 h 51"/>
                  <a:gd name="T38" fmla="*/ 32 w 69"/>
                  <a:gd name="T39" fmla="*/ 6 h 51"/>
                  <a:gd name="T40" fmla="*/ 43 w 69"/>
                  <a:gd name="T41" fmla="*/ 2 h 51"/>
                  <a:gd name="T42" fmla="*/ 50 w 69"/>
                  <a:gd name="T43" fmla="*/ 5 h 51"/>
                  <a:gd name="T44" fmla="*/ 53 w 69"/>
                  <a:gd name="T45" fmla="*/ 6 h 51"/>
                  <a:gd name="T46" fmla="*/ 58 w 69"/>
                  <a:gd name="T47" fmla="*/ 6 h 51"/>
                  <a:gd name="T48" fmla="*/ 64 w 69"/>
                  <a:gd name="T49" fmla="*/ 0 h 51"/>
                  <a:gd name="T50" fmla="*/ 69 w 69"/>
                  <a:gd name="T51" fmla="*/ 6 h 51"/>
                  <a:gd name="T52" fmla="*/ 67 w 69"/>
                  <a:gd name="T53" fmla="*/ 10 h 51"/>
                  <a:gd name="T54" fmla="*/ 58 w 69"/>
                  <a:gd name="T55" fmla="*/ 12 h 51"/>
                  <a:gd name="T56" fmla="*/ 53 w 69"/>
                  <a:gd name="T57" fmla="*/ 10 h 51"/>
                  <a:gd name="T58" fmla="*/ 49 w 69"/>
                  <a:gd name="T59" fmla="*/ 11 h 51"/>
                  <a:gd name="T60" fmla="*/ 41 w 69"/>
                  <a:gd name="T61" fmla="*/ 13 h 51"/>
                  <a:gd name="T62" fmla="*/ 39 w 69"/>
                  <a:gd name="T63" fmla="*/ 14 h 51"/>
                  <a:gd name="T64" fmla="*/ 43 w 69"/>
                  <a:gd name="T65" fmla="*/ 17 h 51"/>
                  <a:gd name="T66" fmla="*/ 39 w 69"/>
                  <a:gd name="T67" fmla="*/ 18 h 51"/>
                  <a:gd name="T68" fmla="*/ 41 w 69"/>
                  <a:gd name="T69" fmla="*/ 23 h 51"/>
                  <a:gd name="T70" fmla="*/ 35 w 69"/>
                  <a:gd name="T71" fmla="*/ 21 h 51"/>
                  <a:gd name="T72" fmla="*/ 36 w 69"/>
                  <a:gd name="T73" fmla="*/ 23 h 51"/>
                  <a:gd name="T74" fmla="*/ 33 w 69"/>
                  <a:gd name="T75" fmla="*/ 19 h 51"/>
                  <a:gd name="T76" fmla="*/ 29 w 69"/>
                  <a:gd name="T77" fmla="*/ 16 h 51"/>
                  <a:gd name="T78" fmla="*/ 27 w 69"/>
                  <a:gd name="T79" fmla="*/ 19 h 51"/>
                  <a:gd name="T80" fmla="*/ 30 w 69"/>
                  <a:gd name="T81" fmla="*/ 27 h 51"/>
                  <a:gd name="T82" fmla="*/ 34 w 69"/>
                  <a:gd name="T83" fmla="*/ 33 h 51"/>
                  <a:gd name="T84" fmla="*/ 33 w 69"/>
                  <a:gd name="T85" fmla="*/ 30 h 51"/>
                  <a:gd name="T86" fmla="*/ 32 w 69"/>
                  <a:gd name="T87" fmla="*/ 34 h 51"/>
                  <a:gd name="T88" fmla="*/ 29 w 69"/>
                  <a:gd name="T89" fmla="*/ 38 h 51"/>
                  <a:gd name="T90" fmla="*/ 35 w 69"/>
                  <a:gd name="T91" fmla="*/ 39 h 51"/>
                  <a:gd name="T92" fmla="*/ 38 w 69"/>
                  <a:gd name="T93" fmla="*/ 42 h 51"/>
                  <a:gd name="T94" fmla="*/ 41 w 69"/>
                  <a:gd name="T95" fmla="*/ 46 h 51"/>
                  <a:gd name="T96" fmla="*/ 41 w 69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9" h="51">
                    <a:moveTo>
                      <a:pt x="40" y="49"/>
                    </a:moveTo>
                    <a:lnTo>
                      <a:pt x="39" y="47"/>
                    </a:lnTo>
                    <a:lnTo>
                      <a:pt x="38" y="47"/>
                    </a:lnTo>
                    <a:lnTo>
                      <a:pt x="38" y="46"/>
                    </a:lnTo>
                    <a:lnTo>
                      <a:pt x="35" y="47"/>
                    </a:lnTo>
                    <a:lnTo>
                      <a:pt x="30" y="47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6" y="41"/>
                    </a:lnTo>
                    <a:lnTo>
                      <a:pt x="24" y="42"/>
                    </a:lnTo>
                    <a:lnTo>
                      <a:pt x="22" y="42"/>
                    </a:lnTo>
                    <a:lnTo>
                      <a:pt x="21" y="41"/>
                    </a:lnTo>
                    <a:lnTo>
                      <a:pt x="20" y="42"/>
                    </a:lnTo>
                    <a:lnTo>
                      <a:pt x="17" y="42"/>
                    </a:lnTo>
                    <a:lnTo>
                      <a:pt x="16" y="44"/>
                    </a:lnTo>
                    <a:lnTo>
                      <a:pt x="15" y="41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0" y="39"/>
                    </a:lnTo>
                    <a:lnTo>
                      <a:pt x="7" y="38"/>
                    </a:lnTo>
                    <a:lnTo>
                      <a:pt x="7" y="35"/>
                    </a:lnTo>
                    <a:lnTo>
                      <a:pt x="12" y="35"/>
                    </a:lnTo>
                    <a:lnTo>
                      <a:pt x="11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4"/>
                    </a:lnTo>
                    <a:lnTo>
                      <a:pt x="7" y="35"/>
                    </a:lnTo>
                    <a:lnTo>
                      <a:pt x="7" y="34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3" y="27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7" y="19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4" y="11"/>
                    </a:lnTo>
                    <a:lnTo>
                      <a:pt x="18" y="11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7" y="8"/>
                    </a:lnTo>
                    <a:lnTo>
                      <a:pt x="29" y="6"/>
                    </a:lnTo>
                    <a:lnTo>
                      <a:pt x="32" y="6"/>
                    </a:lnTo>
                    <a:lnTo>
                      <a:pt x="34" y="5"/>
                    </a:lnTo>
                    <a:lnTo>
                      <a:pt x="41" y="5"/>
                    </a:lnTo>
                    <a:lnTo>
                      <a:pt x="43" y="2"/>
                    </a:lnTo>
                    <a:lnTo>
                      <a:pt x="47" y="2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0" y="6"/>
                    </a:lnTo>
                    <a:lnTo>
                      <a:pt x="52" y="5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6" y="7"/>
                    </a:lnTo>
                    <a:lnTo>
                      <a:pt x="58" y="6"/>
                    </a:lnTo>
                    <a:lnTo>
                      <a:pt x="63" y="6"/>
                    </a:lnTo>
                    <a:lnTo>
                      <a:pt x="64" y="5"/>
                    </a:lnTo>
                    <a:lnTo>
                      <a:pt x="64" y="0"/>
                    </a:lnTo>
                    <a:lnTo>
                      <a:pt x="67" y="1"/>
                    </a:lnTo>
                    <a:lnTo>
                      <a:pt x="69" y="3"/>
                    </a:lnTo>
                    <a:lnTo>
                      <a:pt x="69" y="6"/>
                    </a:lnTo>
                    <a:lnTo>
                      <a:pt x="68" y="6"/>
                    </a:lnTo>
                    <a:lnTo>
                      <a:pt x="66" y="7"/>
                    </a:lnTo>
                    <a:lnTo>
                      <a:pt x="67" y="10"/>
                    </a:lnTo>
                    <a:lnTo>
                      <a:pt x="63" y="13"/>
                    </a:lnTo>
                    <a:lnTo>
                      <a:pt x="62" y="12"/>
                    </a:lnTo>
                    <a:lnTo>
                      <a:pt x="58" y="12"/>
                    </a:lnTo>
                    <a:lnTo>
                      <a:pt x="57" y="11"/>
                    </a:lnTo>
                    <a:lnTo>
                      <a:pt x="55" y="11"/>
                    </a:lnTo>
                    <a:lnTo>
                      <a:pt x="53" y="10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49" y="11"/>
                    </a:lnTo>
                    <a:lnTo>
                      <a:pt x="46" y="11"/>
                    </a:lnTo>
                    <a:lnTo>
                      <a:pt x="44" y="13"/>
                    </a:lnTo>
                    <a:lnTo>
                      <a:pt x="41" y="13"/>
                    </a:lnTo>
                    <a:lnTo>
                      <a:pt x="40" y="12"/>
                    </a:lnTo>
                    <a:lnTo>
                      <a:pt x="39" y="13"/>
                    </a:lnTo>
                    <a:lnTo>
                      <a:pt x="39" y="14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3" y="17"/>
                    </a:lnTo>
                    <a:lnTo>
                      <a:pt x="45" y="19"/>
                    </a:lnTo>
                    <a:lnTo>
                      <a:pt x="44" y="18"/>
                    </a:lnTo>
                    <a:lnTo>
                      <a:pt x="39" y="18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1" y="23"/>
                    </a:lnTo>
                    <a:lnTo>
                      <a:pt x="38" y="19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8" y="22"/>
                    </a:lnTo>
                    <a:lnTo>
                      <a:pt x="39" y="23"/>
                    </a:lnTo>
                    <a:lnTo>
                      <a:pt x="36" y="23"/>
                    </a:lnTo>
                    <a:lnTo>
                      <a:pt x="35" y="22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0" y="17"/>
                    </a:lnTo>
                    <a:lnTo>
                      <a:pt x="30" y="14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7" y="22"/>
                    </a:lnTo>
                    <a:lnTo>
                      <a:pt x="30" y="25"/>
                    </a:lnTo>
                    <a:lnTo>
                      <a:pt x="30" y="27"/>
                    </a:lnTo>
                    <a:lnTo>
                      <a:pt x="33" y="29"/>
                    </a:lnTo>
                    <a:lnTo>
                      <a:pt x="34" y="32"/>
                    </a:lnTo>
                    <a:lnTo>
                      <a:pt x="34" y="33"/>
                    </a:lnTo>
                    <a:lnTo>
                      <a:pt x="32" y="34"/>
                    </a:lnTo>
                    <a:lnTo>
                      <a:pt x="34" y="33"/>
                    </a:lnTo>
                    <a:lnTo>
                      <a:pt x="33" y="30"/>
                    </a:lnTo>
                    <a:lnTo>
                      <a:pt x="30" y="30"/>
                    </a:lnTo>
                    <a:lnTo>
                      <a:pt x="29" y="32"/>
                    </a:lnTo>
                    <a:lnTo>
                      <a:pt x="32" y="34"/>
                    </a:lnTo>
                    <a:lnTo>
                      <a:pt x="30" y="35"/>
                    </a:lnTo>
                    <a:lnTo>
                      <a:pt x="28" y="36"/>
                    </a:lnTo>
                    <a:lnTo>
                      <a:pt x="29" y="38"/>
                    </a:lnTo>
                    <a:lnTo>
                      <a:pt x="32" y="38"/>
                    </a:lnTo>
                    <a:lnTo>
                      <a:pt x="33" y="39"/>
                    </a:lnTo>
                    <a:lnTo>
                      <a:pt x="35" y="39"/>
                    </a:lnTo>
                    <a:lnTo>
                      <a:pt x="35" y="40"/>
                    </a:lnTo>
                    <a:lnTo>
                      <a:pt x="38" y="41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43" y="44"/>
                    </a:lnTo>
                    <a:lnTo>
                      <a:pt x="41" y="46"/>
                    </a:lnTo>
                    <a:lnTo>
                      <a:pt x="43" y="47"/>
                    </a:lnTo>
                    <a:lnTo>
                      <a:pt x="43" y="50"/>
                    </a:lnTo>
                    <a:lnTo>
                      <a:pt x="41" y="51"/>
                    </a:lnTo>
                    <a:lnTo>
                      <a:pt x="40" y="50"/>
                    </a:lnTo>
                    <a:lnTo>
                      <a:pt x="40" y="4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81" name="Freeform 1852"/>
              <p:cNvSpPr>
                <a:spLocks/>
              </p:cNvSpPr>
              <p:nvPr/>
            </p:nvSpPr>
            <p:spPr bwMode="auto">
              <a:xfrm>
                <a:off x="4458" y="1949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82" name="Line 1853"/>
              <p:cNvSpPr>
                <a:spLocks noChangeShapeType="1"/>
              </p:cNvSpPr>
              <p:nvPr/>
            </p:nvSpPr>
            <p:spPr bwMode="auto">
              <a:xfrm>
                <a:off x="4494" y="196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83" name="Freeform 1854"/>
              <p:cNvSpPr>
                <a:spLocks/>
              </p:cNvSpPr>
              <p:nvPr/>
            </p:nvSpPr>
            <p:spPr bwMode="auto">
              <a:xfrm>
                <a:off x="4470" y="196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84" name="Freeform 1855"/>
              <p:cNvSpPr>
                <a:spLocks/>
              </p:cNvSpPr>
              <p:nvPr/>
            </p:nvSpPr>
            <p:spPr bwMode="auto">
              <a:xfrm>
                <a:off x="4484" y="193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85" name="Line 1856"/>
              <p:cNvSpPr>
                <a:spLocks noChangeShapeType="1"/>
              </p:cNvSpPr>
              <p:nvPr/>
            </p:nvSpPr>
            <p:spPr bwMode="auto">
              <a:xfrm>
                <a:off x="4445" y="1948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86" name="Line 1857"/>
              <p:cNvSpPr>
                <a:spLocks noChangeShapeType="1"/>
              </p:cNvSpPr>
              <p:nvPr/>
            </p:nvSpPr>
            <p:spPr bwMode="auto">
              <a:xfrm>
                <a:off x="4439" y="192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87" name="Freeform 1858"/>
              <p:cNvSpPr>
                <a:spLocks/>
              </p:cNvSpPr>
              <p:nvPr/>
            </p:nvSpPr>
            <p:spPr bwMode="auto">
              <a:xfrm>
                <a:off x="4475" y="193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88" name="Line 1859"/>
              <p:cNvSpPr>
                <a:spLocks noChangeShapeType="1"/>
              </p:cNvSpPr>
              <p:nvPr/>
            </p:nvSpPr>
            <p:spPr bwMode="auto">
              <a:xfrm>
                <a:off x="4496" y="195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89" name="Line 1860"/>
              <p:cNvSpPr>
                <a:spLocks noChangeShapeType="1"/>
              </p:cNvSpPr>
              <p:nvPr/>
            </p:nvSpPr>
            <p:spPr bwMode="auto">
              <a:xfrm>
                <a:off x="4492" y="193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90" name="Freeform 1861"/>
              <p:cNvSpPr>
                <a:spLocks/>
              </p:cNvSpPr>
              <p:nvPr/>
            </p:nvSpPr>
            <p:spPr bwMode="auto">
              <a:xfrm>
                <a:off x="4500" y="197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91" name="Freeform 1862"/>
              <p:cNvSpPr>
                <a:spLocks/>
              </p:cNvSpPr>
              <p:nvPr/>
            </p:nvSpPr>
            <p:spPr bwMode="auto">
              <a:xfrm>
                <a:off x="4464" y="198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92" name="Line 1863"/>
              <p:cNvSpPr>
                <a:spLocks noChangeShapeType="1"/>
              </p:cNvSpPr>
              <p:nvPr/>
            </p:nvSpPr>
            <p:spPr bwMode="auto">
              <a:xfrm>
                <a:off x="4439" y="1948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93" name="Line 1864"/>
              <p:cNvSpPr>
                <a:spLocks noChangeShapeType="1"/>
              </p:cNvSpPr>
              <p:nvPr/>
            </p:nvSpPr>
            <p:spPr bwMode="auto">
              <a:xfrm>
                <a:off x="4441" y="193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94" name="Line 1865"/>
              <p:cNvSpPr>
                <a:spLocks noChangeShapeType="1"/>
              </p:cNvSpPr>
              <p:nvPr/>
            </p:nvSpPr>
            <p:spPr bwMode="auto">
              <a:xfrm>
                <a:off x="4486" y="194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95" name="Line 1866"/>
              <p:cNvSpPr>
                <a:spLocks noChangeShapeType="1"/>
              </p:cNvSpPr>
              <p:nvPr/>
            </p:nvSpPr>
            <p:spPr bwMode="auto">
              <a:xfrm>
                <a:off x="4465" y="1959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96" name="Line 1867"/>
              <p:cNvSpPr>
                <a:spLocks noChangeShapeType="1"/>
              </p:cNvSpPr>
              <p:nvPr/>
            </p:nvSpPr>
            <p:spPr bwMode="auto">
              <a:xfrm>
                <a:off x="4439" y="1923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97" name="Line 1868"/>
              <p:cNvSpPr>
                <a:spLocks noChangeShapeType="1"/>
              </p:cNvSpPr>
              <p:nvPr/>
            </p:nvSpPr>
            <p:spPr bwMode="auto">
              <a:xfrm>
                <a:off x="4451" y="1923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98" name="Line 1869"/>
              <p:cNvSpPr>
                <a:spLocks noChangeShapeType="1"/>
              </p:cNvSpPr>
              <p:nvPr/>
            </p:nvSpPr>
            <p:spPr bwMode="auto">
              <a:xfrm>
                <a:off x="4482" y="192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99" name="Freeform 1870"/>
              <p:cNvSpPr>
                <a:spLocks/>
              </p:cNvSpPr>
              <p:nvPr/>
            </p:nvSpPr>
            <p:spPr bwMode="auto">
              <a:xfrm>
                <a:off x="4459" y="194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00" name="Line 1871"/>
              <p:cNvSpPr>
                <a:spLocks noChangeShapeType="1"/>
              </p:cNvSpPr>
              <p:nvPr/>
            </p:nvSpPr>
            <p:spPr bwMode="auto">
              <a:xfrm>
                <a:off x="4504" y="1978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01" name="Freeform 1872"/>
              <p:cNvSpPr>
                <a:spLocks/>
              </p:cNvSpPr>
              <p:nvPr/>
            </p:nvSpPr>
            <p:spPr bwMode="auto">
              <a:xfrm>
                <a:off x="4479" y="198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02" name="Freeform 1873"/>
              <p:cNvSpPr>
                <a:spLocks/>
              </p:cNvSpPr>
              <p:nvPr/>
            </p:nvSpPr>
            <p:spPr bwMode="auto">
              <a:xfrm>
                <a:off x="4469" y="199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03" name="Line 1874"/>
              <p:cNvSpPr>
                <a:spLocks noChangeShapeType="1"/>
              </p:cNvSpPr>
              <p:nvPr/>
            </p:nvSpPr>
            <p:spPr bwMode="auto">
              <a:xfrm>
                <a:off x="4474" y="198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04" name="Freeform 1875"/>
              <p:cNvSpPr>
                <a:spLocks/>
              </p:cNvSpPr>
              <p:nvPr/>
            </p:nvSpPr>
            <p:spPr bwMode="auto">
              <a:xfrm>
                <a:off x="4496" y="195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05" name="Freeform 1876"/>
              <p:cNvSpPr>
                <a:spLocks/>
              </p:cNvSpPr>
              <p:nvPr/>
            </p:nvSpPr>
            <p:spPr bwMode="auto">
              <a:xfrm>
                <a:off x="4475" y="193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06" name="Line 1877"/>
              <p:cNvSpPr>
                <a:spLocks noChangeShapeType="1"/>
              </p:cNvSpPr>
              <p:nvPr/>
            </p:nvSpPr>
            <p:spPr bwMode="auto">
              <a:xfrm>
                <a:off x="4502" y="197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07" name="Line 1878"/>
              <p:cNvSpPr>
                <a:spLocks noChangeShapeType="1"/>
              </p:cNvSpPr>
              <p:nvPr/>
            </p:nvSpPr>
            <p:spPr bwMode="auto">
              <a:xfrm>
                <a:off x="4502" y="197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08" name="Freeform 1879"/>
              <p:cNvSpPr>
                <a:spLocks/>
              </p:cNvSpPr>
              <p:nvPr/>
            </p:nvSpPr>
            <p:spPr bwMode="auto">
              <a:xfrm>
                <a:off x="4479" y="197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09" name="Line 1880"/>
              <p:cNvSpPr>
                <a:spLocks noChangeShapeType="1"/>
              </p:cNvSpPr>
              <p:nvPr/>
            </p:nvSpPr>
            <p:spPr bwMode="auto">
              <a:xfrm>
                <a:off x="4479" y="197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10" name="Line 1881"/>
              <p:cNvSpPr>
                <a:spLocks noChangeShapeType="1"/>
              </p:cNvSpPr>
              <p:nvPr/>
            </p:nvSpPr>
            <p:spPr bwMode="auto">
              <a:xfrm>
                <a:off x="4480" y="1979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11" name="Freeform 1882"/>
              <p:cNvSpPr>
                <a:spLocks/>
              </p:cNvSpPr>
              <p:nvPr/>
            </p:nvSpPr>
            <p:spPr bwMode="auto">
              <a:xfrm>
                <a:off x="4480" y="197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12" name="Line 1883"/>
              <p:cNvSpPr>
                <a:spLocks noChangeShapeType="1"/>
              </p:cNvSpPr>
              <p:nvPr/>
            </p:nvSpPr>
            <p:spPr bwMode="auto">
              <a:xfrm>
                <a:off x="4479" y="197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13" name="Line 1884"/>
              <p:cNvSpPr>
                <a:spLocks noChangeShapeType="1"/>
              </p:cNvSpPr>
              <p:nvPr/>
            </p:nvSpPr>
            <p:spPr bwMode="auto">
              <a:xfrm>
                <a:off x="4477" y="197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14" name="Freeform 1885"/>
              <p:cNvSpPr>
                <a:spLocks/>
              </p:cNvSpPr>
              <p:nvPr/>
            </p:nvSpPr>
            <p:spPr bwMode="auto">
              <a:xfrm>
                <a:off x="4492" y="196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15" name="Freeform 1886"/>
              <p:cNvSpPr>
                <a:spLocks/>
              </p:cNvSpPr>
              <p:nvPr/>
            </p:nvSpPr>
            <p:spPr bwMode="auto">
              <a:xfrm>
                <a:off x="4462" y="195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16" name="Line 1887"/>
              <p:cNvSpPr>
                <a:spLocks noChangeShapeType="1"/>
              </p:cNvSpPr>
              <p:nvPr/>
            </p:nvSpPr>
            <p:spPr bwMode="auto">
              <a:xfrm>
                <a:off x="4470" y="1965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17" name="Line 1888"/>
              <p:cNvSpPr>
                <a:spLocks noChangeShapeType="1"/>
              </p:cNvSpPr>
              <p:nvPr/>
            </p:nvSpPr>
            <p:spPr bwMode="auto">
              <a:xfrm>
                <a:off x="4473" y="196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18" name="Line 1889"/>
              <p:cNvSpPr>
                <a:spLocks noChangeShapeType="1"/>
              </p:cNvSpPr>
              <p:nvPr/>
            </p:nvSpPr>
            <p:spPr bwMode="auto">
              <a:xfrm>
                <a:off x="4470" y="196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19" name="Freeform 1890"/>
              <p:cNvSpPr>
                <a:spLocks/>
              </p:cNvSpPr>
              <p:nvPr/>
            </p:nvSpPr>
            <p:spPr bwMode="auto">
              <a:xfrm>
                <a:off x="4464" y="19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20" name="Freeform 1891"/>
              <p:cNvSpPr>
                <a:spLocks/>
              </p:cNvSpPr>
              <p:nvPr/>
            </p:nvSpPr>
            <p:spPr bwMode="auto">
              <a:xfrm>
                <a:off x="4464" y="196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21" name="Line 1892"/>
              <p:cNvSpPr>
                <a:spLocks noChangeShapeType="1"/>
              </p:cNvSpPr>
              <p:nvPr/>
            </p:nvSpPr>
            <p:spPr bwMode="auto">
              <a:xfrm>
                <a:off x="4457" y="195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22" name="Freeform 1893"/>
              <p:cNvSpPr>
                <a:spLocks/>
              </p:cNvSpPr>
              <p:nvPr/>
            </p:nvSpPr>
            <p:spPr bwMode="auto">
              <a:xfrm>
                <a:off x="4499" y="196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23" name="Line 1894"/>
              <p:cNvSpPr>
                <a:spLocks noChangeShapeType="1"/>
              </p:cNvSpPr>
              <p:nvPr/>
            </p:nvSpPr>
            <p:spPr bwMode="auto">
              <a:xfrm>
                <a:off x="4500" y="196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24" name="Line 1895"/>
              <p:cNvSpPr>
                <a:spLocks noChangeShapeType="1"/>
              </p:cNvSpPr>
              <p:nvPr/>
            </p:nvSpPr>
            <p:spPr bwMode="auto">
              <a:xfrm>
                <a:off x="4499" y="196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25" name="Line 1896"/>
              <p:cNvSpPr>
                <a:spLocks noChangeShapeType="1"/>
              </p:cNvSpPr>
              <p:nvPr/>
            </p:nvSpPr>
            <p:spPr bwMode="auto">
              <a:xfrm>
                <a:off x="4498" y="196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26" name="Freeform 1897"/>
              <p:cNvSpPr>
                <a:spLocks/>
              </p:cNvSpPr>
              <p:nvPr/>
            </p:nvSpPr>
            <p:spPr bwMode="auto">
              <a:xfrm>
                <a:off x="4498" y="196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27" name="Line 1898"/>
              <p:cNvSpPr>
                <a:spLocks noChangeShapeType="1"/>
              </p:cNvSpPr>
              <p:nvPr/>
            </p:nvSpPr>
            <p:spPr bwMode="auto">
              <a:xfrm>
                <a:off x="4496" y="196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28" name="Line 1899"/>
              <p:cNvSpPr>
                <a:spLocks noChangeShapeType="1"/>
              </p:cNvSpPr>
              <p:nvPr/>
            </p:nvSpPr>
            <p:spPr bwMode="auto">
              <a:xfrm>
                <a:off x="4494" y="196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29" name="Freeform 1900"/>
              <p:cNvSpPr>
                <a:spLocks/>
              </p:cNvSpPr>
              <p:nvPr/>
            </p:nvSpPr>
            <p:spPr bwMode="auto">
              <a:xfrm>
                <a:off x="4493" y="196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30" name="Line 1901"/>
              <p:cNvSpPr>
                <a:spLocks noChangeShapeType="1"/>
              </p:cNvSpPr>
              <p:nvPr/>
            </p:nvSpPr>
            <p:spPr bwMode="auto">
              <a:xfrm>
                <a:off x="4493" y="196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31" name="Freeform 1902"/>
              <p:cNvSpPr>
                <a:spLocks/>
              </p:cNvSpPr>
              <p:nvPr/>
            </p:nvSpPr>
            <p:spPr bwMode="auto">
              <a:xfrm>
                <a:off x="4500" y="196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32" name="Line 1903"/>
              <p:cNvSpPr>
                <a:spLocks noChangeShapeType="1"/>
              </p:cNvSpPr>
              <p:nvPr/>
            </p:nvSpPr>
            <p:spPr bwMode="auto">
              <a:xfrm>
                <a:off x="4502" y="196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33" name="Line 1904"/>
              <p:cNvSpPr>
                <a:spLocks noChangeShapeType="1"/>
              </p:cNvSpPr>
              <p:nvPr/>
            </p:nvSpPr>
            <p:spPr bwMode="auto">
              <a:xfrm>
                <a:off x="4502" y="196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34" name="Line 1905"/>
              <p:cNvSpPr>
                <a:spLocks noChangeShapeType="1"/>
              </p:cNvSpPr>
              <p:nvPr/>
            </p:nvSpPr>
            <p:spPr bwMode="auto">
              <a:xfrm>
                <a:off x="4450" y="1923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35" name="Line 1906"/>
              <p:cNvSpPr>
                <a:spLocks noChangeShapeType="1"/>
              </p:cNvSpPr>
              <p:nvPr/>
            </p:nvSpPr>
            <p:spPr bwMode="auto">
              <a:xfrm>
                <a:off x="4404" y="192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36" name="Freeform 1907"/>
              <p:cNvSpPr>
                <a:spLocks/>
              </p:cNvSpPr>
              <p:nvPr/>
            </p:nvSpPr>
            <p:spPr bwMode="auto">
              <a:xfrm>
                <a:off x="4482" y="194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37" name="Line 1908"/>
              <p:cNvSpPr>
                <a:spLocks noChangeShapeType="1"/>
              </p:cNvSpPr>
              <p:nvPr/>
            </p:nvSpPr>
            <p:spPr bwMode="auto">
              <a:xfrm>
                <a:off x="4404" y="192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38" name="Freeform 1909"/>
              <p:cNvSpPr>
                <a:spLocks/>
              </p:cNvSpPr>
              <p:nvPr/>
            </p:nvSpPr>
            <p:spPr bwMode="auto">
              <a:xfrm>
                <a:off x="4450" y="194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39" name="Line 1910"/>
              <p:cNvSpPr>
                <a:spLocks noChangeShapeType="1"/>
              </p:cNvSpPr>
              <p:nvPr/>
            </p:nvSpPr>
            <p:spPr bwMode="auto">
              <a:xfrm>
                <a:off x="4494" y="1948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40" name="Freeform 1911"/>
              <p:cNvSpPr>
                <a:spLocks/>
              </p:cNvSpPr>
              <p:nvPr/>
            </p:nvSpPr>
            <p:spPr bwMode="auto">
              <a:xfrm>
                <a:off x="3052" y="170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41" name="Freeform 1912"/>
              <p:cNvSpPr>
                <a:spLocks/>
              </p:cNvSpPr>
              <p:nvPr/>
            </p:nvSpPr>
            <p:spPr bwMode="auto">
              <a:xfrm>
                <a:off x="3056" y="170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42" name="Freeform 1913"/>
              <p:cNvSpPr>
                <a:spLocks/>
              </p:cNvSpPr>
              <p:nvPr/>
            </p:nvSpPr>
            <p:spPr bwMode="auto">
              <a:xfrm>
                <a:off x="3046" y="1702"/>
                <a:ext cx="28" cy="40"/>
              </a:xfrm>
              <a:custGeom>
                <a:avLst/>
                <a:gdLst>
                  <a:gd name="T0" fmla="*/ 4 w 28"/>
                  <a:gd name="T1" fmla="*/ 18 h 40"/>
                  <a:gd name="T2" fmla="*/ 4 w 28"/>
                  <a:gd name="T3" fmla="*/ 14 h 40"/>
                  <a:gd name="T4" fmla="*/ 3 w 28"/>
                  <a:gd name="T5" fmla="*/ 13 h 40"/>
                  <a:gd name="T6" fmla="*/ 0 w 28"/>
                  <a:gd name="T7" fmla="*/ 8 h 40"/>
                  <a:gd name="T8" fmla="*/ 0 w 28"/>
                  <a:gd name="T9" fmla="*/ 1 h 40"/>
                  <a:gd name="T10" fmla="*/ 2 w 28"/>
                  <a:gd name="T11" fmla="*/ 1 h 40"/>
                  <a:gd name="T12" fmla="*/ 3 w 28"/>
                  <a:gd name="T13" fmla="*/ 2 h 40"/>
                  <a:gd name="T14" fmla="*/ 5 w 28"/>
                  <a:gd name="T15" fmla="*/ 2 h 40"/>
                  <a:gd name="T16" fmla="*/ 6 w 28"/>
                  <a:gd name="T17" fmla="*/ 1 h 40"/>
                  <a:gd name="T18" fmla="*/ 5 w 28"/>
                  <a:gd name="T19" fmla="*/ 2 h 40"/>
                  <a:gd name="T20" fmla="*/ 6 w 28"/>
                  <a:gd name="T21" fmla="*/ 2 h 40"/>
                  <a:gd name="T22" fmla="*/ 9 w 28"/>
                  <a:gd name="T23" fmla="*/ 1 h 40"/>
                  <a:gd name="T24" fmla="*/ 10 w 28"/>
                  <a:gd name="T25" fmla="*/ 2 h 40"/>
                  <a:gd name="T26" fmla="*/ 15 w 28"/>
                  <a:gd name="T27" fmla="*/ 2 h 40"/>
                  <a:gd name="T28" fmla="*/ 17 w 28"/>
                  <a:gd name="T29" fmla="*/ 1 h 40"/>
                  <a:gd name="T30" fmla="*/ 19 w 28"/>
                  <a:gd name="T31" fmla="*/ 1 h 40"/>
                  <a:gd name="T32" fmla="*/ 21 w 28"/>
                  <a:gd name="T33" fmla="*/ 0 h 40"/>
                  <a:gd name="T34" fmla="*/ 21 w 28"/>
                  <a:gd name="T35" fmla="*/ 1 h 40"/>
                  <a:gd name="T36" fmla="*/ 22 w 28"/>
                  <a:gd name="T37" fmla="*/ 3 h 40"/>
                  <a:gd name="T38" fmla="*/ 23 w 28"/>
                  <a:gd name="T39" fmla="*/ 7 h 40"/>
                  <a:gd name="T40" fmla="*/ 25 w 28"/>
                  <a:gd name="T41" fmla="*/ 9 h 40"/>
                  <a:gd name="T42" fmla="*/ 25 w 28"/>
                  <a:gd name="T43" fmla="*/ 10 h 40"/>
                  <a:gd name="T44" fmla="*/ 27 w 28"/>
                  <a:gd name="T45" fmla="*/ 18 h 40"/>
                  <a:gd name="T46" fmla="*/ 27 w 28"/>
                  <a:gd name="T47" fmla="*/ 19 h 40"/>
                  <a:gd name="T48" fmla="*/ 28 w 28"/>
                  <a:gd name="T49" fmla="*/ 20 h 40"/>
                  <a:gd name="T50" fmla="*/ 26 w 28"/>
                  <a:gd name="T51" fmla="*/ 21 h 40"/>
                  <a:gd name="T52" fmla="*/ 26 w 28"/>
                  <a:gd name="T53" fmla="*/ 24 h 40"/>
                  <a:gd name="T54" fmla="*/ 25 w 28"/>
                  <a:gd name="T55" fmla="*/ 25 h 40"/>
                  <a:gd name="T56" fmla="*/ 25 w 28"/>
                  <a:gd name="T57" fmla="*/ 30 h 40"/>
                  <a:gd name="T58" fmla="*/ 23 w 28"/>
                  <a:gd name="T59" fmla="*/ 31 h 40"/>
                  <a:gd name="T60" fmla="*/ 22 w 28"/>
                  <a:gd name="T61" fmla="*/ 34 h 40"/>
                  <a:gd name="T62" fmla="*/ 23 w 28"/>
                  <a:gd name="T63" fmla="*/ 35 h 40"/>
                  <a:gd name="T64" fmla="*/ 22 w 28"/>
                  <a:gd name="T65" fmla="*/ 37 h 40"/>
                  <a:gd name="T66" fmla="*/ 21 w 28"/>
                  <a:gd name="T67" fmla="*/ 38 h 40"/>
                  <a:gd name="T68" fmla="*/ 19 w 28"/>
                  <a:gd name="T69" fmla="*/ 40 h 40"/>
                  <a:gd name="T70" fmla="*/ 16 w 28"/>
                  <a:gd name="T71" fmla="*/ 37 h 40"/>
                  <a:gd name="T72" fmla="*/ 15 w 28"/>
                  <a:gd name="T73" fmla="*/ 35 h 40"/>
                  <a:gd name="T74" fmla="*/ 13 w 28"/>
                  <a:gd name="T75" fmla="*/ 32 h 40"/>
                  <a:gd name="T76" fmla="*/ 10 w 28"/>
                  <a:gd name="T77" fmla="*/ 31 h 40"/>
                  <a:gd name="T78" fmla="*/ 10 w 28"/>
                  <a:gd name="T79" fmla="*/ 28 h 40"/>
                  <a:gd name="T80" fmla="*/ 9 w 28"/>
                  <a:gd name="T81" fmla="*/ 25 h 40"/>
                  <a:gd name="T82" fmla="*/ 5 w 28"/>
                  <a:gd name="T83" fmla="*/ 21 h 40"/>
                  <a:gd name="T84" fmla="*/ 5 w 28"/>
                  <a:gd name="T85" fmla="*/ 20 h 40"/>
                  <a:gd name="T86" fmla="*/ 4 w 28"/>
                  <a:gd name="T87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40">
                    <a:moveTo>
                      <a:pt x="4" y="18"/>
                    </a:moveTo>
                    <a:lnTo>
                      <a:pt x="4" y="14"/>
                    </a:lnTo>
                    <a:lnTo>
                      <a:pt x="3" y="13"/>
                    </a:lnTo>
                    <a:lnTo>
                      <a:pt x="0" y="8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5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2" y="3"/>
                    </a:lnTo>
                    <a:lnTo>
                      <a:pt x="23" y="7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8" y="20"/>
                    </a:lnTo>
                    <a:lnTo>
                      <a:pt x="26" y="21"/>
                    </a:lnTo>
                    <a:lnTo>
                      <a:pt x="26" y="24"/>
                    </a:lnTo>
                    <a:lnTo>
                      <a:pt x="25" y="25"/>
                    </a:lnTo>
                    <a:lnTo>
                      <a:pt x="25" y="30"/>
                    </a:lnTo>
                    <a:lnTo>
                      <a:pt x="23" y="31"/>
                    </a:lnTo>
                    <a:lnTo>
                      <a:pt x="22" y="34"/>
                    </a:lnTo>
                    <a:lnTo>
                      <a:pt x="23" y="35"/>
                    </a:lnTo>
                    <a:lnTo>
                      <a:pt x="22" y="37"/>
                    </a:lnTo>
                    <a:lnTo>
                      <a:pt x="21" y="38"/>
                    </a:lnTo>
                    <a:lnTo>
                      <a:pt x="19" y="40"/>
                    </a:lnTo>
                    <a:lnTo>
                      <a:pt x="16" y="37"/>
                    </a:lnTo>
                    <a:lnTo>
                      <a:pt x="15" y="35"/>
                    </a:lnTo>
                    <a:lnTo>
                      <a:pt x="13" y="32"/>
                    </a:lnTo>
                    <a:lnTo>
                      <a:pt x="10" y="31"/>
                    </a:lnTo>
                    <a:lnTo>
                      <a:pt x="10" y="28"/>
                    </a:lnTo>
                    <a:lnTo>
                      <a:pt x="9" y="25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4" y="1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43" name="Freeform 1914"/>
              <p:cNvSpPr>
                <a:spLocks/>
              </p:cNvSpPr>
              <p:nvPr/>
            </p:nvSpPr>
            <p:spPr bwMode="auto">
              <a:xfrm>
                <a:off x="2968" y="1698"/>
                <a:ext cx="115" cy="112"/>
              </a:xfrm>
              <a:custGeom>
                <a:avLst/>
                <a:gdLst>
                  <a:gd name="T0" fmla="*/ 78 w 115"/>
                  <a:gd name="T1" fmla="*/ 12 h 112"/>
                  <a:gd name="T2" fmla="*/ 78 w 115"/>
                  <a:gd name="T3" fmla="*/ 16 h 112"/>
                  <a:gd name="T4" fmla="*/ 81 w 115"/>
                  <a:gd name="T5" fmla="*/ 18 h 112"/>
                  <a:gd name="T6" fmla="*/ 80 w 115"/>
                  <a:gd name="T7" fmla="*/ 23 h 112"/>
                  <a:gd name="T8" fmla="*/ 82 w 115"/>
                  <a:gd name="T9" fmla="*/ 27 h 112"/>
                  <a:gd name="T10" fmla="*/ 83 w 115"/>
                  <a:gd name="T11" fmla="*/ 32 h 112"/>
                  <a:gd name="T12" fmla="*/ 86 w 115"/>
                  <a:gd name="T13" fmla="*/ 35 h 112"/>
                  <a:gd name="T14" fmla="*/ 92 w 115"/>
                  <a:gd name="T15" fmla="*/ 42 h 112"/>
                  <a:gd name="T16" fmla="*/ 94 w 115"/>
                  <a:gd name="T17" fmla="*/ 50 h 112"/>
                  <a:gd name="T18" fmla="*/ 95 w 115"/>
                  <a:gd name="T19" fmla="*/ 56 h 112"/>
                  <a:gd name="T20" fmla="*/ 99 w 115"/>
                  <a:gd name="T21" fmla="*/ 62 h 112"/>
                  <a:gd name="T22" fmla="*/ 100 w 115"/>
                  <a:gd name="T23" fmla="*/ 64 h 112"/>
                  <a:gd name="T24" fmla="*/ 104 w 115"/>
                  <a:gd name="T25" fmla="*/ 69 h 112"/>
                  <a:gd name="T26" fmla="*/ 105 w 115"/>
                  <a:gd name="T27" fmla="*/ 74 h 112"/>
                  <a:gd name="T28" fmla="*/ 107 w 115"/>
                  <a:gd name="T29" fmla="*/ 78 h 112"/>
                  <a:gd name="T30" fmla="*/ 109 w 115"/>
                  <a:gd name="T31" fmla="*/ 81 h 112"/>
                  <a:gd name="T32" fmla="*/ 115 w 115"/>
                  <a:gd name="T33" fmla="*/ 86 h 112"/>
                  <a:gd name="T34" fmla="*/ 111 w 115"/>
                  <a:gd name="T35" fmla="*/ 89 h 112"/>
                  <a:gd name="T36" fmla="*/ 112 w 115"/>
                  <a:gd name="T37" fmla="*/ 94 h 112"/>
                  <a:gd name="T38" fmla="*/ 109 w 115"/>
                  <a:gd name="T39" fmla="*/ 100 h 112"/>
                  <a:gd name="T40" fmla="*/ 103 w 115"/>
                  <a:gd name="T41" fmla="*/ 105 h 112"/>
                  <a:gd name="T42" fmla="*/ 95 w 115"/>
                  <a:gd name="T43" fmla="*/ 111 h 112"/>
                  <a:gd name="T44" fmla="*/ 87 w 115"/>
                  <a:gd name="T45" fmla="*/ 108 h 112"/>
                  <a:gd name="T46" fmla="*/ 2 w 115"/>
                  <a:gd name="T47" fmla="*/ 52 h 112"/>
                  <a:gd name="T48" fmla="*/ 2 w 115"/>
                  <a:gd name="T49" fmla="*/ 25 h 112"/>
                  <a:gd name="T50" fmla="*/ 1 w 115"/>
                  <a:gd name="T51" fmla="*/ 22 h 112"/>
                  <a:gd name="T52" fmla="*/ 0 w 115"/>
                  <a:gd name="T53" fmla="*/ 16 h 112"/>
                  <a:gd name="T54" fmla="*/ 2 w 115"/>
                  <a:gd name="T55" fmla="*/ 12 h 112"/>
                  <a:gd name="T56" fmla="*/ 1 w 115"/>
                  <a:gd name="T57" fmla="*/ 5 h 112"/>
                  <a:gd name="T58" fmla="*/ 2 w 115"/>
                  <a:gd name="T59" fmla="*/ 1 h 112"/>
                  <a:gd name="T60" fmla="*/ 5 w 115"/>
                  <a:gd name="T61" fmla="*/ 1 h 112"/>
                  <a:gd name="T62" fmla="*/ 11 w 115"/>
                  <a:gd name="T63" fmla="*/ 0 h 112"/>
                  <a:gd name="T64" fmla="*/ 16 w 115"/>
                  <a:gd name="T65" fmla="*/ 1 h 112"/>
                  <a:gd name="T66" fmla="*/ 22 w 115"/>
                  <a:gd name="T67" fmla="*/ 2 h 112"/>
                  <a:gd name="T68" fmla="*/ 28 w 115"/>
                  <a:gd name="T69" fmla="*/ 4 h 112"/>
                  <a:gd name="T70" fmla="*/ 31 w 115"/>
                  <a:gd name="T71" fmla="*/ 5 h 112"/>
                  <a:gd name="T72" fmla="*/ 39 w 115"/>
                  <a:gd name="T73" fmla="*/ 6 h 112"/>
                  <a:gd name="T74" fmla="*/ 42 w 115"/>
                  <a:gd name="T75" fmla="*/ 8 h 112"/>
                  <a:gd name="T76" fmla="*/ 49 w 115"/>
                  <a:gd name="T77" fmla="*/ 7 h 112"/>
                  <a:gd name="T78" fmla="*/ 53 w 115"/>
                  <a:gd name="T79" fmla="*/ 5 h 112"/>
                  <a:gd name="T80" fmla="*/ 57 w 115"/>
                  <a:gd name="T81" fmla="*/ 4 h 112"/>
                  <a:gd name="T82" fmla="*/ 59 w 115"/>
                  <a:gd name="T83" fmla="*/ 2 h 112"/>
                  <a:gd name="T84" fmla="*/ 63 w 115"/>
                  <a:gd name="T85" fmla="*/ 1 h 112"/>
                  <a:gd name="T86" fmla="*/ 64 w 115"/>
                  <a:gd name="T87" fmla="*/ 2 h 112"/>
                  <a:gd name="T88" fmla="*/ 68 w 115"/>
                  <a:gd name="T89" fmla="*/ 0 h 112"/>
                  <a:gd name="T90" fmla="*/ 70 w 115"/>
                  <a:gd name="T91" fmla="*/ 1 h 112"/>
                  <a:gd name="T92" fmla="*/ 72 w 115"/>
                  <a:gd name="T93" fmla="*/ 1 h 112"/>
                  <a:gd name="T94" fmla="*/ 77 w 115"/>
                  <a:gd name="T95" fmla="*/ 4 h 112"/>
                  <a:gd name="T96" fmla="*/ 74 w 115"/>
                  <a:gd name="T97" fmla="*/ 2 h 112"/>
                  <a:gd name="T98" fmla="*/ 75 w 115"/>
                  <a:gd name="T99" fmla="*/ 4 h 112"/>
                  <a:gd name="T100" fmla="*/ 78 w 115"/>
                  <a:gd name="T101" fmla="*/ 6 h 112"/>
                  <a:gd name="T102" fmla="*/ 78 w 115"/>
                  <a:gd name="T103" fmla="*/ 1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5" h="112">
                    <a:moveTo>
                      <a:pt x="78" y="10"/>
                    </a:moveTo>
                    <a:lnTo>
                      <a:pt x="78" y="12"/>
                    </a:lnTo>
                    <a:lnTo>
                      <a:pt x="80" y="13"/>
                    </a:lnTo>
                    <a:lnTo>
                      <a:pt x="78" y="16"/>
                    </a:lnTo>
                    <a:lnTo>
                      <a:pt x="81" y="16"/>
                    </a:lnTo>
                    <a:lnTo>
                      <a:pt x="81" y="18"/>
                    </a:lnTo>
                    <a:lnTo>
                      <a:pt x="80" y="19"/>
                    </a:lnTo>
                    <a:lnTo>
                      <a:pt x="80" y="23"/>
                    </a:lnTo>
                    <a:lnTo>
                      <a:pt x="81" y="24"/>
                    </a:lnTo>
                    <a:lnTo>
                      <a:pt x="82" y="27"/>
                    </a:lnTo>
                    <a:lnTo>
                      <a:pt x="82" y="30"/>
                    </a:lnTo>
                    <a:lnTo>
                      <a:pt x="83" y="32"/>
                    </a:lnTo>
                    <a:lnTo>
                      <a:pt x="84" y="34"/>
                    </a:lnTo>
                    <a:lnTo>
                      <a:pt x="86" y="35"/>
                    </a:lnTo>
                    <a:lnTo>
                      <a:pt x="87" y="38"/>
                    </a:lnTo>
                    <a:lnTo>
                      <a:pt x="92" y="42"/>
                    </a:lnTo>
                    <a:lnTo>
                      <a:pt x="92" y="47"/>
                    </a:lnTo>
                    <a:lnTo>
                      <a:pt x="94" y="50"/>
                    </a:lnTo>
                    <a:lnTo>
                      <a:pt x="95" y="52"/>
                    </a:lnTo>
                    <a:lnTo>
                      <a:pt x="95" y="56"/>
                    </a:lnTo>
                    <a:lnTo>
                      <a:pt x="97" y="57"/>
                    </a:lnTo>
                    <a:lnTo>
                      <a:pt x="99" y="62"/>
                    </a:lnTo>
                    <a:lnTo>
                      <a:pt x="99" y="63"/>
                    </a:lnTo>
                    <a:lnTo>
                      <a:pt x="100" y="64"/>
                    </a:lnTo>
                    <a:lnTo>
                      <a:pt x="101" y="67"/>
                    </a:lnTo>
                    <a:lnTo>
                      <a:pt x="104" y="69"/>
                    </a:lnTo>
                    <a:lnTo>
                      <a:pt x="104" y="72"/>
                    </a:lnTo>
                    <a:lnTo>
                      <a:pt x="105" y="74"/>
                    </a:lnTo>
                    <a:lnTo>
                      <a:pt x="106" y="75"/>
                    </a:lnTo>
                    <a:lnTo>
                      <a:pt x="107" y="78"/>
                    </a:lnTo>
                    <a:lnTo>
                      <a:pt x="107" y="79"/>
                    </a:lnTo>
                    <a:lnTo>
                      <a:pt x="109" y="81"/>
                    </a:lnTo>
                    <a:lnTo>
                      <a:pt x="112" y="85"/>
                    </a:lnTo>
                    <a:lnTo>
                      <a:pt x="115" y="86"/>
                    </a:lnTo>
                    <a:lnTo>
                      <a:pt x="112" y="86"/>
                    </a:lnTo>
                    <a:lnTo>
                      <a:pt x="111" y="89"/>
                    </a:lnTo>
                    <a:lnTo>
                      <a:pt x="112" y="90"/>
                    </a:lnTo>
                    <a:lnTo>
                      <a:pt x="112" y="94"/>
                    </a:lnTo>
                    <a:lnTo>
                      <a:pt x="114" y="95"/>
                    </a:lnTo>
                    <a:lnTo>
                      <a:pt x="109" y="100"/>
                    </a:lnTo>
                    <a:lnTo>
                      <a:pt x="106" y="100"/>
                    </a:lnTo>
                    <a:lnTo>
                      <a:pt x="103" y="105"/>
                    </a:lnTo>
                    <a:lnTo>
                      <a:pt x="98" y="106"/>
                    </a:lnTo>
                    <a:lnTo>
                      <a:pt x="95" y="111"/>
                    </a:lnTo>
                    <a:lnTo>
                      <a:pt x="91" y="112"/>
                    </a:lnTo>
                    <a:lnTo>
                      <a:pt x="87" y="108"/>
                    </a:lnTo>
                    <a:lnTo>
                      <a:pt x="2" y="108"/>
                    </a:lnTo>
                    <a:lnTo>
                      <a:pt x="2" y="52"/>
                    </a:lnTo>
                    <a:lnTo>
                      <a:pt x="3" y="41"/>
                    </a:lnTo>
                    <a:lnTo>
                      <a:pt x="2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4" y="6"/>
                    </a:lnTo>
                    <a:lnTo>
                      <a:pt x="39" y="6"/>
                    </a:lnTo>
                    <a:lnTo>
                      <a:pt x="41" y="7"/>
                    </a:lnTo>
                    <a:lnTo>
                      <a:pt x="42" y="8"/>
                    </a:lnTo>
                    <a:lnTo>
                      <a:pt x="46" y="8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3" y="5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8" y="2"/>
                    </a:lnTo>
                    <a:lnTo>
                      <a:pt x="59" y="2"/>
                    </a:lnTo>
                    <a:lnTo>
                      <a:pt x="60" y="1"/>
                    </a:lnTo>
                    <a:lnTo>
                      <a:pt x="63" y="1"/>
                    </a:lnTo>
                    <a:lnTo>
                      <a:pt x="61" y="1"/>
                    </a:lnTo>
                    <a:lnTo>
                      <a:pt x="64" y="2"/>
                    </a:lnTo>
                    <a:lnTo>
                      <a:pt x="65" y="1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2" y="1"/>
                    </a:lnTo>
                    <a:lnTo>
                      <a:pt x="75" y="1"/>
                    </a:lnTo>
                    <a:lnTo>
                      <a:pt x="77" y="4"/>
                    </a:lnTo>
                    <a:lnTo>
                      <a:pt x="75" y="1"/>
                    </a:lnTo>
                    <a:lnTo>
                      <a:pt x="74" y="2"/>
                    </a:lnTo>
                    <a:lnTo>
                      <a:pt x="74" y="4"/>
                    </a:lnTo>
                    <a:lnTo>
                      <a:pt x="75" y="4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4"/>
                    </a:lnTo>
                    <a:lnTo>
                      <a:pt x="78" y="1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44" name="Freeform 1915"/>
              <p:cNvSpPr>
                <a:spLocks/>
              </p:cNvSpPr>
              <p:nvPr/>
            </p:nvSpPr>
            <p:spPr bwMode="auto">
              <a:xfrm>
                <a:off x="2587" y="2134"/>
                <a:ext cx="1" cy="4"/>
              </a:xfrm>
              <a:custGeom>
                <a:avLst/>
                <a:gdLst>
                  <a:gd name="T0" fmla="*/ 0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0 w 1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lnTo>
                      <a:pt x="1" y="0"/>
                    </a:lnTo>
                    <a:lnTo>
                      <a:pt x="1" y="4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45" name="Freeform 1916"/>
              <p:cNvSpPr>
                <a:spLocks/>
              </p:cNvSpPr>
              <p:nvPr/>
            </p:nvSpPr>
            <p:spPr bwMode="auto">
              <a:xfrm>
                <a:off x="2599" y="2427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0 h 3"/>
                  <a:gd name="T4" fmla="*/ 2 w 2"/>
                  <a:gd name="T5" fmla="*/ 3 h 3"/>
                  <a:gd name="T6" fmla="*/ 0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46" name="Freeform 1917"/>
              <p:cNvSpPr>
                <a:spLocks/>
              </p:cNvSpPr>
              <p:nvPr/>
            </p:nvSpPr>
            <p:spPr bwMode="auto">
              <a:xfrm>
                <a:off x="2639" y="2215"/>
                <a:ext cx="6" cy="8"/>
              </a:xfrm>
              <a:custGeom>
                <a:avLst/>
                <a:gdLst>
                  <a:gd name="T0" fmla="*/ 0 w 6"/>
                  <a:gd name="T1" fmla="*/ 4 h 8"/>
                  <a:gd name="T2" fmla="*/ 3 w 6"/>
                  <a:gd name="T3" fmla="*/ 0 h 8"/>
                  <a:gd name="T4" fmla="*/ 6 w 6"/>
                  <a:gd name="T5" fmla="*/ 4 h 8"/>
                  <a:gd name="T6" fmla="*/ 2 w 6"/>
                  <a:gd name="T7" fmla="*/ 8 h 8"/>
                  <a:gd name="T8" fmla="*/ 0 w 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4"/>
                    </a:moveTo>
                    <a:lnTo>
                      <a:pt x="3" y="0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47" name="Freeform 1918"/>
              <p:cNvSpPr>
                <a:spLocks/>
              </p:cNvSpPr>
              <p:nvPr/>
            </p:nvSpPr>
            <p:spPr bwMode="auto">
              <a:xfrm>
                <a:off x="2564" y="1941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3 h 3"/>
                  <a:gd name="T10" fmla="*/ 0 w 1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48" name="Freeform 1919"/>
              <p:cNvSpPr>
                <a:spLocks/>
              </p:cNvSpPr>
              <p:nvPr/>
            </p:nvSpPr>
            <p:spPr bwMode="auto">
              <a:xfrm>
                <a:off x="2554" y="1907"/>
                <a:ext cx="75" cy="59"/>
              </a:xfrm>
              <a:custGeom>
                <a:avLst/>
                <a:gdLst>
                  <a:gd name="T0" fmla="*/ 11 w 75"/>
                  <a:gd name="T1" fmla="*/ 30 h 59"/>
                  <a:gd name="T2" fmla="*/ 6 w 75"/>
                  <a:gd name="T3" fmla="*/ 26 h 59"/>
                  <a:gd name="T4" fmla="*/ 1 w 75"/>
                  <a:gd name="T5" fmla="*/ 21 h 59"/>
                  <a:gd name="T6" fmla="*/ 0 w 75"/>
                  <a:gd name="T7" fmla="*/ 19 h 59"/>
                  <a:gd name="T8" fmla="*/ 1 w 75"/>
                  <a:gd name="T9" fmla="*/ 14 h 59"/>
                  <a:gd name="T10" fmla="*/ 6 w 75"/>
                  <a:gd name="T11" fmla="*/ 11 h 59"/>
                  <a:gd name="T12" fmla="*/ 11 w 75"/>
                  <a:gd name="T13" fmla="*/ 8 h 59"/>
                  <a:gd name="T14" fmla="*/ 12 w 75"/>
                  <a:gd name="T15" fmla="*/ 0 h 59"/>
                  <a:gd name="T16" fmla="*/ 21 w 75"/>
                  <a:gd name="T17" fmla="*/ 2 h 59"/>
                  <a:gd name="T18" fmla="*/ 28 w 75"/>
                  <a:gd name="T19" fmla="*/ 4 h 59"/>
                  <a:gd name="T20" fmla="*/ 36 w 75"/>
                  <a:gd name="T21" fmla="*/ 5 h 59"/>
                  <a:gd name="T22" fmla="*/ 40 w 75"/>
                  <a:gd name="T23" fmla="*/ 6 h 59"/>
                  <a:gd name="T24" fmla="*/ 44 w 75"/>
                  <a:gd name="T25" fmla="*/ 9 h 59"/>
                  <a:gd name="T26" fmla="*/ 50 w 75"/>
                  <a:gd name="T27" fmla="*/ 5 h 59"/>
                  <a:gd name="T28" fmla="*/ 55 w 75"/>
                  <a:gd name="T29" fmla="*/ 5 h 59"/>
                  <a:gd name="T30" fmla="*/ 58 w 75"/>
                  <a:gd name="T31" fmla="*/ 3 h 59"/>
                  <a:gd name="T32" fmla="*/ 63 w 75"/>
                  <a:gd name="T33" fmla="*/ 6 h 59"/>
                  <a:gd name="T34" fmla="*/ 64 w 75"/>
                  <a:gd name="T35" fmla="*/ 13 h 59"/>
                  <a:gd name="T36" fmla="*/ 67 w 75"/>
                  <a:gd name="T37" fmla="*/ 16 h 59"/>
                  <a:gd name="T38" fmla="*/ 69 w 75"/>
                  <a:gd name="T39" fmla="*/ 19 h 59"/>
                  <a:gd name="T40" fmla="*/ 73 w 75"/>
                  <a:gd name="T41" fmla="*/ 26 h 59"/>
                  <a:gd name="T42" fmla="*/ 70 w 75"/>
                  <a:gd name="T43" fmla="*/ 33 h 59"/>
                  <a:gd name="T44" fmla="*/ 73 w 75"/>
                  <a:gd name="T45" fmla="*/ 37 h 59"/>
                  <a:gd name="T46" fmla="*/ 73 w 75"/>
                  <a:gd name="T47" fmla="*/ 39 h 59"/>
                  <a:gd name="T48" fmla="*/ 75 w 75"/>
                  <a:gd name="T49" fmla="*/ 44 h 59"/>
                  <a:gd name="T50" fmla="*/ 71 w 75"/>
                  <a:gd name="T51" fmla="*/ 45 h 59"/>
                  <a:gd name="T52" fmla="*/ 71 w 75"/>
                  <a:gd name="T53" fmla="*/ 48 h 59"/>
                  <a:gd name="T54" fmla="*/ 71 w 75"/>
                  <a:gd name="T55" fmla="*/ 49 h 59"/>
                  <a:gd name="T56" fmla="*/ 70 w 75"/>
                  <a:gd name="T57" fmla="*/ 54 h 59"/>
                  <a:gd name="T58" fmla="*/ 65 w 75"/>
                  <a:gd name="T59" fmla="*/ 53 h 59"/>
                  <a:gd name="T60" fmla="*/ 58 w 75"/>
                  <a:gd name="T61" fmla="*/ 56 h 59"/>
                  <a:gd name="T62" fmla="*/ 58 w 75"/>
                  <a:gd name="T63" fmla="*/ 53 h 59"/>
                  <a:gd name="T64" fmla="*/ 56 w 75"/>
                  <a:gd name="T65" fmla="*/ 48 h 59"/>
                  <a:gd name="T66" fmla="*/ 52 w 75"/>
                  <a:gd name="T67" fmla="*/ 44 h 59"/>
                  <a:gd name="T68" fmla="*/ 47 w 75"/>
                  <a:gd name="T69" fmla="*/ 45 h 59"/>
                  <a:gd name="T70" fmla="*/ 45 w 75"/>
                  <a:gd name="T71" fmla="*/ 44 h 59"/>
                  <a:gd name="T72" fmla="*/ 45 w 75"/>
                  <a:gd name="T73" fmla="*/ 39 h 59"/>
                  <a:gd name="T74" fmla="*/ 42 w 75"/>
                  <a:gd name="T75" fmla="*/ 36 h 59"/>
                  <a:gd name="T76" fmla="*/ 39 w 75"/>
                  <a:gd name="T77" fmla="*/ 28 h 59"/>
                  <a:gd name="T78" fmla="*/ 27 w 75"/>
                  <a:gd name="T79" fmla="*/ 30 h 59"/>
                  <a:gd name="T80" fmla="*/ 21 w 75"/>
                  <a:gd name="T81" fmla="*/ 37 h 59"/>
                  <a:gd name="T82" fmla="*/ 17 w 75"/>
                  <a:gd name="T83" fmla="*/ 39 h 59"/>
                  <a:gd name="T84" fmla="*/ 13 w 75"/>
                  <a:gd name="T85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5" h="59">
                    <a:moveTo>
                      <a:pt x="13" y="32"/>
                    </a:moveTo>
                    <a:lnTo>
                      <a:pt x="12" y="30"/>
                    </a:lnTo>
                    <a:lnTo>
                      <a:pt x="11" y="30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6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11" y="11"/>
                    </a:lnTo>
                    <a:lnTo>
                      <a:pt x="12" y="10"/>
                    </a:lnTo>
                    <a:lnTo>
                      <a:pt x="11" y="8"/>
                    </a:lnTo>
                    <a:lnTo>
                      <a:pt x="10" y="6"/>
                    </a:lnTo>
                    <a:lnTo>
                      <a:pt x="13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9" y="3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8" y="4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5" y="5"/>
                    </a:lnTo>
                    <a:lnTo>
                      <a:pt x="38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2" y="6"/>
                    </a:lnTo>
                    <a:lnTo>
                      <a:pt x="44" y="9"/>
                    </a:lnTo>
                    <a:lnTo>
                      <a:pt x="46" y="6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2" y="6"/>
                    </a:lnTo>
                    <a:lnTo>
                      <a:pt x="53" y="8"/>
                    </a:lnTo>
                    <a:lnTo>
                      <a:pt x="55" y="5"/>
                    </a:lnTo>
                    <a:lnTo>
                      <a:pt x="57" y="5"/>
                    </a:lnTo>
                    <a:lnTo>
                      <a:pt x="58" y="4"/>
                    </a:lnTo>
                    <a:lnTo>
                      <a:pt x="58" y="3"/>
                    </a:lnTo>
                    <a:lnTo>
                      <a:pt x="61" y="3"/>
                    </a:lnTo>
                    <a:lnTo>
                      <a:pt x="62" y="4"/>
                    </a:lnTo>
                    <a:lnTo>
                      <a:pt x="63" y="6"/>
                    </a:lnTo>
                    <a:lnTo>
                      <a:pt x="63" y="10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8" y="14"/>
                    </a:lnTo>
                    <a:lnTo>
                      <a:pt x="67" y="16"/>
                    </a:lnTo>
                    <a:lnTo>
                      <a:pt x="65" y="17"/>
                    </a:lnTo>
                    <a:lnTo>
                      <a:pt x="68" y="17"/>
                    </a:lnTo>
                    <a:lnTo>
                      <a:pt x="69" y="19"/>
                    </a:lnTo>
                    <a:lnTo>
                      <a:pt x="69" y="23"/>
                    </a:lnTo>
                    <a:lnTo>
                      <a:pt x="70" y="25"/>
                    </a:lnTo>
                    <a:lnTo>
                      <a:pt x="73" y="26"/>
                    </a:lnTo>
                    <a:lnTo>
                      <a:pt x="73" y="27"/>
                    </a:lnTo>
                    <a:lnTo>
                      <a:pt x="70" y="28"/>
                    </a:lnTo>
                    <a:lnTo>
                      <a:pt x="70" y="33"/>
                    </a:lnTo>
                    <a:lnTo>
                      <a:pt x="71" y="36"/>
                    </a:lnTo>
                    <a:lnTo>
                      <a:pt x="73" y="34"/>
                    </a:lnTo>
                    <a:lnTo>
                      <a:pt x="73" y="37"/>
                    </a:lnTo>
                    <a:lnTo>
                      <a:pt x="74" y="38"/>
                    </a:lnTo>
                    <a:lnTo>
                      <a:pt x="75" y="38"/>
                    </a:lnTo>
                    <a:lnTo>
                      <a:pt x="73" y="39"/>
                    </a:lnTo>
                    <a:lnTo>
                      <a:pt x="73" y="42"/>
                    </a:lnTo>
                    <a:lnTo>
                      <a:pt x="74" y="42"/>
                    </a:lnTo>
                    <a:lnTo>
                      <a:pt x="75" y="44"/>
                    </a:lnTo>
                    <a:lnTo>
                      <a:pt x="75" y="45"/>
                    </a:lnTo>
                    <a:lnTo>
                      <a:pt x="74" y="44"/>
                    </a:lnTo>
                    <a:lnTo>
                      <a:pt x="71" y="45"/>
                    </a:lnTo>
                    <a:lnTo>
                      <a:pt x="70" y="44"/>
                    </a:lnTo>
                    <a:lnTo>
                      <a:pt x="69" y="47"/>
                    </a:lnTo>
                    <a:lnTo>
                      <a:pt x="71" y="48"/>
                    </a:lnTo>
                    <a:lnTo>
                      <a:pt x="73" y="49"/>
                    </a:lnTo>
                    <a:lnTo>
                      <a:pt x="73" y="50"/>
                    </a:lnTo>
                    <a:lnTo>
                      <a:pt x="71" y="49"/>
                    </a:lnTo>
                    <a:lnTo>
                      <a:pt x="70" y="52"/>
                    </a:lnTo>
                    <a:lnTo>
                      <a:pt x="71" y="53"/>
                    </a:lnTo>
                    <a:lnTo>
                      <a:pt x="70" y="54"/>
                    </a:lnTo>
                    <a:lnTo>
                      <a:pt x="68" y="54"/>
                    </a:lnTo>
                    <a:lnTo>
                      <a:pt x="67" y="55"/>
                    </a:lnTo>
                    <a:lnTo>
                      <a:pt x="65" y="53"/>
                    </a:lnTo>
                    <a:lnTo>
                      <a:pt x="64" y="55"/>
                    </a:lnTo>
                    <a:lnTo>
                      <a:pt x="61" y="59"/>
                    </a:lnTo>
                    <a:lnTo>
                      <a:pt x="58" y="56"/>
                    </a:lnTo>
                    <a:lnTo>
                      <a:pt x="57" y="56"/>
                    </a:lnTo>
                    <a:lnTo>
                      <a:pt x="58" y="55"/>
                    </a:lnTo>
                    <a:lnTo>
                      <a:pt x="58" y="53"/>
                    </a:lnTo>
                    <a:lnTo>
                      <a:pt x="57" y="52"/>
                    </a:lnTo>
                    <a:lnTo>
                      <a:pt x="57" y="49"/>
                    </a:lnTo>
                    <a:lnTo>
                      <a:pt x="56" y="48"/>
                    </a:lnTo>
                    <a:lnTo>
                      <a:pt x="56" y="45"/>
                    </a:lnTo>
                    <a:lnTo>
                      <a:pt x="55" y="45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48" y="45"/>
                    </a:lnTo>
                    <a:lnTo>
                      <a:pt x="47" y="45"/>
                    </a:lnTo>
                    <a:lnTo>
                      <a:pt x="46" y="47"/>
                    </a:lnTo>
                    <a:lnTo>
                      <a:pt x="44" y="47"/>
                    </a:lnTo>
                    <a:lnTo>
                      <a:pt x="45" y="44"/>
                    </a:lnTo>
                    <a:lnTo>
                      <a:pt x="46" y="43"/>
                    </a:lnTo>
                    <a:lnTo>
                      <a:pt x="45" y="42"/>
                    </a:lnTo>
                    <a:lnTo>
                      <a:pt x="45" y="39"/>
                    </a:lnTo>
                    <a:lnTo>
                      <a:pt x="44" y="38"/>
                    </a:lnTo>
                    <a:lnTo>
                      <a:pt x="44" y="37"/>
                    </a:lnTo>
                    <a:lnTo>
                      <a:pt x="42" y="36"/>
                    </a:lnTo>
                    <a:lnTo>
                      <a:pt x="42" y="33"/>
                    </a:lnTo>
                    <a:lnTo>
                      <a:pt x="40" y="31"/>
                    </a:lnTo>
                    <a:lnTo>
                      <a:pt x="39" y="28"/>
                    </a:lnTo>
                    <a:lnTo>
                      <a:pt x="33" y="28"/>
                    </a:lnTo>
                    <a:lnTo>
                      <a:pt x="32" y="30"/>
                    </a:lnTo>
                    <a:lnTo>
                      <a:pt x="27" y="30"/>
                    </a:lnTo>
                    <a:lnTo>
                      <a:pt x="25" y="31"/>
                    </a:lnTo>
                    <a:lnTo>
                      <a:pt x="24" y="33"/>
                    </a:lnTo>
                    <a:lnTo>
                      <a:pt x="21" y="37"/>
                    </a:lnTo>
                    <a:lnTo>
                      <a:pt x="19" y="39"/>
                    </a:lnTo>
                    <a:lnTo>
                      <a:pt x="17" y="38"/>
                    </a:lnTo>
                    <a:lnTo>
                      <a:pt x="17" y="39"/>
                    </a:lnTo>
                    <a:lnTo>
                      <a:pt x="17" y="37"/>
                    </a:lnTo>
                    <a:lnTo>
                      <a:pt x="15" y="34"/>
                    </a:lnTo>
                    <a:lnTo>
                      <a:pt x="13" y="32"/>
                    </a:lnTo>
                    <a:lnTo>
                      <a:pt x="12" y="34"/>
                    </a:lnTo>
                    <a:lnTo>
                      <a:pt x="13" y="3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49" name="Freeform 1920"/>
              <p:cNvSpPr>
                <a:spLocks/>
              </p:cNvSpPr>
              <p:nvPr/>
            </p:nvSpPr>
            <p:spPr bwMode="auto">
              <a:xfrm>
                <a:off x="2121" y="150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50" name="Freeform 1921"/>
              <p:cNvSpPr>
                <a:spLocks/>
              </p:cNvSpPr>
              <p:nvPr/>
            </p:nvSpPr>
            <p:spPr bwMode="auto">
              <a:xfrm>
                <a:off x="2122" y="151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51" name="Freeform 1922"/>
              <p:cNvSpPr>
                <a:spLocks/>
              </p:cNvSpPr>
              <p:nvPr/>
            </p:nvSpPr>
            <p:spPr bwMode="auto">
              <a:xfrm>
                <a:off x="2053" y="185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1 h 1"/>
                  <a:gd name="T12" fmla="*/ 1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52" name="Freeform 1923"/>
              <p:cNvSpPr>
                <a:spLocks/>
              </p:cNvSpPr>
              <p:nvPr/>
            </p:nvSpPr>
            <p:spPr bwMode="auto">
              <a:xfrm>
                <a:off x="3932" y="1922"/>
                <a:ext cx="27" cy="32"/>
              </a:xfrm>
              <a:custGeom>
                <a:avLst/>
                <a:gdLst>
                  <a:gd name="T0" fmla="*/ 0 w 27"/>
                  <a:gd name="T1" fmla="*/ 32 h 32"/>
                  <a:gd name="T2" fmla="*/ 1 w 27"/>
                  <a:gd name="T3" fmla="*/ 29 h 32"/>
                  <a:gd name="T4" fmla="*/ 1 w 27"/>
                  <a:gd name="T5" fmla="*/ 28 h 32"/>
                  <a:gd name="T6" fmla="*/ 4 w 27"/>
                  <a:gd name="T7" fmla="*/ 27 h 32"/>
                  <a:gd name="T8" fmla="*/ 4 w 27"/>
                  <a:gd name="T9" fmla="*/ 24 h 32"/>
                  <a:gd name="T10" fmla="*/ 6 w 27"/>
                  <a:gd name="T11" fmla="*/ 23 h 32"/>
                  <a:gd name="T12" fmla="*/ 7 w 27"/>
                  <a:gd name="T13" fmla="*/ 22 h 32"/>
                  <a:gd name="T14" fmla="*/ 8 w 27"/>
                  <a:gd name="T15" fmla="*/ 22 h 32"/>
                  <a:gd name="T16" fmla="*/ 18 w 27"/>
                  <a:gd name="T17" fmla="*/ 12 h 32"/>
                  <a:gd name="T18" fmla="*/ 19 w 27"/>
                  <a:gd name="T19" fmla="*/ 10 h 32"/>
                  <a:gd name="T20" fmla="*/ 23 w 27"/>
                  <a:gd name="T21" fmla="*/ 6 h 32"/>
                  <a:gd name="T22" fmla="*/ 22 w 27"/>
                  <a:gd name="T23" fmla="*/ 5 h 32"/>
                  <a:gd name="T24" fmla="*/ 23 w 27"/>
                  <a:gd name="T25" fmla="*/ 5 h 32"/>
                  <a:gd name="T26" fmla="*/ 23 w 27"/>
                  <a:gd name="T27" fmla="*/ 0 h 32"/>
                  <a:gd name="T28" fmla="*/ 24 w 27"/>
                  <a:gd name="T29" fmla="*/ 1 h 32"/>
                  <a:gd name="T30" fmla="*/ 24 w 27"/>
                  <a:gd name="T31" fmla="*/ 4 h 32"/>
                  <a:gd name="T32" fmla="*/ 25 w 27"/>
                  <a:gd name="T33" fmla="*/ 6 h 32"/>
                  <a:gd name="T34" fmla="*/ 27 w 27"/>
                  <a:gd name="T35" fmla="*/ 7 h 32"/>
                  <a:gd name="T36" fmla="*/ 25 w 27"/>
                  <a:gd name="T37" fmla="*/ 10 h 32"/>
                  <a:gd name="T38" fmla="*/ 23 w 27"/>
                  <a:gd name="T39" fmla="*/ 10 h 32"/>
                  <a:gd name="T40" fmla="*/ 22 w 27"/>
                  <a:gd name="T41" fmla="*/ 11 h 32"/>
                  <a:gd name="T42" fmla="*/ 22 w 27"/>
                  <a:gd name="T43" fmla="*/ 13 h 32"/>
                  <a:gd name="T44" fmla="*/ 19 w 27"/>
                  <a:gd name="T45" fmla="*/ 13 h 32"/>
                  <a:gd name="T46" fmla="*/ 17 w 27"/>
                  <a:gd name="T47" fmla="*/ 15 h 32"/>
                  <a:gd name="T48" fmla="*/ 17 w 27"/>
                  <a:gd name="T49" fmla="*/ 16 h 32"/>
                  <a:gd name="T50" fmla="*/ 16 w 27"/>
                  <a:gd name="T51" fmla="*/ 18 h 32"/>
                  <a:gd name="T52" fmla="*/ 13 w 27"/>
                  <a:gd name="T53" fmla="*/ 21 h 32"/>
                  <a:gd name="T54" fmla="*/ 12 w 27"/>
                  <a:gd name="T55" fmla="*/ 23 h 32"/>
                  <a:gd name="T56" fmla="*/ 10 w 27"/>
                  <a:gd name="T57" fmla="*/ 23 h 32"/>
                  <a:gd name="T58" fmla="*/ 10 w 27"/>
                  <a:gd name="T59" fmla="*/ 24 h 32"/>
                  <a:gd name="T60" fmla="*/ 6 w 27"/>
                  <a:gd name="T61" fmla="*/ 28 h 32"/>
                  <a:gd name="T62" fmla="*/ 5 w 27"/>
                  <a:gd name="T63" fmla="*/ 28 h 32"/>
                  <a:gd name="T64" fmla="*/ 4 w 27"/>
                  <a:gd name="T65" fmla="*/ 29 h 32"/>
                  <a:gd name="T66" fmla="*/ 1 w 27"/>
                  <a:gd name="T67" fmla="*/ 30 h 32"/>
                  <a:gd name="T68" fmla="*/ 0 w 27"/>
                  <a:gd name="T6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2">
                    <a:moveTo>
                      <a:pt x="0" y="32"/>
                    </a:moveTo>
                    <a:lnTo>
                      <a:pt x="1" y="29"/>
                    </a:lnTo>
                    <a:lnTo>
                      <a:pt x="1" y="28"/>
                    </a:lnTo>
                    <a:lnTo>
                      <a:pt x="4" y="27"/>
                    </a:lnTo>
                    <a:lnTo>
                      <a:pt x="4" y="24"/>
                    </a:lnTo>
                    <a:lnTo>
                      <a:pt x="6" y="23"/>
                    </a:lnTo>
                    <a:lnTo>
                      <a:pt x="7" y="22"/>
                    </a:lnTo>
                    <a:lnTo>
                      <a:pt x="8" y="22"/>
                    </a:lnTo>
                    <a:lnTo>
                      <a:pt x="18" y="12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4" y="4"/>
                    </a:lnTo>
                    <a:lnTo>
                      <a:pt x="25" y="6"/>
                    </a:lnTo>
                    <a:lnTo>
                      <a:pt x="27" y="7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19" y="13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6" y="28"/>
                    </a:lnTo>
                    <a:lnTo>
                      <a:pt x="5" y="28"/>
                    </a:lnTo>
                    <a:lnTo>
                      <a:pt x="4" y="29"/>
                    </a:lnTo>
                    <a:lnTo>
                      <a:pt x="1" y="30"/>
                    </a:lnTo>
                    <a:lnTo>
                      <a:pt x="0" y="3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53" name="Freeform 1924"/>
              <p:cNvSpPr>
                <a:spLocks/>
              </p:cNvSpPr>
              <p:nvPr/>
            </p:nvSpPr>
            <p:spPr bwMode="auto">
              <a:xfrm>
                <a:off x="3961" y="1915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1 h 3"/>
                  <a:gd name="T4" fmla="*/ 1 w 1"/>
                  <a:gd name="T5" fmla="*/ 3 h 3"/>
                  <a:gd name="T6" fmla="*/ 0 w 1"/>
                  <a:gd name="T7" fmla="*/ 1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54" name="Freeform 1925"/>
              <p:cNvSpPr>
                <a:spLocks/>
              </p:cNvSpPr>
              <p:nvPr/>
            </p:nvSpPr>
            <p:spPr bwMode="auto">
              <a:xfrm>
                <a:off x="3960" y="1912"/>
                <a:ext cx="5" cy="3"/>
              </a:xfrm>
              <a:custGeom>
                <a:avLst/>
                <a:gdLst>
                  <a:gd name="T0" fmla="*/ 2 w 5"/>
                  <a:gd name="T1" fmla="*/ 3 h 3"/>
                  <a:gd name="T2" fmla="*/ 0 w 5"/>
                  <a:gd name="T3" fmla="*/ 0 h 3"/>
                  <a:gd name="T4" fmla="*/ 2 w 5"/>
                  <a:gd name="T5" fmla="*/ 0 h 3"/>
                  <a:gd name="T6" fmla="*/ 5 w 5"/>
                  <a:gd name="T7" fmla="*/ 3 h 3"/>
                  <a:gd name="T8" fmla="*/ 2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55" name="Freeform 1926"/>
              <p:cNvSpPr>
                <a:spLocks/>
              </p:cNvSpPr>
              <p:nvPr/>
            </p:nvSpPr>
            <p:spPr bwMode="auto">
              <a:xfrm>
                <a:off x="3980" y="1899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0 w 4"/>
                  <a:gd name="T3" fmla="*/ 1 h 2"/>
                  <a:gd name="T4" fmla="*/ 2 w 4"/>
                  <a:gd name="T5" fmla="*/ 0 h 2"/>
                  <a:gd name="T6" fmla="*/ 3 w 4"/>
                  <a:gd name="T7" fmla="*/ 0 h 2"/>
                  <a:gd name="T8" fmla="*/ 4 w 4"/>
                  <a:gd name="T9" fmla="*/ 1 h 2"/>
                  <a:gd name="T10" fmla="*/ 3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56" name="Freeform 1927"/>
              <p:cNvSpPr>
                <a:spLocks/>
              </p:cNvSpPr>
              <p:nvPr/>
            </p:nvSpPr>
            <p:spPr bwMode="auto">
              <a:xfrm>
                <a:off x="3982" y="1907"/>
                <a:ext cx="2" cy="6"/>
              </a:xfrm>
              <a:custGeom>
                <a:avLst/>
                <a:gdLst>
                  <a:gd name="T0" fmla="*/ 1 w 2"/>
                  <a:gd name="T1" fmla="*/ 6 h 6"/>
                  <a:gd name="T2" fmla="*/ 0 w 2"/>
                  <a:gd name="T3" fmla="*/ 4 h 6"/>
                  <a:gd name="T4" fmla="*/ 1 w 2"/>
                  <a:gd name="T5" fmla="*/ 3 h 6"/>
                  <a:gd name="T6" fmla="*/ 1 w 2"/>
                  <a:gd name="T7" fmla="*/ 0 h 6"/>
                  <a:gd name="T8" fmla="*/ 2 w 2"/>
                  <a:gd name="T9" fmla="*/ 3 h 6"/>
                  <a:gd name="T10" fmla="*/ 1 w 2"/>
                  <a:gd name="T11" fmla="*/ 5 h 6"/>
                  <a:gd name="T12" fmla="*/ 1 w 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1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57" name="Freeform 1928"/>
              <p:cNvSpPr>
                <a:spLocks/>
              </p:cNvSpPr>
              <p:nvPr/>
            </p:nvSpPr>
            <p:spPr bwMode="auto">
              <a:xfrm>
                <a:off x="3988" y="191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58" name="Freeform 1929"/>
              <p:cNvSpPr>
                <a:spLocks/>
              </p:cNvSpPr>
              <p:nvPr/>
            </p:nvSpPr>
            <p:spPr bwMode="auto">
              <a:xfrm>
                <a:off x="3930" y="1956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1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59" name="Freeform 1930"/>
              <p:cNvSpPr>
                <a:spLocks/>
              </p:cNvSpPr>
              <p:nvPr/>
            </p:nvSpPr>
            <p:spPr bwMode="auto">
              <a:xfrm>
                <a:off x="3966" y="1899"/>
                <a:ext cx="12" cy="13"/>
              </a:xfrm>
              <a:custGeom>
                <a:avLst/>
                <a:gdLst>
                  <a:gd name="T0" fmla="*/ 7 w 12"/>
                  <a:gd name="T1" fmla="*/ 12 h 13"/>
                  <a:gd name="T2" fmla="*/ 6 w 12"/>
                  <a:gd name="T3" fmla="*/ 11 h 13"/>
                  <a:gd name="T4" fmla="*/ 5 w 12"/>
                  <a:gd name="T5" fmla="*/ 8 h 13"/>
                  <a:gd name="T6" fmla="*/ 3 w 12"/>
                  <a:gd name="T7" fmla="*/ 7 h 13"/>
                  <a:gd name="T8" fmla="*/ 3 w 12"/>
                  <a:gd name="T9" fmla="*/ 5 h 13"/>
                  <a:gd name="T10" fmla="*/ 1 w 12"/>
                  <a:gd name="T11" fmla="*/ 2 h 13"/>
                  <a:gd name="T12" fmla="*/ 0 w 12"/>
                  <a:gd name="T13" fmla="*/ 0 h 13"/>
                  <a:gd name="T14" fmla="*/ 5 w 12"/>
                  <a:gd name="T15" fmla="*/ 0 h 13"/>
                  <a:gd name="T16" fmla="*/ 7 w 12"/>
                  <a:gd name="T17" fmla="*/ 1 h 13"/>
                  <a:gd name="T18" fmla="*/ 8 w 12"/>
                  <a:gd name="T19" fmla="*/ 1 h 13"/>
                  <a:gd name="T20" fmla="*/ 9 w 12"/>
                  <a:gd name="T21" fmla="*/ 2 h 13"/>
                  <a:gd name="T22" fmla="*/ 12 w 12"/>
                  <a:gd name="T23" fmla="*/ 3 h 13"/>
                  <a:gd name="T24" fmla="*/ 11 w 12"/>
                  <a:gd name="T25" fmla="*/ 6 h 13"/>
                  <a:gd name="T26" fmla="*/ 11 w 12"/>
                  <a:gd name="T27" fmla="*/ 7 h 13"/>
                  <a:gd name="T28" fmla="*/ 12 w 12"/>
                  <a:gd name="T29" fmla="*/ 10 h 13"/>
                  <a:gd name="T30" fmla="*/ 8 w 12"/>
                  <a:gd name="T31" fmla="*/ 13 h 13"/>
                  <a:gd name="T32" fmla="*/ 7 w 12"/>
                  <a:gd name="T3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3">
                    <a:moveTo>
                      <a:pt x="7" y="12"/>
                    </a:moveTo>
                    <a:lnTo>
                      <a:pt x="6" y="11"/>
                    </a:lnTo>
                    <a:lnTo>
                      <a:pt x="5" y="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10"/>
                    </a:lnTo>
                    <a:lnTo>
                      <a:pt x="8" y="13"/>
                    </a:lnTo>
                    <a:lnTo>
                      <a:pt x="7" y="1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60" name="Freeform 1931"/>
              <p:cNvSpPr>
                <a:spLocks/>
              </p:cNvSpPr>
              <p:nvPr/>
            </p:nvSpPr>
            <p:spPr bwMode="auto">
              <a:xfrm>
                <a:off x="3982" y="183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61" name="Freeform 1932"/>
              <p:cNvSpPr>
                <a:spLocks/>
              </p:cNvSpPr>
              <p:nvPr/>
            </p:nvSpPr>
            <p:spPr bwMode="auto">
              <a:xfrm>
                <a:off x="3980" y="1882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0 w 3"/>
                  <a:gd name="T5" fmla="*/ 1 h 5"/>
                  <a:gd name="T6" fmla="*/ 3 w 3"/>
                  <a:gd name="T7" fmla="*/ 0 h 5"/>
                  <a:gd name="T8" fmla="*/ 3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2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62" name="Freeform 1933"/>
              <p:cNvSpPr>
                <a:spLocks/>
              </p:cNvSpPr>
              <p:nvPr/>
            </p:nvSpPr>
            <p:spPr bwMode="auto">
              <a:xfrm>
                <a:off x="3992" y="1902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63" name="Freeform 1934"/>
              <p:cNvSpPr>
                <a:spLocks/>
              </p:cNvSpPr>
              <p:nvPr/>
            </p:nvSpPr>
            <p:spPr bwMode="auto">
              <a:xfrm>
                <a:off x="3995" y="1909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7 w 10"/>
                  <a:gd name="T3" fmla="*/ 7 h 8"/>
                  <a:gd name="T4" fmla="*/ 6 w 10"/>
                  <a:gd name="T5" fmla="*/ 7 h 8"/>
                  <a:gd name="T6" fmla="*/ 5 w 10"/>
                  <a:gd name="T7" fmla="*/ 4 h 8"/>
                  <a:gd name="T8" fmla="*/ 3 w 10"/>
                  <a:gd name="T9" fmla="*/ 3 h 8"/>
                  <a:gd name="T10" fmla="*/ 2 w 10"/>
                  <a:gd name="T11" fmla="*/ 4 h 8"/>
                  <a:gd name="T12" fmla="*/ 0 w 10"/>
                  <a:gd name="T13" fmla="*/ 6 h 8"/>
                  <a:gd name="T14" fmla="*/ 1 w 10"/>
                  <a:gd name="T15" fmla="*/ 4 h 8"/>
                  <a:gd name="T16" fmla="*/ 1 w 10"/>
                  <a:gd name="T17" fmla="*/ 0 h 8"/>
                  <a:gd name="T18" fmla="*/ 2 w 10"/>
                  <a:gd name="T19" fmla="*/ 0 h 8"/>
                  <a:gd name="T20" fmla="*/ 3 w 10"/>
                  <a:gd name="T21" fmla="*/ 1 h 8"/>
                  <a:gd name="T22" fmla="*/ 6 w 10"/>
                  <a:gd name="T23" fmla="*/ 2 h 8"/>
                  <a:gd name="T24" fmla="*/ 8 w 10"/>
                  <a:gd name="T25" fmla="*/ 4 h 8"/>
                  <a:gd name="T26" fmla="*/ 10 w 10"/>
                  <a:gd name="T27" fmla="*/ 7 h 8"/>
                  <a:gd name="T28" fmla="*/ 10 w 10"/>
                  <a:gd name="T2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8">
                    <a:moveTo>
                      <a:pt x="10" y="8"/>
                    </a:moveTo>
                    <a:lnTo>
                      <a:pt x="7" y="7"/>
                    </a:lnTo>
                    <a:lnTo>
                      <a:pt x="6" y="7"/>
                    </a:lnTo>
                    <a:lnTo>
                      <a:pt x="5" y="4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10" y="7"/>
                    </a:lnTo>
                    <a:lnTo>
                      <a:pt x="10" y="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64" name="Freeform 1935"/>
              <p:cNvSpPr>
                <a:spLocks/>
              </p:cNvSpPr>
              <p:nvPr/>
            </p:nvSpPr>
            <p:spPr bwMode="auto">
              <a:xfrm>
                <a:off x="4000" y="1907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3 h 3"/>
                  <a:gd name="T6" fmla="*/ 0 w 1"/>
                  <a:gd name="T7" fmla="*/ 2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65" name="Freeform 1936"/>
              <p:cNvSpPr>
                <a:spLocks/>
              </p:cNvSpPr>
              <p:nvPr/>
            </p:nvSpPr>
            <p:spPr bwMode="auto">
              <a:xfrm>
                <a:off x="4003" y="1894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0 w 5"/>
                  <a:gd name="T3" fmla="*/ 4 h 5"/>
                  <a:gd name="T4" fmla="*/ 2 w 5"/>
                  <a:gd name="T5" fmla="*/ 1 h 5"/>
                  <a:gd name="T6" fmla="*/ 2 w 5"/>
                  <a:gd name="T7" fmla="*/ 0 h 5"/>
                  <a:gd name="T8" fmla="*/ 4 w 5"/>
                  <a:gd name="T9" fmla="*/ 0 h 5"/>
                  <a:gd name="T10" fmla="*/ 5 w 5"/>
                  <a:gd name="T11" fmla="*/ 1 h 5"/>
                  <a:gd name="T12" fmla="*/ 4 w 5"/>
                  <a:gd name="T13" fmla="*/ 4 h 5"/>
                  <a:gd name="T14" fmla="*/ 3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4"/>
                    </a:lnTo>
                    <a:lnTo>
                      <a:pt x="3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66" name="Freeform 1937"/>
              <p:cNvSpPr>
                <a:spLocks/>
              </p:cNvSpPr>
              <p:nvPr/>
            </p:nvSpPr>
            <p:spPr bwMode="auto">
              <a:xfrm>
                <a:off x="4007" y="191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1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67" name="Freeform 1938"/>
              <p:cNvSpPr>
                <a:spLocks/>
              </p:cNvSpPr>
              <p:nvPr/>
            </p:nvSpPr>
            <p:spPr bwMode="auto">
              <a:xfrm>
                <a:off x="4015" y="193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68" name="Freeform 1939"/>
              <p:cNvSpPr>
                <a:spLocks/>
              </p:cNvSpPr>
              <p:nvPr/>
            </p:nvSpPr>
            <p:spPr bwMode="auto">
              <a:xfrm>
                <a:off x="4007" y="1920"/>
                <a:ext cx="10" cy="15"/>
              </a:xfrm>
              <a:custGeom>
                <a:avLst/>
                <a:gdLst>
                  <a:gd name="T0" fmla="*/ 4 w 10"/>
                  <a:gd name="T1" fmla="*/ 12 h 15"/>
                  <a:gd name="T2" fmla="*/ 5 w 10"/>
                  <a:gd name="T3" fmla="*/ 9 h 15"/>
                  <a:gd name="T4" fmla="*/ 5 w 10"/>
                  <a:gd name="T5" fmla="*/ 8 h 15"/>
                  <a:gd name="T6" fmla="*/ 4 w 10"/>
                  <a:gd name="T7" fmla="*/ 6 h 15"/>
                  <a:gd name="T8" fmla="*/ 1 w 10"/>
                  <a:gd name="T9" fmla="*/ 7 h 15"/>
                  <a:gd name="T10" fmla="*/ 1 w 10"/>
                  <a:gd name="T11" fmla="*/ 6 h 15"/>
                  <a:gd name="T12" fmla="*/ 0 w 10"/>
                  <a:gd name="T13" fmla="*/ 3 h 15"/>
                  <a:gd name="T14" fmla="*/ 0 w 10"/>
                  <a:gd name="T15" fmla="*/ 0 h 15"/>
                  <a:gd name="T16" fmla="*/ 2 w 10"/>
                  <a:gd name="T17" fmla="*/ 2 h 15"/>
                  <a:gd name="T18" fmla="*/ 5 w 10"/>
                  <a:gd name="T19" fmla="*/ 2 h 15"/>
                  <a:gd name="T20" fmla="*/ 6 w 10"/>
                  <a:gd name="T21" fmla="*/ 1 h 15"/>
                  <a:gd name="T22" fmla="*/ 7 w 10"/>
                  <a:gd name="T23" fmla="*/ 2 h 15"/>
                  <a:gd name="T24" fmla="*/ 7 w 10"/>
                  <a:gd name="T25" fmla="*/ 8 h 15"/>
                  <a:gd name="T26" fmla="*/ 8 w 10"/>
                  <a:gd name="T27" fmla="*/ 9 h 15"/>
                  <a:gd name="T28" fmla="*/ 8 w 10"/>
                  <a:gd name="T29" fmla="*/ 12 h 15"/>
                  <a:gd name="T30" fmla="*/ 10 w 10"/>
                  <a:gd name="T31" fmla="*/ 13 h 15"/>
                  <a:gd name="T32" fmla="*/ 7 w 10"/>
                  <a:gd name="T33" fmla="*/ 13 h 15"/>
                  <a:gd name="T34" fmla="*/ 7 w 10"/>
                  <a:gd name="T35" fmla="*/ 15 h 15"/>
                  <a:gd name="T36" fmla="*/ 5 w 10"/>
                  <a:gd name="T37" fmla="*/ 14 h 15"/>
                  <a:gd name="T38" fmla="*/ 4 w 10"/>
                  <a:gd name="T3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5">
                    <a:moveTo>
                      <a:pt x="4" y="12"/>
                    </a:moveTo>
                    <a:lnTo>
                      <a:pt x="5" y="9"/>
                    </a:lnTo>
                    <a:lnTo>
                      <a:pt x="5" y="8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7" y="8"/>
                    </a:lnTo>
                    <a:lnTo>
                      <a:pt x="8" y="9"/>
                    </a:lnTo>
                    <a:lnTo>
                      <a:pt x="8" y="12"/>
                    </a:lnTo>
                    <a:lnTo>
                      <a:pt x="10" y="13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4" y="1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69" name="Freeform 1940"/>
              <p:cNvSpPr>
                <a:spLocks/>
              </p:cNvSpPr>
              <p:nvPr/>
            </p:nvSpPr>
            <p:spPr bwMode="auto">
              <a:xfrm>
                <a:off x="4007" y="1909"/>
                <a:ext cx="14" cy="15"/>
              </a:xfrm>
              <a:custGeom>
                <a:avLst/>
                <a:gdLst>
                  <a:gd name="T0" fmla="*/ 1 w 14"/>
                  <a:gd name="T1" fmla="*/ 4 h 15"/>
                  <a:gd name="T2" fmla="*/ 0 w 14"/>
                  <a:gd name="T3" fmla="*/ 3 h 15"/>
                  <a:gd name="T4" fmla="*/ 0 w 14"/>
                  <a:gd name="T5" fmla="*/ 1 h 15"/>
                  <a:gd name="T6" fmla="*/ 1 w 14"/>
                  <a:gd name="T7" fmla="*/ 0 h 15"/>
                  <a:gd name="T8" fmla="*/ 8 w 14"/>
                  <a:gd name="T9" fmla="*/ 0 h 15"/>
                  <a:gd name="T10" fmla="*/ 11 w 14"/>
                  <a:gd name="T11" fmla="*/ 1 h 15"/>
                  <a:gd name="T12" fmla="*/ 10 w 14"/>
                  <a:gd name="T13" fmla="*/ 2 h 15"/>
                  <a:gd name="T14" fmla="*/ 12 w 14"/>
                  <a:gd name="T15" fmla="*/ 3 h 15"/>
                  <a:gd name="T16" fmla="*/ 12 w 14"/>
                  <a:gd name="T17" fmla="*/ 4 h 15"/>
                  <a:gd name="T18" fmla="*/ 11 w 14"/>
                  <a:gd name="T19" fmla="*/ 7 h 15"/>
                  <a:gd name="T20" fmla="*/ 12 w 14"/>
                  <a:gd name="T21" fmla="*/ 8 h 15"/>
                  <a:gd name="T22" fmla="*/ 12 w 14"/>
                  <a:gd name="T23" fmla="*/ 11 h 15"/>
                  <a:gd name="T24" fmla="*/ 13 w 14"/>
                  <a:gd name="T25" fmla="*/ 12 h 15"/>
                  <a:gd name="T26" fmla="*/ 12 w 14"/>
                  <a:gd name="T27" fmla="*/ 14 h 15"/>
                  <a:gd name="T28" fmla="*/ 14 w 14"/>
                  <a:gd name="T29" fmla="*/ 15 h 15"/>
                  <a:gd name="T30" fmla="*/ 12 w 14"/>
                  <a:gd name="T31" fmla="*/ 14 h 15"/>
                  <a:gd name="T32" fmla="*/ 11 w 14"/>
                  <a:gd name="T33" fmla="*/ 15 h 15"/>
                  <a:gd name="T34" fmla="*/ 10 w 14"/>
                  <a:gd name="T35" fmla="*/ 15 h 15"/>
                  <a:gd name="T36" fmla="*/ 8 w 14"/>
                  <a:gd name="T37" fmla="*/ 13 h 15"/>
                  <a:gd name="T38" fmla="*/ 7 w 14"/>
                  <a:gd name="T39" fmla="*/ 12 h 15"/>
                  <a:gd name="T40" fmla="*/ 5 w 14"/>
                  <a:gd name="T41" fmla="*/ 11 h 15"/>
                  <a:gd name="T42" fmla="*/ 7 w 14"/>
                  <a:gd name="T43" fmla="*/ 8 h 15"/>
                  <a:gd name="T44" fmla="*/ 5 w 14"/>
                  <a:gd name="T45" fmla="*/ 7 h 15"/>
                  <a:gd name="T46" fmla="*/ 4 w 14"/>
                  <a:gd name="T47" fmla="*/ 6 h 15"/>
                  <a:gd name="T48" fmla="*/ 1 w 14"/>
                  <a:gd name="T4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15">
                    <a:moveTo>
                      <a:pt x="1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2" y="11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4" y="15"/>
                    </a:lnTo>
                    <a:lnTo>
                      <a:pt x="12" y="14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8" y="13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70" name="Freeform 1941"/>
              <p:cNvSpPr>
                <a:spLocks/>
              </p:cNvSpPr>
              <p:nvPr/>
            </p:nvSpPr>
            <p:spPr bwMode="auto">
              <a:xfrm>
                <a:off x="3988" y="1928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2 w 2"/>
                  <a:gd name="T3" fmla="*/ 1 h 4"/>
                  <a:gd name="T4" fmla="*/ 1 w 2"/>
                  <a:gd name="T5" fmla="*/ 4 h 4"/>
                  <a:gd name="T6" fmla="*/ 0 w 2"/>
                  <a:gd name="T7" fmla="*/ 1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2" y="1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71" name="Freeform 1942"/>
              <p:cNvSpPr>
                <a:spLocks/>
              </p:cNvSpPr>
              <p:nvPr/>
            </p:nvSpPr>
            <p:spPr bwMode="auto">
              <a:xfrm>
                <a:off x="3980" y="1916"/>
                <a:ext cx="15" cy="14"/>
              </a:xfrm>
              <a:custGeom>
                <a:avLst/>
                <a:gdLst>
                  <a:gd name="T0" fmla="*/ 2 w 15"/>
                  <a:gd name="T1" fmla="*/ 0 h 14"/>
                  <a:gd name="T2" fmla="*/ 4 w 15"/>
                  <a:gd name="T3" fmla="*/ 0 h 14"/>
                  <a:gd name="T4" fmla="*/ 5 w 15"/>
                  <a:gd name="T5" fmla="*/ 1 h 14"/>
                  <a:gd name="T6" fmla="*/ 8 w 15"/>
                  <a:gd name="T7" fmla="*/ 2 h 14"/>
                  <a:gd name="T8" fmla="*/ 9 w 15"/>
                  <a:gd name="T9" fmla="*/ 4 h 14"/>
                  <a:gd name="T10" fmla="*/ 10 w 15"/>
                  <a:gd name="T11" fmla="*/ 2 h 14"/>
                  <a:gd name="T12" fmla="*/ 12 w 15"/>
                  <a:gd name="T13" fmla="*/ 4 h 14"/>
                  <a:gd name="T14" fmla="*/ 14 w 15"/>
                  <a:gd name="T15" fmla="*/ 4 h 14"/>
                  <a:gd name="T16" fmla="*/ 15 w 15"/>
                  <a:gd name="T17" fmla="*/ 5 h 14"/>
                  <a:gd name="T18" fmla="*/ 15 w 15"/>
                  <a:gd name="T19" fmla="*/ 7 h 14"/>
                  <a:gd name="T20" fmla="*/ 12 w 15"/>
                  <a:gd name="T21" fmla="*/ 8 h 14"/>
                  <a:gd name="T22" fmla="*/ 11 w 15"/>
                  <a:gd name="T23" fmla="*/ 10 h 14"/>
                  <a:gd name="T24" fmla="*/ 10 w 15"/>
                  <a:gd name="T25" fmla="*/ 12 h 14"/>
                  <a:gd name="T26" fmla="*/ 9 w 15"/>
                  <a:gd name="T27" fmla="*/ 12 h 14"/>
                  <a:gd name="T28" fmla="*/ 6 w 15"/>
                  <a:gd name="T29" fmla="*/ 13 h 14"/>
                  <a:gd name="T30" fmla="*/ 4 w 15"/>
                  <a:gd name="T31" fmla="*/ 13 h 14"/>
                  <a:gd name="T32" fmla="*/ 3 w 15"/>
                  <a:gd name="T33" fmla="*/ 14 h 14"/>
                  <a:gd name="T34" fmla="*/ 3 w 15"/>
                  <a:gd name="T35" fmla="*/ 13 h 14"/>
                  <a:gd name="T36" fmla="*/ 2 w 15"/>
                  <a:gd name="T37" fmla="*/ 11 h 14"/>
                  <a:gd name="T38" fmla="*/ 3 w 15"/>
                  <a:gd name="T39" fmla="*/ 10 h 14"/>
                  <a:gd name="T40" fmla="*/ 3 w 15"/>
                  <a:gd name="T41" fmla="*/ 5 h 14"/>
                  <a:gd name="T42" fmla="*/ 4 w 15"/>
                  <a:gd name="T43" fmla="*/ 4 h 14"/>
                  <a:gd name="T44" fmla="*/ 3 w 15"/>
                  <a:gd name="T45" fmla="*/ 1 h 14"/>
                  <a:gd name="T46" fmla="*/ 0 w 15"/>
                  <a:gd name="T47" fmla="*/ 1 h 14"/>
                  <a:gd name="T48" fmla="*/ 2 w 15"/>
                  <a:gd name="T4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" h="14">
                    <a:moveTo>
                      <a:pt x="2" y="0"/>
                    </a:moveTo>
                    <a:lnTo>
                      <a:pt x="4" y="0"/>
                    </a:lnTo>
                    <a:lnTo>
                      <a:pt x="5" y="1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2" y="8"/>
                    </a:lnTo>
                    <a:lnTo>
                      <a:pt x="11" y="10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72" name="Freeform 1943"/>
              <p:cNvSpPr>
                <a:spLocks/>
              </p:cNvSpPr>
              <p:nvPr/>
            </p:nvSpPr>
            <p:spPr bwMode="auto">
              <a:xfrm>
                <a:off x="3998" y="194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73" name="Freeform 1944"/>
              <p:cNvSpPr>
                <a:spLocks/>
              </p:cNvSpPr>
              <p:nvPr/>
            </p:nvSpPr>
            <p:spPr bwMode="auto">
              <a:xfrm>
                <a:off x="4001" y="1934"/>
                <a:ext cx="8" cy="6"/>
              </a:xfrm>
              <a:custGeom>
                <a:avLst/>
                <a:gdLst>
                  <a:gd name="T0" fmla="*/ 4 w 8"/>
                  <a:gd name="T1" fmla="*/ 6 h 6"/>
                  <a:gd name="T2" fmla="*/ 1 w 8"/>
                  <a:gd name="T3" fmla="*/ 6 h 6"/>
                  <a:gd name="T4" fmla="*/ 0 w 8"/>
                  <a:gd name="T5" fmla="*/ 4 h 6"/>
                  <a:gd name="T6" fmla="*/ 1 w 8"/>
                  <a:gd name="T7" fmla="*/ 3 h 6"/>
                  <a:gd name="T8" fmla="*/ 4 w 8"/>
                  <a:gd name="T9" fmla="*/ 1 h 6"/>
                  <a:gd name="T10" fmla="*/ 5 w 8"/>
                  <a:gd name="T11" fmla="*/ 0 h 6"/>
                  <a:gd name="T12" fmla="*/ 6 w 8"/>
                  <a:gd name="T13" fmla="*/ 0 h 6"/>
                  <a:gd name="T14" fmla="*/ 8 w 8"/>
                  <a:gd name="T15" fmla="*/ 1 h 6"/>
                  <a:gd name="T16" fmla="*/ 8 w 8"/>
                  <a:gd name="T17" fmla="*/ 4 h 6"/>
                  <a:gd name="T18" fmla="*/ 7 w 8"/>
                  <a:gd name="T19" fmla="*/ 5 h 6"/>
                  <a:gd name="T20" fmla="*/ 5 w 8"/>
                  <a:gd name="T21" fmla="*/ 6 h 6"/>
                  <a:gd name="T22" fmla="*/ 4 w 8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6">
                    <a:moveTo>
                      <a:pt x="4" y="6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4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74" name="Freeform 1945"/>
              <p:cNvSpPr>
                <a:spLocks/>
              </p:cNvSpPr>
              <p:nvPr/>
            </p:nvSpPr>
            <p:spPr bwMode="auto">
              <a:xfrm>
                <a:off x="3996" y="1923"/>
                <a:ext cx="7" cy="18"/>
              </a:xfrm>
              <a:custGeom>
                <a:avLst/>
                <a:gdLst>
                  <a:gd name="T0" fmla="*/ 0 w 7"/>
                  <a:gd name="T1" fmla="*/ 17 h 18"/>
                  <a:gd name="T2" fmla="*/ 1 w 7"/>
                  <a:gd name="T3" fmla="*/ 15 h 18"/>
                  <a:gd name="T4" fmla="*/ 1 w 7"/>
                  <a:gd name="T5" fmla="*/ 12 h 18"/>
                  <a:gd name="T6" fmla="*/ 2 w 7"/>
                  <a:gd name="T7" fmla="*/ 11 h 18"/>
                  <a:gd name="T8" fmla="*/ 2 w 7"/>
                  <a:gd name="T9" fmla="*/ 10 h 18"/>
                  <a:gd name="T10" fmla="*/ 4 w 7"/>
                  <a:gd name="T11" fmla="*/ 7 h 18"/>
                  <a:gd name="T12" fmla="*/ 5 w 7"/>
                  <a:gd name="T13" fmla="*/ 6 h 18"/>
                  <a:gd name="T14" fmla="*/ 6 w 7"/>
                  <a:gd name="T15" fmla="*/ 4 h 18"/>
                  <a:gd name="T16" fmla="*/ 6 w 7"/>
                  <a:gd name="T17" fmla="*/ 3 h 18"/>
                  <a:gd name="T18" fmla="*/ 7 w 7"/>
                  <a:gd name="T19" fmla="*/ 0 h 18"/>
                  <a:gd name="T20" fmla="*/ 7 w 7"/>
                  <a:gd name="T21" fmla="*/ 9 h 18"/>
                  <a:gd name="T22" fmla="*/ 4 w 7"/>
                  <a:gd name="T23" fmla="*/ 12 h 18"/>
                  <a:gd name="T24" fmla="*/ 2 w 7"/>
                  <a:gd name="T25" fmla="*/ 15 h 18"/>
                  <a:gd name="T26" fmla="*/ 2 w 7"/>
                  <a:gd name="T27" fmla="*/ 17 h 18"/>
                  <a:gd name="T28" fmla="*/ 1 w 7"/>
                  <a:gd name="T29" fmla="*/ 18 h 18"/>
                  <a:gd name="T30" fmla="*/ 0 w 7"/>
                  <a:gd name="T3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18">
                    <a:moveTo>
                      <a:pt x="0" y="17"/>
                    </a:moveTo>
                    <a:lnTo>
                      <a:pt x="1" y="15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8"/>
                    </a:lnTo>
                    <a:lnTo>
                      <a:pt x="0" y="1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75" name="Freeform 1946"/>
              <p:cNvSpPr>
                <a:spLocks/>
              </p:cNvSpPr>
              <p:nvPr/>
            </p:nvSpPr>
            <p:spPr bwMode="auto">
              <a:xfrm>
                <a:off x="4019" y="1932"/>
                <a:ext cx="2" cy="6"/>
              </a:xfrm>
              <a:custGeom>
                <a:avLst/>
                <a:gdLst>
                  <a:gd name="T0" fmla="*/ 1 w 2"/>
                  <a:gd name="T1" fmla="*/ 6 h 6"/>
                  <a:gd name="T2" fmla="*/ 1 w 2"/>
                  <a:gd name="T3" fmla="*/ 3 h 6"/>
                  <a:gd name="T4" fmla="*/ 0 w 2"/>
                  <a:gd name="T5" fmla="*/ 2 h 6"/>
                  <a:gd name="T6" fmla="*/ 0 w 2"/>
                  <a:gd name="T7" fmla="*/ 0 h 6"/>
                  <a:gd name="T8" fmla="*/ 1 w 2"/>
                  <a:gd name="T9" fmla="*/ 2 h 6"/>
                  <a:gd name="T10" fmla="*/ 2 w 2"/>
                  <a:gd name="T11" fmla="*/ 3 h 6"/>
                  <a:gd name="T12" fmla="*/ 1 w 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1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76" name="Freeform 1947"/>
              <p:cNvSpPr>
                <a:spLocks/>
              </p:cNvSpPr>
              <p:nvPr/>
            </p:nvSpPr>
            <p:spPr bwMode="auto">
              <a:xfrm>
                <a:off x="4025" y="193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77" name="Freeform 1948"/>
              <p:cNvSpPr>
                <a:spLocks/>
              </p:cNvSpPr>
              <p:nvPr/>
            </p:nvSpPr>
            <p:spPr bwMode="auto">
              <a:xfrm>
                <a:off x="4021" y="196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78" name="Freeform 1949"/>
              <p:cNvSpPr>
                <a:spLocks/>
              </p:cNvSpPr>
              <p:nvPr/>
            </p:nvSpPr>
            <p:spPr bwMode="auto">
              <a:xfrm>
                <a:off x="4009" y="1944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79" name="Freeform 1950"/>
              <p:cNvSpPr>
                <a:spLocks/>
              </p:cNvSpPr>
              <p:nvPr/>
            </p:nvSpPr>
            <p:spPr bwMode="auto">
              <a:xfrm>
                <a:off x="3982" y="1971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0 h 3"/>
                  <a:gd name="T8" fmla="*/ 2 w 2"/>
                  <a:gd name="T9" fmla="*/ 2 h 3"/>
                  <a:gd name="T10" fmla="*/ 1 w 2"/>
                  <a:gd name="T11" fmla="*/ 3 h 3"/>
                  <a:gd name="T12" fmla="*/ 0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80" name="Freeform 1951"/>
              <p:cNvSpPr>
                <a:spLocks/>
              </p:cNvSpPr>
              <p:nvPr/>
            </p:nvSpPr>
            <p:spPr bwMode="auto">
              <a:xfrm>
                <a:off x="3956" y="199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81" name="Freeform 1952"/>
              <p:cNvSpPr>
                <a:spLocks/>
              </p:cNvSpPr>
              <p:nvPr/>
            </p:nvSpPr>
            <p:spPr bwMode="auto">
              <a:xfrm>
                <a:off x="3960" y="198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2 h 3"/>
                  <a:gd name="T4" fmla="*/ 3 w 3"/>
                  <a:gd name="T5" fmla="*/ 0 h 3"/>
                  <a:gd name="T6" fmla="*/ 3 w 3"/>
                  <a:gd name="T7" fmla="*/ 2 h 3"/>
                  <a:gd name="T8" fmla="*/ 2 w 3"/>
                  <a:gd name="T9" fmla="*/ 2 h 3"/>
                  <a:gd name="T10" fmla="*/ 0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82" name="Freeform 1953"/>
              <p:cNvSpPr>
                <a:spLocks/>
              </p:cNvSpPr>
              <p:nvPr/>
            </p:nvSpPr>
            <p:spPr bwMode="auto">
              <a:xfrm>
                <a:off x="3967" y="197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83" name="Freeform 1954"/>
              <p:cNvSpPr>
                <a:spLocks/>
              </p:cNvSpPr>
              <p:nvPr/>
            </p:nvSpPr>
            <p:spPr bwMode="auto">
              <a:xfrm>
                <a:off x="3971" y="1978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4 w 6"/>
                  <a:gd name="T3" fmla="*/ 1 h 1"/>
                  <a:gd name="T4" fmla="*/ 0 w 6"/>
                  <a:gd name="T5" fmla="*/ 1 h 1"/>
                  <a:gd name="T6" fmla="*/ 1 w 6"/>
                  <a:gd name="T7" fmla="*/ 0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4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84" name="Freeform 1955"/>
              <p:cNvSpPr>
                <a:spLocks/>
              </p:cNvSpPr>
              <p:nvPr/>
            </p:nvSpPr>
            <p:spPr bwMode="auto">
              <a:xfrm>
                <a:off x="3962" y="1895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85" name="Freeform 1956"/>
              <p:cNvSpPr>
                <a:spLocks/>
              </p:cNvSpPr>
              <p:nvPr/>
            </p:nvSpPr>
            <p:spPr bwMode="auto">
              <a:xfrm>
                <a:off x="3960" y="192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86" name="Freeform 1957"/>
              <p:cNvSpPr>
                <a:spLocks/>
              </p:cNvSpPr>
              <p:nvPr/>
            </p:nvSpPr>
            <p:spPr bwMode="auto">
              <a:xfrm>
                <a:off x="3986" y="1926"/>
                <a:ext cx="12" cy="19"/>
              </a:xfrm>
              <a:custGeom>
                <a:avLst/>
                <a:gdLst>
                  <a:gd name="T0" fmla="*/ 2 w 12"/>
                  <a:gd name="T1" fmla="*/ 14 h 19"/>
                  <a:gd name="T2" fmla="*/ 0 w 12"/>
                  <a:gd name="T3" fmla="*/ 13 h 19"/>
                  <a:gd name="T4" fmla="*/ 0 w 12"/>
                  <a:gd name="T5" fmla="*/ 11 h 19"/>
                  <a:gd name="T6" fmla="*/ 3 w 12"/>
                  <a:gd name="T7" fmla="*/ 11 h 19"/>
                  <a:gd name="T8" fmla="*/ 5 w 12"/>
                  <a:gd name="T9" fmla="*/ 9 h 19"/>
                  <a:gd name="T10" fmla="*/ 5 w 12"/>
                  <a:gd name="T11" fmla="*/ 6 h 19"/>
                  <a:gd name="T12" fmla="*/ 6 w 12"/>
                  <a:gd name="T13" fmla="*/ 3 h 19"/>
                  <a:gd name="T14" fmla="*/ 6 w 12"/>
                  <a:gd name="T15" fmla="*/ 1 h 19"/>
                  <a:gd name="T16" fmla="*/ 8 w 12"/>
                  <a:gd name="T17" fmla="*/ 0 h 19"/>
                  <a:gd name="T18" fmla="*/ 11 w 12"/>
                  <a:gd name="T19" fmla="*/ 0 h 19"/>
                  <a:gd name="T20" fmla="*/ 12 w 12"/>
                  <a:gd name="T21" fmla="*/ 2 h 19"/>
                  <a:gd name="T22" fmla="*/ 12 w 12"/>
                  <a:gd name="T23" fmla="*/ 3 h 19"/>
                  <a:gd name="T24" fmla="*/ 10 w 12"/>
                  <a:gd name="T25" fmla="*/ 6 h 19"/>
                  <a:gd name="T26" fmla="*/ 10 w 12"/>
                  <a:gd name="T27" fmla="*/ 8 h 19"/>
                  <a:gd name="T28" fmla="*/ 9 w 12"/>
                  <a:gd name="T29" fmla="*/ 9 h 19"/>
                  <a:gd name="T30" fmla="*/ 9 w 12"/>
                  <a:gd name="T31" fmla="*/ 15 h 19"/>
                  <a:gd name="T32" fmla="*/ 10 w 12"/>
                  <a:gd name="T33" fmla="*/ 17 h 19"/>
                  <a:gd name="T34" fmla="*/ 10 w 12"/>
                  <a:gd name="T35" fmla="*/ 19 h 19"/>
                  <a:gd name="T36" fmla="*/ 6 w 12"/>
                  <a:gd name="T37" fmla="*/ 19 h 19"/>
                  <a:gd name="T38" fmla="*/ 5 w 12"/>
                  <a:gd name="T39" fmla="*/ 17 h 19"/>
                  <a:gd name="T40" fmla="*/ 4 w 12"/>
                  <a:gd name="T41" fmla="*/ 17 h 19"/>
                  <a:gd name="T42" fmla="*/ 2 w 12"/>
                  <a:gd name="T4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19">
                    <a:moveTo>
                      <a:pt x="2" y="14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9" y="15"/>
                    </a:lnTo>
                    <a:lnTo>
                      <a:pt x="10" y="17"/>
                    </a:lnTo>
                    <a:lnTo>
                      <a:pt x="10" y="19"/>
                    </a:lnTo>
                    <a:lnTo>
                      <a:pt x="6" y="19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2" y="1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87" name="Freeform 1958"/>
              <p:cNvSpPr>
                <a:spLocks/>
              </p:cNvSpPr>
              <p:nvPr/>
            </p:nvSpPr>
            <p:spPr bwMode="auto">
              <a:xfrm>
                <a:off x="3982" y="1938"/>
                <a:ext cx="48" cy="45"/>
              </a:xfrm>
              <a:custGeom>
                <a:avLst/>
                <a:gdLst>
                  <a:gd name="T0" fmla="*/ 21 w 48"/>
                  <a:gd name="T1" fmla="*/ 29 h 45"/>
                  <a:gd name="T2" fmla="*/ 24 w 48"/>
                  <a:gd name="T3" fmla="*/ 27 h 45"/>
                  <a:gd name="T4" fmla="*/ 21 w 48"/>
                  <a:gd name="T5" fmla="*/ 23 h 45"/>
                  <a:gd name="T6" fmla="*/ 18 w 48"/>
                  <a:gd name="T7" fmla="*/ 21 h 45"/>
                  <a:gd name="T8" fmla="*/ 15 w 48"/>
                  <a:gd name="T9" fmla="*/ 24 h 45"/>
                  <a:gd name="T10" fmla="*/ 13 w 48"/>
                  <a:gd name="T11" fmla="*/ 22 h 45"/>
                  <a:gd name="T12" fmla="*/ 9 w 48"/>
                  <a:gd name="T13" fmla="*/ 25 h 45"/>
                  <a:gd name="T14" fmla="*/ 8 w 48"/>
                  <a:gd name="T15" fmla="*/ 22 h 45"/>
                  <a:gd name="T16" fmla="*/ 4 w 48"/>
                  <a:gd name="T17" fmla="*/ 23 h 45"/>
                  <a:gd name="T18" fmla="*/ 3 w 48"/>
                  <a:gd name="T19" fmla="*/ 27 h 45"/>
                  <a:gd name="T20" fmla="*/ 2 w 48"/>
                  <a:gd name="T21" fmla="*/ 30 h 45"/>
                  <a:gd name="T22" fmla="*/ 0 w 48"/>
                  <a:gd name="T23" fmla="*/ 28 h 45"/>
                  <a:gd name="T24" fmla="*/ 1 w 48"/>
                  <a:gd name="T25" fmla="*/ 25 h 45"/>
                  <a:gd name="T26" fmla="*/ 2 w 48"/>
                  <a:gd name="T27" fmla="*/ 21 h 45"/>
                  <a:gd name="T28" fmla="*/ 9 w 48"/>
                  <a:gd name="T29" fmla="*/ 18 h 45"/>
                  <a:gd name="T30" fmla="*/ 10 w 48"/>
                  <a:gd name="T31" fmla="*/ 14 h 45"/>
                  <a:gd name="T32" fmla="*/ 14 w 48"/>
                  <a:gd name="T33" fmla="*/ 13 h 45"/>
                  <a:gd name="T34" fmla="*/ 19 w 48"/>
                  <a:gd name="T35" fmla="*/ 12 h 45"/>
                  <a:gd name="T36" fmla="*/ 20 w 48"/>
                  <a:gd name="T37" fmla="*/ 16 h 45"/>
                  <a:gd name="T38" fmla="*/ 18 w 48"/>
                  <a:gd name="T39" fmla="*/ 19 h 45"/>
                  <a:gd name="T40" fmla="*/ 21 w 48"/>
                  <a:gd name="T41" fmla="*/ 17 h 45"/>
                  <a:gd name="T42" fmla="*/ 24 w 48"/>
                  <a:gd name="T43" fmla="*/ 16 h 45"/>
                  <a:gd name="T44" fmla="*/ 26 w 48"/>
                  <a:gd name="T45" fmla="*/ 12 h 45"/>
                  <a:gd name="T46" fmla="*/ 30 w 48"/>
                  <a:gd name="T47" fmla="*/ 12 h 45"/>
                  <a:gd name="T48" fmla="*/ 31 w 48"/>
                  <a:gd name="T49" fmla="*/ 10 h 45"/>
                  <a:gd name="T50" fmla="*/ 33 w 48"/>
                  <a:gd name="T51" fmla="*/ 7 h 45"/>
                  <a:gd name="T52" fmla="*/ 37 w 48"/>
                  <a:gd name="T53" fmla="*/ 8 h 45"/>
                  <a:gd name="T54" fmla="*/ 36 w 48"/>
                  <a:gd name="T55" fmla="*/ 1 h 45"/>
                  <a:gd name="T56" fmla="*/ 38 w 48"/>
                  <a:gd name="T57" fmla="*/ 2 h 45"/>
                  <a:gd name="T58" fmla="*/ 41 w 48"/>
                  <a:gd name="T59" fmla="*/ 3 h 45"/>
                  <a:gd name="T60" fmla="*/ 44 w 48"/>
                  <a:gd name="T61" fmla="*/ 5 h 45"/>
                  <a:gd name="T62" fmla="*/ 45 w 48"/>
                  <a:gd name="T63" fmla="*/ 8 h 45"/>
                  <a:gd name="T64" fmla="*/ 44 w 48"/>
                  <a:gd name="T65" fmla="*/ 12 h 45"/>
                  <a:gd name="T66" fmla="*/ 45 w 48"/>
                  <a:gd name="T67" fmla="*/ 16 h 45"/>
                  <a:gd name="T68" fmla="*/ 47 w 48"/>
                  <a:gd name="T69" fmla="*/ 18 h 45"/>
                  <a:gd name="T70" fmla="*/ 48 w 48"/>
                  <a:gd name="T71" fmla="*/ 22 h 45"/>
                  <a:gd name="T72" fmla="*/ 45 w 48"/>
                  <a:gd name="T73" fmla="*/ 30 h 45"/>
                  <a:gd name="T74" fmla="*/ 44 w 48"/>
                  <a:gd name="T75" fmla="*/ 36 h 45"/>
                  <a:gd name="T76" fmla="*/ 43 w 48"/>
                  <a:gd name="T77" fmla="*/ 31 h 45"/>
                  <a:gd name="T78" fmla="*/ 38 w 48"/>
                  <a:gd name="T79" fmla="*/ 27 h 45"/>
                  <a:gd name="T80" fmla="*/ 36 w 48"/>
                  <a:gd name="T81" fmla="*/ 31 h 45"/>
                  <a:gd name="T82" fmla="*/ 39 w 48"/>
                  <a:gd name="T83" fmla="*/ 38 h 45"/>
                  <a:gd name="T84" fmla="*/ 38 w 48"/>
                  <a:gd name="T85" fmla="*/ 41 h 45"/>
                  <a:gd name="T86" fmla="*/ 36 w 48"/>
                  <a:gd name="T87" fmla="*/ 45 h 45"/>
                  <a:gd name="T88" fmla="*/ 35 w 48"/>
                  <a:gd name="T89" fmla="*/ 39 h 45"/>
                  <a:gd name="T90" fmla="*/ 31 w 48"/>
                  <a:gd name="T91" fmla="*/ 41 h 45"/>
                  <a:gd name="T92" fmla="*/ 27 w 48"/>
                  <a:gd name="T93" fmla="*/ 40 h 45"/>
                  <a:gd name="T94" fmla="*/ 25 w 48"/>
                  <a:gd name="T95" fmla="*/ 39 h 45"/>
                  <a:gd name="T96" fmla="*/ 21 w 48"/>
                  <a:gd name="T97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" h="45">
                    <a:moveTo>
                      <a:pt x="21" y="30"/>
                    </a:moveTo>
                    <a:lnTo>
                      <a:pt x="21" y="29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3" y="25"/>
                    </a:lnTo>
                    <a:lnTo>
                      <a:pt x="21" y="23"/>
                    </a:lnTo>
                    <a:lnTo>
                      <a:pt x="19" y="22"/>
                    </a:lnTo>
                    <a:lnTo>
                      <a:pt x="18" y="21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2" y="24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4" y="18"/>
                    </a:lnTo>
                    <a:lnTo>
                      <a:pt x="9" y="18"/>
                    </a:lnTo>
                    <a:lnTo>
                      <a:pt x="10" y="17"/>
                    </a:lnTo>
                    <a:lnTo>
                      <a:pt x="10" y="14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5" y="12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20" y="16"/>
                    </a:lnTo>
                    <a:lnTo>
                      <a:pt x="19" y="18"/>
                    </a:lnTo>
                    <a:lnTo>
                      <a:pt x="18" y="19"/>
                    </a:lnTo>
                    <a:lnTo>
                      <a:pt x="19" y="18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4" y="16"/>
                    </a:lnTo>
                    <a:lnTo>
                      <a:pt x="25" y="13"/>
                    </a:lnTo>
                    <a:lnTo>
                      <a:pt x="26" y="12"/>
                    </a:lnTo>
                    <a:lnTo>
                      <a:pt x="27" y="13"/>
                    </a:lnTo>
                    <a:lnTo>
                      <a:pt x="30" y="12"/>
                    </a:lnTo>
                    <a:lnTo>
                      <a:pt x="30" y="8"/>
                    </a:lnTo>
                    <a:lnTo>
                      <a:pt x="31" y="10"/>
                    </a:lnTo>
                    <a:lnTo>
                      <a:pt x="33" y="11"/>
                    </a:lnTo>
                    <a:lnTo>
                      <a:pt x="33" y="7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7" y="3"/>
                    </a:lnTo>
                    <a:lnTo>
                      <a:pt x="36" y="1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4" y="7"/>
                    </a:lnTo>
                    <a:lnTo>
                      <a:pt x="45" y="8"/>
                    </a:lnTo>
                    <a:lnTo>
                      <a:pt x="45" y="11"/>
                    </a:lnTo>
                    <a:lnTo>
                      <a:pt x="44" y="12"/>
                    </a:lnTo>
                    <a:lnTo>
                      <a:pt x="45" y="13"/>
                    </a:lnTo>
                    <a:lnTo>
                      <a:pt x="45" y="16"/>
                    </a:lnTo>
                    <a:lnTo>
                      <a:pt x="47" y="17"/>
                    </a:lnTo>
                    <a:lnTo>
                      <a:pt x="47" y="18"/>
                    </a:lnTo>
                    <a:lnTo>
                      <a:pt x="45" y="21"/>
                    </a:lnTo>
                    <a:lnTo>
                      <a:pt x="48" y="22"/>
                    </a:lnTo>
                    <a:lnTo>
                      <a:pt x="48" y="28"/>
                    </a:lnTo>
                    <a:lnTo>
                      <a:pt x="45" y="30"/>
                    </a:lnTo>
                    <a:lnTo>
                      <a:pt x="44" y="33"/>
                    </a:lnTo>
                    <a:lnTo>
                      <a:pt x="44" y="36"/>
                    </a:lnTo>
                    <a:lnTo>
                      <a:pt x="43" y="35"/>
                    </a:lnTo>
                    <a:lnTo>
                      <a:pt x="43" y="31"/>
                    </a:lnTo>
                    <a:lnTo>
                      <a:pt x="41" y="27"/>
                    </a:lnTo>
                    <a:lnTo>
                      <a:pt x="38" y="27"/>
                    </a:lnTo>
                    <a:lnTo>
                      <a:pt x="38" y="29"/>
                    </a:lnTo>
                    <a:lnTo>
                      <a:pt x="36" y="31"/>
                    </a:lnTo>
                    <a:lnTo>
                      <a:pt x="36" y="34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8" y="41"/>
                    </a:lnTo>
                    <a:lnTo>
                      <a:pt x="37" y="44"/>
                    </a:lnTo>
                    <a:lnTo>
                      <a:pt x="36" y="45"/>
                    </a:lnTo>
                    <a:lnTo>
                      <a:pt x="35" y="45"/>
                    </a:lnTo>
                    <a:lnTo>
                      <a:pt x="35" y="39"/>
                    </a:lnTo>
                    <a:lnTo>
                      <a:pt x="33" y="40"/>
                    </a:lnTo>
                    <a:lnTo>
                      <a:pt x="31" y="41"/>
                    </a:lnTo>
                    <a:lnTo>
                      <a:pt x="30" y="41"/>
                    </a:lnTo>
                    <a:lnTo>
                      <a:pt x="27" y="40"/>
                    </a:lnTo>
                    <a:lnTo>
                      <a:pt x="26" y="39"/>
                    </a:lnTo>
                    <a:lnTo>
                      <a:pt x="25" y="39"/>
                    </a:lnTo>
                    <a:lnTo>
                      <a:pt x="23" y="36"/>
                    </a:lnTo>
                    <a:lnTo>
                      <a:pt x="21" y="34"/>
                    </a:lnTo>
                    <a:lnTo>
                      <a:pt x="21" y="3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88" name="Freeform 1959"/>
              <p:cNvSpPr>
                <a:spLocks/>
              </p:cNvSpPr>
              <p:nvPr/>
            </p:nvSpPr>
            <p:spPr bwMode="auto">
              <a:xfrm>
                <a:off x="3959" y="1843"/>
                <a:ext cx="46" cy="64"/>
              </a:xfrm>
              <a:custGeom>
                <a:avLst/>
                <a:gdLst>
                  <a:gd name="T0" fmla="*/ 14 w 46"/>
                  <a:gd name="T1" fmla="*/ 46 h 64"/>
                  <a:gd name="T2" fmla="*/ 13 w 46"/>
                  <a:gd name="T3" fmla="*/ 45 h 64"/>
                  <a:gd name="T4" fmla="*/ 10 w 46"/>
                  <a:gd name="T5" fmla="*/ 47 h 64"/>
                  <a:gd name="T6" fmla="*/ 9 w 46"/>
                  <a:gd name="T7" fmla="*/ 50 h 64"/>
                  <a:gd name="T8" fmla="*/ 12 w 46"/>
                  <a:gd name="T9" fmla="*/ 51 h 64"/>
                  <a:gd name="T10" fmla="*/ 14 w 46"/>
                  <a:gd name="T11" fmla="*/ 55 h 64"/>
                  <a:gd name="T12" fmla="*/ 18 w 46"/>
                  <a:gd name="T13" fmla="*/ 52 h 64"/>
                  <a:gd name="T14" fmla="*/ 21 w 46"/>
                  <a:gd name="T15" fmla="*/ 51 h 64"/>
                  <a:gd name="T16" fmla="*/ 30 w 46"/>
                  <a:gd name="T17" fmla="*/ 58 h 64"/>
                  <a:gd name="T18" fmla="*/ 30 w 46"/>
                  <a:gd name="T19" fmla="*/ 55 h 64"/>
                  <a:gd name="T20" fmla="*/ 30 w 46"/>
                  <a:gd name="T21" fmla="*/ 51 h 64"/>
                  <a:gd name="T22" fmla="*/ 32 w 46"/>
                  <a:gd name="T23" fmla="*/ 55 h 64"/>
                  <a:gd name="T24" fmla="*/ 37 w 46"/>
                  <a:gd name="T25" fmla="*/ 58 h 64"/>
                  <a:gd name="T26" fmla="*/ 39 w 46"/>
                  <a:gd name="T27" fmla="*/ 61 h 64"/>
                  <a:gd name="T28" fmla="*/ 44 w 46"/>
                  <a:gd name="T29" fmla="*/ 62 h 64"/>
                  <a:gd name="T30" fmla="*/ 43 w 46"/>
                  <a:gd name="T31" fmla="*/ 64 h 64"/>
                  <a:gd name="T32" fmla="*/ 46 w 46"/>
                  <a:gd name="T33" fmla="*/ 61 h 64"/>
                  <a:gd name="T34" fmla="*/ 42 w 46"/>
                  <a:gd name="T35" fmla="*/ 59 h 64"/>
                  <a:gd name="T36" fmla="*/ 42 w 46"/>
                  <a:gd name="T37" fmla="*/ 57 h 64"/>
                  <a:gd name="T38" fmla="*/ 39 w 46"/>
                  <a:gd name="T39" fmla="*/ 55 h 64"/>
                  <a:gd name="T40" fmla="*/ 42 w 46"/>
                  <a:gd name="T41" fmla="*/ 53 h 64"/>
                  <a:gd name="T42" fmla="*/ 42 w 46"/>
                  <a:gd name="T43" fmla="*/ 52 h 64"/>
                  <a:gd name="T44" fmla="*/ 38 w 46"/>
                  <a:gd name="T45" fmla="*/ 51 h 64"/>
                  <a:gd name="T46" fmla="*/ 37 w 46"/>
                  <a:gd name="T47" fmla="*/ 51 h 64"/>
                  <a:gd name="T48" fmla="*/ 35 w 46"/>
                  <a:gd name="T49" fmla="*/ 52 h 64"/>
                  <a:gd name="T50" fmla="*/ 32 w 46"/>
                  <a:gd name="T51" fmla="*/ 47 h 64"/>
                  <a:gd name="T52" fmla="*/ 26 w 46"/>
                  <a:gd name="T53" fmla="*/ 49 h 64"/>
                  <a:gd name="T54" fmla="*/ 26 w 46"/>
                  <a:gd name="T55" fmla="*/ 51 h 64"/>
                  <a:gd name="T56" fmla="*/ 23 w 46"/>
                  <a:gd name="T57" fmla="*/ 50 h 64"/>
                  <a:gd name="T58" fmla="*/ 20 w 46"/>
                  <a:gd name="T59" fmla="*/ 42 h 64"/>
                  <a:gd name="T60" fmla="*/ 19 w 46"/>
                  <a:gd name="T61" fmla="*/ 39 h 64"/>
                  <a:gd name="T62" fmla="*/ 16 w 46"/>
                  <a:gd name="T63" fmla="*/ 35 h 64"/>
                  <a:gd name="T64" fmla="*/ 19 w 46"/>
                  <a:gd name="T65" fmla="*/ 33 h 64"/>
                  <a:gd name="T66" fmla="*/ 21 w 46"/>
                  <a:gd name="T67" fmla="*/ 28 h 64"/>
                  <a:gd name="T68" fmla="*/ 25 w 46"/>
                  <a:gd name="T69" fmla="*/ 27 h 64"/>
                  <a:gd name="T70" fmla="*/ 25 w 46"/>
                  <a:gd name="T71" fmla="*/ 27 h 64"/>
                  <a:gd name="T72" fmla="*/ 29 w 46"/>
                  <a:gd name="T73" fmla="*/ 18 h 64"/>
                  <a:gd name="T74" fmla="*/ 27 w 46"/>
                  <a:gd name="T75" fmla="*/ 14 h 64"/>
                  <a:gd name="T76" fmla="*/ 25 w 46"/>
                  <a:gd name="T77" fmla="*/ 12 h 64"/>
                  <a:gd name="T78" fmla="*/ 26 w 46"/>
                  <a:gd name="T79" fmla="*/ 5 h 64"/>
                  <a:gd name="T80" fmla="*/ 25 w 46"/>
                  <a:gd name="T81" fmla="*/ 1 h 64"/>
                  <a:gd name="T82" fmla="*/ 23 w 46"/>
                  <a:gd name="T83" fmla="*/ 5 h 64"/>
                  <a:gd name="T84" fmla="*/ 14 w 46"/>
                  <a:gd name="T85" fmla="*/ 0 h 64"/>
                  <a:gd name="T86" fmla="*/ 10 w 46"/>
                  <a:gd name="T87" fmla="*/ 1 h 64"/>
                  <a:gd name="T88" fmla="*/ 8 w 46"/>
                  <a:gd name="T89" fmla="*/ 5 h 64"/>
                  <a:gd name="T90" fmla="*/ 7 w 46"/>
                  <a:gd name="T91" fmla="*/ 8 h 64"/>
                  <a:gd name="T92" fmla="*/ 6 w 46"/>
                  <a:gd name="T93" fmla="*/ 21 h 64"/>
                  <a:gd name="T94" fmla="*/ 7 w 46"/>
                  <a:gd name="T95" fmla="*/ 27 h 64"/>
                  <a:gd name="T96" fmla="*/ 3 w 46"/>
                  <a:gd name="T97" fmla="*/ 27 h 64"/>
                  <a:gd name="T98" fmla="*/ 1 w 46"/>
                  <a:gd name="T99" fmla="*/ 25 h 64"/>
                  <a:gd name="T100" fmla="*/ 0 w 46"/>
                  <a:gd name="T101" fmla="*/ 29 h 64"/>
                  <a:gd name="T102" fmla="*/ 2 w 46"/>
                  <a:gd name="T103" fmla="*/ 36 h 64"/>
                  <a:gd name="T104" fmla="*/ 3 w 46"/>
                  <a:gd name="T105" fmla="*/ 40 h 64"/>
                  <a:gd name="T106" fmla="*/ 6 w 46"/>
                  <a:gd name="T107" fmla="*/ 41 h 64"/>
                  <a:gd name="T108" fmla="*/ 7 w 46"/>
                  <a:gd name="T109" fmla="*/ 44 h 64"/>
                  <a:gd name="T110" fmla="*/ 9 w 46"/>
                  <a:gd name="T111" fmla="*/ 45 h 64"/>
                  <a:gd name="T112" fmla="*/ 8 w 46"/>
                  <a:gd name="T113" fmla="*/ 41 h 64"/>
                  <a:gd name="T114" fmla="*/ 12 w 46"/>
                  <a:gd name="T115" fmla="*/ 42 h 64"/>
                  <a:gd name="T116" fmla="*/ 13 w 46"/>
                  <a:gd name="T117" fmla="*/ 42 h 64"/>
                  <a:gd name="T118" fmla="*/ 14 w 46"/>
                  <a:gd name="T119" fmla="*/ 4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" h="64">
                    <a:moveTo>
                      <a:pt x="14" y="44"/>
                    </a:moveTo>
                    <a:lnTo>
                      <a:pt x="14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2" y="45"/>
                    </a:lnTo>
                    <a:lnTo>
                      <a:pt x="10" y="47"/>
                    </a:lnTo>
                    <a:lnTo>
                      <a:pt x="9" y="47"/>
                    </a:lnTo>
                    <a:lnTo>
                      <a:pt x="9" y="50"/>
                    </a:lnTo>
                    <a:lnTo>
                      <a:pt x="10" y="52"/>
                    </a:lnTo>
                    <a:lnTo>
                      <a:pt x="12" y="51"/>
                    </a:lnTo>
                    <a:lnTo>
                      <a:pt x="13" y="52"/>
                    </a:lnTo>
                    <a:lnTo>
                      <a:pt x="14" y="55"/>
                    </a:lnTo>
                    <a:lnTo>
                      <a:pt x="16" y="55"/>
                    </a:lnTo>
                    <a:lnTo>
                      <a:pt x="18" y="52"/>
                    </a:lnTo>
                    <a:lnTo>
                      <a:pt x="20" y="51"/>
                    </a:lnTo>
                    <a:lnTo>
                      <a:pt x="21" y="51"/>
                    </a:lnTo>
                    <a:lnTo>
                      <a:pt x="24" y="52"/>
                    </a:lnTo>
                    <a:lnTo>
                      <a:pt x="30" y="58"/>
                    </a:lnTo>
                    <a:lnTo>
                      <a:pt x="31" y="57"/>
                    </a:lnTo>
                    <a:lnTo>
                      <a:pt x="30" y="55"/>
                    </a:lnTo>
                    <a:lnTo>
                      <a:pt x="29" y="53"/>
                    </a:lnTo>
                    <a:lnTo>
                      <a:pt x="30" y="51"/>
                    </a:lnTo>
                    <a:lnTo>
                      <a:pt x="31" y="52"/>
                    </a:lnTo>
                    <a:lnTo>
                      <a:pt x="32" y="55"/>
                    </a:lnTo>
                    <a:lnTo>
                      <a:pt x="35" y="56"/>
                    </a:lnTo>
                    <a:lnTo>
                      <a:pt x="37" y="58"/>
                    </a:lnTo>
                    <a:lnTo>
                      <a:pt x="37" y="61"/>
                    </a:lnTo>
                    <a:lnTo>
                      <a:pt x="39" y="61"/>
                    </a:lnTo>
                    <a:lnTo>
                      <a:pt x="41" y="62"/>
                    </a:lnTo>
                    <a:lnTo>
                      <a:pt x="44" y="62"/>
                    </a:lnTo>
                    <a:lnTo>
                      <a:pt x="43" y="63"/>
                    </a:lnTo>
                    <a:lnTo>
                      <a:pt x="43" y="64"/>
                    </a:lnTo>
                    <a:lnTo>
                      <a:pt x="46" y="64"/>
                    </a:lnTo>
                    <a:lnTo>
                      <a:pt x="46" y="61"/>
                    </a:lnTo>
                    <a:lnTo>
                      <a:pt x="43" y="59"/>
                    </a:lnTo>
                    <a:lnTo>
                      <a:pt x="42" y="59"/>
                    </a:lnTo>
                    <a:lnTo>
                      <a:pt x="43" y="58"/>
                    </a:lnTo>
                    <a:lnTo>
                      <a:pt x="42" y="57"/>
                    </a:lnTo>
                    <a:lnTo>
                      <a:pt x="41" y="55"/>
                    </a:lnTo>
                    <a:lnTo>
                      <a:pt x="39" y="55"/>
                    </a:lnTo>
                    <a:lnTo>
                      <a:pt x="41" y="53"/>
                    </a:lnTo>
                    <a:lnTo>
                      <a:pt x="42" y="53"/>
                    </a:lnTo>
                    <a:lnTo>
                      <a:pt x="44" y="52"/>
                    </a:lnTo>
                    <a:lnTo>
                      <a:pt x="42" y="52"/>
                    </a:lnTo>
                    <a:lnTo>
                      <a:pt x="41" y="51"/>
                    </a:lnTo>
                    <a:lnTo>
                      <a:pt x="38" y="51"/>
                    </a:lnTo>
                    <a:lnTo>
                      <a:pt x="37" y="50"/>
                    </a:lnTo>
                    <a:lnTo>
                      <a:pt x="37" y="51"/>
                    </a:lnTo>
                    <a:lnTo>
                      <a:pt x="36" y="53"/>
                    </a:lnTo>
                    <a:lnTo>
                      <a:pt x="35" y="52"/>
                    </a:lnTo>
                    <a:lnTo>
                      <a:pt x="35" y="50"/>
                    </a:lnTo>
                    <a:lnTo>
                      <a:pt x="32" y="47"/>
                    </a:lnTo>
                    <a:lnTo>
                      <a:pt x="27" y="47"/>
                    </a:lnTo>
                    <a:lnTo>
                      <a:pt x="26" y="49"/>
                    </a:lnTo>
                    <a:lnTo>
                      <a:pt x="25" y="49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3" y="50"/>
                    </a:lnTo>
                    <a:lnTo>
                      <a:pt x="20" y="47"/>
                    </a:lnTo>
                    <a:lnTo>
                      <a:pt x="20" y="42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18" y="38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19" y="33"/>
                    </a:lnTo>
                    <a:lnTo>
                      <a:pt x="19" y="29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5" y="12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5" y="1"/>
                    </a:lnTo>
                    <a:lnTo>
                      <a:pt x="25" y="3"/>
                    </a:lnTo>
                    <a:lnTo>
                      <a:pt x="23" y="5"/>
                    </a:lnTo>
                    <a:lnTo>
                      <a:pt x="21" y="3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7" y="19"/>
                    </a:lnTo>
                    <a:lnTo>
                      <a:pt x="6" y="21"/>
                    </a:lnTo>
                    <a:lnTo>
                      <a:pt x="6" y="24"/>
                    </a:lnTo>
                    <a:lnTo>
                      <a:pt x="7" y="27"/>
                    </a:lnTo>
                    <a:lnTo>
                      <a:pt x="6" y="28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1" y="25"/>
                    </a:lnTo>
                    <a:lnTo>
                      <a:pt x="1" y="28"/>
                    </a:lnTo>
                    <a:lnTo>
                      <a:pt x="0" y="29"/>
                    </a:lnTo>
                    <a:lnTo>
                      <a:pt x="2" y="30"/>
                    </a:lnTo>
                    <a:lnTo>
                      <a:pt x="2" y="36"/>
                    </a:lnTo>
                    <a:lnTo>
                      <a:pt x="3" y="38"/>
                    </a:lnTo>
                    <a:lnTo>
                      <a:pt x="3" y="40"/>
                    </a:lnTo>
                    <a:lnTo>
                      <a:pt x="4" y="42"/>
                    </a:lnTo>
                    <a:lnTo>
                      <a:pt x="6" y="41"/>
                    </a:lnTo>
                    <a:lnTo>
                      <a:pt x="6" y="42"/>
                    </a:lnTo>
                    <a:lnTo>
                      <a:pt x="7" y="44"/>
                    </a:lnTo>
                    <a:lnTo>
                      <a:pt x="7" y="46"/>
                    </a:lnTo>
                    <a:lnTo>
                      <a:pt x="9" y="45"/>
                    </a:lnTo>
                    <a:lnTo>
                      <a:pt x="8" y="42"/>
                    </a:lnTo>
                    <a:lnTo>
                      <a:pt x="8" y="41"/>
                    </a:lnTo>
                    <a:lnTo>
                      <a:pt x="9" y="42"/>
                    </a:lnTo>
                    <a:lnTo>
                      <a:pt x="12" y="42"/>
                    </a:lnTo>
                    <a:lnTo>
                      <a:pt x="13" y="44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4" y="4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89" name="Freeform 1960"/>
              <p:cNvSpPr>
                <a:spLocks/>
              </p:cNvSpPr>
              <p:nvPr/>
            </p:nvSpPr>
            <p:spPr bwMode="auto">
              <a:xfrm>
                <a:off x="4005" y="2138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2 w 3"/>
                  <a:gd name="T3" fmla="*/ 0 h 2"/>
                  <a:gd name="T4" fmla="*/ 3 w 3"/>
                  <a:gd name="T5" fmla="*/ 0 h 2"/>
                  <a:gd name="T6" fmla="*/ 3 w 3"/>
                  <a:gd name="T7" fmla="*/ 1 h 2"/>
                  <a:gd name="T8" fmla="*/ 1 w 3"/>
                  <a:gd name="T9" fmla="*/ 2 h 2"/>
                  <a:gd name="T10" fmla="*/ 0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90" name="Freeform 1961"/>
              <p:cNvSpPr>
                <a:spLocks/>
              </p:cNvSpPr>
              <p:nvPr/>
            </p:nvSpPr>
            <p:spPr bwMode="auto">
              <a:xfrm>
                <a:off x="4020" y="212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91" name="Freeform 1962"/>
              <p:cNvSpPr>
                <a:spLocks/>
              </p:cNvSpPr>
              <p:nvPr/>
            </p:nvSpPr>
            <p:spPr bwMode="auto">
              <a:xfrm>
                <a:off x="4013" y="2129"/>
                <a:ext cx="25" cy="12"/>
              </a:xfrm>
              <a:custGeom>
                <a:avLst/>
                <a:gdLst>
                  <a:gd name="T0" fmla="*/ 8 w 25"/>
                  <a:gd name="T1" fmla="*/ 9 h 12"/>
                  <a:gd name="T2" fmla="*/ 11 w 25"/>
                  <a:gd name="T3" fmla="*/ 9 h 12"/>
                  <a:gd name="T4" fmla="*/ 12 w 25"/>
                  <a:gd name="T5" fmla="*/ 7 h 12"/>
                  <a:gd name="T6" fmla="*/ 14 w 25"/>
                  <a:gd name="T7" fmla="*/ 7 h 12"/>
                  <a:gd name="T8" fmla="*/ 17 w 25"/>
                  <a:gd name="T9" fmla="*/ 6 h 12"/>
                  <a:gd name="T10" fmla="*/ 18 w 25"/>
                  <a:gd name="T11" fmla="*/ 5 h 12"/>
                  <a:gd name="T12" fmla="*/ 21 w 25"/>
                  <a:gd name="T13" fmla="*/ 5 h 12"/>
                  <a:gd name="T14" fmla="*/ 23 w 25"/>
                  <a:gd name="T15" fmla="*/ 2 h 12"/>
                  <a:gd name="T16" fmla="*/ 25 w 25"/>
                  <a:gd name="T17" fmla="*/ 1 h 12"/>
                  <a:gd name="T18" fmla="*/ 23 w 25"/>
                  <a:gd name="T19" fmla="*/ 0 h 12"/>
                  <a:gd name="T20" fmla="*/ 21 w 25"/>
                  <a:gd name="T21" fmla="*/ 0 h 12"/>
                  <a:gd name="T22" fmla="*/ 19 w 25"/>
                  <a:gd name="T23" fmla="*/ 1 h 12"/>
                  <a:gd name="T24" fmla="*/ 11 w 25"/>
                  <a:gd name="T25" fmla="*/ 1 h 12"/>
                  <a:gd name="T26" fmla="*/ 8 w 25"/>
                  <a:gd name="T27" fmla="*/ 2 h 12"/>
                  <a:gd name="T28" fmla="*/ 4 w 25"/>
                  <a:gd name="T29" fmla="*/ 2 h 12"/>
                  <a:gd name="T30" fmla="*/ 1 w 25"/>
                  <a:gd name="T31" fmla="*/ 5 h 12"/>
                  <a:gd name="T32" fmla="*/ 4 w 25"/>
                  <a:gd name="T33" fmla="*/ 5 h 12"/>
                  <a:gd name="T34" fmla="*/ 1 w 25"/>
                  <a:gd name="T35" fmla="*/ 5 h 12"/>
                  <a:gd name="T36" fmla="*/ 0 w 25"/>
                  <a:gd name="T37" fmla="*/ 6 h 12"/>
                  <a:gd name="T38" fmla="*/ 2 w 25"/>
                  <a:gd name="T39" fmla="*/ 7 h 12"/>
                  <a:gd name="T40" fmla="*/ 2 w 25"/>
                  <a:gd name="T41" fmla="*/ 9 h 12"/>
                  <a:gd name="T42" fmla="*/ 1 w 25"/>
                  <a:gd name="T43" fmla="*/ 10 h 12"/>
                  <a:gd name="T44" fmla="*/ 1 w 25"/>
                  <a:gd name="T45" fmla="*/ 12 h 12"/>
                  <a:gd name="T46" fmla="*/ 4 w 25"/>
                  <a:gd name="T47" fmla="*/ 11 h 12"/>
                  <a:gd name="T48" fmla="*/ 5 w 25"/>
                  <a:gd name="T49" fmla="*/ 10 h 12"/>
                  <a:gd name="T50" fmla="*/ 7 w 25"/>
                  <a:gd name="T51" fmla="*/ 9 h 12"/>
                  <a:gd name="T52" fmla="*/ 8 w 25"/>
                  <a:gd name="T5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12">
                    <a:moveTo>
                      <a:pt x="8" y="9"/>
                    </a:moveTo>
                    <a:lnTo>
                      <a:pt x="11" y="9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7" y="6"/>
                    </a:lnTo>
                    <a:lnTo>
                      <a:pt x="18" y="5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5" y="1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7" y="9"/>
                    </a:lnTo>
                    <a:lnTo>
                      <a:pt x="8" y="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92" name="Rectangle 1963"/>
              <p:cNvSpPr>
                <a:spLocks noChangeArrowheads="1"/>
              </p:cNvSpPr>
              <p:nvPr/>
            </p:nvSpPr>
            <p:spPr bwMode="auto">
              <a:xfrm>
                <a:off x="1320" y="2247"/>
                <a:ext cx="1" cy="1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93" name="Freeform 1964"/>
              <p:cNvSpPr>
                <a:spLocks/>
              </p:cNvSpPr>
              <p:nvPr/>
            </p:nvSpPr>
            <p:spPr bwMode="auto">
              <a:xfrm>
                <a:off x="2708" y="1923"/>
                <a:ext cx="20" cy="54"/>
              </a:xfrm>
              <a:custGeom>
                <a:avLst/>
                <a:gdLst>
                  <a:gd name="T0" fmla="*/ 0 w 20"/>
                  <a:gd name="T1" fmla="*/ 0 h 54"/>
                  <a:gd name="T2" fmla="*/ 2 w 20"/>
                  <a:gd name="T3" fmla="*/ 1 h 54"/>
                  <a:gd name="T4" fmla="*/ 7 w 20"/>
                  <a:gd name="T5" fmla="*/ 3 h 54"/>
                  <a:gd name="T6" fmla="*/ 11 w 20"/>
                  <a:gd name="T7" fmla="*/ 3 h 54"/>
                  <a:gd name="T8" fmla="*/ 11 w 20"/>
                  <a:gd name="T9" fmla="*/ 4 h 54"/>
                  <a:gd name="T10" fmla="*/ 9 w 20"/>
                  <a:gd name="T11" fmla="*/ 6 h 54"/>
                  <a:gd name="T12" fmla="*/ 9 w 20"/>
                  <a:gd name="T13" fmla="*/ 9 h 54"/>
                  <a:gd name="T14" fmla="*/ 13 w 20"/>
                  <a:gd name="T15" fmla="*/ 11 h 54"/>
                  <a:gd name="T16" fmla="*/ 15 w 20"/>
                  <a:gd name="T17" fmla="*/ 12 h 54"/>
                  <a:gd name="T18" fmla="*/ 15 w 20"/>
                  <a:gd name="T19" fmla="*/ 17 h 54"/>
                  <a:gd name="T20" fmla="*/ 17 w 20"/>
                  <a:gd name="T21" fmla="*/ 20 h 54"/>
                  <a:gd name="T22" fmla="*/ 18 w 20"/>
                  <a:gd name="T23" fmla="*/ 21 h 54"/>
                  <a:gd name="T24" fmla="*/ 18 w 20"/>
                  <a:gd name="T25" fmla="*/ 29 h 54"/>
                  <a:gd name="T26" fmla="*/ 19 w 20"/>
                  <a:gd name="T27" fmla="*/ 34 h 54"/>
                  <a:gd name="T28" fmla="*/ 19 w 20"/>
                  <a:gd name="T29" fmla="*/ 44 h 54"/>
                  <a:gd name="T30" fmla="*/ 18 w 20"/>
                  <a:gd name="T31" fmla="*/ 46 h 54"/>
                  <a:gd name="T32" fmla="*/ 18 w 20"/>
                  <a:gd name="T33" fmla="*/ 49 h 54"/>
                  <a:gd name="T34" fmla="*/ 20 w 20"/>
                  <a:gd name="T35" fmla="*/ 51 h 54"/>
                  <a:gd name="T36" fmla="*/ 18 w 20"/>
                  <a:gd name="T37" fmla="*/ 53 h 54"/>
                  <a:gd name="T38" fmla="*/ 17 w 20"/>
                  <a:gd name="T39" fmla="*/ 54 h 54"/>
                  <a:gd name="T40" fmla="*/ 14 w 20"/>
                  <a:gd name="T41" fmla="*/ 54 h 54"/>
                  <a:gd name="T42" fmla="*/ 12 w 20"/>
                  <a:gd name="T43" fmla="*/ 53 h 54"/>
                  <a:gd name="T44" fmla="*/ 9 w 20"/>
                  <a:gd name="T45" fmla="*/ 50 h 54"/>
                  <a:gd name="T46" fmla="*/ 8 w 20"/>
                  <a:gd name="T47" fmla="*/ 48 h 54"/>
                  <a:gd name="T48" fmla="*/ 7 w 20"/>
                  <a:gd name="T49" fmla="*/ 46 h 54"/>
                  <a:gd name="T50" fmla="*/ 8 w 20"/>
                  <a:gd name="T51" fmla="*/ 44 h 54"/>
                  <a:gd name="T52" fmla="*/ 8 w 20"/>
                  <a:gd name="T53" fmla="*/ 43 h 54"/>
                  <a:gd name="T54" fmla="*/ 7 w 20"/>
                  <a:gd name="T55" fmla="*/ 40 h 54"/>
                  <a:gd name="T56" fmla="*/ 7 w 20"/>
                  <a:gd name="T57" fmla="*/ 38 h 54"/>
                  <a:gd name="T58" fmla="*/ 8 w 20"/>
                  <a:gd name="T59" fmla="*/ 37 h 54"/>
                  <a:gd name="T60" fmla="*/ 8 w 20"/>
                  <a:gd name="T61" fmla="*/ 32 h 54"/>
                  <a:gd name="T62" fmla="*/ 9 w 20"/>
                  <a:gd name="T63" fmla="*/ 31 h 54"/>
                  <a:gd name="T64" fmla="*/ 8 w 20"/>
                  <a:gd name="T65" fmla="*/ 28 h 54"/>
                  <a:gd name="T66" fmla="*/ 7 w 20"/>
                  <a:gd name="T67" fmla="*/ 28 h 54"/>
                  <a:gd name="T68" fmla="*/ 6 w 20"/>
                  <a:gd name="T69" fmla="*/ 26 h 54"/>
                  <a:gd name="T70" fmla="*/ 7 w 20"/>
                  <a:gd name="T71" fmla="*/ 25 h 54"/>
                  <a:gd name="T72" fmla="*/ 6 w 20"/>
                  <a:gd name="T73" fmla="*/ 23 h 54"/>
                  <a:gd name="T74" fmla="*/ 7 w 20"/>
                  <a:gd name="T75" fmla="*/ 21 h 54"/>
                  <a:gd name="T76" fmla="*/ 7 w 20"/>
                  <a:gd name="T77" fmla="*/ 20 h 54"/>
                  <a:gd name="T78" fmla="*/ 6 w 20"/>
                  <a:gd name="T79" fmla="*/ 18 h 54"/>
                  <a:gd name="T80" fmla="*/ 3 w 20"/>
                  <a:gd name="T81" fmla="*/ 18 h 54"/>
                  <a:gd name="T82" fmla="*/ 6 w 20"/>
                  <a:gd name="T83" fmla="*/ 17 h 54"/>
                  <a:gd name="T84" fmla="*/ 5 w 20"/>
                  <a:gd name="T85" fmla="*/ 15 h 54"/>
                  <a:gd name="T86" fmla="*/ 6 w 20"/>
                  <a:gd name="T87" fmla="*/ 14 h 54"/>
                  <a:gd name="T88" fmla="*/ 5 w 20"/>
                  <a:gd name="T89" fmla="*/ 10 h 54"/>
                  <a:gd name="T90" fmla="*/ 2 w 20"/>
                  <a:gd name="T91" fmla="*/ 7 h 54"/>
                  <a:gd name="T92" fmla="*/ 1 w 20"/>
                  <a:gd name="T93" fmla="*/ 5 h 54"/>
                  <a:gd name="T94" fmla="*/ 2 w 20"/>
                  <a:gd name="T95" fmla="*/ 3 h 54"/>
                  <a:gd name="T96" fmla="*/ 0 w 20"/>
                  <a:gd name="T9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" h="54">
                    <a:moveTo>
                      <a:pt x="0" y="0"/>
                    </a:moveTo>
                    <a:lnTo>
                      <a:pt x="2" y="1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9" y="9"/>
                    </a:lnTo>
                    <a:lnTo>
                      <a:pt x="13" y="11"/>
                    </a:lnTo>
                    <a:lnTo>
                      <a:pt x="15" y="12"/>
                    </a:lnTo>
                    <a:lnTo>
                      <a:pt x="15" y="17"/>
                    </a:lnTo>
                    <a:lnTo>
                      <a:pt x="17" y="20"/>
                    </a:lnTo>
                    <a:lnTo>
                      <a:pt x="18" y="21"/>
                    </a:lnTo>
                    <a:lnTo>
                      <a:pt x="18" y="29"/>
                    </a:lnTo>
                    <a:lnTo>
                      <a:pt x="19" y="34"/>
                    </a:lnTo>
                    <a:lnTo>
                      <a:pt x="19" y="44"/>
                    </a:lnTo>
                    <a:lnTo>
                      <a:pt x="18" y="46"/>
                    </a:lnTo>
                    <a:lnTo>
                      <a:pt x="18" y="49"/>
                    </a:lnTo>
                    <a:lnTo>
                      <a:pt x="20" y="51"/>
                    </a:lnTo>
                    <a:lnTo>
                      <a:pt x="18" y="53"/>
                    </a:lnTo>
                    <a:lnTo>
                      <a:pt x="17" y="54"/>
                    </a:lnTo>
                    <a:lnTo>
                      <a:pt x="14" y="54"/>
                    </a:lnTo>
                    <a:lnTo>
                      <a:pt x="12" y="53"/>
                    </a:lnTo>
                    <a:lnTo>
                      <a:pt x="9" y="50"/>
                    </a:lnTo>
                    <a:lnTo>
                      <a:pt x="8" y="48"/>
                    </a:lnTo>
                    <a:lnTo>
                      <a:pt x="7" y="46"/>
                    </a:lnTo>
                    <a:lnTo>
                      <a:pt x="8" y="44"/>
                    </a:lnTo>
                    <a:lnTo>
                      <a:pt x="8" y="43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8" y="37"/>
                    </a:lnTo>
                    <a:lnTo>
                      <a:pt x="8" y="32"/>
                    </a:lnTo>
                    <a:lnTo>
                      <a:pt x="9" y="31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6" y="26"/>
                    </a:lnTo>
                    <a:lnTo>
                      <a:pt x="7" y="25"/>
                    </a:lnTo>
                    <a:lnTo>
                      <a:pt x="6" y="23"/>
                    </a:lnTo>
                    <a:lnTo>
                      <a:pt x="7" y="21"/>
                    </a:lnTo>
                    <a:lnTo>
                      <a:pt x="7" y="20"/>
                    </a:lnTo>
                    <a:lnTo>
                      <a:pt x="6" y="18"/>
                    </a:lnTo>
                    <a:lnTo>
                      <a:pt x="3" y="18"/>
                    </a:lnTo>
                    <a:lnTo>
                      <a:pt x="6" y="17"/>
                    </a:lnTo>
                    <a:lnTo>
                      <a:pt x="5" y="15"/>
                    </a:lnTo>
                    <a:lnTo>
                      <a:pt x="6" y="14"/>
                    </a:lnTo>
                    <a:lnTo>
                      <a:pt x="5" y="10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94" name="Freeform 1965"/>
              <p:cNvSpPr>
                <a:spLocks/>
              </p:cNvSpPr>
              <p:nvPr/>
            </p:nvSpPr>
            <p:spPr bwMode="auto">
              <a:xfrm>
                <a:off x="2070" y="1951"/>
                <a:ext cx="50" cy="77"/>
              </a:xfrm>
              <a:custGeom>
                <a:avLst/>
                <a:gdLst>
                  <a:gd name="T0" fmla="*/ 6 w 50"/>
                  <a:gd name="T1" fmla="*/ 36 h 77"/>
                  <a:gd name="T2" fmla="*/ 1 w 50"/>
                  <a:gd name="T3" fmla="*/ 25 h 77"/>
                  <a:gd name="T4" fmla="*/ 4 w 50"/>
                  <a:gd name="T5" fmla="*/ 20 h 77"/>
                  <a:gd name="T6" fmla="*/ 7 w 50"/>
                  <a:gd name="T7" fmla="*/ 18 h 77"/>
                  <a:gd name="T8" fmla="*/ 10 w 50"/>
                  <a:gd name="T9" fmla="*/ 15 h 77"/>
                  <a:gd name="T10" fmla="*/ 7 w 50"/>
                  <a:gd name="T11" fmla="*/ 12 h 77"/>
                  <a:gd name="T12" fmla="*/ 9 w 50"/>
                  <a:gd name="T13" fmla="*/ 8 h 77"/>
                  <a:gd name="T14" fmla="*/ 12 w 50"/>
                  <a:gd name="T15" fmla="*/ 6 h 77"/>
                  <a:gd name="T16" fmla="*/ 15 w 50"/>
                  <a:gd name="T17" fmla="*/ 3 h 77"/>
                  <a:gd name="T18" fmla="*/ 15 w 50"/>
                  <a:gd name="T19" fmla="*/ 1 h 77"/>
                  <a:gd name="T20" fmla="*/ 24 w 50"/>
                  <a:gd name="T21" fmla="*/ 8 h 77"/>
                  <a:gd name="T22" fmla="*/ 28 w 50"/>
                  <a:gd name="T23" fmla="*/ 11 h 77"/>
                  <a:gd name="T24" fmla="*/ 29 w 50"/>
                  <a:gd name="T25" fmla="*/ 16 h 77"/>
                  <a:gd name="T26" fmla="*/ 35 w 50"/>
                  <a:gd name="T27" fmla="*/ 20 h 77"/>
                  <a:gd name="T28" fmla="*/ 39 w 50"/>
                  <a:gd name="T29" fmla="*/ 25 h 77"/>
                  <a:gd name="T30" fmla="*/ 43 w 50"/>
                  <a:gd name="T31" fmla="*/ 26 h 77"/>
                  <a:gd name="T32" fmla="*/ 41 w 50"/>
                  <a:gd name="T33" fmla="*/ 33 h 77"/>
                  <a:gd name="T34" fmla="*/ 39 w 50"/>
                  <a:gd name="T35" fmla="*/ 37 h 77"/>
                  <a:gd name="T36" fmla="*/ 35 w 50"/>
                  <a:gd name="T37" fmla="*/ 39 h 77"/>
                  <a:gd name="T38" fmla="*/ 34 w 50"/>
                  <a:gd name="T39" fmla="*/ 45 h 77"/>
                  <a:gd name="T40" fmla="*/ 34 w 50"/>
                  <a:gd name="T41" fmla="*/ 49 h 77"/>
                  <a:gd name="T42" fmla="*/ 36 w 50"/>
                  <a:gd name="T43" fmla="*/ 53 h 77"/>
                  <a:gd name="T44" fmla="*/ 41 w 50"/>
                  <a:gd name="T45" fmla="*/ 55 h 77"/>
                  <a:gd name="T46" fmla="*/ 43 w 50"/>
                  <a:gd name="T47" fmla="*/ 59 h 77"/>
                  <a:gd name="T48" fmla="*/ 44 w 50"/>
                  <a:gd name="T49" fmla="*/ 62 h 77"/>
                  <a:gd name="T50" fmla="*/ 46 w 50"/>
                  <a:gd name="T51" fmla="*/ 66 h 77"/>
                  <a:gd name="T52" fmla="*/ 47 w 50"/>
                  <a:gd name="T53" fmla="*/ 68 h 77"/>
                  <a:gd name="T54" fmla="*/ 49 w 50"/>
                  <a:gd name="T55" fmla="*/ 70 h 77"/>
                  <a:gd name="T56" fmla="*/ 45 w 50"/>
                  <a:gd name="T57" fmla="*/ 70 h 77"/>
                  <a:gd name="T58" fmla="*/ 40 w 50"/>
                  <a:gd name="T59" fmla="*/ 71 h 77"/>
                  <a:gd name="T60" fmla="*/ 36 w 50"/>
                  <a:gd name="T61" fmla="*/ 72 h 77"/>
                  <a:gd name="T62" fmla="*/ 33 w 50"/>
                  <a:gd name="T63" fmla="*/ 74 h 77"/>
                  <a:gd name="T64" fmla="*/ 29 w 50"/>
                  <a:gd name="T65" fmla="*/ 74 h 77"/>
                  <a:gd name="T66" fmla="*/ 23 w 50"/>
                  <a:gd name="T67" fmla="*/ 77 h 77"/>
                  <a:gd name="T68" fmla="*/ 20 w 50"/>
                  <a:gd name="T69" fmla="*/ 74 h 77"/>
                  <a:gd name="T70" fmla="*/ 16 w 50"/>
                  <a:gd name="T71" fmla="*/ 70 h 77"/>
                  <a:gd name="T72" fmla="*/ 15 w 50"/>
                  <a:gd name="T73" fmla="*/ 66 h 77"/>
                  <a:gd name="T74" fmla="*/ 14 w 50"/>
                  <a:gd name="T75" fmla="*/ 62 h 77"/>
                  <a:gd name="T76" fmla="*/ 15 w 50"/>
                  <a:gd name="T77" fmla="*/ 56 h 77"/>
                  <a:gd name="T78" fmla="*/ 17 w 50"/>
                  <a:gd name="T79" fmla="*/ 51 h 77"/>
                  <a:gd name="T80" fmla="*/ 16 w 50"/>
                  <a:gd name="T81" fmla="*/ 46 h 77"/>
                  <a:gd name="T82" fmla="*/ 16 w 50"/>
                  <a:gd name="T83" fmla="*/ 44 h 77"/>
                  <a:gd name="T84" fmla="*/ 12 w 50"/>
                  <a:gd name="T85" fmla="*/ 42 h 77"/>
                  <a:gd name="T86" fmla="*/ 14 w 50"/>
                  <a:gd name="T87" fmla="*/ 3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" h="77">
                    <a:moveTo>
                      <a:pt x="12" y="36"/>
                    </a:moveTo>
                    <a:lnTo>
                      <a:pt x="6" y="36"/>
                    </a:lnTo>
                    <a:lnTo>
                      <a:pt x="0" y="26"/>
                    </a:lnTo>
                    <a:lnTo>
                      <a:pt x="1" y="25"/>
                    </a:lnTo>
                    <a:lnTo>
                      <a:pt x="1" y="20"/>
                    </a:lnTo>
                    <a:lnTo>
                      <a:pt x="4" y="20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9" y="17"/>
                    </a:lnTo>
                    <a:lnTo>
                      <a:pt x="10" y="15"/>
                    </a:lnTo>
                    <a:lnTo>
                      <a:pt x="7" y="15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5" y="3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6" y="10"/>
                    </a:lnTo>
                    <a:lnTo>
                      <a:pt x="28" y="11"/>
                    </a:lnTo>
                    <a:lnTo>
                      <a:pt x="29" y="12"/>
                    </a:lnTo>
                    <a:lnTo>
                      <a:pt x="29" y="16"/>
                    </a:lnTo>
                    <a:lnTo>
                      <a:pt x="30" y="17"/>
                    </a:lnTo>
                    <a:lnTo>
                      <a:pt x="35" y="20"/>
                    </a:lnTo>
                    <a:lnTo>
                      <a:pt x="38" y="22"/>
                    </a:lnTo>
                    <a:lnTo>
                      <a:pt x="39" y="25"/>
                    </a:lnTo>
                    <a:lnTo>
                      <a:pt x="41" y="25"/>
                    </a:lnTo>
                    <a:lnTo>
                      <a:pt x="43" y="26"/>
                    </a:lnTo>
                    <a:lnTo>
                      <a:pt x="43" y="32"/>
                    </a:lnTo>
                    <a:lnTo>
                      <a:pt x="41" y="33"/>
                    </a:lnTo>
                    <a:lnTo>
                      <a:pt x="41" y="37"/>
                    </a:lnTo>
                    <a:lnTo>
                      <a:pt x="39" y="37"/>
                    </a:lnTo>
                    <a:lnTo>
                      <a:pt x="36" y="38"/>
                    </a:lnTo>
                    <a:lnTo>
                      <a:pt x="35" y="39"/>
                    </a:lnTo>
                    <a:lnTo>
                      <a:pt x="35" y="43"/>
                    </a:lnTo>
                    <a:lnTo>
                      <a:pt x="34" y="45"/>
                    </a:lnTo>
                    <a:lnTo>
                      <a:pt x="33" y="46"/>
                    </a:lnTo>
                    <a:lnTo>
                      <a:pt x="34" y="49"/>
                    </a:lnTo>
                    <a:lnTo>
                      <a:pt x="35" y="50"/>
                    </a:lnTo>
                    <a:lnTo>
                      <a:pt x="36" y="53"/>
                    </a:lnTo>
                    <a:lnTo>
                      <a:pt x="39" y="55"/>
                    </a:lnTo>
                    <a:lnTo>
                      <a:pt x="41" y="55"/>
                    </a:lnTo>
                    <a:lnTo>
                      <a:pt x="41" y="56"/>
                    </a:lnTo>
                    <a:lnTo>
                      <a:pt x="43" y="59"/>
                    </a:lnTo>
                    <a:lnTo>
                      <a:pt x="43" y="60"/>
                    </a:lnTo>
                    <a:lnTo>
                      <a:pt x="44" y="62"/>
                    </a:lnTo>
                    <a:lnTo>
                      <a:pt x="45" y="64"/>
                    </a:lnTo>
                    <a:lnTo>
                      <a:pt x="46" y="66"/>
                    </a:lnTo>
                    <a:lnTo>
                      <a:pt x="46" y="67"/>
                    </a:lnTo>
                    <a:lnTo>
                      <a:pt x="47" y="68"/>
                    </a:lnTo>
                    <a:lnTo>
                      <a:pt x="50" y="70"/>
                    </a:lnTo>
                    <a:lnTo>
                      <a:pt x="49" y="70"/>
                    </a:lnTo>
                    <a:lnTo>
                      <a:pt x="47" y="71"/>
                    </a:lnTo>
                    <a:lnTo>
                      <a:pt x="45" y="70"/>
                    </a:lnTo>
                    <a:lnTo>
                      <a:pt x="41" y="70"/>
                    </a:lnTo>
                    <a:lnTo>
                      <a:pt x="40" y="71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4" y="73"/>
                    </a:lnTo>
                    <a:lnTo>
                      <a:pt x="33" y="74"/>
                    </a:lnTo>
                    <a:lnTo>
                      <a:pt x="30" y="73"/>
                    </a:lnTo>
                    <a:lnTo>
                      <a:pt x="29" y="74"/>
                    </a:lnTo>
                    <a:lnTo>
                      <a:pt x="29" y="77"/>
                    </a:lnTo>
                    <a:lnTo>
                      <a:pt x="23" y="77"/>
                    </a:lnTo>
                    <a:lnTo>
                      <a:pt x="22" y="76"/>
                    </a:lnTo>
                    <a:lnTo>
                      <a:pt x="20" y="74"/>
                    </a:lnTo>
                    <a:lnTo>
                      <a:pt x="17" y="72"/>
                    </a:lnTo>
                    <a:lnTo>
                      <a:pt x="16" y="70"/>
                    </a:lnTo>
                    <a:lnTo>
                      <a:pt x="16" y="67"/>
                    </a:lnTo>
                    <a:lnTo>
                      <a:pt x="15" y="66"/>
                    </a:lnTo>
                    <a:lnTo>
                      <a:pt x="15" y="65"/>
                    </a:lnTo>
                    <a:lnTo>
                      <a:pt x="14" y="62"/>
                    </a:lnTo>
                    <a:lnTo>
                      <a:pt x="14" y="59"/>
                    </a:lnTo>
                    <a:lnTo>
                      <a:pt x="15" y="56"/>
                    </a:lnTo>
                    <a:lnTo>
                      <a:pt x="15" y="53"/>
                    </a:lnTo>
                    <a:lnTo>
                      <a:pt x="17" y="51"/>
                    </a:lnTo>
                    <a:lnTo>
                      <a:pt x="17" y="48"/>
                    </a:lnTo>
                    <a:lnTo>
                      <a:pt x="16" y="46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4" y="43"/>
                    </a:lnTo>
                    <a:lnTo>
                      <a:pt x="12" y="42"/>
                    </a:lnTo>
                    <a:lnTo>
                      <a:pt x="14" y="39"/>
                    </a:lnTo>
                    <a:lnTo>
                      <a:pt x="14" y="37"/>
                    </a:lnTo>
                    <a:lnTo>
                      <a:pt x="12" y="3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95" name="Freeform 1966"/>
              <p:cNvSpPr>
                <a:spLocks/>
              </p:cNvSpPr>
              <p:nvPr/>
            </p:nvSpPr>
            <p:spPr bwMode="auto">
              <a:xfrm>
                <a:off x="4026" y="1675"/>
                <a:ext cx="8" cy="3"/>
              </a:xfrm>
              <a:custGeom>
                <a:avLst/>
                <a:gdLst>
                  <a:gd name="T0" fmla="*/ 4 w 8"/>
                  <a:gd name="T1" fmla="*/ 1 h 3"/>
                  <a:gd name="T2" fmla="*/ 6 w 8"/>
                  <a:gd name="T3" fmla="*/ 0 h 3"/>
                  <a:gd name="T4" fmla="*/ 8 w 8"/>
                  <a:gd name="T5" fmla="*/ 1 h 3"/>
                  <a:gd name="T6" fmla="*/ 8 w 8"/>
                  <a:gd name="T7" fmla="*/ 2 h 3"/>
                  <a:gd name="T8" fmla="*/ 5 w 8"/>
                  <a:gd name="T9" fmla="*/ 3 h 3"/>
                  <a:gd name="T10" fmla="*/ 1 w 8"/>
                  <a:gd name="T11" fmla="*/ 3 h 3"/>
                  <a:gd name="T12" fmla="*/ 0 w 8"/>
                  <a:gd name="T13" fmla="*/ 2 h 3"/>
                  <a:gd name="T14" fmla="*/ 1 w 8"/>
                  <a:gd name="T15" fmla="*/ 1 h 3"/>
                  <a:gd name="T16" fmla="*/ 4 w 8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">
                    <a:moveTo>
                      <a:pt x="4" y="1"/>
                    </a:moveTo>
                    <a:lnTo>
                      <a:pt x="6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96" name="Freeform 1967"/>
              <p:cNvSpPr>
                <a:spLocks/>
              </p:cNvSpPr>
              <p:nvPr/>
            </p:nvSpPr>
            <p:spPr bwMode="auto">
              <a:xfrm>
                <a:off x="4026" y="166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97" name="Freeform 1968"/>
              <p:cNvSpPr>
                <a:spLocks/>
              </p:cNvSpPr>
              <p:nvPr/>
            </p:nvSpPr>
            <p:spPr bwMode="auto">
              <a:xfrm>
                <a:off x="4050" y="1659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0 w 3"/>
                  <a:gd name="T3" fmla="*/ 1 h 2"/>
                  <a:gd name="T4" fmla="*/ 2 w 3"/>
                  <a:gd name="T5" fmla="*/ 0 h 2"/>
                  <a:gd name="T6" fmla="*/ 3 w 3"/>
                  <a:gd name="T7" fmla="*/ 1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98" name="Freeform 1969"/>
              <p:cNvSpPr>
                <a:spLocks/>
              </p:cNvSpPr>
              <p:nvPr/>
            </p:nvSpPr>
            <p:spPr bwMode="auto">
              <a:xfrm>
                <a:off x="4027" y="162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1 h 3"/>
                  <a:gd name="T4" fmla="*/ 0 w 2"/>
                  <a:gd name="T5" fmla="*/ 0 h 3"/>
                  <a:gd name="T6" fmla="*/ 2 w 2"/>
                  <a:gd name="T7" fmla="*/ 0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99" name="Freeform 1970"/>
              <p:cNvSpPr>
                <a:spLocks/>
              </p:cNvSpPr>
              <p:nvPr/>
            </p:nvSpPr>
            <p:spPr bwMode="auto">
              <a:xfrm>
                <a:off x="4027" y="163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00" name="Freeform 1971"/>
              <p:cNvSpPr>
                <a:spLocks/>
              </p:cNvSpPr>
              <p:nvPr/>
            </p:nvSpPr>
            <p:spPr bwMode="auto">
              <a:xfrm>
                <a:off x="4043" y="1659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1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01" name="Freeform 1972"/>
              <p:cNvSpPr>
                <a:spLocks/>
              </p:cNvSpPr>
              <p:nvPr/>
            </p:nvSpPr>
            <p:spPr bwMode="auto">
              <a:xfrm>
                <a:off x="4027" y="1624"/>
                <a:ext cx="3" cy="2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2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02" name="Freeform 1973"/>
              <p:cNvSpPr>
                <a:spLocks/>
              </p:cNvSpPr>
              <p:nvPr/>
            </p:nvSpPr>
            <p:spPr bwMode="auto">
              <a:xfrm>
                <a:off x="4026" y="1614"/>
                <a:ext cx="35" cy="51"/>
              </a:xfrm>
              <a:custGeom>
                <a:avLst/>
                <a:gdLst>
                  <a:gd name="T0" fmla="*/ 24 w 35"/>
                  <a:gd name="T1" fmla="*/ 42 h 51"/>
                  <a:gd name="T2" fmla="*/ 20 w 35"/>
                  <a:gd name="T3" fmla="*/ 45 h 51"/>
                  <a:gd name="T4" fmla="*/ 17 w 35"/>
                  <a:gd name="T5" fmla="*/ 45 h 51"/>
                  <a:gd name="T6" fmla="*/ 17 w 35"/>
                  <a:gd name="T7" fmla="*/ 46 h 51"/>
                  <a:gd name="T8" fmla="*/ 15 w 35"/>
                  <a:gd name="T9" fmla="*/ 46 h 51"/>
                  <a:gd name="T10" fmla="*/ 14 w 35"/>
                  <a:gd name="T11" fmla="*/ 47 h 51"/>
                  <a:gd name="T12" fmla="*/ 11 w 35"/>
                  <a:gd name="T13" fmla="*/ 50 h 51"/>
                  <a:gd name="T14" fmla="*/ 9 w 35"/>
                  <a:gd name="T15" fmla="*/ 49 h 51"/>
                  <a:gd name="T16" fmla="*/ 6 w 35"/>
                  <a:gd name="T17" fmla="*/ 50 h 51"/>
                  <a:gd name="T18" fmla="*/ 3 w 35"/>
                  <a:gd name="T19" fmla="*/ 51 h 51"/>
                  <a:gd name="T20" fmla="*/ 1 w 35"/>
                  <a:gd name="T21" fmla="*/ 47 h 51"/>
                  <a:gd name="T22" fmla="*/ 4 w 35"/>
                  <a:gd name="T23" fmla="*/ 49 h 51"/>
                  <a:gd name="T24" fmla="*/ 5 w 35"/>
                  <a:gd name="T25" fmla="*/ 46 h 51"/>
                  <a:gd name="T26" fmla="*/ 3 w 35"/>
                  <a:gd name="T27" fmla="*/ 45 h 51"/>
                  <a:gd name="T28" fmla="*/ 1 w 35"/>
                  <a:gd name="T29" fmla="*/ 41 h 51"/>
                  <a:gd name="T30" fmla="*/ 4 w 35"/>
                  <a:gd name="T31" fmla="*/ 38 h 51"/>
                  <a:gd name="T32" fmla="*/ 6 w 35"/>
                  <a:gd name="T33" fmla="*/ 35 h 51"/>
                  <a:gd name="T34" fmla="*/ 5 w 35"/>
                  <a:gd name="T35" fmla="*/ 34 h 51"/>
                  <a:gd name="T36" fmla="*/ 4 w 35"/>
                  <a:gd name="T37" fmla="*/ 30 h 51"/>
                  <a:gd name="T38" fmla="*/ 3 w 35"/>
                  <a:gd name="T39" fmla="*/ 25 h 51"/>
                  <a:gd name="T40" fmla="*/ 1 w 35"/>
                  <a:gd name="T41" fmla="*/ 24 h 51"/>
                  <a:gd name="T42" fmla="*/ 0 w 35"/>
                  <a:gd name="T43" fmla="*/ 22 h 51"/>
                  <a:gd name="T44" fmla="*/ 3 w 35"/>
                  <a:gd name="T45" fmla="*/ 19 h 51"/>
                  <a:gd name="T46" fmla="*/ 4 w 35"/>
                  <a:gd name="T47" fmla="*/ 21 h 51"/>
                  <a:gd name="T48" fmla="*/ 8 w 35"/>
                  <a:gd name="T49" fmla="*/ 22 h 51"/>
                  <a:gd name="T50" fmla="*/ 6 w 35"/>
                  <a:gd name="T51" fmla="*/ 21 h 51"/>
                  <a:gd name="T52" fmla="*/ 5 w 35"/>
                  <a:gd name="T53" fmla="*/ 18 h 51"/>
                  <a:gd name="T54" fmla="*/ 5 w 35"/>
                  <a:gd name="T55" fmla="*/ 16 h 51"/>
                  <a:gd name="T56" fmla="*/ 4 w 35"/>
                  <a:gd name="T57" fmla="*/ 12 h 51"/>
                  <a:gd name="T58" fmla="*/ 5 w 35"/>
                  <a:gd name="T59" fmla="*/ 11 h 51"/>
                  <a:gd name="T60" fmla="*/ 8 w 35"/>
                  <a:gd name="T61" fmla="*/ 7 h 51"/>
                  <a:gd name="T62" fmla="*/ 9 w 35"/>
                  <a:gd name="T63" fmla="*/ 5 h 51"/>
                  <a:gd name="T64" fmla="*/ 12 w 35"/>
                  <a:gd name="T65" fmla="*/ 3 h 51"/>
                  <a:gd name="T66" fmla="*/ 22 w 35"/>
                  <a:gd name="T67" fmla="*/ 2 h 51"/>
                  <a:gd name="T68" fmla="*/ 23 w 35"/>
                  <a:gd name="T69" fmla="*/ 2 h 51"/>
                  <a:gd name="T70" fmla="*/ 26 w 35"/>
                  <a:gd name="T71" fmla="*/ 6 h 51"/>
                  <a:gd name="T72" fmla="*/ 29 w 35"/>
                  <a:gd name="T73" fmla="*/ 11 h 51"/>
                  <a:gd name="T74" fmla="*/ 32 w 35"/>
                  <a:gd name="T75" fmla="*/ 14 h 51"/>
                  <a:gd name="T76" fmla="*/ 33 w 35"/>
                  <a:gd name="T77" fmla="*/ 18 h 51"/>
                  <a:gd name="T78" fmla="*/ 34 w 35"/>
                  <a:gd name="T79" fmla="*/ 27 h 51"/>
                  <a:gd name="T80" fmla="*/ 34 w 35"/>
                  <a:gd name="T81" fmla="*/ 30 h 51"/>
                  <a:gd name="T82" fmla="*/ 35 w 35"/>
                  <a:gd name="T83" fmla="*/ 34 h 51"/>
                  <a:gd name="T84" fmla="*/ 34 w 35"/>
                  <a:gd name="T85" fmla="*/ 38 h 51"/>
                  <a:gd name="T86" fmla="*/ 31 w 35"/>
                  <a:gd name="T87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" h="51">
                    <a:moveTo>
                      <a:pt x="31" y="42"/>
                    </a:moveTo>
                    <a:lnTo>
                      <a:pt x="24" y="42"/>
                    </a:lnTo>
                    <a:lnTo>
                      <a:pt x="23" y="45"/>
                    </a:lnTo>
                    <a:lnTo>
                      <a:pt x="20" y="45"/>
                    </a:lnTo>
                    <a:lnTo>
                      <a:pt x="18" y="44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7" y="46"/>
                    </a:lnTo>
                    <a:lnTo>
                      <a:pt x="15" y="49"/>
                    </a:lnTo>
                    <a:lnTo>
                      <a:pt x="15" y="46"/>
                    </a:lnTo>
                    <a:lnTo>
                      <a:pt x="12" y="46"/>
                    </a:lnTo>
                    <a:lnTo>
                      <a:pt x="14" y="47"/>
                    </a:lnTo>
                    <a:lnTo>
                      <a:pt x="14" y="50"/>
                    </a:lnTo>
                    <a:lnTo>
                      <a:pt x="11" y="50"/>
                    </a:lnTo>
                    <a:lnTo>
                      <a:pt x="11" y="47"/>
                    </a:lnTo>
                    <a:lnTo>
                      <a:pt x="9" y="49"/>
                    </a:lnTo>
                    <a:lnTo>
                      <a:pt x="9" y="50"/>
                    </a:lnTo>
                    <a:lnTo>
                      <a:pt x="6" y="50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1" y="49"/>
                    </a:lnTo>
                    <a:lnTo>
                      <a:pt x="1" y="47"/>
                    </a:lnTo>
                    <a:lnTo>
                      <a:pt x="3" y="49"/>
                    </a:lnTo>
                    <a:lnTo>
                      <a:pt x="4" y="49"/>
                    </a:lnTo>
                    <a:lnTo>
                      <a:pt x="3" y="47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4" y="38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5" y="34"/>
                    </a:lnTo>
                    <a:lnTo>
                      <a:pt x="5" y="31"/>
                    </a:lnTo>
                    <a:lnTo>
                      <a:pt x="4" y="30"/>
                    </a:lnTo>
                    <a:lnTo>
                      <a:pt x="4" y="27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8" y="22"/>
                    </a:lnTo>
                    <a:lnTo>
                      <a:pt x="9" y="21"/>
                    </a:lnTo>
                    <a:lnTo>
                      <a:pt x="6" y="21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5" y="16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21" y="3"/>
                    </a:lnTo>
                    <a:lnTo>
                      <a:pt x="22" y="2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9" y="11"/>
                    </a:lnTo>
                    <a:lnTo>
                      <a:pt x="31" y="13"/>
                    </a:lnTo>
                    <a:lnTo>
                      <a:pt x="32" y="14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4" y="21"/>
                    </a:lnTo>
                    <a:lnTo>
                      <a:pt x="34" y="27"/>
                    </a:lnTo>
                    <a:lnTo>
                      <a:pt x="33" y="28"/>
                    </a:lnTo>
                    <a:lnTo>
                      <a:pt x="34" y="30"/>
                    </a:lnTo>
                    <a:lnTo>
                      <a:pt x="34" y="31"/>
                    </a:lnTo>
                    <a:lnTo>
                      <a:pt x="35" y="34"/>
                    </a:lnTo>
                    <a:lnTo>
                      <a:pt x="34" y="35"/>
                    </a:lnTo>
                    <a:lnTo>
                      <a:pt x="34" y="38"/>
                    </a:lnTo>
                    <a:lnTo>
                      <a:pt x="33" y="40"/>
                    </a:lnTo>
                    <a:lnTo>
                      <a:pt x="31" y="4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03" name="Freeform 1974"/>
              <p:cNvSpPr>
                <a:spLocks/>
              </p:cNvSpPr>
              <p:nvPr/>
            </p:nvSpPr>
            <p:spPr bwMode="auto">
              <a:xfrm>
                <a:off x="3749" y="1973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0 h 3"/>
                  <a:gd name="T4" fmla="*/ 3 w 3"/>
                  <a:gd name="T5" fmla="*/ 0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04" name="Freeform 1975"/>
              <p:cNvSpPr>
                <a:spLocks/>
              </p:cNvSpPr>
              <p:nvPr/>
            </p:nvSpPr>
            <p:spPr bwMode="auto">
              <a:xfrm>
                <a:off x="3755" y="198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05" name="Freeform 1976"/>
              <p:cNvSpPr>
                <a:spLocks/>
              </p:cNvSpPr>
              <p:nvPr/>
            </p:nvSpPr>
            <p:spPr bwMode="auto">
              <a:xfrm>
                <a:off x="3938" y="199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06" name="Freeform 1977"/>
              <p:cNvSpPr>
                <a:spLocks/>
              </p:cNvSpPr>
              <p:nvPr/>
            </p:nvSpPr>
            <p:spPr bwMode="auto">
              <a:xfrm>
                <a:off x="3930" y="196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07" name="Freeform 1978"/>
              <p:cNvSpPr>
                <a:spLocks/>
              </p:cNvSpPr>
              <p:nvPr/>
            </p:nvSpPr>
            <p:spPr bwMode="auto">
              <a:xfrm>
                <a:off x="3796" y="201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08" name="Freeform 1979"/>
              <p:cNvSpPr>
                <a:spLocks/>
              </p:cNvSpPr>
              <p:nvPr/>
            </p:nvSpPr>
            <p:spPr bwMode="auto">
              <a:xfrm>
                <a:off x="3931" y="1963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2 h 4"/>
                  <a:gd name="T4" fmla="*/ 2 w 2"/>
                  <a:gd name="T5" fmla="*/ 0 h 4"/>
                  <a:gd name="T6" fmla="*/ 2 w 2"/>
                  <a:gd name="T7" fmla="*/ 3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09" name="Freeform 1980"/>
              <p:cNvSpPr>
                <a:spLocks/>
              </p:cNvSpPr>
              <p:nvPr/>
            </p:nvSpPr>
            <p:spPr bwMode="auto">
              <a:xfrm>
                <a:off x="3870" y="201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10" name="Freeform 1981"/>
              <p:cNvSpPr>
                <a:spLocks/>
              </p:cNvSpPr>
              <p:nvPr/>
            </p:nvSpPr>
            <p:spPr bwMode="auto">
              <a:xfrm>
                <a:off x="3870" y="2012"/>
                <a:ext cx="1" cy="5"/>
              </a:xfrm>
              <a:custGeom>
                <a:avLst/>
                <a:gdLst>
                  <a:gd name="T0" fmla="*/ 1 w 1"/>
                  <a:gd name="T1" fmla="*/ 5 h 5"/>
                  <a:gd name="T2" fmla="*/ 0 w 1"/>
                  <a:gd name="T3" fmla="*/ 3 h 5"/>
                  <a:gd name="T4" fmla="*/ 0 w 1"/>
                  <a:gd name="T5" fmla="*/ 0 h 5"/>
                  <a:gd name="T6" fmla="*/ 1 w 1"/>
                  <a:gd name="T7" fmla="*/ 1 h 5"/>
                  <a:gd name="T8" fmla="*/ 1 w 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11" name="Freeform 1982"/>
              <p:cNvSpPr>
                <a:spLocks/>
              </p:cNvSpPr>
              <p:nvPr/>
            </p:nvSpPr>
            <p:spPr bwMode="auto">
              <a:xfrm>
                <a:off x="3911" y="198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12" name="Freeform 1983"/>
              <p:cNvSpPr>
                <a:spLocks/>
              </p:cNvSpPr>
              <p:nvPr/>
            </p:nvSpPr>
            <p:spPr bwMode="auto">
              <a:xfrm>
                <a:off x="3852" y="1968"/>
                <a:ext cx="102" cy="65"/>
              </a:xfrm>
              <a:custGeom>
                <a:avLst/>
                <a:gdLst>
                  <a:gd name="T0" fmla="*/ 46 w 102"/>
                  <a:gd name="T1" fmla="*/ 59 h 65"/>
                  <a:gd name="T2" fmla="*/ 39 w 102"/>
                  <a:gd name="T3" fmla="*/ 59 h 65"/>
                  <a:gd name="T4" fmla="*/ 33 w 102"/>
                  <a:gd name="T5" fmla="*/ 56 h 65"/>
                  <a:gd name="T6" fmla="*/ 27 w 102"/>
                  <a:gd name="T7" fmla="*/ 61 h 65"/>
                  <a:gd name="T8" fmla="*/ 13 w 102"/>
                  <a:gd name="T9" fmla="*/ 64 h 65"/>
                  <a:gd name="T10" fmla="*/ 7 w 102"/>
                  <a:gd name="T11" fmla="*/ 62 h 65"/>
                  <a:gd name="T12" fmla="*/ 4 w 102"/>
                  <a:gd name="T13" fmla="*/ 57 h 65"/>
                  <a:gd name="T14" fmla="*/ 1 w 102"/>
                  <a:gd name="T15" fmla="*/ 51 h 65"/>
                  <a:gd name="T16" fmla="*/ 5 w 102"/>
                  <a:gd name="T17" fmla="*/ 55 h 65"/>
                  <a:gd name="T18" fmla="*/ 12 w 102"/>
                  <a:gd name="T19" fmla="*/ 56 h 65"/>
                  <a:gd name="T20" fmla="*/ 16 w 102"/>
                  <a:gd name="T21" fmla="*/ 57 h 65"/>
                  <a:gd name="T22" fmla="*/ 18 w 102"/>
                  <a:gd name="T23" fmla="*/ 57 h 65"/>
                  <a:gd name="T24" fmla="*/ 17 w 102"/>
                  <a:gd name="T25" fmla="*/ 56 h 65"/>
                  <a:gd name="T26" fmla="*/ 21 w 102"/>
                  <a:gd name="T27" fmla="*/ 50 h 65"/>
                  <a:gd name="T28" fmla="*/ 21 w 102"/>
                  <a:gd name="T29" fmla="*/ 49 h 65"/>
                  <a:gd name="T30" fmla="*/ 22 w 102"/>
                  <a:gd name="T31" fmla="*/ 44 h 65"/>
                  <a:gd name="T32" fmla="*/ 30 w 102"/>
                  <a:gd name="T33" fmla="*/ 42 h 65"/>
                  <a:gd name="T34" fmla="*/ 38 w 102"/>
                  <a:gd name="T35" fmla="*/ 39 h 65"/>
                  <a:gd name="T36" fmla="*/ 41 w 102"/>
                  <a:gd name="T37" fmla="*/ 33 h 65"/>
                  <a:gd name="T38" fmla="*/ 46 w 102"/>
                  <a:gd name="T39" fmla="*/ 28 h 65"/>
                  <a:gd name="T40" fmla="*/ 47 w 102"/>
                  <a:gd name="T41" fmla="*/ 25 h 65"/>
                  <a:gd name="T42" fmla="*/ 53 w 102"/>
                  <a:gd name="T43" fmla="*/ 31 h 65"/>
                  <a:gd name="T44" fmla="*/ 58 w 102"/>
                  <a:gd name="T45" fmla="*/ 22 h 65"/>
                  <a:gd name="T46" fmla="*/ 61 w 102"/>
                  <a:gd name="T47" fmla="*/ 23 h 65"/>
                  <a:gd name="T48" fmla="*/ 62 w 102"/>
                  <a:gd name="T49" fmla="*/ 21 h 65"/>
                  <a:gd name="T50" fmla="*/ 62 w 102"/>
                  <a:gd name="T51" fmla="*/ 16 h 65"/>
                  <a:gd name="T52" fmla="*/ 68 w 102"/>
                  <a:gd name="T53" fmla="*/ 12 h 65"/>
                  <a:gd name="T54" fmla="*/ 75 w 102"/>
                  <a:gd name="T55" fmla="*/ 1 h 65"/>
                  <a:gd name="T56" fmla="*/ 76 w 102"/>
                  <a:gd name="T57" fmla="*/ 3 h 65"/>
                  <a:gd name="T58" fmla="*/ 81 w 102"/>
                  <a:gd name="T59" fmla="*/ 0 h 65"/>
                  <a:gd name="T60" fmla="*/ 84 w 102"/>
                  <a:gd name="T61" fmla="*/ 4 h 65"/>
                  <a:gd name="T62" fmla="*/ 85 w 102"/>
                  <a:gd name="T63" fmla="*/ 9 h 65"/>
                  <a:gd name="T64" fmla="*/ 88 w 102"/>
                  <a:gd name="T65" fmla="*/ 10 h 65"/>
                  <a:gd name="T66" fmla="*/ 90 w 102"/>
                  <a:gd name="T67" fmla="*/ 14 h 65"/>
                  <a:gd name="T68" fmla="*/ 94 w 102"/>
                  <a:gd name="T69" fmla="*/ 14 h 65"/>
                  <a:gd name="T70" fmla="*/ 102 w 102"/>
                  <a:gd name="T71" fmla="*/ 16 h 65"/>
                  <a:gd name="T72" fmla="*/ 98 w 102"/>
                  <a:gd name="T73" fmla="*/ 20 h 65"/>
                  <a:gd name="T74" fmla="*/ 91 w 102"/>
                  <a:gd name="T75" fmla="*/ 23 h 65"/>
                  <a:gd name="T76" fmla="*/ 93 w 102"/>
                  <a:gd name="T77" fmla="*/ 27 h 65"/>
                  <a:gd name="T78" fmla="*/ 86 w 102"/>
                  <a:gd name="T79" fmla="*/ 27 h 65"/>
                  <a:gd name="T80" fmla="*/ 81 w 102"/>
                  <a:gd name="T81" fmla="*/ 28 h 65"/>
                  <a:gd name="T82" fmla="*/ 69 w 102"/>
                  <a:gd name="T83" fmla="*/ 28 h 65"/>
                  <a:gd name="T84" fmla="*/ 64 w 102"/>
                  <a:gd name="T85" fmla="*/ 32 h 65"/>
                  <a:gd name="T86" fmla="*/ 63 w 102"/>
                  <a:gd name="T87" fmla="*/ 38 h 65"/>
                  <a:gd name="T88" fmla="*/ 58 w 102"/>
                  <a:gd name="T89" fmla="*/ 44 h 65"/>
                  <a:gd name="T90" fmla="*/ 56 w 102"/>
                  <a:gd name="T91" fmla="*/ 51 h 65"/>
                  <a:gd name="T92" fmla="*/ 53 w 102"/>
                  <a:gd name="T93" fmla="*/ 5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2" h="65">
                    <a:moveTo>
                      <a:pt x="48" y="59"/>
                    </a:moveTo>
                    <a:lnTo>
                      <a:pt x="48" y="57"/>
                    </a:lnTo>
                    <a:lnTo>
                      <a:pt x="46" y="59"/>
                    </a:lnTo>
                    <a:lnTo>
                      <a:pt x="45" y="60"/>
                    </a:lnTo>
                    <a:lnTo>
                      <a:pt x="41" y="60"/>
                    </a:lnTo>
                    <a:lnTo>
                      <a:pt x="39" y="59"/>
                    </a:lnTo>
                    <a:lnTo>
                      <a:pt x="38" y="59"/>
                    </a:lnTo>
                    <a:lnTo>
                      <a:pt x="36" y="56"/>
                    </a:lnTo>
                    <a:lnTo>
                      <a:pt x="33" y="56"/>
                    </a:lnTo>
                    <a:lnTo>
                      <a:pt x="28" y="59"/>
                    </a:lnTo>
                    <a:lnTo>
                      <a:pt x="28" y="60"/>
                    </a:lnTo>
                    <a:lnTo>
                      <a:pt x="27" y="61"/>
                    </a:lnTo>
                    <a:lnTo>
                      <a:pt x="24" y="62"/>
                    </a:lnTo>
                    <a:lnTo>
                      <a:pt x="15" y="62"/>
                    </a:lnTo>
                    <a:lnTo>
                      <a:pt x="13" y="64"/>
                    </a:lnTo>
                    <a:lnTo>
                      <a:pt x="11" y="65"/>
                    </a:lnTo>
                    <a:lnTo>
                      <a:pt x="10" y="64"/>
                    </a:lnTo>
                    <a:lnTo>
                      <a:pt x="7" y="62"/>
                    </a:lnTo>
                    <a:lnTo>
                      <a:pt x="7" y="61"/>
                    </a:lnTo>
                    <a:lnTo>
                      <a:pt x="5" y="60"/>
                    </a:lnTo>
                    <a:lnTo>
                      <a:pt x="4" y="57"/>
                    </a:lnTo>
                    <a:lnTo>
                      <a:pt x="1" y="55"/>
                    </a:lnTo>
                    <a:lnTo>
                      <a:pt x="0" y="53"/>
                    </a:lnTo>
                    <a:lnTo>
                      <a:pt x="1" y="51"/>
                    </a:lnTo>
                    <a:lnTo>
                      <a:pt x="1" y="54"/>
                    </a:lnTo>
                    <a:lnTo>
                      <a:pt x="4" y="54"/>
                    </a:lnTo>
                    <a:lnTo>
                      <a:pt x="5" y="55"/>
                    </a:lnTo>
                    <a:lnTo>
                      <a:pt x="10" y="55"/>
                    </a:lnTo>
                    <a:lnTo>
                      <a:pt x="11" y="56"/>
                    </a:lnTo>
                    <a:lnTo>
                      <a:pt x="12" y="56"/>
                    </a:lnTo>
                    <a:lnTo>
                      <a:pt x="17" y="59"/>
                    </a:lnTo>
                    <a:lnTo>
                      <a:pt x="18" y="59"/>
                    </a:lnTo>
                    <a:lnTo>
                      <a:pt x="16" y="57"/>
                    </a:lnTo>
                    <a:lnTo>
                      <a:pt x="16" y="56"/>
                    </a:lnTo>
                    <a:lnTo>
                      <a:pt x="17" y="56"/>
                    </a:lnTo>
                    <a:lnTo>
                      <a:pt x="18" y="57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6"/>
                    </a:lnTo>
                    <a:lnTo>
                      <a:pt x="17" y="53"/>
                    </a:lnTo>
                    <a:lnTo>
                      <a:pt x="19" y="51"/>
                    </a:lnTo>
                    <a:lnTo>
                      <a:pt x="21" y="50"/>
                    </a:lnTo>
                    <a:lnTo>
                      <a:pt x="19" y="50"/>
                    </a:lnTo>
                    <a:lnTo>
                      <a:pt x="22" y="50"/>
                    </a:lnTo>
                    <a:lnTo>
                      <a:pt x="21" y="49"/>
                    </a:lnTo>
                    <a:lnTo>
                      <a:pt x="22" y="48"/>
                    </a:lnTo>
                    <a:lnTo>
                      <a:pt x="19" y="47"/>
                    </a:lnTo>
                    <a:lnTo>
                      <a:pt x="22" y="44"/>
                    </a:lnTo>
                    <a:lnTo>
                      <a:pt x="24" y="43"/>
                    </a:lnTo>
                    <a:lnTo>
                      <a:pt x="28" y="43"/>
                    </a:lnTo>
                    <a:lnTo>
                      <a:pt x="30" y="42"/>
                    </a:lnTo>
                    <a:lnTo>
                      <a:pt x="34" y="40"/>
                    </a:lnTo>
                    <a:lnTo>
                      <a:pt x="36" y="40"/>
                    </a:lnTo>
                    <a:lnTo>
                      <a:pt x="38" y="39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41" y="33"/>
                    </a:lnTo>
                    <a:lnTo>
                      <a:pt x="44" y="32"/>
                    </a:lnTo>
                    <a:lnTo>
                      <a:pt x="45" y="31"/>
                    </a:lnTo>
                    <a:lnTo>
                      <a:pt x="46" y="28"/>
                    </a:lnTo>
                    <a:lnTo>
                      <a:pt x="47" y="27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50" y="26"/>
                    </a:lnTo>
                    <a:lnTo>
                      <a:pt x="51" y="28"/>
                    </a:lnTo>
                    <a:lnTo>
                      <a:pt x="53" y="31"/>
                    </a:lnTo>
                    <a:lnTo>
                      <a:pt x="56" y="28"/>
                    </a:lnTo>
                    <a:lnTo>
                      <a:pt x="56" y="22"/>
                    </a:lnTo>
                    <a:lnTo>
                      <a:pt x="58" y="22"/>
                    </a:lnTo>
                    <a:lnTo>
                      <a:pt x="58" y="27"/>
                    </a:lnTo>
                    <a:lnTo>
                      <a:pt x="61" y="27"/>
                    </a:lnTo>
                    <a:lnTo>
                      <a:pt x="61" y="23"/>
                    </a:lnTo>
                    <a:lnTo>
                      <a:pt x="59" y="22"/>
                    </a:lnTo>
                    <a:lnTo>
                      <a:pt x="61" y="22"/>
                    </a:lnTo>
                    <a:lnTo>
                      <a:pt x="62" y="21"/>
                    </a:lnTo>
                    <a:lnTo>
                      <a:pt x="63" y="19"/>
                    </a:lnTo>
                    <a:lnTo>
                      <a:pt x="62" y="17"/>
                    </a:lnTo>
                    <a:lnTo>
                      <a:pt x="62" y="16"/>
                    </a:lnTo>
                    <a:lnTo>
                      <a:pt x="63" y="14"/>
                    </a:lnTo>
                    <a:lnTo>
                      <a:pt x="65" y="15"/>
                    </a:lnTo>
                    <a:lnTo>
                      <a:pt x="68" y="12"/>
                    </a:lnTo>
                    <a:lnTo>
                      <a:pt x="70" y="8"/>
                    </a:lnTo>
                    <a:lnTo>
                      <a:pt x="74" y="4"/>
                    </a:lnTo>
                    <a:lnTo>
                      <a:pt x="75" y="1"/>
                    </a:lnTo>
                    <a:lnTo>
                      <a:pt x="75" y="0"/>
                    </a:lnTo>
                    <a:lnTo>
                      <a:pt x="76" y="1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79" y="1"/>
                    </a:lnTo>
                    <a:lnTo>
                      <a:pt x="81" y="0"/>
                    </a:lnTo>
                    <a:lnTo>
                      <a:pt x="81" y="3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86" y="5"/>
                    </a:lnTo>
                    <a:lnTo>
                      <a:pt x="86" y="8"/>
                    </a:lnTo>
                    <a:lnTo>
                      <a:pt x="85" y="9"/>
                    </a:lnTo>
                    <a:lnTo>
                      <a:pt x="85" y="10"/>
                    </a:lnTo>
                    <a:lnTo>
                      <a:pt x="87" y="11"/>
                    </a:lnTo>
                    <a:lnTo>
                      <a:pt x="88" y="10"/>
                    </a:lnTo>
                    <a:lnTo>
                      <a:pt x="90" y="11"/>
                    </a:lnTo>
                    <a:lnTo>
                      <a:pt x="88" y="12"/>
                    </a:lnTo>
                    <a:lnTo>
                      <a:pt x="90" y="14"/>
                    </a:lnTo>
                    <a:lnTo>
                      <a:pt x="91" y="11"/>
                    </a:lnTo>
                    <a:lnTo>
                      <a:pt x="92" y="12"/>
                    </a:lnTo>
                    <a:lnTo>
                      <a:pt x="94" y="14"/>
                    </a:lnTo>
                    <a:lnTo>
                      <a:pt x="96" y="15"/>
                    </a:lnTo>
                    <a:lnTo>
                      <a:pt x="98" y="16"/>
                    </a:lnTo>
                    <a:lnTo>
                      <a:pt x="102" y="16"/>
                    </a:lnTo>
                    <a:lnTo>
                      <a:pt x="102" y="19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7" y="21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6"/>
                    </a:lnTo>
                    <a:lnTo>
                      <a:pt x="96" y="27"/>
                    </a:lnTo>
                    <a:lnTo>
                      <a:pt x="93" y="27"/>
                    </a:lnTo>
                    <a:lnTo>
                      <a:pt x="91" y="28"/>
                    </a:lnTo>
                    <a:lnTo>
                      <a:pt x="87" y="28"/>
                    </a:lnTo>
                    <a:lnTo>
                      <a:pt x="86" y="27"/>
                    </a:lnTo>
                    <a:lnTo>
                      <a:pt x="84" y="28"/>
                    </a:lnTo>
                    <a:lnTo>
                      <a:pt x="84" y="29"/>
                    </a:lnTo>
                    <a:lnTo>
                      <a:pt x="81" y="28"/>
                    </a:lnTo>
                    <a:lnTo>
                      <a:pt x="80" y="27"/>
                    </a:lnTo>
                    <a:lnTo>
                      <a:pt x="70" y="27"/>
                    </a:lnTo>
                    <a:lnTo>
                      <a:pt x="69" y="28"/>
                    </a:lnTo>
                    <a:lnTo>
                      <a:pt x="67" y="27"/>
                    </a:lnTo>
                    <a:lnTo>
                      <a:pt x="64" y="29"/>
                    </a:lnTo>
                    <a:lnTo>
                      <a:pt x="64" y="32"/>
                    </a:lnTo>
                    <a:lnTo>
                      <a:pt x="63" y="33"/>
                    </a:lnTo>
                    <a:lnTo>
                      <a:pt x="64" y="36"/>
                    </a:lnTo>
                    <a:lnTo>
                      <a:pt x="63" y="38"/>
                    </a:lnTo>
                    <a:lnTo>
                      <a:pt x="63" y="42"/>
                    </a:lnTo>
                    <a:lnTo>
                      <a:pt x="61" y="42"/>
                    </a:lnTo>
                    <a:lnTo>
                      <a:pt x="58" y="44"/>
                    </a:lnTo>
                    <a:lnTo>
                      <a:pt x="59" y="47"/>
                    </a:lnTo>
                    <a:lnTo>
                      <a:pt x="56" y="50"/>
                    </a:lnTo>
                    <a:lnTo>
                      <a:pt x="56" y="51"/>
                    </a:lnTo>
                    <a:lnTo>
                      <a:pt x="55" y="54"/>
                    </a:lnTo>
                    <a:lnTo>
                      <a:pt x="55" y="56"/>
                    </a:lnTo>
                    <a:lnTo>
                      <a:pt x="53" y="57"/>
                    </a:lnTo>
                    <a:lnTo>
                      <a:pt x="50" y="57"/>
                    </a:lnTo>
                    <a:lnTo>
                      <a:pt x="48" y="5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13" name="Freeform 1984"/>
              <p:cNvSpPr>
                <a:spLocks/>
              </p:cNvSpPr>
              <p:nvPr/>
            </p:nvSpPr>
            <p:spPr bwMode="auto">
              <a:xfrm>
                <a:off x="3754" y="1971"/>
                <a:ext cx="44" cy="56"/>
              </a:xfrm>
              <a:custGeom>
                <a:avLst/>
                <a:gdLst>
                  <a:gd name="T0" fmla="*/ 29 w 44"/>
                  <a:gd name="T1" fmla="*/ 12 h 56"/>
                  <a:gd name="T2" fmla="*/ 34 w 44"/>
                  <a:gd name="T3" fmla="*/ 19 h 56"/>
                  <a:gd name="T4" fmla="*/ 35 w 44"/>
                  <a:gd name="T5" fmla="*/ 29 h 56"/>
                  <a:gd name="T6" fmla="*/ 34 w 44"/>
                  <a:gd name="T7" fmla="*/ 33 h 56"/>
                  <a:gd name="T8" fmla="*/ 35 w 44"/>
                  <a:gd name="T9" fmla="*/ 41 h 56"/>
                  <a:gd name="T10" fmla="*/ 39 w 44"/>
                  <a:gd name="T11" fmla="*/ 44 h 56"/>
                  <a:gd name="T12" fmla="*/ 40 w 44"/>
                  <a:gd name="T13" fmla="*/ 47 h 56"/>
                  <a:gd name="T14" fmla="*/ 41 w 44"/>
                  <a:gd name="T15" fmla="*/ 51 h 56"/>
                  <a:gd name="T16" fmla="*/ 44 w 44"/>
                  <a:gd name="T17" fmla="*/ 54 h 56"/>
                  <a:gd name="T18" fmla="*/ 41 w 44"/>
                  <a:gd name="T19" fmla="*/ 54 h 56"/>
                  <a:gd name="T20" fmla="*/ 40 w 44"/>
                  <a:gd name="T21" fmla="*/ 56 h 56"/>
                  <a:gd name="T22" fmla="*/ 36 w 44"/>
                  <a:gd name="T23" fmla="*/ 56 h 56"/>
                  <a:gd name="T24" fmla="*/ 33 w 44"/>
                  <a:gd name="T25" fmla="*/ 53 h 56"/>
                  <a:gd name="T26" fmla="*/ 29 w 44"/>
                  <a:gd name="T27" fmla="*/ 51 h 56"/>
                  <a:gd name="T28" fmla="*/ 23 w 44"/>
                  <a:gd name="T29" fmla="*/ 47 h 56"/>
                  <a:gd name="T30" fmla="*/ 19 w 44"/>
                  <a:gd name="T31" fmla="*/ 46 h 56"/>
                  <a:gd name="T32" fmla="*/ 18 w 44"/>
                  <a:gd name="T33" fmla="*/ 44 h 56"/>
                  <a:gd name="T34" fmla="*/ 16 w 44"/>
                  <a:gd name="T35" fmla="*/ 42 h 56"/>
                  <a:gd name="T36" fmla="*/ 12 w 44"/>
                  <a:gd name="T37" fmla="*/ 39 h 56"/>
                  <a:gd name="T38" fmla="*/ 11 w 44"/>
                  <a:gd name="T39" fmla="*/ 34 h 56"/>
                  <a:gd name="T40" fmla="*/ 7 w 44"/>
                  <a:gd name="T41" fmla="*/ 30 h 56"/>
                  <a:gd name="T42" fmla="*/ 6 w 44"/>
                  <a:gd name="T43" fmla="*/ 26 h 56"/>
                  <a:gd name="T44" fmla="*/ 5 w 44"/>
                  <a:gd name="T45" fmla="*/ 23 h 56"/>
                  <a:gd name="T46" fmla="*/ 5 w 44"/>
                  <a:gd name="T47" fmla="*/ 19 h 56"/>
                  <a:gd name="T48" fmla="*/ 4 w 44"/>
                  <a:gd name="T49" fmla="*/ 16 h 56"/>
                  <a:gd name="T50" fmla="*/ 3 w 44"/>
                  <a:gd name="T51" fmla="*/ 7 h 56"/>
                  <a:gd name="T52" fmla="*/ 1 w 44"/>
                  <a:gd name="T53" fmla="*/ 5 h 56"/>
                  <a:gd name="T54" fmla="*/ 1 w 44"/>
                  <a:gd name="T55" fmla="*/ 0 h 56"/>
                  <a:gd name="T56" fmla="*/ 3 w 44"/>
                  <a:gd name="T57" fmla="*/ 1 h 56"/>
                  <a:gd name="T58" fmla="*/ 7 w 44"/>
                  <a:gd name="T59" fmla="*/ 2 h 56"/>
                  <a:gd name="T60" fmla="*/ 10 w 44"/>
                  <a:gd name="T61" fmla="*/ 5 h 56"/>
                  <a:gd name="T62" fmla="*/ 10 w 44"/>
                  <a:gd name="T63" fmla="*/ 8 h 56"/>
                  <a:gd name="T64" fmla="*/ 11 w 44"/>
                  <a:gd name="T65" fmla="*/ 11 h 56"/>
                  <a:gd name="T66" fmla="*/ 16 w 44"/>
                  <a:gd name="T67" fmla="*/ 8 h 56"/>
                  <a:gd name="T68" fmla="*/ 19 w 44"/>
                  <a:gd name="T69" fmla="*/ 7 h 56"/>
                  <a:gd name="T70" fmla="*/ 23 w 44"/>
                  <a:gd name="T71" fmla="*/ 5 h 56"/>
                  <a:gd name="T72" fmla="*/ 26 w 44"/>
                  <a:gd name="T73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56">
                    <a:moveTo>
                      <a:pt x="27" y="11"/>
                    </a:moveTo>
                    <a:lnTo>
                      <a:pt x="29" y="12"/>
                    </a:lnTo>
                    <a:lnTo>
                      <a:pt x="32" y="14"/>
                    </a:lnTo>
                    <a:lnTo>
                      <a:pt x="34" y="19"/>
                    </a:lnTo>
                    <a:lnTo>
                      <a:pt x="35" y="20"/>
                    </a:lnTo>
                    <a:lnTo>
                      <a:pt x="35" y="29"/>
                    </a:lnTo>
                    <a:lnTo>
                      <a:pt x="34" y="30"/>
                    </a:lnTo>
                    <a:lnTo>
                      <a:pt x="34" y="33"/>
                    </a:lnTo>
                    <a:lnTo>
                      <a:pt x="35" y="34"/>
                    </a:lnTo>
                    <a:lnTo>
                      <a:pt x="35" y="41"/>
                    </a:lnTo>
                    <a:lnTo>
                      <a:pt x="36" y="42"/>
                    </a:lnTo>
                    <a:lnTo>
                      <a:pt x="39" y="44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1" y="48"/>
                    </a:lnTo>
                    <a:lnTo>
                      <a:pt x="41" y="51"/>
                    </a:lnTo>
                    <a:lnTo>
                      <a:pt x="42" y="52"/>
                    </a:lnTo>
                    <a:lnTo>
                      <a:pt x="44" y="54"/>
                    </a:lnTo>
                    <a:lnTo>
                      <a:pt x="44" y="56"/>
                    </a:lnTo>
                    <a:lnTo>
                      <a:pt x="41" y="54"/>
                    </a:lnTo>
                    <a:lnTo>
                      <a:pt x="40" y="53"/>
                    </a:lnTo>
                    <a:lnTo>
                      <a:pt x="40" y="56"/>
                    </a:lnTo>
                    <a:lnTo>
                      <a:pt x="39" y="54"/>
                    </a:lnTo>
                    <a:lnTo>
                      <a:pt x="36" y="56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0" y="52"/>
                    </a:lnTo>
                    <a:lnTo>
                      <a:pt x="29" y="51"/>
                    </a:lnTo>
                    <a:lnTo>
                      <a:pt x="27" y="51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19" y="46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6" y="42"/>
                    </a:lnTo>
                    <a:lnTo>
                      <a:pt x="13" y="41"/>
                    </a:lnTo>
                    <a:lnTo>
                      <a:pt x="12" y="39"/>
                    </a:lnTo>
                    <a:lnTo>
                      <a:pt x="12" y="35"/>
                    </a:lnTo>
                    <a:lnTo>
                      <a:pt x="11" y="34"/>
                    </a:lnTo>
                    <a:lnTo>
                      <a:pt x="10" y="31"/>
                    </a:lnTo>
                    <a:lnTo>
                      <a:pt x="7" y="30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6" y="22"/>
                    </a:lnTo>
                    <a:lnTo>
                      <a:pt x="5" y="19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3" y="14"/>
                    </a:lnTo>
                    <a:lnTo>
                      <a:pt x="3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1" y="11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4" y="7"/>
                    </a:lnTo>
                    <a:lnTo>
                      <a:pt x="26" y="8"/>
                    </a:lnTo>
                    <a:lnTo>
                      <a:pt x="27" y="1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14" name="Freeform 1985"/>
              <p:cNvSpPr>
                <a:spLocks/>
              </p:cNvSpPr>
              <p:nvPr/>
            </p:nvSpPr>
            <p:spPr bwMode="auto">
              <a:xfrm>
                <a:off x="2725" y="1564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1 w 3"/>
                  <a:gd name="T3" fmla="*/ 0 h 2"/>
                  <a:gd name="T4" fmla="*/ 0 w 3"/>
                  <a:gd name="T5" fmla="*/ 0 h 2"/>
                  <a:gd name="T6" fmla="*/ 0 w 3"/>
                  <a:gd name="T7" fmla="*/ 2 h 2"/>
                  <a:gd name="T8" fmla="*/ 2 w 3"/>
                  <a:gd name="T9" fmla="*/ 2 h 2"/>
                  <a:gd name="T10" fmla="*/ 2 w 3"/>
                  <a:gd name="T11" fmla="*/ 1 h 2"/>
                  <a:gd name="T12" fmla="*/ 3 w 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15" name="Freeform 1986"/>
              <p:cNvSpPr>
                <a:spLocks/>
              </p:cNvSpPr>
              <p:nvPr/>
            </p:nvSpPr>
            <p:spPr bwMode="auto">
              <a:xfrm>
                <a:off x="2809" y="1481"/>
                <a:ext cx="79" cy="34"/>
              </a:xfrm>
              <a:custGeom>
                <a:avLst/>
                <a:gdLst>
                  <a:gd name="T0" fmla="*/ 4 w 79"/>
                  <a:gd name="T1" fmla="*/ 28 h 34"/>
                  <a:gd name="T2" fmla="*/ 0 w 79"/>
                  <a:gd name="T3" fmla="*/ 26 h 34"/>
                  <a:gd name="T4" fmla="*/ 2 w 79"/>
                  <a:gd name="T5" fmla="*/ 22 h 34"/>
                  <a:gd name="T6" fmla="*/ 3 w 79"/>
                  <a:gd name="T7" fmla="*/ 20 h 34"/>
                  <a:gd name="T8" fmla="*/ 4 w 79"/>
                  <a:gd name="T9" fmla="*/ 20 h 34"/>
                  <a:gd name="T10" fmla="*/ 6 w 79"/>
                  <a:gd name="T11" fmla="*/ 23 h 34"/>
                  <a:gd name="T12" fmla="*/ 10 w 79"/>
                  <a:gd name="T13" fmla="*/ 21 h 34"/>
                  <a:gd name="T14" fmla="*/ 11 w 79"/>
                  <a:gd name="T15" fmla="*/ 20 h 34"/>
                  <a:gd name="T16" fmla="*/ 15 w 79"/>
                  <a:gd name="T17" fmla="*/ 21 h 34"/>
                  <a:gd name="T18" fmla="*/ 20 w 79"/>
                  <a:gd name="T19" fmla="*/ 20 h 34"/>
                  <a:gd name="T20" fmla="*/ 22 w 79"/>
                  <a:gd name="T21" fmla="*/ 18 h 34"/>
                  <a:gd name="T22" fmla="*/ 28 w 79"/>
                  <a:gd name="T23" fmla="*/ 17 h 34"/>
                  <a:gd name="T24" fmla="*/ 31 w 79"/>
                  <a:gd name="T25" fmla="*/ 18 h 34"/>
                  <a:gd name="T26" fmla="*/ 33 w 79"/>
                  <a:gd name="T27" fmla="*/ 17 h 34"/>
                  <a:gd name="T28" fmla="*/ 35 w 79"/>
                  <a:gd name="T29" fmla="*/ 21 h 34"/>
                  <a:gd name="T30" fmla="*/ 35 w 79"/>
                  <a:gd name="T31" fmla="*/ 17 h 34"/>
                  <a:gd name="T32" fmla="*/ 34 w 79"/>
                  <a:gd name="T33" fmla="*/ 13 h 34"/>
                  <a:gd name="T34" fmla="*/ 34 w 79"/>
                  <a:gd name="T35" fmla="*/ 11 h 34"/>
                  <a:gd name="T36" fmla="*/ 37 w 79"/>
                  <a:gd name="T37" fmla="*/ 10 h 34"/>
                  <a:gd name="T38" fmla="*/ 40 w 79"/>
                  <a:gd name="T39" fmla="*/ 9 h 34"/>
                  <a:gd name="T40" fmla="*/ 41 w 79"/>
                  <a:gd name="T41" fmla="*/ 5 h 34"/>
                  <a:gd name="T42" fmla="*/ 45 w 79"/>
                  <a:gd name="T43" fmla="*/ 5 h 34"/>
                  <a:gd name="T44" fmla="*/ 45 w 79"/>
                  <a:gd name="T45" fmla="*/ 2 h 34"/>
                  <a:gd name="T46" fmla="*/ 50 w 79"/>
                  <a:gd name="T47" fmla="*/ 6 h 34"/>
                  <a:gd name="T48" fmla="*/ 54 w 79"/>
                  <a:gd name="T49" fmla="*/ 5 h 34"/>
                  <a:gd name="T50" fmla="*/ 56 w 79"/>
                  <a:gd name="T51" fmla="*/ 2 h 34"/>
                  <a:gd name="T52" fmla="*/ 57 w 79"/>
                  <a:gd name="T53" fmla="*/ 0 h 34"/>
                  <a:gd name="T54" fmla="*/ 62 w 79"/>
                  <a:gd name="T55" fmla="*/ 1 h 34"/>
                  <a:gd name="T56" fmla="*/ 68 w 79"/>
                  <a:gd name="T57" fmla="*/ 4 h 34"/>
                  <a:gd name="T58" fmla="*/ 72 w 79"/>
                  <a:gd name="T59" fmla="*/ 2 h 34"/>
                  <a:gd name="T60" fmla="*/ 75 w 79"/>
                  <a:gd name="T61" fmla="*/ 4 h 34"/>
                  <a:gd name="T62" fmla="*/ 77 w 79"/>
                  <a:gd name="T63" fmla="*/ 7 h 34"/>
                  <a:gd name="T64" fmla="*/ 79 w 79"/>
                  <a:gd name="T65" fmla="*/ 11 h 34"/>
                  <a:gd name="T66" fmla="*/ 72 w 79"/>
                  <a:gd name="T67" fmla="*/ 17 h 34"/>
                  <a:gd name="T68" fmla="*/ 75 w 79"/>
                  <a:gd name="T69" fmla="*/ 20 h 34"/>
                  <a:gd name="T70" fmla="*/ 72 w 79"/>
                  <a:gd name="T71" fmla="*/ 21 h 34"/>
                  <a:gd name="T72" fmla="*/ 73 w 79"/>
                  <a:gd name="T73" fmla="*/ 26 h 34"/>
                  <a:gd name="T74" fmla="*/ 69 w 79"/>
                  <a:gd name="T75" fmla="*/ 27 h 34"/>
                  <a:gd name="T76" fmla="*/ 67 w 79"/>
                  <a:gd name="T77" fmla="*/ 31 h 34"/>
                  <a:gd name="T78" fmla="*/ 62 w 79"/>
                  <a:gd name="T79" fmla="*/ 32 h 34"/>
                  <a:gd name="T80" fmla="*/ 54 w 79"/>
                  <a:gd name="T81" fmla="*/ 34 h 34"/>
                  <a:gd name="T82" fmla="*/ 48 w 79"/>
                  <a:gd name="T83" fmla="*/ 33 h 34"/>
                  <a:gd name="T84" fmla="*/ 37 w 79"/>
                  <a:gd name="T85" fmla="*/ 32 h 34"/>
                  <a:gd name="T86" fmla="*/ 31 w 79"/>
                  <a:gd name="T87" fmla="*/ 31 h 34"/>
                  <a:gd name="T88" fmla="*/ 29 w 79"/>
                  <a:gd name="T89" fmla="*/ 29 h 34"/>
                  <a:gd name="T90" fmla="*/ 28 w 79"/>
                  <a:gd name="T91" fmla="*/ 26 h 34"/>
                  <a:gd name="T92" fmla="*/ 23 w 79"/>
                  <a:gd name="T93" fmla="*/ 27 h 34"/>
                  <a:gd name="T94" fmla="*/ 15 w 79"/>
                  <a:gd name="T95" fmla="*/ 29 h 34"/>
                  <a:gd name="T96" fmla="*/ 11 w 79"/>
                  <a:gd name="T97" fmla="*/ 28 h 34"/>
                  <a:gd name="T98" fmla="*/ 10 w 79"/>
                  <a:gd name="T99" fmla="*/ 27 h 34"/>
                  <a:gd name="T100" fmla="*/ 6 w 79"/>
                  <a:gd name="T101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9" h="34">
                    <a:moveTo>
                      <a:pt x="6" y="28"/>
                    </a:moveTo>
                    <a:lnTo>
                      <a:pt x="4" y="28"/>
                    </a:lnTo>
                    <a:lnTo>
                      <a:pt x="3" y="27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9" y="22"/>
                    </a:lnTo>
                    <a:lnTo>
                      <a:pt x="10" y="21"/>
                    </a:lnTo>
                    <a:lnTo>
                      <a:pt x="10" y="18"/>
                    </a:lnTo>
                    <a:lnTo>
                      <a:pt x="11" y="20"/>
                    </a:lnTo>
                    <a:lnTo>
                      <a:pt x="14" y="20"/>
                    </a:lnTo>
                    <a:lnTo>
                      <a:pt x="15" y="21"/>
                    </a:lnTo>
                    <a:lnTo>
                      <a:pt x="18" y="21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2" y="18"/>
                    </a:lnTo>
                    <a:lnTo>
                      <a:pt x="26" y="18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3" y="17"/>
                    </a:lnTo>
                    <a:lnTo>
                      <a:pt x="34" y="20"/>
                    </a:lnTo>
                    <a:lnTo>
                      <a:pt x="35" y="21"/>
                    </a:lnTo>
                    <a:lnTo>
                      <a:pt x="37" y="18"/>
                    </a:lnTo>
                    <a:lnTo>
                      <a:pt x="35" y="17"/>
                    </a:lnTo>
                    <a:lnTo>
                      <a:pt x="37" y="15"/>
                    </a:lnTo>
                    <a:lnTo>
                      <a:pt x="34" y="13"/>
                    </a:lnTo>
                    <a:lnTo>
                      <a:pt x="33" y="12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40" y="9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3" y="6"/>
                    </a:lnTo>
                    <a:lnTo>
                      <a:pt x="45" y="5"/>
                    </a:lnTo>
                    <a:lnTo>
                      <a:pt x="44" y="4"/>
                    </a:lnTo>
                    <a:lnTo>
                      <a:pt x="45" y="2"/>
                    </a:lnTo>
                    <a:lnTo>
                      <a:pt x="48" y="5"/>
                    </a:lnTo>
                    <a:lnTo>
                      <a:pt x="50" y="6"/>
                    </a:lnTo>
                    <a:lnTo>
                      <a:pt x="51" y="5"/>
                    </a:lnTo>
                    <a:lnTo>
                      <a:pt x="54" y="5"/>
                    </a:lnTo>
                    <a:lnTo>
                      <a:pt x="54" y="4"/>
                    </a:lnTo>
                    <a:lnTo>
                      <a:pt x="56" y="2"/>
                    </a:lnTo>
                    <a:lnTo>
                      <a:pt x="57" y="1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2" y="1"/>
                    </a:lnTo>
                    <a:lnTo>
                      <a:pt x="67" y="1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5" y="4"/>
                    </a:lnTo>
                    <a:lnTo>
                      <a:pt x="78" y="5"/>
                    </a:lnTo>
                    <a:lnTo>
                      <a:pt x="77" y="7"/>
                    </a:lnTo>
                    <a:lnTo>
                      <a:pt x="77" y="9"/>
                    </a:lnTo>
                    <a:lnTo>
                      <a:pt x="79" y="11"/>
                    </a:lnTo>
                    <a:lnTo>
                      <a:pt x="79" y="17"/>
                    </a:lnTo>
                    <a:lnTo>
                      <a:pt x="72" y="17"/>
                    </a:lnTo>
                    <a:lnTo>
                      <a:pt x="73" y="18"/>
                    </a:lnTo>
                    <a:lnTo>
                      <a:pt x="75" y="20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3" y="23"/>
                    </a:lnTo>
                    <a:lnTo>
                      <a:pt x="73" y="26"/>
                    </a:lnTo>
                    <a:lnTo>
                      <a:pt x="72" y="27"/>
                    </a:lnTo>
                    <a:lnTo>
                      <a:pt x="69" y="27"/>
                    </a:lnTo>
                    <a:lnTo>
                      <a:pt x="67" y="29"/>
                    </a:lnTo>
                    <a:lnTo>
                      <a:pt x="67" y="31"/>
                    </a:lnTo>
                    <a:lnTo>
                      <a:pt x="63" y="31"/>
                    </a:lnTo>
                    <a:lnTo>
                      <a:pt x="62" y="32"/>
                    </a:lnTo>
                    <a:lnTo>
                      <a:pt x="56" y="32"/>
                    </a:lnTo>
                    <a:lnTo>
                      <a:pt x="54" y="34"/>
                    </a:lnTo>
                    <a:lnTo>
                      <a:pt x="49" y="34"/>
                    </a:lnTo>
                    <a:lnTo>
                      <a:pt x="48" y="33"/>
                    </a:lnTo>
                    <a:lnTo>
                      <a:pt x="39" y="33"/>
                    </a:lnTo>
                    <a:lnTo>
                      <a:pt x="37" y="32"/>
                    </a:lnTo>
                    <a:lnTo>
                      <a:pt x="33" y="32"/>
                    </a:lnTo>
                    <a:lnTo>
                      <a:pt x="31" y="31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27" y="27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3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8" y="28"/>
                    </a:lnTo>
                    <a:lnTo>
                      <a:pt x="6" y="2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16" name="Freeform 1987"/>
              <p:cNvSpPr>
                <a:spLocks/>
              </p:cNvSpPr>
              <p:nvPr/>
            </p:nvSpPr>
            <p:spPr bwMode="auto">
              <a:xfrm>
                <a:off x="2653" y="164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17" name="Freeform 1988"/>
              <p:cNvSpPr>
                <a:spLocks/>
              </p:cNvSpPr>
              <p:nvPr/>
            </p:nvSpPr>
            <p:spPr bwMode="auto">
              <a:xfrm>
                <a:off x="3914" y="226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18" name="Freeform 1989"/>
              <p:cNvSpPr>
                <a:spLocks/>
              </p:cNvSpPr>
              <p:nvPr/>
            </p:nvSpPr>
            <p:spPr bwMode="auto">
              <a:xfrm>
                <a:off x="4008" y="2202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1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19" name="Freeform 1990"/>
              <p:cNvSpPr>
                <a:spLocks/>
              </p:cNvSpPr>
              <p:nvPr/>
            </p:nvSpPr>
            <p:spPr bwMode="auto">
              <a:xfrm>
                <a:off x="4015" y="219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20" name="Freeform 1991"/>
              <p:cNvSpPr>
                <a:spLocks/>
              </p:cNvSpPr>
              <p:nvPr/>
            </p:nvSpPr>
            <p:spPr bwMode="auto">
              <a:xfrm>
                <a:off x="4049" y="219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21" name="Freeform 1992"/>
              <p:cNvSpPr>
                <a:spLocks/>
              </p:cNvSpPr>
              <p:nvPr/>
            </p:nvSpPr>
            <p:spPr bwMode="auto">
              <a:xfrm>
                <a:off x="4234" y="2235"/>
                <a:ext cx="3" cy="2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2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22" name="Freeform 1993"/>
              <p:cNvSpPr>
                <a:spLocks/>
              </p:cNvSpPr>
              <p:nvPr/>
            </p:nvSpPr>
            <p:spPr bwMode="auto">
              <a:xfrm>
                <a:off x="3888" y="2315"/>
                <a:ext cx="3" cy="8"/>
              </a:xfrm>
              <a:custGeom>
                <a:avLst/>
                <a:gdLst>
                  <a:gd name="T0" fmla="*/ 3 w 3"/>
                  <a:gd name="T1" fmla="*/ 8 h 8"/>
                  <a:gd name="T2" fmla="*/ 2 w 3"/>
                  <a:gd name="T3" fmla="*/ 5 h 8"/>
                  <a:gd name="T4" fmla="*/ 0 w 3"/>
                  <a:gd name="T5" fmla="*/ 4 h 8"/>
                  <a:gd name="T6" fmla="*/ 0 w 3"/>
                  <a:gd name="T7" fmla="*/ 0 h 8"/>
                  <a:gd name="T8" fmla="*/ 0 w 3"/>
                  <a:gd name="T9" fmla="*/ 2 h 8"/>
                  <a:gd name="T10" fmla="*/ 2 w 3"/>
                  <a:gd name="T11" fmla="*/ 4 h 8"/>
                  <a:gd name="T12" fmla="*/ 3 w 3"/>
                  <a:gd name="T13" fmla="*/ 5 h 8"/>
                  <a:gd name="T14" fmla="*/ 3 w 3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3" y="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23" name="Freeform 1994"/>
              <p:cNvSpPr>
                <a:spLocks/>
              </p:cNvSpPr>
              <p:nvPr/>
            </p:nvSpPr>
            <p:spPr bwMode="auto">
              <a:xfrm>
                <a:off x="3890" y="231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24" name="Freeform 1995"/>
              <p:cNvSpPr>
                <a:spLocks/>
              </p:cNvSpPr>
              <p:nvPr/>
            </p:nvSpPr>
            <p:spPr bwMode="auto">
              <a:xfrm>
                <a:off x="3890" y="230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25" name="Freeform 1996"/>
              <p:cNvSpPr>
                <a:spLocks/>
              </p:cNvSpPr>
              <p:nvPr/>
            </p:nvSpPr>
            <p:spPr bwMode="auto">
              <a:xfrm>
                <a:off x="4060" y="2197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26" name="Freeform 1997"/>
              <p:cNvSpPr>
                <a:spLocks/>
              </p:cNvSpPr>
              <p:nvPr/>
            </p:nvSpPr>
            <p:spPr bwMode="auto">
              <a:xfrm>
                <a:off x="4067" y="2161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0 w 5"/>
                  <a:gd name="T3" fmla="*/ 5 h 5"/>
                  <a:gd name="T4" fmla="*/ 0 w 5"/>
                  <a:gd name="T5" fmla="*/ 1 h 5"/>
                  <a:gd name="T6" fmla="*/ 2 w 5"/>
                  <a:gd name="T7" fmla="*/ 0 h 5"/>
                  <a:gd name="T8" fmla="*/ 3 w 5"/>
                  <a:gd name="T9" fmla="*/ 1 h 5"/>
                  <a:gd name="T10" fmla="*/ 4 w 5"/>
                  <a:gd name="T11" fmla="*/ 3 h 5"/>
                  <a:gd name="T12" fmla="*/ 5 w 5"/>
                  <a:gd name="T13" fmla="*/ 5 h 5"/>
                  <a:gd name="T14" fmla="*/ 4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0" y="5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4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27" name="Freeform 1998"/>
              <p:cNvSpPr>
                <a:spLocks/>
              </p:cNvSpPr>
              <p:nvPr/>
            </p:nvSpPr>
            <p:spPr bwMode="auto">
              <a:xfrm>
                <a:off x="4070" y="2159"/>
                <a:ext cx="12" cy="8"/>
              </a:xfrm>
              <a:custGeom>
                <a:avLst/>
                <a:gdLst>
                  <a:gd name="T0" fmla="*/ 6 w 12"/>
                  <a:gd name="T1" fmla="*/ 8 h 8"/>
                  <a:gd name="T2" fmla="*/ 5 w 12"/>
                  <a:gd name="T3" fmla="*/ 8 h 8"/>
                  <a:gd name="T4" fmla="*/ 2 w 12"/>
                  <a:gd name="T5" fmla="*/ 7 h 8"/>
                  <a:gd name="T6" fmla="*/ 1 w 12"/>
                  <a:gd name="T7" fmla="*/ 5 h 8"/>
                  <a:gd name="T8" fmla="*/ 1 w 12"/>
                  <a:gd name="T9" fmla="*/ 3 h 8"/>
                  <a:gd name="T10" fmla="*/ 0 w 12"/>
                  <a:gd name="T11" fmla="*/ 2 h 8"/>
                  <a:gd name="T12" fmla="*/ 2 w 12"/>
                  <a:gd name="T13" fmla="*/ 2 h 8"/>
                  <a:gd name="T14" fmla="*/ 3 w 12"/>
                  <a:gd name="T15" fmla="*/ 3 h 8"/>
                  <a:gd name="T16" fmla="*/ 5 w 12"/>
                  <a:gd name="T17" fmla="*/ 2 h 8"/>
                  <a:gd name="T18" fmla="*/ 7 w 12"/>
                  <a:gd name="T19" fmla="*/ 3 h 8"/>
                  <a:gd name="T20" fmla="*/ 7 w 12"/>
                  <a:gd name="T21" fmla="*/ 2 h 8"/>
                  <a:gd name="T22" fmla="*/ 8 w 12"/>
                  <a:gd name="T23" fmla="*/ 3 h 8"/>
                  <a:gd name="T24" fmla="*/ 8 w 12"/>
                  <a:gd name="T25" fmla="*/ 0 h 8"/>
                  <a:gd name="T26" fmla="*/ 11 w 12"/>
                  <a:gd name="T27" fmla="*/ 2 h 8"/>
                  <a:gd name="T28" fmla="*/ 12 w 12"/>
                  <a:gd name="T29" fmla="*/ 3 h 8"/>
                  <a:gd name="T30" fmla="*/ 8 w 12"/>
                  <a:gd name="T31" fmla="*/ 7 h 8"/>
                  <a:gd name="T32" fmla="*/ 6 w 12"/>
                  <a:gd name="T3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8">
                    <a:moveTo>
                      <a:pt x="6" y="8"/>
                    </a:moveTo>
                    <a:lnTo>
                      <a:pt x="5" y="8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6" y="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28" name="Freeform 1999"/>
              <p:cNvSpPr>
                <a:spLocks/>
              </p:cNvSpPr>
              <p:nvPr/>
            </p:nvSpPr>
            <p:spPr bwMode="auto">
              <a:xfrm>
                <a:off x="4092" y="2157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2 h 4"/>
                  <a:gd name="T4" fmla="*/ 1 w 1"/>
                  <a:gd name="T5" fmla="*/ 0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29" name="Freeform 2000"/>
              <p:cNvSpPr>
                <a:spLocks/>
              </p:cNvSpPr>
              <p:nvPr/>
            </p:nvSpPr>
            <p:spPr bwMode="auto">
              <a:xfrm>
                <a:off x="4124" y="216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0 h 2"/>
                  <a:gd name="T4" fmla="*/ 3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30" name="Freeform 2001"/>
              <p:cNvSpPr>
                <a:spLocks/>
              </p:cNvSpPr>
              <p:nvPr/>
            </p:nvSpPr>
            <p:spPr bwMode="auto">
              <a:xfrm>
                <a:off x="4130" y="218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31" name="Freeform 2002"/>
              <p:cNvSpPr>
                <a:spLocks/>
              </p:cNvSpPr>
              <p:nvPr/>
            </p:nvSpPr>
            <p:spPr bwMode="auto">
              <a:xfrm>
                <a:off x="4130" y="218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32" name="Freeform 2003"/>
              <p:cNvSpPr>
                <a:spLocks/>
              </p:cNvSpPr>
              <p:nvPr/>
            </p:nvSpPr>
            <p:spPr bwMode="auto">
              <a:xfrm>
                <a:off x="4130" y="216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33" name="Freeform 2004"/>
              <p:cNvSpPr>
                <a:spLocks/>
              </p:cNvSpPr>
              <p:nvPr/>
            </p:nvSpPr>
            <p:spPr bwMode="auto">
              <a:xfrm>
                <a:off x="4130" y="2163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34" name="Freeform 2005"/>
              <p:cNvSpPr>
                <a:spLocks/>
              </p:cNvSpPr>
              <p:nvPr/>
            </p:nvSpPr>
            <p:spPr bwMode="auto">
              <a:xfrm>
                <a:off x="4132" y="2186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4 w 6"/>
                  <a:gd name="T3" fmla="*/ 1 h 6"/>
                  <a:gd name="T4" fmla="*/ 6 w 6"/>
                  <a:gd name="T5" fmla="*/ 0 h 6"/>
                  <a:gd name="T6" fmla="*/ 4 w 6"/>
                  <a:gd name="T7" fmla="*/ 3 h 6"/>
                  <a:gd name="T8" fmla="*/ 4 w 6"/>
                  <a:gd name="T9" fmla="*/ 4 h 6"/>
                  <a:gd name="T10" fmla="*/ 6 w 6"/>
                  <a:gd name="T11" fmla="*/ 5 h 6"/>
                  <a:gd name="T12" fmla="*/ 4 w 6"/>
                  <a:gd name="T13" fmla="*/ 6 h 6"/>
                  <a:gd name="T14" fmla="*/ 0 w 6"/>
                  <a:gd name="T15" fmla="*/ 6 h 6"/>
                  <a:gd name="T16" fmla="*/ 1 w 6"/>
                  <a:gd name="T17" fmla="*/ 4 h 6"/>
                  <a:gd name="T18" fmla="*/ 1 w 6"/>
                  <a:gd name="T19" fmla="*/ 1 h 6"/>
                  <a:gd name="T20" fmla="*/ 3 w 6"/>
                  <a:gd name="T21" fmla="*/ 1 h 6"/>
                  <a:gd name="T22" fmla="*/ 3 w 6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lnTo>
                      <a:pt x="4" y="1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35" name="Freeform 2006"/>
              <p:cNvSpPr>
                <a:spLocks/>
              </p:cNvSpPr>
              <p:nvPr/>
            </p:nvSpPr>
            <p:spPr bwMode="auto">
              <a:xfrm>
                <a:off x="4134" y="2158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1 w 2"/>
                  <a:gd name="T3" fmla="*/ 3 h 4"/>
                  <a:gd name="T4" fmla="*/ 2 w 2"/>
                  <a:gd name="T5" fmla="*/ 0 h 4"/>
                  <a:gd name="T6" fmla="*/ 1 w 2"/>
                  <a:gd name="T7" fmla="*/ 3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1" y="3"/>
                    </a:lnTo>
                    <a:lnTo>
                      <a:pt x="2" y="0"/>
                    </a:lnTo>
                    <a:lnTo>
                      <a:pt x="1" y="3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36" name="Freeform 2007"/>
              <p:cNvSpPr>
                <a:spLocks/>
              </p:cNvSpPr>
              <p:nvPr/>
            </p:nvSpPr>
            <p:spPr bwMode="auto">
              <a:xfrm>
                <a:off x="4139" y="220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37" name="Freeform 2008"/>
              <p:cNvSpPr>
                <a:spLocks/>
              </p:cNvSpPr>
              <p:nvPr/>
            </p:nvSpPr>
            <p:spPr bwMode="auto">
              <a:xfrm>
                <a:off x="4198" y="214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38" name="Freeform 2009"/>
              <p:cNvSpPr>
                <a:spLocks/>
              </p:cNvSpPr>
              <p:nvPr/>
            </p:nvSpPr>
            <p:spPr bwMode="auto">
              <a:xfrm>
                <a:off x="4162" y="2215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1 w 5"/>
                  <a:gd name="T3" fmla="*/ 4 h 4"/>
                  <a:gd name="T4" fmla="*/ 0 w 5"/>
                  <a:gd name="T5" fmla="*/ 2 h 4"/>
                  <a:gd name="T6" fmla="*/ 2 w 5"/>
                  <a:gd name="T7" fmla="*/ 0 h 4"/>
                  <a:gd name="T8" fmla="*/ 5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39" name="Freeform 2010"/>
              <p:cNvSpPr>
                <a:spLocks/>
              </p:cNvSpPr>
              <p:nvPr/>
            </p:nvSpPr>
            <p:spPr bwMode="auto">
              <a:xfrm>
                <a:off x="4285" y="229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1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40" name="Freeform 2011"/>
              <p:cNvSpPr>
                <a:spLocks/>
              </p:cNvSpPr>
              <p:nvPr/>
            </p:nvSpPr>
            <p:spPr bwMode="auto">
              <a:xfrm>
                <a:off x="4306" y="2307"/>
                <a:ext cx="3" cy="11"/>
              </a:xfrm>
              <a:custGeom>
                <a:avLst/>
                <a:gdLst>
                  <a:gd name="T0" fmla="*/ 1 w 3"/>
                  <a:gd name="T1" fmla="*/ 11 h 11"/>
                  <a:gd name="T2" fmla="*/ 0 w 3"/>
                  <a:gd name="T3" fmla="*/ 10 h 11"/>
                  <a:gd name="T4" fmla="*/ 0 w 3"/>
                  <a:gd name="T5" fmla="*/ 7 h 11"/>
                  <a:gd name="T6" fmla="*/ 1 w 3"/>
                  <a:gd name="T7" fmla="*/ 6 h 11"/>
                  <a:gd name="T8" fmla="*/ 1 w 3"/>
                  <a:gd name="T9" fmla="*/ 3 h 11"/>
                  <a:gd name="T10" fmla="*/ 2 w 3"/>
                  <a:gd name="T11" fmla="*/ 2 h 11"/>
                  <a:gd name="T12" fmla="*/ 1 w 3"/>
                  <a:gd name="T13" fmla="*/ 0 h 11"/>
                  <a:gd name="T14" fmla="*/ 3 w 3"/>
                  <a:gd name="T15" fmla="*/ 1 h 11"/>
                  <a:gd name="T16" fmla="*/ 1 w 3"/>
                  <a:gd name="T17" fmla="*/ 8 h 11"/>
                  <a:gd name="T18" fmla="*/ 1 w 3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1">
                    <a:moveTo>
                      <a:pt x="1" y="11"/>
                    </a:move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8"/>
                    </a:lnTo>
                    <a:lnTo>
                      <a:pt x="1" y="1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41" name="Freeform 2012"/>
              <p:cNvSpPr>
                <a:spLocks/>
              </p:cNvSpPr>
              <p:nvPr/>
            </p:nvSpPr>
            <p:spPr bwMode="auto">
              <a:xfrm>
                <a:off x="4309" y="2332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42" name="Freeform 2013"/>
              <p:cNvSpPr>
                <a:spLocks/>
              </p:cNvSpPr>
              <p:nvPr/>
            </p:nvSpPr>
            <p:spPr bwMode="auto">
              <a:xfrm>
                <a:off x="4311" y="2336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4" name="Group 2215"/>
            <p:cNvGrpSpPr>
              <a:grpSpLocks/>
            </p:cNvGrpSpPr>
            <p:nvPr/>
          </p:nvGrpSpPr>
          <p:grpSpPr bwMode="auto">
            <a:xfrm>
              <a:off x="927" y="920"/>
              <a:ext cx="3514" cy="1767"/>
              <a:chOff x="927" y="920"/>
              <a:chExt cx="3514" cy="1767"/>
            </a:xfrm>
          </p:grpSpPr>
          <p:sp>
            <p:nvSpPr>
              <p:cNvPr id="16843" name="Freeform 2015"/>
              <p:cNvSpPr>
                <a:spLocks/>
              </p:cNvSpPr>
              <p:nvPr/>
            </p:nvSpPr>
            <p:spPr bwMode="auto">
              <a:xfrm>
                <a:off x="4311" y="234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4" name="Freeform 2016"/>
              <p:cNvSpPr>
                <a:spLocks/>
              </p:cNvSpPr>
              <p:nvPr/>
            </p:nvSpPr>
            <p:spPr bwMode="auto">
              <a:xfrm>
                <a:off x="4135" y="2431"/>
                <a:ext cx="16" cy="6"/>
              </a:xfrm>
              <a:custGeom>
                <a:avLst/>
                <a:gdLst>
                  <a:gd name="T0" fmla="*/ 16 w 16"/>
                  <a:gd name="T1" fmla="*/ 3 h 6"/>
                  <a:gd name="T2" fmla="*/ 13 w 16"/>
                  <a:gd name="T3" fmla="*/ 4 h 6"/>
                  <a:gd name="T4" fmla="*/ 12 w 16"/>
                  <a:gd name="T5" fmla="*/ 4 h 6"/>
                  <a:gd name="T6" fmla="*/ 10 w 16"/>
                  <a:gd name="T7" fmla="*/ 5 h 6"/>
                  <a:gd name="T8" fmla="*/ 9 w 16"/>
                  <a:gd name="T9" fmla="*/ 6 h 6"/>
                  <a:gd name="T10" fmla="*/ 7 w 16"/>
                  <a:gd name="T11" fmla="*/ 5 h 6"/>
                  <a:gd name="T12" fmla="*/ 5 w 16"/>
                  <a:gd name="T13" fmla="*/ 6 h 6"/>
                  <a:gd name="T14" fmla="*/ 1 w 16"/>
                  <a:gd name="T15" fmla="*/ 6 h 6"/>
                  <a:gd name="T16" fmla="*/ 0 w 16"/>
                  <a:gd name="T17" fmla="*/ 5 h 6"/>
                  <a:gd name="T18" fmla="*/ 0 w 16"/>
                  <a:gd name="T19" fmla="*/ 3 h 6"/>
                  <a:gd name="T20" fmla="*/ 1 w 16"/>
                  <a:gd name="T21" fmla="*/ 3 h 6"/>
                  <a:gd name="T22" fmla="*/ 4 w 16"/>
                  <a:gd name="T23" fmla="*/ 1 h 6"/>
                  <a:gd name="T24" fmla="*/ 5 w 16"/>
                  <a:gd name="T25" fmla="*/ 1 h 6"/>
                  <a:gd name="T26" fmla="*/ 7 w 16"/>
                  <a:gd name="T27" fmla="*/ 0 h 6"/>
                  <a:gd name="T28" fmla="*/ 9 w 16"/>
                  <a:gd name="T29" fmla="*/ 0 h 6"/>
                  <a:gd name="T30" fmla="*/ 10 w 16"/>
                  <a:gd name="T31" fmla="*/ 3 h 6"/>
                  <a:gd name="T32" fmla="*/ 13 w 16"/>
                  <a:gd name="T33" fmla="*/ 3 h 6"/>
                  <a:gd name="T34" fmla="*/ 16 w 16"/>
                  <a:gd name="T35" fmla="*/ 4 h 6"/>
                  <a:gd name="T36" fmla="*/ 16 w 16"/>
                  <a:gd name="T3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6">
                    <a:moveTo>
                      <a:pt x="16" y="3"/>
                    </a:moveTo>
                    <a:lnTo>
                      <a:pt x="13" y="4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6" y="4"/>
                    </a:lnTo>
                    <a:lnTo>
                      <a:pt x="16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5" name="Freeform 2017"/>
              <p:cNvSpPr>
                <a:spLocks/>
              </p:cNvSpPr>
              <p:nvPr/>
            </p:nvSpPr>
            <p:spPr bwMode="auto">
              <a:xfrm>
                <a:off x="4225" y="246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6" name="Freeform 2018"/>
              <p:cNvSpPr>
                <a:spLocks/>
              </p:cNvSpPr>
              <p:nvPr/>
            </p:nvSpPr>
            <p:spPr bwMode="auto">
              <a:xfrm>
                <a:off x="4250" y="2521"/>
                <a:ext cx="4" cy="5"/>
              </a:xfrm>
              <a:custGeom>
                <a:avLst/>
                <a:gdLst>
                  <a:gd name="T0" fmla="*/ 2 w 4"/>
                  <a:gd name="T1" fmla="*/ 0 h 5"/>
                  <a:gd name="T2" fmla="*/ 4 w 4"/>
                  <a:gd name="T3" fmla="*/ 1 h 5"/>
                  <a:gd name="T4" fmla="*/ 4 w 4"/>
                  <a:gd name="T5" fmla="*/ 4 h 5"/>
                  <a:gd name="T6" fmla="*/ 1 w 4"/>
                  <a:gd name="T7" fmla="*/ 5 h 5"/>
                  <a:gd name="T8" fmla="*/ 0 w 4"/>
                  <a:gd name="T9" fmla="*/ 3 h 5"/>
                  <a:gd name="T10" fmla="*/ 0 w 4"/>
                  <a:gd name="T11" fmla="*/ 1 h 5"/>
                  <a:gd name="T12" fmla="*/ 1 w 4"/>
                  <a:gd name="T13" fmla="*/ 3 h 5"/>
                  <a:gd name="T14" fmla="*/ 1 w 4"/>
                  <a:gd name="T15" fmla="*/ 0 h 5"/>
                  <a:gd name="T16" fmla="*/ 2 w 4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4" y="1"/>
                    </a:lnTo>
                    <a:lnTo>
                      <a:pt x="4" y="4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7" name="Freeform 2019"/>
              <p:cNvSpPr>
                <a:spLocks/>
              </p:cNvSpPr>
              <p:nvPr/>
            </p:nvSpPr>
            <p:spPr bwMode="auto">
              <a:xfrm>
                <a:off x="4251" y="2482"/>
                <a:ext cx="6" cy="6"/>
              </a:xfrm>
              <a:custGeom>
                <a:avLst/>
                <a:gdLst>
                  <a:gd name="T0" fmla="*/ 0 w 6"/>
                  <a:gd name="T1" fmla="*/ 1 h 6"/>
                  <a:gd name="T2" fmla="*/ 1 w 6"/>
                  <a:gd name="T3" fmla="*/ 0 h 6"/>
                  <a:gd name="T4" fmla="*/ 3 w 6"/>
                  <a:gd name="T5" fmla="*/ 1 h 6"/>
                  <a:gd name="T6" fmla="*/ 5 w 6"/>
                  <a:gd name="T7" fmla="*/ 3 h 6"/>
                  <a:gd name="T8" fmla="*/ 6 w 6"/>
                  <a:gd name="T9" fmla="*/ 4 h 6"/>
                  <a:gd name="T10" fmla="*/ 6 w 6"/>
                  <a:gd name="T11" fmla="*/ 6 h 6"/>
                  <a:gd name="T12" fmla="*/ 4 w 6"/>
                  <a:gd name="T13" fmla="*/ 6 h 6"/>
                  <a:gd name="T14" fmla="*/ 1 w 6"/>
                  <a:gd name="T15" fmla="*/ 4 h 6"/>
                  <a:gd name="T16" fmla="*/ 0 w 6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8" name="Freeform 2020"/>
              <p:cNvSpPr>
                <a:spLocks/>
              </p:cNvSpPr>
              <p:nvPr/>
            </p:nvSpPr>
            <p:spPr bwMode="auto">
              <a:xfrm>
                <a:off x="4254" y="2488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3 h 3"/>
                  <a:gd name="T4" fmla="*/ 0 w 5"/>
                  <a:gd name="T5" fmla="*/ 3 h 3"/>
                  <a:gd name="T6" fmla="*/ 2 w 5"/>
                  <a:gd name="T7" fmla="*/ 2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5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9" name="Freeform 2021"/>
              <p:cNvSpPr>
                <a:spLocks/>
              </p:cNvSpPr>
              <p:nvPr/>
            </p:nvSpPr>
            <p:spPr bwMode="auto">
              <a:xfrm>
                <a:off x="4254" y="251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0" name="Freeform 2022"/>
              <p:cNvSpPr>
                <a:spLocks/>
              </p:cNvSpPr>
              <p:nvPr/>
            </p:nvSpPr>
            <p:spPr bwMode="auto">
              <a:xfrm>
                <a:off x="4219" y="2494"/>
                <a:ext cx="38" cy="37"/>
              </a:xfrm>
              <a:custGeom>
                <a:avLst/>
                <a:gdLst>
                  <a:gd name="T0" fmla="*/ 27 w 38"/>
                  <a:gd name="T1" fmla="*/ 30 h 37"/>
                  <a:gd name="T2" fmla="*/ 25 w 38"/>
                  <a:gd name="T3" fmla="*/ 31 h 37"/>
                  <a:gd name="T4" fmla="*/ 21 w 38"/>
                  <a:gd name="T5" fmla="*/ 37 h 37"/>
                  <a:gd name="T6" fmla="*/ 15 w 38"/>
                  <a:gd name="T7" fmla="*/ 36 h 37"/>
                  <a:gd name="T8" fmla="*/ 15 w 38"/>
                  <a:gd name="T9" fmla="*/ 33 h 37"/>
                  <a:gd name="T10" fmla="*/ 13 w 38"/>
                  <a:gd name="T11" fmla="*/ 31 h 37"/>
                  <a:gd name="T12" fmla="*/ 8 w 38"/>
                  <a:gd name="T13" fmla="*/ 27 h 37"/>
                  <a:gd name="T14" fmla="*/ 7 w 38"/>
                  <a:gd name="T15" fmla="*/ 25 h 37"/>
                  <a:gd name="T16" fmla="*/ 6 w 38"/>
                  <a:gd name="T17" fmla="*/ 20 h 37"/>
                  <a:gd name="T18" fmla="*/ 9 w 38"/>
                  <a:gd name="T19" fmla="*/ 21 h 37"/>
                  <a:gd name="T20" fmla="*/ 6 w 38"/>
                  <a:gd name="T21" fmla="*/ 19 h 37"/>
                  <a:gd name="T22" fmla="*/ 4 w 38"/>
                  <a:gd name="T23" fmla="*/ 14 h 37"/>
                  <a:gd name="T24" fmla="*/ 2 w 38"/>
                  <a:gd name="T25" fmla="*/ 10 h 37"/>
                  <a:gd name="T26" fmla="*/ 1 w 38"/>
                  <a:gd name="T27" fmla="*/ 6 h 37"/>
                  <a:gd name="T28" fmla="*/ 1 w 38"/>
                  <a:gd name="T29" fmla="*/ 2 h 37"/>
                  <a:gd name="T30" fmla="*/ 2 w 38"/>
                  <a:gd name="T31" fmla="*/ 0 h 37"/>
                  <a:gd name="T32" fmla="*/ 8 w 38"/>
                  <a:gd name="T33" fmla="*/ 2 h 37"/>
                  <a:gd name="T34" fmla="*/ 12 w 38"/>
                  <a:gd name="T35" fmla="*/ 4 h 37"/>
                  <a:gd name="T36" fmla="*/ 15 w 38"/>
                  <a:gd name="T37" fmla="*/ 5 h 37"/>
                  <a:gd name="T38" fmla="*/ 21 w 38"/>
                  <a:gd name="T39" fmla="*/ 4 h 37"/>
                  <a:gd name="T40" fmla="*/ 25 w 38"/>
                  <a:gd name="T41" fmla="*/ 9 h 37"/>
                  <a:gd name="T42" fmla="*/ 23 w 38"/>
                  <a:gd name="T43" fmla="*/ 5 h 37"/>
                  <a:gd name="T44" fmla="*/ 26 w 38"/>
                  <a:gd name="T45" fmla="*/ 4 h 37"/>
                  <a:gd name="T46" fmla="*/ 30 w 38"/>
                  <a:gd name="T47" fmla="*/ 3 h 37"/>
                  <a:gd name="T48" fmla="*/ 33 w 38"/>
                  <a:gd name="T49" fmla="*/ 3 h 37"/>
                  <a:gd name="T50" fmla="*/ 37 w 38"/>
                  <a:gd name="T51" fmla="*/ 3 h 37"/>
                  <a:gd name="T52" fmla="*/ 38 w 38"/>
                  <a:gd name="T53" fmla="*/ 8 h 37"/>
                  <a:gd name="T54" fmla="*/ 38 w 38"/>
                  <a:gd name="T55" fmla="*/ 11 h 37"/>
                  <a:gd name="T56" fmla="*/ 38 w 38"/>
                  <a:gd name="T57" fmla="*/ 15 h 37"/>
                  <a:gd name="T58" fmla="*/ 37 w 38"/>
                  <a:gd name="T59" fmla="*/ 17 h 37"/>
                  <a:gd name="T60" fmla="*/ 35 w 38"/>
                  <a:gd name="T61" fmla="*/ 19 h 37"/>
                  <a:gd name="T62" fmla="*/ 33 w 38"/>
                  <a:gd name="T63" fmla="*/ 25 h 37"/>
                  <a:gd name="T64" fmla="*/ 31 w 38"/>
                  <a:gd name="T65" fmla="*/ 27 h 37"/>
                  <a:gd name="T66" fmla="*/ 30 w 38"/>
                  <a:gd name="T67" fmla="*/ 28 h 37"/>
                  <a:gd name="T68" fmla="*/ 27 w 38"/>
                  <a:gd name="T69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" h="37">
                    <a:moveTo>
                      <a:pt x="27" y="28"/>
                    </a:moveTo>
                    <a:lnTo>
                      <a:pt x="27" y="30"/>
                    </a:lnTo>
                    <a:lnTo>
                      <a:pt x="26" y="32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1" y="37"/>
                    </a:lnTo>
                    <a:lnTo>
                      <a:pt x="20" y="36"/>
                    </a:lnTo>
                    <a:lnTo>
                      <a:pt x="15" y="36"/>
                    </a:lnTo>
                    <a:lnTo>
                      <a:pt x="14" y="35"/>
                    </a:lnTo>
                    <a:lnTo>
                      <a:pt x="15" y="33"/>
                    </a:lnTo>
                    <a:lnTo>
                      <a:pt x="14" y="33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7" y="25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8" y="22"/>
                    </a:lnTo>
                    <a:lnTo>
                      <a:pt x="9" y="21"/>
                    </a:lnTo>
                    <a:lnTo>
                      <a:pt x="8" y="20"/>
                    </a:lnTo>
                    <a:lnTo>
                      <a:pt x="6" y="19"/>
                    </a:lnTo>
                    <a:lnTo>
                      <a:pt x="6" y="15"/>
                    </a:lnTo>
                    <a:lnTo>
                      <a:pt x="4" y="14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9" y="5"/>
                    </a:lnTo>
                    <a:lnTo>
                      <a:pt x="21" y="4"/>
                    </a:lnTo>
                    <a:lnTo>
                      <a:pt x="23" y="6"/>
                    </a:lnTo>
                    <a:lnTo>
                      <a:pt x="25" y="9"/>
                    </a:lnTo>
                    <a:lnTo>
                      <a:pt x="24" y="6"/>
                    </a:lnTo>
                    <a:lnTo>
                      <a:pt x="23" y="5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3" y="3"/>
                    </a:lnTo>
                    <a:lnTo>
                      <a:pt x="35" y="0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38" y="8"/>
                    </a:lnTo>
                    <a:lnTo>
                      <a:pt x="37" y="9"/>
                    </a:lnTo>
                    <a:lnTo>
                      <a:pt x="38" y="11"/>
                    </a:lnTo>
                    <a:lnTo>
                      <a:pt x="37" y="14"/>
                    </a:lnTo>
                    <a:lnTo>
                      <a:pt x="38" y="15"/>
                    </a:lnTo>
                    <a:lnTo>
                      <a:pt x="38" y="20"/>
                    </a:lnTo>
                    <a:lnTo>
                      <a:pt x="37" y="17"/>
                    </a:lnTo>
                    <a:lnTo>
                      <a:pt x="36" y="17"/>
                    </a:lnTo>
                    <a:lnTo>
                      <a:pt x="35" y="19"/>
                    </a:lnTo>
                    <a:lnTo>
                      <a:pt x="35" y="24"/>
                    </a:lnTo>
                    <a:lnTo>
                      <a:pt x="33" y="25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27" y="26"/>
                    </a:lnTo>
                    <a:lnTo>
                      <a:pt x="27" y="2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1" name="Freeform 2023"/>
              <p:cNvSpPr>
                <a:spLocks/>
              </p:cNvSpPr>
              <p:nvPr/>
            </p:nvSpPr>
            <p:spPr bwMode="auto">
              <a:xfrm>
                <a:off x="3891" y="2155"/>
                <a:ext cx="421" cy="320"/>
              </a:xfrm>
              <a:custGeom>
                <a:avLst/>
                <a:gdLst>
                  <a:gd name="T0" fmla="*/ 289 w 421"/>
                  <a:gd name="T1" fmla="*/ 71 h 320"/>
                  <a:gd name="T2" fmla="*/ 295 w 421"/>
                  <a:gd name="T3" fmla="*/ 41 h 320"/>
                  <a:gd name="T4" fmla="*/ 296 w 421"/>
                  <a:gd name="T5" fmla="*/ 18 h 320"/>
                  <a:gd name="T6" fmla="*/ 307 w 421"/>
                  <a:gd name="T7" fmla="*/ 3 h 320"/>
                  <a:gd name="T8" fmla="*/ 317 w 421"/>
                  <a:gd name="T9" fmla="*/ 34 h 320"/>
                  <a:gd name="T10" fmla="*/ 334 w 421"/>
                  <a:gd name="T11" fmla="*/ 50 h 320"/>
                  <a:gd name="T12" fmla="*/ 342 w 421"/>
                  <a:gd name="T13" fmla="*/ 79 h 320"/>
                  <a:gd name="T14" fmla="*/ 361 w 421"/>
                  <a:gd name="T15" fmla="*/ 96 h 320"/>
                  <a:gd name="T16" fmla="*/ 376 w 421"/>
                  <a:gd name="T17" fmla="*/ 115 h 320"/>
                  <a:gd name="T18" fmla="*/ 388 w 421"/>
                  <a:gd name="T19" fmla="*/ 126 h 320"/>
                  <a:gd name="T20" fmla="*/ 398 w 421"/>
                  <a:gd name="T21" fmla="*/ 143 h 320"/>
                  <a:gd name="T22" fmla="*/ 414 w 421"/>
                  <a:gd name="T23" fmla="*/ 163 h 320"/>
                  <a:gd name="T24" fmla="*/ 421 w 421"/>
                  <a:gd name="T25" fmla="*/ 190 h 320"/>
                  <a:gd name="T26" fmla="*/ 415 w 421"/>
                  <a:gd name="T27" fmla="*/ 227 h 320"/>
                  <a:gd name="T28" fmla="*/ 401 w 421"/>
                  <a:gd name="T29" fmla="*/ 246 h 320"/>
                  <a:gd name="T30" fmla="*/ 393 w 421"/>
                  <a:gd name="T31" fmla="*/ 261 h 320"/>
                  <a:gd name="T32" fmla="*/ 383 w 421"/>
                  <a:gd name="T33" fmla="*/ 289 h 320"/>
                  <a:gd name="T34" fmla="*/ 352 w 421"/>
                  <a:gd name="T35" fmla="*/ 313 h 320"/>
                  <a:gd name="T36" fmla="*/ 336 w 421"/>
                  <a:gd name="T37" fmla="*/ 311 h 320"/>
                  <a:gd name="T38" fmla="*/ 328 w 421"/>
                  <a:gd name="T39" fmla="*/ 307 h 320"/>
                  <a:gd name="T40" fmla="*/ 300 w 421"/>
                  <a:gd name="T41" fmla="*/ 309 h 320"/>
                  <a:gd name="T42" fmla="*/ 277 w 421"/>
                  <a:gd name="T43" fmla="*/ 287 h 320"/>
                  <a:gd name="T44" fmla="*/ 260 w 421"/>
                  <a:gd name="T45" fmla="*/ 260 h 320"/>
                  <a:gd name="T46" fmla="*/ 254 w 421"/>
                  <a:gd name="T47" fmla="*/ 258 h 320"/>
                  <a:gd name="T48" fmla="*/ 251 w 421"/>
                  <a:gd name="T49" fmla="*/ 250 h 320"/>
                  <a:gd name="T50" fmla="*/ 232 w 421"/>
                  <a:gd name="T51" fmla="*/ 268 h 320"/>
                  <a:gd name="T52" fmla="*/ 220 w 421"/>
                  <a:gd name="T53" fmla="*/ 247 h 320"/>
                  <a:gd name="T54" fmla="*/ 198 w 421"/>
                  <a:gd name="T55" fmla="*/ 235 h 320"/>
                  <a:gd name="T56" fmla="*/ 155 w 421"/>
                  <a:gd name="T57" fmla="*/ 235 h 320"/>
                  <a:gd name="T58" fmla="*/ 117 w 421"/>
                  <a:gd name="T59" fmla="*/ 246 h 320"/>
                  <a:gd name="T60" fmla="*/ 92 w 421"/>
                  <a:gd name="T61" fmla="*/ 257 h 320"/>
                  <a:gd name="T62" fmla="*/ 58 w 421"/>
                  <a:gd name="T63" fmla="*/ 265 h 320"/>
                  <a:gd name="T64" fmla="*/ 20 w 421"/>
                  <a:gd name="T65" fmla="*/ 261 h 320"/>
                  <a:gd name="T66" fmla="*/ 25 w 421"/>
                  <a:gd name="T67" fmla="*/ 230 h 320"/>
                  <a:gd name="T68" fmla="*/ 14 w 421"/>
                  <a:gd name="T69" fmla="*/ 196 h 320"/>
                  <a:gd name="T70" fmla="*/ 1 w 421"/>
                  <a:gd name="T71" fmla="*/ 166 h 320"/>
                  <a:gd name="T72" fmla="*/ 7 w 421"/>
                  <a:gd name="T73" fmla="*/ 166 h 320"/>
                  <a:gd name="T74" fmla="*/ 3 w 421"/>
                  <a:gd name="T75" fmla="*/ 152 h 320"/>
                  <a:gd name="T76" fmla="*/ 9 w 421"/>
                  <a:gd name="T77" fmla="*/ 119 h 320"/>
                  <a:gd name="T78" fmla="*/ 32 w 421"/>
                  <a:gd name="T79" fmla="*/ 108 h 320"/>
                  <a:gd name="T80" fmla="*/ 59 w 421"/>
                  <a:gd name="T81" fmla="*/ 101 h 320"/>
                  <a:gd name="T82" fmla="*/ 92 w 421"/>
                  <a:gd name="T83" fmla="*/ 81 h 320"/>
                  <a:gd name="T84" fmla="*/ 101 w 421"/>
                  <a:gd name="T85" fmla="*/ 62 h 320"/>
                  <a:gd name="T86" fmla="*/ 111 w 421"/>
                  <a:gd name="T87" fmla="*/ 65 h 320"/>
                  <a:gd name="T88" fmla="*/ 122 w 421"/>
                  <a:gd name="T89" fmla="*/ 60 h 320"/>
                  <a:gd name="T90" fmla="*/ 120 w 421"/>
                  <a:gd name="T91" fmla="*/ 48 h 320"/>
                  <a:gd name="T92" fmla="*/ 124 w 421"/>
                  <a:gd name="T93" fmla="*/ 43 h 320"/>
                  <a:gd name="T94" fmla="*/ 136 w 421"/>
                  <a:gd name="T95" fmla="*/ 35 h 320"/>
                  <a:gd name="T96" fmla="*/ 155 w 421"/>
                  <a:gd name="T97" fmla="*/ 50 h 320"/>
                  <a:gd name="T98" fmla="*/ 167 w 421"/>
                  <a:gd name="T99" fmla="*/ 47 h 320"/>
                  <a:gd name="T100" fmla="*/ 174 w 421"/>
                  <a:gd name="T101" fmla="*/ 29 h 320"/>
                  <a:gd name="T102" fmla="*/ 185 w 421"/>
                  <a:gd name="T103" fmla="*/ 14 h 320"/>
                  <a:gd name="T104" fmla="*/ 201 w 421"/>
                  <a:gd name="T105" fmla="*/ 7 h 320"/>
                  <a:gd name="T106" fmla="*/ 204 w 421"/>
                  <a:gd name="T107" fmla="*/ 7 h 320"/>
                  <a:gd name="T108" fmla="*/ 226 w 421"/>
                  <a:gd name="T109" fmla="*/ 14 h 320"/>
                  <a:gd name="T110" fmla="*/ 241 w 421"/>
                  <a:gd name="T111" fmla="*/ 17 h 320"/>
                  <a:gd name="T112" fmla="*/ 242 w 421"/>
                  <a:gd name="T113" fmla="*/ 26 h 320"/>
                  <a:gd name="T114" fmla="*/ 231 w 421"/>
                  <a:gd name="T115" fmla="*/ 42 h 320"/>
                  <a:gd name="T116" fmla="*/ 248 w 421"/>
                  <a:gd name="T117" fmla="*/ 56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1" h="320">
                    <a:moveTo>
                      <a:pt x="260" y="63"/>
                    </a:moveTo>
                    <a:lnTo>
                      <a:pt x="262" y="64"/>
                    </a:lnTo>
                    <a:lnTo>
                      <a:pt x="266" y="64"/>
                    </a:lnTo>
                    <a:lnTo>
                      <a:pt x="268" y="65"/>
                    </a:lnTo>
                    <a:lnTo>
                      <a:pt x="270" y="67"/>
                    </a:lnTo>
                    <a:lnTo>
                      <a:pt x="271" y="69"/>
                    </a:lnTo>
                    <a:lnTo>
                      <a:pt x="272" y="70"/>
                    </a:lnTo>
                    <a:lnTo>
                      <a:pt x="274" y="71"/>
                    </a:lnTo>
                    <a:lnTo>
                      <a:pt x="276" y="73"/>
                    </a:lnTo>
                    <a:lnTo>
                      <a:pt x="278" y="73"/>
                    </a:lnTo>
                    <a:lnTo>
                      <a:pt x="280" y="74"/>
                    </a:lnTo>
                    <a:lnTo>
                      <a:pt x="284" y="74"/>
                    </a:lnTo>
                    <a:lnTo>
                      <a:pt x="289" y="71"/>
                    </a:lnTo>
                    <a:lnTo>
                      <a:pt x="289" y="67"/>
                    </a:lnTo>
                    <a:lnTo>
                      <a:pt x="290" y="65"/>
                    </a:lnTo>
                    <a:lnTo>
                      <a:pt x="291" y="63"/>
                    </a:lnTo>
                    <a:lnTo>
                      <a:pt x="293" y="62"/>
                    </a:lnTo>
                    <a:lnTo>
                      <a:pt x="293" y="59"/>
                    </a:lnTo>
                    <a:lnTo>
                      <a:pt x="294" y="58"/>
                    </a:lnTo>
                    <a:lnTo>
                      <a:pt x="294" y="53"/>
                    </a:lnTo>
                    <a:lnTo>
                      <a:pt x="295" y="51"/>
                    </a:lnTo>
                    <a:lnTo>
                      <a:pt x="295" y="48"/>
                    </a:lnTo>
                    <a:lnTo>
                      <a:pt x="297" y="48"/>
                    </a:lnTo>
                    <a:lnTo>
                      <a:pt x="296" y="46"/>
                    </a:lnTo>
                    <a:lnTo>
                      <a:pt x="296" y="43"/>
                    </a:lnTo>
                    <a:lnTo>
                      <a:pt x="295" y="41"/>
                    </a:lnTo>
                    <a:lnTo>
                      <a:pt x="295" y="39"/>
                    </a:lnTo>
                    <a:lnTo>
                      <a:pt x="296" y="36"/>
                    </a:lnTo>
                    <a:lnTo>
                      <a:pt x="295" y="34"/>
                    </a:lnTo>
                    <a:lnTo>
                      <a:pt x="295" y="30"/>
                    </a:lnTo>
                    <a:lnTo>
                      <a:pt x="296" y="28"/>
                    </a:lnTo>
                    <a:lnTo>
                      <a:pt x="296" y="24"/>
                    </a:lnTo>
                    <a:lnTo>
                      <a:pt x="297" y="22"/>
                    </a:lnTo>
                    <a:lnTo>
                      <a:pt x="299" y="20"/>
                    </a:lnTo>
                    <a:lnTo>
                      <a:pt x="299" y="22"/>
                    </a:lnTo>
                    <a:lnTo>
                      <a:pt x="299" y="20"/>
                    </a:lnTo>
                    <a:lnTo>
                      <a:pt x="300" y="19"/>
                    </a:lnTo>
                    <a:lnTo>
                      <a:pt x="299" y="19"/>
                    </a:lnTo>
                    <a:lnTo>
                      <a:pt x="296" y="18"/>
                    </a:lnTo>
                    <a:lnTo>
                      <a:pt x="299" y="13"/>
                    </a:lnTo>
                    <a:lnTo>
                      <a:pt x="300" y="15"/>
                    </a:lnTo>
                    <a:lnTo>
                      <a:pt x="301" y="13"/>
                    </a:lnTo>
                    <a:lnTo>
                      <a:pt x="300" y="12"/>
                    </a:lnTo>
                    <a:lnTo>
                      <a:pt x="301" y="11"/>
                    </a:lnTo>
                    <a:lnTo>
                      <a:pt x="301" y="6"/>
                    </a:lnTo>
                    <a:lnTo>
                      <a:pt x="302" y="4"/>
                    </a:lnTo>
                    <a:lnTo>
                      <a:pt x="301" y="2"/>
                    </a:lnTo>
                    <a:lnTo>
                      <a:pt x="303" y="1"/>
                    </a:lnTo>
                    <a:lnTo>
                      <a:pt x="305" y="0"/>
                    </a:lnTo>
                    <a:lnTo>
                      <a:pt x="307" y="0"/>
                    </a:lnTo>
                    <a:lnTo>
                      <a:pt x="306" y="1"/>
                    </a:lnTo>
                    <a:lnTo>
                      <a:pt x="307" y="3"/>
                    </a:lnTo>
                    <a:lnTo>
                      <a:pt x="309" y="6"/>
                    </a:lnTo>
                    <a:lnTo>
                      <a:pt x="309" y="11"/>
                    </a:lnTo>
                    <a:lnTo>
                      <a:pt x="311" y="12"/>
                    </a:lnTo>
                    <a:lnTo>
                      <a:pt x="312" y="12"/>
                    </a:lnTo>
                    <a:lnTo>
                      <a:pt x="312" y="15"/>
                    </a:lnTo>
                    <a:lnTo>
                      <a:pt x="313" y="17"/>
                    </a:lnTo>
                    <a:lnTo>
                      <a:pt x="314" y="19"/>
                    </a:lnTo>
                    <a:lnTo>
                      <a:pt x="314" y="23"/>
                    </a:lnTo>
                    <a:lnTo>
                      <a:pt x="317" y="22"/>
                    </a:lnTo>
                    <a:lnTo>
                      <a:pt x="316" y="24"/>
                    </a:lnTo>
                    <a:lnTo>
                      <a:pt x="316" y="26"/>
                    </a:lnTo>
                    <a:lnTo>
                      <a:pt x="317" y="28"/>
                    </a:lnTo>
                    <a:lnTo>
                      <a:pt x="317" y="34"/>
                    </a:lnTo>
                    <a:lnTo>
                      <a:pt x="319" y="39"/>
                    </a:lnTo>
                    <a:lnTo>
                      <a:pt x="320" y="40"/>
                    </a:lnTo>
                    <a:lnTo>
                      <a:pt x="323" y="39"/>
                    </a:lnTo>
                    <a:lnTo>
                      <a:pt x="324" y="37"/>
                    </a:lnTo>
                    <a:lnTo>
                      <a:pt x="325" y="37"/>
                    </a:lnTo>
                    <a:lnTo>
                      <a:pt x="328" y="39"/>
                    </a:lnTo>
                    <a:lnTo>
                      <a:pt x="328" y="40"/>
                    </a:lnTo>
                    <a:lnTo>
                      <a:pt x="330" y="41"/>
                    </a:lnTo>
                    <a:lnTo>
                      <a:pt x="332" y="43"/>
                    </a:lnTo>
                    <a:lnTo>
                      <a:pt x="335" y="45"/>
                    </a:lnTo>
                    <a:lnTo>
                      <a:pt x="334" y="46"/>
                    </a:lnTo>
                    <a:lnTo>
                      <a:pt x="335" y="48"/>
                    </a:lnTo>
                    <a:lnTo>
                      <a:pt x="334" y="50"/>
                    </a:lnTo>
                    <a:lnTo>
                      <a:pt x="335" y="51"/>
                    </a:lnTo>
                    <a:lnTo>
                      <a:pt x="335" y="53"/>
                    </a:lnTo>
                    <a:lnTo>
                      <a:pt x="336" y="56"/>
                    </a:lnTo>
                    <a:lnTo>
                      <a:pt x="336" y="60"/>
                    </a:lnTo>
                    <a:lnTo>
                      <a:pt x="337" y="63"/>
                    </a:lnTo>
                    <a:lnTo>
                      <a:pt x="340" y="65"/>
                    </a:lnTo>
                    <a:lnTo>
                      <a:pt x="341" y="65"/>
                    </a:lnTo>
                    <a:lnTo>
                      <a:pt x="341" y="67"/>
                    </a:lnTo>
                    <a:lnTo>
                      <a:pt x="342" y="69"/>
                    </a:lnTo>
                    <a:lnTo>
                      <a:pt x="342" y="70"/>
                    </a:lnTo>
                    <a:lnTo>
                      <a:pt x="343" y="73"/>
                    </a:lnTo>
                    <a:lnTo>
                      <a:pt x="343" y="76"/>
                    </a:lnTo>
                    <a:lnTo>
                      <a:pt x="342" y="79"/>
                    </a:lnTo>
                    <a:lnTo>
                      <a:pt x="342" y="80"/>
                    </a:lnTo>
                    <a:lnTo>
                      <a:pt x="343" y="82"/>
                    </a:lnTo>
                    <a:lnTo>
                      <a:pt x="346" y="84"/>
                    </a:lnTo>
                    <a:lnTo>
                      <a:pt x="345" y="86"/>
                    </a:lnTo>
                    <a:lnTo>
                      <a:pt x="348" y="90"/>
                    </a:lnTo>
                    <a:lnTo>
                      <a:pt x="351" y="91"/>
                    </a:lnTo>
                    <a:lnTo>
                      <a:pt x="352" y="91"/>
                    </a:lnTo>
                    <a:lnTo>
                      <a:pt x="353" y="92"/>
                    </a:lnTo>
                    <a:lnTo>
                      <a:pt x="355" y="92"/>
                    </a:lnTo>
                    <a:lnTo>
                      <a:pt x="358" y="93"/>
                    </a:lnTo>
                    <a:lnTo>
                      <a:pt x="358" y="95"/>
                    </a:lnTo>
                    <a:lnTo>
                      <a:pt x="359" y="97"/>
                    </a:lnTo>
                    <a:lnTo>
                      <a:pt x="361" y="96"/>
                    </a:lnTo>
                    <a:lnTo>
                      <a:pt x="361" y="98"/>
                    </a:lnTo>
                    <a:lnTo>
                      <a:pt x="364" y="98"/>
                    </a:lnTo>
                    <a:lnTo>
                      <a:pt x="366" y="101"/>
                    </a:lnTo>
                    <a:lnTo>
                      <a:pt x="368" y="101"/>
                    </a:lnTo>
                    <a:lnTo>
                      <a:pt x="370" y="102"/>
                    </a:lnTo>
                    <a:lnTo>
                      <a:pt x="372" y="104"/>
                    </a:lnTo>
                    <a:lnTo>
                      <a:pt x="370" y="104"/>
                    </a:lnTo>
                    <a:lnTo>
                      <a:pt x="370" y="107"/>
                    </a:lnTo>
                    <a:lnTo>
                      <a:pt x="372" y="109"/>
                    </a:lnTo>
                    <a:lnTo>
                      <a:pt x="375" y="110"/>
                    </a:lnTo>
                    <a:lnTo>
                      <a:pt x="375" y="112"/>
                    </a:lnTo>
                    <a:lnTo>
                      <a:pt x="376" y="114"/>
                    </a:lnTo>
                    <a:lnTo>
                      <a:pt x="376" y="115"/>
                    </a:lnTo>
                    <a:lnTo>
                      <a:pt x="378" y="117"/>
                    </a:lnTo>
                    <a:lnTo>
                      <a:pt x="377" y="119"/>
                    </a:lnTo>
                    <a:lnTo>
                      <a:pt x="378" y="120"/>
                    </a:lnTo>
                    <a:lnTo>
                      <a:pt x="378" y="123"/>
                    </a:lnTo>
                    <a:lnTo>
                      <a:pt x="381" y="125"/>
                    </a:lnTo>
                    <a:lnTo>
                      <a:pt x="380" y="127"/>
                    </a:lnTo>
                    <a:lnTo>
                      <a:pt x="381" y="126"/>
                    </a:lnTo>
                    <a:lnTo>
                      <a:pt x="383" y="127"/>
                    </a:lnTo>
                    <a:lnTo>
                      <a:pt x="384" y="129"/>
                    </a:lnTo>
                    <a:lnTo>
                      <a:pt x="383" y="126"/>
                    </a:lnTo>
                    <a:lnTo>
                      <a:pt x="383" y="123"/>
                    </a:lnTo>
                    <a:lnTo>
                      <a:pt x="386" y="125"/>
                    </a:lnTo>
                    <a:lnTo>
                      <a:pt x="388" y="126"/>
                    </a:lnTo>
                    <a:lnTo>
                      <a:pt x="389" y="127"/>
                    </a:lnTo>
                    <a:lnTo>
                      <a:pt x="389" y="126"/>
                    </a:lnTo>
                    <a:lnTo>
                      <a:pt x="392" y="126"/>
                    </a:lnTo>
                    <a:lnTo>
                      <a:pt x="392" y="136"/>
                    </a:lnTo>
                    <a:lnTo>
                      <a:pt x="393" y="137"/>
                    </a:lnTo>
                    <a:lnTo>
                      <a:pt x="391" y="137"/>
                    </a:lnTo>
                    <a:lnTo>
                      <a:pt x="388" y="135"/>
                    </a:lnTo>
                    <a:lnTo>
                      <a:pt x="389" y="136"/>
                    </a:lnTo>
                    <a:lnTo>
                      <a:pt x="391" y="138"/>
                    </a:lnTo>
                    <a:lnTo>
                      <a:pt x="394" y="138"/>
                    </a:lnTo>
                    <a:lnTo>
                      <a:pt x="395" y="140"/>
                    </a:lnTo>
                    <a:lnTo>
                      <a:pt x="397" y="142"/>
                    </a:lnTo>
                    <a:lnTo>
                      <a:pt x="398" y="143"/>
                    </a:lnTo>
                    <a:lnTo>
                      <a:pt x="400" y="145"/>
                    </a:lnTo>
                    <a:lnTo>
                      <a:pt x="401" y="143"/>
                    </a:lnTo>
                    <a:lnTo>
                      <a:pt x="403" y="145"/>
                    </a:lnTo>
                    <a:lnTo>
                      <a:pt x="404" y="147"/>
                    </a:lnTo>
                    <a:lnTo>
                      <a:pt x="405" y="148"/>
                    </a:lnTo>
                    <a:lnTo>
                      <a:pt x="406" y="151"/>
                    </a:lnTo>
                    <a:lnTo>
                      <a:pt x="407" y="152"/>
                    </a:lnTo>
                    <a:lnTo>
                      <a:pt x="410" y="152"/>
                    </a:lnTo>
                    <a:lnTo>
                      <a:pt x="410" y="154"/>
                    </a:lnTo>
                    <a:lnTo>
                      <a:pt x="411" y="155"/>
                    </a:lnTo>
                    <a:lnTo>
                      <a:pt x="412" y="158"/>
                    </a:lnTo>
                    <a:lnTo>
                      <a:pt x="414" y="158"/>
                    </a:lnTo>
                    <a:lnTo>
                      <a:pt x="414" y="163"/>
                    </a:lnTo>
                    <a:lnTo>
                      <a:pt x="415" y="164"/>
                    </a:lnTo>
                    <a:lnTo>
                      <a:pt x="417" y="165"/>
                    </a:lnTo>
                    <a:lnTo>
                      <a:pt x="416" y="168"/>
                    </a:lnTo>
                    <a:lnTo>
                      <a:pt x="416" y="176"/>
                    </a:lnTo>
                    <a:lnTo>
                      <a:pt x="417" y="177"/>
                    </a:lnTo>
                    <a:lnTo>
                      <a:pt x="416" y="177"/>
                    </a:lnTo>
                    <a:lnTo>
                      <a:pt x="416" y="181"/>
                    </a:lnTo>
                    <a:lnTo>
                      <a:pt x="415" y="182"/>
                    </a:lnTo>
                    <a:lnTo>
                      <a:pt x="416" y="181"/>
                    </a:lnTo>
                    <a:lnTo>
                      <a:pt x="418" y="182"/>
                    </a:lnTo>
                    <a:lnTo>
                      <a:pt x="418" y="186"/>
                    </a:lnTo>
                    <a:lnTo>
                      <a:pt x="420" y="188"/>
                    </a:lnTo>
                    <a:lnTo>
                      <a:pt x="421" y="190"/>
                    </a:lnTo>
                    <a:lnTo>
                      <a:pt x="421" y="198"/>
                    </a:lnTo>
                    <a:lnTo>
                      <a:pt x="420" y="199"/>
                    </a:lnTo>
                    <a:lnTo>
                      <a:pt x="420" y="202"/>
                    </a:lnTo>
                    <a:lnTo>
                      <a:pt x="418" y="203"/>
                    </a:lnTo>
                    <a:lnTo>
                      <a:pt x="418" y="209"/>
                    </a:lnTo>
                    <a:lnTo>
                      <a:pt x="417" y="212"/>
                    </a:lnTo>
                    <a:lnTo>
                      <a:pt x="417" y="214"/>
                    </a:lnTo>
                    <a:lnTo>
                      <a:pt x="416" y="215"/>
                    </a:lnTo>
                    <a:lnTo>
                      <a:pt x="415" y="218"/>
                    </a:lnTo>
                    <a:lnTo>
                      <a:pt x="415" y="221"/>
                    </a:lnTo>
                    <a:lnTo>
                      <a:pt x="416" y="224"/>
                    </a:lnTo>
                    <a:lnTo>
                      <a:pt x="415" y="225"/>
                    </a:lnTo>
                    <a:lnTo>
                      <a:pt x="415" y="227"/>
                    </a:lnTo>
                    <a:lnTo>
                      <a:pt x="414" y="229"/>
                    </a:lnTo>
                    <a:lnTo>
                      <a:pt x="412" y="231"/>
                    </a:lnTo>
                    <a:lnTo>
                      <a:pt x="412" y="233"/>
                    </a:lnTo>
                    <a:lnTo>
                      <a:pt x="410" y="235"/>
                    </a:lnTo>
                    <a:lnTo>
                      <a:pt x="410" y="238"/>
                    </a:lnTo>
                    <a:lnTo>
                      <a:pt x="407" y="241"/>
                    </a:lnTo>
                    <a:lnTo>
                      <a:pt x="405" y="242"/>
                    </a:lnTo>
                    <a:lnTo>
                      <a:pt x="404" y="241"/>
                    </a:lnTo>
                    <a:lnTo>
                      <a:pt x="404" y="242"/>
                    </a:lnTo>
                    <a:lnTo>
                      <a:pt x="406" y="242"/>
                    </a:lnTo>
                    <a:lnTo>
                      <a:pt x="404" y="244"/>
                    </a:lnTo>
                    <a:lnTo>
                      <a:pt x="401" y="244"/>
                    </a:lnTo>
                    <a:lnTo>
                      <a:pt x="401" y="246"/>
                    </a:lnTo>
                    <a:lnTo>
                      <a:pt x="400" y="247"/>
                    </a:lnTo>
                    <a:lnTo>
                      <a:pt x="400" y="249"/>
                    </a:lnTo>
                    <a:lnTo>
                      <a:pt x="398" y="252"/>
                    </a:lnTo>
                    <a:lnTo>
                      <a:pt x="397" y="252"/>
                    </a:lnTo>
                    <a:lnTo>
                      <a:pt x="394" y="250"/>
                    </a:lnTo>
                    <a:lnTo>
                      <a:pt x="395" y="253"/>
                    </a:lnTo>
                    <a:lnTo>
                      <a:pt x="398" y="253"/>
                    </a:lnTo>
                    <a:lnTo>
                      <a:pt x="397" y="255"/>
                    </a:lnTo>
                    <a:lnTo>
                      <a:pt x="395" y="255"/>
                    </a:lnTo>
                    <a:lnTo>
                      <a:pt x="397" y="257"/>
                    </a:lnTo>
                    <a:lnTo>
                      <a:pt x="395" y="258"/>
                    </a:lnTo>
                    <a:lnTo>
                      <a:pt x="395" y="259"/>
                    </a:lnTo>
                    <a:lnTo>
                      <a:pt x="393" y="261"/>
                    </a:lnTo>
                    <a:lnTo>
                      <a:pt x="393" y="265"/>
                    </a:lnTo>
                    <a:lnTo>
                      <a:pt x="391" y="268"/>
                    </a:lnTo>
                    <a:lnTo>
                      <a:pt x="392" y="269"/>
                    </a:lnTo>
                    <a:lnTo>
                      <a:pt x="391" y="270"/>
                    </a:lnTo>
                    <a:lnTo>
                      <a:pt x="389" y="272"/>
                    </a:lnTo>
                    <a:lnTo>
                      <a:pt x="389" y="274"/>
                    </a:lnTo>
                    <a:lnTo>
                      <a:pt x="388" y="276"/>
                    </a:lnTo>
                    <a:lnTo>
                      <a:pt x="387" y="277"/>
                    </a:lnTo>
                    <a:lnTo>
                      <a:pt x="384" y="277"/>
                    </a:lnTo>
                    <a:lnTo>
                      <a:pt x="386" y="279"/>
                    </a:lnTo>
                    <a:lnTo>
                      <a:pt x="384" y="281"/>
                    </a:lnTo>
                    <a:lnTo>
                      <a:pt x="384" y="288"/>
                    </a:lnTo>
                    <a:lnTo>
                      <a:pt x="383" y="289"/>
                    </a:lnTo>
                    <a:lnTo>
                      <a:pt x="383" y="299"/>
                    </a:lnTo>
                    <a:lnTo>
                      <a:pt x="381" y="300"/>
                    </a:lnTo>
                    <a:lnTo>
                      <a:pt x="381" y="302"/>
                    </a:lnTo>
                    <a:lnTo>
                      <a:pt x="378" y="303"/>
                    </a:lnTo>
                    <a:lnTo>
                      <a:pt x="365" y="303"/>
                    </a:lnTo>
                    <a:lnTo>
                      <a:pt x="364" y="304"/>
                    </a:lnTo>
                    <a:lnTo>
                      <a:pt x="360" y="304"/>
                    </a:lnTo>
                    <a:lnTo>
                      <a:pt x="359" y="305"/>
                    </a:lnTo>
                    <a:lnTo>
                      <a:pt x="357" y="307"/>
                    </a:lnTo>
                    <a:lnTo>
                      <a:pt x="361" y="304"/>
                    </a:lnTo>
                    <a:lnTo>
                      <a:pt x="359" y="307"/>
                    </a:lnTo>
                    <a:lnTo>
                      <a:pt x="357" y="308"/>
                    </a:lnTo>
                    <a:lnTo>
                      <a:pt x="352" y="313"/>
                    </a:lnTo>
                    <a:lnTo>
                      <a:pt x="349" y="314"/>
                    </a:lnTo>
                    <a:lnTo>
                      <a:pt x="348" y="314"/>
                    </a:lnTo>
                    <a:lnTo>
                      <a:pt x="346" y="315"/>
                    </a:lnTo>
                    <a:lnTo>
                      <a:pt x="345" y="314"/>
                    </a:lnTo>
                    <a:lnTo>
                      <a:pt x="345" y="316"/>
                    </a:lnTo>
                    <a:lnTo>
                      <a:pt x="347" y="315"/>
                    </a:lnTo>
                    <a:lnTo>
                      <a:pt x="347" y="317"/>
                    </a:lnTo>
                    <a:lnTo>
                      <a:pt x="346" y="320"/>
                    </a:lnTo>
                    <a:lnTo>
                      <a:pt x="345" y="317"/>
                    </a:lnTo>
                    <a:lnTo>
                      <a:pt x="343" y="316"/>
                    </a:lnTo>
                    <a:lnTo>
                      <a:pt x="342" y="316"/>
                    </a:lnTo>
                    <a:lnTo>
                      <a:pt x="340" y="315"/>
                    </a:lnTo>
                    <a:lnTo>
                      <a:pt x="336" y="311"/>
                    </a:lnTo>
                    <a:lnTo>
                      <a:pt x="337" y="309"/>
                    </a:lnTo>
                    <a:lnTo>
                      <a:pt x="335" y="308"/>
                    </a:lnTo>
                    <a:lnTo>
                      <a:pt x="332" y="310"/>
                    </a:lnTo>
                    <a:lnTo>
                      <a:pt x="330" y="311"/>
                    </a:lnTo>
                    <a:lnTo>
                      <a:pt x="329" y="310"/>
                    </a:lnTo>
                    <a:lnTo>
                      <a:pt x="331" y="310"/>
                    </a:lnTo>
                    <a:lnTo>
                      <a:pt x="332" y="308"/>
                    </a:lnTo>
                    <a:lnTo>
                      <a:pt x="332" y="305"/>
                    </a:lnTo>
                    <a:lnTo>
                      <a:pt x="331" y="304"/>
                    </a:lnTo>
                    <a:lnTo>
                      <a:pt x="329" y="305"/>
                    </a:lnTo>
                    <a:lnTo>
                      <a:pt x="328" y="305"/>
                    </a:lnTo>
                    <a:lnTo>
                      <a:pt x="325" y="307"/>
                    </a:lnTo>
                    <a:lnTo>
                      <a:pt x="328" y="307"/>
                    </a:lnTo>
                    <a:lnTo>
                      <a:pt x="328" y="309"/>
                    </a:lnTo>
                    <a:lnTo>
                      <a:pt x="325" y="309"/>
                    </a:lnTo>
                    <a:lnTo>
                      <a:pt x="323" y="311"/>
                    </a:lnTo>
                    <a:lnTo>
                      <a:pt x="320" y="313"/>
                    </a:lnTo>
                    <a:lnTo>
                      <a:pt x="318" y="315"/>
                    </a:lnTo>
                    <a:lnTo>
                      <a:pt x="316" y="316"/>
                    </a:lnTo>
                    <a:lnTo>
                      <a:pt x="314" y="315"/>
                    </a:lnTo>
                    <a:lnTo>
                      <a:pt x="312" y="315"/>
                    </a:lnTo>
                    <a:lnTo>
                      <a:pt x="309" y="313"/>
                    </a:lnTo>
                    <a:lnTo>
                      <a:pt x="307" y="311"/>
                    </a:lnTo>
                    <a:lnTo>
                      <a:pt x="306" y="310"/>
                    </a:lnTo>
                    <a:lnTo>
                      <a:pt x="302" y="310"/>
                    </a:lnTo>
                    <a:lnTo>
                      <a:pt x="300" y="309"/>
                    </a:lnTo>
                    <a:lnTo>
                      <a:pt x="296" y="309"/>
                    </a:lnTo>
                    <a:lnTo>
                      <a:pt x="294" y="310"/>
                    </a:lnTo>
                    <a:lnTo>
                      <a:pt x="291" y="308"/>
                    </a:lnTo>
                    <a:lnTo>
                      <a:pt x="289" y="307"/>
                    </a:lnTo>
                    <a:lnTo>
                      <a:pt x="285" y="307"/>
                    </a:lnTo>
                    <a:lnTo>
                      <a:pt x="284" y="305"/>
                    </a:lnTo>
                    <a:lnTo>
                      <a:pt x="282" y="300"/>
                    </a:lnTo>
                    <a:lnTo>
                      <a:pt x="280" y="299"/>
                    </a:lnTo>
                    <a:lnTo>
                      <a:pt x="278" y="298"/>
                    </a:lnTo>
                    <a:lnTo>
                      <a:pt x="277" y="296"/>
                    </a:lnTo>
                    <a:lnTo>
                      <a:pt x="277" y="292"/>
                    </a:lnTo>
                    <a:lnTo>
                      <a:pt x="278" y="291"/>
                    </a:lnTo>
                    <a:lnTo>
                      <a:pt x="277" y="287"/>
                    </a:lnTo>
                    <a:lnTo>
                      <a:pt x="274" y="282"/>
                    </a:lnTo>
                    <a:lnTo>
                      <a:pt x="273" y="281"/>
                    </a:lnTo>
                    <a:lnTo>
                      <a:pt x="267" y="276"/>
                    </a:lnTo>
                    <a:lnTo>
                      <a:pt x="265" y="276"/>
                    </a:lnTo>
                    <a:lnTo>
                      <a:pt x="264" y="277"/>
                    </a:lnTo>
                    <a:lnTo>
                      <a:pt x="261" y="277"/>
                    </a:lnTo>
                    <a:lnTo>
                      <a:pt x="261" y="275"/>
                    </a:lnTo>
                    <a:lnTo>
                      <a:pt x="264" y="274"/>
                    </a:lnTo>
                    <a:lnTo>
                      <a:pt x="264" y="268"/>
                    </a:lnTo>
                    <a:lnTo>
                      <a:pt x="262" y="265"/>
                    </a:lnTo>
                    <a:lnTo>
                      <a:pt x="262" y="264"/>
                    </a:lnTo>
                    <a:lnTo>
                      <a:pt x="261" y="261"/>
                    </a:lnTo>
                    <a:lnTo>
                      <a:pt x="260" y="260"/>
                    </a:lnTo>
                    <a:lnTo>
                      <a:pt x="257" y="263"/>
                    </a:lnTo>
                    <a:lnTo>
                      <a:pt x="257" y="265"/>
                    </a:lnTo>
                    <a:lnTo>
                      <a:pt x="256" y="268"/>
                    </a:lnTo>
                    <a:lnTo>
                      <a:pt x="256" y="270"/>
                    </a:lnTo>
                    <a:lnTo>
                      <a:pt x="255" y="271"/>
                    </a:lnTo>
                    <a:lnTo>
                      <a:pt x="251" y="271"/>
                    </a:lnTo>
                    <a:lnTo>
                      <a:pt x="249" y="272"/>
                    </a:lnTo>
                    <a:lnTo>
                      <a:pt x="248" y="272"/>
                    </a:lnTo>
                    <a:lnTo>
                      <a:pt x="248" y="269"/>
                    </a:lnTo>
                    <a:lnTo>
                      <a:pt x="251" y="269"/>
                    </a:lnTo>
                    <a:lnTo>
                      <a:pt x="253" y="268"/>
                    </a:lnTo>
                    <a:lnTo>
                      <a:pt x="253" y="259"/>
                    </a:lnTo>
                    <a:lnTo>
                      <a:pt x="254" y="258"/>
                    </a:lnTo>
                    <a:lnTo>
                      <a:pt x="254" y="257"/>
                    </a:lnTo>
                    <a:lnTo>
                      <a:pt x="257" y="253"/>
                    </a:lnTo>
                    <a:lnTo>
                      <a:pt x="257" y="250"/>
                    </a:lnTo>
                    <a:lnTo>
                      <a:pt x="256" y="249"/>
                    </a:lnTo>
                    <a:lnTo>
                      <a:pt x="257" y="248"/>
                    </a:lnTo>
                    <a:lnTo>
                      <a:pt x="257" y="243"/>
                    </a:lnTo>
                    <a:lnTo>
                      <a:pt x="256" y="242"/>
                    </a:lnTo>
                    <a:lnTo>
                      <a:pt x="256" y="240"/>
                    </a:lnTo>
                    <a:lnTo>
                      <a:pt x="256" y="246"/>
                    </a:lnTo>
                    <a:lnTo>
                      <a:pt x="254" y="246"/>
                    </a:lnTo>
                    <a:lnTo>
                      <a:pt x="253" y="247"/>
                    </a:lnTo>
                    <a:lnTo>
                      <a:pt x="253" y="249"/>
                    </a:lnTo>
                    <a:lnTo>
                      <a:pt x="251" y="250"/>
                    </a:lnTo>
                    <a:lnTo>
                      <a:pt x="250" y="253"/>
                    </a:lnTo>
                    <a:lnTo>
                      <a:pt x="249" y="254"/>
                    </a:lnTo>
                    <a:lnTo>
                      <a:pt x="248" y="254"/>
                    </a:lnTo>
                    <a:lnTo>
                      <a:pt x="245" y="255"/>
                    </a:lnTo>
                    <a:lnTo>
                      <a:pt x="239" y="261"/>
                    </a:lnTo>
                    <a:lnTo>
                      <a:pt x="238" y="264"/>
                    </a:lnTo>
                    <a:lnTo>
                      <a:pt x="237" y="264"/>
                    </a:lnTo>
                    <a:lnTo>
                      <a:pt x="236" y="266"/>
                    </a:lnTo>
                    <a:lnTo>
                      <a:pt x="238" y="268"/>
                    </a:lnTo>
                    <a:lnTo>
                      <a:pt x="238" y="269"/>
                    </a:lnTo>
                    <a:lnTo>
                      <a:pt x="236" y="268"/>
                    </a:lnTo>
                    <a:lnTo>
                      <a:pt x="234" y="269"/>
                    </a:lnTo>
                    <a:lnTo>
                      <a:pt x="232" y="268"/>
                    </a:lnTo>
                    <a:lnTo>
                      <a:pt x="231" y="266"/>
                    </a:lnTo>
                    <a:lnTo>
                      <a:pt x="230" y="264"/>
                    </a:lnTo>
                    <a:lnTo>
                      <a:pt x="231" y="265"/>
                    </a:lnTo>
                    <a:lnTo>
                      <a:pt x="231" y="261"/>
                    </a:lnTo>
                    <a:lnTo>
                      <a:pt x="230" y="259"/>
                    </a:lnTo>
                    <a:lnTo>
                      <a:pt x="230" y="257"/>
                    </a:lnTo>
                    <a:lnTo>
                      <a:pt x="228" y="255"/>
                    </a:lnTo>
                    <a:lnTo>
                      <a:pt x="226" y="254"/>
                    </a:lnTo>
                    <a:lnTo>
                      <a:pt x="226" y="252"/>
                    </a:lnTo>
                    <a:lnTo>
                      <a:pt x="225" y="249"/>
                    </a:lnTo>
                    <a:lnTo>
                      <a:pt x="224" y="248"/>
                    </a:lnTo>
                    <a:lnTo>
                      <a:pt x="222" y="248"/>
                    </a:lnTo>
                    <a:lnTo>
                      <a:pt x="220" y="247"/>
                    </a:lnTo>
                    <a:lnTo>
                      <a:pt x="219" y="247"/>
                    </a:lnTo>
                    <a:lnTo>
                      <a:pt x="218" y="244"/>
                    </a:lnTo>
                    <a:lnTo>
                      <a:pt x="218" y="243"/>
                    </a:lnTo>
                    <a:lnTo>
                      <a:pt x="220" y="243"/>
                    </a:lnTo>
                    <a:lnTo>
                      <a:pt x="219" y="241"/>
                    </a:lnTo>
                    <a:lnTo>
                      <a:pt x="218" y="240"/>
                    </a:lnTo>
                    <a:lnTo>
                      <a:pt x="216" y="240"/>
                    </a:lnTo>
                    <a:lnTo>
                      <a:pt x="213" y="236"/>
                    </a:lnTo>
                    <a:lnTo>
                      <a:pt x="207" y="236"/>
                    </a:lnTo>
                    <a:lnTo>
                      <a:pt x="204" y="233"/>
                    </a:lnTo>
                    <a:lnTo>
                      <a:pt x="202" y="233"/>
                    </a:lnTo>
                    <a:lnTo>
                      <a:pt x="201" y="235"/>
                    </a:lnTo>
                    <a:lnTo>
                      <a:pt x="198" y="235"/>
                    </a:lnTo>
                    <a:lnTo>
                      <a:pt x="197" y="233"/>
                    </a:lnTo>
                    <a:lnTo>
                      <a:pt x="195" y="232"/>
                    </a:lnTo>
                    <a:lnTo>
                      <a:pt x="193" y="231"/>
                    </a:lnTo>
                    <a:lnTo>
                      <a:pt x="189" y="229"/>
                    </a:lnTo>
                    <a:lnTo>
                      <a:pt x="185" y="229"/>
                    </a:lnTo>
                    <a:lnTo>
                      <a:pt x="184" y="230"/>
                    </a:lnTo>
                    <a:lnTo>
                      <a:pt x="166" y="230"/>
                    </a:lnTo>
                    <a:lnTo>
                      <a:pt x="164" y="231"/>
                    </a:lnTo>
                    <a:lnTo>
                      <a:pt x="162" y="231"/>
                    </a:lnTo>
                    <a:lnTo>
                      <a:pt x="161" y="232"/>
                    </a:lnTo>
                    <a:lnTo>
                      <a:pt x="158" y="233"/>
                    </a:lnTo>
                    <a:lnTo>
                      <a:pt x="157" y="235"/>
                    </a:lnTo>
                    <a:lnTo>
                      <a:pt x="155" y="235"/>
                    </a:lnTo>
                    <a:lnTo>
                      <a:pt x="152" y="236"/>
                    </a:lnTo>
                    <a:lnTo>
                      <a:pt x="151" y="236"/>
                    </a:lnTo>
                    <a:lnTo>
                      <a:pt x="149" y="237"/>
                    </a:lnTo>
                    <a:lnTo>
                      <a:pt x="141" y="237"/>
                    </a:lnTo>
                    <a:lnTo>
                      <a:pt x="139" y="238"/>
                    </a:lnTo>
                    <a:lnTo>
                      <a:pt x="136" y="237"/>
                    </a:lnTo>
                    <a:lnTo>
                      <a:pt x="135" y="237"/>
                    </a:lnTo>
                    <a:lnTo>
                      <a:pt x="128" y="241"/>
                    </a:lnTo>
                    <a:lnTo>
                      <a:pt x="127" y="241"/>
                    </a:lnTo>
                    <a:lnTo>
                      <a:pt x="124" y="242"/>
                    </a:lnTo>
                    <a:lnTo>
                      <a:pt x="122" y="244"/>
                    </a:lnTo>
                    <a:lnTo>
                      <a:pt x="120" y="244"/>
                    </a:lnTo>
                    <a:lnTo>
                      <a:pt x="117" y="246"/>
                    </a:lnTo>
                    <a:lnTo>
                      <a:pt x="116" y="246"/>
                    </a:lnTo>
                    <a:lnTo>
                      <a:pt x="115" y="247"/>
                    </a:lnTo>
                    <a:lnTo>
                      <a:pt x="114" y="249"/>
                    </a:lnTo>
                    <a:lnTo>
                      <a:pt x="112" y="250"/>
                    </a:lnTo>
                    <a:lnTo>
                      <a:pt x="112" y="253"/>
                    </a:lnTo>
                    <a:lnTo>
                      <a:pt x="110" y="254"/>
                    </a:lnTo>
                    <a:lnTo>
                      <a:pt x="107" y="257"/>
                    </a:lnTo>
                    <a:lnTo>
                      <a:pt x="105" y="257"/>
                    </a:lnTo>
                    <a:lnTo>
                      <a:pt x="104" y="258"/>
                    </a:lnTo>
                    <a:lnTo>
                      <a:pt x="103" y="257"/>
                    </a:lnTo>
                    <a:lnTo>
                      <a:pt x="95" y="257"/>
                    </a:lnTo>
                    <a:lnTo>
                      <a:pt x="93" y="258"/>
                    </a:lnTo>
                    <a:lnTo>
                      <a:pt x="92" y="257"/>
                    </a:lnTo>
                    <a:lnTo>
                      <a:pt x="88" y="257"/>
                    </a:lnTo>
                    <a:lnTo>
                      <a:pt x="87" y="255"/>
                    </a:lnTo>
                    <a:lnTo>
                      <a:pt x="84" y="255"/>
                    </a:lnTo>
                    <a:lnTo>
                      <a:pt x="82" y="257"/>
                    </a:lnTo>
                    <a:lnTo>
                      <a:pt x="71" y="257"/>
                    </a:lnTo>
                    <a:lnTo>
                      <a:pt x="70" y="258"/>
                    </a:lnTo>
                    <a:lnTo>
                      <a:pt x="68" y="258"/>
                    </a:lnTo>
                    <a:lnTo>
                      <a:pt x="66" y="259"/>
                    </a:lnTo>
                    <a:lnTo>
                      <a:pt x="65" y="261"/>
                    </a:lnTo>
                    <a:lnTo>
                      <a:pt x="63" y="264"/>
                    </a:lnTo>
                    <a:lnTo>
                      <a:pt x="61" y="263"/>
                    </a:lnTo>
                    <a:lnTo>
                      <a:pt x="59" y="264"/>
                    </a:lnTo>
                    <a:lnTo>
                      <a:pt x="58" y="265"/>
                    </a:lnTo>
                    <a:lnTo>
                      <a:pt x="55" y="266"/>
                    </a:lnTo>
                    <a:lnTo>
                      <a:pt x="53" y="269"/>
                    </a:lnTo>
                    <a:lnTo>
                      <a:pt x="51" y="269"/>
                    </a:lnTo>
                    <a:lnTo>
                      <a:pt x="49" y="270"/>
                    </a:lnTo>
                    <a:lnTo>
                      <a:pt x="35" y="270"/>
                    </a:lnTo>
                    <a:lnTo>
                      <a:pt x="34" y="269"/>
                    </a:lnTo>
                    <a:lnTo>
                      <a:pt x="31" y="268"/>
                    </a:lnTo>
                    <a:lnTo>
                      <a:pt x="29" y="268"/>
                    </a:lnTo>
                    <a:lnTo>
                      <a:pt x="28" y="265"/>
                    </a:lnTo>
                    <a:lnTo>
                      <a:pt x="25" y="264"/>
                    </a:lnTo>
                    <a:lnTo>
                      <a:pt x="24" y="263"/>
                    </a:lnTo>
                    <a:lnTo>
                      <a:pt x="22" y="261"/>
                    </a:lnTo>
                    <a:lnTo>
                      <a:pt x="20" y="261"/>
                    </a:lnTo>
                    <a:lnTo>
                      <a:pt x="19" y="260"/>
                    </a:lnTo>
                    <a:lnTo>
                      <a:pt x="18" y="258"/>
                    </a:lnTo>
                    <a:lnTo>
                      <a:pt x="18" y="252"/>
                    </a:lnTo>
                    <a:lnTo>
                      <a:pt x="20" y="253"/>
                    </a:lnTo>
                    <a:lnTo>
                      <a:pt x="23" y="253"/>
                    </a:lnTo>
                    <a:lnTo>
                      <a:pt x="25" y="250"/>
                    </a:lnTo>
                    <a:lnTo>
                      <a:pt x="25" y="241"/>
                    </a:lnTo>
                    <a:lnTo>
                      <a:pt x="26" y="240"/>
                    </a:lnTo>
                    <a:lnTo>
                      <a:pt x="25" y="237"/>
                    </a:lnTo>
                    <a:lnTo>
                      <a:pt x="26" y="236"/>
                    </a:lnTo>
                    <a:lnTo>
                      <a:pt x="28" y="233"/>
                    </a:lnTo>
                    <a:lnTo>
                      <a:pt x="26" y="232"/>
                    </a:lnTo>
                    <a:lnTo>
                      <a:pt x="25" y="230"/>
                    </a:lnTo>
                    <a:lnTo>
                      <a:pt x="24" y="229"/>
                    </a:lnTo>
                    <a:lnTo>
                      <a:pt x="24" y="226"/>
                    </a:lnTo>
                    <a:lnTo>
                      <a:pt x="23" y="225"/>
                    </a:lnTo>
                    <a:lnTo>
                      <a:pt x="22" y="222"/>
                    </a:lnTo>
                    <a:lnTo>
                      <a:pt x="20" y="221"/>
                    </a:lnTo>
                    <a:lnTo>
                      <a:pt x="20" y="219"/>
                    </a:lnTo>
                    <a:lnTo>
                      <a:pt x="19" y="218"/>
                    </a:lnTo>
                    <a:lnTo>
                      <a:pt x="19" y="215"/>
                    </a:lnTo>
                    <a:lnTo>
                      <a:pt x="18" y="213"/>
                    </a:lnTo>
                    <a:lnTo>
                      <a:pt x="18" y="203"/>
                    </a:lnTo>
                    <a:lnTo>
                      <a:pt x="17" y="201"/>
                    </a:lnTo>
                    <a:lnTo>
                      <a:pt x="14" y="198"/>
                    </a:lnTo>
                    <a:lnTo>
                      <a:pt x="14" y="196"/>
                    </a:lnTo>
                    <a:lnTo>
                      <a:pt x="13" y="193"/>
                    </a:lnTo>
                    <a:lnTo>
                      <a:pt x="11" y="191"/>
                    </a:lnTo>
                    <a:lnTo>
                      <a:pt x="9" y="188"/>
                    </a:lnTo>
                    <a:lnTo>
                      <a:pt x="9" y="184"/>
                    </a:lnTo>
                    <a:lnTo>
                      <a:pt x="8" y="180"/>
                    </a:lnTo>
                    <a:lnTo>
                      <a:pt x="7" y="177"/>
                    </a:lnTo>
                    <a:lnTo>
                      <a:pt x="5" y="175"/>
                    </a:lnTo>
                    <a:lnTo>
                      <a:pt x="3" y="173"/>
                    </a:lnTo>
                    <a:lnTo>
                      <a:pt x="1" y="170"/>
                    </a:lnTo>
                    <a:lnTo>
                      <a:pt x="0" y="168"/>
                    </a:lnTo>
                    <a:lnTo>
                      <a:pt x="1" y="166"/>
                    </a:lnTo>
                    <a:lnTo>
                      <a:pt x="1" y="170"/>
                    </a:lnTo>
                    <a:lnTo>
                      <a:pt x="1" y="166"/>
                    </a:lnTo>
                    <a:lnTo>
                      <a:pt x="2" y="168"/>
                    </a:lnTo>
                    <a:lnTo>
                      <a:pt x="2" y="170"/>
                    </a:lnTo>
                    <a:lnTo>
                      <a:pt x="5" y="173"/>
                    </a:lnTo>
                    <a:lnTo>
                      <a:pt x="6" y="173"/>
                    </a:lnTo>
                    <a:lnTo>
                      <a:pt x="7" y="170"/>
                    </a:lnTo>
                    <a:lnTo>
                      <a:pt x="6" y="168"/>
                    </a:lnTo>
                    <a:lnTo>
                      <a:pt x="3" y="166"/>
                    </a:lnTo>
                    <a:lnTo>
                      <a:pt x="3" y="165"/>
                    </a:lnTo>
                    <a:lnTo>
                      <a:pt x="2" y="163"/>
                    </a:lnTo>
                    <a:lnTo>
                      <a:pt x="2" y="162"/>
                    </a:lnTo>
                    <a:lnTo>
                      <a:pt x="5" y="164"/>
                    </a:lnTo>
                    <a:lnTo>
                      <a:pt x="5" y="168"/>
                    </a:lnTo>
                    <a:lnTo>
                      <a:pt x="7" y="166"/>
                    </a:lnTo>
                    <a:lnTo>
                      <a:pt x="7" y="168"/>
                    </a:lnTo>
                    <a:lnTo>
                      <a:pt x="8" y="170"/>
                    </a:lnTo>
                    <a:lnTo>
                      <a:pt x="11" y="170"/>
                    </a:lnTo>
                    <a:lnTo>
                      <a:pt x="9" y="168"/>
                    </a:lnTo>
                    <a:lnTo>
                      <a:pt x="11" y="165"/>
                    </a:lnTo>
                    <a:lnTo>
                      <a:pt x="11" y="164"/>
                    </a:lnTo>
                    <a:lnTo>
                      <a:pt x="9" y="163"/>
                    </a:lnTo>
                    <a:lnTo>
                      <a:pt x="8" y="160"/>
                    </a:lnTo>
                    <a:lnTo>
                      <a:pt x="7" y="159"/>
                    </a:lnTo>
                    <a:lnTo>
                      <a:pt x="6" y="157"/>
                    </a:lnTo>
                    <a:lnTo>
                      <a:pt x="5" y="155"/>
                    </a:lnTo>
                    <a:lnTo>
                      <a:pt x="5" y="154"/>
                    </a:lnTo>
                    <a:lnTo>
                      <a:pt x="3" y="152"/>
                    </a:lnTo>
                    <a:lnTo>
                      <a:pt x="3" y="151"/>
                    </a:lnTo>
                    <a:lnTo>
                      <a:pt x="2" y="148"/>
                    </a:lnTo>
                    <a:lnTo>
                      <a:pt x="2" y="143"/>
                    </a:lnTo>
                    <a:lnTo>
                      <a:pt x="3" y="141"/>
                    </a:lnTo>
                    <a:lnTo>
                      <a:pt x="3" y="140"/>
                    </a:lnTo>
                    <a:lnTo>
                      <a:pt x="6" y="137"/>
                    </a:lnTo>
                    <a:lnTo>
                      <a:pt x="6" y="130"/>
                    </a:lnTo>
                    <a:lnTo>
                      <a:pt x="5" y="127"/>
                    </a:lnTo>
                    <a:lnTo>
                      <a:pt x="6" y="126"/>
                    </a:lnTo>
                    <a:lnTo>
                      <a:pt x="6" y="124"/>
                    </a:lnTo>
                    <a:lnTo>
                      <a:pt x="7" y="123"/>
                    </a:lnTo>
                    <a:lnTo>
                      <a:pt x="7" y="120"/>
                    </a:lnTo>
                    <a:lnTo>
                      <a:pt x="9" y="119"/>
                    </a:lnTo>
                    <a:lnTo>
                      <a:pt x="9" y="126"/>
                    </a:lnTo>
                    <a:lnTo>
                      <a:pt x="11" y="126"/>
                    </a:lnTo>
                    <a:lnTo>
                      <a:pt x="12" y="124"/>
                    </a:lnTo>
                    <a:lnTo>
                      <a:pt x="14" y="121"/>
                    </a:lnTo>
                    <a:lnTo>
                      <a:pt x="16" y="119"/>
                    </a:lnTo>
                    <a:lnTo>
                      <a:pt x="17" y="119"/>
                    </a:lnTo>
                    <a:lnTo>
                      <a:pt x="18" y="118"/>
                    </a:lnTo>
                    <a:lnTo>
                      <a:pt x="20" y="117"/>
                    </a:lnTo>
                    <a:lnTo>
                      <a:pt x="22" y="117"/>
                    </a:lnTo>
                    <a:lnTo>
                      <a:pt x="24" y="115"/>
                    </a:lnTo>
                    <a:lnTo>
                      <a:pt x="28" y="112"/>
                    </a:lnTo>
                    <a:lnTo>
                      <a:pt x="30" y="110"/>
                    </a:lnTo>
                    <a:lnTo>
                      <a:pt x="32" y="108"/>
                    </a:lnTo>
                    <a:lnTo>
                      <a:pt x="35" y="107"/>
                    </a:lnTo>
                    <a:lnTo>
                      <a:pt x="36" y="107"/>
                    </a:lnTo>
                    <a:lnTo>
                      <a:pt x="37" y="104"/>
                    </a:lnTo>
                    <a:lnTo>
                      <a:pt x="37" y="107"/>
                    </a:lnTo>
                    <a:lnTo>
                      <a:pt x="40" y="107"/>
                    </a:lnTo>
                    <a:lnTo>
                      <a:pt x="41" y="106"/>
                    </a:lnTo>
                    <a:lnTo>
                      <a:pt x="43" y="107"/>
                    </a:lnTo>
                    <a:lnTo>
                      <a:pt x="47" y="107"/>
                    </a:lnTo>
                    <a:lnTo>
                      <a:pt x="49" y="104"/>
                    </a:lnTo>
                    <a:lnTo>
                      <a:pt x="52" y="103"/>
                    </a:lnTo>
                    <a:lnTo>
                      <a:pt x="55" y="103"/>
                    </a:lnTo>
                    <a:lnTo>
                      <a:pt x="57" y="102"/>
                    </a:lnTo>
                    <a:lnTo>
                      <a:pt x="59" y="101"/>
                    </a:lnTo>
                    <a:lnTo>
                      <a:pt x="60" y="99"/>
                    </a:lnTo>
                    <a:lnTo>
                      <a:pt x="69" y="99"/>
                    </a:lnTo>
                    <a:lnTo>
                      <a:pt x="70" y="98"/>
                    </a:lnTo>
                    <a:lnTo>
                      <a:pt x="75" y="98"/>
                    </a:lnTo>
                    <a:lnTo>
                      <a:pt x="76" y="97"/>
                    </a:lnTo>
                    <a:lnTo>
                      <a:pt x="80" y="96"/>
                    </a:lnTo>
                    <a:lnTo>
                      <a:pt x="81" y="95"/>
                    </a:lnTo>
                    <a:lnTo>
                      <a:pt x="83" y="93"/>
                    </a:lnTo>
                    <a:lnTo>
                      <a:pt x="84" y="92"/>
                    </a:lnTo>
                    <a:lnTo>
                      <a:pt x="87" y="87"/>
                    </a:lnTo>
                    <a:lnTo>
                      <a:pt x="89" y="85"/>
                    </a:lnTo>
                    <a:lnTo>
                      <a:pt x="89" y="82"/>
                    </a:lnTo>
                    <a:lnTo>
                      <a:pt x="92" y="81"/>
                    </a:lnTo>
                    <a:lnTo>
                      <a:pt x="93" y="81"/>
                    </a:lnTo>
                    <a:lnTo>
                      <a:pt x="94" y="79"/>
                    </a:lnTo>
                    <a:lnTo>
                      <a:pt x="95" y="78"/>
                    </a:lnTo>
                    <a:lnTo>
                      <a:pt x="93" y="78"/>
                    </a:lnTo>
                    <a:lnTo>
                      <a:pt x="93" y="71"/>
                    </a:lnTo>
                    <a:lnTo>
                      <a:pt x="94" y="69"/>
                    </a:lnTo>
                    <a:lnTo>
                      <a:pt x="94" y="68"/>
                    </a:lnTo>
                    <a:lnTo>
                      <a:pt x="97" y="67"/>
                    </a:lnTo>
                    <a:lnTo>
                      <a:pt x="98" y="64"/>
                    </a:lnTo>
                    <a:lnTo>
                      <a:pt x="99" y="64"/>
                    </a:lnTo>
                    <a:lnTo>
                      <a:pt x="100" y="62"/>
                    </a:lnTo>
                    <a:lnTo>
                      <a:pt x="101" y="60"/>
                    </a:lnTo>
                    <a:lnTo>
                      <a:pt x="101" y="62"/>
                    </a:lnTo>
                    <a:lnTo>
                      <a:pt x="103" y="63"/>
                    </a:lnTo>
                    <a:lnTo>
                      <a:pt x="104" y="65"/>
                    </a:lnTo>
                    <a:lnTo>
                      <a:pt x="105" y="67"/>
                    </a:lnTo>
                    <a:lnTo>
                      <a:pt x="106" y="69"/>
                    </a:lnTo>
                    <a:lnTo>
                      <a:pt x="106" y="70"/>
                    </a:lnTo>
                    <a:lnTo>
                      <a:pt x="107" y="73"/>
                    </a:lnTo>
                    <a:lnTo>
                      <a:pt x="107" y="70"/>
                    </a:lnTo>
                    <a:lnTo>
                      <a:pt x="109" y="69"/>
                    </a:lnTo>
                    <a:lnTo>
                      <a:pt x="107" y="67"/>
                    </a:lnTo>
                    <a:lnTo>
                      <a:pt x="110" y="68"/>
                    </a:lnTo>
                    <a:lnTo>
                      <a:pt x="111" y="69"/>
                    </a:lnTo>
                    <a:lnTo>
                      <a:pt x="110" y="67"/>
                    </a:lnTo>
                    <a:lnTo>
                      <a:pt x="111" y="65"/>
                    </a:lnTo>
                    <a:lnTo>
                      <a:pt x="109" y="63"/>
                    </a:lnTo>
                    <a:lnTo>
                      <a:pt x="106" y="62"/>
                    </a:lnTo>
                    <a:lnTo>
                      <a:pt x="109" y="62"/>
                    </a:lnTo>
                    <a:lnTo>
                      <a:pt x="107" y="60"/>
                    </a:lnTo>
                    <a:lnTo>
                      <a:pt x="109" y="60"/>
                    </a:lnTo>
                    <a:lnTo>
                      <a:pt x="107" y="59"/>
                    </a:lnTo>
                    <a:lnTo>
                      <a:pt x="110" y="59"/>
                    </a:lnTo>
                    <a:lnTo>
                      <a:pt x="111" y="60"/>
                    </a:lnTo>
                    <a:lnTo>
                      <a:pt x="112" y="59"/>
                    </a:lnTo>
                    <a:lnTo>
                      <a:pt x="115" y="59"/>
                    </a:lnTo>
                    <a:lnTo>
                      <a:pt x="117" y="62"/>
                    </a:lnTo>
                    <a:lnTo>
                      <a:pt x="116" y="60"/>
                    </a:lnTo>
                    <a:lnTo>
                      <a:pt x="122" y="60"/>
                    </a:lnTo>
                    <a:lnTo>
                      <a:pt x="120" y="59"/>
                    </a:lnTo>
                    <a:lnTo>
                      <a:pt x="118" y="59"/>
                    </a:lnTo>
                    <a:lnTo>
                      <a:pt x="116" y="58"/>
                    </a:lnTo>
                    <a:lnTo>
                      <a:pt x="118" y="58"/>
                    </a:lnTo>
                    <a:lnTo>
                      <a:pt x="118" y="56"/>
                    </a:lnTo>
                    <a:lnTo>
                      <a:pt x="121" y="53"/>
                    </a:lnTo>
                    <a:lnTo>
                      <a:pt x="118" y="54"/>
                    </a:lnTo>
                    <a:lnTo>
                      <a:pt x="117" y="56"/>
                    </a:lnTo>
                    <a:lnTo>
                      <a:pt x="117" y="53"/>
                    </a:lnTo>
                    <a:lnTo>
                      <a:pt x="116" y="52"/>
                    </a:lnTo>
                    <a:lnTo>
                      <a:pt x="117" y="51"/>
                    </a:lnTo>
                    <a:lnTo>
                      <a:pt x="120" y="50"/>
                    </a:lnTo>
                    <a:lnTo>
                      <a:pt x="120" y="48"/>
                    </a:lnTo>
                    <a:lnTo>
                      <a:pt x="121" y="48"/>
                    </a:lnTo>
                    <a:lnTo>
                      <a:pt x="123" y="50"/>
                    </a:lnTo>
                    <a:lnTo>
                      <a:pt x="124" y="51"/>
                    </a:lnTo>
                    <a:lnTo>
                      <a:pt x="123" y="48"/>
                    </a:lnTo>
                    <a:lnTo>
                      <a:pt x="122" y="48"/>
                    </a:lnTo>
                    <a:lnTo>
                      <a:pt x="123" y="47"/>
                    </a:lnTo>
                    <a:lnTo>
                      <a:pt x="121" y="47"/>
                    </a:lnTo>
                    <a:lnTo>
                      <a:pt x="123" y="46"/>
                    </a:lnTo>
                    <a:lnTo>
                      <a:pt x="124" y="47"/>
                    </a:lnTo>
                    <a:lnTo>
                      <a:pt x="127" y="47"/>
                    </a:lnTo>
                    <a:lnTo>
                      <a:pt x="128" y="45"/>
                    </a:lnTo>
                    <a:lnTo>
                      <a:pt x="126" y="45"/>
                    </a:lnTo>
                    <a:lnTo>
                      <a:pt x="124" y="43"/>
                    </a:lnTo>
                    <a:lnTo>
                      <a:pt x="126" y="41"/>
                    </a:lnTo>
                    <a:lnTo>
                      <a:pt x="127" y="40"/>
                    </a:lnTo>
                    <a:lnTo>
                      <a:pt x="128" y="40"/>
                    </a:lnTo>
                    <a:lnTo>
                      <a:pt x="129" y="37"/>
                    </a:lnTo>
                    <a:lnTo>
                      <a:pt x="130" y="40"/>
                    </a:lnTo>
                    <a:lnTo>
                      <a:pt x="132" y="41"/>
                    </a:lnTo>
                    <a:lnTo>
                      <a:pt x="134" y="39"/>
                    </a:lnTo>
                    <a:lnTo>
                      <a:pt x="135" y="36"/>
                    </a:lnTo>
                    <a:lnTo>
                      <a:pt x="133" y="35"/>
                    </a:lnTo>
                    <a:lnTo>
                      <a:pt x="134" y="34"/>
                    </a:lnTo>
                    <a:lnTo>
                      <a:pt x="135" y="35"/>
                    </a:lnTo>
                    <a:lnTo>
                      <a:pt x="135" y="36"/>
                    </a:lnTo>
                    <a:lnTo>
                      <a:pt x="136" y="35"/>
                    </a:lnTo>
                    <a:lnTo>
                      <a:pt x="139" y="34"/>
                    </a:lnTo>
                    <a:lnTo>
                      <a:pt x="139" y="36"/>
                    </a:lnTo>
                    <a:lnTo>
                      <a:pt x="141" y="34"/>
                    </a:lnTo>
                    <a:lnTo>
                      <a:pt x="141" y="32"/>
                    </a:lnTo>
                    <a:lnTo>
                      <a:pt x="143" y="31"/>
                    </a:lnTo>
                    <a:lnTo>
                      <a:pt x="145" y="32"/>
                    </a:lnTo>
                    <a:lnTo>
                      <a:pt x="146" y="34"/>
                    </a:lnTo>
                    <a:lnTo>
                      <a:pt x="149" y="34"/>
                    </a:lnTo>
                    <a:lnTo>
                      <a:pt x="151" y="36"/>
                    </a:lnTo>
                    <a:lnTo>
                      <a:pt x="152" y="39"/>
                    </a:lnTo>
                    <a:lnTo>
                      <a:pt x="156" y="42"/>
                    </a:lnTo>
                    <a:lnTo>
                      <a:pt x="155" y="43"/>
                    </a:lnTo>
                    <a:lnTo>
                      <a:pt x="155" y="50"/>
                    </a:lnTo>
                    <a:lnTo>
                      <a:pt x="153" y="51"/>
                    </a:lnTo>
                    <a:lnTo>
                      <a:pt x="155" y="51"/>
                    </a:lnTo>
                    <a:lnTo>
                      <a:pt x="156" y="48"/>
                    </a:lnTo>
                    <a:lnTo>
                      <a:pt x="157" y="50"/>
                    </a:lnTo>
                    <a:lnTo>
                      <a:pt x="157" y="47"/>
                    </a:lnTo>
                    <a:lnTo>
                      <a:pt x="156" y="46"/>
                    </a:lnTo>
                    <a:lnTo>
                      <a:pt x="158" y="46"/>
                    </a:lnTo>
                    <a:lnTo>
                      <a:pt x="158" y="43"/>
                    </a:lnTo>
                    <a:lnTo>
                      <a:pt x="159" y="42"/>
                    </a:lnTo>
                    <a:lnTo>
                      <a:pt x="162" y="43"/>
                    </a:lnTo>
                    <a:lnTo>
                      <a:pt x="164" y="43"/>
                    </a:lnTo>
                    <a:lnTo>
                      <a:pt x="167" y="45"/>
                    </a:lnTo>
                    <a:lnTo>
                      <a:pt x="167" y="47"/>
                    </a:lnTo>
                    <a:lnTo>
                      <a:pt x="167" y="45"/>
                    </a:lnTo>
                    <a:lnTo>
                      <a:pt x="169" y="45"/>
                    </a:lnTo>
                    <a:lnTo>
                      <a:pt x="170" y="46"/>
                    </a:lnTo>
                    <a:lnTo>
                      <a:pt x="172" y="43"/>
                    </a:lnTo>
                    <a:lnTo>
                      <a:pt x="173" y="42"/>
                    </a:lnTo>
                    <a:lnTo>
                      <a:pt x="172" y="41"/>
                    </a:lnTo>
                    <a:lnTo>
                      <a:pt x="173" y="40"/>
                    </a:lnTo>
                    <a:lnTo>
                      <a:pt x="169" y="40"/>
                    </a:lnTo>
                    <a:lnTo>
                      <a:pt x="169" y="36"/>
                    </a:lnTo>
                    <a:lnTo>
                      <a:pt x="172" y="35"/>
                    </a:lnTo>
                    <a:lnTo>
                      <a:pt x="172" y="32"/>
                    </a:lnTo>
                    <a:lnTo>
                      <a:pt x="173" y="30"/>
                    </a:lnTo>
                    <a:lnTo>
                      <a:pt x="174" y="29"/>
                    </a:lnTo>
                    <a:lnTo>
                      <a:pt x="175" y="29"/>
                    </a:lnTo>
                    <a:lnTo>
                      <a:pt x="176" y="28"/>
                    </a:lnTo>
                    <a:lnTo>
                      <a:pt x="176" y="24"/>
                    </a:lnTo>
                    <a:lnTo>
                      <a:pt x="179" y="23"/>
                    </a:lnTo>
                    <a:lnTo>
                      <a:pt x="179" y="20"/>
                    </a:lnTo>
                    <a:lnTo>
                      <a:pt x="182" y="20"/>
                    </a:lnTo>
                    <a:lnTo>
                      <a:pt x="181" y="19"/>
                    </a:lnTo>
                    <a:lnTo>
                      <a:pt x="181" y="18"/>
                    </a:lnTo>
                    <a:lnTo>
                      <a:pt x="184" y="18"/>
                    </a:lnTo>
                    <a:lnTo>
                      <a:pt x="184" y="19"/>
                    </a:lnTo>
                    <a:lnTo>
                      <a:pt x="184" y="18"/>
                    </a:lnTo>
                    <a:lnTo>
                      <a:pt x="186" y="17"/>
                    </a:lnTo>
                    <a:lnTo>
                      <a:pt x="185" y="14"/>
                    </a:lnTo>
                    <a:lnTo>
                      <a:pt x="187" y="15"/>
                    </a:lnTo>
                    <a:lnTo>
                      <a:pt x="189" y="13"/>
                    </a:lnTo>
                    <a:lnTo>
                      <a:pt x="190" y="15"/>
                    </a:lnTo>
                    <a:lnTo>
                      <a:pt x="195" y="15"/>
                    </a:lnTo>
                    <a:lnTo>
                      <a:pt x="197" y="17"/>
                    </a:lnTo>
                    <a:lnTo>
                      <a:pt x="198" y="15"/>
                    </a:lnTo>
                    <a:lnTo>
                      <a:pt x="199" y="15"/>
                    </a:lnTo>
                    <a:lnTo>
                      <a:pt x="201" y="14"/>
                    </a:lnTo>
                    <a:lnTo>
                      <a:pt x="203" y="14"/>
                    </a:lnTo>
                    <a:lnTo>
                      <a:pt x="203" y="12"/>
                    </a:lnTo>
                    <a:lnTo>
                      <a:pt x="202" y="11"/>
                    </a:lnTo>
                    <a:lnTo>
                      <a:pt x="203" y="9"/>
                    </a:lnTo>
                    <a:lnTo>
                      <a:pt x="201" y="7"/>
                    </a:lnTo>
                    <a:lnTo>
                      <a:pt x="198" y="7"/>
                    </a:lnTo>
                    <a:lnTo>
                      <a:pt x="197" y="8"/>
                    </a:lnTo>
                    <a:lnTo>
                      <a:pt x="196" y="7"/>
                    </a:lnTo>
                    <a:lnTo>
                      <a:pt x="193" y="6"/>
                    </a:lnTo>
                    <a:lnTo>
                      <a:pt x="195" y="4"/>
                    </a:lnTo>
                    <a:lnTo>
                      <a:pt x="197" y="4"/>
                    </a:lnTo>
                    <a:lnTo>
                      <a:pt x="197" y="6"/>
                    </a:lnTo>
                    <a:lnTo>
                      <a:pt x="197" y="4"/>
                    </a:lnTo>
                    <a:lnTo>
                      <a:pt x="199" y="3"/>
                    </a:lnTo>
                    <a:lnTo>
                      <a:pt x="199" y="6"/>
                    </a:lnTo>
                    <a:lnTo>
                      <a:pt x="202" y="6"/>
                    </a:lnTo>
                    <a:lnTo>
                      <a:pt x="203" y="8"/>
                    </a:lnTo>
                    <a:lnTo>
                      <a:pt x="204" y="7"/>
                    </a:lnTo>
                    <a:lnTo>
                      <a:pt x="207" y="7"/>
                    </a:lnTo>
                    <a:lnTo>
                      <a:pt x="208" y="9"/>
                    </a:lnTo>
                    <a:lnTo>
                      <a:pt x="209" y="9"/>
                    </a:lnTo>
                    <a:lnTo>
                      <a:pt x="211" y="11"/>
                    </a:lnTo>
                    <a:lnTo>
                      <a:pt x="213" y="11"/>
                    </a:lnTo>
                    <a:lnTo>
                      <a:pt x="214" y="9"/>
                    </a:lnTo>
                    <a:lnTo>
                      <a:pt x="215" y="12"/>
                    </a:lnTo>
                    <a:lnTo>
                      <a:pt x="218" y="12"/>
                    </a:lnTo>
                    <a:lnTo>
                      <a:pt x="219" y="13"/>
                    </a:lnTo>
                    <a:lnTo>
                      <a:pt x="220" y="13"/>
                    </a:lnTo>
                    <a:lnTo>
                      <a:pt x="222" y="14"/>
                    </a:lnTo>
                    <a:lnTo>
                      <a:pt x="224" y="13"/>
                    </a:lnTo>
                    <a:lnTo>
                      <a:pt x="226" y="14"/>
                    </a:lnTo>
                    <a:lnTo>
                      <a:pt x="227" y="15"/>
                    </a:lnTo>
                    <a:lnTo>
                      <a:pt x="231" y="15"/>
                    </a:lnTo>
                    <a:lnTo>
                      <a:pt x="232" y="14"/>
                    </a:lnTo>
                    <a:lnTo>
                      <a:pt x="234" y="13"/>
                    </a:lnTo>
                    <a:lnTo>
                      <a:pt x="236" y="13"/>
                    </a:lnTo>
                    <a:lnTo>
                      <a:pt x="234" y="14"/>
                    </a:lnTo>
                    <a:lnTo>
                      <a:pt x="234" y="15"/>
                    </a:lnTo>
                    <a:lnTo>
                      <a:pt x="236" y="14"/>
                    </a:lnTo>
                    <a:lnTo>
                      <a:pt x="238" y="14"/>
                    </a:lnTo>
                    <a:lnTo>
                      <a:pt x="237" y="15"/>
                    </a:lnTo>
                    <a:lnTo>
                      <a:pt x="237" y="18"/>
                    </a:lnTo>
                    <a:lnTo>
                      <a:pt x="239" y="18"/>
                    </a:lnTo>
                    <a:lnTo>
                      <a:pt x="241" y="17"/>
                    </a:lnTo>
                    <a:lnTo>
                      <a:pt x="241" y="15"/>
                    </a:lnTo>
                    <a:lnTo>
                      <a:pt x="239" y="14"/>
                    </a:lnTo>
                    <a:lnTo>
                      <a:pt x="242" y="12"/>
                    </a:lnTo>
                    <a:lnTo>
                      <a:pt x="243" y="14"/>
                    </a:lnTo>
                    <a:lnTo>
                      <a:pt x="244" y="15"/>
                    </a:lnTo>
                    <a:lnTo>
                      <a:pt x="247" y="15"/>
                    </a:lnTo>
                    <a:lnTo>
                      <a:pt x="248" y="17"/>
                    </a:lnTo>
                    <a:lnTo>
                      <a:pt x="245" y="18"/>
                    </a:lnTo>
                    <a:lnTo>
                      <a:pt x="244" y="20"/>
                    </a:lnTo>
                    <a:lnTo>
                      <a:pt x="244" y="24"/>
                    </a:lnTo>
                    <a:lnTo>
                      <a:pt x="243" y="23"/>
                    </a:lnTo>
                    <a:lnTo>
                      <a:pt x="243" y="25"/>
                    </a:lnTo>
                    <a:lnTo>
                      <a:pt x="242" y="26"/>
                    </a:lnTo>
                    <a:lnTo>
                      <a:pt x="242" y="25"/>
                    </a:lnTo>
                    <a:lnTo>
                      <a:pt x="239" y="26"/>
                    </a:lnTo>
                    <a:lnTo>
                      <a:pt x="238" y="26"/>
                    </a:lnTo>
                    <a:lnTo>
                      <a:pt x="236" y="28"/>
                    </a:lnTo>
                    <a:lnTo>
                      <a:pt x="236" y="29"/>
                    </a:lnTo>
                    <a:lnTo>
                      <a:pt x="237" y="31"/>
                    </a:lnTo>
                    <a:lnTo>
                      <a:pt x="238" y="30"/>
                    </a:lnTo>
                    <a:lnTo>
                      <a:pt x="238" y="32"/>
                    </a:lnTo>
                    <a:lnTo>
                      <a:pt x="237" y="34"/>
                    </a:lnTo>
                    <a:lnTo>
                      <a:pt x="236" y="36"/>
                    </a:lnTo>
                    <a:lnTo>
                      <a:pt x="234" y="37"/>
                    </a:lnTo>
                    <a:lnTo>
                      <a:pt x="233" y="40"/>
                    </a:lnTo>
                    <a:lnTo>
                      <a:pt x="231" y="42"/>
                    </a:lnTo>
                    <a:lnTo>
                      <a:pt x="227" y="42"/>
                    </a:lnTo>
                    <a:lnTo>
                      <a:pt x="231" y="42"/>
                    </a:lnTo>
                    <a:lnTo>
                      <a:pt x="232" y="43"/>
                    </a:lnTo>
                    <a:lnTo>
                      <a:pt x="233" y="46"/>
                    </a:lnTo>
                    <a:lnTo>
                      <a:pt x="233" y="47"/>
                    </a:lnTo>
                    <a:lnTo>
                      <a:pt x="232" y="48"/>
                    </a:lnTo>
                    <a:lnTo>
                      <a:pt x="234" y="46"/>
                    </a:lnTo>
                    <a:lnTo>
                      <a:pt x="237" y="47"/>
                    </a:lnTo>
                    <a:lnTo>
                      <a:pt x="242" y="52"/>
                    </a:lnTo>
                    <a:lnTo>
                      <a:pt x="244" y="53"/>
                    </a:lnTo>
                    <a:lnTo>
                      <a:pt x="244" y="54"/>
                    </a:lnTo>
                    <a:lnTo>
                      <a:pt x="245" y="54"/>
                    </a:lnTo>
                    <a:lnTo>
                      <a:pt x="248" y="56"/>
                    </a:lnTo>
                    <a:lnTo>
                      <a:pt x="249" y="56"/>
                    </a:lnTo>
                    <a:lnTo>
                      <a:pt x="251" y="57"/>
                    </a:lnTo>
                    <a:lnTo>
                      <a:pt x="253" y="58"/>
                    </a:lnTo>
                    <a:lnTo>
                      <a:pt x="255" y="58"/>
                    </a:lnTo>
                    <a:lnTo>
                      <a:pt x="260" y="6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2" name="Freeform 2024"/>
              <p:cNvSpPr>
                <a:spLocks/>
              </p:cNvSpPr>
              <p:nvPr/>
            </p:nvSpPr>
            <p:spPr bwMode="auto">
              <a:xfrm>
                <a:off x="3137" y="1915"/>
                <a:ext cx="109" cy="143"/>
              </a:xfrm>
              <a:custGeom>
                <a:avLst/>
                <a:gdLst>
                  <a:gd name="T0" fmla="*/ 85 w 109"/>
                  <a:gd name="T1" fmla="*/ 57 h 143"/>
                  <a:gd name="T2" fmla="*/ 81 w 109"/>
                  <a:gd name="T3" fmla="*/ 67 h 143"/>
                  <a:gd name="T4" fmla="*/ 78 w 109"/>
                  <a:gd name="T5" fmla="*/ 73 h 143"/>
                  <a:gd name="T6" fmla="*/ 69 w 109"/>
                  <a:gd name="T7" fmla="*/ 84 h 143"/>
                  <a:gd name="T8" fmla="*/ 64 w 109"/>
                  <a:gd name="T9" fmla="*/ 89 h 143"/>
                  <a:gd name="T10" fmla="*/ 50 w 109"/>
                  <a:gd name="T11" fmla="*/ 102 h 143"/>
                  <a:gd name="T12" fmla="*/ 41 w 109"/>
                  <a:gd name="T13" fmla="*/ 107 h 143"/>
                  <a:gd name="T14" fmla="*/ 35 w 109"/>
                  <a:gd name="T15" fmla="*/ 112 h 143"/>
                  <a:gd name="T16" fmla="*/ 30 w 109"/>
                  <a:gd name="T17" fmla="*/ 117 h 143"/>
                  <a:gd name="T18" fmla="*/ 22 w 109"/>
                  <a:gd name="T19" fmla="*/ 125 h 143"/>
                  <a:gd name="T20" fmla="*/ 15 w 109"/>
                  <a:gd name="T21" fmla="*/ 132 h 143"/>
                  <a:gd name="T22" fmla="*/ 7 w 109"/>
                  <a:gd name="T23" fmla="*/ 139 h 143"/>
                  <a:gd name="T24" fmla="*/ 0 w 109"/>
                  <a:gd name="T25" fmla="*/ 135 h 143"/>
                  <a:gd name="T26" fmla="*/ 4 w 109"/>
                  <a:gd name="T27" fmla="*/ 93 h 143"/>
                  <a:gd name="T28" fmla="*/ 10 w 109"/>
                  <a:gd name="T29" fmla="*/ 84 h 143"/>
                  <a:gd name="T30" fmla="*/ 17 w 109"/>
                  <a:gd name="T31" fmla="*/ 81 h 143"/>
                  <a:gd name="T32" fmla="*/ 22 w 109"/>
                  <a:gd name="T33" fmla="*/ 78 h 143"/>
                  <a:gd name="T34" fmla="*/ 28 w 109"/>
                  <a:gd name="T35" fmla="*/ 75 h 143"/>
                  <a:gd name="T36" fmla="*/ 42 w 109"/>
                  <a:gd name="T37" fmla="*/ 74 h 143"/>
                  <a:gd name="T38" fmla="*/ 63 w 109"/>
                  <a:gd name="T39" fmla="*/ 42 h 143"/>
                  <a:gd name="T40" fmla="*/ 36 w 109"/>
                  <a:gd name="T41" fmla="*/ 34 h 143"/>
                  <a:gd name="T42" fmla="*/ 26 w 109"/>
                  <a:gd name="T43" fmla="*/ 26 h 143"/>
                  <a:gd name="T44" fmla="*/ 22 w 109"/>
                  <a:gd name="T45" fmla="*/ 22 h 143"/>
                  <a:gd name="T46" fmla="*/ 18 w 109"/>
                  <a:gd name="T47" fmla="*/ 15 h 143"/>
                  <a:gd name="T48" fmla="*/ 21 w 109"/>
                  <a:gd name="T49" fmla="*/ 11 h 143"/>
                  <a:gd name="T50" fmla="*/ 26 w 109"/>
                  <a:gd name="T51" fmla="*/ 6 h 143"/>
                  <a:gd name="T52" fmla="*/ 29 w 109"/>
                  <a:gd name="T53" fmla="*/ 12 h 143"/>
                  <a:gd name="T54" fmla="*/ 34 w 109"/>
                  <a:gd name="T55" fmla="*/ 17 h 143"/>
                  <a:gd name="T56" fmla="*/ 45 w 109"/>
                  <a:gd name="T57" fmla="*/ 14 h 143"/>
                  <a:gd name="T58" fmla="*/ 50 w 109"/>
                  <a:gd name="T59" fmla="*/ 12 h 143"/>
                  <a:gd name="T60" fmla="*/ 61 w 109"/>
                  <a:gd name="T61" fmla="*/ 12 h 143"/>
                  <a:gd name="T62" fmla="*/ 67 w 109"/>
                  <a:gd name="T63" fmla="*/ 8 h 143"/>
                  <a:gd name="T64" fmla="*/ 75 w 109"/>
                  <a:gd name="T65" fmla="*/ 8 h 143"/>
                  <a:gd name="T66" fmla="*/ 90 w 109"/>
                  <a:gd name="T67" fmla="*/ 6 h 143"/>
                  <a:gd name="T68" fmla="*/ 96 w 109"/>
                  <a:gd name="T69" fmla="*/ 5 h 143"/>
                  <a:gd name="T70" fmla="*/ 102 w 109"/>
                  <a:gd name="T71" fmla="*/ 0 h 143"/>
                  <a:gd name="T72" fmla="*/ 108 w 109"/>
                  <a:gd name="T73" fmla="*/ 2 h 143"/>
                  <a:gd name="T74" fmla="*/ 105 w 109"/>
                  <a:gd name="T75" fmla="*/ 13 h 143"/>
                  <a:gd name="T76" fmla="*/ 107 w 109"/>
                  <a:gd name="T77" fmla="*/ 17 h 143"/>
                  <a:gd name="T78" fmla="*/ 104 w 109"/>
                  <a:gd name="T79" fmla="*/ 17 h 143"/>
                  <a:gd name="T80" fmla="*/ 102 w 109"/>
                  <a:gd name="T81" fmla="*/ 26 h 143"/>
                  <a:gd name="T82" fmla="*/ 99 w 109"/>
                  <a:gd name="T83" fmla="*/ 31 h 143"/>
                  <a:gd name="T84" fmla="*/ 96 w 109"/>
                  <a:gd name="T85" fmla="*/ 37 h 143"/>
                  <a:gd name="T86" fmla="*/ 92 w 109"/>
                  <a:gd name="T87" fmla="*/ 42 h 143"/>
                  <a:gd name="T88" fmla="*/ 88 w 109"/>
                  <a:gd name="T89" fmla="*/ 5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9" h="143">
                    <a:moveTo>
                      <a:pt x="88" y="51"/>
                    </a:moveTo>
                    <a:lnTo>
                      <a:pt x="87" y="53"/>
                    </a:lnTo>
                    <a:lnTo>
                      <a:pt x="85" y="57"/>
                    </a:lnTo>
                    <a:lnTo>
                      <a:pt x="85" y="58"/>
                    </a:lnTo>
                    <a:lnTo>
                      <a:pt x="82" y="63"/>
                    </a:lnTo>
                    <a:lnTo>
                      <a:pt x="81" y="67"/>
                    </a:lnTo>
                    <a:lnTo>
                      <a:pt x="80" y="69"/>
                    </a:lnTo>
                    <a:lnTo>
                      <a:pt x="78" y="72"/>
                    </a:lnTo>
                    <a:lnTo>
                      <a:pt x="78" y="73"/>
                    </a:lnTo>
                    <a:lnTo>
                      <a:pt x="75" y="75"/>
                    </a:lnTo>
                    <a:lnTo>
                      <a:pt x="73" y="80"/>
                    </a:lnTo>
                    <a:lnTo>
                      <a:pt x="69" y="84"/>
                    </a:lnTo>
                    <a:lnTo>
                      <a:pt x="68" y="86"/>
                    </a:lnTo>
                    <a:lnTo>
                      <a:pt x="65" y="86"/>
                    </a:lnTo>
                    <a:lnTo>
                      <a:pt x="64" y="89"/>
                    </a:lnTo>
                    <a:lnTo>
                      <a:pt x="55" y="98"/>
                    </a:lnTo>
                    <a:lnTo>
                      <a:pt x="52" y="100"/>
                    </a:lnTo>
                    <a:lnTo>
                      <a:pt x="50" y="102"/>
                    </a:lnTo>
                    <a:lnTo>
                      <a:pt x="47" y="103"/>
                    </a:lnTo>
                    <a:lnTo>
                      <a:pt x="42" y="107"/>
                    </a:lnTo>
                    <a:lnTo>
                      <a:pt x="41" y="107"/>
                    </a:lnTo>
                    <a:lnTo>
                      <a:pt x="40" y="108"/>
                    </a:lnTo>
                    <a:lnTo>
                      <a:pt x="38" y="109"/>
                    </a:lnTo>
                    <a:lnTo>
                      <a:pt x="35" y="112"/>
                    </a:lnTo>
                    <a:lnTo>
                      <a:pt x="33" y="113"/>
                    </a:lnTo>
                    <a:lnTo>
                      <a:pt x="32" y="115"/>
                    </a:lnTo>
                    <a:lnTo>
                      <a:pt x="30" y="117"/>
                    </a:lnTo>
                    <a:lnTo>
                      <a:pt x="28" y="118"/>
                    </a:lnTo>
                    <a:lnTo>
                      <a:pt x="23" y="123"/>
                    </a:lnTo>
                    <a:lnTo>
                      <a:pt x="22" y="125"/>
                    </a:lnTo>
                    <a:lnTo>
                      <a:pt x="20" y="126"/>
                    </a:lnTo>
                    <a:lnTo>
                      <a:pt x="16" y="130"/>
                    </a:lnTo>
                    <a:lnTo>
                      <a:pt x="15" y="132"/>
                    </a:lnTo>
                    <a:lnTo>
                      <a:pt x="11" y="136"/>
                    </a:lnTo>
                    <a:lnTo>
                      <a:pt x="10" y="139"/>
                    </a:lnTo>
                    <a:lnTo>
                      <a:pt x="7" y="139"/>
                    </a:lnTo>
                    <a:lnTo>
                      <a:pt x="9" y="141"/>
                    </a:lnTo>
                    <a:lnTo>
                      <a:pt x="6" y="143"/>
                    </a:lnTo>
                    <a:lnTo>
                      <a:pt x="0" y="135"/>
                    </a:lnTo>
                    <a:lnTo>
                      <a:pt x="0" y="96"/>
                    </a:lnTo>
                    <a:lnTo>
                      <a:pt x="1" y="95"/>
                    </a:lnTo>
                    <a:lnTo>
                      <a:pt x="4" y="93"/>
                    </a:lnTo>
                    <a:lnTo>
                      <a:pt x="7" y="87"/>
                    </a:lnTo>
                    <a:lnTo>
                      <a:pt x="10" y="85"/>
                    </a:lnTo>
                    <a:lnTo>
                      <a:pt x="10" y="84"/>
                    </a:lnTo>
                    <a:lnTo>
                      <a:pt x="11" y="82"/>
                    </a:lnTo>
                    <a:lnTo>
                      <a:pt x="16" y="82"/>
                    </a:lnTo>
                    <a:lnTo>
                      <a:pt x="17" y="81"/>
                    </a:lnTo>
                    <a:lnTo>
                      <a:pt x="20" y="81"/>
                    </a:lnTo>
                    <a:lnTo>
                      <a:pt x="21" y="80"/>
                    </a:lnTo>
                    <a:lnTo>
                      <a:pt x="22" y="78"/>
                    </a:lnTo>
                    <a:lnTo>
                      <a:pt x="23" y="76"/>
                    </a:lnTo>
                    <a:lnTo>
                      <a:pt x="26" y="76"/>
                    </a:lnTo>
                    <a:lnTo>
                      <a:pt x="28" y="75"/>
                    </a:lnTo>
                    <a:lnTo>
                      <a:pt x="32" y="74"/>
                    </a:lnTo>
                    <a:lnTo>
                      <a:pt x="38" y="75"/>
                    </a:lnTo>
                    <a:lnTo>
                      <a:pt x="42" y="74"/>
                    </a:lnTo>
                    <a:lnTo>
                      <a:pt x="72" y="45"/>
                    </a:lnTo>
                    <a:lnTo>
                      <a:pt x="73" y="42"/>
                    </a:lnTo>
                    <a:lnTo>
                      <a:pt x="63" y="42"/>
                    </a:lnTo>
                    <a:lnTo>
                      <a:pt x="40" y="35"/>
                    </a:lnTo>
                    <a:lnTo>
                      <a:pt x="39" y="34"/>
                    </a:lnTo>
                    <a:lnTo>
                      <a:pt x="36" y="34"/>
                    </a:lnTo>
                    <a:lnTo>
                      <a:pt x="33" y="33"/>
                    </a:lnTo>
                    <a:lnTo>
                      <a:pt x="28" y="28"/>
                    </a:lnTo>
                    <a:lnTo>
                      <a:pt x="26" y="26"/>
                    </a:lnTo>
                    <a:lnTo>
                      <a:pt x="24" y="25"/>
                    </a:lnTo>
                    <a:lnTo>
                      <a:pt x="24" y="23"/>
                    </a:lnTo>
                    <a:lnTo>
                      <a:pt x="22" y="22"/>
                    </a:lnTo>
                    <a:lnTo>
                      <a:pt x="21" y="19"/>
                    </a:lnTo>
                    <a:lnTo>
                      <a:pt x="20" y="18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20" y="12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32" y="13"/>
                    </a:lnTo>
                    <a:lnTo>
                      <a:pt x="33" y="14"/>
                    </a:lnTo>
                    <a:lnTo>
                      <a:pt x="34" y="17"/>
                    </a:lnTo>
                    <a:lnTo>
                      <a:pt x="41" y="17"/>
                    </a:lnTo>
                    <a:lnTo>
                      <a:pt x="42" y="15"/>
                    </a:lnTo>
                    <a:lnTo>
                      <a:pt x="45" y="14"/>
                    </a:lnTo>
                    <a:lnTo>
                      <a:pt x="46" y="14"/>
                    </a:lnTo>
                    <a:lnTo>
                      <a:pt x="49" y="13"/>
                    </a:lnTo>
                    <a:lnTo>
                      <a:pt x="50" y="12"/>
                    </a:lnTo>
                    <a:lnTo>
                      <a:pt x="52" y="13"/>
                    </a:lnTo>
                    <a:lnTo>
                      <a:pt x="58" y="13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4" y="11"/>
                    </a:lnTo>
                    <a:lnTo>
                      <a:pt x="67" y="8"/>
                    </a:lnTo>
                    <a:lnTo>
                      <a:pt x="69" y="9"/>
                    </a:lnTo>
                    <a:lnTo>
                      <a:pt x="74" y="9"/>
                    </a:lnTo>
                    <a:lnTo>
                      <a:pt x="75" y="8"/>
                    </a:lnTo>
                    <a:lnTo>
                      <a:pt x="78" y="7"/>
                    </a:lnTo>
                    <a:lnTo>
                      <a:pt x="87" y="7"/>
                    </a:lnTo>
                    <a:lnTo>
                      <a:pt x="90" y="6"/>
                    </a:lnTo>
                    <a:lnTo>
                      <a:pt x="91" y="6"/>
                    </a:lnTo>
                    <a:lnTo>
                      <a:pt x="93" y="5"/>
                    </a:lnTo>
                    <a:lnTo>
                      <a:pt x="96" y="5"/>
                    </a:lnTo>
                    <a:lnTo>
                      <a:pt x="97" y="3"/>
                    </a:lnTo>
                    <a:lnTo>
                      <a:pt x="99" y="2"/>
                    </a:lnTo>
                    <a:lnTo>
                      <a:pt x="102" y="0"/>
                    </a:lnTo>
                    <a:lnTo>
                      <a:pt x="104" y="1"/>
                    </a:lnTo>
                    <a:lnTo>
                      <a:pt x="107" y="1"/>
                    </a:lnTo>
                    <a:lnTo>
                      <a:pt x="108" y="2"/>
                    </a:lnTo>
                    <a:lnTo>
                      <a:pt x="107" y="5"/>
                    </a:lnTo>
                    <a:lnTo>
                      <a:pt x="105" y="6"/>
                    </a:lnTo>
                    <a:lnTo>
                      <a:pt x="105" y="13"/>
                    </a:lnTo>
                    <a:lnTo>
                      <a:pt x="107" y="14"/>
                    </a:lnTo>
                    <a:lnTo>
                      <a:pt x="105" y="15"/>
                    </a:lnTo>
                    <a:lnTo>
                      <a:pt x="107" y="17"/>
                    </a:lnTo>
                    <a:lnTo>
                      <a:pt x="109" y="15"/>
                    </a:lnTo>
                    <a:lnTo>
                      <a:pt x="107" y="17"/>
                    </a:lnTo>
                    <a:lnTo>
                      <a:pt x="104" y="17"/>
                    </a:lnTo>
                    <a:lnTo>
                      <a:pt x="103" y="19"/>
                    </a:lnTo>
                    <a:lnTo>
                      <a:pt x="103" y="24"/>
                    </a:lnTo>
                    <a:lnTo>
                      <a:pt x="102" y="26"/>
                    </a:lnTo>
                    <a:lnTo>
                      <a:pt x="102" y="28"/>
                    </a:lnTo>
                    <a:lnTo>
                      <a:pt x="101" y="30"/>
                    </a:lnTo>
                    <a:lnTo>
                      <a:pt x="99" y="31"/>
                    </a:lnTo>
                    <a:lnTo>
                      <a:pt x="98" y="34"/>
                    </a:lnTo>
                    <a:lnTo>
                      <a:pt x="97" y="35"/>
                    </a:lnTo>
                    <a:lnTo>
                      <a:pt x="96" y="37"/>
                    </a:lnTo>
                    <a:lnTo>
                      <a:pt x="95" y="39"/>
                    </a:lnTo>
                    <a:lnTo>
                      <a:pt x="95" y="41"/>
                    </a:lnTo>
                    <a:lnTo>
                      <a:pt x="92" y="42"/>
                    </a:lnTo>
                    <a:lnTo>
                      <a:pt x="92" y="45"/>
                    </a:lnTo>
                    <a:lnTo>
                      <a:pt x="91" y="48"/>
                    </a:lnTo>
                    <a:lnTo>
                      <a:pt x="88" y="5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3" name="Freeform 2025"/>
              <p:cNvSpPr>
                <a:spLocks/>
              </p:cNvSpPr>
              <p:nvPr/>
            </p:nvSpPr>
            <p:spPr bwMode="auto">
              <a:xfrm>
                <a:off x="2826" y="2002"/>
                <a:ext cx="78" cy="92"/>
              </a:xfrm>
              <a:custGeom>
                <a:avLst/>
                <a:gdLst>
                  <a:gd name="T0" fmla="*/ 34 w 78"/>
                  <a:gd name="T1" fmla="*/ 44 h 92"/>
                  <a:gd name="T2" fmla="*/ 31 w 78"/>
                  <a:gd name="T3" fmla="*/ 42 h 92"/>
                  <a:gd name="T4" fmla="*/ 29 w 78"/>
                  <a:gd name="T5" fmla="*/ 36 h 92"/>
                  <a:gd name="T6" fmla="*/ 34 w 78"/>
                  <a:gd name="T7" fmla="*/ 30 h 92"/>
                  <a:gd name="T8" fmla="*/ 33 w 78"/>
                  <a:gd name="T9" fmla="*/ 25 h 92"/>
                  <a:gd name="T10" fmla="*/ 24 w 78"/>
                  <a:gd name="T11" fmla="*/ 26 h 92"/>
                  <a:gd name="T12" fmla="*/ 22 w 78"/>
                  <a:gd name="T13" fmla="*/ 26 h 92"/>
                  <a:gd name="T14" fmla="*/ 21 w 78"/>
                  <a:gd name="T15" fmla="*/ 20 h 92"/>
                  <a:gd name="T16" fmla="*/ 22 w 78"/>
                  <a:gd name="T17" fmla="*/ 16 h 92"/>
                  <a:gd name="T18" fmla="*/ 37 w 78"/>
                  <a:gd name="T19" fmla="*/ 17 h 92"/>
                  <a:gd name="T20" fmla="*/ 40 w 78"/>
                  <a:gd name="T21" fmla="*/ 19 h 92"/>
                  <a:gd name="T22" fmla="*/ 49 w 78"/>
                  <a:gd name="T23" fmla="*/ 20 h 92"/>
                  <a:gd name="T24" fmla="*/ 52 w 78"/>
                  <a:gd name="T25" fmla="*/ 21 h 92"/>
                  <a:gd name="T26" fmla="*/ 51 w 78"/>
                  <a:gd name="T27" fmla="*/ 17 h 92"/>
                  <a:gd name="T28" fmla="*/ 53 w 78"/>
                  <a:gd name="T29" fmla="*/ 13 h 92"/>
                  <a:gd name="T30" fmla="*/ 56 w 78"/>
                  <a:gd name="T31" fmla="*/ 4 h 92"/>
                  <a:gd name="T32" fmla="*/ 63 w 78"/>
                  <a:gd name="T33" fmla="*/ 2 h 92"/>
                  <a:gd name="T34" fmla="*/ 68 w 78"/>
                  <a:gd name="T35" fmla="*/ 2 h 92"/>
                  <a:gd name="T36" fmla="*/ 74 w 78"/>
                  <a:gd name="T37" fmla="*/ 3 h 92"/>
                  <a:gd name="T38" fmla="*/ 76 w 78"/>
                  <a:gd name="T39" fmla="*/ 2 h 92"/>
                  <a:gd name="T40" fmla="*/ 78 w 78"/>
                  <a:gd name="T41" fmla="*/ 6 h 92"/>
                  <a:gd name="T42" fmla="*/ 75 w 78"/>
                  <a:gd name="T43" fmla="*/ 10 h 92"/>
                  <a:gd name="T44" fmla="*/ 73 w 78"/>
                  <a:gd name="T45" fmla="*/ 15 h 92"/>
                  <a:gd name="T46" fmla="*/ 72 w 78"/>
                  <a:gd name="T47" fmla="*/ 19 h 92"/>
                  <a:gd name="T48" fmla="*/ 70 w 78"/>
                  <a:gd name="T49" fmla="*/ 25 h 92"/>
                  <a:gd name="T50" fmla="*/ 69 w 78"/>
                  <a:gd name="T51" fmla="*/ 30 h 92"/>
                  <a:gd name="T52" fmla="*/ 70 w 78"/>
                  <a:gd name="T53" fmla="*/ 34 h 92"/>
                  <a:gd name="T54" fmla="*/ 69 w 78"/>
                  <a:gd name="T55" fmla="*/ 38 h 92"/>
                  <a:gd name="T56" fmla="*/ 68 w 78"/>
                  <a:gd name="T57" fmla="*/ 45 h 92"/>
                  <a:gd name="T58" fmla="*/ 62 w 78"/>
                  <a:gd name="T59" fmla="*/ 50 h 92"/>
                  <a:gd name="T60" fmla="*/ 56 w 78"/>
                  <a:gd name="T61" fmla="*/ 58 h 92"/>
                  <a:gd name="T62" fmla="*/ 53 w 78"/>
                  <a:gd name="T63" fmla="*/ 61 h 92"/>
                  <a:gd name="T64" fmla="*/ 52 w 78"/>
                  <a:gd name="T65" fmla="*/ 76 h 92"/>
                  <a:gd name="T66" fmla="*/ 50 w 78"/>
                  <a:gd name="T67" fmla="*/ 80 h 92"/>
                  <a:gd name="T68" fmla="*/ 46 w 78"/>
                  <a:gd name="T69" fmla="*/ 82 h 92"/>
                  <a:gd name="T70" fmla="*/ 41 w 78"/>
                  <a:gd name="T71" fmla="*/ 86 h 92"/>
                  <a:gd name="T72" fmla="*/ 39 w 78"/>
                  <a:gd name="T73" fmla="*/ 89 h 92"/>
                  <a:gd name="T74" fmla="*/ 35 w 78"/>
                  <a:gd name="T75" fmla="*/ 90 h 92"/>
                  <a:gd name="T76" fmla="*/ 33 w 78"/>
                  <a:gd name="T77" fmla="*/ 87 h 92"/>
                  <a:gd name="T78" fmla="*/ 32 w 78"/>
                  <a:gd name="T79" fmla="*/ 84 h 92"/>
                  <a:gd name="T80" fmla="*/ 28 w 78"/>
                  <a:gd name="T81" fmla="*/ 86 h 92"/>
                  <a:gd name="T82" fmla="*/ 24 w 78"/>
                  <a:gd name="T83" fmla="*/ 90 h 92"/>
                  <a:gd name="T84" fmla="*/ 21 w 78"/>
                  <a:gd name="T85" fmla="*/ 88 h 92"/>
                  <a:gd name="T86" fmla="*/ 18 w 78"/>
                  <a:gd name="T87" fmla="*/ 86 h 92"/>
                  <a:gd name="T88" fmla="*/ 12 w 78"/>
                  <a:gd name="T89" fmla="*/ 89 h 92"/>
                  <a:gd name="T90" fmla="*/ 9 w 78"/>
                  <a:gd name="T91" fmla="*/ 92 h 92"/>
                  <a:gd name="T92" fmla="*/ 6 w 78"/>
                  <a:gd name="T93" fmla="*/ 88 h 92"/>
                  <a:gd name="T94" fmla="*/ 0 w 78"/>
                  <a:gd name="T95" fmla="*/ 81 h 92"/>
                  <a:gd name="T96" fmla="*/ 1 w 78"/>
                  <a:gd name="T97" fmla="*/ 77 h 92"/>
                  <a:gd name="T98" fmla="*/ 5 w 78"/>
                  <a:gd name="T99" fmla="*/ 78 h 92"/>
                  <a:gd name="T100" fmla="*/ 8 w 78"/>
                  <a:gd name="T101" fmla="*/ 76 h 92"/>
                  <a:gd name="T102" fmla="*/ 9 w 78"/>
                  <a:gd name="T103" fmla="*/ 70 h 92"/>
                  <a:gd name="T104" fmla="*/ 5 w 78"/>
                  <a:gd name="T105" fmla="*/ 69 h 92"/>
                  <a:gd name="T106" fmla="*/ 6 w 78"/>
                  <a:gd name="T107" fmla="*/ 65 h 92"/>
                  <a:gd name="T108" fmla="*/ 10 w 78"/>
                  <a:gd name="T109" fmla="*/ 65 h 92"/>
                  <a:gd name="T110" fmla="*/ 14 w 78"/>
                  <a:gd name="T111" fmla="*/ 62 h 92"/>
                  <a:gd name="T112" fmla="*/ 16 w 78"/>
                  <a:gd name="T113" fmla="*/ 59 h 92"/>
                  <a:gd name="T114" fmla="*/ 20 w 78"/>
                  <a:gd name="T115" fmla="*/ 64 h 92"/>
                  <a:gd name="T116" fmla="*/ 23 w 78"/>
                  <a:gd name="T117" fmla="*/ 65 h 92"/>
                  <a:gd name="T118" fmla="*/ 28 w 78"/>
                  <a:gd name="T119" fmla="*/ 62 h 92"/>
                  <a:gd name="T120" fmla="*/ 31 w 78"/>
                  <a:gd name="T121" fmla="*/ 65 h 92"/>
                  <a:gd name="T122" fmla="*/ 32 w 78"/>
                  <a:gd name="T123" fmla="*/ 61 h 92"/>
                  <a:gd name="T124" fmla="*/ 34 w 78"/>
                  <a:gd name="T125" fmla="*/ 5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" h="92">
                    <a:moveTo>
                      <a:pt x="34" y="52"/>
                    </a:moveTo>
                    <a:lnTo>
                      <a:pt x="34" y="44"/>
                    </a:lnTo>
                    <a:lnTo>
                      <a:pt x="32" y="44"/>
                    </a:lnTo>
                    <a:lnTo>
                      <a:pt x="31" y="42"/>
                    </a:lnTo>
                    <a:lnTo>
                      <a:pt x="29" y="41"/>
                    </a:lnTo>
                    <a:lnTo>
                      <a:pt x="29" y="36"/>
                    </a:lnTo>
                    <a:lnTo>
                      <a:pt x="34" y="31"/>
                    </a:lnTo>
                    <a:lnTo>
                      <a:pt x="34" y="30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27" y="25"/>
                    </a:lnTo>
                    <a:lnTo>
                      <a:pt x="24" y="26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1" y="23"/>
                    </a:lnTo>
                    <a:lnTo>
                      <a:pt x="21" y="20"/>
                    </a:lnTo>
                    <a:lnTo>
                      <a:pt x="22" y="19"/>
                    </a:lnTo>
                    <a:lnTo>
                      <a:pt x="22" y="16"/>
                    </a:lnTo>
                    <a:lnTo>
                      <a:pt x="35" y="16"/>
                    </a:lnTo>
                    <a:lnTo>
                      <a:pt x="37" y="17"/>
                    </a:lnTo>
                    <a:lnTo>
                      <a:pt x="39" y="17"/>
                    </a:lnTo>
                    <a:lnTo>
                      <a:pt x="40" y="19"/>
                    </a:lnTo>
                    <a:lnTo>
                      <a:pt x="46" y="19"/>
                    </a:lnTo>
                    <a:lnTo>
                      <a:pt x="49" y="20"/>
                    </a:lnTo>
                    <a:lnTo>
                      <a:pt x="50" y="21"/>
                    </a:lnTo>
                    <a:lnTo>
                      <a:pt x="52" y="21"/>
                    </a:lnTo>
                    <a:lnTo>
                      <a:pt x="51" y="20"/>
                    </a:lnTo>
                    <a:lnTo>
                      <a:pt x="51" y="17"/>
                    </a:lnTo>
                    <a:lnTo>
                      <a:pt x="52" y="16"/>
                    </a:lnTo>
                    <a:lnTo>
                      <a:pt x="53" y="13"/>
                    </a:lnTo>
                    <a:lnTo>
                      <a:pt x="56" y="9"/>
                    </a:lnTo>
                    <a:lnTo>
                      <a:pt x="56" y="4"/>
                    </a:lnTo>
                    <a:lnTo>
                      <a:pt x="57" y="2"/>
                    </a:lnTo>
                    <a:lnTo>
                      <a:pt x="63" y="2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2" y="2"/>
                    </a:lnTo>
                    <a:lnTo>
                      <a:pt x="74" y="3"/>
                    </a:lnTo>
                    <a:lnTo>
                      <a:pt x="75" y="2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6"/>
                    </a:lnTo>
                    <a:lnTo>
                      <a:pt x="76" y="8"/>
                    </a:lnTo>
                    <a:lnTo>
                      <a:pt x="75" y="10"/>
                    </a:lnTo>
                    <a:lnTo>
                      <a:pt x="75" y="13"/>
                    </a:lnTo>
                    <a:lnTo>
                      <a:pt x="73" y="15"/>
                    </a:lnTo>
                    <a:lnTo>
                      <a:pt x="73" y="17"/>
                    </a:lnTo>
                    <a:lnTo>
                      <a:pt x="72" y="19"/>
                    </a:lnTo>
                    <a:lnTo>
                      <a:pt x="72" y="23"/>
                    </a:lnTo>
                    <a:lnTo>
                      <a:pt x="70" y="25"/>
                    </a:lnTo>
                    <a:lnTo>
                      <a:pt x="70" y="27"/>
                    </a:lnTo>
                    <a:lnTo>
                      <a:pt x="69" y="30"/>
                    </a:lnTo>
                    <a:lnTo>
                      <a:pt x="70" y="31"/>
                    </a:lnTo>
                    <a:lnTo>
                      <a:pt x="70" y="34"/>
                    </a:lnTo>
                    <a:lnTo>
                      <a:pt x="69" y="37"/>
                    </a:lnTo>
                    <a:lnTo>
                      <a:pt x="69" y="38"/>
                    </a:lnTo>
                    <a:lnTo>
                      <a:pt x="68" y="41"/>
                    </a:lnTo>
                    <a:lnTo>
                      <a:pt x="68" y="45"/>
                    </a:lnTo>
                    <a:lnTo>
                      <a:pt x="67" y="48"/>
                    </a:lnTo>
                    <a:lnTo>
                      <a:pt x="62" y="50"/>
                    </a:lnTo>
                    <a:lnTo>
                      <a:pt x="58" y="54"/>
                    </a:lnTo>
                    <a:lnTo>
                      <a:pt x="56" y="58"/>
                    </a:lnTo>
                    <a:lnTo>
                      <a:pt x="56" y="59"/>
                    </a:lnTo>
                    <a:lnTo>
                      <a:pt x="53" y="61"/>
                    </a:lnTo>
                    <a:lnTo>
                      <a:pt x="52" y="64"/>
                    </a:lnTo>
                    <a:lnTo>
                      <a:pt x="52" y="76"/>
                    </a:lnTo>
                    <a:lnTo>
                      <a:pt x="51" y="77"/>
                    </a:lnTo>
                    <a:lnTo>
                      <a:pt x="50" y="80"/>
                    </a:lnTo>
                    <a:lnTo>
                      <a:pt x="49" y="81"/>
                    </a:lnTo>
                    <a:lnTo>
                      <a:pt x="46" y="82"/>
                    </a:lnTo>
                    <a:lnTo>
                      <a:pt x="44" y="84"/>
                    </a:lnTo>
                    <a:lnTo>
                      <a:pt x="41" y="86"/>
                    </a:lnTo>
                    <a:lnTo>
                      <a:pt x="40" y="87"/>
                    </a:lnTo>
                    <a:lnTo>
                      <a:pt x="39" y="89"/>
                    </a:lnTo>
                    <a:lnTo>
                      <a:pt x="38" y="90"/>
                    </a:lnTo>
                    <a:lnTo>
                      <a:pt x="35" y="90"/>
                    </a:lnTo>
                    <a:lnTo>
                      <a:pt x="34" y="89"/>
                    </a:lnTo>
                    <a:lnTo>
                      <a:pt x="33" y="87"/>
                    </a:lnTo>
                    <a:lnTo>
                      <a:pt x="34" y="86"/>
                    </a:lnTo>
                    <a:lnTo>
                      <a:pt x="32" y="84"/>
                    </a:lnTo>
                    <a:lnTo>
                      <a:pt x="29" y="87"/>
                    </a:lnTo>
                    <a:lnTo>
                      <a:pt x="28" y="86"/>
                    </a:lnTo>
                    <a:lnTo>
                      <a:pt x="27" y="88"/>
                    </a:lnTo>
                    <a:lnTo>
                      <a:pt x="24" y="90"/>
                    </a:lnTo>
                    <a:lnTo>
                      <a:pt x="22" y="89"/>
                    </a:lnTo>
                    <a:lnTo>
                      <a:pt x="21" y="88"/>
                    </a:lnTo>
                    <a:lnTo>
                      <a:pt x="20" y="88"/>
                    </a:lnTo>
                    <a:lnTo>
                      <a:pt x="18" y="86"/>
                    </a:lnTo>
                    <a:lnTo>
                      <a:pt x="16" y="86"/>
                    </a:lnTo>
                    <a:lnTo>
                      <a:pt x="12" y="89"/>
                    </a:lnTo>
                    <a:lnTo>
                      <a:pt x="10" y="90"/>
                    </a:lnTo>
                    <a:lnTo>
                      <a:pt x="9" y="92"/>
                    </a:lnTo>
                    <a:lnTo>
                      <a:pt x="8" y="90"/>
                    </a:lnTo>
                    <a:lnTo>
                      <a:pt x="6" y="88"/>
                    </a:lnTo>
                    <a:lnTo>
                      <a:pt x="6" y="87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1" y="77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8" y="78"/>
                    </a:lnTo>
                    <a:lnTo>
                      <a:pt x="8" y="76"/>
                    </a:lnTo>
                    <a:lnTo>
                      <a:pt x="9" y="75"/>
                    </a:lnTo>
                    <a:lnTo>
                      <a:pt x="9" y="70"/>
                    </a:lnTo>
                    <a:lnTo>
                      <a:pt x="6" y="70"/>
                    </a:lnTo>
                    <a:lnTo>
                      <a:pt x="5" y="69"/>
                    </a:lnTo>
                    <a:lnTo>
                      <a:pt x="5" y="67"/>
                    </a:lnTo>
                    <a:lnTo>
                      <a:pt x="6" y="65"/>
                    </a:lnTo>
                    <a:lnTo>
                      <a:pt x="8" y="64"/>
                    </a:lnTo>
                    <a:lnTo>
                      <a:pt x="10" y="65"/>
                    </a:lnTo>
                    <a:lnTo>
                      <a:pt x="11" y="65"/>
                    </a:lnTo>
                    <a:lnTo>
                      <a:pt x="14" y="62"/>
                    </a:lnTo>
                    <a:lnTo>
                      <a:pt x="14" y="59"/>
                    </a:lnTo>
                    <a:lnTo>
                      <a:pt x="16" y="59"/>
                    </a:lnTo>
                    <a:lnTo>
                      <a:pt x="20" y="62"/>
                    </a:lnTo>
                    <a:lnTo>
                      <a:pt x="20" y="64"/>
                    </a:lnTo>
                    <a:lnTo>
                      <a:pt x="22" y="64"/>
                    </a:lnTo>
                    <a:lnTo>
                      <a:pt x="23" y="65"/>
                    </a:lnTo>
                    <a:lnTo>
                      <a:pt x="27" y="62"/>
                    </a:lnTo>
                    <a:lnTo>
                      <a:pt x="28" y="62"/>
                    </a:lnTo>
                    <a:lnTo>
                      <a:pt x="28" y="65"/>
                    </a:lnTo>
                    <a:lnTo>
                      <a:pt x="31" y="65"/>
                    </a:lnTo>
                    <a:lnTo>
                      <a:pt x="32" y="64"/>
                    </a:lnTo>
                    <a:lnTo>
                      <a:pt x="32" y="61"/>
                    </a:lnTo>
                    <a:lnTo>
                      <a:pt x="33" y="60"/>
                    </a:lnTo>
                    <a:lnTo>
                      <a:pt x="34" y="58"/>
                    </a:lnTo>
                    <a:lnTo>
                      <a:pt x="34" y="5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4" name="Freeform 2026"/>
              <p:cNvSpPr>
                <a:spLocks/>
              </p:cNvSpPr>
              <p:nvPr/>
            </p:nvSpPr>
            <p:spPr bwMode="auto">
              <a:xfrm>
                <a:off x="3025" y="2152"/>
                <a:ext cx="111" cy="178"/>
              </a:xfrm>
              <a:custGeom>
                <a:avLst/>
                <a:gdLst>
                  <a:gd name="T0" fmla="*/ 59 w 111"/>
                  <a:gd name="T1" fmla="*/ 44 h 178"/>
                  <a:gd name="T2" fmla="*/ 52 w 111"/>
                  <a:gd name="T3" fmla="*/ 35 h 178"/>
                  <a:gd name="T4" fmla="*/ 44 w 111"/>
                  <a:gd name="T5" fmla="*/ 25 h 178"/>
                  <a:gd name="T6" fmla="*/ 58 w 111"/>
                  <a:gd name="T7" fmla="*/ 10 h 178"/>
                  <a:gd name="T8" fmla="*/ 65 w 111"/>
                  <a:gd name="T9" fmla="*/ 12 h 178"/>
                  <a:gd name="T10" fmla="*/ 72 w 111"/>
                  <a:gd name="T11" fmla="*/ 12 h 178"/>
                  <a:gd name="T12" fmla="*/ 84 w 111"/>
                  <a:gd name="T13" fmla="*/ 9 h 178"/>
                  <a:gd name="T14" fmla="*/ 94 w 111"/>
                  <a:gd name="T15" fmla="*/ 7 h 178"/>
                  <a:gd name="T16" fmla="*/ 105 w 111"/>
                  <a:gd name="T17" fmla="*/ 0 h 178"/>
                  <a:gd name="T18" fmla="*/ 106 w 111"/>
                  <a:gd name="T19" fmla="*/ 9 h 178"/>
                  <a:gd name="T20" fmla="*/ 106 w 111"/>
                  <a:gd name="T21" fmla="*/ 22 h 178"/>
                  <a:gd name="T22" fmla="*/ 107 w 111"/>
                  <a:gd name="T23" fmla="*/ 27 h 178"/>
                  <a:gd name="T24" fmla="*/ 109 w 111"/>
                  <a:gd name="T25" fmla="*/ 35 h 178"/>
                  <a:gd name="T26" fmla="*/ 109 w 111"/>
                  <a:gd name="T27" fmla="*/ 42 h 178"/>
                  <a:gd name="T28" fmla="*/ 109 w 111"/>
                  <a:gd name="T29" fmla="*/ 46 h 178"/>
                  <a:gd name="T30" fmla="*/ 109 w 111"/>
                  <a:gd name="T31" fmla="*/ 53 h 178"/>
                  <a:gd name="T32" fmla="*/ 102 w 111"/>
                  <a:gd name="T33" fmla="*/ 59 h 178"/>
                  <a:gd name="T34" fmla="*/ 99 w 111"/>
                  <a:gd name="T35" fmla="*/ 65 h 178"/>
                  <a:gd name="T36" fmla="*/ 88 w 111"/>
                  <a:gd name="T37" fmla="*/ 71 h 178"/>
                  <a:gd name="T38" fmla="*/ 81 w 111"/>
                  <a:gd name="T39" fmla="*/ 73 h 178"/>
                  <a:gd name="T40" fmla="*/ 71 w 111"/>
                  <a:gd name="T41" fmla="*/ 81 h 178"/>
                  <a:gd name="T42" fmla="*/ 64 w 111"/>
                  <a:gd name="T43" fmla="*/ 89 h 178"/>
                  <a:gd name="T44" fmla="*/ 55 w 111"/>
                  <a:gd name="T45" fmla="*/ 94 h 178"/>
                  <a:gd name="T46" fmla="*/ 49 w 111"/>
                  <a:gd name="T47" fmla="*/ 100 h 178"/>
                  <a:gd name="T48" fmla="*/ 46 w 111"/>
                  <a:gd name="T49" fmla="*/ 109 h 178"/>
                  <a:gd name="T50" fmla="*/ 50 w 111"/>
                  <a:gd name="T51" fmla="*/ 116 h 178"/>
                  <a:gd name="T52" fmla="*/ 55 w 111"/>
                  <a:gd name="T53" fmla="*/ 139 h 178"/>
                  <a:gd name="T54" fmla="*/ 55 w 111"/>
                  <a:gd name="T55" fmla="*/ 144 h 178"/>
                  <a:gd name="T56" fmla="*/ 52 w 111"/>
                  <a:gd name="T57" fmla="*/ 151 h 178"/>
                  <a:gd name="T58" fmla="*/ 36 w 111"/>
                  <a:gd name="T59" fmla="*/ 158 h 178"/>
                  <a:gd name="T60" fmla="*/ 25 w 111"/>
                  <a:gd name="T61" fmla="*/ 168 h 178"/>
                  <a:gd name="T62" fmla="*/ 27 w 111"/>
                  <a:gd name="T63" fmla="*/ 178 h 178"/>
                  <a:gd name="T64" fmla="*/ 19 w 111"/>
                  <a:gd name="T65" fmla="*/ 171 h 178"/>
                  <a:gd name="T66" fmla="*/ 19 w 111"/>
                  <a:gd name="T67" fmla="*/ 157 h 178"/>
                  <a:gd name="T68" fmla="*/ 15 w 111"/>
                  <a:gd name="T69" fmla="*/ 141 h 178"/>
                  <a:gd name="T70" fmla="*/ 13 w 111"/>
                  <a:gd name="T71" fmla="*/ 134 h 178"/>
                  <a:gd name="T72" fmla="*/ 23 w 111"/>
                  <a:gd name="T73" fmla="*/ 115 h 178"/>
                  <a:gd name="T74" fmla="*/ 27 w 111"/>
                  <a:gd name="T75" fmla="*/ 105 h 178"/>
                  <a:gd name="T76" fmla="*/ 26 w 111"/>
                  <a:gd name="T77" fmla="*/ 96 h 178"/>
                  <a:gd name="T78" fmla="*/ 26 w 111"/>
                  <a:gd name="T79" fmla="*/ 89 h 178"/>
                  <a:gd name="T80" fmla="*/ 29 w 111"/>
                  <a:gd name="T81" fmla="*/ 67 h 178"/>
                  <a:gd name="T82" fmla="*/ 14 w 111"/>
                  <a:gd name="T83" fmla="*/ 61 h 178"/>
                  <a:gd name="T84" fmla="*/ 2 w 111"/>
                  <a:gd name="T85" fmla="*/ 57 h 178"/>
                  <a:gd name="T86" fmla="*/ 0 w 111"/>
                  <a:gd name="T87" fmla="*/ 50 h 178"/>
                  <a:gd name="T88" fmla="*/ 6 w 111"/>
                  <a:gd name="T89" fmla="*/ 45 h 178"/>
                  <a:gd name="T90" fmla="*/ 17 w 111"/>
                  <a:gd name="T91" fmla="*/ 43 h 178"/>
                  <a:gd name="T92" fmla="*/ 29 w 111"/>
                  <a:gd name="T93" fmla="*/ 38 h 178"/>
                  <a:gd name="T94" fmla="*/ 40 w 111"/>
                  <a:gd name="T95" fmla="*/ 43 h 178"/>
                  <a:gd name="T96" fmla="*/ 44 w 111"/>
                  <a:gd name="T97" fmla="*/ 45 h 178"/>
                  <a:gd name="T98" fmla="*/ 43 w 111"/>
                  <a:gd name="T99" fmla="*/ 56 h 178"/>
                  <a:gd name="T100" fmla="*/ 46 w 111"/>
                  <a:gd name="T101" fmla="*/ 62 h 178"/>
                  <a:gd name="T102" fmla="*/ 53 w 111"/>
                  <a:gd name="T103" fmla="*/ 67 h 178"/>
                  <a:gd name="T104" fmla="*/ 55 w 111"/>
                  <a:gd name="T105" fmla="*/ 6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1" h="178">
                    <a:moveTo>
                      <a:pt x="58" y="51"/>
                    </a:moveTo>
                    <a:lnTo>
                      <a:pt x="58" y="50"/>
                    </a:lnTo>
                    <a:lnTo>
                      <a:pt x="59" y="48"/>
                    </a:lnTo>
                    <a:lnTo>
                      <a:pt x="59" y="44"/>
                    </a:lnTo>
                    <a:lnTo>
                      <a:pt x="58" y="44"/>
                    </a:lnTo>
                    <a:lnTo>
                      <a:pt x="55" y="40"/>
                    </a:lnTo>
                    <a:lnTo>
                      <a:pt x="53" y="38"/>
                    </a:lnTo>
                    <a:lnTo>
                      <a:pt x="52" y="35"/>
                    </a:lnTo>
                    <a:lnTo>
                      <a:pt x="48" y="32"/>
                    </a:lnTo>
                    <a:lnTo>
                      <a:pt x="46" y="31"/>
                    </a:lnTo>
                    <a:lnTo>
                      <a:pt x="46" y="29"/>
                    </a:lnTo>
                    <a:lnTo>
                      <a:pt x="44" y="25"/>
                    </a:lnTo>
                    <a:lnTo>
                      <a:pt x="44" y="15"/>
                    </a:lnTo>
                    <a:lnTo>
                      <a:pt x="46" y="11"/>
                    </a:lnTo>
                    <a:lnTo>
                      <a:pt x="57" y="11"/>
                    </a:lnTo>
                    <a:lnTo>
                      <a:pt x="58" y="10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3" y="12"/>
                    </a:lnTo>
                    <a:lnTo>
                      <a:pt x="65" y="12"/>
                    </a:lnTo>
                    <a:lnTo>
                      <a:pt x="67" y="14"/>
                    </a:lnTo>
                    <a:lnTo>
                      <a:pt x="69" y="11"/>
                    </a:lnTo>
                    <a:lnTo>
                      <a:pt x="70" y="11"/>
                    </a:lnTo>
                    <a:lnTo>
                      <a:pt x="72" y="12"/>
                    </a:lnTo>
                    <a:lnTo>
                      <a:pt x="76" y="12"/>
                    </a:lnTo>
                    <a:lnTo>
                      <a:pt x="78" y="11"/>
                    </a:lnTo>
                    <a:lnTo>
                      <a:pt x="82" y="7"/>
                    </a:lnTo>
                    <a:lnTo>
                      <a:pt x="84" y="9"/>
                    </a:lnTo>
                    <a:lnTo>
                      <a:pt x="86" y="10"/>
                    </a:lnTo>
                    <a:lnTo>
                      <a:pt x="88" y="9"/>
                    </a:lnTo>
                    <a:lnTo>
                      <a:pt x="89" y="7"/>
                    </a:lnTo>
                    <a:lnTo>
                      <a:pt x="94" y="7"/>
                    </a:lnTo>
                    <a:lnTo>
                      <a:pt x="95" y="6"/>
                    </a:lnTo>
                    <a:lnTo>
                      <a:pt x="100" y="4"/>
                    </a:lnTo>
                    <a:lnTo>
                      <a:pt x="101" y="4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7" y="1"/>
                    </a:lnTo>
                    <a:lnTo>
                      <a:pt x="107" y="6"/>
                    </a:lnTo>
                    <a:lnTo>
                      <a:pt x="106" y="9"/>
                    </a:lnTo>
                    <a:lnTo>
                      <a:pt x="106" y="12"/>
                    </a:lnTo>
                    <a:lnTo>
                      <a:pt x="107" y="15"/>
                    </a:lnTo>
                    <a:lnTo>
                      <a:pt x="107" y="20"/>
                    </a:lnTo>
                    <a:lnTo>
                      <a:pt x="106" y="22"/>
                    </a:lnTo>
                    <a:lnTo>
                      <a:pt x="109" y="22"/>
                    </a:lnTo>
                    <a:lnTo>
                      <a:pt x="107" y="25"/>
                    </a:lnTo>
                    <a:lnTo>
                      <a:pt x="106" y="26"/>
                    </a:lnTo>
                    <a:lnTo>
                      <a:pt x="107" y="27"/>
                    </a:lnTo>
                    <a:lnTo>
                      <a:pt x="107" y="31"/>
                    </a:lnTo>
                    <a:lnTo>
                      <a:pt x="106" y="32"/>
                    </a:lnTo>
                    <a:lnTo>
                      <a:pt x="107" y="34"/>
                    </a:lnTo>
                    <a:lnTo>
                      <a:pt x="109" y="35"/>
                    </a:lnTo>
                    <a:lnTo>
                      <a:pt x="109" y="38"/>
                    </a:lnTo>
                    <a:lnTo>
                      <a:pt x="107" y="39"/>
                    </a:lnTo>
                    <a:lnTo>
                      <a:pt x="110" y="40"/>
                    </a:lnTo>
                    <a:lnTo>
                      <a:pt x="109" y="42"/>
                    </a:lnTo>
                    <a:lnTo>
                      <a:pt x="111" y="42"/>
                    </a:lnTo>
                    <a:lnTo>
                      <a:pt x="110" y="44"/>
                    </a:lnTo>
                    <a:lnTo>
                      <a:pt x="111" y="46"/>
                    </a:lnTo>
                    <a:lnTo>
                      <a:pt x="109" y="46"/>
                    </a:lnTo>
                    <a:lnTo>
                      <a:pt x="110" y="49"/>
                    </a:lnTo>
                    <a:lnTo>
                      <a:pt x="107" y="49"/>
                    </a:lnTo>
                    <a:lnTo>
                      <a:pt x="109" y="50"/>
                    </a:lnTo>
                    <a:lnTo>
                      <a:pt x="109" y="53"/>
                    </a:lnTo>
                    <a:lnTo>
                      <a:pt x="107" y="54"/>
                    </a:lnTo>
                    <a:lnTo>
                      <a:pt x="106" y="56"/>
                    </a:lnTo>
                    <a:lnTo>
                      <a:pt x="104" y="57"/>
                    </a:lnTo>
                    <a:lnTo>
                      <a:pt x="102" y="59"/>
                    </a:lnTo>
                    <a:lnTo>
                      <a:pt x="102" y="61"/>
                    </a:lnTo>
                    <a:lnTo>
                      <a:pt x="100" y="61"/>
                    </a:lnTo>
                    <a:lnTo>
                      <a:pt x="100" y="63"/>
                    </a:lnTo>
                    <a:lnTo>
                      <a:pt x="99" y="65"/>
                    </a:lnTo>
                    <a:lnTo>
                      <a:pt x="94" y="67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88" y="71"/>
                    </a:lnTo>
                    <a:lnTo>
                      <a:pt x="87" y="71"/>
                    </a:lnTo>
                    <a:lnTo>
                      <a:pt x="83" y="72"/>
                    </a:lnTo>
                    <a:lnTo>
                      <a:pt x="82" y="72"/>
                    </a:lnTo>
                    <a:lnTo>
                      <a:pt x="81" y="73"/>
                    </a:lnTo>
                    <a:lnTo>
                      <a:pt x="76" y="76"/>
                    </a:lnTo>
                    <a:lnTo>
                      <a:pt x="75" y="77"/>
                    </a:lnTo>
                    <a:lnTo>
                      <a:pt x="72" y="78"/>
                    </a:lnTo>
                    <a:lnTo>
                      <a:pt x="71" y="81"/>
                    </a:lnTo>
                    <a:lnTo>
                      <a:pt x="67" y="84"/>
                    </a:lnTo>
                    <a:lnTo>
                      <a:pt x="65" y="85"/>
                    </a:lnTo>
                    <a:lnTo>
                      <a:pt x="65" y="88"/>
                    </a:lnTo>
                    <a:lnTo>
                      <a:pt x="64" y="89"/>
                    </a:lnTo>
                    <a:lnTo>
                      <a:pt x="61" y="90"/>
                    </a:lnTo>
                    <a:lnTo>
                      <a:pt x="60" y="90"/>
                    </a:lnTo>
                    <a:lnTo>
                      <a:pt x="58" y="92"/>
                    </a:lnTo>
                    <a:lnTo>
                      <a:pt x="55" y="94"/>
                    </a:lnTo>
                    <a:lnTo>
                      <a:pt x="54" y="96"/>
                    </a:lnTo>
                    <a:lnTo>
                      <a:pt x="53" y="98"/>
                    </a:lnTo>
                    <a:lnTo>
                      <a:pt x="50" y="99"/>
                    </a:lnTo>
                    <a:lnTo>
                      <a:pt x="49" y="100"/>
                    </a:lnTo>
                    <a:lnTo>
                      <a:pt x="47" y="99"/>
                    </a:lnTo>
                    <a:lnTo>
                      <a:pt x="47" y="105"/>
                    </a:lnTo>
                    <a:lnTo>
                      <a:pt x="46" y="107"/>
                    </a:lnTo>
                    <a:lnTo>
                      <a:pt x="46" y="109"/>
                    </a:lnTo>
                    <a:lnTo>
                      <a:pt x="48" y="110"/>
                    </a:lnTo>
                    <a:lnTo>
                      <a:pt x="49" y="110"/>
                    </a:lnTo>
                    <a:lnTo>
                      <a:pt x="50" y="112"/>
                    </a:lnTo>
                    <a:lnTo>
                      <a:pt x="50" y="116"/>
                    </a:lnTo>
                    <a:lnTo>
                      <a:pt x="53" y="121"/>
                    </a:lnTo>
                    <a:lnTo>
                      <a:pt x="53" y="126"/>
                    </a:lnTo>
                    <a:lnTo>
                      <a:pt x="55" y="127"/>
                    </a:lnTo>
                    <a:lnTo>
                      <a:pt x="55" y="139"/>
                    </a:lnTo>
                    <a:lnTo>
                      <a:pt x="54" y="140"/>
                    </a:lnTo>
                    <a:lnTo>
                      <a:pt x="54" y="143"/>
                    </a:lnTo>
                    <a:lnTo>
                      <a:pt x="53" y="145"/>
                    </a:lnTo>
                    <a:lnTo>
                      <a:pt x="55" y="144"/>
                    </a:lnTo>
                    <a:lnTo>
                      <a:pt x="55" y="146"/>
                    </a:lnTo>
                    <a:lnTo>
                      <a:pt x="54" y="148"/>
                    </a:lnTo>
                    <a:lnTo>
                      <a:pt x="54" y="150"/>
                    </a:lnTo>
                    <a:lnTo>
                      <a:pt x="52" y="151"/>
                    </a:lnTo>
                    <a:lnTo>
                      <a:pt x="49" y="154"/>
                    </a:lnTo>
                    <a:lnTo>
                      <a:pt x="42" y="157"/>
                    </a:lnTo>
                    <a:lnTo>
                      <a:pt x="38" y="158"/>
                    </a:lnTo>
                    <a:lnTo>
                      <a:pt x="36" y="158"/>
                    </a:lnTo>
                    <a:lnTo>
                      <a:pt x="35" y="160"/>
                    </a:lnTo>
                    <a:lnTo>
                      <a:pt x="30" y="162"/>
                    </a:lnTo>
                    <a:lnTo>
                      <a:pt x="26" y="166"/>
                    </a:lnTo>
                    <a:lnTo>
                      <a:pt x="25" y="168"/>
                    </a:lnTo>
                    <a:lnTo>
                      <a:pt x="25" y="171"/>
                    </a:lnTo>
                    <a:lnTo>
                      <a:pt x="27" y="172"/>
                    </a:lnTo>
                    <a:lnTo>
                      <a:pt x="27" y="169"/>
                    </a:lnTo>
                    <a:lnTo>
                      <a:pt x="27" y="178"/>
                    </a:lnTo>
                    <a:lnTo>
                      <a:pt x="20" y="178"/>
                    </a:lnTo>
                    <a:lnTo>
                      <a:pt x="20" y="174"/>
                    </a:lnTo>
                    <a:lnTo>
                      <a:pt x="19" y="173"/>
                    </a:lnTo>
                    <a:lnTo>
                      <a:pt x="19" y="171"/>
                    </a:lnTo>
                    <a:lnTo>
                      <a:pt x="18" y="168"/>
                    </a:lnTo>
                    <a:lnTo>
                      <a:pt x="18" y="163"/>
                    </a:lnTo>
                    <a:lnTo>
                      <a:pt x="19" y="161"/>
                    </a:lnTo>
                    <a:lnTo>
                      <a:pt x="19" y="157"/>
                    </a:lnTo>
                    <a:lnTo>
                      <a:pt x="18" y="154"/>
                    </a:lnTo>
                    <a:lnTo>
                      <a:pt x="18" y="146"/>
                    </a:lnTo>
                    <a:lnTo>
                      <a:pt x="15" y="145"/>
                    </a:lnTo>
                    <a:lnTo>
                      <a:pt x="15" y="141"/>
                    </a:lnTo>
                    <a:lnTo>
                      <a:pt x="14" y="140"/>
                    </a:lnTo>
                    <a:lnTo>
                      <a:pt x="14" y="138"/>
                    </a:lnTo>
                    <a:lnTo>
                      <a:pt x="13" y="135"/>
                    </a:lnTo>
                    <a:lnTo>
                      <a:pt x="13" y="134"/>
                    </a:lnTo>
                    <a:lnTo>
                      <a:pt x="11" y="129"/>
                    </a:lnTo>
                    <a:lnTo>
                      <a:pt x="23" y="117"/>
                    </a:lnTo>
                    <a:lnTo>
                      <a:pt x="24" y="117"/>
                    </a:lnTo>
                    <a:lnTo>
                      <a:pt x="23" y="115"/>
                    </a:lnTo>
                    <a:lnTo>
                      <a:pt x="24" y="113"/>
                    </a:lnTo>
                    <a:lnTo>
                      <a:pt x="24" y="109"/>
                    </a:lnTo>
                    <a:lnTo>
                      <a:pt x="26" y="107"/>
                    </a:lnTo>
                    <a:lnTo>
                      <a:pt x="27" y="105"/>
                    </a:lnTo>
                    <a:lnTo>
                      <a:pt x="27" y="104"/>
                    </a:lnTo>
                    <a:lnTo>
                      <a:pt x="29" y="101"/>
                    </a:lnTo>
                    <a:lnTo>
                      <a:pt x="29" y="99"/>
                    </a:lnTo>
                    <a:lnTo>
                      <a:pt x="26" y="96"/>
                    </a:lnTo>
                    <a:lnTo>
                      <a:pt x="27" y="94"/>
                    </a:lnTo>
                    <a:lnTo>
                      <a:pt x="27" y="92"/>
                    </a:lnTo>
                    <a:lnTo>
                      <a:pt x="26" y="92"/>
                    </a:lnTo>
                    <a:lnTo>
                      <a:pt x="26" y="89"/>
                    </a:lnTo>
                    <a:lnTo>
                      <a:pt x="29" y="88"/>
                    </a:lnTo>
                    <a:lnTo>
                      <a:pt x="29" y="72"/>
                    </a:lnTo>
                    <a:lnTo>
                      <a:pt x="27" y="68"/>
                    </a:lnTo>
                    <a:lnTo>
                      <a:pt x="29" y="67"/>
                    </a:lnTo>
                    <a:lnTo>
                      <a:pt x="21" y="63"/>
                    </a:lnTo>
                    <a:lnTo>
                      <a:pt x="18" y="63"/>
                    </a:lnTo>
                    <a:lnTo>
                      <a:pt x="17" y="61"/>
                    </a:lnTo>
                    <a:lnTo>
                      <a:pt x="14" y="61"/>
                    </a:lnTo>
                    <a:lnTo>
                      <a:pt x="12" y="60"/>
                    </a:lnTo>
                    <a:lnTo>
                      <a:pt x="11" y="59"/>
                    </a:lnTo>
                    <a:lnTo>
                      <a:pt x="7" y="59"/>
                    </a:lnTo>
                    <a:lnTo>
                      <a:pt x="2" y="57"/>
                    </a:lnTo>
                    <a:lnTo>
                      <a:pt x="2" y="55"/>
                    </a:lnTo>
                    <a:lnTo>
                      <a:pt x="1" y="54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4" y="46"/>
                    </a:lnTo>
                    <a:lnTo>
                      <a:pt x="6" y="45"/>
                    </a:lnTo>
                    <a:lnTo>
                      <a:pt x="8" y="45"/>
                    </a:lnTo>
                    <a:lnTo>
                      <a:pt x="12" y="44"/>
                    </a:lnTo>
                    <a:lnTo>
                      <a:pt x="13" y="44"/>
                    </a:lnTo>
                    <a:lnTo>
                      <a:pt x="17" y="43"/>
                    </a:lnTo>
                    <a:lnTo>
                      <a:pt x="19" y="42"/>
                    </a:lnTo>
                    <a:lnTo>
                      <a:pt x="23" y="40"/>
                    </a:lnTo>
                    <a:lnTo>
                      <a:pt x="25" y="39"/>
                    </a:lnTo>
                    <a:lnTo>
                      <a:pt x="29" y="38"/>
                    </a:lnTo>
                    <a:lnTo>
                      <a:pt x="31" y="37"/>
                    </a:lnTo>
                    <a:lnTo>
                      <a:pt x="34" y="42"/>
                    </a:lnTo>
                    <a:lnTo>
                      <a:pt x="35" y="43"/>
                    </a:lnTo>
                    <a:lnTo>
                      <a:pt x="40" y="43"/>
                    </a:lnTo>
                    <a:lnTo>
                      <a:pt x="42" y="42"/>
                    </a:lnTo>
                    <a:lnTo>
                      <a:pt x="43" y="42"/>
                    </a:lnTo>
                    <a:lnTo>
                      <a:pt x="44" y="43"/>
                    </a:lnTo>
                    <a:lnTo>
                      <a:pt x="44" y="45"/>
                    </a:lnTo>
                    <a:lnTo>
                      <a:pt x="46" y="48"/>
                    </a:lnTo>
                    <a:lnTo>
                      <a:pt x="46" y="50"/>
                    </a:lnTo>
                    <a:lnTo>
                      <a:pt x="43" y="55"/>
                    </a:lnTo>
                    <a:lnTo>
                      <a:pt x="43" y="56"/>
                    </a:lnTo>
                    <a:lnTo>
                      <a:pt x="42" y="57"/>
                    </a:lnTo>
                    <a:lnTo>
                      <a:pt x="43" y="59"/>
                    </a:lnTo>
                    <a:lnTo>
                      <a:pt x="43" y="61"/>
                    </a:lnTo>
                    <a:lnTo>
                      <a:pt x="46" y="62"/>
                    </a:lnTo>
                    <a:lnTo>
                      <a:pt x="52" y="68"/>
                    </a:lnTo>
                    <a:lnTo>
                      <a:pt x="50" y="71"/>
                    </a:lnTo>
                    <a:lnTo>
                      <a:pt x="53" y="71"/>
                    </a:lnTo>
                    <a:lnTo>
                      <a:pt x="53" y="67"/>
                    </a:lnTo>
                    <a:lnTo>
                      <a:pt x="52" y="65"/>
                    </a:lnTo>
                    <a:lnTo>
                      <a:pt x="53" y="63"/>
                    </a:lnTo>
                    <a:lnTo>
                      <a:pt x="53" y="61"/>
                    </a:lnTo>
                    <a:lnTo>
                      <a:pt x="55" y="60"/>
                    </a:lnTo>
                    <a:lnTo>
                      <a:pt x="58" y="60"/>
                    </a:lnTo>
                    <a:lnTo>
                      <a:pt x="59" y="53"/>
                    </a:lnTo>
                    <a:lnTo>
                      <a:pt x="58" y="5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5" name="Freeform 2027"/>
              <p:cNvSpPr>
                <a:spLocks/>
              </p:cNvSpPr>
              <p:nvPr/>
            </p:nvSpPr>
            <p:spPr bwMode="auto">
              <a:xfrm>
                <a:off x="3179" y="2175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3 h 3"/>
                  <a:gd name="T4" fmla="*/ 0 w 3"/>
                  <a:gd name="T5" fmla="*/ 0 h 3"/>
                  <a:gd name="T6" fmla="*/ 3 w 3"/>
                  <a:gd name="T7" fmla="*/ 0 h 3"/>
                  <a:gd name="T8" fmla="*/ 3 w 3"/>
                  <a:gd name="T9" fmla="*/ 2 h 3"/>
                  <a:gd name="T10" fmla="*/ 2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6" name="Freeform 2028"/>
              <p:cNvSpPr>
                <a:spLocks/>
              </p:cNvSpPr>
              <p:nvPr/>
            </p:nvSpPr>
            <p:spPr bwMode="auto">
              <a:xfrm>
                <a:off x="1897" y="1751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7" name="Freeform 2029"/>
              <p:cNvSpPr>
                <a:spLocks/>
              </p:cNvSpPr>
              <p:nvPr/>
            </p:nvSpPr>
            <p:spPr bwMode="auto">
              <a:xfrm>
                <a:off x="1897" y="1781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1 h 3"/>
                  <a:gd name="T8" fmla="*/ 1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8" name="Freeform 2030"/>
              <p:cNvSpPr>
                <a:spLocks/>
              </p:cNvSpPr>
              <p:nvPr/>
            </p:nvSpPr>
            <p:spPr bwMode="auto">
              <a:xfrm>
                <a:off x="1897" y="1782"/>
                <a:ext cx="4" cy="5"/>
              </a:xfrm>
              <a:custGeom>
                <a:avLst/>
                <a:gdLst>
                  <a:gd name="T0" fmla="*/ 1 w 4"/>
                  <a:gd name="T1" fmla="*/ 5 h 5"/>
                  <a:gd name="T2" fmla="*/ 0 w 4"/>
                  <a:gd name="T3" fmla="*/ 4 h 5"/>
                  <a:gd name="T4" fmla="*/ 1 w 4"/>
                  <a:gd name="T5" fmla="*/ 1 h 5"/>
                  <a:gd name="T6" fmla="*/ 3 w 4"/>
                  <a:gd name="T7" fmla="*/ 0 h 5"/>
                  <a:gd name="T8" fmla="*/ 4 w 4"/>
                  <a:gd name="T9" fmla="*/ 2 h 5"/>
                  <a:gd name="T10" fmla="*/ 4 w 4"/>
                  <a:gd name="T11" fmla="*/ 4 h 5"/>
                  <a:gd name="T12" fmla="*/ 1 w 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1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9" name="Freeform 2031"/>
              <p:cNvSpPr>
                <a:spLocks/>
              </p:cNvSpPr>
              <p:nvPr/>
            </p:nvSpPr>
            <p:spPr bwMode="auto">
              <a:xfrm>
                <a:off x="1898" y="178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60" name="Freeform 2032"/>
              <p:cNvSpPr>
                <a:spLocks/>
              </p:cNvSpPr>
              <p:nvPr/>
            </p:nvSpPr>
            <p:spPr bwMode="auto">
              <a:xfrm>
                <a:off x="1913" y="1773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1 w 2"/>
                  <a:gd name="T3" fmla="*/ 0 h 3"/>
                  <a:gd name="T4" fmla="*/ 2 w 2"/>
                  <a:gd name="T5" fmla="*/ 0 h 3"/>
                  <a:gd name="T6" fmla="*/ 2 w 2"/>
                  <a:gd name="T7" fmla="*/ 2 h 3"/>
                  <a:gd name="T8" fmla="*/ 0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61" name="Freeform 2033"/>
              <p:cNvSpPr>
                <a:spLocks/>
              </p:cNvSpPr>
              <p:nvPr/>
            </p:nvSpPr>
            <p:spPr bwMode="auto">
              <a:xfrm>
                <a:off x="1917" y="1788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1 h 2"/>
                  <a:gd name="T4" fmla="*/ 3 w 3"/>
                  <a:gd name="T5" fmla="*/ 2 h 2"/>
                  <a:gd name="T6" fmla="*/ 1 w 3"/>
                  <a:gd name="T7" fmla="*/ 2 h 2"/>
                  <a:gd name="T8" fmla="*/ 0 w 3"/>
                  <a:gd name="T9" fmla="*/ 1 h 2"/>
                  <a:gd name="T10" fmla="*/ 0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62" name="Freeform 2034"/>
              <p:cNvSpPr>
                <a:spLocks/>
              </p:cNvSpPr>
              <p:nvPr/>
            </p:nvSpPr>
            <p:spPr bwMode="auto">
              <a:xfrm>
                <a:off x="1919" y="1777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4 h 6"/>
                  <a:gd name="T4" fmla="*/ 4 w 4"/>
                  <a:gd name="T5" fmla="*/ 6 h 6"/>
                  <a:gd name="T6" fmla="*/ 4 w 4"/>
                  <a:gd name="T7" fmla="*/ 4 h 6"/>
                  <a:gd name="T8" fmla="*/ 2 w 4"/>
                  <a:gd name="T9" fmla="*/ 2 h 6"/>
                  <a:gd name="T10" fmla="*/ 1 w 4"/>
                  <a:gd name="T11" fmla="*/ 0 h 6"/>
                  <a:gd name="T12" fmla="*/ 0 w 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4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63" name="Freeform 2035"/>
              <p:cNvSpPr>
                <a:spLocks/>
              </p:cNvSpPr>
              <p:nvPr/>
            </p:nvSpPr>
            <p:spPr bwMode="auto">
              <a:xfrm>
                <a:off x="1923" y="1788"/>
                <a:ext cx="6" cy="9"/>
              </a:xfrm>
              <a:custGeom>
                <a:avLst/>
                <a:gdLst>
                  <a:gd name="T0" fmla="*/ 0 w 6"/>
                  <a:gd name="T1" fmla="*/ 0 h 9"/>
                  <a:gd name="T2" fmla="*/ 2 w 6"/>
                  <a:gd name="T3" fmla="*/ 1 h 9"/>
                  <a:gd name="T4" fmla="*/ 2 w 6"/>
                  <a:gd name="T5" fmla="*/ 4 h 9"/>
                  <a:gd name="T6" fmla="*/ 3 w 6"/>
                  <a:gd name="T7" fmla="*/ 6 h 9"/>
                  <a:gd name="T8" fmla="*/ 4 w 6"/>
                  <a:gd name="T9" fmla="*/ 6 h 9"/>
                  <a:gd name="T10" fmla="*/ 6 w 6"/>
                  <a:gd name="T11" fmla="*/ 9 h 9"/>
                  <a:gd name="T12" fmla="*/ 4 w 6"/>
                  <a:gd name="T13" fmla="*/ 7 h 9"/>
                  <a:gd name="T14" fmla="*/ 2 w 6"/>
                  <a:gd name="T15" fmla="*/ 6 h 9"/>
                  <a:gd name="T16" fmla="*/ 2 w 6"/>
                  <a:gd name="T17" fmla="*/ 2 h 9"/>
                  <a:gd name="T18" fmla="*/ 0 w 6"/>
                  <a:gd name="T1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2" y="1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64" name="Freeform 2036"/>
              <p:cNvSpPr>
                <a:spLocks/>
              </p:cNvSpPr>
              <p:nvPr/>
            </p:nvSpPr>
            <p:spPr bwMode="auto">
              <a:xfrm>
                <a:off x="1932" y="178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65" name="Freeform 2037"/>
              <p:cNvSpPr>
                <a:spLocks/>
              </p:cNvSpPr>
              <p:nvPr/>
            </p:nvSpPr>
            <p:spPr bwMode="auto">
              <a:xfrm>
                <a:off x="1935" y="179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66" name="Freeform 2038"/>
              <p:cNvSpPr>
                <a:spLocks/>
              </p:cNvSpPr>
              <p:nvPr/>
            </p:nvSpPr>
            <p:spPr bwMode="auto">
              <a:xfrm>
                <a:off x="1935" y="1799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1 w 3"/>
                  <a:gd name="T3" fmla="*/ 4 h 6"/>
                  <a:gd name="T4" fmla="*/ 3 w 3"/>
                  <a:gd name="T5" fmla="*/ 1 h 6"/>
                  <a:gd name="T6" fmla="*/ 2 w 3"/>
                  <a:gd name="T7" fmla="*/ 0 h 6"/>
                  <a:gd name="T8" fmla="*/ 3 w 3"/>
                  <a:gd name="T9" fmla="*/ 0 h 6"/>
                  <a:gd name="T10" fmla="*/ 3 w 3"/>
                  <a:gd name="T11" fmla="*/ 1 h 6"/>
                  <a:gd name="T12" fmla="*/ 2 w 3"/>
                  <a:gd name="T13" fmla="*/ 4 h 6"/>
                  <a:gd name="T14" fmla="*/ 1 w 3"/>
                  <a:gd name="T15" fmla="*/ 4 h 6"/>
                  <a:gd name="T16" fmla="*/ 0 w 3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67" name="Freeform 2039"/>
              <p:cNvSpPr>
                <a:spLocks/>
              </p:cNvSpPr>
              <p:nvPr/>
            </p:nvSpPr>
            <p:spPr bwMode="auto">
              <a:xfrm>
                <a:off x="1941" y="1814"/>
                <a:ext cx="7" cy="4"/>
              </a:xfrm>
              <a:custGeom>
                <a:avLst/>
                <a:gdLst>
                  <a:gd name="T0" fmla="*/ 7 w 7"/>
                  <a:gd name="T1" fmla="*/ 0 h 4"/>
                  <a:gd name="T2" fmla="*/ 6 w 7"/>
                  <a:gd name="T3" fmla="*/ 2 h 4"/>
                  <a:gd name="T4" fmla="*/ 3 w 7"/>
                  <a:gd name="T5" fmla="*/ 4 h 4"/>
                  <a:gd name="T6" fmla="*/ 1 w 7"/>
                  <a:gd name="T7" fmla="*/ 4 h 4"/>
                  <a:gd name="T8" fmla="*/ 0 w 7"/>
                  <a:gd name="T9" fmla="*/ 2 h 4"/>
                  <a:gd name="T10" fmla="*/ 1 w 7"/>
                  <a:gd name="T11" fmla="*/ 1 h 4"/>
                  <a:gd name="T12" fmla="*/ 3 w 7"/>
                  <a:gd name="T13" fmla="*/ 2 h 4"/>
                  <a:gd name="T14" fmla="*/ 6 w 7"/>
                  <a:gd name="T15" fmla="*/ 1 h 4"/>
                  <a:gd name="T16" fmla="*/ 7 w 7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6" y="2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68" name="Freeform 2040"/>
              <p:cNvSpPr>
                <a:spLocks/>
              </p:cNvSpPr>
              <p:nvPr/>
            </p:nvSpPr>
            <p:spPr bwMode="auto">
              <a:xfrm>
                <a:off x="1947" y="180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69" name="Freeform 2041"/>
              <p:cNvSpPr>
                <a:spLocks/>
              </p:cNvSpPr>
              <p:nvPr/>
            </p:nvSpPr>
            <p:spPr bwMode="auto">
              <a:xfrm>
                <a:off x="1881" y="176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70" name="Freeform 2042"/>
              <p:cNvSpPr>
                <a:spLocks/>
              </p:cNvSpPr>
              <p:nvPr/>
            </p:nvSpPr>
            <p:spPr bwMode="auto">
              <a:xfrm>
                <a:off x="1869" y="178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71" name="Freeform 2043"/>
              <p:cNvSpPr>
                <a:spLocks/>
              </p:cNvSpPr>
              <p:nvPr/>
            </p:nvSpPr>
            <p:spPr bwMode="auto">
              <a:xfrm>
                <a:off x="1878" y="178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72" name="Freeform 2044"/>
              <p:cNvSpPr>
                <a:spLocks/>
              </p:cNvSpPr>
              <p:nvPr/>
            </p:nvSpPr>
            <p:spPr bwMode="auto">
              <a:xfrm>
                <a:off x="1919" y="180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73" name="Line 2045"/>
              <p:cNvSpPr>
                <a:spLocks noChangeShapeType="1"/>
              </p:cNvSpPr>
              <p:nvPr/>
            </p:nvSpPr>
            <p:spPr bwMode="auto">
              <a:xfrm>
                <a:off x="1918" y="179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74" name="Freeform 2046"/>
              <p:cNvSpPr>
                <a:spLocks/>
              </p:cNvSpPr>
              <p:nvPr/>
            </p:nvSpPr>
            <p:spPr bwMode="auto">
              <a:xfrm>
                <a:off x="1919" y="179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75" name="Freeform 2047"/>
              <p:cNvSpPr>
                <a:spLocks/>
              </p:cNvSpPr>
              <p:nvPr/>
            </p:nvSpPr>
            <p:spPr bwMode="auto">
              <a:xfrm>
                <a:off x="1918" y="180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76" name="Freeform 2048"/>
              <p:cNvSpPr>
                <a:spLocks/>
              </p:cNvSpPr>
              <p:nvPr/>
            </p:nvSpPr>
            <p:spPr bwMode="auto">
              <a:xfrm>
                <a:off x="1902" y="177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77" name="Freeform 2049"/>
              <p:cNvSpPr>
                <a:spLocks/>
              </p:cNvSpPr>
              <p:nvPr/>
            </p:nvSpPr>
            <p:spPr bwMode="auto">
              <a:xfrm>
                <a:off x="1897" y="176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78" name="Freeform 2050"/>
              <p:cNvSpPr>
                <a:spLocks/>
              </p:cNvSpPr>
              <p:nvPr/>
            </p:nvSpPr>
            <p:spPr bwMode="auto">
              <a:xfrm>
                <a:off x="1886" y="1754"/>
                <a:ext cx="10" cy="2"/>
              </a:xfrm>
              <a:custGeom>
                <a:avLst/>
                <a:gdLst>
                  <a:gd name="T0" fmla="*/ 4 w 10"/>
                  <a:gd name="T1" fmla="*/ 2 h 2"/>
                  <a:gd name="T2" fmla="*/ 2 w 10"/>
                  <a:gd name="T3" fmla="*/ 2 h 2"/>
                  <a:gd name="T4" fmla="*/ 0 w 10"/>
                  <a:gd name="T5" fmla="*/ 1 h 2"/>
                  <a:gd name="T6" fmla="*/ 2 w 10"/>
                  <a:gd name="T7" fmla="*/ 2 h 2"/>
                  <a:gd name="T8" fmla="*/ 3 w 10"/>
                  <a:gd name="T9" fmla="*/ 0 h 2"/>
                  <a:gd name="T10" fmla="*/ 10 w 10"/>
                  <a:gd name="T11" fmla="*/ 0 h 2"/>
                  <a:gd name="T12" fmla="*/ 8 w 10"/>
                  <a:gd name="T13" fmla="*/ 1 h 2"/>
                  <a:gd name="T14" fmla="*/ 5 w 10"/>
                  <a:gd name="T15" fmla="*/ 1 h 2"/>
                  <a:gd name="T16" fmla="*/ 4 w 10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">
                    <a:moveTo>
                      <a:pt x="4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79" name="Freeform 2051"/>
              <p:cNvSpPr>
                <a:spLocks/>
              </p:cNvSpPr>
              <p:nvPr/>
            </p:nvSpPr>
            <p:spPr bwMode="auto">
              <a:xfrm>
                <a:off x="1891" y="1771"/>
                <a:ext cx="7" cy="10"/>
              </a:xfrm>
              <a:custGeom>
                <a:avLst/>
                <a:gdLst>
                  <a:gd name="T0" fmla="*/ 6 w 7"/>
                  <a:gd name="T1" fmla="*/ 5 h 10"/>
                  <a:gd name="T2" fmla="*/ 7 w 7"/>
                  <a:gd name="T3" fmla="*/ 7 h 10"/>
                  <a:gd name="T4" fmla="*/ 5 w 7"/>
                  <a:gd name="T5" fmla="*/ 10 h 10"/>
                  <a:gd name="T6" fmla="*/ 3 w 7"/>
                  <a:gd name="T7" fmla="*/ 8 h 10"/>
                  <a:gd name="T8" fmla="*/ 0 w 7"/>
                  <a:gd name="T9" fmla="*/ 6 h 10"/>
                  <a:gd name="T10" fmla="*/ 1 w 7"/>
                  <a:gd name="T11" fmla="*/ 4 h 10"/>
                  <a:gd name="T12" fmla="*/ 3 w 7"/>
                  <a:gd name="T13" fmla="*/ 4 h 10"/>
                  <a:gd name="T14" fmla="*/ 3 w 7"/>
                  <a:gd name="T15" fmla="*/ 1 h 10"/>
                  <a:gd name="T16" fmla="*/ 4 w 7"/>
                  <a:gd name="T17" fmla="*/ 0 h 10"/>
                  <a:gd name="T18" fmla="*/ 5 w 7"/>
                  <a:gd name="T19" fmla="*/ 2 h 10"/>
                  <a:gd name="T20" fmla="*/ 5 w 7"/>
                  <a:gd name="T21" fmla="*/ 4 h 10"/>
                  <a:gd name="T22" fmla="*/ 6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6" y="5"/>
                    </a:moveTo>
                    <a:lnTo>
                      <a:pt x="7" y="7"/>
                    </a:lnTo>
                    <a:lnTo>
                      <a:pt x="5" y="10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6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80" name="Freeform 2052"/>
              <p:cNvSpPr>
                <a:spLocks/>
              </p:cNvSpPr>
              <p:nvPr/>
            </p:nvSpPr>
            <p:spPr bwMode="auto">
              <a:xfrm>
                <a:off x="1901" y="1753"/>
                <a:ext cx="5" cy="9"/>
              </a:xfrm>
              <a:custGeom>
                <a:avLst/>
                <a:gdLst>
                  <a:gd name="T0" fmla="*/ 1 w 5"/>
                  <a:gd name="T1" fmla="*/ 9 h 9"/>
                  <a:gd name="T2" fmla="*/ 2 w 5"/>
                  <a:gd name="T3" fmla="*/ 7 h 9"/>
                  <a:gd name="T4" fmla="*/ 2 w 5"/>
                  <a:gd name="T5" fmla="*/ 6 h 9"/>
                  <a:gd name="T6" fmla="*/ 3 w 5"/>
                  <a:gd name="T7" fmla="*/ 3 h 9"/>
                  <a:gd name="T8" fmla="*/ 1 w 5"/>
                  <a:gd name="T9" fmla="*/ 2 h 9"/>
                  <a:gd name="T10" fmla="*/ 1 w 5"/>
                  <a:gd name="T11" fmla="*/ 1 h 9"/>
                  <a:gd name="T12" fmla="*/ 0 w 5"/>
                  <a:gd name="T13" fmla="*/ 0 h 9"/>
                  <a:gd name="T14" fmla="*/ 2 w 5"/>
                  <a:gd name="T15" fmla="*/ 1 h 9"/>
                  <a:gd name="T16" fmla="*/ 1 w 5"/>
                  <a:gd name="T17" fmla="*/ 1 h 9"/>
                  <a:gd name="T18" fmla="*/ 3 w 5"/>
                  <a:gd name="T19" fmla="*/ 2 h 9"/>
                  <a:gd name="T20" fmla="*/ 5 w 5"/>
                  <a:gd name="T21" fmla="*/ 5 h 9"/>
                  <a:gd name="T22" fmla="*/ 3 w 5"/>
                  <a:gd name="T23" fmla="*/ 6 h 9"/>
                  <a:gd name="T24" fmla="*/ 3 w 5"/>
                  <a:gd name="T25" fmla="*/ 9 h 9"/>
                  <a:gd name="T26" fmla="*/ 1 w 5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9">
                    <a:moveTo>
                      <a:pt x="1" y="9"/>
                    </a:moveTo>
                    <a:lnTo>
                      <a:pt x="2" y="7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5" y="5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1" y="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81" name="Freeform 2053"/>
              <p:cNvSpPr>
                <a:spLocks/>
              </p:cNvSpPr>
              <p:nvPr/>
            </p:nvSpPr>
            <p:spPr bwMode="auto">
              <a:xfrm>
                <a:off x="1909" y="176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0 h 6"/>
                  <a:gd name="T4" fmla="*/ 2 w 6"/>
                  <a:gd name="T5" fmla="*/ 2 h 6"/>
                  <a:gd name="T6" fmla="*/ 4 w 6"/>
                  <a:gd name="T7" fmla="*/ 3 h 6"/>
                  <a:gd name="T8" fmla="*/ 6 w 6"/>
                  <a:gd name="T9" fmla="*/ 5 h 6"/>
                  <a:gd name="T10" fmla="*/ 6 w 6"/>
                  <a:gd name="T11" fmla="*/ 6 h 6"/>
                  <a:gd name="T12" fmla="*/ 5 w 6"/>
                  <a:gd name="T13" fmla="*/ 4 h 6"/>
                  <a:gd name="T14" fmla="*/ 4 w 6"/>
                  <a:gd name="T15" fmla="*/ 4 h 6"/>
                  <a:gd name="T16" fmla="*/ 2 w 6"/>
                  <a:gd name="T17" fmla="*/ 2 h 6"/>
                  <a:gd name="T18" fmla="*/ 2 w 6"/>
                  <a:gd name="T19" fmla="*/ 0 h 6"/>
                  <a:gd name="T20" fmla="*/ 0 w 6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82" name="Freeform 2054"/>
              <p:cNvSpPr>
                <a:spLocks/>
              </p:cNvSpPr>
              <p:nvPr/>
            </p:nvSpPr>
            <p:spPr bwMode="auto">
              <a:xfrm>
                <a:off x="2034" y="185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83" name="Freeform 2055"/>
              <p:cNvSpPr>
                <a:spLocks/>
              </p:cNvSpPr>
              <p:nvPr/>
            </p:nvSpPr>
            <p:spPr bwMode="auto">
              <a:xfrm>
                <a:off x="3262" y="159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84" name="Freeform 2056"/>
              <p:cNvSpPr>
                <a:spLocks/>
              </p:cNvSpPr>
              <p:nvPr/>
            </p:nvSpPr>
            <p:spPr bwMode="auto">
              <a:xfrm>
                <a:off x="3263" y="1608"/>
                <a:ext cx="0" cy="5"/>
              </a:xfrm>
              <a:custGeom>
                <a:avLst/>
                <a:gdLst>
                  <a:gd name="T0" fmla="*/ 0 h 5"/>
                  <a:gd name="T1" fmla="*/ 5 h 5"/>
                  <a:gd name="T2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85" name="Freeform 2057"/>
              <p:cNvSpPr>
                <a:spLocks/>
              </p:cNvSpPr>
              <p:nvPr/>
            </p:nvSpPr>
            <p:spPr bwMode="auto">
              <a:xfrm>
                <a:off x="3257" y="1563"/>
                <a:ext cx="147" cy="93"/>
              </a:xfrm>
              <a:custGeom>
                <a:avLst/>
                <a:gdLst>
                  <a:gd name="T0" fmla="*/ 29 w 147"/>
                  <a:gd name="T1" fmla="*/ 59 h 93"/>
                  <a:gd name="T2" fmla="*/ 24 w 147"/>
                  <a:gd name="T3" fmla="*/ 64 h 93"/>
                  <a:gd name="T4" fmla="*/ 14 w 147"/>
                  <a:gd name="T5" fmla="*/ 67 h 93"/>
                  <a:gd name="T6" fmla="*/ 14 w 147"/>
                  <a:gd name="T7" fmla="*/ 46 h 93"/>
                  <a:gd name="T8" fmla="*/ 11 w 147"/>
                  <a:gd name="T9" fmla="*/ 42 h 93"/>
                  <a:gd name="T10" fmla="*/ 7 w 147"/>
                  <a:gd name="T11" fmla="*/ 40 h 93"/>
                  <a:gd name="T12" fmla="*/ 11 w 147"/>
                  <a:gd name="T13" fmla="*/ 40 h 93"/>
                  <a:gd name="T14" fmla="*/ 7 w 147"/>
                  <a:gd name="T15" fmla="*/ 34 h 93"/>
                  <a:gd name="T16" fmla="*/ 4 w 147"/>
                  <a:gd name="T17" fmla="*/ 34 h 93"/>
                  <a:gd name="T18" fmla="*/ 2 w 147"/>
                  <a:gd name="T19" fmla="*/ 28 h 93"/>
                  <a:gd name="T20" fmla="*/ 5 w 147"/>
                  <a:gd name="T21" fmla="*/ 22 h 93"/>
                  <a:gd name="T22" fmla="*/ 1 w 147"/>
                  <a:gd name="T23" fmla="*/ 15 h 93"/>
                  <a:gd name="T24" fmla="*/ 2 w 147"/>
                  <a:gd name="T25" fmla="*/ 11 h 93"/>
                  <a:gd name="T26" fmla="*/ 11 w 147"/>
                  <a:gd name="T27" fmla="*/ 6 h 93"/>
                  <a:gd name="T28" fmla="*/ 18 w 147"/>
                  <a:gd name="T29" fmla="*/ 5 h 93"/>
                  <a:gd name="T30" fmla="*/ 23 w 147"/>
                  <a:gd name="T31" fmla="*/ 8 h 93"/>
                  <a:gd name="T32" fmla="*/ 28 w 147"/>
                  <a:gd name="T33" fmla="*/ 13 h 93"/>
                  <a:gd name="T34" fmla="*/ 48 w 147"/>
                  <a:gd name="T35" fmla="*/ 18 h 93"/>
                  <a:gd name="T36" fmla="*/ 48 w 147"/>
                  <a:gd name="T37" fmla="*/ 11 h 93"/>
                  <a:gd name="T38" fmla="*/ 56 w 147"/>
                  <a:gd name="T39" fmla="*/ 7 h 93"/>
                  <a:gd name="T40" fmla="*/ 62 w 147"/>
                  <a:gd name="T41" fmla="*/ 3 h 93"/>
                  <a:gd name="T42" fmla="*/ 60 w 147"/>
                  <a:gd name="T43" fmla="*/ 1 h 93"/>
                  <a:gd name="T44" fmla="*/ 68 w 147"/>
                  <a:gd name="T45" fmla="*/ 2 h 93"/>
                  <a:gd name="T46" fmla="*/ 72 w 147"/>
                  <a:gd name="T47" fmla="*/ 6 h 93"/>
                  <a:gd name="T48" fmla="*/ 79 w 147"/>
                  <a:gd name="T49" fmla="*/ 9 h 93"/>
                  <a:gd name="T50" fmla="*/ 80 w 147"/>
                  <a:gd name="T51" fmla="*/ 15 h 93"/>
                  <a:gd name="T52" fmla="*/ 89 w 147"/>
                  <a:gd name="T53" fmla="*/ 19 h 93"/>
                  <a:gd name="T54" fmla="*/ 97 w 147"/>
                  <a:gd name="T55" fmla="*/ 19 h 93"/>
                  <a:gd name="T56" fmla="*/ 100 w 147"/>
                  <a:gd name="T57" fmla="*/ 26 h 93"/>
                  <a:gd name="T58" fmla="*/ 104 w 147"/>
                  <a:gd name="T59" fmla="*/ 33 h 93"/>
                  <a:gd name="T60" fmla="*/ 114 w 147"/>
                  <a:gd name="T61" fmla="*/ 41 h 93"/>
                  <a:gd name="T62" fmla="*/ 118 w 147"/>
                  <a:gd name="T63" fmla="*/ 45 h 93"/>
                  <a:gd name="T64" fmla="*/ 127 w 147"/>
                  <a:gd name="T65" fmla="*/ 50 h 93"/>
                  <a:gd name="T66" fmla="*/ 138 w 147"/>
                  <a:gd name="T67" fmla="*/ 56 h 93"/>
                  <a:gd name="T68" fmla="*/ 144 w 147"/>
                  <a:gd name="T69" fmla="*/ 57 h 93"/>
                  <a:gd name="T70" fmla="*/ 147 w 147"/>
                  <a:gd name="T71" fmla="*/ 61 h 93"/>
                  <a:gd name="T72" fmla="*/ 146 w 147"/>
                  <a:gd name="T73" fmla="*/ 67 h 93"/>
                  <a:gd name="T74" fmla="*/ 138 w 147"/>
                  <a:gd name="T75" fmla="*/ 65 h 93"/>
                  <a:gd name="T76" fmla="*/ 128 w 147"/>
                  <a:gd name="T77" fmla="*/ 69 h 93"/>
                  <a:gd name="T78" fmla="*/ 127 w 147"/>
                  <a:gd name="T79" fmla="*/ 78 h 93"/>
                  <a:gd name="T80" fmla="*/ 121 w 147"/>
                  <a:gd name="T81" fmla="*/ 82 h 93"/>
                  <a:gd name="T82" fmla="*/ 115 w 147"/>
                  <a:gd name="T83" fmla="*/ 84 h 93"/>
                  <a:gd name="T84" fmla="*/ 112 w 147"/>
                  <a:gd name="T85" fmla="*/ 86 h 93"/>
                  <a:gd name="T86" fmla="*/ 109 w 147"/>
                  <a:gd name="T87" fmla="*/ 91 h 93"/>
                  <a:gd name="T88" fmla="*/ 103 w 147"/>
                  <a:gd name="T89" fmla="*/ 93 h 93"/>
                  <a:gd name="T90" fmla="*/ 99 w 147"/>
                  <a:gd name="T91" fmla="*/ 90 h 93"/>
                  <a:gd name="T92" fmla="*/ 92 w 147"/>
                  <a:gd name="T93" fmla="*/ 85 h 93"/>
                  <a:gd name="T94" fmla="*/ 91 w 147"/>
                  <a:gd name="T95" fmla="*/ 79 h 93"/>
                  <a:gd name="T96" fmla="*/ 80 w 147"/>
                  <a:gd name="T97" fmla="*/ 73 h 93"/>
                  <a:gd name="T98" fmla="*/ 76 w 147"/>
                  <a:gd name="T99" fmla="*/ 69 h 93"/>
                  <a:gd name="T100" fmla="*/ 70 w 147"/>
                  <a:gd name="T101" fmla="*/ 64 h 93"/>
                  <a:gd name="T102" fmla="*/ 59 w 147"/>
                  <a:gd name="T103" fmla="*/ 62 h 93"/>
                  <a:gd name="T104" fmla="*/ 51 w 147"/>
                  <a:gd name="T105" fmla="*/ 57 h 93"/>
                  <a:gd name="T106" fmla="*/ 45 w 147"/>
                  <a:gd name="T107" fmla="*/ 5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93">
                    <a:moveTo>
                      <a:pt x="40" y="58"/>
                    </a:moveTo>
                    <a:lnTo>
                      <a:pt x="31" y="58"/>
                    </a:lnTo>
                    <a:lnTo>
                      <a:pt x="29" y="59"/>
                    </a:lnTo>
                    <a:lnTo>
                      <a:pt x="28" y="59"/>
                    </a:lnTo>
                    <a:lnTo>
                      <a:pt x="24" y="63"/>
                    </a:lnTo>
                    <a:lnTo>
                      <a:pt x="24" y="64"/>
                    </a:lnTo>
                    <a:lnTo>
                      <a:pt x="22" y="65"/>
                    </a:lnTo>
                    <a:lnTo>
                      <a:pt x="20" y="67"/>
                    </a:lnTo>
                    <a:lnTo>
                      <a:pt x="14" y="67"/>
                    </a:lnTo>
                    <a:lnTo>
                      <a:pt x="14" y="51"/>
                    </a:lnTo>
                    <a:lnTo>
                      <a:pt x="16" y="48"/>
                    </a:lnTo>
                    <a:lnTo>
                      <a:pt x="14" y="46"/>
                    </a:lnTo>
                    <a:lnTo>
                      <a:pt x="13" y="46"/>
                    </a:lnTo>
                    <a:lnTo>
                      <a:pt x="12" y="44"/>
                    </a:lnTo>
                    <a:lnTo>
                      <a:pt x="11" y="42"/>
                    </a:lnTo>
                    <a:lnTo>
                      <a:pt x="8" y="42"/>
                    </a:lnTo>
                    <a:lnTo>
                      <a:pt x="7" y="44"/>
                    </a:lnTo>
                    <a:lnTo>
                      <a:pt x="7" y="40"/>
                    </a:lnTo>
                    <a:lnTo>
                      <a:pt x="8" y="39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11" y="36"/>
                    </a:lnTo>
                    <a:lnTo>
                      <a:pt x="10" y="35"/>
                    </a:lnTo>
                    <a:lnTo>
                      <a:pt x="7" y="34"/>
                    </a:lnTo>
                    <a:lnTo>
                      <a:pt x="5" y="34"/>
                    </a:lnTo>
                    <a:lnTo>
                      <a:pt x="5" y="36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4" y="26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22" y="7"/>
                    </a:lnTo>
                    <a:lnTo>
                      <a:pt x="23" y="8"/>
                    </a:lnTo>
                    <a:lnTo>
                      <a:pt x="25" y="9"/>
                    </a:lnTo>
                    <a:lnTo>
                      <a:pt x="25" y="12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30" y="18"/>
                    </a:lnTo>
                    <a:lnTo>
                      <a:pt x="48" y="18"/>
                    </a:lnTo>
                    <a:lnTo>
                      <a:pt x="47" y="17"/>
                    </a:lnTo>
                    <a:lnTo>
                      <a:pt x="47" y="12"/>
                    </a:lnTo>
                    <a:lnTo>
                      <a:pt x="48" y="11"/>
                    </a:lnTo>
                    <a:lnTo>
                      <a:pt x="50" y="8"/>
                    </a:lnTo>
                    <a:lnTo>
                      <a:pt x="51" y="7"/>
                    </a:lnTo>
                    <a:lnTo>
                      <a:pt x="56" y="7"/>
                    </a:lnTo>
                    <a:lnTo>
                      <a:pt x="57" y="6"/>
                    </a:lnTo>
                    <a:lnTo>
                      <a:pt x="57" y="3"/>
                    </a:lnTo>
                    <a:lnTo>
                      <a:pt x="62" y="3"/>
                    </a:lnTo>
                    <a:lnTo>
                      <a:pt x="63" y="5"/>
                    </a:lnTo>
                    <a:lnTo>
                      <a:pt x="62" y="3"/>
                    </a:lnTo>
                    <a:lnTo>
                      <a:pt x="60" y="1"/>
                    </a:lnTo>
                    <a:lnTo>
                      <a:pt x="63" y="1"/>
                    </a:lnTo>
                    <a:lnTo>
                      <a:pt x="65" y="0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1" y="5"/>
                    </a:lnTo>
                    <a:lnTo>
                      <a:pt x="72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81" y="12"/>
                    </a:lnTo>
                    <a:lnTo>
                      <a:pt x="80" y="12"/>
                    </a:lnTo>
                    <a:lnTo>
                      <a:pt x="80" y="15"/>
                    </a:lnTo>
                    <a:lnTo>
                      <a:pt x="81" y="17"/>
                    </a:lnTo>
                    <a:lnTo>
                      <a:pt x="82" y="19"/>
                    </a:lnTo>
                    <a:lnTo>
                      <a:pt x="89" y="19"/>
                    </a:lnTo>
                    <a:lnTo>
                      <a:pt x="92" y="20"/>
                    </a:lnTo>
                    <a:lnTo>
                      <a:pt x="94" y="18"/>
                    </a:lnTo>
                    <a:lnTo>
                      <a:pt x="97" y="19"/>
                    </a:lnTo>
                    <a:lnTo>
                      <a:pt x="99" y="22"/>
                    </a:lnTo>
                    <a:lnTo>
                      <a:pt x="99" y="24"/>
                    </a:lnTo>
                    <a:lnTo>
                      <a:pt x="100" y="26"/>
                    </a:lnTo>
                    <a:lnTo>
                      <a:pt x="103" y="29"/>
                    </a:lnTo>
                    <a:lnTo>
                      <a:pt x="103" y="30"/>
                    </a:lnTo>
                    <a:lnTo>
                      <a:pt x="104" y="33"/>
                    </a:lnTo>
                    <a:lnTo>
                      <a:pt x="104" y="35"/>
                    </a:lnTo>
                    <a:lnTo>
                      <a:pt x="111" y="40"/>
                    </a:lnTo>
                    <a:lnTo>
                      <a:pt x="114" y="41"/>
                    </a:lnTo>
                    <a:lnTo>
                      <a:pt x="115" y="42"/>
                    </a:lnTo>
                    <a:lnTo>
                      <a:pt x="117" y="44"/>
                    </a:lnTo>
                    <a:lnTo>
                      <a:pt x="118" y="45"/>
                    </a:lnTo>
                    <a:lnTo>
                      <a:pt x="123" y="47"/>
                    </a:lnTo>
                    <a:lnTo>
                      <a:pt x="125" y="47"/>
                    </a:lnTo>
                    <a:lnTo>
                      <a:pt x="127" y="50"/>
                    </a:lnTo>
                    <a:lnTo>
                      <a:pt x="129" y="51"/>
                    </a:lnTo>
                    <a:lnTo>
                      <a:pt x="133" y="53"/>
                    </a:lnTo>
                    <a:lnTo>
                      <a:pt x="138" y="56"/>
                    </a:lnTo>
                    <a:lnTo>
                      <a:pt x="140" y="56"/>
                    </a:lnTo>
                    <a:lnTo>
                      <a:pt x="143" y="57"/>
                    </a:lnTo>
                    <a:lnTo>
                      <a:pt x="144" y="57"/>
                    </a:lnTo>
                    <a:lnTo>
                      <a:pt x="145" y="58"/>
                    </a:lnTo>
                    <a:lnTo>
                      <a:pt x="147" y="58"/>
                    </a:lnTo>
                    <a:lnTo>
                      <a:pt x="147" y="61"/>
                    </a:lnTo>
                    <a:lnTo>
                      <a:pt x="146" y="63"/>
                    </a:lnTo>
                    <a:lnTo>
                      <a:pt x="147" y="65"/>
                    </a:lnTo>
                    <a:lnTo>
                      <a:pt x="146" y="67"/>
                    </a:lnTo>
                    <a:lnTo>
                      <a:pt x="143" y="67"/>
                    </a:lnTo>
                    <a:lnTo>
                      <a:pt x="141" y="65"/>
                    </a:lnTo>
                    <a:lnTo>
                      <a:pt x="138" y="65"/>
                    </a:lnTo>
                    <a:lnTo>
                      <a:pt x="137" y="68"/>
                    </a:lnTo>
                    <a:lnTo>
                      <a:pt x="131" y="68"/>
                    </a:lnTo>
                    <a:lnTo>
                      <a:pt x="128" y="69"/>
                    </a:lnTo>
                    <a:lnTo>
                      <a:pt x="128" y="73"/>
                    </a:lnTo>
                    <a:lnTo>
                      <a:pt x="127" y="75"/>
                    </a:lnTo>
                    <a:lnTo>
                      <a:pt x="127" y="78"/>
                    </a:lnTo>
                    <a:lnTo>
                      <a:pt x="125" y="80"/>
                    </a:lnTo>
                    <a:lnTo>
                      <a:pt x="122" y="81"/>
                    </a:lnTo>
                    <a:lnTo>
                      <a:pt x="121" y="82"/>
                    </a:lnTo>
                    <a:lnTo>
                      <a:pt x="120" y="82"/>
                    </a:lnTo>
                    <a:lnTo>
                      <a:pt x="117" y="84"/>
                    </a:lnTo>
                    <a:lnTo>
                      <a:pt x="115" y="84"/>
                    </a:lnTo>
                    <a:lnTo>
                      <a:pt x="112" y="85"/>
                    </a:lnTo>
                    <a:lnTo>
                      <a:pt x="111" y="85"/>
                    </a:lnTo>
                    <a:lnTo>
                      <a:pt x="112" y="86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09" y="91"/>
                    </a:lnTo>
                    <a:lnTo>
                      <a:pt x="108" y="92"/>
                    </a:lnTo>
                    <a:lnTo>
                      <a:pt x="105" y="92"/>
                    </a:lnTo>
                    <a:lnTo>
                      <a:pt x="103" y="93"/>
                    </a:lnTo>
                    <a:lnTo>
                      <a:pt x="102" y="91"/>
                    </a:lnTo>
                    <a:lnTo>
                      <a:pt x="100" y="91"/>
                    </a:lnTo>
                    <a:lnTo>
                      <a:pt x="99" y="90"/>
                    </a:lnTo>
                    <a:lnTo>
                      <a:pt x="94" y="90"/>
                    </a:lnTo>
                    <a:lnTo>
                      <a:pt x="92" y="87"/>
                    </a:lnTo>
                    <a:lnTo>
                      <a:pt x="92" y="85"/>
                    </a:lnTo>
                    <a:lnTo>
                      <a:pt x="91" y="82"/>
                    </a:lnTo>
                    <a:lnTo>
                      <a:pt x="92" y="81"/>
                    </a:lnTo>
                    <a:lnTo>
                      <a:pt x="91" y="79"/>
                    </a:lnTo>
                    <a:lnTo>
                      <a:pt x="91" y="75"/>
                    </a:lnTo>
                    <a:lnTo>
                      <a:pt x="82" y="75"/>
                    </a:lnTo>
                    <a:lnTo>
                      <a:pt x="80" y="73"/>
                    </a:lnTo>
                    <a:lnTo>
                      <a:pt x="80" y="72"/>
                    </a:lnTo>
                    <a:lnTo>
                      <a:pt x="77" y="70"/>
                    </a:lnTo>
                    <a:lnTo>
                      <a:pt x="76" y="69"/>
                    </a:lnTo>
                    <a:lnTo>
                      <a:pt x="74" y="69"/>
                    </a:lnTo>
                    <a:lnTo>
                      <a:pt x="71" y="64"/>
                    </a:lnTo>
                    <a:lnTo>
                      <a:pt x="70" y="64"/>
                    </a:lnTo>
                    <a:lnTo>
                      <a:pt x="68" y="63"/>
                    </a:lnTo>
                    <a:lnTo>
                      <a:pt x="60" y="63"/>
                    </a:lnTo>
                    <a:lnTo>
                      <a:pt x="59" y="62"/>
                    </a:lnTo>
                    <a:lnTo>
                      <a:pt x="54" y="59"/>
                    </a:lnTo>
                    <a:lnTo>
                      <a:pt x="51" y="59"/>
                    </a:lnTo>
                    <a:lnTo>
                      <a:pt x="51" y="57"/>
                    </a:lnTo>
                    <a:lnTo>
                      <a:pt x="48" y="56"/>
                    </a:lnTo>
                    <a:lnTo>
                      <a:pt x="46" y="57"/>
                    </a:lnTo>
                    <a:lnTo>
                      <a:pt x="45" y="56"/>
                    </a:lnTo>
                    <a:lnTo>
                      <a:pt x="42" y="56"/>
                    </a:lnTo>
                    <a:lnTo>
                      <a:pt x="40" y="5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86" name="Freeform 2058"/>
              <p:cNvSpPr>
                <a:spLocks/>
              </p:cNvSpPr>
              <p:nvPr/>
            </p:nvSpPr>
            <p:spPr bwMode="auto">
              <a:xfrm>
                <a:off x="3754" y="1801"/>
                <a:ext cx="79" cy="93"/>
              </a:xfrm>
              <a:custGeom>
                <a:avLst/>
                <a:gdLst>
                  <a:gd name="T0" fmla="*/ 59 w 79"/>
                  <a:gd name="T1" fmla="*/ 92 h 93"/>
                  <a:gd name="T2" fmla="*/ 53 w 79"/>
                  <a:gd name="T3" fmla="*/ 88 h 93"/>
                  <a:gd name="T4" fmla="*/ 57 w 79"/>
                  <a:gd name="T5" fmla="*/ 84 h 93"/>
                  <a:gd name="T6" fmla="*/ 57 w 79"/>
                  <a:gd name="T7" fmla="*/ 73 h 93"/>
                  <a:gd name="T8" fmla="*/ 55 w 79"/>
                  <a:gd name="T9" fmla="*/ 70 h 93"/>
                  <a:gd name="T10" fmla="*/ 48 w 79"/>
                  <a:gd name="T11" fmla="*/ 65 h 93"/>
                  <a:gd name="T12" fmla="*/ 42 w 79"/>
                  <a:gd name="T13" fmla="*/ 49 h 93"/>
                  <a:gd name="T14" fmla="*/ 38 w 79"/>
                  <a:gd name="T15" fmla="*/ 45 h 93"/>
                  <a:gd name="T16" fmla="*/ 33 w 79"/>
                  <a:gd name="T17" fmla="*/ 45 h 93"/>
                  <a:gd name="T18" fmla="*/ 29 w 79"/>
                  <a:gd name="T19" fmla="*/ 49 h 93"/>
                  <a:gd name="T20" fmla="*/ 23 w 79"/>
                  <a:gd name="T21" fmla="*/ 49 h 93"/>
                  <a:gd name="T22" fmla="*/ 17 w 79"/>
                  <a:gd name="T23" fmla="*/ 48 h 93"/>
                  <a:gd name="T24" fmla="*/ 11 w 79"/>
                  <a:gd name="T25" fmla="*/ 55 h 93"/>
                  <a:gd name="T26" fmla="*/ 10 w 79"/>
                  <a:gd name="T27" fmla="*/ 53 h 93"/>
                  <a:gd name="T28" fmla="*/ 11 w 79"/>
                  <a:gd name="T29" fmla="*/ 43 h 93"/>
                  <a:gd name="T30" fmla="*/ 13 w 79"/>
                  <a:gd name="T31" fmla="*/ 38 h 93"/>
                  <a:gd name="T32" fmla="*/ 12 w 79"/>
                  <a:gd name="T33" fmla="*/ 32 h 93"/>
                  <a:gd name="T34" fmla="*/ 7 w 79"/>
                  <a:gd name="T35" fmla="*/ 33 h 93"/>
                  <a:gd name="T36" fmla="*/ 4 w 79"/>
                  <a:gd name="T37" fmla="*/ 28 h 93"/>
                  <a:gd name="T38" fmla="*/ 1 w 79"/>
                  <a:gd name="T39" fmla="*/ 24 h 93"/>
                  <a:gd name="T40" fmla="*/ 1 w 79"/>
                  <a:gd name="T41" fmla="*/ 19 h 93"/>
                  <a:gd name="T42" fmla="*/ 5 w 79"/>
                  <a:gd name="T43" fmla="*/ 16 h 93"/>
                  <a:gd name="T44" fmla="*/ 10 w 79"/>
                  <a:gd name="T45" fmla="*/ 13 h 93"/>
                  <a:gd name="T46" fmla="*/ 12 w 79"/>
                  <a:gd name="T47" fmla="*/ 13 h 93"/>
                  <a:gd name="T48" fmla="*/ 17 w 79"/>
                  <a:gd name="T49" fmla="*/ 15 h 93"/>
                  <a:gd name="T50" fmla="*/ 18 w 79"/>
                  <a:gd name="T51" fmla="*/ 10 h 93"/>
                  <a:gd name="T52" fmla="*/ 16 w 79"/>
                  <a:gd name="T53" fmla="*/ 4 h 93"/>
                  <a:gd name="T54" fmla="*/ 22 w 79"/>
                  <a:gd name="T55" fmla="*/ 0 h 93"/>
                  <a:gd name="T56" fmla="*/ 27 w 79"/>
                  <a:gd name="T57" fmla="*/ 6 h 93"/>
                  <a:gd name="T58" fmla="*/ 30 w 79"/>
                  <a:gd name="T59" fmla="*/ 9 h 93"/>
                  <a:gd name="T60" fmla="*/ 32 w 79"/>
                  <a:gd name="T61" fmla="*/ 16 h 93"/>
                  <a:gd name="T62" fmla="*/ 41 w 79"/>
                  <a:gd name="T63" fmla="*/ 16 h 93"/>
                  <a:gd name="T64" fmla="*/ 47 w 79"/>
                  <a:gd name="T65" fmla="*/ 20 h 93"/>
                  <a:gd name="T66" fmla="*/ 47 w 79"/>
                  <a:gd name="T67" fmla="*/ 25 h 93"/>
                  <a:gd name="T68" fmla="*/ 48 w 79"/>
                  <a:gd name="T69" fmla="*/ 28 h 93"/>
                  <a:gd name="T70" fmla="*/ 42 w 79"/>
                  <a:gd name="T71" fmla="*/ 31 h 93"/>
                  <a:gd name="T72" fmla="*/ 46 w 79"/>
                  <a:gd name="T73" fmla="*/ 38 h 93"/>
                  <a:gd name="T74" fmla="*/ 53 w 79"/>
                  <a:gd name="T75" fmla="*/ 42 h 93"/>
                  <a:gd name="T76" fmla="*/ 55 w 79"/>
                  <a:gd name="T77" fmla="*/ 47 h 93"/>
                  <a:gd name="T78" fmla="*/ 58 w 79"/>
                  <a:gd name="T79" fmla="*/ 49 h 93"/>
                  <a:gd name="T80" fmla="*/ 62 w 79"/>
                  <a:gd name="T81" fmla="*/ 56 h 93"/>
                  <a:gd name="T82" fmla="*/ 68 w 79"/>
                  <a:gd name="T83" fmla="*/ 60 h 93"/>
                  <a:gd name="T84" fmla="*/ 70 w 79"/>
                  <a:gd name="T85" fmla="*/ 65 h 93"/>
                  <a:gd name="T86" fmla="*/ 76 w 79"/>
                  <a:gd name="T87" fmla="*/ 71 h 93"/>
                  <a:gd name="T88" fmla="*/ 78 w 79"/>
                  <a:gd name="T89" fmla="*/ 76 h 93"/>
                  <a:gd name="T90" fmla="*/ 76 w 79"/>
                  <a:gd name="T91" fmla="*/ 82 h 93"/>
                  <a:gd name="T92" fmla="*/ 76 w 79"/>
                  <a:gd name="T93" fmla="*/ 87 h 93"/>
                  <a:gd name="T94" fmla="*/ 71 w 79"/>
                  <a:gd name="T95" fmla="*/ 89 h 93"/>
                  <a:gd name="T96" fmla="*/ 64 w 79"/>
                  <a:gd name="T97" fmla="*/ 87 h 93"/>
                  <a:gd name="T98" fmla="*/ 61 w 79"/>
                  <a:gd name="T9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9" h="93">
                    <a:moveTo>
                      <a:pt x="61" y="93"/>
                    </a:moveTo>
                    <a:lnTo>
                      <a:pt x="61" y="92"/>
                    </a:lnTo>
                    <a:lnTo>
                      <a:pt x="59" y="92"/>
                    </a:lnTo>
                    <a:lnTo>
                      <a:pt x="58" y="91"/>
                    </a:lnTo>
                    <a:lnTo>
                      <a:pt x="55" y="91"/>
                    </a:lnTo>
                    <a:lnTo>
                      <a:pt x="53" y="88"/>
                    </a:lnTo>
                    <a:lnTo>
                      <a:pt x="55" y="88"/>
                    </a:lnTo>
                    <a:lnTo>
                      <a:pt x="56" y="87"/>
                    </a:lnTo>
                    <a:lnTo>
                      <a:pt x="57" y="84"/>
                    </a:lnTo>
                    <a:lnTo>
                      <a:pt x="57" y="77"/>
                    </a:lnTo>
                    <a:lnTo>
                      <a:pt x="58" y="76"/>
                    </a:lnTo>
                    <a:lnTo>
                      <a:pt x="57" y="73"/>
                    </a:lnTo>
                    <a:lnTo>
                      <a:pt x="56" y="72"/>
                    </a:lnTo>
                    <a:lnTo>
                      <a:pt x="56" y="71"/>
                    </a:lnTo>
                    <a:lnTo>
                      <a:pt x="55" y="70"/>
                    </a:lnTo>
                    <a:lnTo>
                      <a:pt x="52" y="70"/>
                    </a:lnTo>
                    <a:lnTo>
                      <a:pt x="50" y="67"/>
                    </a:lnTo>
                    <a:lnTo>
                      <a:pt x="48" y="65"/>
                    </a:lnTo>
                    <a:lnTo>
                      <a:pt x="48" y="54"/>
                    </a:lnTo>
                    <a:lnTo>
                      <a:pt x="46" y="53"/>
                    </a:lnTo>
                    <a:lnTo>
                      <a:pt x="42" y="49"/>
                    </a:lnTo>
                    <a:lnTo>
                      <a:pt x="41" y="47"/>
                    </a:lnTo>
                    <a:lnTo>
                      <a:pt x="39" y="45"/>
                    </a:lnTo>
                    <a:lnTo>
                      <a:pt x="38" y="45"/>
                    </a:lnTo>
                    <a:lnTo>
                      <a:pt x="35" y="44"/>
                    </a:lnTo>
                    <a:lnTo>
                      <a:pt x="34" y="44"/>
                    </a:lnTo>
                    <a:lnTo>
                      <a:pt x="33" y="45"/>
                    </a:lnTo>
                    <a:lnTo>
                      <a:pt x="32" y="48"/>
                    </a:lnTo>
                    <a:lnTo>
                      <a:pt x="30" y="49"/>
                    </a:lnTo>
                    <a:lnTo>
                      <a:pt x="29" y="49"/>
                    </a:lnTo>
                    <a:lnTo>
                      <a:pt x="27" y="50"/>
                    </a:lnTo>
                    <a:lnTo>
                      <a:pt x="26" y="49"/>
                    </a:lnTo>
                    <a:lnTo>
                      <a:pt x="23" y="49"/>
                    </a:lnTo>
                    <a:lnTo>
                      <a:pt x="21" y="47"/>
                    </a:lnTo>
                    <a:lnTo>
                      <a:pt x="19" y="48"/>
                    </a:lnTo>
                    <a:lnTo>
                      <a:pt x="17" y="48"/>
                    </a:lnTo>
                    <a:lnTo>
                      <a:pt x="17" y="50"/>
                    </a:lnTo>
                    <a:lnTo>
                      <a:pt x="15" y="52"/>
                    </a:lnTo>
                    <a:lnTo>
                      <a:pt x="11" y="55"/>
                    </a:lnTo>
                    <a:lnTo>
                      <a:pt x="10" y="54"/>
                    </a:lnTo>
                    <a:lnTo>
                      <a:pt x="9" y="54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1" y="49"/>
                    </a:lnTo>
                    <a:lnTo>
                      <a:pt x="11" y="43"/>
                    </a:lnTo>
                    <a:lnTo>
                      <a:pt x="12" y="42"/>
                    </a:lnTo>
                    <a:lnTo>
                      <a:pt x="12" y="39"/>
                    </a:lnTo>
                    <a:lnTo>
                      <a:pt x="13" y="38"/>
                    </a:lnTo>
                    <a:lnTo>
                      <a:pt x="12" y="36"/>
                    </a:lnTo>
                    <a:lnTo>
                      <a:pt x="11" y="34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5" y="32"/>
                    </a:lnTo>
                    <a:lnTo>
                      <a:pt x="4" y="32"/>
                    </a:lnTo>
                    <a:lnTo>
                      <a:pt x="4" y="28"/>
                    </a:lnTo>
                    <a:lnTo>
                      <a:pt x="5" y="26"/>
                    </a:lnTo>
                    <a:lnTo>
                      <a:pt x="4" y="25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1" y="19"/>
                    </a:lnTo>
                    <a:lnTo>
                      <a:pt x="4" y="19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10" y="13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7" y="15"/>
                    </a:lnTo>
                    <a:lnTo>
                      <a:pt x="18" y="14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2" y="3"/>
                    </a:lnTo>
                    <a:lnTo>
                      <a:pt x="24" y="4"/>
                    </a:lnTo>
                    <a:lnTo>
                      <a:pt x="27" y="6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30" y="9"/>
                    </a:lnTo>
                    <a:lnTo>
                      <a:pt x="29" y="10"/>
                    </a:lnTo>
                    <a:lnTo>
                      <a:pt x="29" y="15"/>
                    </a:lnTo>
                    <a:lnTo>
                      <a:pt x="32" y="16"/>
                    </a:lnTo>
                    <a:lnTo>
                      <a:pt x="33" y="19"/>
                    </a:lnTo>
                    <a:lnTo>
                      <a:pt x="39" y="19"/>
                    </a:lnTo>
                    <a:lnTo>
                      <a:pt x="41" y="16"/>
                    </a:lnTo>
                    <a:lnTo>
                      <a:pt x="44" y="17"/>
                    </a:lnTo>
                    <a:lnTo>
                      <a:pt x="46" y="20"/>
                    </a:lnTo>
                    <a:lnTo>
                      <a:pt x="47" y="20"/>
                    </a:lnTo>
                    <a:lnTo>
                      <a:pt x="46" y="21"/>
                    </a:lnTo>
                    <a:lnTo>
                      <a:pt x="47" y="24"/>
                    </a:lnTo>
                    <a:lnTo>
                      <a:pt x="47" y="25"/>
                    </a:lnTo>
                    <a:lnTo>
                      <a:pt x="50" y="25"/>
                    </a:lnTo>
                    <a:lnTo>
                      <a:pt x="51" y="27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7" y="31"/>
                    </a:lnTo>
                    <a:lnTo>
                      <a:pt x="42" y="31"/>
                    </a:lnTo>
                    <a:lnTo>
                      <a:pt x="40" y="33"/>
                    </a:lnTo>
                    <a:lnTo>
                      <a:pt x="41" y="36"/>
                    </a:lnTo>
                    <a:lnTo>
                      <a:pt x="46" y="38"/>
                    </a:lnTo>
                    <a:lnTo>
                      <a:pt x="48" y="41"/>
                    </a:lnTo>
                    <a:lnTo>
                      <a:pt x="51" y="41"/>
                    </a:lnTo>
                    <a:lnTo>
                      <a:pt x="53" y="42"/>
                    </a:lnTo>
                    <a:lnTo>
                      <a:pt x="53" y="43"/>
                    </a:lnTo>
                    <a:lnTo>
                      <a:pt x="52" y="44"/>
                    </a:lnTo>
                    <a:lnTo>
                      <a:pt x="55" y="47"/>
                    </a:lnTo>
                    <a:lnTo>
                      <a:pt x="57" y="48"/>
                    </a:lnTo>
                    <a:lnTo>
                      <a:pt x="57" y="49"/>
                    </a:lnTo>
                    <a:lnTo>
                      <a:pt x="58" y="49"/>
                    </a:lnTo>
                    <a:lnTo>
                      <a:pt x="58" y="52"/>
                    </a:lnTo>
                    <a:lnTo>
                      <a:pt x="59" y="53"/>
                    </a:lnTo>
                    <a:lnTo>
                      <a:pt x="62" y="56"/>
                    </a:lnTo>
                    <a:lnTo>
                      <a:pt x="64" y="58"/>
                    </a:lnTo>
                    <a:lnTo>
                      <a:pt x="65" y="59"/>
                    </a:lnTo>
                    <a:lnTo>
                      <a:pt x="68" y="60"/>
                    </a:lnTo>
                    <a:lnTo>
                      <a:pt x="68" y="64"/>
                    </a:lnTo>
                    <a:lnTo>
                      <a:pt x="69" y="65"/>
                    </a:lnTo>
                    <a:lnTo>
                      <a:pt x="70" y="65"/>
                    </a:lnTo>
                    <a:lnTo>
                      <a:pt x="71" y="67"/>
                    </a:lnTo>
                    <a:lnTo>
                      <a:pt x="73" y="67"/>
                    </a:lnTo>
                    <a:lnTo>
                      <a:pt x="76" y="71"/>
                    </a:lnTo>
                    <a:lnTo>
                      <a:pt x="74" y="73"/>
                    </a:lnTo>
                    <a:lnTo>
                      <a:pt x="75" y="75"/>
                    </a:lnTo>
                    <a:lnTo>
                      <a:pt x="78" y="76"/>
                    </a:lnTo>
                    <a:lnTo>
                      <a:pt x="79" y="77"/>
                    </a:lnTo>
                    <a:lnTo>
                      <a:pt x="79" y="81"/>
                    </a:lnTo>
                    <a:lnTo>
                      <a:pt x="76" y="82"/>
                    </a:lnTo>
                    <a:lnTo>
                      <a:pt x="79" y="83"/>
                    </a:lnTo>
                    <a:lnTo>
                      <a:pt x="78" y="84"/>
                    </a:lnTo>
                    <a:lnTo>
                      <a:pt x="76" y="87"/>
                    </a:lnTo>
                    <a:lnTo>
                      <a:pt x="75" y="87"/>
                    </a:lnTo>
                    <a:lnTo>
                      <a:pt x="73" y="88"/>
                    </a:lnTo>
                    <a:lnTo>
                      <a:pt x="71" y="89"/>
                    </a:lnTo>
                    <a:lnTo>
                      <a:pt x="69" y="88"/>
                    </a:lnTo>
                    <a:lnTo>
                      <a:pt x="68" y="87"/>
                    </a:lnTo>
                    <a:lnTo>
                      <a:pt x="64" y="87"/>
                    </a:lnTo>
                    <a:lnTo>
                      <a:pt x="63" y="88"/>
                    </a:lnTo>
                    <a:lnTo>
                      <a:pt x="63" y="92"/>
                    </a:lnTo>
                    <a:lnTo>
                      <a:pt x="61" y="9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87" name="Freeform 2059"/>
              <p:cNvSpPr>
                <a:spLocks/>
              </p:cNvSpPr>
              <p:nvPr/>
            </p:nvSpPr>
            <p:spPr bwMode="auto">
              <a:xfrm>
                <a:off x="3910" y="1990"/>
                <a:ext cx="3" cy="5"/>
              </a:xfrm>
              <a:custGeom>
                <a:avLst/>
                <a:gdLst>
                  <a:gd name="T0" fmla="*/ 1 w 3"/>
                  <a:gd name="T1" fmla="*/ 0 h 5"/>
                  <a:gd name="T2" fmla="*/ 3 w 3"/>
                  <a:gd name="T3" fmla="*/ 1 h 5"/>
                  <a:gd name="T4" fmla="*/ 3 w 3"/>
                  <a:gd name="T5" fmla="*/ 5 h 5"/>
                  <a:gd name="T6" fmla="*/ 0 w 3"/>
                  <a:gd name="T7" fmla="*/ 5 h 5"/>
                  <a:gd name="T8" fmla="*/ 0 w 3"/>
                  <a:gd name="T9" fmla="*/ 0 h 5"/>
                  <a:gd name="T10" fmla="*/ 1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3" y="1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88" name="Freeform 2060"/>
              <p:cNvSpPr>
                <a:spLocks/>
              </p:cNvSpPr>
              <p:nvPr/>
            </p:nvSpPr>
            <p:spPr bwMode="auto">
              <a:xfrm>
                <a:off x="3899" y="1988"/>
                <a:ext cx="11" cy="11"/>
              </a:xfrm>
              <a:custGeom>
                <a:avLst/>
                <a:gdLst>
                  <a:gd name="T0" fmla="*/ 8 w 11"/>
                  <a:gd name="T1" fmla="*/ 9 h 11"/>
                  <a:gd name="T2" fmla="*/ 6 w 11"/>
                  <a:gd name="T3" fmla="*/ 11 h 11"/>
                  <a:gd name="T4" fmla="*/ 4 w 11"/>
                  <a:gd name="T5" fmla="*/ 8 h 11"/>
                  <a:gd name="T6" fmla="*/ 3 w 11"/>
                  <a:gd name="T7" fmla="*/ 6 h 11"/>
                  <a:gd name="T8" fmla="*/ 0 w 11"/>
                  <a:gd name="T9" fmla="*/ 5 h 11"/>
                  <a:gd name="T10" fmla="*/ 4 w 11"/>
                  <a:gd name="T11" fmla="*/ 5 h 11"/>
                  <a:gd name="T12" fmla="*/ 5 w 11"/>
                  <a:gd name="T13" fmla="*/ 3 h 11"/>
                  <a:gd name="T14" fmla="*/ 8 w 11"/>
                  <a:gd name="T15" fmla="*/ 2 h 11"/>
                  <a:gd name="T16" fmla="*/ 9 w 11"/>
                  <a:gd name="T17" fmla="*/ 1 h 11"/>
                  <a:gd name="T18" fmla="*/ 11 w 11"/>
                  <a:gd name="T19" fmla="*/ 0 h 11"/>
                  <a:gd name="T20" fmla="*/ 10 w 11"/>
                  <a:gd name="T21" fmla="*/ 2 h 11"/>
                  <a:gd name="T22" fmla="*/ 9 w 11"/>
                  <a:gd name="T23" fmla="*/ 2 h 11"/>
                  <a:gd name="T24" fmla="*/ 9 w 11"/>
                  <a:gd name="T25" fmla="*/ 8 h 11"/>
                  <a:gd name="T26" fmla="*/ 8 w 11"/>
                  <a:gd name="T2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8" y="9"/>
                    </a:moveTo>
                    <a:lnTo>
                      <a:pt x="6" y="11"/>
                    </a:lnTo>
                    <a:lnTo>
                      <a:pt x="4" y="8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8"/>
                    </a:lnTo>
                    <a:lnTo>
                      <a:pt x="8" y="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89" name="Freeform 2061"/>
              <p:cNvSpPr>
                <a:spLocks/>
              </p:cNvSpPr>
              <p:nvPr/>
            </p:nvSpPr>
            <p:spPr bwMode="auto">
              <a:xfrm>
                <a:off x="2384" y="160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90" name="Freeform 2062"/>
              <p:cNvSpPr>
                <a:spLocks/>
              </p:cNvSpPr>
              <p:nvPr/>
            </p:nvSpPr>
            <p:spPr bwMode="auto">
              <a:xfrm>
                <a:off x="2413" y="1616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91" name="Freeform 2063"/>
              <p:cNvSpPr>
                <a:spLocks/>
              </p:cNvSpPr>
              <p:nvPr/>
            </p:nvSpPr>
            <p:spPr bwMode="auto">
              <a:xfrm>
                <a:off x="2415" y="1614"/>
                <a:ext cx="5" cy="1"/>
              </a:xfrm>
              <a:custGeom>
                <a:avLst/>
                <a:gdLst>
                  <a:gd name="T0" fmla="*/ 4 w 5"/>
                  <a:gd name="T1" fmla="*/ 1 h 1"/>
                  <a:gd name="T2" fmla="*/ 2 w 5"/>
                  <a:gd name="T3" fmla="*/ 1 h 1"/>
                  <a:gd name="T4" fmla="*/ 0 w 5"/>
                  <a:gd name="T5" fmla="*/ 0 h 1"/>
                  <a:gd name="T6" fmla="*/ 2 w 5"/>
                  <a:gd name="T7" fmla="*/ 0 h 1"/>
                  <a:gd name="T8" fmla="*/ 5 w 5"/>
                  <a:gd name="T9" fmla="*/ 1 h 1"/>
                  <a:gd name="T10" fmla="*/ 4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92" name="Freeform 2064"/>
              <p:cNvSpPr>
                <a:spLocks/>
              </p:cNvSpPr>
              <p:nvPr/>
            </p:nvSpPr>
            <p:spPr bwMode="auto">
              <a:xfrm>
                <a:off x="2423" y="1613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0 h 1"/>
                  <a:gd name="T4" fmla="*/ 4 w 4"/>
                  <a:gd name="T5" fmla="*/ 1 h 1"/>
                  <a:gd name="T6" fmla="*/ 2 w 4"/>
                  <a:gd name="T7" fmla="*/ 1 h 1"/>
                  <a:gd name="T8" fmla="*/ 0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93" name="Freeform 2065"/>
              <p:cNvSpPr>
                <a:spLocks/>
              </p:cNvSpPr>
              <p:nvPr/>
            </p:nvSpPr>
            <p:spPr bwMode="auto">
              <a:xfrm>
                <a:off x="2439" y="162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6 w 7"/>
                  <a:gd name="T5" fmla="*/ 1 h 1"/>
                  <a:gd name="T6" fmla="*/ 3 w 7"/>
                  <a:gd name="T7" fmla="*/ 1 h 1"/>
                  <a:gd name="T8" fmla="*/ 0 w 7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94" name="Freeform 2066"/>
              <p:cNvSpPr>
                <a:spLocks/>
              </p:cNvSpPr>
              <p:nvPr/>
            </p:nvSpPr>
            <p:spPr bwMode="auto">
              <a:xfrm>
                <a:off x="2446" y="163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95" name="Freeform 2067"/>
              <p:cNvSpPr>
                <a:spLocks/>
              </p:cNvSpPr>
              <p:nvPr/>
            </p:nvSpPr>
            <p:spPr bwMode="auto">
              <a:xfrm>
                <a:off x="2530" y="1683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1 h 3"/>
                  <a:gd name="T4" fmla="*/ 2 w 4"/>
                  <a:gd name="T5" fmla="*/ 0 h 3"/>
                  <a:gd name="T6" fmla="*/ 4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96" name="Freeform 2068"/>
              <p:cNvSpPr>
                <a:spLocks/>
              </p:cNvSpPr>
              <p:nvPr/>
            </p:nvSpPr>
            <p:spPr bwMode="auto">
              <a:xfrm>
                <a:off x="2611" y="1570"/>
                <a:ext cx="34" cy="63"/>
              </a:xfrm>
              <a:custGeom>
                <a:avLst/>
                <a:gdLst>
                  <a:gd name="T0" fmla="*/ 10 w 34"/>
                  <a:gd name="T1" fmla="*/ 63 h 63"/>
                  <a:gd name="T2" fmla="*/ 6 w 34"/>
                  <a:gd name="T3" fmla="*/ 63 h 63"/>
                  <a:gd name="T4" fmla="*/ 7 w 34"/>
                  <a:gd name="T5" fmla="*/ 58 h 63"/>
                  <a:gd name="T6" fmla="*/ 6 w 34"/>
                  <a:gd name="T7" fmla="*/ 55 h 63"/>
                  <a:gd name="T8" fmla="*/ 6 w 34"/>
                  <a:gd name="T9" fmla="*/ 52 h 63"/>
                  <a:gd name="T10" fmla="*/ 7 w 34"/>
                  <a:gd name="T11" fmla="*/ 49 h 63"/>
                  <a:gd name="T12" fmla="*/ 8 w 34"/>
                  <a:gd name="T13" fmla="*/ 47 h 63"/>
                  <a:gd name="T14" fmla="*/ 6 w 34"/>
                  <a:gd name="T15" fmla="*/ 45 h 63"/>
                  <a:gd name="T16" fmla="*/ 2 w 34"/>
                  <a:gd name="T17" fmla="*/ 45 h 63"/>
                  <a:gd name="T18" fmla="*/ 4 w 34"/>
                  <a:gd name="T19" fmla="*/ 44 h 63"/>
                  <a:gd name="T20" fmla="*/ 5 w 34"/>
                  <a:gd name="T21" fmla="*/ 41 h 63"/>
                  <a:gd name="T22" fmla="*/ 2 w 34"/>
                  <a:gd name="T23" fmla="*/ 43 h 63"/>
                  <a:gd name="T24" fmla="*/ 0 w 34"/>
                  <a:gd name="T25" fmla="*/ 44 h 63"/>
                  <a:gd name="T26" fmla="*/ 1 w 34"/>
                  <a:gd name="T27" fmla="*/ 38 h 63"/>
                  <a:gd name="T28" fmla="*/ 2 w 34"/>
                  <a:gd name="T29" fmla="*/ 34 h 63"/>
                  <a:gd name="T30" fmla="*/ 4 w 34"/>
                  <a:gd name="T31" fmla="*/ 32 h 63"/>
                  <a:gd name="T32" fmla="*/ 5 w 34"/>
                  <a:gd name="T33" fmla="*/ 28 h 63"/>
                  <a:gd name="T34" fmla="*/ 6 w 34"/>
                  <a:gd name="T35" fmla="*/ 23 h 63"/>
                  <a:gd name="T36" fmla="*/ 7 w 34"/>
                  <a:gd name="T37" fmla="*/ 17 h 63"/>
                  <a:gd name="T38" fmla="*/ 7 w 34"/>
                  <a:gd name="T39" fmla="*/ 12 h 63"/>
                  <a:gd name="T40" fmla="*/ 6 w 34"/>
                  <a:gd name="T41" fmla="*/ 7 h 63"/>
                  <a:gd name="T42" fmla="*/ 7 w 34"/>
                  <a:gd name="T43" fmla="*/ 4 h 63"/>
                  <a:gd name="T44" fmla="*/ 10 w 34"/>
                  <a:gd name="T45" fmla="*/ 1 h 63"/>
                  <a:gd name="T46" fmla="*/ 13 w 34"/>
                  <a:gd name="T47" fmla="*/ 0 h 63"/>
                  <a:gd name="T48" fmla="*/ 13 w 34"/>
                  <a:gd name="T49" fmla="*/ 4 h 63"/>
                  <a:gd name="T50" fmla="*/ 14 w 34"/>
                  <a:gd name="T51" fmla="*/ 5 h 63"/>
                  <a:gd name="T52" fmla="*/ 18 w 34"/>
                  <a:gd name="T53" fmla="*/ 4 h 63"/>
                  <a:gd name="T54" fmla="*/ 22 w 34"/>
                  <a:gd name="T55" fmla="*/ 4 h 63"/>
                  <a:gd name="T56" fmla="*/ 24 w 34"/>
                  <a:gd name="T57" fmla="*/ 2 h 63"/>
                  <a:gd name="T58" fmla="*/ 30 w 34"/>
                  <a:gd name="T59" fmla="*/ 5 h 63"/>
                  <a:gd name="T60" fmla="*/ 33 w 34"/>
                  <a:gd name="T61" fmla="*/ 6 h 63"/>
                  <a:gd name="T62" fmla="*/ 31 w 34"/>
                  <a:gd name="T63" fmla="*/ 11 h 63"/>
                  <a:gd name="T64" fmla="*/ 27 w 34"/>
                  <a:gd name="T65" fmla="*/ 15 h 63"/>
                  <a:gd name="T66" fmla="*/ 28 w 34"/>
                  <a:gd name="T67" fmla="*/ 18 h 63"/>
                  <a:gd name="T68" fmla="*/ 27 w 34"/>
                  <a:gd name="T69" fmla="*/ 24 h 63"/>
                  <a:gd name="T70" fmla="*/ 27 w 34"/>
                  <a:gd name="T71" fmla="*/ 26 h 63"/>
                  <a:gd name="T72" fmla="*/ 25 w 34"/>
                  <a:gd name="T73" fmla="*/ 29 h 63"/>
                  <a:gd name="T74" fmla="*/ 19 w 34"/>
                  <a:gd name="T75" fmla="*/ 32 h 63"/>
                  <a:gd name="T76" fmla="*/ 23 w 34"/>
                  <a:gd name="T77" fmla="*/ 37 h 63"/>
                  <a:gd name="T78" fmla="*/ 25 w 34"/>
                  <a:gd name="T79" fmla="*/ 40 h 63"/>
                  <a:gd name="T80" fmla="*/ 23 w 34"/>
                  <a:gd name="T81" fmla="*/ 43 h 63"/>
                  <a:gd name="T82" fmla="*/ 22 w 34"/>
                  <a:gd name="T83" fmla="*/ 46 h 63"/>
                  <a:gd name="T84" fmla="*/ 27 w 34"/>
                  <a:gd name="T85" fmla="*/ 49 h 63"/>
                  <a:gd name="T86" fmla="*/ 23 w 34"/>
                  <a:gd name="T87" fmla="*/ 54 h 63"/>
                  <a:gd name="T88" fmla="*/ 20 w 34"/>
                  <a:gd name="T89" fmla="*/ 61 h 63"/>
                  <a:gd name="T90" fmla="*/ 13 w 34"/>
                  <a:gd name="T9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63">
                    <a:moveTo>
                      <a:pt x="13" y="63"/>
                    </a:moveTo>
                    <a:lnTo>
                      <a:pt x="10" y="63"/>
                    </a:lnTo>
                    <a:lnTo>
                      <a:pt x="8" y="62"/>
                    </a:lnTo>
                    <a:lnTo>
                      <a:pt x="6" y="63"/>
                    </a:lnTo>
                    <a:lnTo>
                      <a:pt x="6" y="60"/>
                    </a:lnTo>
                    <a:lnTo>
                      <a:pt x="7" y="58"/>
                    </a:lnTo>
                    <a:lnTo>
                      <a:pt x="6" y="57"/>
                    </a:lnTo>
                    <a:lnTo>
                      <a:pt x="6" y="55"/>
                    </a:lnTo>
                    <a:lnTo>
                      <a:pt x="7" y="54"/>
                    </a:lnTo>
                    <a:lnTo>
                      <a:pt x="6" y="52"/>
                    </a:lnTo>
                    <a:lnTo>
                      <a:pt x="7" y="50"/>
                    </a:lnTo>
                    <a:lnTo>
                      <a:pt x="7" y="49"/>
                    </a:lnTo>
                    <a:lnTo>
                      <a:pt x="6" y="46"/>
                    </a:lnTo>
                    <a:lnTo>
                      <a:pt x="8" y="47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4" y="46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5" y="41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2" y="34"/>
                    </a:lnTo>
                    <a:lnTo>
                      <a:pt x="4" y="33"/>
                    </a:lnTo>
                    <a:lnTo>
                      <a:pt x="4" y="32"/>
                    </a:lnTo>
                    <a:lnTo>
                      <a:pt x="5" y="29"/>
                    </a:lnTo>
                    <a:lnTo>
                      <a:pt x="5" y="28"/>
                    </a:lnTo>
                    <a:lnTo>
                      <a:pt x="6" y="27"/>
                    </a:lnTo>
                    <a:lnTo>
                      <a:pt x="6" y="23"/>
                    </a:lnTo>
                    <a:lnTo>
                      <a:pt x="7" y="21"/>
                    </a:lnTo>
                    <a:lnTo>
                      <a:pt x="7" y="17"/>
                    </a:lnTo>
                    <a:lnTo>
                      <a:pt x="8" y="15"/>
                    </a:lnTo>
                    <a:lnTo>
                      <a:pt x="7" y="12"/>
                    </a:lnTo>
                    <a:lnTo>
                      <a:pt x="7" y="8"/>
                    </a:lnTo>
                    <a:lnTo>
                      <a:pt x="6" y="7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2"/>
                    </a:lnTo>
                    <a:lnTo>
                      <a:pt x="29" y="2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3" y="6"/>
                    </a:lnTo>
                    <a:lnTo>
                      <a:pt x="34" y="8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7" y="15"/>
                    </a:lnTo>
                    <a:lnTo>
                      <a:pt x="27" y="16"/>
                    </a:lnTo>
                    <a:lnTo>
                      <a:pt x="28" y="18"/>
                    </a:lnTo>
                    <a:lnTo>
                      <a:pt x="27" y="21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5" y="29"/>
                    </a:lnTo>
                    <a:lnTo>
                      <a:pt x="25" y="32"/>
                    </a:lnTo>
                    <a:lnTo>
                      <a:pt x="19" y="32"/>
                    </a:lnTo>
                    <a:lnTo>
                      <a:pt x="22" y="34"/>
                    </a:lnTo>
                    <a:lnTo>
                      <a:pt x="23" y="37"/>
                    </a:lnTo>
                    <a:lnTo>
                      <a:pt x="25" y="39"/>
                    </a:lnTo>
                    <a:lnTo>
                      <a:pt x="25" y="40"/>
                    </a:lnTo>
                    <a:lnTo>
                      <a:pt x="24" y="43"/>
                    </a:lnTo>
                    <a:lnTo>
                      <a:pt x="23" y="43"/>
                    </a:lnTo>
                    <a:lnTo>
                      <a:pt x="23" y="45"/>
                    </a:lnTo>
                    <a:lnTo>
                      <a:pt x="22" y="46"/>
                    </a:lnTo>
                    <a:lnTo>
                      <a:pt x="24" y="49"/>
                    </a:lnTo>
                    <a:lnTo>
                      <a:pt x="27" y="49"/>
                    </a:lnTo>
                    <a:lnTo>
                      <a:pt x="25" y="51"/>
                    </a:lnTo>
                    <a:lnTo>
                      <a:pt x="23" y="54"/>
                    </a:lnTo>
                    <a:lnTo>
                      <a:pt x="20" y="55"/>
                    </a:lnTo>
                    <a:lnTo>
                      <a:pt x="20" y="61"/>
                    </a:lnTo>
                    <a:lnTo>
                      <a:pt x="18" y="63"/>
                    </a:lnTo>
                    <a:lnTo>
                      <a:pt x="13" y="6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97" name="Freeform 2069"/>
              <p:cNvSpPr>
                <a:spLocks/>
              </p:cNvSpPr>
              <p:nvPr/>
            </p:nvSpPr>
            <p:spPr bwMode="auto">
              <a:xfrm>
                <a:off x="2977" y="1594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98" name="Freeform 2070"/>
              <p:cNvSpPr>
                <a:spLocks/>
              </p:cNvSpPr>
              <p:nvPr/>
            </p:nvSpPr>
            <p:spPr bwMode="auto">
              <a:xfrm>
                <a:off x="2981" y="1571"/>
                <a:ext cx="32" cy="26"/>
              </a:xfrm>
              <a:custGeom>
                <a:avLst/>
                <a:gdLst>
                  <a:gd name="T0" fmla="*/ 5 w 32"/>
                  <a:gd name="T1" fmla="*/ 18 h 26"/>
                  <a:gd name="T2" fmla="*/ 1 w 32"/>
                  <a:gd name="T3" fmla="*/ 18 h 26"/>
                  <a:gd name="T4" fmla="*/ 0 w 32"/>
                  <a:gd name="T5" fmla="*/ 17 h 26"/>
                  <a:gd name="T6" fmla="*/ 4 w 32"/>
                  <a:gd name="T7" fmla="*/ 14 h 26"/>
                  <a:gd name="T8" fmla="*/ 3 w 32"/>
                  <a:gd name="T9" fmla="*/ 11 h 26"/>
                  <a:gd name="T10" fmla="*/ 5 w 32"/>
                  <a:gd name="T11" fmla="*/ 10 h 26"/>
                  <a:gd name="T12" fmla="*/ 6 w 32"/>
                  <a:gd name="T13" fmla="*/ 10 h 26"/>
                  <a:gd name="T14" fmla="*/ 6 w 32"/>
                  <a:gd name="T15" fmla="*/ 7 h 26"/>
                  <a:gd name="T16" fmla="*/ 4 w 32"/>
                  <a:gd name="T17" fmla="*/ 5 h 26"/>
                  <a:gd name="T18" fmla="*/ 4 w 32"/>
                  <a:gd name="T19" fmla="*/ 4 h 26"/>
                  <a:gd name="T20" fmla="*/ 6 w 32"/>
                  <a:gd name="T21" fmla="*/ 3 h 26"/>
                  <a:gd name="T22" fmla="*/ 6 w 32"/>
                  <a:gd name="T23" fmla="*/ 1 h 26"/>
                  <a:gd name="T24" fmla="*/ 10 w 32"/>
                  <a:gd name="T25" fmla="*/ 1 h 26"/>
                  <a:gd name="T26" fmla="*/ 10 w 32"/>
                  <a:gd name="T27" fmla="*/ 0 h 26"/>
                  <a:gd name="T28" fmla="*/ 13 w 32"/>
                  <a:gd name="T29" fmla="*/ 0 h 26"/>
                  <a:gd name="T30" fmla="*/ 16 w 32"/>
                  <a:gd name="T31" fmla="*/ 1 h 26"/>
                  <a:gd name="T32" fmla="*/ 21 w 32"/>
                  <a:gd name="T33" fmla="*/ 1 h 26"/>
                  <a:gd name="T34" fmla="*/ 21 w 32"/>
                  <a:gd name="T35" fmla="*/ 4 h 26"/>
                  <a:gd name="T36" fmla="*/ 22 w 32"/>
                  <a:gd name="T37" fmla="*/ 5 h 26"/>
                  <a:gd name="T38" fmla="*/ 22 w 32"/>
                  <a:gd name="T39" fmla="*/ 6 h 26"/>
                  <a:gd name="T40" fmla="*/ 24 w 32"/>
                  <a:gd name="T41" fmla="*/ 7 h 26"/>
                  <a:gd name="T42" fmla="*/ 26 w 32"/>
                  <a:gd name="T43" fmla="*/ 9 h 26"/>
                  <a:gd name="T44" fmla="*/ 28 w 32"/>
                  <a:gd name="T45" fmla="*/ 10 h 26"/>
                  <a:gd name="T46" fmla="*/ 29 w 32"/>
                  <a:gd name="T47" fmla="*/ 10 h 26"/>
                  <a:gd name="T48" fmla="*/ 32 w 32"/>
                  <a:gd name="T49" fmla="*/ 11 h 26"/>
                  <a:gd name="T50" fmla="*/ 32 w 32"/>
                  <a:gd name="T51" fmla="*/ 14 h 26"/>
                  <a:gd name="T52" fmla="*/ 29 w 32"/>
                  <a:gd name="T53" fmla="*/ 14 h 26"/>
                  <a:gd name="T54" fmla="*/ 28 w 32"/>
                  <a:gd name="T55" fmla="*/ 15 h 26"/>
                  <a:gd name="T56" fmla="*/ 27 w 32"/>
                  <a:gd name="T57" fmla="*/ 12 h 26"/>
                  <a:gd name="T58" fmla="*/ 24 w 32"/>
                  <a:gd name="T59" fmla="*/ 14 h 26"/>
                  <a:gd name="T60" fmla="*/ 23 w 32"/>
                  <a:gd name="T61" fmla="*/ 12 h 26"/>
                  <a:gd name="T62" fmla="*/ 21 w 32"/>
                  <a:gd name="T63" fmla="*/ 14 h 26"/>
                  <a:gd name="T64" fmla="*/ 17 w 32"/>
                  <a:gd name="T65" fmla="*/ 14 h 26"/>
                  <a:gd name="T66" fmla="*/ 15 w 32"/>
                  <a:gd name="T67" fmla="*/ 15 h 26"/>
                  <a:gd name="T68" fmla="*/ 15 w 32"/>
                  <a:gd name="T69" fmla="*/ 16 h 26"/>
                  <a:gd name="T70" fmla="*/ 12 w 32"/>
                  <a:gd name="T71" fmla="*/ 18 h 26"/>
                  <a:gd name="T72" fmla="*/ 11 w 32"/>
                  <a:gd name="T73" fmla="*/ 18 h 26"/>
                  <a:gd name="T74" fmla="*/ 10 w 32"/>
                  <a:gd name="T75" fmla="*/ 20 h 26"/>
                  <a:gd name="T76" fmla="*/ 7 w 32"/>
                  <a:gd name="T77" fmla="*/ 21 h 26"/>
                  <a:gd name="T78" fmla="*/ 3 w 32"/>
                  <a:gd name="T79" fmla="*/ 26 h 26"/>
                  <a:gd name="T80" fmla="*/ 3 w 32"/>
                  <a:gd name="T81" fmla="*/ 22 h 26"/>
                  <a:gd name="T82" fmla="*/ 5 w 32"/>
                  <a:gd name="T83" fmla="*/ 21 h 26"/>
                  <a:gd name="T84" fmla="*/ 6 w 32"/>
                  <a:gd name="T85" fmla="*/ 20 h 26"/>
                  <a:gd name="T86" fmla="*/ 9 w 32"/>
                  <a:gd name="T87" fmla="*/ 20 h 26"/>
                  <a:gd name="T88" fmla="*/ 7 w 32"/>
                  <a:gd name="T89" fmla="*/ 18 h 26"/>
                  <a:gd name="T90" fmla="*/ 5 w 32"/>
                  <a:gd name="T91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" h="26">
                    <a:moveTo>
                      <a:pt x="5" y="18"/>
                    </a:moveTo>
                    <a:lnTo>
                      <a:pt x="1" y="18"/>
                    </a:lnTo>
                    <a:lnTo>
                      <a:pt x="0" y="17"/>
                    </a:lnTo>
                    <a:lnTo>
                      <a:pt x="4" y="14"/>
                    </a:lnTo>
                    <a:lnTo>
                      <a:pt x="3" y="11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21" y="1"/>
                    </a:lnTo>
                    <a:lnTo>
                      <a:pt x="21" y="4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6" y="9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32" y="11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7" y="12"/>
                    </a:lnTo>
                    <a:lnTo>
                      <a:pt x="24" y="14"/>
                    </a:lnTo>
                    <a:lnTo>
                      <a:pt x="23" y="12"/>
                    </a:lnTo>
                    <a:lnTo>
                      <a:pt x="21" y="14"/>
                    </a:lnTo>
                    <a:lnTo>
                      <a:pt x="17" y="14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20"/>
                    </a:lnTo>
                    <a:lnTo>
                      <a:pt x="7" y="21"/>
                    </a:lnTo>
                    <a:lnTo>
                      <a:pt x="3" y="26"/>
                    </a:lnTo>
                    <a:lnTo>
                      <a:pt x="3" y="22"/>
                    </a:lnTo>
                    <a:lnTo>
                      <a:pt x="5" y="21"/>
                    </a:lnTo>
                    <a:lnTo>
                      <a:pt x="6" y="20"/>
                    </a:lnTo>
                    <a:lnTo>
                      <a:pt x="9" y="20"/>
                    </a:lnTo>
                    <a:lnTo>
                      <a:pt x="7" y="18"/>
                    </a:lnTo>
                    <a:lnTo>
                      <a:pt x="5" y="1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99" name="Freeform 2071"/>
              <p:cNvSpPr>
                <a:spLocks/>
              </p:cNvSpPr>
              <p:nvPr/>
            </p:nvSpPr>
            <p:spPr bwMode="auto">
              <a:xfrm>
                <a:off x="2982" y="1571"/>
                <a:ext cx="195" cy="77"/>
              </a:xfrm>
              <a:custGeom>
                <a:avLst/>
                <a:gdLst>
                  <a:gd name="T0" fmla="*/ 4 w 195"/>
                  <a:gd name="T1" fmla="*/ 23 h 77"/>
                  <a:gd name="T2" fmla="*/ 17 w 195"/>
                  <a:gd name="T3" fmla="*/ 22 h 77"/>
                  <a:gd name="T4" fmla="*/ 25 w 195"/>
                  <a:gd name="T5" fmla="*/ 21 h 77"/>
                  <a:gd name="T6" fmla="*/ 33 w 195"/>
                  <a:gd name="T7" fmla="*/ 18 h 77"/>
                  <a:gd name="T8" fmla="*/ 32 w 195"/>
                  <a:gd name="T9" fmla="*/ 15 h 77"/>
                  <a:gd name="T10" fmla="*/ 38 w 195"/>
                  <a:gd name="T11" fmla="*/ 12 h 77"/>
                  <a:gd name="T12" fmla="*/ 55 w 195"/>
                  <a:gd name="T13" fmla="*/ 11 h 77"/>
                  <a:gd name="T14" fmla="*/ 63 w 195"/>
                  <a:gd name="T15" fmla="*/ 6 h 77"/>
                  <a:gd name="T16" fmla="*/ 73 w 195"/>
                  <a:gd name="T17" fmla="*/ 1 h 77"/>
                  <a:gd name="T18" fmla="*/ 95 w 195"/>
                  <a:gd name="T19" fmla="*/ 4 h 77"/>
                  <a:gd name="T20" fmla="*/ 104 w 195"/>
                  <a:gd name="T21" fmla="*/ 9 h 77"/>
                  <a:gd name="T22" fmla="*/ 115 w 195"/>
                  <a:gd name="T23" fmla="*/ 12 h 77"/>
                  <a:gd name="T24" fmla="*/ 124 w 195"/>
                  <a:gd name="T25" fmla="*/ 14 h 77"/>
                  <a:gd name="T26" fmla="*/ 136 w 195"/>
                  <a:gd name="T27" fmla="*/ 12 h 77"/>
                  <a:gd name="T28" fmla="*/ 148 w 195"/>
                  <a:gd name="T29" fmla="*/ 15 h 77"/>
                  <a:gd name="T30" fmla="*/ 156 w 195"/>
                  <a:gd name="T31" fmla="*/ 10 h 77"/>
                  <a:gd name="T32" fmla="*/ 171 w 195"/>
                  <a:gd name="T33" fmla="*/ 9 h 77"/>
                  <a:gd name="T34" fmla="*/ 183 w 195"/>
                  <a:gd name="T35" fmla="*/ 15 h 77"/>
                  <a:gd name="T36" fmla="*/ 183 w 195"/>
                  <a:gd name="T37" fmla="*/ 25 h 77"/>
                  <a:gd name="T38" fmla="*/ 195 w 195"/>
                  <a:gd name="T39" fmla="*/ 31 h 77"/>
                  <a:gd name="T40" fmla="*/ 188 w 195"/>
                  <a:gd name="T41" fmla="*/ 33 h 77"/>
                  <a:gd name="T42" fmla="*/ 190 w 195"/>
                  <a:gd name="T43" fmla="*/ 46 h 77"/>
                  <a:gd name="T44" fmla="*/ 191 w 195"/>
                  <a:gd name="T45" fmla="*/ 54 h 77"/>
                  <a:gd name="T46" fmla="*/ 193 w 195"/>
                  <a:gd name="T47" fmla="*/ 61 h 77"/>
                  <a:gd name="T48" fmla="*/ 185 w 195"/>
                  <a:gd name="T49" fmla="*/ 60 h 77"/>
                  <a:gd name="T50" fmla="*/ 171 w 195"/>
                  <a:gd name="T51" fmla="*/ 61 h 77"/>
                  <a:gd name="T52" fmla="*/ 161 w 195"/>
                  <a:gd name="T53" fmla="*/ 61 h 77"/>
                  <a:gd name="T54" fmla="*/ 150 w 195"/>
                  <a:gd name="T55" fmla="*/ 62 h 77"/>
                  <a:gd name="T56" fmla="*/ 139 w 195"/>
                  <a:gd name="T57" fmla="*/ 67 h 77"/>
                  <a:gd name="T58" fmla="*/ 127 w 195"/>
                  <a:gd name="T59" fmla="*/ 65 h 77"/>
                  <a:gd name="T60" fmla="*/ 120 w 195"/>
                  <a:gd name="T61" fmla="*/ 66 h 77"/>
                  <a:gd name="T62" fmla="*/ 110 w 195"/>
                  <a:gd name="T63" fmla="*/ 65 h 77"/>
                  <a:gd name="T64" fmla="*/ 107 w 195"/>
                  <a:gd name="T65" fmla="*/ 73 h 77"/>
                  <a:gd name="T66" fmla="*/ 102 w 195"/>
                  <a:gd name="T67" fmla="*/ 71 h 77"/>
                  <a:gd name="T68" fmla="*/ 100 w 195"/>
                  <a:gd name="T69" fmla="*/ 66 h 77"/>
                  <a:gd name="T70" fmla="*/ 92 w 195"/>
                  <a:gd name="T71" fmla="*/ 66 h 77"/>
                  <a:gd name="T72" fmla="*/ 81 w 195"/>
                  <a:gd name="T73" fmla="*/ 71 h 77"/>
                  <a:gd name="T74" fmla="*/ 68 w 195"/>
                  <a:gd name="T75" fmla="*/ 74 h 77"/>
                  <a:gd name="T76" fmla="*/ 62 w 195"/>
                  <a:gd name="T77" fmla="*/ 68 h 77"/>
                  <a:gd name="T78" fmla="*/ 52 w 195"/>
                  <a:gd name="T79" fmla="*/ 65 h 77"/>
                  <a:gd name="T80" fmla="*/ 45 w 195"/>
                  <a:gd name="T81" fmla="*/ 72 h 77"/>
                  <a:gd name="T82" fmla="*/ 37 w 195"/>
                  <a:gd name="T83" fmla="*/ 72 h 77"/>
                  <a:gd name="T84" fmla="*/ 27 w 195"/>
                  <a:gd name="T85" fmla="*/ 66 h 77"/>
                  <a:gd name="T86" fmla="*/ 20 w 195"/>
                  <a:gd name="T87" fmla="*/ 66 h 77"/>
                  <a:gd name="T88" fmla="*/ 21 w 195"/>
                  <a:gd name="T89" fmla="*/ 64 h 77"/>
                  <a:gd name="T90" fmla="*/ 15 w 195"/>
                  <a:gd name="T91" fmla="*/ 64 h 77"/>
                  <a:gd name="T92" fmla="*/ 14 w 195"/>
                  <a:gd name="T93" fmla="*/ 57 h 77"/>
                  <a:gd name="T94" fmla="*/ 10 w 195"/>
                  <a:gd name="T95" fmla="*/ 51 h 77"/>
                  <a:gd name="T96" fmla="*/ 3 w 195"/>
                  <a:gd name="T97" fmla="*/ 45 h 77"/>
                  <a:gd name="T98" fmla="*/ 8 w 195"/>
                  <a:gd name="T99" fmla="*/ 46 h 77"/>
                  <a:gd name="T100" fmla="*/ 8 w 195"/>
                  <a:gd name="T101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5" h="77">
                    <a:moveTo>
                      <a:pt x="4" y="32"/>
                    </a:moveTo>
                    <a:lnTo>
                      <a:pt x="2" y="33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6" y="22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6" y="21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7" y="22"/>
                    </a:lnTo>
                    <a:lnTo>
                      <a:pt x="31" y="22"/>
                    </a:lnTo>
                    <a:lnTo>
                      <a:pt x="29" y="21"/>
                    </a:lnTo>
                    <a:lnTo>
                      <a:pt x="29" y="18"/>
                    </a:lnTo>
                    <a:lnTo>
                      <a:pt x="33" y="18"/>
                    </a:lnTo>
                    <a:lnTo>
                      <a:pt x="34" y="17"/>
                    </a:lnTo>
                    <a:lnTo>
                      <a:pt x="39" y="17"/>
                    </a:lnTo>
                    <a:lnTo>
                      <a:pt x="35" y="17"/>
                    </a:lnTo>
                    <a:lnTo>
                      <a:pt x="34" y="16"/>
                    </a:lnTo>
                    <a:lnTo>
                      <a:pt x="32" y="15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7" y="11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4" y="11"/>
                    </a:lnTo>
                    <a:lnTo>
                      <a:pt x="46" y="12"/>
                    </a:lnTo>
                    <a:lnTo>
                      <a:pt x="54" y="12"/>
                    </a:lnTo>
                    <a:lnTo>
                      <a:pt x="55" y="11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60" y="7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3" y="1"/>
                    </a:lnTo>
                    <a:lnTo>
                      <a:pt x="90" y="1"/>
                    </a:lnTo>
                    <a:lnTo>
                      <a:pt x="92" y="0"/>
                    </a:lnTo>
                    <a:lnTo>
                      <a:pt x="93" y="1"/>
                    </a:lnTo>
                    <a:lnTo>
                      <a:pt x="93" y="3"/>
                    </a:lnTo>
                    <a:lnTo>
                      <a:pt x="95" y="4"/>
                    </a:lnTo>
                    <a:lnTo>
                      <a:pt x="100" y="6"/>
                    </a:lnTo>
                    <a:lnTo>
                      <a:pt x="101" y="5"/>
                    </a:lnTo>
                    <a:lnTo>
                      <a:pt x="103" y="5"/>
                    </a:lnTo>
                    <a:lnTo>
                      <a:pt x="104" y="6"/>
                    </a:lnTo>
                    <a:lnTo>
                      <a:pt x="104" y="9"/>
                    </a:lnTo>
                    <a:lnTo>
                      <a:pt x="107" y="10"/>
                    </a:lnTo>
                    <a:lnTo>
                      <a:pt x="108" y="11"/>
                    </a:lnTo>
                    <a:lnTo>
                      <a:pt x="109" y="9"/>
                    </a:lnTo>
                    <a:lnTo>
                      <a:pt x="112" y="9"/>
                    </a:lnTo>
                    <a:lnTo>
                      <a:pt x="115" y="12"/>
                    </a:lnTo>
                    <a:lnTo>
                      <a:pt x="118" y="12"/>
                    </a:lnTo>
                    <a:lnTo>
                      <a:pt x="119" y="14"/>
                    </a:lnTo>
                    <a:lnTo>
                      <a:pt x="120" y="12"/>
                    </a:lnTo>
                    <a:lnTo>
                      <a:pt x="122" y="14"/>
                    </a:lnTo>
                    <a:lnTo>
                      <a:pt x="124" y="14"/>
                    </a:lnTo>
                    <a:lnTo>
                      <a:pt x="125" y="15"/>
                    </a:lnTo>
                    <a:lnTo>
                      <a:pt x="129" y="15"/>
                    </a:lnTo>
                    <a:lnTo>
                      <a:pt x="131" y="14"/>
                    </a:lnTo>
                    <a:lnTo>
                      <a:pt x="135" y="14"/>
                    </a:lnTo>
                    <a:lnTo>
                      <a:pt x="136" y="12"/>
                    </a:lnTo>
                    <a:lnTo>
                      <a:pt x="138" y="12"/>
                    </a:lnTo>
                    <a:lnTo>
                      <a:pt x="141" y="14"/>
                    </a:lnTo>
                    <a:lnTo>
                      <a:pt x="142" y="14"/>
                    </a:lnTo>
                    <a:lnTo>
                      <a:pt x="144" y="15"/>
                    </a:lnTo>
                    <a:lnTo>
                      <a:pt x="148" y="15"/>
                    </a:lnTo>
                    <a:lnTo>
                      <a:pt x="148" y="14"/>
                    </a:lnTo>
                    <a:lnTo>
                      <a:pt x="150" y="14"/>
                    </a:lnTo>
                    <a:lnTo>
                      <a:pt x="153" y="11"/>
                    </a:lnTo>
                    <a:lnTo>
                      <a:pt x="155" y="12"/>
                    </a:lnTo>
                    <a:lnTo>
                      <a:pt x="156" y="10"/>
                    </a:lnTo>
                    <a:lnTo>
                      <a:pt x="158" y="10"/>
                    </a:lnTo>
                    <a:lnTo>
                      <a:pt x="160" y="9"/>
                    </a:lnTo>
                    <a:lnTo>
                      <a:pt x="161" y="7"/>
                    </a:lnTo>
                    <a:lnTo>
                      <a:pt x="168" y="7"/>
                    </a:lnTo>
                    <a:lnTo>
                      <a:pt x="171" y="9"/>
                    </a:lnTo>
                    <a:lnTo>
                      <a:pt x="172" y="6"/>
                    </a:lnTo>
                    <a:lnTo>
                      <a:pt x="173" y="6"/>
                    </a:lnTo>
                    <a:lnTo>
                      <a:pt x="176" y="9"/>
                    </a:lnTo>
                    <a:lnTo>
                      <a:pt x="178" y="10"/>
                    </a:lnTo>
                    <a:lnTo>
                      <a:pt x="183" y="15"/>
                    </a:lnTo>
                    <a:lnTo>
                      <a:pt x="184" y="17"/>
                    </a:lnTo>
                    <a:lnTo>
                      <a:pt x="183" y="18"/>
                    </a:lnTo>
                    <a:lnTo>
                      <a:pt x="182" y="21"/>
                    </a:lnTo>
                    <a:lnTo>
                      <a:pt x="183" y="22"/>
                    </a:lnTo>
                    <a:lnTo>
                      <a:pt x="183" y="25"/>
                    </a:lnTo>
                    <a:lnTo>
                      <a:pt x="184" y="26"/>
                    </a:lnTo>
                    <a:lnTo>
                      <a:pt x="190" y="26"/>
                    </a:lnTo>
                    <a:lnTo>
                      <a:pt x="193" y="28"/>
                    </a:lnTo>
                    <a:lnTo>
                      <a:pt x="195" y="29"/>
                    </a:lnTo>
                    <a:lnTo>
                      <a:pt x="195" y="31"/>
                    </a:lnTo>
                    <a:lnTo>
                      <a:pt x="194" y="29"/>
                    </a:lnTo>
                    <a:lnTo>
                      <a:pt x="191" y="29"/>
                    </a:lnTo>
                    <a:lnTo>
                      <a:pt x="191" y="32"/>
                    </a:lnTo>
                    <a:lnTo>
                      <a:pt x="190" y="34"/>
                    </a:lnTo>
                    <a:lnTo>
                      <a:pt x="188" y="33"/>
                    </a:lnTo>
                    <a:lnTo>
                      <a:pt x="187" y="34"/>
                    </a:lnTo>
                    <a:lnTo>
                      <a:pt x="189" y="37"/>
                    </a:lnTo>
                    <a:lnTo>
                      <a:pt x="189" y="39"/>
                    </a:lnTo>
                    <a:lnTo>
                      <a:pt x="190" y="40"/>
                    </a:lnTo>
                    <a:lnTo>
                      <a:pt x="190" y="46"/>
                    </a:lnTo>
                    <a:lnTo>
                      <a:pt x="191" y="48"/>
                    </a:lnTo>
                    <a:lnTo>
                      <a:pt x="190" y="50"/>
                    </a:lnTo>
                    <a:lnTo>
                      <a:pt x="189" y="51"/>
                    </a:lnTo>
                    <a:lnTo>
                      <a:pt x="191" y="53"/>
                    </a:lnTo>
                    <a:lnTo>
                      <a:pt x="191" y="54"/>
                    </a:lnTo>
                    <a:lnTo>
                      <a:pt x="193" y="54"/>
                    </a:lnTo>
                    <a:lnTo>
                      <a:pt x="193" y="56"/>
                    </a:lnTo>
                    <a:lnTo>
                      <a:pt x="195" y="59"/>
                    </a:lnTo>
                    <a:lnTo>
                      <a:pt x="195" y="61"/>
                    </a:lnTo>
                    <a:lnTo>
                      <a:pt x="193" y="61"/>
                    </a:lnTo>
                    <a:lnTo>
                      <a:pt x="190" y="64"/>
                    </a:lnTo>
                    <a:lnTo>
                      <a:pt x="189" y="61"/>
                    </a:lnTo>
                    <a:lnTo>
                      <a:pt x="189" y="60"/>
                    </a:lnTo>
                    <a:lnTo>
                      <a:pt x="187" y="59"/>
                    </a:lnTo>
                    <a:lnTo>
                      <a:pt x="185" y="60"/>
                    </a:lnTo>
                    <a:lnTo>
                      <a:pt x="182" y="60"/>
                    </a:lnTo>
                    <a:lnTo>
                      <a:pt x="179" y="59"/>
                    </a:lnTo>
                    <a:lnTo>
                      <a:pt x="175" y="59"/>
                    </a:lnTo>
                    <a:lnTo>
                      <a:pt x="172" y="60"/>
                    </a:lnTo>
                    <a:lnTo>
                      <a:pt x="171" y="61"/>
                    </a:lnTo>
                    <a:lnTo>
                      <a:pt x="170" y="61"/>
                    </a:lnTo>
                    <a:lnTo>
                      <a:pt x="168" y="60"/>
                    </a:lnTo>
                    <a:lnTo>
                      <a:pt x="167" y="60"/>
                    </a:lnTo>
                    <a:lnTo>
                      <a:pt x="165" y="61"/>
                    </a:lnTo>
                    <a:lnTo>
                      <a:pt x="161" y="61"/>
                    </a:lnTo>
                    <a:lnTo>
                      <a:pt x="161" y="62"/>
                    </a:lnTo>
                    <a:lnTo>
                      <a:pt x="156" y="62"/>
                    </a:lnTo>
                    <a:lnTo>
                      <a:pt x="155" y="61"/>
                    </a:lnTo>
                    <a:lnTo>
                      <a:pt x="153" y="61"/>
                    </a:lnTo>
                    <a:lnTo>
                      <a:pt x="150" y="62"/>
                    </a:lnTo>
                    <a:lnTo>
                      <a:pt x="149" y="64"/>
                    </a:lnTo>
                    <a:lnTo>
                      <a:pt x="148" y="64"/>
                    </a:lnTo>
                    <a:lnTo>
                      <a:pt x="143" y="66"/>
                    </a:lnTo>
                    <a:lnTo>
                      <a:pt x="142" y="66"/>
                    </a:lnTo>
                    <a:lnTo>
                      <a:pt x="139" y="67"/>
                    </a:lnTo>
                    <a:lnTo>
                      <a:pt x="137" y="67"/>
                    </a:lnTo>
                    <a:lnTo>
                      <a:pt x="135" y="66"/>
                    </a:lnTo>
                    <a:lnTo>
                      <a:pt x="132" y="67"/>
                    </a:lnTo>
                    <a:lnTo>
                      <a:pt x="130" y="65"/>
                    </a:lnTo>
                    <a:lnTo>
                      <a:pt x="127" y="65"/>
                    </a:lnTo>
                    <a:lnTo>
                      <a:pt x="126" y="64"/>
                    </a:lnTo>
                    <a:lnTo>
                      <a:pt x="125" y="65"/>
                    </a:lnTo>
                    <a:lnTo>
                      <a:pt x="124" y="65"/>
                    </a:lnTo>
                    <a:lnTo>
                      <a:pt x="122" y="66"/>
                    </a:lnTo>
                    <a:lnTo>
                      <a:pt x="120" y="66"/>
                    </a:lnTo>
                    <a:lnTo>
                      <a:pt x="119" y="67"/>
                    </a:lnTo>
                    <a:lnTo>
                      <a:pt x="114" y="67"/>
                    </a:lnTo>
                    <a:lnTo>
                      <a:pt x="113" y="66"/>
                    </a:lnTo>
                    <a:lnTo>
                      <a:pt x="112" y="66"/>
                    </a:lnTo>
                    <a:lnTo>
                      <a:pt x="110" y="65"/>
                    </a:lnTo>
                    <a:lnTo>
                      <a:pt x="109" y="67"/>
                    </a:lnTo>
                    <a:lnTo>
                      <a:pt x="109" y="71"/>
                    </a:lnTo>
                    <a:lnTo>
                      <a:pt x="110" y="71"/>
                    </a:lnTo>
                    <a:lnTo>
                      <a:pt x="108" y="72"/>
                    </a:lnTo>
                    <a:lnTo>
                      <a:pt x="107" y="73"/>
                    </a:lnTo>
                    <a:lnTo>
                      <a:pt x="106" y="76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2" y="76"/>
                    </a:lnTo>
                    <a:lnTo>
                      <a:pt x="102" y="71"/>
                    </a:lnTo>
                    <a:lnTo>
                      <a:pt x="104" y="68"/>
                    </a:lnTo>
                    <a:lnTo>
                      <a:pt x="106" y="66"/>
                    </a:lnTo>
                    <a:lnTo>
                      <a:pt x="103" y="64"/>
                    </a:lnTo>
                    <a:lnTo>
                      <a:pt x="102" y="65"/>
                    </a:lnTo>
                    <a:lnTo>
                      <a:pt x="100" y="66"/>
                    </a:lnTo>
                    <a:lnTo>
                      <a:pt x="100" y="67"/>
                    </a:lnTo>
                    <a:lnTo>
                      <a:pt x="97" y="68"/>
                    </a:lnTo>
                    <a:lnTo>
                      <a:pt x="96" y="67"/>
                    </a:lnTo>
                    <a:lnTo>
                      <a:pt x="93" y="67"/>
                    </a:lnTo>
                    <a:lnTo>
                      <a:pt x="92" y="66"/>
                    </a:lnTo>
                    <a:lnTo>
                      <a:pt x="91" y="66"/>
                    </a:lnTo>
                    <a:lnTo>
                      <a:pt x="90" y="65"/>
                    </a:lnTo>
                    <a:lnTo>
                      <a:pt x="86" y="67"/>
                    </a:lnTo>
                    <a:lnTo>
                      <a:pt x="83" y="71"/>
                    </a:lnTo>
                    <a:lnTo>
                      <a:pt x="81" y="71"/>
                    </a:lnTo>
                    <a:lnTo>
                      <a:pt x="80" y="72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70" y="74"/>
                    </a:lnTo>
                    <a:lnTo>
                      <a:pt x="68" y="74"/>
                    </a:lnTo>
                    <a:lnTo>
                      <a:pt x="67" y="73"/>
                    </a:lnTo>
                    <a:lnTo>
                      <a:pt x="66" y="73"/>
                    </a:lnTo>
                    <a:lnTo>
                      <a:pt x="64" y="72"/>
                    </a:lnTo>
                    <a:lnTo>
                      <a:pt x="63" y="70"/>
                    </a:lnTo>
                    <a:lnTo>
                      <a:pt x="62" y="68"/>
                    </a:lnTo>
                    <a:lnTo>
                      <a:pt x="60" y="68"/>
                    </a:lnTo>
                    <a:lnTo>
                      <a:pt x="58" y="67"/>
                    </a:lnTo>
                    <a:lnTo>
                      <a:pt x="56" y="66"/>
                    </a:lnTo>
                    <a:lnTo>
                      <a:pt x="55" y="66"/>
                    </a:lnTo>
                    <a:lnTo>
                      <a:pt x="52" y="65"/>
                    </a:lnTo>
                    <a:lnTo>
                      <a:pt x="47" y="65"/>
                    </a:lnTo>
                    <a:lnTo>
                      <a:pt x="46" y="67"/>
                    </a:lnTo>
                    <a:lnTo>
                      <a:pt x="46" y="68"/>
                    </a:lnTo>
                    <a:lnTo>
                      <a:pt x="45" y="71"/>
                    </a:lnTo>
                    <a:lnTo>
                      <a:pt x="45" y="72"/>
                    </a:lnTo>
                    <a:lnTo>
                      <a:pt x="44" y="71"/>
                    </a:lnTo>
                    <a:lnTo>
                      <a:pt x="41" y="72"/>
                    </a:lnTo>
                    <a:lnTo>
                      <a:pt x="40" y="72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3" y="72"/>
                    </a:lnTo>
                    <a:lnTo>
                      <a:pt x="32" y="71"/>
                    </a:lnTo>
                    <a:lnTo>
                      <a:pt x="32" y="68"/>
                    </a:lnTo>
                    <a:lnTo>
                      <a:pt x="29" y="66"/>
                    </a:lnTo>
                    <a:lnTo>
                      <a:pt x="27" y="66"/>
                    </a:lnTo>
                    <a:lnTo>
                      <a:pt x="26" y="65"/>
                    </a:lnTo>
                    <a:lnTo>
                      <a:pt x="22" y="65"/>
                    </a:lnTo>
                    <a:lnTo>
                      <a:pt x="21" y="67"/>
                    </a:lnTo>
                    <a:lnTo>
                      <a:pt x="20" y="68"/>
                    </a:lnTo>
                    <a:lnTo>
                      <a:pt x="20" y="66"/>
                    </a:lnTo>
                    <a:lnTo>
                      <a:pt x="16" y="66"/>
                    </a:lnTo>
                    <a:lnTo>
                      <a:pt x="15" y="67"/>
                    </a:lnTo>
                    <a:lnTo>
                      <a:pt x="16" y="65"/>
                    </a:lnTo>
                    <a:lnTo>
                      <a:pt x="20" y="65"/>
                    </a:lnTo>
                    <a:lnTo>
                      <a:pt x="21" y="64"/>
                    </a:lnTo>
                    <a:lnTo>
                      <a:pt x="22" y="64"/>
                    </a:lnTo>
                    <a:lnTo>
                      <a:pt x="21" y="62"/>
                    </a:lnTo>
                    <a:lnTo>
                      <a:pt x="18" y="62"/>
                    </a:lnTo>
                    <a:lnTo>
                      <a:pt x="16" y="64"/>
                    </a:lnTo>
                    <a:lnTo>
                      <a:pt x="15" y="64"/>
                    </a:lnTo>
                    <a:lnTo>
                      <a:pt x="12" y="62"/>
                    </a:lnTo>
                    <a:lnTo>
                      <a:pt x="15" y="61"/>
                    </a:lnTo>
                    <a:lnTo>
                      <a:pt x="15" y="60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1" y="59"/>
                    </a:lnTo>
                    <a:lnTo>
                      <a:pt x="11" y="57"/>
                    </a:lnTo>
                    <a:lnTo>
                      <a:pt x="10" y="55"/>
                    </a:lnTo>
                    <a:lnTo>
                      <a:pt x="12" y="53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49"/>
                    </a:lnTo>
                    <a:lnTo>
                      <a:pt x="2" y="48"/>
                    </a:lnTo>
                    <a:lnTo>
                      <a:pt x="4" y="46"/>
                    </a:lnTo>
                    <a:lnTo>
                      <a:pt x="3" y="45"/>
                    </a:lnTo>
                    <a:lnTo>
                      <a:pt x="3" y="43"/>
                    </a:lnTo>
                    <a:lnTo>
                      <a:pt x="4" y="43"/>
                    </a:lnTo>
                    <a:lnTo>
                      <a:pt x="5" y="45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9" y="45"/>
                    </a:lnTo>
                    <a:lnTo>
                      <a:pt x="6" y="43"/>
                    </a:lnTo>
                    <a:lnTo>
                      <a:pt x="9" y="40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5" y="36"/>
                    </a:lnTo>
                    <a:lnTo>
                      <a:pt x="8" y="33"/>
                    </a:lnTo>
                    <a:lnTo>
                      <a:pt x="6" y="32"/>
                    </a:lnTo>
                    <a:lnTo>
                      <a:pt x="4" y="3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00" name="Freeform 2072"/>
              <p:cNvSpPr>
                <a:spLocks/>
              </p:cNvSpPr>
              <p:nvPr/>
            </p:nvSpPr>
            <p:spPr bwMode="auto">
              <a:xfrm>
                <a:off x="2928" y="1351"/>
                <a:ext cx="76" cy="35"/>
              </a:xfrm>
              <a:custGeom>
                <a:avLst/>
                <a:gdLst>
                  <a:gd name="T0" fmla="*/ 23 w 76"/>
                  <a:gd name="T1" fmla="*/ 27 h 35"/>
                  <a:gd name="T2" fmla="*/ 20 w 76"/>
                  <a:gd name="T3" fmla="*/ 25 h 35"/>
                  <a:gd name="T4" fmla="*/ 13 w 76"/>
                  <a:gd name="T5" fmla="*/ 24 h 35"/>
                  <a:gd name="T6" fmla="*/ 8 w 76"/>
                  <a:gd name="T7" fmla="*/ 25 h 35"/>
                  <a:gd name="T8" fmla="*/ 5 w 76"/>
                  <a:gd name="T9" fmla="*/ 28 h 35"/>
                  <a:gd name="T10" fmla="*/ 4 w 76"/>
                  <a:gd name="T11" fmla="*/ 29 h 35"/>
                  <a:gd name="T12" fmla="*/ 1 w 76"/>
                  <a:gd name="T13" fmla="*/ 30 h 35"/>
                  <a:gd name="T14" fmla="*/ 0 w 76"/>
                  <a:gd name="T15" fmla="*/ 25 h 35"/>
                  <a:gd name="T16" fmla="*/ 1 w 76"/>
                  <a:gd name="T17" fmla="*/ 19 h 35"/>
                  <a:gd name="T18" fmla="*/ 5 w 76"/>
                  <a:gd name="T19" fmla="*/ 12 h 35"/>
                  <a:gd name="T20" fmla="*/ 7 w 76"/>
                  <a:gd name="T21" fmla="*/ 8 h 35"/>
                  <a:gd name="T22" fmla="*/ 11 w 76"/>
                  <a:gd name="T23" fmla="*/ 7 h 35"/>
                  <a:gd name="T24" fmla="*/ 13 w 76"/>
                  <a:gd name="T25" fmla="*/ 6 h 35"/>
                  <a:gd name="T26" fmla="*/ 17 w 76"/>
                  <a:gd name="T27" fmla="*/ 5 h 35"/>
                  <a:gd name="T28" fmla="*/ 19 w 76"/>
                  <a:gd name="T29" fmla="*/ 8 h 35"/>
                  <a:gd name="T30" fmla="*/ 23 w 76"/>
                  <a:gd name="T31" fmla="*/ 11 h 35"/>
                  <a:gd name="T32" fmla="*/ 24 w 76"/>
                  <a:gd name="T33" fmla="*/ 14 h 35"/>
                  <a:gd name="T34" fmla="*/ 28 w 76"/>
                  <a:gd name="T35" fmla="*/ 16 h 35"/>
                  <a:gd name="T36" fmla="*/ 31 w 76"/>
                  <a:gd name="T37" fmla="*/ 16 h 35"/>
                  <a:gd name="T38" fmla="*/ 34 w 76"/>
                  <a:gd name="T39" fmla="*/ 14 h 35"/>
                  <a:gd name="T40" fmla="*/ 36 w 76"/>
                  <a:gd name="T41" fmla="*/ 7 h 35"/>
                  <a:gd name="T42" fmla="*/ 35 w 76"/>
                  <a:gd name="T43" fmla="*/ 2 h 35"/>
                  <a:gd name="T44" fmla="*/ 39 w 76"/>
                  <a:gd name="T45" fmla="*/ 1 h 35"/>
                  <a:gd name="T46" fmla="*/ 42 w 76"/>
                  <a:gd name="T47" fmla="*/ 0 h 35"/>
                  <a:gd name="T48" fmla="*/ 48 w 76"/>
                  <a:gd name="T49" fmla="*/ 1 h 35"/>
                  <a:gd name="T50" fmla="*/ 53 w 76"/>
                  <a:gd name="T51" fmla="*/ 3 h 35"/>
                  <a:gd name="T52" fmla="*/ 56 w 76"/>
                  <a:gd name="T53" fmla="*/ 7 h 35"/>
                  <a:gd name="T54" fmla="*/ 66 w 76"/>
                  <a:gd name="T55" fmla="*/ 8 h 35"/>
                  <a:gd name="T56" fmla="*/ 69 w 76"/>
                  <a:gd name="T57" fmla="*/ 9 h 35"/>
                  <a:gd name="T58" fmla="*/ 72 w 76"/>
                  <a:gd name="T59" fmla="*/ 11 h 35"/>
                  <a:gd name="T60" fmla="*/ 71 w 76"/>
                  <a:gd name="T61" fmla="*/ 17 h 35"/>
                  <a:gd name="T62" fmla="*/ 72 w 76"/>
                  <a:gd name="T63" fmla="*/ 18 h 35"/>
                  <a:gd name="T64" fmla="*/ 74 w 76"/>
                  <a:gd name="T65" fmla="*/ 22 h 35"/>
                  <a:gd name="T66" fmla="*/ 76 w 76"/>
                  <a:gd name="T67" fmla="*/ 27 h 35"/>
                  <a:gd name="T68" fmla="*/ 66 w 76"/>
                  <a:gd name="T69" fmla="*/ 34 h 35"/>
                  <a:gd name="T70" fmla="*/ 63 w 76"/>
                  <a:gd name="T71" fmla="*/ 34 h 35"/>
                  <a:gd name="T72" fmla="*/ 56 w 76"/>
                  <a:gd name="T73" fmla="*/ 35 h 35"/>
                  <a:gd name="T74" fmla="*/ 53 w 76"/>
                  <a:gd name="T75" fmla="*/ 31 h 35"/>
                  <a:gd name="T76" fmla="*/ 49 w 76"/>
                  <a:gd name="T77" fmla="*/ 29 h 35"/>
                  <a:gd name="T78" fmla="*/ 45 w 76"/>
                  <a:gd name="T79" fmla="*/ 28 h 35"/>
                  <a:gd name="T80" fmla="*/ 42 w 76"/>
                  <a:gd name="T81" fmla="*/ 27 h 35"/>
                  <a:gd name="T82" fmla="*/ 39 w 76"/>
                  <a:gd name="T83" fmla="*/ 25 h 35"/>
                  <a:gd name="T84" fmla="*/ 33 w 76"/>
                  <a:gd name="T85" fmla="*/ 27 h 35"/>
                  <a:gd name="T86" fmla="*/ 24 w 76"/>
                  <a:gd name="T87" fmla="*/ 2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" h="35">
                    <a:moveTo>
                      <a:pt x="24" y="25"/>
                    </a:moveTo>
                    <a:lnTo>
                      <a:pt x="23" y="27"/>
                    </a:lnTo>
                    <a:lnTo>
                      <a:pt x="22" y="27"/>
                    </a:lnTo>
                    <a:lnTo>
                      <a:pt x="20" y="25"/>
                    </a:lnTo>
                    <a:lnTo>
                      <a:pt x="14" y="25"/>
                    </a:lnTo>
                    <a:lnTo>
                      <a:pt x="13" y="24"/>
                    </a:lnTo>
                    <a:lnTo>
                      <a:pt x="11" y="25"/>
                    </a:lnTo>
                    <a:lnTo>
                      <a:pt x="8" y="25"/>
                    </a:lnTo>
                    <a:lnTo>
                      <a:pt x="7" y="27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1" y="19"/>
                    </a:lnTo>
                    <a:lnTo>
                      <a:pt x="5" y="16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8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6" y="16"/>
                    </a:lnTo>
                    <a:lnTo>
                      <a:pt x="28" y="16"/>
                    </a:lnTo>
                    <a:lnTo>
                      <a:pt x="29" y="17"/>
                    </a:lnTo>
                    <a:lnTo>
                      <a:pt x="31" y="16"/>
                    </a:lnTo>
                    <a:lnTo>
                      <a:pt x="33" y="17"/>
                    </a:lnTo>
                    <a:lnTo>
                      <a:pt x="34" y="14"/>
                    </a:lnTo>
                    <a:lnTo>
                      <a:pt x="36" y="12"/>
                    </a:lnTo>
                    <a:lnTo>
                      <a:pt x="36" y="7"/>
                    </a:lnTo>
                    <a:lnTo>
                      <a:pt x="35" y="5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2" y="0"/>
                    </a:lnTo>
                    <a:lnTo>
                      <a:pt x="45" y="1"/>
                    </a:lnTo>
                    <a:lnTo>
                      <a:pt x="48" y="1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4" y="5"/>
                    </a:lnTo>
                    <a:lnTo>
                      <a:pt x="56" y="7"/>
                    </a:lnTo>
                    <a:lnTo>
                      <a:pt x="65" y="7"/>
                    </a:lnTo>
                    <a:lnTo>
                      <a:pt x="66" y="8"/>
                    </a:lnTo>
                    <a:lnTo>
                      <a:pt x="69" y="8"/>
                    </a:lnTo>
                    <a:lnTo>
                      <a:pt x="69" y="9"/>
                    </a:lnTo>
                    <a:lnTo>
                      <a:pt x="70" y="11"/>
                    </a:lnTo>
                    <a:lnTo>
                      <a:pt x="72" y="11"/>
                    </a:lnTo>
                    <a:lnTo>
                      <a:pt x="71" y="13"/>
                    </a:lnTo>
                    <a:lnTo>
                      <a:pt x="71" y="17"/>
                    </a:lnTo>
                    <a:lnTo>
                      <a:pt x="70" y="18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4" y="22"/>
                    </a:lnTo>
                    <a:lnTo>
                      <a:pt x="76" y="24"/>
                    </a:lnTo>
                    <a:lnTo>
                      <a:pt x="76" y="27"/>
                    </a:lnTo>
                    <a:lnTo>
                      <a:pt x="69" y="34"/>
                    </a:lnTo>
                    <a:lnTo>
                      <a:pt x="66" y="34"/>
                    </a:lnTo>
                    <a:lnTo>
                      <a:pt x="65" y="33"/>
                    </a:lnTo>
                    <a:lnTo>
                      <a:pt x="63" y="34"/>
                    </a:lnTo>
                    <a:lnTo>
                      <a:pt x="62" y="35"/>
                    </a:lnTo>
                    <a:lnTo>
                      <a:pt x="56" y="35"/>
                    </a:lnTo>
                    <a:lnTo>
                      <a:pt x="54" y="33"/>
                    </a:lnTo>
                    <a:lnTo>
                      <a:pt x="53" y="31"/>
                    </a:lnTo>
                    <a:lnTo>
                      <a:pt x="51" y="30"/>
                    </a:lnTo>
                    <a:lnTo>
                      <a:pt x="49" y="29"/>
                    </a:lnTo>
                    <a:lnTo>
                      <a:pt x="46" y="29"/>
                    </a:lnTo>
                    <a:lnTo>
                      <a:pt x="45" y="28"/>
                    </a:lnTo>
                    <a:lnTo>
                      <a:pt x="43" y="28"/>
                    </a:lnTo>
                    <a:lnTo>
                      <a:pt x="42" y="27"/>
                    </a:lnTo>
                    <a:lnTo>
                      <a:pt x="41" y="24"/>
                    </a:lnTo>
                    <a:lnTo>
                      <a:pt x="39" y="25"/>
                    </a:lnTo>
                    <a:lnTo>
                      <a:pt x="37" y="27"/>
                    </a:lnTo>
                    <a:lnTo>
                      <a:pt x="33" y="27"/>
                    </a:lnTo>
                    <a:lnTo>
                      <a:pt x="31" y="25"/>
                    </a:lnTo>
                    <a:lnTo>
                      <a:pt x="24" y="2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01" name="Freeform 2073"/>
              <p:cNvSpPr>
                <a:spLocks/>
              </p:cNvSpPr>
              <p:nvPr/>
            </p:nvSpPr>
            <p:spPr bwMode="auto">
              <a:xfrm>
                <a:off x="2821" y="1671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0 w 3"/>
                  <a:gd name="T3" fmla="*/ 1 h 2"/>
                  <a:gd name="T4" fmla="*/ 2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2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02" name="Freeform 2074"/>
              <p:cNvSpPr>
                <a:spLocks/>
              </p:cNvSpPr>
              <p:nvPr/>
            </p:nvSpPr>
            <p:spPr bwMode="auto">
              <a:xfrm>
                <a:off x="2826" y="166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03" name="Freeform 2075"/>
              <p:cNvSpPr>
                <a:spLocks/>
              </p:cNvSpPr>
              <p:nvPr/>
            </p:nvSpPr>
            <p:spPr bwMode="auto">
              <a:xfrm>
                <a:off x="2788" y="1630"/>
                <a:ext cx="42" cy="84"/>
              </a:xfrm>
              <a:custGeom>
                <a:avLst/>
                <a:gdLst>
                  <a:gd name="T0" fmla="*/ 27 w 42"/>
                  <a:gd name="T1" fmla="*/ 7 h 84"/>
                  <a:gd name="T2" fmla="*/ 32 w 42"/>
                  <a:gd name="T3" fmla="*/ 6 h 84"/>
                  <a:gd name="T4" fmla="*/ 35 w 42"/>
                  <a:gd name="T5" fmla="*/ 5 h 84"/>
                  <a:gd name="T6" fmla="*/ 37 w 42"/>
                  <a:gd name="T7" fmla="*/ 5 h 84"/>
                  <a:gd name="T8" fmla="*/ 35 w 42"/>
                  <a:gd name="T9" fmla="*/ 8 h 84"/>
                  <a:gd name="T10" fmla="*/ 32 w 42"/>
                  <a:gd name="T11" fmla="*/ 11 h 84"/>
                  <a:gd name="T12" fmla="*/ 31 w 42"/>
                  <a:gd name="T13" fmla="*/ 15 h 84"/>
                  <a:gd name="T14" fmla="*/ 32 w 42"/>
                  <a:gd name="T15" fmla="*/ 18 h 84"/>
                  <a:gd name="T16" fmla="*/ 37 w 42"/>
                  <a:gd name="T17" fmla="*/ 22 h 84"/>
                  <a:gd name="T18" fmla="*/ 38 w 42"/>
                  <a:gd name="T19" fmla="*/ 25 h 84"/>
                  <a:gd name="T20" fmla="*/ 36 w 42"/>
                  <a:gd name="T21" fmla="*/ 29 h 84"/>
                  <a:gd name="T22" fmla="*/ 33 w 42"/>
                  <a:gd name="T23" fmla="*/ 33 h 84"/>
                  <a:gd name="T24" fmla="*/ 30 w 42"/>
                  <a:gd name="T25" fmla="*/ 35 h 84"/>
                  <a:gd name="T26" fmla="*/ 26 w 42"/>
                  <a:gd name="T27" fmla="*/ 37 h 84"/>
                  <a:gd name="T28" fmla="*/ 30 w 42"/>
                  <a:gd name="T29" fmla="*/ 43 h 84"/>
                  <a:gd name="T30" fmla="*/ 33 w 42"/>
                  <a:gd name="T31" fmla="*/ 46 h 84"/>
                  <a:gd name="T32" fmla="*/ 36 w 42"/>
                  <a:gd name="T33" fmla="*/ 43 h 84"/>
                  <a:gd name="T34" fmla="*/ 38 w 42"/>
                  <a:gd name="T35" fmla="*/ 47 h 84"/>
                  <a:gd name="T36" fmla="*/ 42 w 42"/>
                  <a:gd name="T37" fmla="*/ 50 h 84"/>
                  <a:gd name="T38" fmla="*/ 39 w 42"/>
                  <a:gd name="T39" fmla="*/ 59 h 84"/>
                  <a:gd name="T40" fmla="*/ 36 w 42"/>
                  <a:gd name="T41" fmla="*/ 61 h 84"/>
                  <a:gd name="T42" fmla="*/ 32 w 42"/>
                  <a:gd name="T43" fmla="*/ 64 h 84"/>
                  <a:gd name="T44" fmla="*/ 30 w 42"/>
                  <a:gd name="T45" fmla="*/ 67 h 84"/>
                  <a:gd name="T46" fmla="*/ 27 w 42"/>
                  <a:gd name="T47" fmla="*/ 70 h 84"/>
                  <a:gd name="T48" fmla="*/ 29 w 42"/>
                  <a:gd name="T49" fmla="*/ 78 h 84"/>
                  <a:gd name="T50" fmla="*/ 25 w 42"/>
                  <a:gd name="T51" fmla="*/ 82 h 84"/>
                  <a:gd name="T52" fmla="*/ 21 w 42"/>
                  <a:gd name="T53" fmla="*/ 84 h 84"/>
                  <a:gd name="T54" fmla="*/ 20 w 42"/>
                  <a:gd name="T55" fmla="*/ 79 h 84"/>
                  <a:gd name="T56" fmla="*/ 19 w 42"/>
                  <a:gd name="T57" fmla="*/ 74 h 84"/>
                  <a:gd name="T58" fmla="*/ 16 w 42"/>
                  <a:gd name="T59" fmla="*/ 65 h 84"/>
                  <a:gd name="T60" fmla="*/ 8 w 42"/>
                  <a:gd name="T61" fmla="*/ 57 h 84"/>
                  <a:gd name="T62" fmla="*/ 6 w 42"/>
                  <a:gd name="T63" fmla="*/ 51 h 84"/>
                  <a:gd name="T64" fmla="*/ 2 w 42"/>
                  <a:gd name="T65" fmla="*/ 45 h 84"/>
                  <a:gd name="T66" fmla="*/ 0 w 42"/>
                  <a:gd name="T67" fmla="*/ 41 h 84"/>
                  <a:gd name="T68" fmla="*/ 1 w 42"/>
                  <a:gd name="T69" fmla="*/ 37 h 84"/>
                  <a:gd name="T70" fmla="*/ 8 w 42"/>
                  <a:gd name="T71" fmla="*/ 31 h 84"/>
                  <a:gd name="T72" fmla="*/ 9 w 42"/>
                  <a:gd name="T73" fmla="*/ 26 h 84"/>
                  <a:gd name="T74" fmla="*/ 8 w 42"/>
                  <a:gd name="T75" fmla="*/ 14 h 84"/>
                  <a:gd name="T76" fmla="*/ 7 w 42"/>
                  <a:gd name="T77" fmla="*/ 9 h 84"/>
                  <a:gd name="T78" fmla="*/ 10 w 42"/>
                  <a:gd name="T79" fmla="*/ 8 h 84"/>
                  <a:gd name="T80" fmla="*/ 12 w 42"/>
                  <a:gd name="T81" fmla="*/ 5 h 84"/>
                  <a:gd name="T82" fmla="*/ 14 w 42"/>
                  <a:gd name="T83" fmla="*/ 3 h 84"/>
                  <a:gd name="T84" fmla="*/ 16 w 42"/>
                  <a:gd name="T85" fmla="*/ 2 h 84"/>
                  <a:gd name="T86" fmla="*/ 20 w 42"/>
                  <a:gd name="T87" fmla="*/ 1 h 84"/>
                  <a:gd name="T88" fmla="*/ 24 w 42"/>
                  <a:gd name="T89" fmla="*/ 0 h 84"/>
                  <a:gd name="T90" fmla="*/ 25 w 42"/>
                  <a:gd name="T91" fmla="*/ 1 h 84"/>
                  <a:gd name="T92" fmla="*/ 29 w 42"/>
                  <a:gd name="T93" fmla="*/ 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" h="84">
                    <a:moveTo>
                      <a:pt x="29" y="7"/>
                    </a:moveTo>
                    <a:lnTo>
                      <a:pt x="27" y="7"/>
                    </a:lnTo>
                    <a:lnTo>
                      <a:pt x="30" y="7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5" y="5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36" y="7"/>
                    </a:lnTo>
                    <a:lnTo>
                      <a:pt x="35" y="8"/>
                    </a:lnTo>
                    <a:lnTo>
                      <a:pt x="35" y="11"/>
                    </a:lnTo>
                    <a:lnTo>
                      <a:pt x="32" y="11"/>
                    </a:lnTo>
                    <a:lnTo>
                      <a:pt x="31" y="12"/>
                    </a:lnTo>
                    <a:lnTo>
                      <a:pt x="31" y="15"/>
                    </a:lnTo>
                    <a:lnTo>
                      <a:pt x="32" y="17"/>
                    </a:lnTo>
                    <a:lnTo>
                      <a:pt x="32" y="18"/>
                    </a:lnTo>
                    <a:lnTo>
                      <a:pt x="35" y="19"/>
                    </a:lnTo>
                    <a:lnTo>
                      <a:pt x="37" y="22"/>
                    </a:lnTo>
                    <a:lnTo>
                      <a:pt x="37" y="23"/>
                    </a:lnTo>
                    <a:lnTo>
                      <a:pt x="38" y="25"/>
                    </a:lnTo>
                    <a:lnTo>
                      <a:pt x="37" y="26"/>
                    </a:lnTo>
                    <a:lnTo>
                      <a:pt x="36" y="29"/>
                    </a:lnTo>
                    <a:lnTo>
                      <a:pt x="35" y="30"/>
                    </a:lnTo>
                    <a:lnTo>
                      <a:pt x="33" y="33"/>
                    </a:lnTo>
                    <a:lnTo>
                      <a:pt x="32" y="34"/>
                    </a:lnTo>
                    <a:lnTo>
                      <a:pt x="30" y="35"/>
                    </a:lnTo>
                    <a:lnTo>
                      <a:pt x="29" y="36"/>
                    </a:lnTo>
                    <a:lnTo>
                      <a:pt x="26" y="37"/>
                    </a:lnTo>
                    <a:lnTo>
                      <a:pt x="26" y="40"/>
                    </a:lnTo>
                    <a:lnTo>
                      <a:pt x="30" y="43"/>
                    </a:lnTo>
                    <a:lnTo>
                      <a:pt x="32" y="43"/>
                    </a:lnTo>
                    <a:lnTo>
                      <a:pt x="33" y="46"/>
                    </a:lnTo>
                    <a:lnTo>
                      <a:pt x="35" y="46"/>
                    </a:lnTo>
                    <a:lnTo>
                      <a:pt x="36" y="43"/>
                    </a:lnTo>
                    <a:lnTo>
                      <a:pt x="37" y="46"/>
                    </a:lnTo>
                    <a:lnTo>
                      <a:pt x="38" y="47"/>
                    </a:lnTo>
                    <a:lnTo>
                      <a:pt x="39" y="50"/>
                    </a:lnTo>
                    <a:lnTo>
                      <a:pt x="42" y="50"/>
                    </a:lnTo>
                    <a:lnTo>
                      <a:pt x="42" y="58"/>
                    </a:lnTo>
                    <a:lnTo>
                      <a:pt x="39" y="59"/>
                    </a:lnTo>
                    <a:lnTo>
                      <a:pt x="38" y="61"/>
                    </a:lnTo>
                    <a:lnTo>
                      <a:pt x="36" y="61"/>
                    </a:lnTo>
                    <a:lnTo>
                      <a:pt x="35" y="63"/>
                    </a:lnTo>
                    <a:lnTo>
                      <a:pt x="32" y="64"/>
                    </a:lnTo>
                    <a:lnTo>
                      <a:pt x="32" y="65"/>
                    </a:lnTo>
                    <a:lnTo>
                      <a:pt x="30" y="67"/>
                    </a:lnTo>
                    <a:lnTo>
                      <a:pt x="29" y="68"/>
                    </a:lnTo>
                    <a:lnTo>
                      <a:pt x="27" y="70"/>
                    </a:lnTo>
                    <a:lnTo>
                      <a:pt x="29" y="72"/>
                    </a:lnTo>
                    <a:lnTo>
                      <a:pt x="29" y="78"/>
                    </a:lnTo>
                    <a:lnTo>
                      <a:pt x="26" y="80"/>
                    </a:lnTo>
                    <a:lnTo>
                      <a:pt x="25" y="82"/>
                    </a:lnTo>
                    <a:lnTo>
                      <a:pt x="23" y="82"/>
                    </a:lnTo>
                    <a:lnTo>
                      <a:pt x="21" y="84"/>
                    </a:lnTo>
                    <a:lnTo>
                      <a:pt x="21" y="82"/>
                    </a:lnTo>
                    <a:lnTo>
                      <a:pt x="20" y="79"/>
                    </a:lnTo>
                    <a:lnTo>
                      <a:pt x="20" y="78"/>
                    </a:lnTo>
                    <a:lnTo>
                      <a:pt x="19" y="74"/>
                    </a:lnTo>
                    <a:lnTo>
                      <a:pt x="18" y="69"/>
                    </a:lnTo>
                    <a:lnTo>
                      <a:pt x="16" y="65"/>
                    </a:lnTo>
                    <a:lnTo>
                      <a:pt x="16" y="62"/>
                    </a:lnTo>
                    <a:lnTo>
                      <a:pt x="8" y="57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2" y="48"/>
                    </a:lnTo>
                    <a:lnTo>
                      <a:pt x="2" y="45"/>
                    </a:lnTo>
                    <a:lnTo>
                      <a:pt x="1" y="42"/>
                    </a:lnTo>
                    <a:lnTo>
                      <a:pt x="0" y="41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3" y="36"/>
                    </a:lnTo>
                    <a:lnTo>
                      <a:pt x="8" y="31"/>
                    </a:lnTo>
                    <a:lnTo>
                      <a:pt x="8" y="28"/>
                    </a:lnTo>
                    <a:lnTo>
                      <a:pt x="9" y="26"/>
                    </a:lnTo>
                    <a:lnTo>
                      <a:pt x="8" y="24"/>
                    </a:lnTo>
                    <a:lnTo>
                      <a:pt x="8" y="14"/>
                    </a:lnTo>
                    <a:lnTo>
                      <a:pt x="9" y="12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9" y="2"/>
                    </a:lnTo>
                    <a:lnTo>
                      <a:pt x="29" y="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04" name="Freeform 2076"/>
              <p:cNvSpPr>
                <a:spLocks/>
              </p:cNvSpPr>
              <p:nvPr/>
            </p:nvSpPr>
            <p:spPr bwMode="auto">
              <a:xfrm>
                <a:off x="2590" y="1951"/>
                <a:ext cx="43" cy="44"/>
              </a:xfrm>
              <a:custGeom>
                <a:avLst/>
                <a:gdLst>
                  <a:gd name="T0" fmla="*/ 2 w 43"/>
                  <a:gd name="T1" fmla="*/ 20 h 44"/>
                  <a:gd name="T2" fmla="*/ 0 w 43"/>
                  <a:gd name="T3" fmla="*/ 18 h 44"/>
                  <a:gd name="T4" fmla="*/ 0 w 43"/>
                  <a:gd name="T5" fmla="*/ 16 h 44"/>
                  <a:gd name="T6" fmla="*/ 6 w 43"/>
                  <a:gd name="T7" fmla="*/ 10 h 44"/>
                  <a:gd name="T8" fmla="*/ 8 w 43"/>
                  <a:gd name="T9" fmla="*/ 10 h 44"/>
                  <a:gd name="T10" fmla="*/ 9 w 43"/>
                  <a:gd name="T11" fmla="*/ 9 h 44"/>
                  <a:gd name="T12" fmla="*/ 9 w 43"/>
                  <a:gd name="T13" fmla="*/ 5 h 44"/>
                  <a:gd name="T14" fmla="*/ 14 w 43"/>
                  <a:gd name="T15" fmla="*/ 0 h 44"/>
                  <a:gd name="T16" fmla="*/ 16 w 43"/>
                  <a:gd name="T17" fmla="*/ 0 h 44"/>
                  <a:gd name="T18" fmla="*/ 19 w 43"/>
                  <a:gd name="T19" fmla="*/ 1 h 44"/>
                  <a:gd name="T20" fmla="*/ 20 w 43"/>
                  <a:gd name="T21" fmla="*/ 1 h 44"/>
                  <a:gd name="T22" fmla="*/ 20 w 43"/>
                  <a:gd name="T23" fmla="*/ 4 h 44"/>
                  <a:gd name="T24" fmla="*/ 21 w 43"/>
                  <a:gd name="T25" fmla="*/ 5 h 44"/>
                  <a:gd name="T26" fmla="*/ 21 w 43"/>
                  <a:gd name="T27" fmla="*/ 8 h 44"/>
                  <a:gd name="T28" fmla="*/ 22 w 43"/>
                  <a:gd name="T29" fmla="*/ 9 h 44"/>
                  <a:gd name="T30" fmla="*/ 22 w 43"/>
                  <a:gd name="T31" fmla="*/ 11 h 44"/>
                  <a:gd name="T32" fmla="*/ 21 w 43"/>
                  <a:gd name="T33" fmla="*/ 12 h 44"/>
                  <a:gd name="T34" fmla="*/ 22 w 43"/>
                  <a:gd name="T35" fmla="*/ 12 h 44"/>
                  <a:gd name="T36" fmla="*/ 25 w 43"/>
                  <a:gd name="T37" fmla="*/ 15 h 44"/>
                  <a:gd name="T38" fmla="*/ 28 w 43"/>
                  <a:gd name="T39" fmla="*/ 11 h 44"/>
                  <a:gd name="T40" fmla="*/ 29 w 43"/>
                  <a:gd name="T41" fmla="*/ 9 h 44"/>
                  <a:gd name="T42" fmla="*/ 31 w 43"/>
                  <a:gd name="T43" fmla="*/ 11 h 44"/>
                  <a:gd name="T44" fmla="*/ 32 w 43"/>
                  <a:gd name="T45" fmla="*/ 12 h 44"/>
                  <a:gd name="T46" fmla="*/ 33 w 43"/>
                  <a:gd name="T47" fmla="*/ 15 h 44"/>
                  <a:gd name="T48" fmla="*/ 33 w 43"/>
                  <a:gd name="T49" fmla="*/ 18 h 44"/>
                  <a:gd name="T50" fmla="*/ 29 w 43"/>
                  <a:gd name="T51" fmla="*/ 22 h 44"/>
                  <a:gd name="T52" fmla="*/ 32 w 43"/>
                  <a:gd name="T53" fmla="*/ 22 h 44"/>
                  <a:gd name="T54" fmla="*/ 33 w 43"/>
                  <a:gd name="T55" fmla="*/ 23 h 44"/>
                  <a:gd name="T56" fmla="*/ 35 w 43"/>
                  <a:gd name="T57" fmla="*/ 25 h 44"/>
                  <a:gd name="T58" fmla="*/ 37 w 43"/>
                  <a:gd name="T59" fmla="*/ 25 h 44"/>
                  <a:gd name="T60" fmla="*/ 38 w 43"/>
                  <a:gd name="T61" fmla="*/ 26 h 44"/>
                  <a:gd name="T62" fmla="*/ 39 w 43"/>
                  <a:gd name="T63" fmla="*/ 28 h 44"/>
                  <a:gd name="T64" fmla="*/ 40 w 43"/>
                  <a:gd name="T65" fmla="*/ 28 h 44"/>
                  <a:gd name="T66" fmla="*/ 41 w 43"/>
                  <a:gd name="T67" fmla="*/ 31 h 44"/>
                  <a:gd name="T68" fmla="*/ 43 w 43"/>
                  <a:gd name="T69" fmla="*/ 31 h 44"/>
                  <a:gd name="T70" fmla="*/ 41 w 43"/>
                  <a:gd name="T71" fmla="*/ 33 h 44"/>
                  <a:gd name="T72" fmla="*/ 43 w 43"/>
                  <a:gd name="T73" fmla="*/ 34 h 44"/>
                  <a:gd name="T74" fmla="*/ 41 w 43"/>
                  <a:gd name="T75" fmla="*/ 37 h 44"/>
                  <a:gd name="T76" fmla="*/ 40 w 43"/>
                  <a:gd name="T77" fmla="*/ 38 h 44"/>
                  <a:gd name="T78" fmla="*/ 40 w 43"/>
                  <a:gd name="T79" fmla="*/ 44 h 44"/>
                  <a:gd name="T80" fmla="*/ 39 w 43"/>
                  <a:gd name="T81" fmla="*/ 44 h 44"/>
                  <a:gd name="T82" fmla="*/ 37 w 43"/>
                  <a:gd name="T83" fmla="*/ 43 h 44"/>
                  <a:gd name="T84" fmla="*/ 34 w 43"/>
                  <a:gd name="T85" fmla="*/ 43 h 44"/>
                  <a:gd name="T86" fmla="*/ 33 w 43"/>
                  <a:gd name="T87" fmla="*/ 42 h 44"/>
                  <a:gd name="T88" fmla="*/ 32 w 43"/>
                  <a:gd name="T89" fmla="*/ 42 h 44"/>
                  <a:gd name="T90" fmla="*/ 29 w 43"/>
                  <a:gd name="T91" fmla="*/ 40 h 44"/>
                  <a:gd name="T92" fmla="*/ 28 w 43"/>
                  <a:gd name="T93" fmla="*/ 39 h 44"/>
                  <a:gd name="T94" fmla="*/ 26 w 43"/>
                  <a:gd name="T95" fmla="*/ 38 h 44"/>
                  <a:gd name="T96" fmla="*/ 25 w 43"/>
                  <a:gd name="T97" fmla="*/ 37 h 44"/>
                  <a:gd name="T98" fmla="*/ 22 w 43"/>
                  <a:gd name="T99" fmla="*/ 37 h 44"/>
                  <a:gd name="T100" fmla="*/ 21 w 43"/>
                  <a:gd name="T101" fmla="*/ 34 h 44"/>
                  <a:gd name="T102" fmla="*/ 20 w 43"/>
                  <a:gd name="T103" fmla="*/ 33 h 44"/>
                  <a:gd name="T104" fmla="*/ 17 w 43"/>
                  <a:gd name="T105" fmla="*/ 32 h 44"/>
                  <a:gd name="T106" fmla="*/ 16 w 43"/>
                  <a:gd name="T107" fmla="*/ 31 h 44"/>
                  <a:gd name="T108" fmla="*/ 15 w 43"/>
                  <a:gd name="T109" fmla="*/ 28 h 44"/>
                  <a:gd name="T110" fmla="*/ 14 w 43"/>
                  <a:gd name="T111" fmla="*/ 27 h 44"/>
                  <a:gd name="T112" fmla="*/ 9 w 43"/>
                  <a:gd name="T113" fmla="*/ 25 h 44"/>
                  <a:gd name="T114" fmla="*/ 8 w 43"/>
                  <a:gd name="T115" fmla="*/ 25 h 44"/>
                  <a:gd name="T116" fmla="*/ 6 w 43"/>
                  <a:gd name="T117" fmla="*/ 22 h 44"/>
                  <a:gd name="T118" fmla="*/ 4 w 43"/>
                  <a:gd name="T119" fmla="*/ 21 h 44"/>
                  <a:gd name="T120" fmla="*/ 4 w 43"/>
                  <a:gd name="T121" fmla="*/ 20 h 44"/>
                  <a:gd name="T122" fmla="*/ 2 w 43"/>
                  <a:gd name="T123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3" h="44">
                    <a:moveTo>
                      <a:pt x="2" y="20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21" y="5"/>
                    </a:lnTo>
                    <a:lnTo>
                      <a:pt x="21" y="8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5" y="15"/>
                    </a:lnTo>
                    <a:lnTo>
                      <a:pt x="28" y="11"/>
                    </a:lnTo>
                    <a:lnTo>
                      <a:pt x="29" y="9"/>
                    </a:lnTo>
                    <a:lnTo>
                      <a:pt x="31" y="11"/>
                    </a:lnTo>
                    <a:lnTo>
                      <a:pt x="32" y="12"/>
                    </a:lnTo>
                    <a:lnTo>
                      <a:pt x="33" y="15"/>
                    </a:lnTo>
                    <a:lnTo>
                      <a:pt x="33" y="18"/>
                    </a:lnTo>
                    <a:lnTo>
                      <a:pt x="29" y="22"/>
                    </a:lnTo>
                    <a:lnTo>
                      <a:pt x="32" y="22"/>
                    </a:lnTo>
                    <a:lnTo>
                      <a:pt x="33" y="23"/>
                    </a:lnTo>
                    <a:lnTo>
                      <a:pt x="35" y="25"/>
                    </a:lnTo>
                    <a:lnTo>
                      <a:pt x="37" y="25"/>
                    </a:lnTo>
                    <a:lnTo>
                      <a:pt x="38" y="26"/>
                    </a:lnTo>
                    <a:lnTo>
                      <a:pt x="39" y="28"/>
                    </a:lnTo>
                    <a:lnTo>
                      <a:pt x="40" y="28"/>
                    </a:lnTo>
                    <a:lnTo>
                      <a:pt x="41" y="31"/>
                    </a:lnTo>
                    <a:lnTo>
                      <a:pt x="43" y="31"/>
                    </a:lnTo>
                    <a:lnTo>
                      <a:pt x="41" y="33"/>
                    </a:lnTo>
                    <a:lnTo>
                      <a:pt x="43" y="34"/>
                    </a:lnTo>
                    <a:lnTo>
                      <a:pt x="41" y="37"/>
                    </a:lnTo>
                    <a:lnTo>
                      <a:pt x="40" y="38"/>
                    </a:lnTo>
                    <a:lnTo>
                      <a:pt x="40" y="44"/>
                    </a:lnTo>
                    <a:lnTo>
                      <a:pt x="39" y="44"/>
                    </a:lnTo>
                    <a:lnTo>
                      <a:pt x="37" y="43"/>
                    </a:lnTo>
                    <a:lnTo>
                      <a:pt x="34" y="43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29" y="40"/>
                    </a:lnTo>
                    <a:lnTo>
                      <a:pt x="28" y="39"/>
                    </a:lnTo>
                    <a:lnTo>
                      <a:pt x="26" y="38"/>
                    </a:lnTo>
                    <a:lnTo>
                      <a:pt x="25" y="37"/>
                    </a:lnTo>
                    <a:lnTo>
                      <a:pt x="22" y="37"/>
                    </a:lnTo>
                    <a:lnTo>
                      <a:pt x="21" y="34"/>
                    </a:lnTo>
                    <a:lnTo>
                      <a:pt x="20" y="33"/>
                    </a:lnTo>
                    <a:lnTo>
                      <a:pt x="17" y="32"/>
                    </a:lnTo>
                    <a:lnTo>
                      <a:pt x="16" y="31"/>
                    </a:lnTo>
                    <a:lnTo>
                      <a:pt x="15" y="28"/>
                    </a:lnTo>
                    <a:lnTo>
                      <a:pt x="14" y="27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6" y="22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2" y="2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05" name="Freeform 2077"/>
              <p:cNvSpPr>
                <a:spLocks/>
              </p:cNvSpPr>
              <p:nvPr/>
            </p:nvSpPr>
            <p:spPr bwMode="auto">
              <a:xfrm>
                <a:off x="3011" y="2052"/>
                <a:ext cx="21" cy="19"/>
              </a:xfrm>
              <a:custGeom>
                <a:avLst/>
                <a:gdLst>
                  <a:gd name="T0" fmla="*/ 4 w 21"/>
                  <a:gd name="T1" fmla="*/ 6 h 19"/>
                  <a:gd name="T2" fmla="*/ 4 w 21"/>
                  <a:gd name="T3" fmla="*/ 8 h 19"/>
                  <a:gd name="T4" fmla="*/ 3 w 21"/>
                  <a:gd name="T5" fmla="*/ 11 h 19"/>
                  <a:gd name="T6" fmla="*/ 2 w 21"/>
                  <a:gd name="T7" fmla="*/ 14 h 19"/>
                  <a:gd name="T8" fmla="*/ 0 w 21"/>
                  <a:gd name="T9" fmla="*/ 14 h 19"/>
                  <a:gd name="T10" fmla="*/ 0 w 21"/>
                  <a:gd name="T11" fmla="*/ 16 h 19"/>
                  <a:gd name="T12" fmla="*/ 2 w 21"/>
                  <a:gd name="T13" fmla="*/ 17 h 19"/>
                  <a:gd name="T14" fmla="*/ 2 w 21"/>
                  <a:gd name="T15" fmla="*/ 19 h 19"/>
                  <a:gd name="T16" fmla="*/ 3 w 21"/>
                  <a:gd name="T17" fmla="*/ 16 h 19"/>
                  <a:gd name="T18" fmla="*/ 5 w 21"/>
                  <a:gd name="T19" fmla="*/ 19 h 19"/>
                  <a:gd name="T20" fmla="*/ 9 w 21"/>
                  <a:gd name="T21" fmla="*/ 19 h 19"/>
                  <a:gd name="T22" fmla="*/ 11 w 21"/>
                  <a:gd name="T23" fmla="*/ 17 h 19"/>
                  <a:gd name="T24" fmla="*/ 11 w 21"/>
                  <a:gd name="T25" fmla="*/ 14 h 19"/>
                  <a:gd name="T26" fmla="*/ 14 w 21"/>
                  <a:gd name="T27" fmla="*/ 15 h 19"/>
                  <a:gd name="T28" fmla="*/ 15 w 21"/>
                  <a:gd name="T29" fmla="*/ 14 h 19"/>
                  <a:gd name="T30" fmla="*/ 16 w 21"/>
                  <a:gd name="T31" fmla="*/ 14 h 19"/>
                  <a:gd name="T32" fmla="*/ 17 w 21"/>
                  <a:gd name="T33" fmla="*/ 15 h 19"/>
                  <a:gd name="T34" fmla="*/ 20 w 21"/>
                  <a:gd name="T35" fmla="*/ 14 h 19"/>
                  <a:gd name="T36" fmla="*/ 20 w 21"/>
                  <a:gd name="T37" fmla="*/ 12 h 19"/>
                  <a:gd name="T38" fmla="*/ 21 w 21"/>
                  <a:gd name="T39" fmla="*/ 10 h 19"/>
                  <a:gd name="T40" fmla="*/ 20 w 21"/>
                  <a:gd name="T41" fmla="*/ 9 h 19"/>
                  <a:gd name="T42" fmla="*/ 20 w 21"/>
                  <a:gd name="T43" fmla="*/ 6 h 19"/>
                  <a:gd name="T44" fmla="*/ 18 w 21"/>
                  <a:gd name="T45" fmla="*/ 4 h 19"/>
                  <a:gd name="T46" fmla="*/ 17 w 21"/>
                  <a:gd name="T47" fmla="*/ 3 h 19"/>
                  <a:gd name="T48" fmla="*/ 16 w 21"/>
                  <a:gd name="T49" fmla="*/ 0 h 19"/>
                  <a:gd name="T50" fmla="*/ 15 w 21"/>
                  <a:gd name="T51" fmla="*/ 0 h 19"/>
                  <a:gd name="T52" fmla="*/ 14 w 21"/>
                  <a:gd name="T53" fmla="*/ 2 h 19"/>
                  <a:gd name="T54" fmla="*/ 14 w 21"/>
                  <a:gd name="T55" fmla="*/ 3 h 19"/>
                  <a:gd name="T56" fmla="*/ 12 w 21"/>
                  <a:gd name="T57" fmla="*/ 4 h 19"/>
                  <a:gd name="T58" fmla="*/ 10 w 21"/>
                  <a:gd name="T59" fmla="*/ 5 h 19"/>
                  <a:gd name="T60" fmla="*/ 10 w 21"/>
                  <a:gd name="T61" fmla="*/ 4 h 19"/>
                  <a:gd name="T62" fmla="*/ 8 w 21"/>
                  <a:gd name="T63" fmla="*/ 4 h 19"/>
                  <a:gd name="T64" fmla="*/ 5 w 21"/>
                  <a:gd name="T65" fmla="*/ 5 h 19"/>
                  <a:gd name="T66" fmla="*/ 4 w 21"/>
                  <a:gd name="T67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19">
                    <a:moveTo>
                      <a:pt x="4" y="6"/>
                    </a:moveTo>
                    <a:lnTo>
                      <a:pt x="4" y="8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3" y="16"/>
                    </a:lnTo>
                    <a:lnTo>
                      <a:pt x="5" y="19"/>
                    </a:lnTo>
                    <a:lnTo>
                      <a:pt x="9" y="19"/>
                    </a:lnTo>
                    <a:lnTo>
                      <a:pt x="11" y="17"/>
                    </a:lnTo>
                    <a:lnTo>
                      <a:pt x="11" y="14"/>
                    </a:lnTo>
                    <a:lnTo>
                      <a:pt x="14" y="15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7" y="15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1" y="10"/>
                    </a:lnTo>
                    <a:lnTo>
                      <a:pt x="20" y="9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5" y="5"/>
                    </a:lnTo>
                    <a:lnTo>
                      <a:pt x="4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06" name="Freeform 2078"/>
              <p:cNvSpPr>
                <a:spLocks/>
              </p:cNvSpPr>
              <p:nvPr/>
            </p:nvSpPr>
            <p:spPr bwMode="auto">
              <a:xfrm>
                <a:off x="1814" y="1923"/>
                <a:ext cx="34" cy="33"/>
              </a:xfrm>
              <a:custGeom>
                <a:avLst/>
                <a:gdLst>
                  <a:gd name="T0" fmla="*/ 31 w 34"/>
                  <a:gd name="T1" fmla="*/ 23 h 33"/>
                  <a:gd name="T2" fmla="*/ 32 w 34"/>
                  <a:gd name="T3" fmla="*/ 25 h 33"/>
                  <a:gd name="T4" fmla="*/ 30 w 34"/>
                  <a:gd name="T5" fmla="*/ 26 h 33"/>
                  <a:gd name="T6" fmla="*/ 31 w 34"/>
                  <a:gd name="T7" fmla="*/ 27 h 33"/>
                  <a:gd name="T8" fmla="*/ 31 w 34"/>
                  <a:gd name="T9" fmla="*/ 29 h 33"/>
                  <a:gd name="T10" fmla="*/ 29 w 34"/>
                  <a:gd name="T11" fmla="*/ 31 h 33"/>
                  <a:gd name="T12" fmla="*/ 30 w 34"/>
                  <a:gd name="T13" fmla="*/ 32 h 33"/>
                  <a:gd name="T14" fmla="*/ 30 w 34"/>
                  <a:gd name="T15" fmla="*/ 33 h 33"/>
                  <a:gd name="T16" fmla="*/ 30 w 34"/>
                  <a:gd name="T17" fmla="*/ 32 h 33"/>
                  <a:gd name="T18" fmla="*/ 28 w 34"/>
                  <a:gd name="T19" fmla="*/ 31 h 33"/>
                  <a:gd name="T20" fmla="*/ 28 w 34"/>
                  <a:gd name="T21" fmla="*/ 28 h 33"/>
                  <a:gd name="T22" fmla="*/ 26 w 34"/>
                  <a:gd name="T23" fmla="*/ 27 h 33"/>
                  <a:gd name="T24" fmla="*/ 24 w 34"/>
                  <a:gd name="T25" fmla="*/ 27 h 33"/>
                  <a:gd name="T26" fmla="*/ 26 w 34"/>
                  <a:gd name="T27" fmla="*/ 29 h 33"/>
                  <a:gd name="T28" fmla="*/ 24 w 34"/>
                  <a:gd name="T29" fmla="*/ 29 h 33"/>
                  <a:gd name="T30" fmla="*/ 22 w 34"/>
                  <a:gd name="T31" fmla="*/ 28 h 33"/>
                  <a:gd name="T32" fmla="*/ 23 w 34"/>
                  <a:gd name="T33" fmla="*/ 26 h 33"/>
                  <a:gd name="T34" fmla="*/ 24 w 34"/>
                  <a:gd name="T35" fmla="*/ 25 h 33"/>
                  <a:gd name="T36" fmla="*/ 20 w 34"/>
                  <a:gd name="T37" fmla="*/ 21 h 33"/>
                  <a:gd name="T38" fmla="*/ 18 w 34"/>
                  <a:gd name="T39" fmla="*/ 20 h 33"/>
                  <a:gd name="T40" fmla="*/ 17 w 34"/>
                  <a:gd name="T41" fmla="*/ 18 h 33"/>
                  <a:gd name="T42" fmla="*/ 14 w 34"/>
                  <a:gd name="T43" fmla="*/ 18 h 33"/>
                  <a:gd name="T44" fmla="*/ 13 w 34"/>
                  <a:gd name="T45" fmla="*/ 17 h 33"/>
                  <a:gd name="T46" fmla="*/ 12 w 34"/>
                  <a:gd name="T47" fmla="*/ 15 h 33"/>
                  <a:gd name="T48" fmla="*/ 8 w 34"/>
                  <a:gd name="T49" fmla="*/ 11 h 33"/>
                  <a:gd name="T50" fmla="*/ 7 w 34"/>
                  <a:gd name="T51" fmla="*/ 11 h 33"/>
                  <a:gd name="T52" fmla="*/ 6 w 34"/>
                  <a:gd name="T53" fmla="*/ 10 h 33"/>
                  <a:gd name="T54" fmla="*/ 7 w 34"/>
                  <a:gd name="T55" fmla="*/ 12 h 33"/>
                  <a:gd name="T56" fmla="*/ 9 w 34"/>
                  <a:gd name="T57" fmla="*/ 15 h 33"/>
                  <a:gd name="T58" fmla="*/ 8 w 34"/>
                  <a:gd name="T59" fmla="*/ 17 h 33"/>
                  <a:gd name="T60" fmla="*/ 6 w 34"/>
                  <a:gd name="T61" fmla="*/ 16 h 33"/>
                  <a:gd name="T62" fmla="*/ 5 w 34"/>
                  <a:gd name="T63" fmla="*/ 15 h 33"/>
                  <a:gd name="T64" fmla="*/ 2 w 34"/>
                  <a:gd name="T65" fmla="*/ 14 h 33"/>
                  <a:gd name="T66" fmla="*/ 0 w 34"/>
                  <a:gd name="T67" fmla="*/ 11 h 33"/>
                  <a:gd name="T68" fmla="*/ 0 w 34"/>
                  <a:gd name="T69" fmla="*/ 9 h 33"/>
                  <a:gd name="T70" fmla="*/ 1 w 34"/>
                  <a:gd name="T71" fmla="*/ 7 h 33"/>
                  <a:gd name="T72" fmla="*/ 1 w 34"/>
                  <a:gd name="T73" fmla="*/ 5 h 33"/>
                  <a:gd name="T74" fmla="*/ 0 w 34"/>
                  <a:gd name="T75" fmla="*/ 4 h 33"/>
                  <a:gd name="T76" fmla="*/ 1 w 34"/>
                  <a:gd name="T77" fmla="*/ 3 h 33"/>
                  <a:gd name="T78" fmla="*/ 1 w 34"/>
                  <a:gd name="T79" fmla="*/ 1 h 33"/>
                  <a:gd name="T80" fmla="*/ 2 w 34"/>
                  <a:gd name="T81" fmla="*/ 0 h 33"/>
                  <a:gd name="T82" fmla="*/ 5 w 34"/>
                  <a:gd name="T83" fmla="*/ 1 h 33"/>
                  <a:gd name="T84" fmla="*/ 7 w 34"/>
                  <a:gd name="T85" fmla="*/ 1 h 33"/>
                  <a:gd name="T86" fmla="*/ 8 w 34"/>
                  <a:gd name="T87" fmla="*/ 3 h 33"/>
                  <a:gd name="T88" fmla="*/ 12 w 34"/>
                  <a:gd name="T89" fmla="*/ 1 h 33"/>
                  <a:gd name="T90" fmla="*/ 13 w 34"/>
                  <a:gd name="T91" fmla="*/ 3 h 33"/>
                  <a:gd name="T92" fmla="*/ 15 w 34"/>
                  <a:gd name="T93" fmla="*/ 3 h 33"/>
                  <a:gd name="T94" fmla="*/ 17 w 34"/>
                  <a:gd name="T95" fmla="*/ 4 h 33"/>
                  <a:gd name="T96" fmla="*/ 17 w 34"/>
                  <a:gd name="T97" fmla="*/ 5 h 33"/>
                  <a:gd name="T98" fmla="*/ 22 w 34"/>
                  <a:gd name="T99" fmla="*/ 5 h 33"/>
                  <a:gd name="T100" fmla="*/ 22 w 34"/>
                  <a:gd name="T101" fmla="*/ 3 h 33"/>
                  <a:gd name="T102" fmla="*/ 23 w 34"/>
                  <a:gd name="T103" fmla="*/ 5 h 33"/>
                  <a:gd name="T104" fmla="*/ 24 w 34"/>
                  <a:gd name="T105" fmla="*/ 6 h 33"/>
                  <a:gd name="T106" fmla="*/ 26 w 34"/>
                  <a:gd name="T107" fmla="*/ 11 h 33"/>
                  <a:gd name="T108" fmla="*/ 29 w 34"/>
                  <a:gd name="T109" fmla="*/ 12 h 33"/>
                  <a:gd name="T110" fmla="*/ 31 w 34"/>
                  <a:gd name="T111" fmla="*/ 16 h 33"/>
                  <a:gd name="T112" fmla="*/ 32 w 34"/>
                  <a:gd name="T113" fmla="*/ 17 h 33"/>
                  <a:gd name="T114" fmla="*/ 34 w 34"/>
                  <a:gd name="T115" fmla="*/ 17 h 33"/>
                  <a:gd name="T116" fmla="*/ 32 w 34"/>
                  <a:gd name="T117" fmla="*/ 17 h 33"/>
                  <a:gd name="T118" fmla="*/ 30 w 34"/>
                  <a:gd name="T119" fmla="*/ 18 h 33"/>
                  <a:gd name="T120" fmla="*/ 30 w 34"/>
                  <a:gd name="T121" fmla="*/ 22 h 33"/>
                  <a:gd name="T122" fmla="*/ 31 w 34"/>
                  <a:gd name="T123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" h="33">
                    <a:moveTo>
                      <a:pt x="31" y="23"/>
                    </a:moveTo>
                    <a:lnTo>
                      <a:pt x="32" y="25"/>
                    </a:lnTo>
                    <a:lnTo>
                      <a:pt x="30" y="26"/>
                    </a:lnTo>
                    <a:lnTo>
                      <a:pt x="31" y="27"/>
                    </a:lnTo>
                    <a:lnTo>
                      <a:pt x="31" y="29"/>
                    </a:lnTo>
                    <a:lnTo>
                      <a:pt x="29" y="31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28" y="31"/>
                    </a:lnTo>
                    <a:lnTo>
                      <a:pt x="28" y="28"/>
                    </a:lnTo>
                    <a:lnTo>
                      <a:pt x="26" y="27"/>
                    </a:lnTo>
                    <a:lnTo>
                      <a:pt x="24" y="27"/>
                    </a:lnTo>
                    <a:lnTo>
                      <a:pt x="26" y="29"/>
                    </a:lnTo>
                    <a:lnTo>
                      <a:pt x="24" y="29"/>
                    </a:lnTo>
                    <a:lnTo>
                      <a:pt x="22" y="28"/>
                    </a:lnTo>
                    <a:lnTo>
                      <a:pt x="23" y="26"/>
                    </a:lnTo>
                    <a:lnTo>
                      <a:pt x="24" y="25"/>
                    </a:lnTo>
                    <a:lnTo>
                      <a:pt x="20" y="21"/>
                    </a:lnTo>
                    <a:lnTo>
                      <a:pt x="18" y="20"/>
                    </a:lnTo>
                    <a:lnTo>
                      <a:pt x="17" y="18"/>
                    </a:lnTo>
                    <a:lnTo>
                      <a:pt x="14" y="18"/>
                    </a:lnTo>
                    <a:lnTo>
                      <a:pt x="13" y="17"/>
                    </a:lnTo>
                    <a:lnTo>
                      <a:pt x="12" y="15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9" y="15"/>
                    </a:lnTo>
                    <a:lnTo>
                      <a:pt x="8" y="17"/>
                    </a:lnTo>
                    <a:lnTo>
                      <a:pt x="6" y="16"/>
                    </a:lnTo>
                    <a:lnTo>
                      <a:pt x="5" y="15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3" y="5"/>
                    </a:lnTo>
                    <a:lnTo>
                      <a:pt x="24" y="6"/>
                    </a:lnTo>
                    <a:lnTo>
                      <a:pt x="26" y="11"/>
                    </a:lnTo>
                    <a:lnTo>
                      <a:pt x="29" y="12"/>
                    </a:lnTo>
                    <a:lnTo>
                      <a:pt x="31" y="16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2" y="17"/>
                    </a:lnTo>
                    <a:lnTo>
                      <a:pt x="30" y="18"/>
                    </a:lnTo>
                    <a:lnTo>
                      <a:pt x="30" y="22"/>
                    </a:lnTo>
                    <a:lnTo>
                      <a:pt x="31" y="2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07" name="Rectangle 2079"/>
              <p:cNvSpPr>
                <a:spLocks noChangeArrowheads="1"/>
              </p:cNvSpPr>
              <p:nvPr/>
            </p:nvSpPr>
            <p:spPr bwMode="auto">
              <a:xfrm>
                <a:off x="2056" y="1859"/>
                <a:ext cx="1" cy="1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08" name="Freeform 2080"/>
              <p:cNvSpPr>
                <a:spLocks/>
              </p:cNvSpPr>
              <p:nvPr/>
            </p:nvSpPr>
            <p:spPr bwMode="auto">
              <a:xfrm>
                <a:off x="2053" y="1856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3 w 3"/>
                  <a:gd name="T7" fmla="*/ 1 h 3"/>
                  <a:gd name="T8" fmla="*/ 3 w 3"/>
                  <a:gd name="T9" fmla="*/ 3 h 3"/>
                  <a:gd name="T10" fmla="*/ 3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09" name="Freeform 2081"/>
              <p:cNvSpPr>
                <a:spLocks/>
              </p:cNvSpPr>
              <p:nvPr/>
            </p:nvSpPr>
            <p:spPr bwMode="auto">
              <a:xfrm>
                <a:off x="2064" y="1868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1 w 3"/>
                  <a:gd name="T3" fmla="*/ 3 h 4"/>
                  <a:gd name="T4" fmla="*/ 0 w 3"/>
                  <a:gd name="T5" fmla="*/ 0 h 4"/>
                  <a:gd name="T6" fmla="*/ 3 w 3"/>
                  <a:gd name="T7" fmla="*/ 0 h 4"/>
                  <a:gd name="T8" fmla="*/ 3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10" name="Freeform 2082"/>
              <p:cNvSpPr>
                <a:spLocks/>
              </p:cNvSpPr>
              <p:nvPr/>
            </p:nvSpPr>
            <p:spPr bwMode="auto">
              <a:xfrm>
                <a:off x="2068" y="186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1 w 2"/>
                  <a:gd name="T3" fmla="*/ 2 h 4"/>
                  <a:gd name="T4" fmla="*/ 2 w 2"/>
                  <a:gd name="T5" fmla="*/ 2 h 4"/>
                  <a:gd name="T6" fmla="*/ 1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11" name="Freeform 2083"/>
              <p:cNvSpPr>
                <a:spLocks/>
              </p:cNvSpPr>
              <p:nvPr/>
            </p:nvSpPr>
            <p:spPr bwMode="auto">
              <a:xfrm>
                <a:off x="2069" y="1872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12" name="Freeform 2084"/>
              <p:cNvSpPr>
                <a:spLocks/>
              </p:cNvSpPr>
              <p:nvPr/>
            </p:nvSpPr>
            <p:spPr bwMode="auto">
              <a:xfrm>
                <a:off x="3286" y="1750"/>
                <a:ext cx="11" cy="6"/>
              </a:xfrm>
              <a:custGeom>
                <a:avLst/>
                <a:gdLst>
                  <a:gd name="T0" fmla="*/ 0 w 11"/>
                  <a:gd name="T1" fmla="*/ 6 h 6"/>
                  <a:gd name="T2" fmla="*/ 1 w 11"/>
                  <a:gd name="T3" fmla="*/ 4 h 6"/>
                  <a:gd name="T4" fmla="*/ 4 w 11"/>
                  <a:gd name="T5" fmla="*/ 4 h 6"/>
                  <a:gd name="T6" fmla="*/ 5 w 11"/>
                  <a:gd name="T7" fmla="*/ 3 h 6"/>
                  <a:gd name="T8" fmla="*/ 7 w 11"/>
                  <a:gd name="T9" fmla="*/ 1 h 6"/>
                  <a:gd name="T10" fmla="*/ 8 w 11"/>
                  <a:gd name="T11" fmla="*/ 0 h 6"/>
                  <a:gd name="T12" fmla="*/ 11 w 11"/>
                  <a:gd name="T13" fmla="*/ 1 h 6"/>
                  <a:gd name="T14" fmla="*/ 10 w 11"/>
                  <a:gd name="T15" fmla="*/ 3 h 6"/>
                  <a:gd name="T16" fmla="*/ 7 w 11"/>
                  <a:gd name="T17" fmla="*/ 4 h 6"/>
                  <a:gd name="T18" fmla="*/ 6 w 11"/>
                  <a:gd name="T19" fmla="*/ 4 h 6"/>
                  <a:gd name="T20" fmla="*/ 4 w 11"/>
                  <a:gd name="T21" fmla="*/ 5 h 6"/>
                  <a:gd name="T22" fmla="*/ 1 w 11"/>
                  <a:gd name="T23" fmla="*/ 5 h 6"/>
                  <a:gd name="T24" fmla="*/ 0 w 11"/>
                  <a:gd name="T2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1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0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13" name="Freeform 2085"/>
              <p:cNvSpPr>
                <a:spLocks/>
              </p:cNvSpPr>
              <p:nvPr/>
            </p:nvSpPr>
            <p:spPr bwMode="auto">
              <a:xfrm>
                <a:off x="3169" y="1600"/>
                <a:ext cx="200" cy="172"/>
              </a:xfrm>
              <a:custGeom>
                <a:avLst/>
                <a:gdLst>
                  <a:gd name="T0" fmla="*/ 108 w 200"/>
                  <a:gd name="T1" fmla="*/ 30 h 172"/>
                  <a:gd name="T2" fmla="*/ 117 w 200"/>
                  <a:gd name="T3" fmla="*/ 22 h 172"/>
                  <a:gd name="T4" fmla="*/ 134 w 200"/>
                  <a:gd name="T5" fmla="*/ 20 h 172"/>
                  <a:gd name="T6" fmla="*/ 147 w 200"/>
                  <a:gd name="T7" fmla="*/ 25 h 172"/>
                  <a:gd name="T8" fmla="*/ 162 w 200"/>
                  <a:gd name="T9" fmla="*/ 32 h 172"/>
                  <a:gd name="T10" fmla="*/ 170 w 200"/>
                  <a:gd name="T11" fmla="*/ 38 h 172"/>
                  <a:gd name="T12" fmla="*/ 180 w 200"/>
                  <a:gd name="T13" fmla="*/ 48 h 172"/>
                  <a:gd name="T14" fmla="*/ 177 w 200"/>
                  <a:gd name="T15" fmla="*/ 60 h 172"/>
                  <a:gd name="T16" fmla="*/ 173 w 200"/>
                  <a:gd name="T17" fmla="*/ 73 h 172"/>
                  <a:gd name="T18" fmla="*/ 174 w 200"/>
                  <a:gd name="T19" fmla="*/ 86 h 172"/>
                  <a:gd name="T20" fmla="*/ 179 w 200"/>
                  <a:gd name="T21" fmla="*/ 99 h 172"/>
                  <a:gd name="T22" fmla="*/ 185 w 200"/>
                  <a:gd name="T23" fmla="*/ 105 h 172"/>
                  <a:gd name="T24" fmla="*/ 183 w 200"/>
                  <a:gd name="T25" fmla="*/ 128 h 172"/>
                  <a:gd name="T26" fmla="*/ 191 w 200"/>
                  <a:gd name="T27" fmla="*/ 134 h 172"/>
                  <a:gd name="T28" fmla="*/ 196 w 200"/>
                  <a:gd name="T29" fmla="*/ 147 h 172"/>
                  <a:gd name="T30" fmla="*/ 198 w 200"/>
                  <a:gd name="T31" fmla="*/ 155 h 172"/>
                  <a:gd name="T32" fmla="*/ 185 w 200"/>
                  <a:gd name="T33" fmla="*/ 165 h 172"/>
                  <a:gd name="T34" fmla="*/ 177 w 200"/>
                  <a:gd name="T35" fmla="*/ 171 h 172"/>
                  <a:gd name="T36" fmla="*/ 167 w 200"/>
                  <a:gd name="T37" fmla="*/ 169 h 172"/>
                  <a:gd name="T38" fmla="*/ 151 w 200"/>
                  <a:gd name="T39" fmla="*/ 166 h 172"/>
                  <a:gd name="T40" fmla="*/ 138 w 200"/>
                  <a:gd name="T41" fmla="*/ 161 h 172"/>
                  <a:gd name="T42" fmla="*/ 134 w 200"/>
                  <a:gd name="T43" fmla="*/ 150 h 172"/>
                  <a:gd name="T44" fmla="*/ 121 w 200"/>
                  <a:gd name="T45" fmla="*/ 151 h 172"/>
                  <a:gd name="T46" fmla="*/ 112 w 200"/>
                  <a:gd name="T47" fmla="*/ 156 h 172"/>
                  <a:gd name="T48" fmla="*/ 98 w 200"/>
                  <a:gd name="T49" fmla="*/ 150 h 172"/>
                  <a:gd name="T50" fmla="*/ 88 w 200"/>
                  <a:gd name="T51" fmla="*/ 144 h 172"/>
                  <a:gd name="T52" fmla="*/ 75 w 200"/>
                  <a:gd name="T53" fmla="*/ 136 h 172"/>
                  <a:gd name="T54" fmla="*/ 71 w 200"/>
                  <a:gd name="T55" fmla="*/ 128 h 172"/>
                  <a:gd name="T56" fmla="*/ 64 w 200"/>
                  <a:gd name="T57" fmla="*/ 115 h 172"/>
                  <a:gd name="T58" fmla="*/ 55 w 200"/>
                  <a:gd name="T59" fmla="*/ 115 h 172"/>
                  <a:gd name="T60" fmla="*/ 50 w 200"/>
                  <a:gd name="T61" fmla="*/ 111 h 172"/>
                  <a:gd name="T62" fmla="*/ 46 w 200"/>
                  <a:gd name="T63" fmla="*/ 115 h 172"/>
                  <a:gd name="T64" fmla="*/ 38 w 200"/>
                  <a:gd name="T65" fmla="*/ 105 h 172"/>
                  <a:gd name="T66" fmla="*/ 37 w 200"/>
                  <a:gd name="T67" fmla="*/ 91 h 172"/>
                  <a:gd name="T68" fmla="*/ 26 w 200"/>
                  <a:gd name="T69" fmla="*/ 83 h 172"/>
                  <a:gd name="T70" fmla="*/ 17 w 200"/>
                  <a:gd name="T71" fmla="*/ 73 h 172"/>
                  <a:gd name="T72" fmla="*/ 14 w 200"/>
                  <a:gd name="T73" fmla="*/ 64 h 172"/>
                  <a:gd name="T74" fmla="*/ 21 w 200"/>
                  <a:gd name="T75" fmla="*/ 56 h 172"/>
                  <a:gd name="T76" fmla="*/ 23 w 200"/>
                  <a:gd name="T77" fmla="*/ 49 h 172"/>
                  <a:gd name="T78" fmla="*/ 10 w 200"/>
                  <a:gd name="T79" fmla="*/ 39 h 172"/>
                  <a:gd name="T80" fmla="*/ 8 w 200"/>
                  <a:gd name="T81" fmla="*/ 30 h 172"/>
                  <a:gd name="T82" fmla="*/ 2 w 200"/>
                  <a:gd name="T83" fmla="*/ 22 h 172"/>
                  <a:gd name="T84" fmla="*/ 2 w 200"/>
                  <a:gd name="T85" fmla="*/ 10 h 172"/>
                  <a:gd name="T86" fmla="*/ 4 w 200"/>
                  <a:gd name="T87" fmla="*/ 3 h 172"/>
                  <a:gd name="T88" fmla="*/ 14 w 200"/>
                  <a:gd name="T89" fmla="*/ 9 h 172"/>
                  <a:gd name="T90" fmla="*/ 24 w 200"/>
                  <a:gd name="T91" fmla="*/ 10 h 172"/>
                  <a:gd name="T92" fmla="*/ 33 w 200"/>
                  <a:gd name="T93" fmla="*/ 5 h 172"/>
                  <a:gd name="T94" fmla="*/ 44 w 200"/>
                  <a:gd name="T95" fmla="*/ 5 h 172"/>
                  <a:gd name="T96" fmla="*/ 42 w 200"/>
                  <a:gd name="T97" fmla="*/ 10 h 172"/>
                  <a:gd name="T98" fmla="*/ 52 w 200"/>
                  <a:gd name="T99" fmla="*/ 24 h 172"/>
                  <a:gd name="T100" fmla="*/ 63 w 200"/>
                  <a:gd name="T101" fmla="*/ 28 h 172"/>
                  <a:gd name="T102" fmla="*/ 70 w 200"/>
                  <a:gd name="T103" fmla="*/ 35 h 172"/>
                  <a:gd name="T104" fmla="*/ 79 w 200"/>
                  <a:gd name="T105" fmla="*/ 38 h 172"/>
                  <a:gd name="T106" fmla="*/ 94 w 200"/>
                  <a:gd name="T107" fmla="*/ 36 h 172"/>
                  <a:gd name="T108" fmla="*/ 105 w 200"/>
                  <a:gd name="T109" fmla="*/ 3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0" h="172">
                    <a:moveTo>
                      <a:pt x="105" y="36"/>
                    </a:moveTo>
                    <a:lnTo>
                      <a:pt x="104" y="33"/>
                    </a:lnTo>
                    <a:lnTo>
                      <a:pt x="104" y="31"/>
                    </a:lnTo>
                    <a:lnTo>
                      <a:pt x="102" y="30"/>
                    </a:lnTo>
                    <a:lnTo>
                      <a:pt x="108" y="30"/>
                    </a:lnTo>
                    <a:lnTo>
                      <a:pt x="110" y="28"/>
                    </a:lnTo>
                    <a:lnTo>
                      <a:pt x="112" y="27"/>
                    </a:lnTo>
                    <a:lnTo>
                      <a:pt x="112" y="26"/>
                    </a:lnTo>
                    <a:lnTo>
                      <a:pt x="116" y="22"/>
                    </a:lnTo>
                    <a:lnTo>
                      <a:pt x="117" y="22"/>
                    </a:lnTo>
                    <a:lnTo>
                      <a:pt x="119" y="21"/>
                    </a:lnTo>
                    <a:lnTo>
                      <a:pt x="128" y="21"/>
                    </a:lnTo>
                    <a:lnTo>
                      <a:pt x="130" y="19"/>
                    </a:lnTo>
                    <a:lnTo>
                      <a:pt x="133" y="19"/>
                    </a:lnTo>
                    <a:lnTo>
                      <a:pt x="134" y="20"/>
                    </a:lnTo>
                    <a:lnTo>
                      <a:pt x="136" y="19"/>
                    </a:lnTo>
                    <a:lnTo>
                      <a:pt x="139" y="20"/>
                    </a:lnTo>
                    <a:lnTo>
                      <a:pt x="139" y="22"/>
                    </a:lnTo>
                    <a:lnTo>
                      <a:pt x="142" y="22"/>
                    </a:lnTo>
                    <a:lnTo>
                      <a:pt x="147" y="25"/>
                    </a:lnTo>
                    <a:lnTo>
                      <a:pt x="148" y="26"/>
                    </a:lnTo>
                    <a:lnTo>
                      <a:pt x="156" y="26"/>
                    </a:lnTo>
                    <a:lnTo>
                      <a:pt x="158" y="27"/>
                    </a:lnTo>
                    <a:lnTo>
                      <a:pt x="159" y="27"/>
                    </a:lnTo>
                    <a:lnTo>
                      <a:pt x="162" y="32"/>
                    </a:lnTo>
                    <a:lnTo>
                      <a:pt x="164" y="32"/>
                    </a:lnTo>
                    <a:lnTo>
                      <a:pt x="165" y="33"/>
                    </a:lnTo>
                    <a:lnTo>
                      <a:pt x="168" y="35"/>
                    </a:lnTo>
                    <a:lnTo>
                      <a:pt x="168" y="36"/>
                    </a:lnTo>
                    <a:lnTo>
                      <a:pt x="170" y="38"/>
                    </a:lnTo>
                    <a:lnTo>
                      <a:pt x="179" y="38"/>
                    </a:lnTo>
                    <a:lnTo>
                      <a:pt x="179" y="42"/>
                    </a:lnTo>
                    <a:lnTo>
                      <a:pt x="180" y="44"/>
                    </a:lnTo>
                    <a:lnTo>
                      <a:pt x="179" y="45"/>
                    </a:lnTo>
                    <a:lnTo>
                      <a:pt x="180" y="48"/>
                    </a:lnTo>
                    <a:lnTo>
                      <a:pt x="180" y="53"/>
                    </a:lnTo>
                    <a:lnTo>
                      <a:pt x="179" y="54"/>
                    </a:lnTo>
                    <a:lnTo>
                      <a:pt x="179" y="56"/>
                    </a:lnTo>
                    <a:lnTo>
                      <a:pt x="177" y="58"/>
                    </a:lnTo>
                    <a:lnTo>
                      <a:pt x="177" y="60"/>
                    </a:lnTo>
                    <a:lnTo>
                      <a:pt x="176" y="63"/>
                    </a:lnTo>
                    <a:lnTo>
                      <a:pt x="174" y="64"/>
                    </a:lnTo>
                    <a:lnTo>
                      <a:pt x="175" y="65"/>
                    </a:lnTo>
                    <a:lnTo>
                      <a:pt x="173" y="67"/>
                    </a:lnTo>
                    <a:lnTo>
                      <a:pt x="173" y="73"/>
                    </a:lnTo>
                    <a:lnTo>
                      <a:pt x="174" y="75"/>
                    </a:lnTo>
                    <a:lnTo>
                      <a:pt x="176" y="75"/>
                    </a:lnTo>
                    <a:lnTo>
                      <a:pt x="176" y="76"/>
                    </a:lnTo>
                    <a:lnTo>
                      <a:pt x="173" y="78"/>
                    </a:lnTo>
                    <a:lnTo>
                      <a:pt x="174" y="86"/>
                    </a:lnTo>
                    <a:lnTo>
                      <a:pt x="176" y="91"/>
                    </a:lnTo>
                    <a:lnTo>
                      <a:pt x="175" y="93"/>
                    </a:lnTo>
                    <a:lnTo>
                      <a:pt x="175" y="98"/>
                    </a:lnTo>
                    <a:lnTo>
                      <a:pt x="176" y="99"/>
                    </a:lnTo>
                    <a:lnTo>
                      <a:pt x="179" y="99"/>
                    </a:lnTo>
                    <a:lnTo>
                      <a:pt x="181" y="100"/>
                    </a:lnTo>
                    <a:lnTo>
                      <a:pt x="183" y="100"/>
                    </a:lnTo>
                    <a:lnTo>
                      <a:pt x="185" y="102"/>
                    </a:lnTo>
                    <a:lnTo>
                      <a:pt x="186" y="104"/>
                    </a:lnTo>
                    <a:lnTo>
                      <a:pt x="185" y="105"/>
                    </a:lnTo>
                    <a:lnTo>
                      <a:pt x="180" y="112"/>
                    </a:lnTo>
                    <a:lnTo>
                      <a:pt x="176" y="119"/>
                    </a:lnTo>
                    <a:lnTo>
                      <a:pt x="179" y="121"/>
                    </a:lnTo>
                    <a:lnTo>
                      <a:pt x="181" y="126"/>
                    </a:lnTo>
                    <a:lnTo>
                      <a:pt x="183" y="128"/>
                    </a:lnTo>
                    <a:lnTo>
                      <a:pt x="183" y="131"/>
                    </a:lnTo>
                    <a:lnTo>
                      <a:pt x="186" y="132"/>
                    </a:lnTo>
                    <a:lnTo>
                      <a:pt x="187" y="133"/>
                    </a:lnTo>
                    <a:lnTo>
                      <a:pt x="190" y="133"/>
                    </a:lnTo>
                    <a:lnTo>
                      <a:pt x="191" y="134"/>
                    </a:lnTo>
                    <a:lnTo>
                      <a:pt x="193" y="136"/>
                    </a:lnTo>
                    <a:lnTo>
                      <a:pt x="196" y="136"/>
                    </a:lnTo>
                    <a:lnTo>
                      <a:pt x="196" y="142"/>
                    </a:lnTo>
                    <a:lnTo>
                      <a:pt x="197" y="144"/>
                    </a:lnTo>
                    <a:lnTo>
                      <a:pt x="196" y="147"/>
                    </a:lnTo>
                    <a:lnTo>
                      <a:pt x="197" y="148"/>
                    </a:lnTo>
                    <a:lnTo>
                      <a:pt x="199" y="148"/>
                    </a:lnTo>
                    <a:lnTo>
                      <a:pt x="200" y="149"/>
                    </a:lnTo>
                    <a:lnTo>
                      <a:pt x="200" y="153"/>
                    </a:lnTo>
                    <a:lnTo>
                      <a:pt x="198" y="155"/>
                    </a:lnTo>
                    <a:lnTo>
                      <a:pt x="192" y="155"/>
                    </a:lnTo>
                    <a:lnTo>
                      <a:pt x="190" y="158"/>
                    </a:lnTo>
                    <a:lnTo>
                      <a:pt x="187" y="159"/>
                    </a:lnTo>
                    <a:lnTo>
                      <a:pt x="185" y="164"/>
                    </a:lnTo>
                    <a:lnTo>
                      <a:pt x="185" y="165"/>
                    </a:lnTo>
                    <a:lnTo>
                      <a:pt x="183" y="167"/>
                    </a:lnTo>
                    <a:lnTo>
                      <a:pt x="183" y="171"/>
                    </a:lnTo>
                    <a:lnTo>
                      <a:pt x="181" y="172"/>
                    </a:lnTo>
                    <a:lnTo>
                      <a:pt x="180" y="172"/>
                    </a:lnTo>
                    <a:lnTo>
                      <a:pt x="177" y="171"/>
                    </a:lnTo>
                    <a:lnTo>
                      <a:pt x="175" y="171"/>
                    </a:lnTo>
                    <a:lnTo>
                      <a:pt x="174" y="170"/>
                    </a:lnTo>
                    <a:lnTo>
                      <a:pt x="173" y="167"/>
                    </a:lnTo>
                    <a:lnTo>
                      <a:pt x="170" y="169"/>
                    </a:lnTo>
                    <a:lnTo>
                      <a:pt x="167" y="169"/>
                    </a:lnTo>
                    <a:lnTo>
                      <a:pt x="164" y="167"/>
                    </a:lnTo>
                    <a:lnTo>
                      <a:pt x="162" y="169"/>
                    </a:lnTo>
                    <a:lnTo>
                      <a:pt x="160" y="167"/>
                    </a:lnTo>
                    <a:lnTo>
                      <a:pt x="153" y="167"/>
                    </a:lnTo>
                    <a:lnTo>
                      <a:pt x="151" y="166"/>
                    </a:lnTo>
                    <a:lnTo>
                      <a:pt x="144" y="166"/>
                    </a:lnTo>
                    <a:lnTo>
                      <a:pt x="141" y="165"/>
                    </a:lnTo>
                    <a:lnTo>
                      <a:pt x="140" y="165"/>
                    </a:lnTo>
                    <a:lnTo>
                      <a:pt x="138" y="162"/>
                    </a:lnTo>
                    <a:lnTo>
                      <a:pt x="138" y="161"/>
                    </a:lnTo>
                    <a:lnTo>
                      <a:pt x="136" y="159"/>
                    </a:lnTo>
                    <a:lnTo>
                      <a:pt x="136" y="155"/>
                    </a:lnTo>
                    <a:lnTo>
                      <a:pt x="135" y="153"/>
                    </a:lnTo>
                    <a:lnTo>
                      <a:pt x="135" y="151"/>
                    </a:lnTo>
                    <a:lnTo>
                      <a:pt x="134" y="150"/>
                    </a:lnTo>
                    <a:lnTo>
                      <a:pt x="131" y="149"/>
                    </a:lnTo>
                    <a:lnTo>
                      <a:pt x="125" y="149"/>
                    </a:lnTo>
                    <a:lnTo>
                      <a:pt x="124" y="150"/>
                    </a:lnTo>
                    <a:lnTo>
                      <a:pt x="122" y="150"/>
                    </a:lnTo>
                    <a:lnTo>
                      <a:pt x="121" y="151"/>
                    </a:lnTo>
                    <a:lnTo>
                      <a:pt x="119" y="154"/>
                    </a:lnTo>
                    <a:lnTo>
                      <a:pt x="117" y="153"/>
                    </a:lnTo>
                    <a:lnTo>
                      <a:pt x="116" y="154"/>
                    </a:lnTo>
                    <a:lnTo>
                      <a:pt x="113" y="155"/>
                    </a:lnTo>
                    <a:lnTo>
                      <a:pt x="112" y="156"/>
                    </a:lnTo>
                    <a:lnTo>
                      <a:pt x="110" y="156"/>
                    </a:lnTo>
                    <a:lnTo>
                      <a:pt x="107" y="154"/>
                    </a:lnTo>
                    <a:lnTo>
                      <a:pt x="100" y="154"/>
                    </a:lnTo>
                    <a:lnTo>
                      <a:pt x="99" y="153"/>
                    </a:lnTo>
                    <a:lnTo>
                      <a:pt x="98" y="150"/>
                    </a:lnTo>
                    <a:lnTo>
                      <a:pt x="96" y="150"/>
                    </a:lnTo>
                    <a:lnTo>
                      <a:pt x="92" y="148"/>
                    </a:lnTo>
                    <a:lnTo>
                      <a:pt x="90" y="148"/>
                    </a:lnTo>
                    <a:lnTo>
                      <a:pt x="90" y="145"/>
                    </a:lnTo>
                    <a:lnTo>
                      <a:pt x="88" y="144"/>
                    </a:lnTo>
                    <a:lnTo>
                      <a:pt x="87" y="143"/>
                    </a:lnTo>
                    <a:lnTo>
                      <a:pt x="84" y="142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5" y="136"/>
                    </a:lnTo>
                    <a:lnTo>
                      <a:pt x="75" y="134"/>
                    </a:lnTo>
                    <a:lnTo>
                      <a:pt x="73" y="133"/>
                    </a:lnTo>
                    <a:lnTo>
                      <a:pt x="73" y="131"/>
                    </a:lnTo>
                    <a:lnTo>
                      <a:pt x="71" y="130"/>
                    </a:lnTo>
                    <a:lnTo>
                      <a:pt x="71" y="128"/>
                    </a:lnTo>
                    <a:lnTo>
                      <a:pt x="70" y="126"/>
                    </a:lnTo>
                    <a:lnTo>
                      <a:pt x="70" y="125"/>
                    </a:lnTo>
                    <a:lnTo>
                      <a:pt x="69" y="122"/>
                    </a:lnTo>
                    <a:lnTo>
                      <a:pt x="64" y="117"/>
                    </a:lnTo>
                    <a:lnTo>
                      <a:pt x="64" y="115"/>
                    </a:lnTo>
                    <a:lnTo>
                      <a:pt x="63" y="114"/>
                    </a:lnTo>
                    <a:lnTo>
                      <a:pt x="60" y="115"/>
                    </a:lnTo>
                    <a:lnTo>
                      <a:pt x="59" y="116"/>
                    </a:lnTo>
                    <a:lnTo>
                      <a:pt x="56" y="115"/>
                    </a:lnTo>
                    <a:lnTo>
                      <a:pt x="55" y="115"/>
                    </a:lnTo>
                    <a:lnTo>
                      <a:pt x="53" y="114"/>
                    </a:lnTo>
                    <a:lnTo>
                      <a:pt x="52" y="112"/>
                    </a:lnTo>
                    <a:lnTo>
                      <a:pt x="54" y="112"/>
                    </a:lnTo>
                    <a:lnTo>
                      <a:pt x="53" y="110"/>
                    </a:lnTo>
                    <a:lnTo>
                      <a:pt x="50" y="111"/>
                    </a:lnTo>
                    <a:lnTo>
                      <a:pt x="50" y="116"/>
                    </a:lnTo>
                    <a:lnTo>
                      <a:pt x="49" y="116"/>
                    </a:lnTo>
                    <a:lnTo>
                      <a:pt x="47" y="117"/>
                    </a:lnTo>
                    <a:lnTo>
                      <a:pt x="47" y="116"/>
                    </a:lnTo>
                    <a:lnTo>
                      <a:pt x="46" y="115"/>
                    </a:lnTo>
                    <a:lnTo>
                      <a:pt x="46" y="114"/>
                    </a:lnTo>
                    <a:lnTo>
                      <a:pt x="43" y="112"/>
                    </a:lnTo>
                    <a:lnTo>
                      <a:pt x="42" y="111"/>
                    </a:lnTo>
                    <a:lnTo>
                      <a:pt x="42" y="105"/>
                    </a:lnTo>
                    <a:lnTo>
                      <a:pt x="38" y="105"/>
                    </a:lnTo>
                    <a:lnTo>
                      <a:pt x="38" y="100"/>
                    </a:lnTo>
                    <a:lnTo>
                      <a:pt x="40" y="95"/>
                    </a:lnTo>
                    <a:lnTo>
                      <a:pt x="38" y="94"/>
                    </a:lnTo>
                    <a:lnTo>
                      <a:pt x="37" y="92"/>
                    </a:lnTo>
                    <a:lnTo>
                      <a:pt x="37" y="91"/>
                    </a:lnTo>
                    <a:lnTo>
                      <a:pt x="35" y="89"/>
                    </a:lnTo>
                    <a:lnTo>
                      <a:pt x="33" y="87"/>
                    </a:lnTo>
                    <a:lnTo>
                      <a:pt x="32" y="88"/>
                    </a:lnTo>
                    <a:lnTo>
                      <a:pt x="27" y="83"/>
                    </a:lnTo>
                    <a:lnTo>
                      <a:pt x="26" y="83"/>
                    </a:lnTo>
                    <a:lnTo>
                      <a:pt x="21" y="81"/>
                    </a:lnTo>
                    <a:lnTo>
                      <a:pt x="23" y="80"/>
                    </a:lnTo>
                    <a:lnTo>
                      <a:pt x="21" y="77"/>
                    </a:lnTo>
                    <a:lnTo>
                      <a:pt x="19" y="75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5" y="70"/>
                    </a:lnTo>
                    <a:lnTo>
                      <a:pt x="17" y="67"/>
                    </a:lnTo>
                    <a:lnTo>
                      <a:pt x="17" y="66"/>
                    </a:lnTo>
                    <a:lnTo>
                      <a:pt x="14" y="64"/>
                    </a:lnTo>
                    <a:lnTo>
                      <a:pt x="15" y="63"/>
                    </a:lnTo>
                    <a:lnTo>
                      <a:pt x="18" y="63"/>
                    </a:lnTo>
                    <a:lnTo>
                      <a:pt x="18" y="59"/>
                    </a:lnTo>
                    <a:lnTo>
                      <a:pt x="19" y="58"/>
                    </a:lnTo>
                    <a:lnTo>
                      <a:pt x="21" y="56"/>
                    </a:lnTo>
                    <a:lnTo>
                      <a:pt x="23" y="55"/>
                    </a:lnTo>
                    <a:lnTo>
                      <a:pt x="21" y="54"/>
                    </a:lnTo>
                    <a:lnTo>
                      <a:pt x="20" y="52"/>
                    </a:lnTo>
                    <a:lnTo>
                      <a:pt x="20" y="50"/>
                    </a:lnTo>
                    <a:lnTo>
                      <a:pt x="23" y="49"/>
                    </a:lnTo>
                    <a:lnTo>
                      <a:pt x="24" y="48"/>
                    </a:lnTo>
                    <a:lnTo>
                      <a:pt x="18" y="48"/>
                    </a:lnTo>
                    <a:lnTo>
                      <a:pt x="14" y="44"/>
                    </a:lnTo>
                    <a:lnTo>
                      <a:pt x="13" y="42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9" y="36"/>
                    </a:lnTo>
                    <a:lnTo>
                      <a:pt x="9" y="33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3" y="21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10" y="5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8" y="10"/>
                    </a:lnTo>
                    <a:lnTo>
                      <a:pt x="20" y="11"/>
                    </a:lnTo>
                    <a:lnTo>
                      <a:pt x="23" y="11"/>
                    </a:lnTo>
                    <a:lnTo>
                      <a:pt x="24" y="10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9" y="9"/>
                    </a:lnTo>
                    <a:lnTo>
                      <a:pt x="31" y="7"/>
                    </a:lnTo>
                    <a:lnTo>
                      <a:pt x="33" y="5"/>
                    </a:lnTo>
                    <a:lnTo>
                      <a:pt x="35" y="4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3" y="3"/>
                    </a:lnTo>
                    <a:lnTo>
                      <a:pt x="44" y="5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6" y="9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3" y="13"/>
                    </a:lnTo>
                    <a:lnTo>
                      <a:pt x="47" y="16"/>
                    </a:lnTo>
                    <a:lnTo>
                      <a:pt x="50" y="16"/>
                    </a:lnTo>
                    <a:lnTo>
                      <a:pt x="50" y="21"/>
                    </a:lnTo>
                    <a:lnTo>
                      <a:pt x="52" y="24"/>
                    </a:lnTo>
                    <a:lnTo>
                      <a:pt x="52" y="25"/>
                    </a:lnTo>
                    <a:lnTo>
                      <a:pt x="53" y="27"/>
                    </a:lnTo>
                    <a:lnTo>
                      <a:pt x="55" y="27"/>
                    </a:lnTo>
                    <a:lnTo>
                      <a:pt x="56" y="28"/>
                    </a:lnTo>
                    <a:lnTo>
                      <a:pt x="63" y="28"/>
                    </a:lnTo>
                    <a:lnTo>
                      <a:pt x="65" y="30"/>
                    </a:lnTo>
                    <a:lnTo>
                      <a:pt x="65" y="31"/>
                    </a:lnTo>
                    <a:lnTo>
                      <a:pt x="66" y="33"/>
                    </a:lnTo>
                    <a:lnTo>
                      <a:pt x="69" y="35"/>
                    </a:lnTo>
                    <a:lnTo>
                      <a:pt x="70" y="35"/>
                    </a:lnTo>
                    <a:lnTo>
                      <a:pt x="71" y="36"/>
                    </a:lnTo>
                    <a:lnTo>
                      <a:pt x="73" y="37"/>
                    </a:lnTo>
                    <a:lnTo>
                      <a:pt x="75" y="37"/>
                    </a:lnTo>
                    <a:lnTo>
                      <a:pt x="77" y="38"/>
                    </a:lnTo>
                    <a:lnTo>
                      <a:pt x="79" y="38"/>
                    </a:lnTo>
                    <a:lnTo>
                      <a:pt x="81" y="39"/>
                    </a:lnTo>
                    <a:lnTo>
                      <a:pt x="83" y="39"/>
                    </a:lnTo>
                    <a:lnTo>
                      <a:pt x="88" y="38"/>
                    </a:lnTo>
                    <a:lnTo>
                      <a:pt x="90" y="37"/>
                    </a:lnTo>
                    <a:lnTo>
                      <a:pt x="94" y="36"/>
                    </a:lnTo>
                    <a:lnTo>
                      <a:pt x="100" y="36"/>
                    </a:lnTo>
                    <a:lnTo>
                      <a:pt x="102" y="35"/>
                    </a:lnTo>
                    <a:lnTo>
                      <a:pt x="100" y="36"/>
                    </a:lnTo>
                    <a:lnTo>
                      <a:pt x="102" y="37"/>
                    </a:lnTo>
                    <a:lnTo>
                      <a:pt x="105" y="3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14" name="Freeform 2086"/>
              <p:cNvSpPr>
                <a:spLocks/>
              </p:cNvSpPr>
              <p:nvPr/>
            </p:nvSpPr>
            <p:spPr bwMode="auto">
              <a:xfrm>
                <a:off x="3342" y="1616"/>
                <a:ext cx="148" cy="107"/>
              </a:xfrm>
              <a:custGeom>
                <a:avLst/>
                <a:gdLst>
                  <a:gd name="T0" fmla="*/ 37 w 148"/>
                  <a:gd name="T1" fmla="*/ 106 h 107"/>
                  <a:gd name="T2" fmla="*/ 29 w 148"/>
                  <a:gd name="T3" fmla="*/ 106 h 107"/>
                  <a:gd name="T4" fmla="*/ 10 w 148"/>
                  <a:gd name="T5" fmla="*/ 105 h 107"/>
                  <a:gd name="T6" fmla="*/ 12 w 148"/>
                  <a:gd name="T7" fmla="*/ 89 h 107"/>
                  <a:gd name="T8" fmla="*/ 10 w 148"/>
                  <a:gd name="T9" fmla="*/ 84 h 107"/>
                  <a:gd name="T10" fmla="*/ 3 w 148"/>
                  <a:gd name="T11" fmla="*/ 83 h 107"/>
                  <a:gd name="T12" fmla="*/ 3 w 148"/>
                  <a:gd name="T13" fmla="*/ 75 h 107"/>
                  <a:gd name="T14" fmla="*/ 3 w 148"/>
                  <a:gd name="T15" fmla="*/ 60 h 107"/>
                  <a:gd name="T16" fmla="*/ 0 w 148"/>
                  <a:gd name="T17" fmla="*/ 57 h 107"/>
                  <a:gd name="T18" fmla="*/ 1 w 148"/>
                  <a:gd name="T19" fmla="*/ 48 h 107"/>
                  <a:gd name="T20" fmla="*/ 4 w 148"/>
                  <a:gd name="T21" fmla="*/ 42 h 107"/>
                  <a:gd name="T22" fmla="*/ 7 w 148"/>
                  <a:gd name="T23" fmla="*/ 37 h 107"/>
                  <a:gd name="T24" fmla="*/ 14 w 148"/>
                  <a:gd name="T25" fmla="*/ 37 h 107"/>
                  <a:gd name="T26" fmla="*/ 18 w 148"/>
                  <a:gd name="T27" fmla="*/ 40 h 107"/>
                  <a:gd name="T28" fmla="*/ 24 w 148"/>
                  <a:gd name="T29" fmla="*/ 38 h 107"/>
                  <a:gd name="T30" fmla="*/ 27 w 148"/>
                  <a:gd name="T31" fmla="*/ 33 h 107"/>
                  <a:gd name="T32" fmla="*/ 30 w 148"/>
                  <a:gd name="T33" fmla="*/ 31 h 107"/>
                  <a:gd name="T34" fmla="*/ 36 w 148"/>
                  <a:gd name="T35" fmla="*/ 29 h 107"/>
                  <a:gd name="T36" fmla="*/ 42 w 148"/>
                  <a:gd name="T37" fmla="*/ 25 h 107"/>
                  <a:gd name="T38" fmla="*/ 43 w 148"/>
                  <a:gd name="T39" fmla="*/ 16 h 107"/>
                  <a:gd name="T40" fmla="*/ 53 w 148"/>
                  <a:gd name="T41" fmla="*/ 12 h 107"/>
                  <a:gd name="T42" fmla="*/ 67 w 148"/>
                  <a:gd name="T43" fmla="*/ 14 h 107"/>
                  <a:gd name="T44" fmla="*/ 72 w 148"/>
                  <a:gd name="T45" fmla="*/ 19 h 107"/>
                  <a:gd name="T46" fmla="*/ 78 w 148"/>
                  <a:gd name="T47" fmla="*/ 19 h 107"/>
                  <a:gd name="T48" fmla="*/ 84 w 148"/>
                  <a:gd name="T49" fmla="*/ 15 h 107"/>
                  <a:gd name="T50" fmla="*/ 89 w 148"/>
                  <a:gd name="T51" fmla="*/ 16 h 107"/>
                  <a:gd name="T52" fmla="*/ 94 w 148"/>
                  <a:gd name="T53" fmla="*/ 11 h 107"/>
                  <a:gd name="T54" fmla="*/ 100 w 148"/>
                  <a:gd name="T55" fmla="*/ 8 h 107"/>
                  <a:gd name="T56" fmla="*/ 105 w 148"/>
                  <a:gd name="T57" fmla="*/ 1 h 107"/>
                  <a:gd name="T58" fmla="*/ 111 w 148"/>
                  <a:gd name="T59" fmla="*/ 1 h 107"/>
                  <a:gd name="T60" fmla="*/ 112 w 148"/>
                  <a:gd name="T61" fmla="*/ 8 h 107"/>
                  <a:gd name="T62" fmla="*/ 113 w 148"/>
                  <a:gd name="T63" fmla="*/ 19 h 107"/>
                  <a:gd name="T64" fmla="*/ 118 w 148"/>
                  <a:gd name="T65" fmla="*/ 21 h 107"/>
                  <a:gd name="T66" fmla="*/ 123 w 148"/>
                  <a:gd name="T67" fmla="*/ 17 h 107"/>
                  <a:gd name="T68" fmla="*/ 133 w 148"/>
                  <a:gd name="T69" fmla="*/ 12 h 107"/>
                  <a:gd name="T70" fmla="*/ 137 w 148"/>
                  <a:gd name="T71" fmla="*/ 15 h 107"/>
                  <a:gd name="T72" fmla="*/ 144 w 148"/>
                  <a:gd name="T73" fmla="*/ 12 h 107"/>
                  <a:gd name="T74" fmla="*/ 148 w 148"/>
                  <a:gd name="T75" fmla="*/ 15 h 107"/>
                  <a:gd name="T76" fmla="*/ 146 w 148"/>
                  <a:gd name="T77" fmla="*/ 17 h 107"/>
                  <a:gd name="T78" fmla="*/ 139 w 148"/>
                  <a:gd name="T79" fmla="*/ 20 h 107"/>
                  <a:gd name="T80" fmla="*/ 127 w 148"/>
                  <a:gd name="T81" fmla="*/ 20 h 107"/>
                  <a:gd name="T82" fmla="*/ 121 w 148"/>
                  <a:gd name="T83" fmla="*/ 22 h 107"/>
                  <a:gd name="T84" fmla="*/ 115 w 148"/>
                  <a:gd name="T85" fmla="*/ 25 h 107"/>
                  <a:gd name="T86" fmla="*/ 112 w 148"/>
                  <a:gd name="T87" fmla="*/ 32 h 107"/>
                  <a:gd name="T88" fmla="*/ 116 w 148"/>
                  <a:gd name="T89" fmla="*/ 39 h 107"/>
                  <a:gd name="T90" fmla="*/ 108 w 148"/>
                  <a:gd name="T91" fmla="*/ 47 h 107"/>
                  <a:gd name="T92" fmla="*/ 110 w 148"/>
                  <a:gd name="T93" fmla="*/ 51 h 107"/>
                  <a:gd name="T94" fmla="*/ 98 w 148"/>
                  <a:gd name="T95" fmla="*/ 57 h 107"/>
                  <a:gd name="T96" fmla="*/ 101 w 148"/>
                  <a:gd name="T97" fmla="*/ 61 h 107"/>
                  <a:gd name="T98" fmla="*/ 94 w 148"/>
                  <a:gd name="T99" fmla="*/ 65 h 107"/>
                  <a:gd name="T100" fmla="*/ 92 w 148"/>
                  <a:gd name="T101" fmla="*/ 70 h 107"/>
                  <a:gd name="T102" fmla="*/ 89 w 148"/>
                  <a:gd name="T103" fmla="*/ 81 h 107"/>
                  <a:gd name="T104" fmla="*/ 83 w 148"/>
                  <a:gd name="T105" fmla="*/ 79 h 107"/>
                  <a:gd name="T106" fmla="*/ 77 w 148"/>
                  <a:gd name="T107" fmla="*/ 82 h 107"/>
                  <a:gd name="T108" fmla="*/ 73 w 148"/>
                  <a:gd name="T109" fmla="*/ 86 h 107"/>
                  <a:gd name="T110" fmla="*/ 69 w 148"/>
                  <a:gd name="T111" fmla="*/ 87 h 107"/>
                  <a:gd name="T112" fmla="*/ 64 w 148"/>
                  <a:gd name="T113" fmla="*/ 88 h 107"/>
                  <a:gd name="T114" fmla="*/ 60 w 148"/>
                  <a:gd name="T115" fmla="*/ 95 h 107"/>
                  <a:gd name="T116" fmla="*/ 56 w 148"/>
                  <a:gd name="T117" fmla="*/ 103 h 107"/>
                  <a:gd name="T118" fmla="*/ 42 w 148"/>
                  <a:gd name="T119" fmla="*/ 10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8" h="107">
                    <a:moveTo>
                      <a:pt x="42" y="105"/>
                    </a:moveTo>
                    <a:lnTo>
                      <a:pt x="40" y="106"/>
                    </a:lnTo>
                    <a:lnTo>
                      <a:pt x="37" y="106"/>
                    </a:lnTo>
                    <a:lnTo>
                      <a:pt x="36" y="107"/>
                    </a:lnTo>
                    <a:lnTo>
                      <a:pt x="31" y="106"/>
                    </a:lnTo>
                    <a:lnTo>
                      <a:pt x="29" y="106"/>
                    </a:lnTo>
                    <a:lnTo>
                      <a:pt x="26" y="107"/>
                    </a:lnTo>
                    <a:lnTo>
                      <a:pt x="19" y="107"/>
                    </a:lnTo>
                    <a:lnTo>
                      <a:pt x="10" y="105"/>
                    </a:lnTo>
                    <a:lnTo>
                      <a:pt x="3" y="103"/>
                    </a:lnTo>
                    <a:lnTo>
                      <a:pt x="7" y="96"/>
                    </a:lnTo>
                    <a:lnTo>
                      <a:pt x="12" y="89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0" y="84"/>
                    </a:lnTo>
                    <a:lnTo>
                      <a:pt x="8" y="84"/>
                    </a:lnTo>
                    <a:lnTo>
                      <a:pt x="6" y="83"/>
                    </a:lnTo>
                    <a:lnTo>
                      <a:pt x="3" y="83"/>
                    </a:lnTo>
                    <a:lnTo>
                      <a:pt x="2" y="82"/>
                    </a:lnTo>
                    <a:lnTo>
                      <a:pt x="2" y="77"/>
                    </a:lnTo>
                    <a:lnTo>
                      <a:pt x="3" y="75"/>
                    </a:lnTo>
                    <a:lnTo>
                      <a:pt x="1" y="70"/>
                    </a:lnTo>
                    <a:lnTo>
                      <a:pt x="0" y="62"/>
                    </a:lnTo>
                    <a:lnTo>
                      <a:pt x="3" y="60"/>
                    </a:lnTo>
                    <a:lnTo>
                      <a:pt x="3" y="59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2" y="49"/>
                    </a:lnTo>
                    <a:lnTo>
                      <a:pt x="1" y="48"/>
                    </a:lnTo>
                    <a:lnTo>
                      <a:pt x="3" y="47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7" y="37"/>
                    </a:lnTo>
                    <a:lnTo>
                      <a:pt x="7" y="34"/>
                    </a:lnTo>
                    <a:lnTo>
                      <a:pt x="9" y="37"/>
                    </a:lnTo>
                    <a:lnTo>
                      <a:pt x="14" y="37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8" y="40"/>
                    </a:lnTo>
                    <a:lnTo>
                      <a:pt x="20" y="39"/>
                    </a:lnTo>
                    <a:lnTo>
                      <a:pt x="23" y="39"/>
                    </a:lnTo>
                    <a:lnTo>
                      <a:pt x="24" y="38"/>
                    </a:lnTo>
                    <a:lnTo>
                      <a:pt x="26" y="37"/>
                    </a:lnTo>
                    <a:lnTo>
                      <a:pt x="26" y="34"/>
                    </a:lnTo>
                    <a:lnTo>
                      <a:pt x="27" y="33"/>
                    </a:lnTo>
                    <a:lnTo>
                      <a:pt x="26" y="32"/>
                    </a:lnTo>
                    <a:lnTo>
                      <a:pt x="27" y="32"/>
                    </a:lnTo>
                    <a:lnTo>
                      <a:pt x="30" y="31"/>
                    </a:lnTo>
                    <a:lnTo>
                      <a:pt x="32" y="31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7" y="28"/>
                    </a:lnTo>
                    <a:lnTo>
                      <a:pt x="40" y="27"/>
                    </a:lnTo>
                    <a:lnTo>
                      <a:pt x="42" y="25"/>
                    </a:lnTo>
                    <a:lnTo>
                      <a:pt x="42" y="22"/>
                    </a:lnTo>
                    <a:lnTo>
                      <a:pt x="43" y="20"/>
                    </a:lnTo>
                    <a:lnTo>
                      <a:pt x="43" y="16"/>
                    </a:lnTo>
                    <a:lnTo>
                      <a:pt x="46" y="15"/>
                    </a:lnTo>
                    <a:lnTo>
                      <a:pt x="52" y="15"/>
                    </a:lnTo>
                    <a:lnTo>
                      <a:pt x="53" y="12"/>
                    </a:lnTo>
                    <a:lnTo>
                      <a:pt x="56" y="12"/>
                    </a:lnTo>
                    <a:lnTo>
                      <a:pt x="58" y="14"/>
                    </a:lnTo>
                    <a:lnTo>
                      <a:pt x="67" y="14"/>
                    </a:lnTo>
                    <a:lnTo>
                      <a:pt x="70" y="16"/>
                    </a:lnTo>
                    <a:lnTo>
                      <a:pt x="70" y="19"/>
                    </a:lnTo>
                    <a:lnTo>
                      <a:pt x="72" y="19"/>
                    </a:lnTo>
                    <a:lnTo>
                      <a:pt x="75" y="17"/>
                    </a:lnTo>
                    <a:lnTo>
                      <a:pt x="77" y="19"/>
                    </a:lnTo>
                    <a:lnTo>
                      <a:pt x="78" y="19"/>
                    </a:lnTo>
                    <a:lnTo>
                      <a:pt x="81" y="16"/>
                    </a:lnTo>
                    <a:lnTo>
                      <a:pt x="82" y="16"/>
                    </a:lnTo>
                    <a:lnTo>
                      <a:pt x="84" y="15"/>
                    </a:lnTo>
                    <a:lnTo>
                      <a:pt x="85" y="14"/>
                    </a:lnTo>
                    <a:lnTo>
                      <a:pt x="88" y="15"/>
                    </a:lnTo>
                    <a:lnTo>
                      <a:pt x="89" y="16"/>
                    </a:lnTo>
                    <a:lnTo>
                      <a:pt x="92" y="16"/>
                    </a:lnTo>
                    <a:lnTo>
                      <a:pt x="92" y="12"/>
                    </a:lnTo>
                    <a:lnTo>
                      <a:pt x="94" y="11"/>
                    </a:lnTo>
                    <a:lnTo>
                      <a:pt x="100" y="11"/>
                    </a:lnTo>
                    <a:lnTo>
                      <a:pt x="101" y="9"/>
                    </a:lnTo>
                    <a:lnTo>
                      <a:pt x="100" y="8"/>
                    </a:lnTo>
                    <a:lnTo>
                      <a:pt x="102" y="5"/>
                    </a:lnTo>
                    <a:lnTo>
                      <a:pt x="104" y="3"/>
                    </a:lnTo>
                    <a:lnTo>
                      <a:pt x="105" y="1"/>
                    </a:lnTo>
                    <a:lnTo>
                      <a:pt x="107" y="0"/>
                    </a:lnTo>
                    <a:lnTo>
                      <a:pt x="108" y="1"/>
                    </a:lnTo>
                    <a:lnTo>
                      <a:pt x="111" y="1"/>
                    </a:lnTo>
                    <a:lnTo>
                      <a:pt x="112" y="4"/>
                    </a:lnTo>
                    <a:lnTo>
                      <a:pt x="111" y="5"/>
                    </a:lnTo>
                    <a:lnTo>
                      <a:pt x="112" y="8"/>
                    </a:lnTo>
                    <a:lnTo>
                      <a:pt x="115" y="6"/>
                    </a:lnTo>
                    <a:lnTo>
                      <a:pt x="113" y="9"/>
                    </a:lnTo>
                    <a:lnTo>
                      <a:pt x="113" y="19"/>
                    </a:lnTo>
                    <a:lnTo>
                      <a:pt x="115" y="21"/>
                    </a:lnTo>
                    <a:lnTo>
                      <a:pt x="116" y="22"/>
                    </a:lnTo>
                    <a:lnTo>
                      <a:pt x="118" y="21"/>
                    </a:lnTo>
                    <a:lnTo>
                      <a:pt x="119" y="20"/>
                    </a:lnTo>
                    <a:lnTo>
                      <a:pt x="122" y="19"/>
                    </a:lnTo>
                    <a:lnTo>
                      <a:pt x="123" y="17"/>
                    </a:lnTo>
                    <a:lnTo>
                      <a:pt x="125" y="17"/>
                    </a:lnTo>
                    <a:lnTo>
                      <a:pt x="128" y="15"/>
                    </a:lnTo>
                    <a:lnTo>
                      <a:pt x="133" y="12"/>
                    </a:lnTo>
                    <a:lnTo>
                      <a:pt x="137" y="12"/>
                    </a:lnTo>
                    <a:lnTo>
                      <a:pt x="136" y="14"/>
                    </a:lnTo>
                    <a:lnTo>
                      <a:pt x="137" y="15"/>
                    </a:lnTo>
                    <a:lnTo>
                      <a:pt x="140" y="15"/>
                    </a:lnTo>
                    <a:lnTo>
                      <a:pt x="141" y="14"/>
                    </a:lnTo>
                    <a:lnTo>
                      <a:pt x="144" y="12"/>
                    </a:lnTo>
                    <a:lnTo>
                      <a:pt x="145" y="14"/>
                    </a:lnTo>
                    <a:lnTo>
                      <a:pt x="147" y="14"/>
                    </a:lnTo>
                    <a:lnTo>
                      <a:pt x="148" y="15"/>
                    </a:lnTo>
                    <a:lnTo>
                      <a:pt x="145" y="15"/>
                    </a:lnTo>
                    <a:lnTo>
                      <a:pt x="145" y="17"/>
                    </a:lnTo>
                    <a:lnTo>
                      <a:pt x="146" y="17"/>
                    </a:lnTo>
                    <a:lnTo>
                      <a:pt x="144" y="19"/>
                    </a:lnTo>
                    <a:lnTo>
                      <a:pt x="142" y="20"/>
                    </a:lnTo>
                    <a:lnTo>
                      <a:pt x="139" y="20"/>
                    </a:lnTo>
                    <a:lnTo>
                      <a:pt x="136" y="19"/>
                    </a:lnTo>
                    <a:lnTo>
                      <a:pt x="134" y="20"/>
                    </a:lnTo>
                    <a:lnTo>
                      <a:pt x="127" y="20"/>
                    </a:lnTo>
                    <a:lnTo>
                      <a:pt x="124" y="21"/>
                    </a:lnTo>
                    <a:lnTo>
                      <a:pt x="122" y="21"/>
                    </a:lnTo>
                    <a:lnTo>
                      <a:pt x="121" y="22"/>
                    </a:lnTo>
                    <a:lnTo>
                      <a:pt x="118" y="23"/>
                    </a:lnTo>
                    <a:lnTo>
                      <a:pt x="117" y="25"/>
                    </a:lnTo>
                    <a:lnTo>
                      <a:pt x="115" y="25"/>
                    </a:lnTo>
                    <a:lnTo>
                      <a:pt x="111" y="28"/>
                    </a:lnTo>
                    <a:lnTo>
                      <a:pt x="111" y="29"/>
                    </a:lnTo>
                    <a:lnTo>
                      <a:pt x="112" y="32"/>
                    </a:lnTo>
                    <a:lnTo>
                      <a:pt x="115" y="33"/>
                    </a:lnTo>
                    <a:lnTo>
                      <a:pt x="115" y="37"/>
                    </a:lnTo>
                    <a:lnTo>
                      <a:pt x="116" y="39"/>
                    </a:lnTo>
                    <a:lnTo>
                      <a:pt x="113" y="40"/>
                    </a:lnTo>
                    <a:lnTo>
                      <a:pt x="112" y="43"/>
                    </a:lnTo>
                    <a:lnTo>
                      <a:pt x="108" y="47"/>
                    </a:lnTo>
                    <a:lnTo>
                      <a:pt x="108" y="48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07" y="54"/>
                    </a:lnTo>
                    <a:lnTo>
                      <a:pt x="96" y="54"/>
                    </a:lnTo>
                    <a:lnTo>
                      <a:pt x="98" y="57"/>
                    </a:lnTo>
                    <a:lnTo>
                      <a:pt x="100" y="57"/>
                    </a:lnTo>
                    <a:lnTo>
                      <a:pt x="100" y="60"/>
                    </a:lnTo>
                    <a:lnTo>
                      <a:pt x="101" y="61"/>
                    </a:lnTo>
                    <a:lnTo>
                      <a:pt x="100" y="62"/>
                    </a:lnTo>
                    <a:lnTo>
                      <a:pt x="95" y="65"/>
                    </a:lnTo>
                    <a:lnTo>
                      <a:pt x="94" y="65"/>
                    </a:lnTo>
                    <a:lnTo>
                      <a:pt x="93" y="66"/>
                    </a:lnTo>
                    <a:lnTo>
                      <a:pt x="92" y="68"/>
                    </a:lnTo>
                    <a:lnTo>
                      <a:pt x="92" y="70"/>
                    </a:lnTo>
                    <a:lnTo>
                      <a:pt x="90" y="72"/>
                    </a:lnTo>
                    <a:lnTo>
                      <a:pt x="90" y="79"/>
                    </a:lnTo>
                    <a:lnTo>
                      <a:pt x="89" y="81"/>
                    </a:lnTo>
                    <a:lnTo>
                      <a:pt x="87" y="82"/>
                    </a:lnTo>
                    <a:lnTo>
                      <a:pt x="85" y="81"/>
                    </a:lnTo>
                    <a:lnTo>
                      <a:pt x="83" y="79"/>
                    </a:lnTo>
                    <a:lnTo>
                      <a:pt x="82" y="81"/>
                    </a:lnTo>
                    <a:lnTo>
                      <a:pt x="79" y="79"/>
                    </a:lnTo>
                    <a:lnTo>
                      <a:pt x="77" y="82"/>
                    </a:lnTo>
                    <a:lnTo>
                      <a:pt x="75" y="82"/>
                    </a:lnTo>
                    <a:lnTo>
                      <a:pt x="73" y="83"/>
                    </a:lnTo>
                    <a:lnTo>
                      <a:pt x="73" y="86"/>
                    </a:lnTo>
                    <a:lnTo>
                      <a:pt x="72" y="86"/>
                    </a:lnTo>
                    <a:lnTo>
                      <a:pt x="70" y="87"/>
                    </a:lnTo>
                    <a:lnTo>
                      <a:pt x="69" y="87"/>
                    </a:lnTo>
                    <a:lnTo>
                      <a:pt x="67" y="86"/>
                    </a:lnTo>
                    <a:lnTo>
                      <a:pt x="65" y="86"/>
                    </a:lnTo>
                    <a:lnTo>
                      <a:pt x="64" y="88"/>
                    </a:lnTo>
                    <a:lnTo>
                      <a:pt x="62" y="89"/>
                    </a:lnTo>
                    <a:lnTo>
                      <a:pt x="60" y="89"/>
                    </a:lnTo>
                    <a:lnTo>
                      <a:pt x="60" y="95"/>
                    </a:lnTo>
                    <a:lnTo>
                      <a:pt x="59" y="98"/>
                    </a:lnTo>
                    <a:lnTo>
                      <a:pt x="59" y="103"/>
                    </a:lnTo>
                    <a:lnTo>
                      <a:pt x="56" y="103"/>
                    </a:lnTo>
                    <a:lnTo>
                      <a:pt x="46" y="106"/>
                    </a:lnTo>
                    <a:lnTo>
                      <a:pt x="43" y="105"/>
                    </a:lnTo>
                    <a:lnTo>
                      <a:pt x="42" y="10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15" name="Freeform 2087"/>
              <p:cNvSpPr>
                <a:spLocks/>
              </p:cNvSpPr>
              <p:nvPr/>
            </p:nvSpPr>
            <p:spPr bwMode="auto">
              <a:xfrm>
                <a:off x="4223" y="189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16" name="Freeform 2088"/>
              <p:cNvSpPr>
                <a:spLocks/>
              </p:cNvSpPr>
              <p:nvPr/>
            </p:nvSpPr>
            <p:spPr bwMode="auto">
              <a:xfrm>
                <a:off x="4228" y="188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17" name="Freeform 2089"/>
              <p:cNvSpPr>
                <a:spLocks/>
              </p:cNvSpPr>
              <p:nvPr/>
            </p:nvSpPr>
            <p:spPr bwMode="auto">
              <a:xfrm>
                <a:off x="4230" y="187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2 h 3"/>
                  <a:gd name="T4" fmla="*/ 1 w 1"/>
                  <a:gd name="T5" fmla="*/ 0 h 3"/>
                  <a:gd name="T6" fmla="*/ 1 w 1"/>
                  <a:gd name="T7" fmla="*/ 2 h 3"/>
                  <a:gd name="T8" fmla="*/ 0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18" name="Line 2090"/>
              <p:cNvSpPr>
                <a:spLocks noChangeShapeType="1"/>
              </p:cNvSpPr>
              <p:nvPr/>
            </p:nvSpPr>
            <p:spPr bwMode="auto">
              <a:xfrm>
                <a:off x="4225" y="1828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19" name="Freeform 2091"/>
              <p:cNvSpPr>
                <a:spLocks/>
              </p:cNvSpPr>
              <p:nvPr/>
            </p:nvSpPr>
            <p:spPr bwMode="auto">
              <a:xfrm>
                <a:off x="2901" y="1553"/>
                <a:ext cx="21" cy="22"/>
              </a:xfrm>
              <a:custGeom>
                <a:avLst/>
                <a:gdLst>
                  <a:gd name="T0" fmla="*/ 3 w 21"/>
                  <a:gd name="T1" fmla="*/ 13 h 22"/>
                  <a:gd name="T2" fmla="*/ 1 w 21"/>
                  <a:gd name="T3" fmla="*/ 12 h 22"/>
                  <a:gd name="T4" fmla="*/ 1 w 21"/>
                  <a:gd name="T5" fmla="*/ 13 h 22"/>
                  <a:gd name="T6" fmla="*/ 0 w 21"/>
                  <a:gd name="T7" fmla="*/ 13 h 22"/>
                  <a:gd name="T8" fmla="*/ 0 w 21"/>
                  <a:gd name="T9" fmla="*/ 12 h 22"/>
                  <a:gd name="T10" fmla="*/ 1 w 21"/>
                  <a:gd name="T11" fmla="*/ 11 h 22"/>
                  <a:gd name="T12" fmla="*/ 1 w 21"/>
                  <a:gd name="T13" fmla="*/ 7 h 22"/>
                  <a:gd name="T14" fmla="*/ 4 w 21"/>
                  <a:gd name="T15" fmla="*/ 6 h 22"/>
                  <a:gd name="T16" fmla="*/ 4 w 21"/>
                  <a:gd name="T17" fmla="*/ 4 h 22"/>
                  <a:gd name="T18" fmla="*/ 5 w 21"/>
                  <a:gd name="T19" fmla="*/ 2 h 22"/>
                  <a:gd name="T20" fmla="*/ 6 w 21"/>
                  <a:gd name="T21" fmla="*/ 2 h 22"/>
                  <a:gd name="T22" fmla="*/ 8 w 21"/>
                  <a:gd name="T23" fmla="*/ 1 h 22"/>
                  <a:gd name="T24" fmla="*/ 6 w 21"/>
                  <a:gd name="T25" fmla="*/ 0 h 22"/>
                  <a:gd name="T26" fmla="*/ 9 w 21"/>
                  <a:gd name="T27" fmla="*/ 0 h 22"/>
                  <a:gd name="T28" fmla="*/ 12 w 21"/>
                  <a:gd name="T29" fmla="*/ 2 h 22"/>
                  <a:gd name="T30" fmla="*/ 14 w 21"/>
                  <a:gd name="T31" fmla="*/ 2 h 22"/>
                  <a:gd name="T32" fmla="*/ 16 w 21"/>
                  <a:gd name="T33" fmla="*/ 5 h 22"/>
                  <a:gd name="T34" fmla="*/ 18 w 21"/>
                  <a:gd name="T35" fmla="*/ 6 h 22"/>
                  <a:gd name="T36" fmla="*/ 21 w 21"/>
                  <a:gd name="T37" fmla="*/ 8 h 22"/>
                  <a:gd name="T38" fmla="*/ 21 w 21"/>
                  <a:gd name="T39" fmla="*/ 10 h 22"/>
                  <a:gd name="T40" fmla="*/ 20 w 21"/>
                  <a:gd name="T41" fmla="*/ 10 h 22"/>
                  <a:gd name="T42" fmla="*/ 20 w 21"/>
                  <a:gd name="T43" fmla="*/ 8 h 22"/>
                  <a:gd name="T44" fmla="*/ 18 w 21"/>
                  <a:gd name="T45" fmla="*/ 8 h 22"/>
                  <a:gd name="T46" fmla="*/ 18 w 21"/>
                  <a:gd name="T47" fmla="*/ 10 h 22"/>
                  <a:gd name="T48" fmla="*/ 20 w 21"/>
                  <a:gd name="T49" fmla="*/ 10 h 22"/>
                  <a:gd name="T50" fmla="*/ 20 w 21"/>
                  <a:gd name="T51" fmla="*/ 11 h 22"/>
                  <a:gd name="T52" fmla="*/ 18 w 21"/>
                  <a:gd name="T53" fmla="*/ 12 h 22"/>
                  <a:gd name="T54" fmla="*/ 16 w 21"/>
                  <a:gd name="T55" fmla="*/ 12 h 22"/>
                  <a:gd name="T56" fmla="*/ 16 w 21"/>
                  <a:gd name="T57" fmla="*/ 11 h 22"/>
                  <a:gd name="T58" fmla="*/ 15 w 21"/>
                  <a:gd name="T59" fmla="*/ 11 h 22"/>
                  <a:gd name="T60" fmla="*/ 11 w 21"/>
                  <a:gd name="T61" fmla="*/ 15 h 22"/>
                  <a:gd name="T62" fmla="*/ 9 w 21"/>
                  <a:gd name="T63" fmla="*/ 16 h 22"/>
                  <a:gd name="T64" fmla="*/ 10 w 21"/>
                  <a:gd name="T65" fmla="*/ 18 h 22"/>
                  <a:gd name="T66" fmla="*/ 11 w 21"/>
                  <a:gd name="T67" fmla="*/ 18 h 22"/>
                  <a:gd name="T68" fmla="*/ 11 w 21"/>
                  <a:gd name="T69" fmla="*/ 22 h 22"/>
                  <a:gd name="T70" fmla="*/ 9 w 21"/>
                  <a:gd name="T71" fmla="*/ 21 h 22"/>
                  <a:gd name="T72" fmla="*/ 8 w 21"/>
                  <a:gd name="T73" fmla="*/ 18 h 22"/>
                  <a:gd name="T74" fmla="*/ 5 w 21"/>
                  <a:gd name="T75" fmla="*/ 16 h 22"/>
                  <a:gd name="T76" fmla="*/ 4 w 21"/>
                  <a:gd name="T77" fmla="*/ 16 h 22"/>
                  <a:gd name="T78" fmla="*/ 4 w 21"/>
                  <a:gd name="T79" fmla="*/ 15 h 22"/>
                  <a:gd name="T80" fmla="*/ 3 w 21"/>
                  <a:gd name="T81" fmla="*/ 15 h 22"/>
                  <a:gd name="T82" fmla="*/ 1 w 21"/>
                  <a:gd name="T83" fmla="*/ 13 h 22"/>
                  <a:gd name="T84" fmla="*/ 3 w 21"/>
                  <a:gd name="T85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22">
                    <a:moveTo>
                      <a:pt x="3" y="13"/>
                    </a:moveTo>
                    <a:lnTo>
                      <a:pt x="1" y="12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1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8" y="6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1" y="15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1" y="22"/>
                    </a:lnTo>
                    <a:lnTo>
                      <a:pt x="9" y="21"/>
                    </a:lnTo>
                    <a:lnTo>
                      <a:pt x="8" y="18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3" y="1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20" name="Freeform 2092"/>
              <p:cNvSpPr>
                <a:spLocks/>
              </p:cNvSpPr>
              <p:nvPr/>
            </p:nvSpPr>
            <p:spPr bwMode="auto">
              <a:xfrm>
                <a:off x="3038" y="1516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2 h 2"/>
                  <a:gd name="T4" fmla="*/ 4 w 4"/>
                  <a:gd name="T5" fmla="*/ 2 h 2"/>
                  <a:gd name="T6" fmla="*/ 1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1" y="2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21" name="Freeform 2093"/>
              <p:cNvSpPr>
                <a:spLocks/>
              </p:cNvSpPr>
              <p:nvPr/>
            </p:nvSpPr>
            <p:spPr bwMode="auto">
              <a:xfrm>
                <a:off x="3049" y="1520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22" name="Freeform 2094"/>
              <p:cNvSpPr>
                <a:spLocks/>
              </p:cNvSpPr>
              <p:nvPr/>
            </p:nvSpPr>
            <p:spPr bwMode="auto">
              <a:xfrm>
                <a:off x="2940" y="1435"/>
                <a:ext cx="189" cy="107"/>
              </a:xfrm>
              <a:custGeom>
                <a:avLst/>
                <a:gdLst>
                  <a:gd name="T0" fmla="*/ 7 w 189"/>
                  <a:gd name="T1" fmla="*/ 58 h 107"/>
                  <a:gd name="T2" fmla="*/ 4 w 189"/>
                  <a:gd name="T3" fmla="*/ 46 h 107"/>
                  <a:gd name="T4" fmla="*/ 6 w 189"/>
                  <a:gd name="T5" fmla="*/ 38 h 107"/>
                  <a:gd name="T6" fmla="*/ 21 w 189"/>
                  <a:gd name="T7" fmla="*/ 23 h 107"/>
                  <a:gd name="T8" fmla="*/ 16 w 189"/>
                  <a:gd name="T9" fmla="*/ 12 h 107"/>
                  <a:gd name="T10" fmla="*/ 35 w 189"/>
                  <a:gd name="T11" fmla="*/ 6 h 107"/>
                  <a:gd name="T12" fmla="*/ 58 w 189"/>
                  <a:gd name="T13" fmla="*/ 12 h 107"/>
                  <a:gd name="T14" fmla="*/ 69 w 189"/>
                  <a:gd name="T15" fmla="*/ 12 h 107"/>
                  <a:gd name="T16" fmla="*/ 76 w 189"/>
                  <a:gd name="T17" fmla="*/ 13 h 107"/>
                  <a:gd name="T18" fmla="*/ 88 w 189"/>
                  <a:gd name="T19" fmla="*/ 14 h 107"/>
                  <a:gd name="T20" fmla="*/ 94 w 189"/>
                  <a:gd name="T21" fmla="*/ 3 h 107"/>
                  <a:gd name="T22" fmla="*/ 105 w 189"/>
                  <a:gd name="T23" fmla="*/ 3 h 107"/>
                  <a:gd name="T24" fmla="*/ 125 w 189"/>
                  <a:gd name="T25" fmla="*/ 2 h 107"/>
                  <a:gd name="T26" fmla="*/ 129 w 189"/>
                  <a:gd name="T27" fmla="*/ 16 h 107"/>
                  <a:gd name="T28" fmla="*/ 140 w 189"/>
                  <a:gd name="T29" fmla="*/ 25 h 107"/>
                  <a:gd name="T30" fmla="*/ 160 w 189"/>
                  <a:gd name="T31" fmla="*/ 27 h 107"/>
                  <a:gd name="T32" fmla="*/ 169 w 189"/>
                  <a:gd name="T33" fmla="*/ 31 h 107"/>
                  <a:gd name="T34" fmla="*/ 179 w 189"/>
                  <a:gd name="T35" fmla="*/ 35 h 107"/>
                  <a:gd name="T36" fmla="*/ 187 w 189"/>
                  <a:gd name="T37" fmla="*/ 44 h 107"/>
                  <a:gd name="T38" fmla="*/ 186 w 189"/>
                  <a:gd name="T39" fmla="*/ 53 h 107"/>
                  <a:gd name="T40" fmla="*/ 175 w 189"/>
                  <a:gd name="T41" fmla="*/ 61 h 107"/>
                  <a:gd name="T42" fmla="*/ 168 w 189"/>
                  <a:gd name="T43" fmla="*/ 72 h 107"/>
                  <a:gd name="T44" fmla="*/ 156 w 189"/>
                  <a:gd name="T45" fmla="*/ 74 h 107"/>
                  <a:gd name="T46" fmla="*/ 146 w 189"/>
                  <a:gd name="T47" fmla="*/ 78 h 107"/>
                  <a:gd name="T48" fmla="*/ 138 w 189"/>
                  <a:gd name="T49" fmla="*/ 83 h 107"/>
                  <a:gd name="T50" fmla="*/ 131 w 189"/>
                  <a:gd name="T51" fmla="*/ 85 h 107"/>
                  <a:gd name="T52" fmla="*/ 123 w 189"/>
                  <a:gd name="T53" fmla="*/ 83 h 107"/>
                  <a:gd name="T54" fmla="*/ 129 w 189"/>
                  <a:gd name="T55" fmla="*/ 86 h 107"/>
                  <a:gd name="T56" fmla="*/ 133 w 189"/>
                  <a:gd name="T57" fmla="*/ 89 h 107"/>
                  <a:gd name="T58" fmla="*/ 138 w 189"/>
                  <a:gd name="T59" fmla="*/ 94 h 107"/>
                  <a:gd name="T60" fmla="*/ 134 w 189"/>
                  <a:gd name="T61" fmla="*/ 89 h 107"/>
                  <a:gd name="T62" fmla="*/ 146 w 189"/>
                  <a:gd name="T63" fmla="*/ 92 h 107"/>
                  <a:gd name="T64" fmla="*/ 142 w 189"/>
                  <a:gd name="T65" fmla="*/ 97 h 107"/>
                  <a:gd name="T66" fmla="*/ 129 w 189"/>
                  <a:gd name="T67" fmla="*/ 102 h 107"/>
                  <a:gd name="T68" fmla="*/ 119 w 189"/>
                  <a:gd name="T69" fmla="*/ 106 h 107"/>
                  <a:gd name="T70" fmla="*/ 115 w 189"/>
                  <a:gd name="T71" fmla="*/ 94 h 107"/>
                  <a:gd name="T72" fmla="*/ 115 w 189"/>
                  <a:gd name="T73" fmla="*/ 90 h 107"/>
                  <a:gd name="T74" fmla="*/ 119 w 189"/>
                  <a:gd name="T75" fmla="*/ 85 h 107"/>
                  <a:gd name="T76" fmla="*/ 104 w 189"/>
                  <a:gd name="T77" fmla="*/ 80 h 107"/>
                  <a:gd name="T78" fmla="*/ 103 w 189"/>
                  <a:gd name="T79" fmla="*/ 78 h 107"/>
                  <a:gd name="T80" fmla="*/ 93 w 189"/>
                  <a:gd name="T81" fmla="*/ 78 h 107"/>
                  <a:gd name="T82" fmla="*/ 86 w 189"/>
                  <a:gd name="T83" fmla="*/ 81 h 107"/>
                  <a:gd name="T84" fmla="*/ 81 w 189"/>
                  <a:gd name="T85" fmla="*/ 89 h 107"/>
                  <a:gd name="T86" fmla="*/ 80 w 189"/>
                  <a:gd name="T87" fmla="*/ 96 h 107"/>
                  <a:gd name="T88" fmla="*/ 65 w 189"/>
                  <a:gd name="T89" fmla="*/ 95 h 107"/>
                  <a:gd name="T90" fmla="*/ 70 w 189"/>
                  <a:gd name="T91" fmla="*/ 86 h 107"/>
                  <a:gd name="T92" fmla="*/ 75 w 189"/>
                  <a:gd name="T93" fmla="*/ 80 h 107"/>
                  <a:gd name="T94" fmla="*/ 82 w 189"/>
                  <a:gd name="T95" fmla="*/ 78 h 107"/>
                  <a:gd name="T96" fmla="*/ 77 w 189"/>
                  <a:gd name="T97" fmla="*/ 68 h 107"/>
                  <a:gd name="T98" fmla="*/ 71 w 189"/>
                  <a:gd name="T99" fmla="*/ 59 h 107"/>
                  <a:gd name="T100" fmla="*/ 60 w 189"/>
                  <a:gd name="T101" fmla="*/ 55 h 107"/>
                  <a:gd name="T102" fmla="*/ 48 w 189"/>
                  <a:gd name="T103" fmla="*/ 56 h 107"/>
                  <a:gd name="T104" fmla="*/ 37 w 189"/>
                  <a:gd name="T105" fmla="*/ 61 h 107"/>
                  <a:gd name="T106" fmla="*/ 25 w 189"/>
                  <a:gd name="T107" fmla="*/ 5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9" h="107">
                    <a:moveTo>
                      <a:pt x="14" y="59"/>
                    </a:moveTo>
                    <a:lnTo>
                      <a:pt x="13" y="59"/>
                    </a:lnTo>
                    <a:lnTo>
                      <a:pt x="12" y="58"/>
                    </a:lnTo>
                    <a:lnTo>
                      <a:pt x="10" y="59"/>
                    </a:lnTo>
                    <a:lnTo>
                      <a:pt x="8" y="59"/>
                    </a:lnTo>
                    <a:lnTo>
                      <a:pt x="7" y="58"/>
                    </a:lnTo>
                    <a:lnTo>
                      <a:pt x="5" y="57"/>
                    </a:lnTo>
                    <a:lnTo>
                      <a:pt x="1" y="53"/>
                    </a:lnTo>
                    <a:lnTo>
                      <a:pt x="0" y="53"/>
                    </a:lnTo>
                    <a:lnTo>
                      <a:pt x="1" y="51"/>
                    </a:lnTo>
                    <a:lnTo>
                      <a:pt x="4" y="48"/>
                    </a:lnTo>
                    <a:lnTo>
                      <a:pt x="4" y="46"/>
                    </a:lnTo>
                    <a:lnTo>
                      <a:pt x="5" y="45"/>
                    </a:lnTo>
                    <a:lnTo>
                      <a:pt x="8" y="45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7" y="38"/>
                    </a:lnTo>
                    <a:lnTo>
                      <a:pt x="8" y="35"/>
                    </a:lnTo>
                    <a:lnTo>
                      <a:pt x="17" y="27"/>
                    </a:lnTo>
                    <a:lnTo>
                      <a:pt x="19" y="27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19" y="22"/>
                    </a:lnTo>
                    <a:lnTo>
                      <a:pt x="21" y="20"/>
                    </a:lnTo>
                    <a:lnTo>
                      <a:pt x="19" y="18"/>
                    </a:lnTo>
                    <a:lnTo>
                      <a:pt x="17" y="16"/>
                    </a:lnTo>
                    <a:lnTo>
                      <a:pt x="17" y="13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21" y="10"/>
                    </a:lnTo>
                    <a:lnTo>
                      <a:pt x="24" y="6"/>
                    </a:lnTo>
                    <a:lnTo>
                      <a:pt x="30" y="6"/>
                    </a:lnTo>
                    <a:lnTo>
                      <a:pt x="33" y="5"/>
                    </a:lnTo>
                    <a:lnTo>
                      <a:pt x="35" y="6"/>
                    </a:lnTo>
                    <a:lnTo>
                      <a:pt x="44" y="6"/>
                    </a:lnTo>
                    <a:lnTo>
                      <a:pt x="46" y="7"/>
                    </a:lnTo>
                    <a:lnTo>
                      <a:pt x="52" y="7"/>
                    </a:lnTo>
                    <a:lnTo>
                      <a:pt x="54" y="10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60" y="11"/>
                    </a:lnTo>
                    <a:lnTo>
                      <a:pt x="62" y="11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8" y="11"/>
                    </a:lnTo>
                    <a:lnTo>
                      <a:pt x="69" y="12"/>
                    </a:lnTo>
                    <a:lnTo>
                      <a:pt x="70" y="11"/>
                    </a:lnTo>
                    <a:lnTo>
                      <a:pt x="73" y="11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5" y="13"/>
                    </a:lnTo>
                    <a:lnTo>
                      <a:pt x="76" y="13"/>
                    </a:lnTo>
                    <a:lnTo>
                      <a:pt x="76" y="12"/>
                    </a:lnTo>
                    <a:lnTo>
                      <a:pt x="82" y="12"/>
                    </a:lnTo>
                    <a:lnTo>
                      <a:pt x="83" y="11"/>
                    </a:lnTo>
                    <a:lnTo>
                      <a:pt x="86" y="12"/>
                    </a:lnTo>
                    <a:lnTo>
                      <a:pt x="86" y="14"/>
                    </a:lnTo>
                    <a:lnTo>
                      <a:pt x="88" y="14"/>
                    </a:lnTo>
                    <a:lnTo>
                      <a:pt x="89" y="13"/>
                    </a:lnTo>
                    <a:lnTo>
                      <a:pt x="88" y="11"/>
                    </a:lnTo>
                    <a:lnTo>
                      <a:pt x="88" y="10"/>
                    </a:lnTo>
                    <a:lnTo>
                      <a:pt x="89" y="7"/>
                    </a:lnTo>
                    <a:lnTo>
                      <a:pt x="92" y="5"/>
                    </a:lnTo>
                    <a:lnTo>
                      <a:pt x="94" y="3"/>
                    </a:lnTo>
                    <a:lnTo>
                      <a:pt x="96" y="3"/>
                    </a:lnTo>
                    <a:lnTo>
                      <a:pt x="97" y="2"/>
                    </a:lnTo>
                    <a:lnTo>
                      <a:pt x="99" y="2"/>
                    </a:lnTo>
                    <a:lnTo>
                      <a:pt x="102" y="3"/>
                    </a:lnTo>
                    <a:lnTo>
                      <a:pt x="103" y="5"/>
                    </a:lnTo>
                    <a:lnTo>
                      <a:pt x="105" y="3"/>
                    </a:lnTo>
                    <a:lnTo>
                      <a:pt x="109" y="0"/>
                    </a:lnTo>
                    <a:lnTo>
                      <a:pt x="111" y="1"/>
                    </a:lnTo>
                    <a:lnTo>
                      <a:pt x="114" y="1"/>
                    </a:lnTo>
                    <a:lnTo>
                      <a:pt x="115" y="0"/>
                    </a:lnTo>
                    <a:lnTo>
                      <a:pt x="122" y="0"/>
                    </a:lnTo>
                    <a:lnTo>
                      <a:pt x="125" y="2"/>
                    </a:lnTo>
                    <a:lnTo>
                      <a:pt x="126" y="5"/>
                    </a:lnTo>
                    <a:lnTo>
                      <a:pt x="128" y="7"/>
                    </a:lnTo>
                    <a:lnTo>
                      <a:pt x="126" y="10"/>
                    </a:lnTo>
                    <a:lnTo>
                      <a:pt x="127" y="11"/>
                    </a:lnTo>
                    <a:lnTo>
                      <a:pt x="127" y="14"/>
                    </a:lnTo>
                    <a:lnTo>
                      <a:pt x="129" y="16"/>
                    </a:lnTo>
                    <a:lnTo>
                      <a:pt x="135" y="16"/>
                    </a:lnTo>
                    <a:lnTo>
                      <a:pt x="137" y="17"/>
                    </a:lnTo>
                    <a:lnTo>
                      <a:pt x="138" y="17"/>
                    </a:lnTo>
                    <a:lnTo>
                      <a:pt x="139" y="19"/>
                    </a:lnTo>
                    <a:lnTo>
                      <a:pt x="139" y="23"/>
                    </a:lnTo>
                    <a:lnTo>
                      <a:pt x="140" y="25"/>
                    </a:lnTo>
                    <a:lnTo>
                      <a:pt x="142" y="27"/>
                    </a:lnTo>
                    <a:lnTo>
                      <a:pt x="144" y="27"/>
                    </a:lnTo>
                    <a:lnTo>
                      <a:pt x="146" y="25"/>
                    </a:lnTo>
                    <a:lnTo>
                      <a:pt x="149" y="28"/>
                    </a:lnTo>
                    <a:lnTo>
                      <a:pt x="157" y="28"/>
                    </a:lnTo>
                    <a:lnTo>
                      <a:pt x="160" y="27"/>
                    </a:lnTo>
                    <a:lnTo>
                      <a:pt x="162" y="29"/>
                    </a:lnTo>
                    <a:lnTo>
                      <a:pt x="163" y="31"/>
                    </a:lnTo>
                    <a:lnTo>
                      <a:pt x="166" y="31"/>
                    </a:lnTo>
                    <a:lnTo>
                      <a:pt x="167" y="33"/>
                    </a:lnTo>
                    <a:lnTo>
                      <a:pt x="168" y="33"/>
                    </a:lnTo>
                    <a:lnTo>
                      <a:pt x="169" y="31"/>
                    </a:lnTo>
                    <a:lnTo>
                      <a:pt x="172" y="33"/>
                    </a:lnTo>
                    <a:lnTo>
                      <a:pt x="173" y="33"/>
                    </a:lnTo>
                    <a:lnTo>
                      <a:pt x="174" y="34"/>
                    </a:lnTo>
                    <a:lnTo>
                      <a:pt x="177" y="35"/>
                    </a:lnTo>
                    <a:lnTo>
                      <a:pt x="178" y="34"/>
                    </a:lnTo>
                    <a:lnTo>
                      <a:pt x="179" y="35"/>
                    </a:lnTo>
                    <a:lnTo>
                      <a:pt x="181" y="35"/>
                    </a:lnTo>
                    <a:lnTo>
                      <a:pt x="183" y="36"/>
                    </a:lnTo>
                    <a:lnTo>
                      <a:pt x="185" y="38"/>
                    </a:lnTo>
                    <a:lnTo>
                      <a:pt x="189" y="38"/>
                    </a:lnTo>
                    <a:lnTo>
                      <a:pt x="189" y="41"/>
                    </a:lnTo>
                    <a:lnTo>
                      <a:pt x="187" y="44"/>
                    </a:lnTo>
                    <a:lnTo>
                      <a:pt x="186" y="45"/>
                    </a:lnTo>
                    <a:lnTo>
                      <a:pt x="184" y="45"/>
                    </a:lnTo>
                    <a:lnTo>
                      <a:pt x="185" y="47"/>
                    </a:lnTo>
                    <a:lnTo>
                      <a:pt x="184" y="48"/>
                    </a:lnTo>
                    <a:lnTo>
                      <a:pt x="184" y="51"/>
                    </a:lnTo>
                    <a:lnTo>
                      <a:pt x="186" y="53"/>
                    </a:lnTo>
                    <a:lnTo>
                      <a:pt x="186" y="57"/>
                    </a:lnTo>
                    <a:lnTo>
                      <a:pt x="185" y="59"/>
                    </a:lnTo>
                    <a:lnTo>
                      <a:pt x="185" y="61"/>
                    </a:lnTo>
                    <a:lnTo>
                      <a:pt x="183" y="62"/>
                    </a:lnTo>
                    <a:lnTo>
                      <a:pt x="180" y="61"/>
                    </a:lnTo>
                    <a:lnTo>
                      <a:pt x="175" y="61"/>
                    </a:lnTo>
                    <a:lnTo>
                      <a:pt x="174" y="63"/>
                    </a:lnTo>
                    <a:lnTo>
                      <a:pt x="173" y="64"/>
                    </a:lnTo>
                    <a:lnTo>
                      <a:pt x="171" y="64"/>
                    </a:lnTo>
                    <a:lnTo>
                      <a:pt x="169" y="66"/>
                    </a:lnTo>
                    <a:lnTo>
                      <a:pt x="169" y="69"/>
                    </a:lnTo>
                    <a:lnTo>
                      <a:pt x="168" y="72"/>
                    </a:lnTo>
                    <a:lnTo>
                      <a:pt x="167" y="73"/>
                    </a:lnTo>
                    <a:lnTo>
                      <a:pt x="164" y="72"/>
                    </a:lnTo>
                    <a:lnTo>
                      <a:pt x="161" y="72"/>
                    </a:lnTo>
                    <a:lnTo>
                      <a:pt x="160" y="73"/>
                    </a:lnTo>
                    <a:lnTo>
                      <a:pt x="157" y="74"/>
                    </a:lnTo>
                    <a:lnTo>
                      <a:pt x="156" y="74"/>
                    </a:lnTo>
                    <a:lnTo>
                      <a:pt x="154" y="77"/>
                    </a:lnTo>
                    <a:lnTo>
                      <a:pt x="152" y="75"/>
                    </a:lnTo>
                    <a:lnTo>
                      <a:pt x="150" y="77"/>
                    </a:lnTo>
                    <a:lnTo>
                      <a:pt x="149" y="77"/>
                    </a:lnTo>
                    <a:lnTo>
                      <a:pt x="148" y="79"/>
                    </a:lnTo>
                    <a:lnTo>
                      <a:pt x="146" y="78"/>
                    </a:lnTo>
                    <a:lnTo>
                      <a:pt x="143" y="78"/>
                    </a:lnTo>
                    <a:lnTo>
                      <a:pt x="140" y="79"/>
                    </a:lnTo>
                    <a:lnTo>
                      <a:pt x="139" y="80"/>
                    </a:lnTo>
                    <a:lnTo>
                      <a:pt x="138" y="83"/>
                    </a:lnTo>
                    <a:lnTo>
                      <a:pt x="137" y="84"/>
                    </a:lnTo>
                    <a:lnTo>
                      <a:pt x="138" y="83"/>
                    </a:lnTo>
                    <a:lnTo>
                      <a:pt x="138" y="80"/>
                    </a:lnTo>
                    <a:lnTo>
                      <a:pt x="135" y="81"/>
                    </a:lnTo>
                    <a:lnTo>
                      <a:pt x="135" y="83"/>
                    </a:lnTo>
                    <a:lnTo>
                      <a:pt x="134" y="83"/>
                    </a:lnTo>
                    <a:lnTo>
                      <a:pt x="132" y="84"/>
                    </a:lnTo>
                    <a:lnTo>
                      <a:pt x="131" y="85"/>
                    </a:lnTo>
                    <a:lnTo>
                      <a:pt x="128" y="85"/>
                    </a:lnTo>
                    <a:lnTo>
                      <a:pt x="131" y="84"/>
                    </a:lnTo>
                    <a:lnTo>
                      <a:pt x="128" y="84"/>
                    </a:lnTo>
                    <a:lnTo>
                      <a:pt x="127" y="83"/>
                    </a:lnTo>
                    <a:lnTo>
                      <a:pt x="125" y="84"/>
                    </a:lnTo>
                    <a:lnTo>
                      <a:pt x="123" y="83"/>
                    </a:lnTo>
                    <a:lnTo>
                      <a:pt x="121" y="83"/>
                    </a:lnTo>
                    <a:lnTo>
                      <a:pt x="123" y="85"/>
                    </a:lnTo>
                    <a:lnTo>
                      <a:pt x="125" y="85"/>
                    </a:lnTo>
                    <a:lnTo>
                      <a:pt x="126" y="86"/>
                    </a:lnTo>
                    <a:lnTo>
                      <a:pt x="128" y="85"/>
                    </a:lnTo>
                    <a:lnTo>
                      <a:pt x="129" y="86"/>
                    </a:lnTo>
                    <a:lnTo>
                      <a:pt x="129" y="89"/>
                    </a:lnTo>
                    <a:lnTo>
                      <a:pt x="132" y="87"/>
                    </a:lnTo>
                    <a:lnTo>
                      <a:pt x="131" y="89"/>
                    </a:lnTo>
                    <a:lnTo>
                      <a:pt x="132" y="89"/>
                    </a:lnTo>
                    <a:lnTo>
                      <a:pt x="132" y="90"/>
                    </a:lnTo>
                    <a:lnTo>
                      <a:pt x="133" y="89"/>
                    </a:lnTo>
                    <a:lnTo>
                      <a:pt x="134" y="90"/>
                    </a:lnTo>
                    <a:lnTo>
                      <a:pt x="135" y="92"/>
                    </a:lnTo>
                    <a:lnTo>
                      <a:pt x="135" y="94"/>
                    </a:lnTo>
                    <a:lnTo>
                      <a:pt x="138" y="95"/>
                    </a:lnTo>
                    <a:lnTo>
                      <a:pt x="139" y="96"/>
                    </a:lnTo>
                    <a:lnTo>
                      <a:pt x="138" y="94"/>
                    </a:lnTo>
                    <a:lnTo>
                      <a:pt x="135" y="91"/>
                    </a:lnTo>
                    <a:lnTo>
                      <a:pt x="134" y="89"/>
                    </a:lnTo>
                    <a:lnTo>
                      <a:pt x="133" y="87"/>
                    </a:lnTo>
                    <a:lnTo>
                      <a:pt x="133" y="85"/>
                    </a:lnTo>
                    <a:lnTo>
                      <a:pt x="133" y="87"/>
                    </a:lnTo>
                    <a:lnTo>
                      <a:pt x="134" y="89"/>
                    </a:lnTo>
                    <a:lnTo>
                      <a:pt x="135" y="91"/>
                    </a:lnTo>
                    <a:lnTo>
                      <a:pt x="139" y="95"/>
                    </a:lnTo>
                    <a:lnTo>
                      <a:pt x="142" y="95"/>
                    </a:lnTo>
                    <a:lnTo>
                      <a:pt x="143" y="94"/>
                    </a:lnTo>
                    <a:lnTo>
                      <a:pt x="145" y="94"/>
                    </a:lnTo>
                    <a:lnTo>
                      <a:pt x="146" y="92"/>
                    </a:lnTo>
                    <a:lnTo>
                      <a:pt x="149" y="92"/>
                    </a:lnTo>
                    <a:lnTo>
                      <a:pt x="150" y="94"/>
                    </a:lnTo>
                    <a:lnTo>
                      <a:pt x="150" y="97"/>
                    </a:lnTo>
                    <a:lnTo>
                      <a:pt x="148" y="98"/>
                    </a:lnTo>
                    <a:lnTo>
                      <a:pt x="144" y="98"/>
                    </a:lnTo>
                    <a:lnTo>
                      <a:pt x="142" y="97"/>
                    </a:lnTo>
                    <a:lnTo>
                      <a:pt x="139" y="97"/>
                    </a:lnTo>
                    <a:lnTo>
                      <a:pt x="137" y="100"/>
                    </a:lnTo>
                    <a:lnTo>
                      <a:pt x="135" y="102"/>
                    </a:lnTo>
                    <a:lnTo>
                      <a:pt x="134" y="101"/>
                    </a:lnTo>
                    <a:lnTo>
                      <a:pt x="131" y="102"/>
                    </a:lnTo>
                    <a:lnTo>
                      <a:pt x="129" y="102"/>
                    </a:lnTo>
                    <a:lnTo>
                      <a:pt x="128" y="105"/>
                    </a:lnTo>
                    <a:lnTo>
                      <a:pt x="127" y="106"/>
                    </a:lnTo>
                    <a:lnTo>
                      <a:pt x="125" y="107"/>
                    </a:lnTo>
                    <a:lnTo>
                      <a:pt x="122" y="107"/>
                    </a:lnTo>
                    <a:lnTo>
                      <a:pt x="121" y="106"/>
                    </a:lnTo>
                    <a:lnTo>
                      <a:pt x="119" y="106"/>
                    </a:lnTo>
                    <a:lnTo>
                      <a:pt x="120" y="103"/>
                    </a:lnTo>
                    <a:lnTo>
                      <a:pt x="120" y="97"/>
                    </a:lnTo>
                    <a:lnTo>
                      <a:pt x="117" y="96"/>
                    </a:lnTo>
                    <a:lnTo>
                      <a:pt x="116" y="96"/>
                    </a:lnTo>
                    <a:lnTo>
                      <a:pt x="115" y="95"/>
                    </a:lnTo>
                    <a:lnTo>
                      <a:pt x="115" y="94"/>
                    </a:lnTo>
                    <a:lnTo>
                      <a:pt x="114" y="95"/>
                    </a:lnTo>
                    <a:lnTo>
                      <a:pt x="111" y="94"/>
                    </a:lnTo>
                    <a:lnTo>
                      <a:pt x="110" y="95"/>
                    </a:lnTo>
                    <a:lnTo>
                      <a:pt x="110" y="92"/>
                    </a:lnTo>
                    <a:lnTo>
                      <a:pt x="112" y="90"/>
                    </a:lnTo>
                    <a:lnTo>
                      <a:pt x="115" y="90"/>
                    </a:lnTo>
                    <a:lnTo>
                      <a:pt x="117" y="89"/>
                    </a:lnTo>
                    <a:lnTo>
                      <a:pt x="119" y="87"/>
                    </a:lnTo>
                    <a:lnTo>
                      <a:pt x="121" y="87"/>
                    </a:lnTo>
                    <a:lnTo>
                      <a:pt x="120" y="85"/>
                    </a:lnTo>
                    <a:lnTo>
                      <a:pt x="120" y="84"/>
                    </a:lnTo>
                    <a:lnTo>
                      <a:pt x="119" y="85"/>
                    </a:lnTo>
                    <a:lnTo>
                      <a:pt x="117" y="84"/>
                    </a:lnTo>
                    <a:lnTo>
                      <a:pt x="110" y="84"/>
                    </a:lnTo>
                    <a:lnTo>
                      <a:pt x="108" y="85"/>
                    </a:lnTo>
                    <a:lnTo>
                      <a:pt x="105" y="84"/>
                    </a:lnTo>
                    <a:lnTo>
                      <a:pt x="103" y="81"/>
                    </a:lnTo>
                    <a:lnTo>
                      <a:pt x="104" y="80"/>
                    </a:lnTo>
                    <a:lnTo>
                      <a:pt x="102" y="80"/>
                    </a:lnTo>
                    <a:lnTo>
                      <a:pt x="102" y="79"/>
                    </a:lnTo>
                    <a:lnTo>
                      <a:pt x="99" y="79"/>
                    </a:lnTo>
                    <a:lnTo>
                      <a:pt x="108" y="79"/>
                    </a:lnTo>
                    <a:lnTo>
                      <a:pt x="106" y="78"/>
                    </a:lnTo>
                    <a:lnTo>
                      <a:pt x="103" y="78"/>
                    </a:lnTo>
                    <a:lnTo>
                      <a:pt x="103" y="75"/>
                    </a:lnTo>
                    <a:lnTo>
                      <a:pt x="103" y="78"/>
                    </a:lnTo>
                    <a:lnTo>
                      <a:pt x="98" y="78"/>
                    </a:lnTo>
                    <a:lnTo>
                      <a:pt x="99" y="75"/>
                    </a:lnTo>
                    <a:lnTo>
                      <a:pt x="98" y="78"/>
                    </a:lnTo>
                    <a:lnTo>
                      <a:pt x="93" y="78"/>
                    </a:lnTo>
                    <a:lnTo>
                      <a:pt x="91" y="79"/>
                    </a:lnTo>
                    <a:lnTo>
                      <a:pt x="91" y="81"/>
                    </a:lnTo>
                    <a:lnTo>
                      <a:pt x="88" y="83"/>
                    </a:lnTo>
                    <a:lnTo>
                      <a:pt x="87" y="85"/>
                    </a:lnTo>
                    <a:lnTo>
                      <a:pt x="87" y="83"/>
                    </a:lnTo>
                    <a:lnTo>
                      <a:pt x="86" y="81"/>
                    </a:lnTo>
                    <a:lnTo>
                      <a:pt x="83" y="81"/>
                    </a:lnTo>
                    <a:lnTo>
                      <a:pt x="86" y="83"/>
                    </a:lnTo>
                    <a:lnTo>
                      <a:pt x="87" y="85"/>
                    </a:lnTo>
                    <a:lnTo>
                      <a:pt x="85" y="87"/>
                    </a:lnTo>
                    <a:lnTo>
                      <a:pt x="82" y="87"/>
                    </a:lnTo>
                    <a:lnTo>
                      <a:pt x="81" y="89"/>
                    </a:lnTo>
                    <a:lnTo>
                      <a:pt x="82" y="89"/>
                    </a:lnTo>
                    <a:lnTo>
                      <a:pt x="81" y="90"/>
                    </a:lnTo>
                    <a:lnTo>
                      <a:pt x="79" y="90"/>
                    </a:lnTo>
                    <a:lnTo>
                      <a:pt x="79" y="91"/>
                    </a:lnTo>
                    <a:lnTo>
                      <a:pt x="80" y="92"/>
                    </a:lnTo>
                    <a:lnTo>
                      <a:pt x="80" y="96"/>
                    </a:lnTo>
                    <a:lnTo>
                      <a:pt x="79" y="94"/>
                    </a:lnTo>
                    <a:lnTo>
                      <a:pt x="73" y="94"/>
                    </a:lnTo>
                    <a:lnTo>
                      <a:pt x="71" y="95"/>
                    </a:lnTo>
                    <a:lnTo>
                      <a:pt x="69" y="96"/>
                    </a:lnTo>
                    <a:lnTo>
                      <a:pt x="67" y="95"/>
                    </a:lnTo>
                    <a:lnTo>
                      <a:pt x="65" y="95"/>
                    </a:lnTo>
                    <a:lnTo>
                      <a:pt x="64" y="92"/>
                    </a:lnTo>
                    <a:lnTo>
                      <a:pt x="67" y="92"/>
                    </a:lnTo>
                    <a:lnTo>
                      <a:pt x="67" y="90"/>
                    </a:lnTo>
                    <a:lnTo>
                      <a:pt x="68" y="89"/>
                    </a:lnTo>
                    <a:lnTo>
                      <a:pt x="70" y="87"/>
                    </a:lnTo>
                    <a:lnTo>
                      <a:pt x="70" y="86"/>
                    </a:lnTo>
                    <a:lnTo>
                      <a:pt x="73" y="85"/>
                    </a:lnTo>
                    <a:lnTo>
                      <a:pt x="73" y="83"/>
                    </a:lnTo>
                    <a:lnTo>
                      <a:pt x="71" y="81"/>
                    </a:lnTo>
                    <a:lnTo>
                      <a:pt x="73" y="79"/>
                    </a:lnTo>
                    <a:lnTo>
                      <a:pt x="74" y="79"/>
                    </a:lnTo>
                    <a:lnTo>
                      <a:pt x="75" y="80"/>
                    </a:lnTo>
                    <a:lnTo>
                      <a:pt x="77" y="79"/>
                    </a:lnTo>
                    <a:lnTo>
                      <a:pt x="79" y="81"/>
                    </a:lnTo>
                    <a:lnTo>
                      <a:pt x="80" y="80"/>
                    </a:lnTo>
                    <a:lnTo>
                      <a:pt x="81" y="81"/>
                    </a:lnTo>
                    <a:lnTo>
                      <a:pt x="83" y="80"/>
                    </a:lnTo>
                    <a:lnTo>
                      <a:pt x="82" y="78"/>
                    </a:lnTo>
                    <a:lnTo>
                      <a:pt x="82" y="77"/>
                    </a:lnTo>
                    <a:lnTo>
                      <a:pt x="81" y="74"/>
                    </a:lnTo>
                    <a:lnTo>
                      <a:pt x="80" y="74"/>
                    </a:lnTo>
                    <a:lnTo>
                      <a:pt x="79" y="72"/>
                    </a:lnTo>
                    <a:lnTo>
                      <a:pt x="79" y="70"/>
                    </a:lnTo>
                    <a:lnTo>
                      <a:pt x="77" y="68"/>
                    </a:lnTo>
                    <a:lnTo>
                      <a:pt x="75" y="67"/>
                    </a:lnTo>
                    <a:lnTo>
                      <a:pt x="74" y="67"/>
                    </a:lnTo>
                    <a:lnTo>
                      <a:pt x="75" y="64"/>
                    </a:lnTo>
                    <a:lnTo>
                      <a:pt x="75" y="61"/>
                    </a:lnTo>
                    <a:lnTo>
                      <a:pt x="74" y="59"/>
                    </a:lnTo>
                    <a:lnTo>
                      <a:pt x="71" y="59"/>
                    </a:lnTo>
                    <a:lnTo>
                      <a:pt x="70" y="58"/>
                    </a:lnTo>
                    <a:lnTo>
                      <a:pt x="70" y="57"/>
                    </a:lnTo>
                    <a:lnTo>
                      <a:pt x="67" y="57"/>
                    </a:lnTo>
                    <a:lnTo>
                      <a:pt x="64" y="56"/>
                    </a:lnTo>
                    <a:lnTo>
                      <a:pt x="63" y="56"/>
                    </a:lnTo>
                    <a:lnTo>
                      <a:pt x="60" y="55"/>
                    </a:lnTo>
                    <a:lnTo>
                      <a:pt x="59" y="53"/>
                    </a:lnTo>
                    <a:lnTo>
                      <a:pt x="54" y="53"/>
                    </a:lnTo>
                    <a:lnTo>
                      <a:pt x="53" y="55"/>
                    </a:lnTo>
                    <a:lnTo>
                      <a:pt x="51" y="55"/>
                    </a:lnTo>
                    <a:lnTo>
                      <a:pt x="50" y="53"/>
                    </a:lnTo>
                    <a:lnTo>
                      <a:pt x="48" y="56"/>
                    </a:lnTo>
                    <a:lnTo>
                      <a:pt x="47" y="56"/>
                    </a:lnTo>
                    <a:lnTo>
                      <a:pt x="46" y="57"/>
                    </a:lnTo>
                    <a:lnTo>
                      <a:pt x="44" y="58"/>
                    </a:lnTo>
                    <a:lnTo>
                      <a:pt x="42" y="59"/>
                    </a:lnTo>
                    <a:lnTo>
                      <a:pt x="40" y="59"/>
                    </a:lnTo>
                    <a:lnTo>
                      <a:pt x="37" y="61"/>
                    </a:lnTo>
                    <a:lnTo>
                      <a:pt x="33" y="61"/>
                    </a:lnTo>
                    <a:lnTo>
                      <a:pt x="31" y="63"/>
                    </a:lnTo>
                    <a:lnTo>
                      <a:pt x="29" y="63"/>
                    </a:lnTo>
                    <a:lnTo>
                      <a:pt x="29" y="62"/>
                    </a:lnTo>
                    <a:lnTo>
                      <a:pt x="27" y="61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4" y="5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23" name="Freeform 2095"/>
              <p:cNvSpPr>
                <a:spLocks/>
              </p:cNvSpPr>
              <p:nvPr/>
            </p:nvSpPr>
            <p:spPr bwMode="auto">
              <a:xfrm>
                <a:off x="3038" y="931"/>
                <a:ext cx="21" cy="6"/>
              </a:xfrm>
              <a:custGeom>
                <a:avLst/>
                <a:gdLst>
                  <a:gd name="T0" fmla="*/ 21 w 21"/>
                  <a:gd name="T1" fmla="*/ 2 h 6"/>
                  <a:gd name="T2" fmla="*/ 19 w 21"/>
                  <a:gd name="T3" fmla="*/ 3 h 6"/>
                  <a:gd name="T4" fmla="*/ 17 w 21"/>
                  <a:gd name="T5" fmla="*/ 3 h 6"/>
                  <a:gd name="T6" fmla="*/ 16 w 21"/>
                  <a:gd name="T7" fmla="*/ 4 h 6"/>
                  <a:gd name="T8" fmla="*/ 8 w 21"/>
                  <a:gd name="T9" fmla="*/ 4 h 6"/>
                  <a:gd name="T10" fmla="*/ 6 w 21"/>
                  <a:gd name="T11" fmla="*/ 6 h 6"/>
                  <a:gd name="T12" fmla="*/ 1 w 21"/>
                  <a:gd name="T13" fmla="*/ 6 h 6"/>
                  <a:gd name="T14" fmla="*/ 0 w 21"/>
                  <a:gd name="T15" fmla="*/ 4 h 6"/>
                  <a:gd name="T16" fmla="*/ 2 w 21"/>
                  <a:gd name="T17" fmla="*/ 2 h 6"/>
                  <a:gd name="T18" fmla="*/ 5 w 21"/>
                  <a:gd name="T19" fmla="*/ 2 h 6"/>
                  <a:gd name="T20" fmla="*/ 10 w 21"/>
                  <a:gd name="T21" fmla="*/ 0 h 6"/>
                  <a:gd name="T22" fmla="*/ 17 w 21"/>
                  <a:gd name="T23" fmla="*/ 0 h 6"/>
                  <a:gd name="T24" fmla="*/ 19 w 21"/>
                  <a:gd name="T25" fmla="*/ 1 h 6"/>
                  <a:gd name="T26" fmla="*/ 21 w 21"/>
                  <a:gd name="T2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6">
                    <a:moveTo>
                      <a:pt x="21" y="2"/>
                    </a:moveTo>
                    <a:lnTo>
                      <a:pt x="19" y="3"/>
                    </a:lnTo>
                    <a:lnTo>
                      <a:pt x="17" y="3"/>
                    </a:lnTo>
                    <a:lnTo>
                      <a:pt x="16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24" name="Freeform 2096"/>
              <p:cNvSpPr>
                <a:spLocks/>
              </p:cNvSpPr>
              <p:nvPr/>
            </p:nvSpPr>
            <p:spPr bwMode="auto">
              <a:xfrm>
                <a:off x="3000" y="963"/>
                <a:ext cx="20" cy="3"/>
              </a:xfrm>
              <a:custGeom>
                <a:avLst/>
                <a:gdLst>
                  <a:gd name="T0" fmla="*/ 20 w 20"/>
                  <a:gd name="T1" fmla="*/ 2 h 3"/>
                  <a:gd name="T2" fmla="*/ 13 w 20"/>
                  <a:gd name="T3" fmla="*/ 2 h 3"/>
                  <a:gd name="T4" fmla="*/ 10 w 20"/>
                  <a:gd name="T5" fmla="*/ 0 h 3"/>
                  <a:gd name="T6" fmla="*/ 8 w 20"/>
                  <a:gd name="T7" fmla="*/ 2 h 3"/>
                  <a:gd name="T8" fmla="*/ 4 w 20"/>
                  <a:gd name="T9" fmla="*/ 2 h 3"/>
                  <a:gd name="T10" fmla="*/ 3 w 20"/>
                  <a:gd name="T11" fmla="*/ 3 h 3"/>
                  <a:gd name="T12" fmla="*/ 0 w 20"/>
                  <a:gd name="T13" fmla="*/ 3 h 3"/>
                  <a:gd name="T14" fmla="*/ 5 w 20"/>
                  <a:gd name="T15" fmla="*/ 0 h 3"/>
                  <a:gd name="T16" fmla="*/ 11 w 20"/>
                  <a:gd name="T17" fmla="*/ 0 h 3"/>
                  <a:gd name="T18" fmla="*/ 14 w 20"/>
                  <a:gd name="T19" fmla="*/ 2 h 3"/>
                  <a:gd name="T20" fmla="*/ 15 w 20"/>
                  <a:gd name="T21" fmla="*/ 2 h 3"/>
                  <a:gd name="T22" fmla="*/ 17 w 20"/>
                  <a:gd name="T23" fmla="*/ 0 h 3"/>
                  <a:gd name="T24" fmla="*/ 20 w 20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3">
                    <a:moveTo>
                      <a:pt x="20" y="2"/>
                    </a:moveTo>
                    <a:lnTo>
                      <a:pt x="13" y="2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2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25" name="Freeform 2097"/>
              <p:cNvSpPr>
                <a:spLocks/>
              </p:cNvSpPr>
              <p:nvPr/>
            </p:nvSpPr>
            <p:spPr bwMode="auto">
              <a:xfrm>
                <a:off x="2998" y="933"/>
                <a:ext cx="7" cy="4"/>
              </a:xfrm>
              <a:custGeom>
                <a:avLst/>
                <a:gdLst>
                  <a:gd name="T0" fmla="*/ 0 w 7"/>
                  <a:gd name="T1" fmla="*/ 1 h 4"/>
                  <a:gd name="T2" fmla="*/ 2 w 7"/>
                  <a:gd name="T3" fmla="*/ 0 h 4"/>
                  <a:gd name="T4" fmla="*/ 7 w 7"/>
                  <a:gd name="T5" fmla="*/ 2 h 4"/>
                  <a:gd name="T6" fmla="*/ 6 w 7"/>
                  <a:gd name="T7" fmla="*/ 4 h 4"/>
                  <a:gd name="T8" fmla="*/ 1 w 7"/>
                  <a:gd name="T9" fmla="*/ 4 h 4"/>
                  <a:gd name="T10" fmla="*/ 0 w 7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2" y="0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1" y="4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26" name="Freeform 2098"/>
              <p:cNvSpPr>
                <a:spLocks/>
              </p:cNvSpPr>
              <p:nvPr/>
            </p:nvSpPr>
            <p:spPr bwMode="auto">
              <a:xfrm>
                <a:off x="2985" y="966"/>
                <a:ext cx="5" cy="5"/>
              </a:xfrm>
              <a:custGeom>
                <a:avLst/>
                <a:gdLst>
                  <a:gd name="T0" fmla="*/ 0 w 5"/>
                  <a:gd name="T1" fmla="*/ 1 h 5"/>
                  <a:gd name="T2" fmla="*/ 2 w 5"/>
                  <a:gd name="T3" fmla="*/ 0 h 5"/>
                  <a:gd name="T4" fmla="*/ 5 w 5"/>
                  <a:gd name="T5" fmla="*/ 2 h 5"/>
                  <a:gd name="T6" fmla="*/ 3 w 5"/>
                  <a:gd name="T7" fmla="*/ 5 h 5"/>
                  <a:gd name="T8" fmla="*/ 0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1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27" name="Freeform 2099"/>
              <p:cNvSpPr>
                <a:spLocks/>
              </p:cNvSpPr>
              <p:nvPr/>
            </p:nvSpPr>
            <p:spPr bwMode="auto">
              <a:xfrm>
                <a:off x="2962" y="92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28" name="Freeform 2100"/>
              <p:cNvSpPr>
                <a:spLocks/>
              </p:cNvSpPr>
              <p:nvPr/>
            </p:nvSpPr>
            <p:spPr bwMode="auto">
              <a:xfrm>
                <a:off x="2959" y="92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29" name="Freeform 2101"/>
              <p:cNvSpPr>
                <a:spLocks/>
              </p:cNvSpPr>
              <p:nvPr/>
            </p:nvSpPr>
            <p:spPr bwMode="auto">
              <a:xfrm>
                <a:off x="2951" y="100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30" name="Freeform 2102"/>
              <p:cNvSpPr>
                <a:spLocks/>
              </p:cNvSpPr>
              <p:nvPr/>
            </p:nvSpPr>
            <p:spPr bwMode="auto">
              <a:xfrm>
                <a:off x="2930" y="92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31" name="Freeform 2103"/>
              <p:cNvSpPr>
                <a:spLocks/>
              </p:cNvSpPr>
              <p:nvPr/>
            </p:nvSpPr>
            <p:spPr bwMode="auto">
              <a:xfrm>
                <a:off x="2928" y="96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32" name="Freeform 2104"/>
              <p:cNvSpPr>
                <a:spLocks/>
              </p:cNvSpPr>
              <p:nvPr/>
            </p:nvSpPr>
            <p:spPr bwMode="auto">
              <a:xfrm>
                <a:off x="2927" y="979"/>
                <a:ext cx="36" cy="22"/>
              </a:xfrm>
              <a:custGeom>
                <a:avLst/>
                <a:gdLst>
                  <a:gd name="T0" fmla="*/ 0 w 36"/>
                  <a:gd name="T1" fmla="*/ 4 h 22"/>
                  <a:gd name="T2" fmla="*/ 1 w 36"/>
                  <a:gd name="T3" fmla="*/ 3 h 22"/>
                  <a:gd name="T4" fmla="*/ 5 w 36"/>
                  <a:gd name="T5" fmla="*/ 1 h 22"/>
                  <a:gd name="T6" fmla="*/ 15 w 36"/>
                  <a:gd name="T7" fmla="*/ 1 h 22"/>
                  <a:gd name="T8" fmla="*/ 18 w 36"/>
                  <a:gd name="T9" fmla="*/ 0 h 22"/>
                  <a:gd name="T10" fmla="*/ 23 w 36"/>
                  <a:gd name="T11" fmla="*/ 0 h 22"/>
                  <a:gd name="T12" fmla="*/ 24 w 36"/>
                  <a:gd name="T13" fmla="*/ 1 h 22"/>
                  <a:gd name="T14" fmla="*/ 24 w 36"/>
                  <a:gd name="T15" fmla="*/ 4 h 22"/>
                  <a:gd name="T16" fmla="*/ 25 w 36"/>
                  <a:gd name="T17" fmla="*/ 5 h 22"/>
                  <a:gd name="T18" fmla="*/ 26 w 36"/>
                  <a:gd name="T19" fmla="*/ 8 h 22"/>
                  <a:gd name="T20" fmla="*/ 29 w 36"/>
                  <a:gd name="T21" fmla="*/ 9 h 22"/>
                  <a:gd name="T22" fmla="*/ 35 w 36"/>
                  <a:gd name="T23" fmla="*/ 9 h 22"/>
                  <a:gd name="T24" fmla="*/ 35 w 36"/>
                  <a:gd name="T25" fmla="*/ 11 h 22"/>
                  <a:gd name="T26" fmla="*/ 36 w 36"/>
                  <a:gd name="T27" fmla="*/ 12 h 22"/>
                  <a:gd name="T28" fmla="*/ 35 w 36"/>
                  <a:gd name="T29" fmla="*/ 14 h 22"/>
                  <a:gd name="T30" fmla="*/ 32 w 36"/>
                  <a:gd name="T31" fmla="*/ 14 h 22"/>
                  <a:gd name="T32" fmla="*/ 35 w 36"/>
                  <a:gd name="T33" fmla="*/ 15 h 22"/>
                  <a:gd name="T34" fmla="*/ 32 w 36"/>
                  <a:gd name="T35" fmla="*/ 16 h 22"/>
                  <a:gd name="T36" fmla="*/ 31 w 36"/>
                  <a:gd name="T37" fmla="*/ 16 h 22"/>
                  <a:gd name="T38" fmla="*/ 29 w 36"/>
                  <a:gd name="T39" fmla="*/ 17 h 22"/>
                  <a:gd name="T40" fmla="*/ 27 w 36"/>
                  <a:gd name="T41" fmla="*/ 19 h 22"/>
                  <a:gd name="T42" fmla="*/ 23 w 36"/>
                  <a:gd name="T43" fmla="*/ 21 h 22"/>
                  <a:gd name="T44" fmla="*/ 21 w 36"/>
                  <a:gd name="T45" fmla="*/ 22 h 22"/>
                  <a:gd name="T46" fmla="*/ 19 w 36"/>
                  <a:gd name="T47" fmla="*/ 22 h 22"/>
                  <a:gd name="T48" fmla="*/ 19 w 36"/>
                  <a:gd name="T49" fmla="*/ 20 h 22"/>
                  <a:gd name="T50" fmla="*/ 20 w 36"/>
                  <a:gd name="T51" fmla="*/ 17 h 22"/>
                  <a:gd name="T52" fmla="*/ 18 w 36"/>
                  <a:gd name="T53" fmla="*/ 15 h 22"/>
                  <a:gd name="T54" fmla="*/ 15 w 36"/>
                  <a:gd name="T55" fmla="*/ 15 h 22"/>
                  <a:gd name="T56" fmla="*/ 12 w 36"/>
                  <a:gd name="T57" fmla="*/ 16 h 22"/>
                  <a:gd name="T58" fmla="*/ 9 w 36"/>
                  <a:gd name="T59" fmla="*/ 17 h 22"/>
                  <a:gd name="T60" fmla="*/ 5 w 36"/>
                  <a:gd name="T61" fmla="*/ 17 h 22"/>
                  <a:gd name="T62" fmla="*/ 2 w 36"/>
                  <a:gd name="T63" fmla="*/ 19 h 22"/>
                  <a:gd name="T64" fmla="*/ 0 w 36"/>
                  <a:gd name="T65" fmla="*/ 19 h 22"/>
                  <a:gd name="T66" fmla="*/ 0 w 36"/>
                  <a:gd name="T67" fmla="*/ 16 h 22"/>
                  <a:gd name="T68" fmla="*/ 2 w 36"/>
                  <a:gd name="T69" fmla="*/ 15 h 22"/>
                  <a:gd name="T70" fmla="*/ 3 w 36"/>
                  <a:gd name="T71" fmla="*/ 14 h 22"/>
                  <a:gd name="T72" fmla="*/ 5 w 36"/>
                  <a:gd name="T73" fmla="*/ 11 h 22"/>
                  <a:gd name="T74" fmla="*/ 7 w 36"/>
                  <a:gd name="T75" fmla="*/ 9 h 22"/>
                  <a:gd name="T76" fmla="*/ 3 w 36"/>
                  <a:gd name="T77" fmla="*/ 6 h 22"/>
                  <a:gd name="T78" fmla="*/ 2 w 36"/>
                  <a:gd name="T79" fmla="*/ 5 h 22"/>
                  <a:gd name="T80" fmla="*/ 0 w 36"/>
                  <a:gd name="T8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6" h="22">
                    <a:moveTo>
                      <a:pt x="0" y="4"/>
                    </a:moveTo>
                    <a:lnTo>
                      <a:pt x="1" y="3"/>
                    </a:lnTo>
                    <a:lnTo>
                      <a:pt x="5" y="1"/>
                    </a:lnTo>
                    <a:lnTo>
                      <a:pt x="15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8"/>
                    </a:lnTo>
                    <a:lnTo>
                      <a:pt x="29" y="9"/>
                    </a:lnTo>
                    <a:lnTo>
                      <a:pt x="35" y="9"/>
                    </a:lnTo>
                    <a:lnTo>
                      <a:pt x="35" y="11"/>
                    </a:lnTo>
                    <a:lnTo>
                      <a:pt x="36" y="12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35" y="15"/>
                    </a:lnTo>
                    <a:lnTo>
                      <a:pt x="32" y="16"/>
                    </a:lnTo>
                    <a:lnTo>
                      <a:pt x="31" y="16"/>
                    </a:lnTo>
                    <a:lnTo>
                      <a:pt x="29" y="17"/>
                    </a:lnTo>
                    <a:lnTo>
                      <a:pt x="27" y="19"/>
                    </a:lnTo>
                    <a:lnTo>
                      <a:pt x="23" y="21"/>
                    </a:lnTo>
                    <a:lnTo>
                      <a:pt x="21" y="22"/>
                    </a:lnTo>
                    <a:lnTo>
                      <a:pt x="19" y="22"/>
                    </a:lnTo>
                    <a:lnTo>
                      <a:pt x="19" y="20"/>
                    </a:lnTo>
                    <a:lnTo>
                      <a:pt x="20" y="17"/>
                    </a:lnTo>
                    <a:lnTo>
                      <a:pt x="18" y="15"/>
                    </a:lnTo>
                    <a:lnTo>
                      <a:pt x="15" y="15"/>
                    </a:lnTo>
                    <a:lnTo>
                      <a:pt x="12" y="16"/>
                    </a:lnTo>
                    <a:lnTo>
                      <a:pt x="9" y="17"/>
                    </a:lnTo>
                    <a:lnTo>
                      <a:pt x="5" y="17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2" y="15"/>
                    </a:lnTo>
                    <a:lnTo>
                      <a:pt x="3" y="14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33" name="Freeform 2105"/>
              <p:cNvSpPr>
                <a:spLocks/>
              </p:cNvSpPr>
              <p:nvPr/>
            </p:nvSpPr>
            <p:spPr bwMode="auto">
              <a:xfrm>
                <a:off x="2924" y="920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4 w 4"/>
                  <a:gd name="T5" fmla="*/ 1 h 2"/>
                  <a:gd name="T6" fmla="*/ 3 w 4"/>
                  <a:gd name="T7" fmla="*/ 2 h 2"/>
                  <a:gd name="T8" fmla="*/ 0 w 4"/>
                  <a:gd name="T9" fmla="*/ 1 h 2"/>
                  <a:gd name="T10" fmla="*/ 0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1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34" name="Freeform 2106"/>
              <p:cNvSpPr>
                <a:spLocks/>
              </p:cNvSpPr>
              <p:nvPr/>
            </p:nvSpPr>
            <p:spPr bwMode="auto">
              <a:xfrm>
                <a:off x="2923" y="92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35" name="Freeform 2107"/>
              <p:cNvSpPr>
                <a:spLocks/>
              </p:cNvSpPr>
              <p:nvPr/>
            </p:nvSpPr>
            <p:spPr bwMode="auto">
              <a:xfrm>
                <a:off x="2921" y="971"/>
                <a:ext cx="20" cy="9"/>
              </a:xfrm>
              <a:custGeom>
                <a:avLst/>
                <a:gdLst>
                  <a:gd name="T0" fmla="*/ 8 w 20"/>
                  <a:gd name="T1" fmla="*/ 9 h 9"/>
                  <a:gd name="T2" fmla="*/ 7 w 20"/>
                  <a:gd name="T3" fmla="*/ 8 h 9"/>
                  <a:gd name="T4" fmla="*/ 4 w 20"/>
                  <a:gd name="T5" fmla="*/ 7 h 9"/>
                  <a:gd name="T6" fmla="*/ 3 w 20"/>
                  <a:gd name="T7" fmla="*/ 6 h 9"/>
                  <a:gd name="T8" fmla="*/ 4 w 20"/>
                  <a:gd name="T9" fmla="*/ 5 h 9"/>
                  <a:gd name="T10" fmla="*/ 1 w 20"/>
                  <a:gd name="T11" fmla="*/ 3 h 9"/>
                  <a:gd name="T12" fmla="*/ 0 w 20"/>
                  <a:gd name="T13" fmla="*/ 3 h 9"/>
                  <a:gd name="T14" fmla="*/ 2 w 20"/>
                  <a:gd name="T15" fmla="*/ 2 h 9"/>
                  <a:gd name="T16" fmla="*/ 3 w 20"/>
                  <a:gd name="T17" fmla="*/ 1 h 9"/>
                  <a:gd name="T18" fmla="*/ 8 w 20"/>
                  <a:gd name="T19" fmla="*/ 1 h 9"/>
                  <a:gd name="T20" fmla="*/ 9 w 20"/>
                  <a:gd name="T21" fmla="*/ 0 h 9"/>
                  <a:gd name="T22" fmla="*/ 12 w 20"/>
                  <a:gd name="T23" fmla="*/ 1 h 9"/>
                  <a:gd name="T24" fmla="*/ 14 w 20"/>
                  <a:gd name="T25" fmla="*/ 0 h 9"/>
                  <a:gd name="T26" fmla="*/ 15 w 20"/>
                  <a:gd name="T27" fmla="*/ 0 h 9"/>
                  <a:gd name="T28" fmla="*/ 18 w 20"/>
                  <a:gd name="T29" fmla="*/ 1 h 9"/>
                  <a:gd name="T30" fmla="*/ 19 w 20"/>
                  <a:gd name="T31" fmla="*/ 2 h 9"/>
                  <a:gd name="T32" fmla="*/ 20 w 20"/>
                  <a:gd name="T33" fmla="*/ 5 h 9"/>
                  <a:gd name="T34" fmla="*/ 19 w 20"/>
                  <a:gd name="T35" fmla="*/ 7 h 9"/>
                  <a:gd name="T36" fmla="*/ 18 w 20"/>
                  <a:gd name="T37" fmla="*/ 8 h 9"/>
                  <a:gd name="T38" fmla="*/ 11 w 20"/>
                  <a:gd name="T39" fmla="*/ 8 h 9"/>
                  <a:gd name="T40" fmla="*/ 8 w 20"/>
                  <a:gd name="T4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" h="9">
                    <a:moveTo>
                      <a:pt x="8" y="9"/>
                    </a:moveTo>
                    <a:lnTo>
                      <a:pt x="7" y="8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19" y="2"/>
                    </a:lnTo>
                    <a:lnTo>
                      <a:pt x="20" y="5"/>
                    </a:lnTo>
                    <a:lnTo>
                      <a:pt x="19" y="7"/>
                    </a:lnTo>
                    <a:lnTo>
                      <a:pt x="18" y="8"/>
                    </a:lnTo>
                    <a:lnTo>
                      <a:pt x="11" y="8"/>
                    </a:lnTo>
                    <a:lnTo>
                      <a:pt x="8" y="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36" name="Freeform 2108"/>
              <p:cNvSpPr>
                <a:spLocks/>
              </p:cNvSpPr>
              <p:nvPr/>
            </p:nvSpPr>
            <p:spPr bwMode="auto">
              <a:xfrm>
                <a:off x="2919" y="959"/>
                <a:ext cx="6" cy="3"/>
              </a:xfrm>
              <a:custGeom>
                <a:avLst/>
                <a:gdLst>
                  <a:gd name="T0" fmla="*/ 2 w 6"/>
                  <a:gd name="T1" fmla="*/ 3 h 3"/>
                  <a:gd name="T2" fmla="*/ 0 w 6"/>
                  <a:gd name="T3" fmla="*/ 2 h 3"/>
                  <a:gd name="T4" fmla="*/ 0 w 6"/>
                  <a:gd name="T5" fmla="*/ 0 h 3"/>
                  <a:gd name="T6" fmla="*/ 3 w 6"/>
                  <a:gd name="T7" fmla="*/ 1 h 3"/>
                  <a:gd name="T8" fmla="*/ 6 w 6"/>
                  <a:gd name="T9" fmla="*/ 1 h 3"/>
                  <a:gd name="T10" fmla="*/ 2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37" name="Freeform 2109"/>
              <p:cNvSpPr>
                <a:spLocks/>
              </p:cNvSpPr>
              <p:nvPr/>
            </p:nvSpPr>
            <p:spPr bwMode="auto">
              <a:xfrm>
                <a:off x="2918" y="95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38" name="Freeform 2110"/>
              <p:cNvSpPr>
                <a:spLocks/>
              </p:cNvSpPr>
              <p:nvPr/>
            </p:nvSpPr>
            <p:spPr bwMode="auto">
              <a:xfrm>
                <a:off x="2917" y="92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39" name="Freeform 2111"/>
              <p:cNvSpPr>
                <a:spLocks/>
              </p:cNvSpPr>
              <p:nvPr/>
            </p:nvSpPr>
            <p:spPr bwMode="auto">
              <a:xfrm>
                <a:off x="2915" y="952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2 h 2"/>
                  <a:gd name="T4" fmla="*/ 1 w 4"/>
                  <a:gd name="T5" fmla="*/ 0 h 2"/>
                  <a:gd name="T6" fmla="*/ 3 w 4"/>
                  <a:gd name="T7" fmla="*/ 2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40" name="Freeform 2112"/>
              <p:cNvSpPr>
                <a:spLocks/>
              </p:cNvSpPr>
              <p:nvPr/>
            </p:nvSpPr>
            <p:spPr bwMode="auto">
              <a:xfrm>
                <a:off x="2898" y="929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6 w 7"/>
                  <a:gd name="T3" fmla="*/ 3 h 3"/>
                  <a:gd name="T4" fmla="*/ 2 w 7"/>
                  <a:gd name="T5" fmla="*/ 3 h 3"/>
                  <a:gd name="T6" fmla="*/ 0 w 7"/>
                  <a:gd name="T7" fmla="*/ 2 h 3"/>
                  <a:gd name="T8" fmla="*/ 2 w 7"/>
                  <a:gd name="T9" fmla="*/ 0 h 3"/>
                  <a:gd name="T10" fmla="*/ 3 w 7"/>
                  <a:gd name="T11" fmla="*/ 0 h 3"/>
                  <a:gd name="T12" fmla="*/ 6 w 7"/>
                  <a:gd name="T13" fmla="*/ 2 h 3"/>
                  <a:gd name="T14" fmla="*/ 7 w 7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7" y="2"/>
                    </a:moveTo>
                    <a:lnTo>
                      <a:pt x="6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7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41" name="Freeform 2113"/>
              <p:cNvSpPr>
                <a:spLocks/>
              </p:cNvSpPr>
              <p:nvPr/>
            </p:nvSpPr>
            <p:spPr bwMode="auto">
              <a:xfrm>
                <a:off x="2894" y="926"/>
                <a:ext cx="99" cy="30"/>
              </a:xfrm>
              <a:custGeom>
                <a:avLst/>
                <a:gdLst>
                  <a:gd name="T0" fmla="*/ 10 w 99"/>
                  <a:gd name="T1" fmla="*/ 8 h 30"/>
                  <a:gd name="T2" fmla="*/ 18 w 99"/>
                  <a:gd name="T3" fmla="*/ 9 h 30"/>
                  <a:gd name="T4" fmla="*/ 16 w 99"/>
                  <a:gd name="T5" fmla="*/ 7 h 30"/>
                  <a:gd name="T6" fmla="*/ 18 w 99"/>
                  <a:gd name="T7" fmla="*/ 6 h 30"/>
                  <a:gd name="T8" fmla="*/ 22 w 99"/>
                  <a:gd name="T9" fmla="*/ 5 h 30"/>
                  <a:gd name="T10" fmla="*/ 19 w 99"/>
                  <a:gd name="T11" fmla="*/ 1 h 30"/>
                  <a:gd name="T12" fmla="*/ 24 w 99"/>
                  <a:gd name="T13" fmla="*/ 1 h 30"/>
                  <a:gd name="T14" fmla="*/ 29 w 99"/>
                  <a:gd name="T15" fmla="*/ 3 h 30"/>
                  <a:gd name="T16" fmla="*/ 33 w 99"/>
                  <a:gd name="T17" fmla="*/ 7 h 30"/>
                  <a:gd name="T18" fmla="*/ 42 w 99"/>
                  <a:gd name="T19" fmla="*/ 6 h 30"/>
                  <a:gd name="T20" fmla="*/ 44 w 99"/>
                  <a:gd name="T21" fmla="*/ 8 h 30"/>
                  <a:gd name="T22" fmla="*/ 50 w 99"/>
                  <a:gd name="T23" fmla="*/ 12 h 30"/>
                  <a:gd name="T24" fmla="*/ 50 w 99"/>
                  <a:gd name="T25" fmla="*/ 6 h 30"/>
                  <a:gd name="T26" fmla="*/ 52 w 99"/>
                  <a:gd name="T27" fmla="*/ 3 h 30"/>
                  <a:gd name="T28" fmla="*/ 57 w 99"/>
                  <a:gd name="T29" fmla="*/ 1 h 30"/>
                  <a:gd name="T30" fmla="*/ 58 w 99"/>
                  <a:gd name="T31" fmla="*/ 3 h 30"/>
                  <a:gd name="T32" fmla="*/ 56 w 99"/>
                  <a:gd name="T33" fmla="*/ 9 h 30"/>
                  <a:gd name="T34" fmla="*/ 60 w 99"/>
                  <a:gd name="T35" fmla="*/ 7 h 30"/>
                  <a:gd name="T36" fmla="*/ 65 w 99"/>
                  <a:gd name="T37" fmla="*/ 6 h 30"/>
                  <a:gd name="T38" fmla="*/ 69 w 99"/>
                  <a:gd name="T39" fmla="*/ 3 h 30"/>
                  <a:gd name="T40" fmla="*/ 73 w 99"/>
                  <a:gd name="T41" fmla="*/ 6 h 30"/>
                  <a:gd name="T42" fmla="*/ 79 w 99"/>
                  <a:gd name="T43" fmla="*/ 6 h 30"/>
                  <a:gd name="T44" fmla="*/ 85 w 99"/>
                  <a:gd name="T45" fmla="*/ 7 h 30"/>
                  <a:gd name="T46" fmla="*/ 99 w 99"/>
                  <a:gd name="T47" fmla="*/ 12 h 30"/>
                  <a:gd name="T48" fmla="*/ 97 w 99"/>
                  <a:gd name="T49" fmla="*/ 16 h 30"/>
                  <a:gd name="T50" fmla="*/ 88 w 99"/>
                  <a:gd name="T51" fmla="*/ 19 h 30"/>
                  <a:gd name="T52" fmla="*/ 85 w 99"/>
                  <a:gd name="T53" fmla="*/ 25 h 30"/>
                  <a:gd name="T54" fmla="*/ 75 w 99"/>
                  <a:gd name="T55" fmla="*/ 28 h 30"/>
                  <a:gd name="T56" fmla="*/ 68 w 99"/>
                  <a:gd name="T57" fmla="*/ 30 h 30"/>
                  <a:gd name="T58" fmla="*/ 53 w 99"/>
                  <a:gd name="T59" fmla="*/ 26 h 30"/>
                  <a:gd name="T60" fmla="*/ 41 w 99"/>
                  <a:gd name="T61" fmla="*/ 28 h 30"/>
                  <a:gd name="T62" fmla="*/ 33 w 99"/>
                  <a:gd name="T63" fmla="*/ 28 h 30"/>
                  <a:gd name="T64" fmla="*/ 25 w 99"/>
                  <a:gd name="T65" fmla="*/ 25 h 30"/>
                  <a:gd name="T66" fmla="*/ 28 w 99"/>
                  <a:gd name="T67" fmla="*/ 22 h 30"/>
                  <a:gd name="T68" fmla="*/ 35 w 99"/>
                  <a:gd name="T69" fmla="*/ 23 h 30"/>
                  <a:gd name="T70" fmla="*/ 29 w 99"/>
                  <a:gd name="T71" fmla="*/ 20 h 30"/>
                  <a:gd name="T72" fmla="*/ 40 w 99"/>
                  <a:gd name="T73" fmla="*/ 19 h 30"/>
                  <a:gd name="T74" fmla="*/ 30 w 99"/>
                  <a:gd name="T75" fmla="*/ 17 h 30"/>
                  <a:gd name="T76" fmla="*/ 19 w 99"/>
                  <a:gd name="T77" fmla="*/ 19 h 30"/>
                  <a:gd name="T78" fmla="*/ 12 w 99"/>
                  <a:gd name="T79" fmla="*/ 19 h 30"/>
                  <a:gd name="T80" fmla="*/ 6 w 99"/>
                  <a:gd name="T81" fmla="*/ 17 h 30"/>
                  <a:gd name="T82" fmla="*/ 11 w 99"/>
                  <a:gd name="T83" fmla="*/ 13 h 30"/>
                  <a:gd name="T84" fmla="*/ 8 w 99"/>
                  <a:gd name="T85" fmla="*/ 11 h 30"/>
                  <a:gd name="T86" fmla="*/ 0 w 99"/>
                  <a:gd name="T87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9" h="30">
                    <a:moveTo>
                      <a:pt x="0" y="9"/>
                    </a:moveTo>
                    <a:lnTo>
                      <a:pt x="2" y="8"/>
                    </a:lnTo>
                    <a:lnTo>
                      <a:pt x="10" y="8"/>
                    </a:lnTo>
                    <a:lnTo>
                      <a:pt x="12" y="7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6" y="7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3" y="3"/>
                    </a:lnTo>
                    <a:lnTo>
                      <a:pt x="19" y="3"/>
                    </a:lnTo>
                    <a:lnTo>
                      <a:pt x="19" y="1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3"/>
                    </a:lnTo>
                    <a:lnTo>
                      <a:pt x="30" y="6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9" y="7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4" y="7"/>
                    </a:lnTo>
                    <a:lnTo>
                      <a:pt x="41" y="9"/>
                    </a:lnTo>
                    <a:lnTo>
                      <a:pt x="44" y="8"/>
                    </a:lnTo>
                    <a:lnTo>
                      <a:pt x="46" y="11"/>
                    </a:lnTo>
                    <a:lnTo>
                      <a:pt x="47" y="13"/>
                    </a:lnTo>
                    <a:lnTo>
                      <a:pt x="50" y="12"/>
                    </a:lnTo>
                    <a:lnTo>
                      <a:pt x="48" y="9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48" y="5"/>
                    </a:lnTo>
                    <a:lnTo>
                      <a:pt x="50" y="2"/>
                    </a:lnTo>
                    <a:lnTo>
                      <a:pt x="52" y="3"/>
                    </a:lnTo>
                    <a:lnTo>
                      <a:pt x="53" y="5"/>
                    </a:lnTo>
                    <a:lnTo>
                      <a:pt x="53" y="1"/>
                    </a:lnTo>
                    <a:lnTo>
                      <a:pt x="57" y="1"/>
                    </a:lnTo>
                    <a:lnTo>
                      <a:pt x="59" y="2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58" y="6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8" y="8"/>
                    </a:lnTo>
                    <a:lnTo>
                      <a:pt x="59" y="9"/>
                    </a:lnTo>
                    <a:lnTo>
                      <a:pt x="60" y="7"/>
                    </a:lnTo>
                    <a:lnTo>
                      <a:pt x="60" y="9"/>
                    </a:lnTo>
                    <a:lnTo>
                      <a:pt x="63" y="8"/>
                    </a:lnTo>
                    <a:lnTo>
                      <a:pt x="65" y="6"/>
                    </a:lnTo>
                    <a:lnTo>
                      <a:pt x="69" y="6"/>
                    </a:lnTo>
                    <a:lnTo>
                      <a:pt x="67" y="5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0" y="6"/>
                    </a:lnTo>
                    <a:lnTo>
                      <a:pt x="73" y="6"/>
                    </a:lnTo>
                    <a:lnTo>
                      <a:pt x="74" y="5"/>
                    </a:lnTo>
                    <a:lnTo>
                      <a:pt x="75" y="6"/>
                    </a:lnTo>
                    <a:lnTo>
                      <a:pt x="79" y="6"/>
                    </a:lnTo>
                    <a:lnTo>
                      <a:pt x="80" y="7"/>
                    </a:lnTo>
                    <a:lnTo>
                      <a:pt x="82" y="8"/>
                    </a:lnTo>
                    <a:lnTo>
                      <a:pt x="85" y="7"/>
                    </a:lnTo>
                    <a:lnTo>
                      <a:pt x="86" y="8"/>
                    </a:lnTo>
                    <a:lnTo>
                      <a:pt x="96" y="8"/>
                    </a:lnTo>
                    <a:lnTo>
                      <a:pt x="99" y="12"/>
                    </a:lnTo>
                    <a:lnTo>
                      <a:pt x="97" y="12"/>
                    </a:lnTo>
                    <a:lnTo>
                      <a:pt x="98" y="14"/>
                    </a:lnTo>
                    <a:lnTo>
                      <a:pt x="97" y="16"/>
                    </a:lnTo>
                    <a:lnTo>
                      <a:pt x="93" y="17"/>
                    </a:lnTo>
                    <a:lnTo>
                      <a:pt x="91" y="19"/>
                    </a:lnTo>
                    <a:lnTo>
                      <a:pt x="88" y="19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5" y="25"/>
                    </a:lnTo>
                    <a:lnTo>
                      <a:pt x="82" y="26"/>
                    </a:lnTo>
                    <a:lnTo>
                      <a:pt x="79" y="28"/>
                    </a:lnTo>
                    <a:lnTo>
                      <a:pt x="75" y="28"/>
                    </a:lnTo>
                    <a:lnTo>
                      <a:pt x="74" y="26"/>
                    </a:lnTo>
                    <a:lnTo>
                      <a:pt x="69" y="29"/>
                    </a:lnTo>
                    <a:lnTo>
                      <a:pt x="68" y="30"/>
                    </a:lnTo>
                    <a:lnTo>
                      <a:pt x="57" y="30"/>
                    </a:lnTo>
                    <a:lnTo>
                      <a:pt x="52" y="28"/>
                    </a:lnTo>
                    <a:lnTo>
                      <a:pt x="53" y="26"/>
                    </a:lnTo>
                    <a:lnTo>
                      <a:pt x="47" y="26"/>
                    </a:lnTo>
                    <a:lnTo>
                      <a:pt x="45" y="28"/>
                    </a:lnTo>
                    <a:lnTo>
                      <a:pt x="41" y="28"/>
                    </a:lnTo>
                    <a:lnTo>
                      <a:pt x="39" y="26"/>
                    </a:lnTo>
                    <a:lnTo>
                      <a:pt x="38" y="28"/>
                    </a:lnTo>
                    <a:lnTo>
                      <a:pt x="33" y="28"/>
                    </a:lnTo>
                    <a:lnTo>
                      <a:pt x="31" y="26"/>
                    </a:lnTo>
                    <a:lnTo>
                      <a:pt x="29" y="25"/>
                    </a:lnTo>
                    <a:lnTo>
                      <a:pt x="25" y="25"/>
                    </a:lnTo>
                    <a:lnTo>
                      <a:pt x="21" y="23"/>
                    </a:lnTo>
                    <a:lnTo>
                      <a:pt x="23" y="22"/>
                    </a:lnTo>
                    <a:lnTo>
                      <a:pt x="28" y="22"/>
                    </a:lnTo>
                    <a:lnTo>
                      <a:pt x="30" y="23"/>
                    </a:lnTo>
                    <a:lnTo>
                      <a:pt x="38" y="23"/>
                    </a:lnTo>
                    <a:lnTo>
                      <a:pt x="35" y="23"/>
                    </a:lnTo>
                    <a:lnTo>
                      <a:pt x="33" y="22"/>
                    </a:lnTo>
                    <a:lnTo>
                      <a:pt x="30" y="22"/>
                    </a:lnTo>
                    <a:lnTo>
                      <a:pt x="29" y="20"/>
                    </a:lnTo>
                    <a:lnTo>
                      <a:pt x="31" y="20"/>
                    </a:lnTo>
                    <a:lnTo>
                      <a:pt x="34" y="19"/>
                    </a:lnTo>
                    <a:lnTo>
                      <a:pt x="40" y="19"/>
                    </a:lnTo>
                    <a:lnTo>
                      <a:pt x="41" y="18"/>
                    </a:lnTo>
                    <a:lnTo>
                      <a:pt x="40" y="17"/>
                    </a:lnTo>
                    <a:lnTo>
                      <a:pt x="30" y="17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9" y="19"/>
                    </a:lnTo>
                    <a:lnTo>
                      <a:pt x="17" y="18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11" y="18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11" y="13"/>
                    </a:lnTo>
                    <a:lnTo>
                      <a:pt x="13" y="12"/>
                    </a:lnTo>
                    <a:lnTo>
                      <a:pt x="11" y="12"/>
                    </a:lnTo>
                    <a:lnTo>
                      <a:pt x="8" y="11"/>
                    </a:lnTo>
                    <a:lnTo>
                      <a:pt x="6" y="12"/>
                    </a:lnTo>
                    <a:lnTo>
                      <a:pt x="4" y="9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42" name="Freeform 2114"/>
              <p:cNvSpPr>
                <a:spLocks/>
              </p:cNvSpPr>
              <p:nvPr/>
            </p:nvSpPr>
            <p:spPr bwMode="auto">
              <a:xfrm>
                <a:off x="2863" y="9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43" name="Freeform 2115"/>
              <p:cNvSpPr>
                <a:spLocks/>
              </p:cNvSpPr>
              <p:nvPr/>
            </p:nvSpPr>
            <p:spPr bwMode="auto">
              <a:xfrm>
                <a:off x="2823" y="945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44" name="Freeform 2116"/>
              <p:cNvSpPr>
                <a:spLocks/>
              </p:cNvSpPr>
              <p:nvPr/>
            </p:nvSpPr>
            <p:spPr bwMode="auto">
              <a:xfrm>
                <a:off x="2823" y="937"/>
                <a:ext cx="111" cy="80"/>
              </a:xfrm>
              <a:custGeom>
                <a:avLst/>
                <a:gdLst>
                  <a:gd name="T0" fmla="*/ 55 w 111"/>
                  <a:gd name="T1" fmla="*/ 76 h 80"/>
                  <a:gd name="T2" fmla="*/ 53 w 111"/>
                  <a:gd name="T3" fmla="*/ 71 h 80"/>
                  <a:gd name="T4" fmla="*/ 54 w 111"/>
                  <a:gd name="T5" fmla="*/ 69 h 80"/>
                  <a:gd name="T6" fmla="*/ 43 w 111"/>
                  <a:gd name="T7" fmla="*/ 67 h 80"/>
                  <a:gd name="T8" fmla="*/ 34 w 111"/>
                  <a:gd name="T9" fmla="*/ 62 h 80"/>
                  <a:gd name="T10" fmla="*/ 41 w 111"/>
                  <a:gd name="T11" fmla="*/ 59 h 80"/>
                  <a:gd name="T12" fmla="*/ 56 w 111"/>
                  <a:gd name="T13" fmla="*/ 59 h 80"/>
                  <a:gd name="T14" fmla="*/ 43 w 111"/>
                  <a:gd name="T15" fmla="*/ 54 h 80"/>
                  <a:gd name="T16" fmla="*/ 64 w 111"/>
                  <a:gd name="T17" fmla="*/ 52 h 80"/>
                  <a:gd name="T18" fmla="*/ 55 w 111"/>
                  <a:gd name="T19" fmla="*/ 51 h 80"/>
                  <a:gd name="T20" fmla="*/ 46 w 111"/>
                  <a:gd name="T21" fmla="*/ 52 h 80"/>
                  <a:gd name="T22" fmla="*/ 31 w 111"/>
                  <a:gd name="T23" fmla="*/ 53 h 80"/>
                  <a:gd name="T24" fmla="*/ 31 w 111"/>
                  <a:gd name="T25" fmla="*/ 46 h 80"/>
                  <a:gd name="T26" fmla="*/ 40 w 111"/>
                  <a:gd name="T27" fmla="*/ 45 h 80"/>
                  <a:gd name="T28" fmla="*/ 49 w 111"/>
                  <a:gd name="T29" fmla="*/ 41 h 80"/>
                  <a:gd name="T30" fmla="*/ 61 w 111"/>
                  <a:gd name="T31" fmla="*/ 39 h 80"/>
                  <a:gd name="T32" fmla="*/ 58 w 111"/>
                  <a:gd name="T33" fmla="*/ 33 h 80"/>
                  <a:gd name="T34" fmla="*/ 48 w 111"/>
                  <a:gd name="T35" fmla="*/ 37 h 80"/>
                  <a:gd name="T36" fmla="*/ 47 w 111"/>
                  <a:gd name="T37" fmla="*/ 30 h 80"/>
                  <a:gd name="T38" fmla="*/ 41 w 111"/>
                  <a:gd name="T39" fmla="*/ 31 h 80"/>
                  <a:gd name="T40" fmla="*/ 38 w 111"/>
                  <a:gd name="T41" fmla="*/ 37 h 80"/>
                  <a:gd name="T42" fmla="*/ 30 w 111"/>
                  <a:gd name="T43" fmla="*/ 42 h 80"/>
                  <a:gd name="T44" fmla="*/ 21 w 111"/>
                  <a:gd name="T45" fmla="*/ 41 h 80"/>
                  <a:gd name="T46" fmla="*/ 21 w 111"/>
                  <a:gd name="T47" fmla="*/ 35 h 80"/>
                  <a:gd name="T48" fmla="*/ 8 w 111"/>
                  <a:gd name="T49" fmla="*/ 31 h 80"/>
                  <a:gd name="T50" fmla="*/ 8 w 111"/>
                  <a:gd name="T51" fmla="*/ 25 h 80"/>
                  <a:gd name="T52" fmla="*/ 12 w 111"/>
                  <a:gd name="T53" fmla="*/ 25 h 80"/>
                  <a:gd name="T54" fmla="*/ 8 w 111"/>
                  <a:gd name="T55" fmla="*/ 20 h 80"/>
                  <a:gd name="T56" fmla="*/ 0 w 111"/>
                  <a:gd name="T57" fmla="*/ 17 h 80"/>
                  <a:gd name="T58" fmla="*/ 1 w 111"/>
                  <a:gd name="T59" fmla="*/ 11 h 80"/>
                  <a:gd name="T60" fmla="*/ 6 w 111"/>
                  <a:gd name="T61" fmla="*/ 7 h 80"/>
                  <a:gd name="T62" fmla="*/ 13 w 111"/>
                  <a:gd name="T63" fmla="*/ 7 h 80"/>
                  <a:gd name="T64" fmla="*/ 21 w 111"/>
                  <a:gd name="T65" fmla="*/ 6 h 80"/>
                  <a:gd name="T66" fmla="*/ 30 w 111"/>
                  <a:gd name="T67" fmla="*/ 8 h 80"/>
                  <a:gd name="T68" fmla="*/ 19 w 111"/>
                  <a:gd name="T69" fmla="*/ 12 h 80"/>
                  <a:gd name="T70" fmla="*/ 26 w 111"/>
                  <a:gd name="T71" fmla="*/ 14 h 80"/>
                  <a:gd name="T72" fmla="*/ 34 w 111"/>
                  <a:gd name="T73" fmla="*/ 19 h 80"/>
                  <a:gd name="T74" fmla="*/ 35 w 111"/>
                  <a:gd name="T75" fmla="*/ 11 h 80"/>
                  <a:gd name="T76" fmla="*/ 46 w 111"/>
                  <a:gd name="T77" fmla="*/ 11 h 80"/>
                  <a:gd name="T78" fmla="*/ 50 w 111"/>
                  <a:gd name="T79" fmla="*/ 19 h 80"/>
                  <a:gd name="T80" fmla="*/ 55 w 111"/>
                  <a:gd name="T81" fmla="*/ 25 h 80"/>
                  <a:gd name="T82" fmla="*/ 54 w 111"/>
                  <a:gd name="T83" fmla="*/ 19 h 80"/>
                  <a:gd name="T84" fmla="*/ 49 w 111"/>
                  <a:gd name="T85" fmla="*/ 5 h 80"/>
                  <a:gd name="T86" fmla="*/ 59 w 111"/>
                  <a:gd name="T87" fmla="*/ 0 h 80"/>
                  <a:gd name="T88" fmla="*/ 67 w 111"/>
                  <a:gd name="T89" fmla="*/ 3 h 80"/>
                  <a:gd name="T90" fmla="*/ 72 w 111"/>
                  <a:gd name="T91" fmla="*/ 11 h 80"/>
                  <a:gd name="T92" fmla="*/ 75 w 111"/>
                  <a:gd name="T93" fmla="*/ 14 h 80"/>
                  <a:gd name="T94" fmla="*/ 83 w 111"/>
                  <a:gd name="T95" fmla="*/ 14 h 80"/>
                  <a:gd name="T96" fmla="*/ 86 w 111"/>
                  <a:gd name="T97" fmla="*/ 22 h 80"/>
                  <a:gd name="T98" fmla="*/ 94 w 111"/>
                  <a:gd name="T99" fmla="*/ 25 h 80"/>
                  <a:gd name="T100" fmla="*/ 106 w 111"/>
                  <a:gd name="T101" fmla="*/ 28 h 80"/>
                  <a:gd name="T102" fmla="*/ 107 w 111"/>
                  <a:gd name="T103" fmla="*/ 33 h 80"/>
                  <a:gd name="T104" fmla="*/ 96 w 111"/>
                  <a:gd name="T105" fmla="*/ 34 h 80"/>
                  <a:gd name="T106" fmla="*/ 86 w 111"/>
                  <a:gd name="T107" fmla="*/ 37 h 80"/>
                  <a:gd name="T108" fmla="*/ 86 w 111"/>
                  <a:gd name="T109" fmla="*/ 45 h 80"/>
                  <a:gd name="T110" fmla="*/ 78 w 111"/>
                  <a:gd name="T111" fmla="*/ 53 h 80"/>
                  <a:gd name="T112" fmla="*/ 70 w 111"/>
                  <a:gd name="T113" fmla="*/ 61 h 80"/>
                  <a:gd name="T114" fmla="*/ 66 w 111"/>
                  <a:gd name="T115" fmla="*/ 70 h 80"/>
                  <a:gd name="T116" fmla="*/ 65 w 111"/>
                  <a:gd name="T117" fmla="*/ 7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" h="80">
                    <a:moveTo>
                      <a:pt x="60" y="80"/>
                    </a:moveTo>
                    <a:lnTo>
                      <a:pt x="59" y="79"/>
                    </a:lnTo>
                    <a:lnTo>
                      <a:pt x="56" y="80"/>
                    </a:lnTo>
                    <a:lnTo>
                      <a:pt x="56" y="78"/>
                    </a:lnTo>
                    <a:lnTo>
                      <a:pt x="55" y="76"/>
                    </a:lnTo>
                    <a:lnTo>
                      <a:pt x="53" y="75"/>
                    </a:lnTo>
                    <a:lnTo>
                      <a:pt x="52" y="74"/>
                    </a:lnTo>
                    <a:lnTo>
                      <a:pt x="49" y="73"/>
                    </a:lnTo>
                    <a:lnTo>
                      <a:pt x="50" y="71"/>
                    </a:lnTo>
                    <a:lnTo>
                      <a:pt x="53" y="71"/>
                    </a:lnTo>
                    <a:lnTo>
                      <a:pt x="55" y="70"/>
                    </a:lnTo>
                    <a:lnTo>
                      <a:pt x="56" y="71"/>
                    </a:lnTo>
                    <a:lnTo>
                      <a:pt x="59" y="70"/>
                    </a:lnTo>
                    <a:lnTo>
                      <a:pt x="56" y="70"/>
                    </a:lnTo>
                    <a:lnTo>
                      <a:pt x="54" y="69"/>
                    </a:lnTo>
                    <a:lnTo>
                      <a:pt x="52" y="69"/>
                    </a:lnTo>
                    <a:lnTo>
                      <a:pt x="50" y="70"/>
                    </a:lnTo>
                    <a:lnTo>
                      <a:pt x="46" y="70"/>
                    </a:lnTo>
                    <a:lnTo>
                      <a:pt x="44" y="68"/>
                    </a:lnTo>
                    <a:lnTo>
                      <a:pt x="43" y="67"/>
                    </a:lnTo>
                    <a:lnTo>
                      <a:pt x="41" y="67"/>
                    </a:lnTo>
                    <a:lnTo>
                      <a:pt x="40" y="65"/>
                    </a:lnTo>
                    <a:lnTo>
                      <a:pt x="37" y="67"/>
                    </a:lnTo>
                    <a:lnTo>
                      <a:pt x="36" y="64"/>
                    </a:lnTo>
                    <a:lnTo>
                      <a:pt x="34" y="62"/>
                    </a:lnTo>
                    <a:lnTo>
                      <a:pt x="34" y="59"/>
                    </a:lnTo>
                    <a:lnTo>
                      <a:pt x="35" y="57"/>
                    </a:lnTo>
                    <a:lnTo>
                      <a:pt x="37" y="57"/>
                    </a:lnTo>
                    <a:lnTo>
                      <a:pt x="38" y="58"/>
                    </a:lnTo>
                    <a:lnTo>
                      <a:pt x="41" y="59"/>
                    </a:lnTo>
                    <a:lnTo>
                      <a:pt x="43" y="58"/>
                    </a:lnTo>
                    <a:lnTo>
                      <a:pt x="52" y="58"/>
                    </a:lnTo>
                    <a:lnTo>
                      <a:pt x="53" y="59"/>
                    </a:lnTo>
                    <a:lnTo>
                      <a:pt x="55" y="61"/>
                    </a:lnTo>
                    <a:lnTo>
                      <a:pt x="56" y="59"/>
                    </a:lnTo>
                    <a:lnTo>
                      <a:pt x="55" y="59"/>
                    </a:lnTo>
                    <a:lnTo>
                      <a:pt x="50" y="57"/>
                    </a:lnTo>
                    <a:lnTo>
                      <a:pt x="42" y="57"/>
                    </a:lnTo>
                    <a:lnTo>
                      <a:pt x="41" y="56"/>
                    </a:lnTo>
                    <a:lnTo>
                      <a:pt x="43" y="54"/>
                    </a:lnTo>
                    <a:lnTo>
                      <a:pt x="46" y="54"/>
                    </a:lnTo>
                    <a:lnTo>
                      <a:pt x="48" y="53"/>
                    </a:lnTo>
                    <a:lnTo>
                      <a:pt x="55" y="53"/>
                    </a:lnTo>
                    <a:lnTo>
                      <a:pt x="56" y="52"/>
                    </a:lnTo>
                    <a:lnTo>
                      <a:pt x="64" y="52"/>
                    </a:lnTo>
                    <a:lnTo>
                      <a:pt x="61" y="51"/>
                    </a:lnTo>
                    <a:lnTo>
                      <a:pt x="64" y="50"/>
                    </a:lnTo>
                    <a:lnTo>
                      <a:pt x="61" y="50"/>
                    </a:lnTo>
                    <a:lnTo>
                      <a:pt x="60" y="51"/>
                    </a:lnTo>
                    <a:lnTo>
                      <a:pt x="55" y="51"/>
                    </a:lnTo>
                    <a:lnTo>
                      <a:pt x="54" y="52"/>
                    </a:lnTo>
                    <a:lnTo>
                      <a:pt x="50" y="52"/>
                    </a:lnTo>
                    <a:lnTo>
                      <a:pt x="49" y="51"/>
                    </a:lnTo>
                    <a:lnTo>
                      <a:pt x="47" y="51"/>
                    </a:lnTo>
                    <a:lnTo>
                      <a:pt x="46" y="52"/>
                    </a:lnTo>
                    <a:lnTo>
                      <a:pt x="43" y="52"/>
                    </a:lnTo>
                    <a:lnTo>
                      <a:pt x="41" y="53"/>
                    </a:lnTo>
                    <a:lnTo>
                      <a:pt x="38" y="52"/>
                    </a:lnTo>
                    <a:lnTo>
                      <a:pt x="37" y="53"/>
                    </a:lnTo>
                    <a:lnTo>
                      <a:pt x="31" y="53"/>
                    </a:lnTo>
                    <a:lnTo>
                      <a:pt x="30" y="52"/>
                    </a:lnTo>
                    <a:lnTo>
                      <a:pt x="29" y="50"/>
                    </a:lnTo>
                    <a:lnTo>
                      <a:pt x="29" y="48"/>
                    </a:lnTo>
                    <a:lnTo>
                      <a:pt x="30" y="46"/>
                    </a:lnTo>
                    <a:lnTo>
                      <a:pt x="31" y="46"/>
                    </a:lnTo>
                    <a:lnTo>
                      <a:pt x="34" y="47"/>
                    </a:lnTo>
                    <a:lnTo>
                      <a:pt x="35" y="48"/>
                    </a:lnTo>
                    <a:lnTo>
                      <a:pt x="35" y="46"/>
                    </a:lnTo>
                    <a:lnTo>
                      <a:pt x="37" y="46"/>
                    </a:lnTo>
                    <a:lnTo>
                      <a:pt x="40" y="45"/>
                    </a:lnTo>
                    <a:lnTo>
                      <a:pt x="43" y="45"/>
                    </a:lnTo>
                    <a:lnTo>
                      <a:pt x="44" y="43"/>
                    </a:lnTo>
                    <a:lnTo>
                      <a:pt x="47" y="42"/>
                    </a:lnTo>
                    <a:lnTo>
                      <a:pt x="50" y="42"/>
                    </a:lnTo>
                    <a:lnTo>
                      <a:pt x="49" y="41"/>
                    </a:lnTo>
                    <a:lnTo>
                      <a:pt x="52" y="40"/>
                    </a:lnTo>
                    <a:lnTo>
                      <a:pt x="61" y="40"/>
                    </a:lnTo>
                    <a:lnTo>
                      <a:pt x="64" y="39"/>
                    </a:lnTo>
                    <a:lnTo>
                      <a:pt x="66" y="39"/>
                    </a:lnTo>
                    <a:lnTo>
                      <a:pt x="61" y="39"/>
                    </a:lnTo>
                    <a:lnTo>
                      <a:pt x="59" y="37"/>
                    </a:lnTo>
                    <a:lnTo>
                      <a:pt x="56" y="37"/>
                    </a:lnTo>
                    <a:lnTo>
                      <a:pt x="61" y="33"/>
                    </a:lnTo>
                    <a:lnTo>
                      <a:pt x="60" y="31"/>
                    </a:lnTo>
                    <a:lnTo>
                      <a:pt x="58" y="33"/>
                    </a:lnTo>
                    <a:lnTo>
                      <a:pt x="56" y="35"/>
                    </a:lnTo>
                    <a:lnTo>
                      <a:pt x="54" y="36"/>
                    </a:lnTo>
                    <a:lnTo>
                      <a:pt x="53" y="36"/>
                    </a:lnTo>
                    <a:lnTo>
                      <a:pt x="50" y="37"/>
                    </a:lnTo>
                    <a:lnTo>
                      <a:pt x="48" y="37"/>
                    </a:lnTo>
                    <a:lnTo>
                      <a:pt x="46" y="36"/>
                    </a:lnTo>
                    <a:lnTo>
                      <a:pt x="46" y="35"/>
                    </a:lnTo>
                    <a:lnTo>
                      <a:pt x="47" y="34"/>
                    </a:lnTo>
                    <a:lnTo>
                      <a:pt x="48" y="31"/>
                    </a:lnTo>
                    <a:lnTo>
                      <a:pt x="47" y="30"/>
                    </a:lnTo>
                    <a:lnTo>
                      <a:pt x="46" y="30"/>
                    </a:lnTo>
                    <a:lnTo>
                      <a:pt x="44" y="31"/>
                    </a:lnTo>
                    <a:lnTo>
                      <a:pt x="43" y="34"/>
                    </a:lnTo>
                    <a:lnTo>
                      <a:pt x="42" y="34"/>
                    </a:lnTo>
                    <a:lnTo>
                      <a:pt x="41" y="31"/>
                    </a:lnTo>
                    <a:lnTo>
                      <a:pt x="40" y="31"/>
                    </a:lnTo>
                    <a:lnTo>
                      <a:pt x="37" y="33"/>
                    </a:lnTo>
                    <a:lnTo>
                      <a:pt x="38" y="34"/>
                    </a:lnTo>
                    <a:lnTo>
                      <a:pt x="37" y="36"/>
                    </a:lnTo>
                    <a:lnTo>
                      <a:pt x="38" y="37"/>
                    </a:lnTo>
                    <a:lnTo>
                      <a:pt x="41" y="39"/>
                    </a:lnTo>
                    <a:lnTo>
                      <a:pt x="36" y="39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30" y="42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5" y="42"/>
                    </a:lnTo>
                    <a:lnTo>
                      <a:pt x="23" y="43"/>
                    </a:lnTo>
                    <a:lnTo>
                      <a:pt x="21" y="41"/>
                    </a:lnTo>
                    <a:lnTo>
                      <a:pt x="19" y="39"/>
                    </a:lnTo>
                    <a:lnTo>
                      <a:pt x="17" y="37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21" y="35"/>
                    </a:lnTo>
                    <a:lnTo>
                      <a:pt x="15" y="35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9" y="28"/>
                    </a:lnTo>
                    <a:lnTo>
                      <a:pt x="6" y="26"/>
                    </a:lnTo>
                    <a:lnTo>
                      <a:pt x="8" y="25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5" y="28"/>
                    </a:lnTo>
                    <a:lnTo>
                      <a:pt x="17" y="25"/>
                    </a:lnTo>
                    <a:lnTo>
                      <a:pt x="12" y="25"/>
                    </a:lnTo>
                    <a:lnTo>
                      <a:pt x="9" y="23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7" y="18"/>
                    </a:lnTo>
                    <a:lnTo>
                      <a:pt x="8" y="20"/>
                    </a:lnTo>
                    <a:lnTo>
                      <a:pt x="6" y="23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2" y="8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1" y="6"/>
                    </a:lnTo>
                    <a:lnTo>
                      <a:pt x="24" y="6"/>
                    </a:lnTo>
                    <a:lnTo>
                      <a:pt x="26" y="5"/>
                    </a:lnTo>
                    <a:lnTo>
                      <a:pt x="30" y="5"/>
                    </a:lnTo>
                    <a:lnTo>
                      <a:pt x="32" y="6"/>
                    </a:lnTo>
                    <a:lnTo>
                      <a:pt x="30" y="8"/>
                    </a:lnTo>
                    <a:lnTo>
                      <a:pt x="23" y="8"/>
                    </a:lnTo>
                    <a:lnTo>
                      <a:pt x="21" y="9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25" y="13"/>
                    </a:lnTo>
                    <a:lnTo>
                      <a:pt x="26" y="14"/>
                    </a:lnTo>
                    <a:lnTo>
                      <a:pt x="27" y="13"/>
                    </a:lnTo>
                    <a:lnTo>
                      <a:pt x="30" y="14"/>
                    </a:lnTo>
                    <a:lnTo>
                      <a:pt x="31" y="15"/>
                    </a:lnTo>
                    <a:lnTo>
                      <a:pt x="31" y="18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2" y="14"/>
                    </a:lnTo>
                    <a:lnTo>
                      <a:pt x="31" y="13"/>
                    </a:lnTo>
                    <a:lnTo>
                      <a:pt x="32" y="11"/>
                    </a:lnTo>
                    <a:lnTo>
                      <a:pt x="35" y="11"/>
                    </a:lnTo>
                    <a:lnTo>
                      <a:pt x="37" y="6"/>
                    </a:lnTo>
                    <a:lnTo>
                      <a:pt x="40" y="6"/>
                    </a:lnTo>
                    <a:lnTo>
                      <a:pt x="42" y="7"/>
                    </a:lnTo>
                    <a:lnTo>
                      <a:pt x="43" y="9"/>
                    </a:lnTo>
                    <a:lnTo>
                      <a:pt x="46" y="11"/>
                    </a:lnTo>
                    <a:lnTo>
                      <a:pt x="46" y="13"/>
                    </a:lnTo>
                    <a:lnTo>
                      <a:pt x="47" y="14"/>
                    </a:lnTo>
                    <a:lnTo>
                      <a:pt x="47" y="17"/>
                    </a:lnTo>
                    <a:lnTo>
                      <a:pt x="49" y="18"/>
                    </a:lnTo>
                    <a:lnTo>
                      <a:pt x="50" y="19"/>
                    </a:lnTo>
                    <a:lnTo>
                      <a:pt x="49" y="20"/>
                    </a:lnTo>
                    <a:lnTo>
                      <a:pt x="50" y="23"/>
                    </a:lnTo>
                    <a:lnTo>
                      <a:pt x="52" y="20"/>
                    </a:lnTo>
                    <a:lnTo>
                      <a:pt x="53" y="23"/>
                    </a:lnTo>
                    <a:lnTo>
                      <a:pt x="55" y="25"/>
                    </a:lnTo>
                    <a:lnTo>
                      <a:pt x="58" y="26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5" y="20"/>
                    </a:lnTo>
                    <a:lnTo>
                      <a:pt x="54" y="19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0" y="9"/>
                    </a:lnTo>
                    <a:lnTo>
                      <a:pt x="50" y="7"/>
                    </a:lnTo>
                    <a:lnTo>
                      <a:pt x="49" y="5"/>
                    </a:lnTo>
                    <a:lnTo>
                      <a:pt x="54" y="5"/>
                    </a:lnTo>
                    <a:lnTo>
                      <a:pt x="53" y="3"/>
                    </a:lnTo>
                    <a:lnTo>
                      <a:pt x="53" y="1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0" y="2"/>
                    </a:lnTo>
                    <a:lnTo>
                      <a:pt x="63" y="5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7" y="3"/>
                    </a:lnTo>
                    <a:lnTo>
                      <a:pt x="70" y="3"/>
                    </a:lnTo>
                    <a:lnTo>
                      <a:pt x="72" y="5"/>
                    </a:lnTo>
                    <a:lnTo>
                      <a:pt x="75" y="7"/>
                    </a:lnTo>
                    <a:lnTo>
                      <a:pt x="73" y="9"/>
                    </a:lnTo>
                    <a:lnTo>
                      <a:pt x="72" y="11"/>
                    </a:lnTo>
                    <a:lnTo>
                      <a:pt x="70" y="12"/>
                    </a:lnTo>
                    <a:lnTo>
                      <a:pt x="72" y="14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5" y="14"/>
                    </a:lnTo>
                    <a:lnTo>
                      <a:pt x="75" y="12"/>
                    </a:lnTo>
                    <a:lnTo>
                      <a:pt x="76" y="11"/>
                    </a:lnTo>
                    <a:lnTo>
                      <a:pt x="79" y="11"/>
                    </a:lnTo>
                    <a:lnTo>
                      <a:pt x="82" y="12"/>
                    </a:lnTo>
                    <a:lnTo>
                      <a:pt x="83" y="14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6" y="22"/>
                    </a:lnTo>
                    <a:lnTo>
                      <a:pt x="88" y="20"/>
                    </a:lnTo>
                    <a:lnTo>
                      <a:pt x="89" y="20"/>
                    </a:lnTo>
                    <a:lnTo>
                      <a:pt x="92" y="22"/>
                    </a:lnTo>
                    <a:lnTo>
                      <a:pt x="93" y="23"/>
                    </a:lnTo>
                    <a:lnTo>
                      <a:pt x="94" y="25"/>
                    </a:lnTo>
                    <a:lnTo>
                      <a:pt x="99" y="25"/>
                    </a:lnTo>
                    <a:lnTo>
                      <a:pt x="100" y="26"/>
                    </a:lnTo>
                    <a:lnTo>
                      <a:pt x="102" y="26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9" y="29"/>
                    </a:lnTo>
                    <a:lnTo>
                      <a:pt x="111" y="29"/>
                    </a:lnTo>
                    <a:lnTo>
                      <a:pt x="111" y="30"/>
                    </a:lnTo>
                    <a:lnTo>
                      <a:pt x="110" y="31"/>
                    </a:lnTo>
                    <a:lnTo>
                      <a:pt x="107" y="33"/>
                    </a:lnTo>
                    <a:lnTo>
                      <a:pt x="106" y="33"/>
                    </a:lnTo>
                    <a:lnTo>
                      <a:pt x="104" y="31"/>
                    </a:lnTo>
                    <a:lnTo>
                      <a:pt x="101" y="33"/>
                    </a:lnTo>
                    <a:lnTo>
                      <a:pt x="98" y="33"/>
                    </a:lnTo>
                    <a:lnTo>
                      <a:pt x="96" y="34"/>
                    </a:lnTo>
                    <a:lnTo>
                      <a:pt x="90" y="34"/>
                    </a:lnTo>
                    <a:lnTo>
                      <a:pt x="92" y="36"/>
                    </a:lnTo>
                    <a:lnTo>
                      <a:pt x="89" y="36"/>
                    </a:lnTo>
                    <a:lnTo>
                      <a:pt x="87" y="37"/>
                    </a:lnTo>
                    <a:lnTo>
                      <a:pt x="86" y="37"/>
                    </a:lnTo>
                    <a:lnTo>
                      <a:pt x="86" y="39"/>
                    </a:lnTo>
                    <a:lnTo>
                      <a:pt x="84" y="41"/>
                    </a:lnTo>
                    <a:lnTo>
                      <a:pt x="86" y="42"/>
                    </a:lnTo>
                    <a:lnTo>
                      <a:pt x="84" y="43"/>
                    </a:lnTo>
                    <a:lnTo>
                      <a:pt x="86" y="45"/>
                    </a:lnTo>
                    <a:lnTo>
                      <a:pt x="84" y="47"/>
                    </a:lnTo>
                    <a:lnTo>
                      <a:pt x="79" y="47"/>
                    </a:lnTo>
                    <a:lnTo>
                      <a:pt x="79" y="48"/>
                    </a:lnTo>
                    <a:lnTo>
                      <a:pt x="78" y="50"/>
                    </a:lnTo>
                    <a:lnTo>
                      <a:pt x="78" y="53"/>
                    </a:lnTo>
                    <a:lnTo>
                      <a:pt x="77" y="56"/>
                    </a:lnTo>
                    <a:lnTo>
                      <a:pt x="77" y="58"/>
                    </a:lnTo>
                    <a:lnTo>
                      <a:pt x="76" y="59"/>
                    </a:lnTo>
                    <a:lnTo>
                      <a:pt x="71" y="59"/>
                    </a:lnTo>
                    <a:lnTo>
                      <a:pt x="70" y="61"/>
                    </a:lnTo>
                    <a:lnTo>
                      <a:pt x="69" y="63"/>
                    </a:lnTo>
                    <a:lnTo>
                      <a:pt x="69" y="67"/>
                    </a:lnTo>
                    <a:lnTo>
                      <a:pt x="67" y="68"/>
                    </a:lnTo>
                    <a:lnTo>
                      <a:pt x="65" y="69"/>
                    </a:lnTo>
                    <a:lnTo>
                      <a:pt x="66" y="70"/>
                    </a:lnTo>
                    <a:lnTo>
                      <a:pt x="66" y="71"/>
                    </a:lnTo>
                    <a:lnTo>
                      <a:pt x="65" y="74"/>
                    </a:lnTo>
                    <a:lnTo>
                      <a:pt x="63" y="75"/>
                    </a:lnTo>
                    <a:lnTo>
                      <a:pt x="65" y="75"/>
                    </a:lnTo>
                    <a:lnTo>
                      <a:pt x="65" y="78"/>
                    </a:lnTo>
                    <a:lnTo>
                      <a:pt x="64" y="79"/>
                    </a:lnTo>
                    <a:lnTo>
                      <a:pt x="61" y="80"/>
                    </a:lnTo>
                    <a:lnTo>
                      <a:pt x="60" y="8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45" name="Freeform 2117"/>
              <p:cNvSpPr>
                <a:spLocks/>
              </p:cNvSpPr>
              <p:nvPr/>
            </p:nvSpPr>
            <p:spPr bwMode="auto">
              <a:xfrm>
                <a:off x="2823" y="9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46" name="Freeform 2118"/>
              <p:cNvSpPr>
                <a:spLocks/>
              </p:cNvSpPr>
              <p:nvPr/>
            </p:nvSpPr>
            <p:spPr bwMode="auto">
              <a:xfrm>
                <a:off x="2819" y="965"/>
                <a:ext cx="17" cy="15"/>
              </a:xfrm>
              <a:custGeom>
                <a:avLst/>
                <a:gdLst>
                  <a:gd name="T0" fmla="*/ 17 w 17"/>
                  <a:gd name="T1" fmla="*/ 15 h 15"/>
                  <a:gd name="T2" fmla="*/ 16 w 17"/>
                  <a:gd name="T3" fmla="*/ 14 h 15"/>
                  <a:gd name="T4" fmla="*/ 13 w 17"/>
                  <a:gd name="T5" fmla="*/ 14 h 15"/>
                  <a:gd name="T6" fmla="*/ 12 w 17"/>
                  <a:gd name="T7" fmla="*/ 12 h 15"/>
                  <a:gd name="T8" fmla="*/ 11 w 17"/>
                  <a:gd name="T9" fmla="*/ 11 h 15"/>
                  <a:gd name="T10" fmla="*/ 8 w 17"/>
                  <a:gd name="T11" fmla="*/ 9 h 15"/>
                  <a:gd name="T12" fmla="*/ 7 w 17"/>
                  <a:gd name="T13" fmla="*/ 9 h 15"/>
                  <a:gd name="T14" fmla="*/ 5 w 17"/>
                  <a:gd name="T15" fmla="*/ 8 h 15"/>
                  <a:gd name="T16" fmla="*/ 5 w 17"/>
                  <a:gd name="T17" fmla="*/ 7 h 15"/>
                  <a:gd name="T18" fmla="*/ 4 w 17"/>
                  <a:gd name="T19" fmla="*/ 5 h 15"/>
                  <a:gd name="T20" fmla="*/ 0 w 17"/>
                  <a:gd name="T21" fmla="*/ 1 h 15"/>
                  <a:gd name="T22" fmla="*/ 2 w 17"/>
                  <a:gd name="T23" fmla="*/ 0 h 15"/>
                  <a:gd name="T24" fmla="*/ 5 w 17"/>
                  <a:gd name="T25" fmla="*/ 1 h 15"/>
                  <a:gd name="T26" fmla="*/ 7 w 17"/>
                  <a:gd name="T27" fmla="*/ 3 h 15"/>
                  <a:gd name="T28" fmla="*/ 7 w 17"/>
                  <a:gd name="T29" fmla="*/ 5 h 15"/>
                  <a:gd name="T30" fmla="*/ 8 w 17"/>
                  <a:gd name="T31" fmla="*/ 7 h 15"/>
                  <a:gd name="T32" fmla="*/ 10 w 17"/>
                  <a:gd name="T33" fmla="*/ 7 h 15"/>
                  <a:gd name="T34" fmla="*/ 11 w 17"/>
                  <a:gd name="T35" fmla="*/ 9 h 15"/>
                  <a:gd name="T36" fmla="*/ 13 w 17"/>
                  <a:gd name="T37" fmla="*/ 9 h 15"/>
                  <a:gd name="T38" fmla="*/ 15 w 17"/>
                  <a:gd name="T39" fmla="*/ 12 h 15"/>
                  <a:gd name="T40" fmla="*/ 17 w 17"/>
                  <a:gd name="T41" fmla="*/ 13 h 15"/>
                  <a:gd name="T42" fmla="*/ 17 w 17"/>
                  <a:gd name="T4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5">
                    <a:moveTo>
                      <a:pt x="17" y="15"/>
                    </a:moveTo>
                    <a:lnTo>
                      <a:pt x="16" y="14"/>
                    </a:lnTo>
                    <a:lnTo>
                      <a:pt x="13" y="14"/>
                    </a:lnTo>
                    <a:lnTo>
                      <a:pt x="12" y="12"/>
                    </a:lnTo>
                    <a:lnTo>
                      <a:pt x="11" y="11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4" y="5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12"/>
                    </a:lnTo>
                    <a:lnTo>
                      <a:pt x="17" y="13"/>
                    </a:lnTo>
                    <a:lnTo>
                      <a:pt x="17" y="1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47" name="Freeform 2119"/>
              <p:cNvSpPr>
                <a:spLocks/>
              </p:cNvSpPr>
              <p:nvPr/>
            </p:nvSpPr>
            <p:spPr bwMode="auto">
              <a:xfrm>
                <a:off x="2611" y="1111"/>
                <a:ext cx="11" cy="6"/>
              </a:xfrm>
              <a:custGeom>
                <a:avLst/>
                <a:gdLst>
                  <a:gd name="T0" fmla="*/ 11 w 11"/>
                  <a:gd name="T1" fmla="*/ 0 h 6"/>
                  <a:gd name="T2" fmla="*/ 11 w 11"/>
                  <a:gd name="T3" fmla="*/ 1 h 6"/>
                  <a:gd name="T4" fmla="*/ 7 w 11"/>
                  <a:gd name="T5" fmla="*/ 2 h 6"/>
                  <a:gd name="T6" fmla="*/ 5 w 11"/>
                  <a:gd name="T7" fmla="*/ 3 h 6"/>
                  <a:gd name="T8" fmla="*/ 4 w 11"/>
                  <a:gd name="T9" fmla="*/ 3 h 6"/>
                  <a:gd name="T10" fmla="*/ 2 w 11"/>
                  <a:gd name="T11" fmla="*/ 5 h 6"/>
                  <a:gd name="T12" fmla="*/ 0 w 11"/>
                  <a:gd name="T13" fmla="*/ 6 h 6"/>
                  <a:gd name="T14" fmla="*/ 1 w 11"/>
                  <a:gd name="T15" fmla="*/ 3 h 6"/>
                  <a:gd name="T16" fmla="*/ 2 w 11"/>
                  <a:gd name="T17" fmla="*/ 3 h 6"/>
                  <a:gd name="T18" fmla="*/ 6 w 11"/>
                  <a:gd name="T19" fmla="*/ 2 h 6"/>
                  <a:gd name="T20" fmla="*/ 7 w 11"/>
                  <a:gd name="T21" fmla="*/ 0 h 6"/>
                  <a:gd name="T22" fmla="*/ 11 w 11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11" y="0"/>
                    </a:moveTo>
                    <a:lnTo>
                      <a:pt x="11" y="1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48" name="Freeform 2120"/>
              <p:cNvSpPr>
                <a:spLocks/>
              </p:cNvSpPr>
              <p:nvPr/>
            </p:nvSpPr>
            <p:spPr bwMode="auto">
              <a:xfrm>
                <a:off x="2970" y="101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1 w 6"/>
                  <a:gd name="T3" fmla="*/ 4 h 6"/>
                  <a:gd name="T4" fmla="*/ 4 w 6"/>
                  <a:gd name="T5" fmla="*/ 2 h 6"/>
                  <a:gd name="T6" fmla="*/ 6 w 6"/>
                  <a:gd name="T7" fmla="*/ 0 h 6"/>
                  <a:gd name="T8" fmla="*/ 5 w 6"/>
                  <a:gd name="T9" fmla="*/ 3 h 6"/>
                  <a:gd name="T10" fmla="*/ 3 w 6"/>
                  <a:gd name="T11" fmla="*/ 4 h 6"/>
                  <a:gd name="T12" fmla="*/ 0 w 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1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49" name="Line 2121"/>
              <p:cNvSpPr>
                <a:spLocks noChangeShapeType="1"/>
              </p:cNvSpPr>
              <p:nvPr/>
            </p:nvSpPr>
            <p:spPr bwMode="auto">
              <a:xfrm>
                <a:off x="2907" y="106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50" name="Freeform 2122"/>
              <p:cNvSpPr>
                <a:spLocks/>
              </p:cNvSpPr>
              <p:nvPr/>
            </p:nvSpPr>
            <p:spPr bwMode="auto">
              <a:xfrm>
                <a:off x="3718" y="217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51" name="Line 2123"/>
              <p:cNvSpPr>
                <a:spLocks noChangeShapeType="1"/>
              </p:cNvSpPr>
              <p:nvPr/>
            </p:nvSpPr>
            <p:spPr bwMode="auto">
              <a:xfrm>
                <a:off x="3719" y="2170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52" name="Line 2124"/>
              <p:cNvSpPr>
                <a:spLocks noChangeShapeType="1"/>
              </p:cNvSpPr>
              <p:nvPr/>
            </p:nvSpPr>
            <p:spPr bwMode="auto">
              <a:xfrm>
                <a:off x="3719" y="2170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53" name="Freeform 2125"/>
              <p:cNvSpPr>
                <a:spLocks/>
              </p:cNvSpPr>
              <p:nvPr/>
            </p:nvSpPr>
            <p:spPr bwMode="auto">
              <a:xfrm>
                <a:off x="3720" y="217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2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54" name="Freeform 2126"/>
              <p:cNvSpPr>
                <a:spLocks/>
              </p:cNvSpPr>
              <p:nvPr/>
            </p:nvSpPr>
            <p:spPr bwMode="auto">
              <a:xfrm>
                <a:off x="3720" y="217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55" name="Freeform 2127"/>
              <p:cNvSpPr>
                <a:spLocks/>
              </p:cNvSpPr>
              <p:nvPr/>
            </p:nvSpPr>
            <p:spPr bwMode="auto">
              <a:xfrm>
                <a:off x="2572" y="1647"/>
                <a:ext cx="127" cy="97"/>
              </a:xfrm>
              <a:custGeom>
                <a:avLst/>
                <a:gdLst>
                  <a:gd name="T0" fmla="*/ 109 w 127"/>
                  <a:gd name="T1" fmla="*/ 45 h 97"/>
                  <a:gd name="T2" fmla="*/ 108 w 127"/>
                  <a:gd name="T3" fmla="*/ 47 h 97"/>
                  <a:gd name="T4" fmla="*/ 102 w 127"/>
                  <a:gd name="T5" fmla="*/ 50 h 97"/>
                  <a:gd name="T6" fmla="*/ 99 w 127"/>
                  <a:gd name="T7" fmla="*/ 53 h 97"/>
                  <a:gd name="T8" fmla="*/ 98 w 127"/>
                  <a:gd name="T9" fmla="*/ 56 h 97"/>
                  <a:gd name="T10" fmla="*/ 99 w 127"/>
                  <a:gd name="T11" fmla="*/ 59 h 97"/>
                  <a:gd name="T12" fmla="*/ 95 w 127"/>
                  <a:gd name="T13" fmla="*/ 61 h 97"/>
                  <a:gd name="T14" fmla="*/ 90 w 127"/>
                  <a:gd name="T15" fmla="*/ 62 h 97"/>
                  <a:gd name="T16" fmla="*/ 86 w 127"/>
                  <a:gd name="T17" fmla="*/ 64 h 97"/>
                  <a:gd name="T18" fmla="*/ 84 w 127"/>
                  <a:gd name="T19" fmla="*/ 69 h 97"/>
                  <a:gd name="T20" fmla="*/ 76 w 127"/>
                  <a:gd name="T21" fmla="*/ 72 h 97"/>
                  <a:gd name="T22" fmla="*/ 70 w 127"/>
                  <a:gd name="T23" fmla="*/ 73 h 97"/>
                  <a:gd name="T24" fmla="*/ 63 w 127"/>
                  <a:gd name="T25" fmla="*/ 74 h 97"/>
                  <a:gd name="T26" fmla="*/ 59 w 127"/>
                  <a:gd name="T27" fmla="*/ 76 h 97"/>
                  <a:gd name="T28" fmla="*/ 55 w 127"/>
                  <a:gd name="T29" fmla="*/ 79 h 97"/>
                  <a:gd name="T30" fmla="*/ 50 w 127"/>
                  <a:gd name="T31" fmla="*/ 83 h 97"/>
                  <a:gd name="T32" fmla="*/ 47 w 127"/>
                  <a:gd name="T33" fmla="*/ 96 h 97"/>
                  <a:gd name="T34" fmla="*/ 0 w 127"/>
                  <a:gd name="T35" fmla="*/ 96 h 97"/>
                  <a:gd name="T36" fmla="*/ 4 w 127"/>
                  <a:gd name="T37" fmla="*/ 92 h 97"/>
                  <a:gd name="T38" fmla="*/ 12 w 127"/>
                  <a:gd name="T39" fmla="*/ 91 h 97"/>
                  <a:gd name="T40" fmla="*/ 16 w 127"/>
                  <a:gd name="T41" fmla="*/ 90 h 97"/>
                  <a:gd name="T42" fmla="*/ 27 w 127"/>
                  <a:gd name="T43" fmla="*/ 81 h 97"/>
                  <a:gd name="T44" fmla="*/ 29 w 127"/>
                  <a:gd name="T45" fmla="*/ 78 h 97"/>
                  <a:gd name="T46" fmla="*/ 33 w 127"/>
                  <a:gd name="T47" fmla="*/ 73 h 97"/>
                  <a:gd name="T48" fmla="*/ 37 w 127"/>
                  <a:gd name="T49" fmla="*/ 68 h 97"/>
                  <a:gd name="T50" fmla="*/ 35 w 127"/>
                  <a:gd name="T51" fmla="*/ 62 h 97"/>
                  <a:gd name="T52" fmla="*/ 37 w 127"/>
                  <a:gd name="T53" fmla="*/ 50 h 97"/>
                  <a:gd name="T54" fmla="*/ 39 w 127"/>
                  <a:gd name="T55" fmla="*/ 46 h 97"/>
                  <a:gd name="T56" fmla="*/ 41 w 127"/>
                  <a:gd name="T57" fmla="*/ 42 h 97"/>
                  <a:gd name="T58" fmla="*/ 43 w 127"/>
                  <a:gd name="T59" fmla="*/ 39 h 97"/>
                  <a:gd name="T60" fmla="*/ 45 w 127"/>
                  <a:gd name="T61" fmla="*/ 36 h 97"/>
                  <a:gd name="T62" fmla="*/ 49 w 127"/>
                  <a:gd name="T63" fmla="*/ 31 h 97"/>
                  <a:gd name="T64" fmla="*/ 52 w 127"/>
                  <a:gd name="T65" fmla="*/ 30 h 97"/>
                  <a:gd name="T66" fmla="*/ 63 w 127"/>
                  <a:gd name="T67" fmla="*/ 24 h 97"/>
                  <a:gd name="T68" fmla="*/ 67 w 127"/>
                  <a:gd name="T69" fmla="*/ 20 h 97"/>
                  <a:gd name="T70" fmla="*/ 72 w 127"/>
                  <a:gd name="T71" fmla="*/ 12 h 97"/>
                  <a:gd name="T72" fmla="*/ 73 w 127"/>
                  <a:gd name="T73" fmla="*/ 8 h 97"/>
                  <a:gd name="T74" fmla="*/ 74 w 127"/>
                  <a:gd name="T75" fmla="*/ 5 h 97"/>
                  <a:gd name="T76" fmla="*/ 76 w 127"/>
                  <a:gd name="T77" fmla="*/ 1 h 97"/>
                  <a:gd name="T78" fmla="*/ 80 w 127"/>
                  <a:gd name="T79" fmla="*/ 0 h 97"/>
                  <a:gd name="T80" fmla="*/ 81 w 127"/>
                  <a:gd name="T81" fmla="*/ 1 h 97"/>
                  <a:gd name="T82" fmla="*/ 82 w 127"/>
                  <a:gd name="T83" fmla="*/ 5 h 97"/>
                  <a:gd name="T84" fmla="*/ 87 w 127"/>
                  <a:gd name="T85" fmla="*/ 8 h 97"/>
                  <a:gd name="T86" fmla="*/ 105 w 127"/>
                  <a:gd name="T87" fmla="*/ 7 h 97"/>
                  <a:gd name="T88" fmla="*/ 107 w 127"/>
                  <a:gd name="T89" fmla="*/ 9 h 97"/>
                  <a:gd name="T90" fmla="*/ 115 w 127"/>
                  <a:gd name="T91" fmla="*/ 12 h 97"/>
                  <a:gd name="T92" fmla="*/ 119 w 127"/>
                  <a:gd name="T93" fmla="*/ 14 h 97"/>
                  <a:gd name="T94" fmla="*/ 120 w 127"/>
                  <a:gd name="T95" fmla="*/ 17 h 97"/>
                  <a:gd name="T96" fmla="*/ 119 w 127"/>
                  <a:gd name="T97" fmla="*/ 26 h 97"/>
                  <a:gd name="T98" fmla="*/ 120 w 127"/>
                  <a:gd name="T99" fmla="*/ 29 h 97"/>
                  <a:gd name="T100" fmla="*/ 122 w 127"/>
                  <a:gd name="T101" fmla="*/ 36 h 97"/>
                  <a:gd name="T102" fmla="*/ 127 w 127"/>
                  <a:gd name="T103" fmla="*/ 40 h 97"/>
                  <a:gd name="T104" fmla="*/ 125 w 127"/>
                  <a:gd name="T105" fmla="*/ 4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7" h="97">
                    <a:moveTo>
                      <a:pt x="124" y="45"/>
                    </a:moveTo>
                    <a:lnTo>
                      <a:pt x="109" y="45"/>
                    </a:lnTo>
                    <a:lnTo>
                      <a:pt x="107" y="46"/>
                    </a:lnTo>
                    <a:lnTo>
                      <a:pt x="108" y="47"/>
                    </a:lnTo>
                    <a:lnTo>
                      <a:pt x="107" y="50"/>
                    </a:lnTo>
                    <a:lnTo>
                      <a:pt x="102" y="50"/>
                    </a:lnTo>
                    <a:lnTo>
                      <a:pt x="99" y="51"/>
                    </a:lnTo>
                    <a:lnTo>
                      <a:pt x="99" y="53"/>
                    </a:lnTo>
                    <a:lnTo>
                      <a:pt x="98" y="55"/>
                    </a:lnTo>
                    <a:lnTo>
                      <a:pt x="98" y="56"/>
                    </a:lnTo>
                    <a:lnTo>
                      <a:pt x="99" y="57"/>
                    </a:lnTo>
                    <a:lnTo>
                      <a:pt x="99" y="59"/>
                    </a:lnTo>
                    <a:lnTo>
                      <a:pt x="96" y="59"/>
                    </a:lnTo>
                    <a:lnTo>
                      <a:pt x="95" y="61"/>
                    </a:lnTo>
                    <a:lnTo>
                      <a:pt x="92" y="61"/>
                    </a:lnTo>
                    <a:lnTo>
                      <a:pt x="90" y="62"/>
                    </a:lnTo>
                    <a:lnTo>
                      <a:pt x="87" y="62"/>
                    </a:lnTo>
                    <a:lnTo>
                      <a:pt x="86" y="64"/>
                    </a:lnTo>
                    <a:lnTo>
                      <a:pt x="86" y="67"/>
                    </a:lnTo>
                    <a:lnTo>
                      <a:pt x="84" y="69"/>
                    </a:lnTo>
                    <a:lnTo>
                      <a:pt x="79" y="72"/>
                    </a:lnTo>
                    <a:lnTo>
                      <a:pt x="76" y="72"/>
                    </a:lnTo>
                    <a:lnTo>
                      <a:pt x="74" y="73"/>
                    </a:lnTo>
                    <a:lnTo>
                      <a:pt x="70" y="73"/>
                    </a:lnTo>
                    <a:lnTo>
                      <a:pt x="68" y="74"/>
                    </a:lnTo>
                    <a:lnTo>
                      <a:pt x="63" y="74"/>
                    </a:lnTo>
                    <a:lnTo>
                      <a:pt x="61" y="75"/>
                    </a:lnTo>
                    <a:lnTo>
                      <a:pt x="59" y="76"/>
                    </a:lnTo>
                    <a:lnTo>
                      <a:pt x="57" y="76"/>
                    </a:lnTo>
                    <a:lnTo>
                      <a:pt x="55" y="79"/>
                    </a:lnTo>
                    <a:lnTo>
                      <a:pt x="52" y="80"/>
                    </a:lnTo>
                    <a:lnTo>
                      <a:pt x="50" y="83"/>
                    </a:lnTo>
                    <a:lnTo>
                      <a:pt x="47" y="84"/>
                    </a:lnTo>
                    <a:lnTo>
                      <a:pt x="47" y="96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1" y="93"/>
                    </a:lnTo>
                    <a:lnTo>
                      <a:pt x="4" y="92"/>
                    </a:lnTo>
                    <a:lnTo>
                      <a:pt x="10" y="92"/>
                    </a:lnTo>
                    <a:lnTo>
                      <a:pt x="12" y="91"/>
                    </a:lnTo>
                    <a:lnTo>
                      <a:pt x="14" y="90"/>
                    </a:lnTo>
                    <a:lnTo>
                      <a:pt x="16" y="90"/>
                    </a:lnTo>
                    <a:lnTo>
                      <a:pt x="22" y="84"/>
                    </a:lnTo>
                    <a:lnTo>
                      <a:pt x="27" y="81"/>
                    </a:lnTo>
                    <a:lnTo>
                      <a:pt x="28" y="80"/>
                    </a:lnTo>
                    <a:lnTo>
                      <a:pt x="29" y="78"/>
                    </a:lnTo>
                    <a:lnTo>
                      <a:pt x="32" y="75"/>
                    </a:lnTo>
                    <a:lnTo>
                      <a:pt x="33" y="73"/>
                    </a:lnTo>
                    <a:lnTo>
                      <a:pt x="35" y="70"/>
                    </a:lnTo>
                    <a:lnTo>
                      <a:pt x="37" y="68"/>
                    </a:lnTo>
                    <a:lnTo>
                      <a:pt x="37" y="64"/>
                    </a:lnTo>
                    <a:lnTo>
                      <a:pt x="35" y="62"/>
                    </a:lnTo>
                    <a:lnTo>
                      <a:pt x="35" y="52"/>
                    </a:lnTo>
                    <a:lnTo>
                      <a:pt x="37" y="50"/>
                    </a:lnTo>
                    <a:lnTo>
                      <a:pt x="38" y="48"/>
                    </a:lnTo>
                    <a:lnTo>
                      <a:pt x="39" y="46"/>
                    </a:lnTo>
                    <a:lnTo>
                      <a:pt x="40" y="45"/>
                    </a:lnTo>
                    <a:lnTo>
                      <a:pt x="41" y="42"/>
                    </a:lnTo>
                    <a:lnTo>
                      <a:pt x="41" y="41"/>
                    </a:lnTo>
                    <a:lnTo>
                      <a:pt x="43" y="39"/>
                    </a:lnTo>
                    <a:lnTo>
                      <a:pt x="43" y="37"/>
                    </a:lnTo>
                    <a:lnTo>
                      <a:pt x="45" y="36"/>
                    </a:lnTo>
                    <a:lnTo>
                      <a:pt x="47" y="34"/>
                    </a:lnTo>
                    <a:lnTo>
                      <a:pt x="49" y="31"/>
                    </a:lnTo>
                    <a:lnTo>
                      <a:pt x="50" y="30"/>
                    </a:lnTo>
                    <a:lnTo>
                      <a:pt x="52" y="30"/>
                    </a:lnTo>
                    <a:lnTo>
                      <a:pt x="62" y="25"/>
                    </a:lnTo>
                    <a:lnTo>
                      <a:pt x="63" y="24"/>
                    </a:lnTo>
                    <a:lnTo>
                      <a:pt x="66" y="23"/>
                    </a:lnTo>
                    <a:lnTo>
                      <a:pt x="67" y="20"/>
                    </a:lnTo>
                    <a:lnTo>
                      <a:pt x="68" y="19"/>
                    </a:lnTo>
                    <a:lnTo>
                      <a:pt x="72" y="12"/>
                    </a:lnTo>
                    <a:lnTo>
                      <a:pt x="73" y="11"/>
                    </a:lnTo>
                    <a:lnTo>
                      <a:pt x="73" y="8"/>
                    </a:lnTo>
                    <a:lnTo>
                      <a:pt x="74" y="7"/>
                    </a:lnTo>
                    <a:lnTo>
                      <a:pt x="74" y="5"/>
                    </a:lnTo>
                    <a:lnTo>
                      <a:pt x="75" y="2"/>
                    </a:lnTo>
                    <a:lnTo>
                      <a:pt x="76" y="1"/>
                    </a:lnTo>
                    <a:lnTo>
                      <a:pt x="79" y="1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1" y="1"/>
                    </a:lnTo>
                    <a:lnTo>
                      <a:pt x="82" y="2"/>
                    </a:lnTo>
                    <a:lnTo>
                      <a:pt x="82" y="5"/>
                    </a:lnTo>
                    <a:lnTo>
                      <a:pt x="85" y="6"/>
                    </a:lnTo>
                    <a:lnTo>
                      <a:pt x="87" y="8"/>
                    </a:lnTo>
                    <a:lnTo>
                      <a:pt x="104" y="8"/>
                    </a:lnTo>
                    <a:lnTo>
                      <a:pt x="105" y="7"/>
                    </a:lnTo>
                    <a:lnTo>
                      <a:pt x="107" y="7"/>
                    </a:lnTo>
                    <a:lnTo>
                      <a:pt x="107" y="9"/>
                    </a:lnTo>
                    <a:lnTo>
                      <a:pt x="114" y="9"/>
                    </a:lnTo>
                    <a:lnTo>
                      <a:pt x="115" y="12"/>
                    </a:lnTo>
                    <a:lnTo>
                      <a:pt x="118" y="13"/>
                    </a:lnTo>
                    <a:lnTo>
                      <a:pt x="119" y="14"/>
                    </a:lnTo>
                    <a:lnTo>
                      <a:pt x="118" y="16"/>
                    </a:lnTo>
                    <a:lnTo>
                      <a:pt x="120" y="17"/>
                    </a:lnTo>
                    <a:lnTo>
                      <a:pt x="120" y="24"/>
                    </a:lnTo>
                    <a:lnTo>
                      <a:pt x="119" y="26"/>
                    </a:lnTo>
                    <a:lnTo>
                      <a:pt x="121" y="28"/>
                    </a:lnTo>
                    <a:lnTo>
                      <a:pt x="120" y="29"/>
                    </a:lnTo>
                    <a:lnTo>
                      <a:pt x="120" y="31"/>
                    </a:lnTo>
                    <a:lnTo>
                      <a:pt x="122" y="36"/>
                    </a:lnTo>
                    <a:lnTo>
                      <a:pt x="124" y="37"/>
                    </a:lnTo>
                    <a:lnTo>
                      <a:pt x="127" y="40"/>
                    </a:lnTo>
                    <a:lnTo>
                      <a:pt x="125" y="41"/>
                    </a:lnTo>
                    <a:lnTo>
                      <a:pt x="125" y="44"/>
                    </a:lnTo>
                    <a:lnTo>
                      <a:pt x="124" y="4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56" name="Freeform 2128"/>
              <p:cNvSpPr>
                <a:spLocks/>
              </p:cNvSpPr>
              <p:nvPr/>
            </p:nvSpPr>
            <p:spPr bwMode="auto">
              <a:xfrm>
                <a:off x="1791" y="184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57" name="Freeform 2129"/>
              <p:cNvSpPr>
                <a:spLocks/>
              </p:cNvSpPr>
              <p:nvPr/>
            </p:nvSpPr>
            <p:spPr bwMode="auto">
              <a:xfrm>
                <a:off x="1792" y="18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58" name="Freeform 2130"/>
              <p:cNvSpPr>
                <a:spLocks/>
              </p:cNvSpPr>
              <p:nvPr/>
            </p:nvSpPr>
            <p:spPr bwMode="auto">
              <a:xfrm>
                <a:off x="1792" y="18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59" name="Freeform 2131"/>
              <p:cNvSpPr>
                <a:spLocks/>
              </p:cNvSpPr>
              <p:nvPr/>
            </p:nvSpPr>
            <p:spPr bwMode="auto">
              <a:xfrm>
                <a:off x="1779" y="1845"/>
                <a:ext cx="12" cy="28"/>
              </a:xfrm>
              <a:custGeom>
                <a:avLst/>
                <a:gdLst>
                  <a:gd name="T0" fmla="*/ 9 w 12"/>
                  <a:gd name="T1" fmla="*/ 16 h 28"/>
                  <a:gd name="T2" fmla="*/ 9 w 12"/>
                  <a:gd name="T3" fmla="*/ 19 h 28"/>
                  <a:gd name="T4" fmla="*/ 8 w 12"/>
                  <a:gd name="T5" fmla="*/ 20 h 28"/>
                  <a:gd name="T6" fmla="*/ 8 w 12"/>
                  <a:gd name="T7" fmla="*/ 21 h 28"/>
                  <a:gd name="T8" fmla="*/ 7 w 12"/>
                  <a:gd name="T9" fmla="*/ 23 h 28"/>
                  <a:gd name="T10" fmla="*/ 5 w 12"/>
                  <a:gd name="T11" fmla="*/ 26 h 28"/>
                  <a:gd name="T12" fmla="*/ 2 w 12"/>
                  <a:gd name="T13" fmla="*/ 27 h 28"/>
                  <a:gd name="T14" fmla="*/ 2 w 12"/>
                  <a:gd name="T15" fmla="*/ 28 h 28"/>
                  <a:gd name="T16" fmla="*/ 0 w 12"/>
                  <a:gd name="T17" fmla="*/ 28 h 28"/>
                  <a:gd name="T18" fmla="*/ 0 w 12"/>
                  <a:gd name="T19" fmla="*/ 8 h 28"/>
                  <a:gd name="T20" fmla="*/ 2 w 12"/>
                  <a:gd name="T21" fmla="*/ 5 h 28"/>
                  <a:gd name="T22" fmla="*/ 3 w 12"/>
                  <a:gd name="T23" fmla="*/ 5 h 28"/>
                  <a:gd name="T24" fmla="*/ 6 w 12"/>
                  <a:gd name="T25" fmla="*/ 3 h 28"/>
                  <a:gd name="T26" fmla="*/ 6 w 12"/>
                  <a:gd name="T27" fmla="*/ 1 h 28"/>
                  <a:gd name="T28" fmla="*/ 7 w 12"/>
                  <a:gd name="T29" fmla="*/ 0 h 28"/>
                  <a:gd name="T30" fmla="*/ 9 w 12"/>
                  <a:gd name="T31" fmla="*/ 0 h 28"/>
                  <a:gd name="T32" fmla="*/ 8 w 12"/>
                  <a:gd name="T33" fmla="*/ 1 h 28"/>
                  <a:gd name="T34" fmla="*/ 11 w 12"/>
                  <a:gd name="T35" fmla="*/ 1 h 28"/>
                  <a:gd name="T36" fmla="*/ 12 w 12"/>
                  <a:gd name="T37" fmla="*/ 3 h 28"/>
                  <a:gd name="T38" fmla="*/ 11 w 12"/>
                  <a:gd name="T39" fmla="*/ 5 h 28"/>
                  <a:gd name="T40" fmla="*/ 9 w 12"/>
                  <a:gd name="T41" fmla="*/ 9 h 28"/>
                  <a:gd name="T42" fmla="*/ 9 w 12"/>
                  <a:gd name="T43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8">
                    <a:moveTo>
                      <a:pt x="9" y="16"/>
                    </a:moveTo>
                    <a:lnTo>
                      <a:pt x="9" y="19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7" y="23"/>
                    </a:lnTo>
                    <a:lnTo>
                      <a:pt x="5" y="26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9" y="1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60" name="Freeform 2132"/>
              <p:cNvSpPr>
                <a:spLocks/>
              </p:cNvSpPr>
              <p:nvPr/>
            </p:nvSpPr>
            <p:spPr bwMode="auto">
              <a:xfrm>
                <a:off x="955" y="224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61" name="Freeform 2133"/>
              <p:cNvSpPr>
                <a:spLocks/>
              </p:cNvSpPr>
              <p:nvPr/>
            </p:nvSpPr>
            <p:spPr bwMode="auto">
              <a:xfrm>
                <a:off x="936" y="2242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2 h 3"/>
                  <a:gd name="T4" fmla="*/ 1 w 2"/>
                  <a:gd name="T5" fmla="*/ 2 h 3"/>
                  <a:gd name="T6" fmla="*/ 1 w 2"/>
                  <a:gd name="T7" fmla="*/ 0 h 3"/>
                  <a:gd name="T8" fmla="*/ 2 w 2"/>
                  <a:gd name="T9" fmla="*/ 0 h 3"/>
                  <a:gd name="T10" fmla="*/ 2 w 2"/>
                  <a:gd name="T11" fmla="*/ 3 h 3"/>
                  <a:gd name="T12" fmla="*/ 1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62" name="Freeform 2134"/>
              <p:cNvSpPr>
                <a:spLocks/>
              </p:cNvSpPr>
              <p:nvPr/>
            </p:nvSpPr>
            <p:spPr bwMode="auto">
              <a:xfrm>
                <a:off x="2807" y="1680"/>
                <a:ext cx="164" cy="154"/>
              </a:xfrm>
              <a:custGeom>
                <a:avLst/>
                <a:gdLst>
                  <a:gd name="T0" fmla="*/ 11 w 164"/>
                  <a:gd name="T1" fmla="*/ 98 h 154"/>
                  <a:gd name="T2" fmla="*/ 6 w 164"/>
                  <a:gd name="T3" fmla="*/ 87 h 154"/>
                  <a:gd name="T4" fmla="*/ 1 w 164"/>
                  <a:gd name="T5" fmla="*/ 79 h 154"/>
                  <a:gd name="T6" fmla="*/ 5 w 164"/>
                  <a:gd name="T7" fmla="*/ 69 h 154"/>
                  <a:gd name="T8" fmla="*/ 6 w 164"/>
                  <a:gd name="T9" fmla="*/ 58 h 154"/>
                  <a:gd name="T10" fmla="*/ 6 w 164"/>
                  <a:gd name="T11" fmla="*/ 52 h 154"/>
                  <a:gd name="T12" fmla="*/ 4 w 164"/>
                  <a:gd name="T13" fmla="*/ 41 h 154"/>
                  <a:gd name="T14" fmla="*/ 2 w 164"/>
                  <a:gd name="T15" fmla="*/ 34 h 154"/>
                  <a:gd name="T16" fmla="*/ 7 w 164"/>
                  <a:gd name="T17" fmla="*/ 30 h 154"/>
                  <a:gd name="T18" fmla="*/ 8 w 164"/>
                  <a:gd name="T19" fmla="*/ 20 h 154"/>
                  <a:gd name="T20" fmla="*/ 13 w 164"/>
                  <a:gd name="T21" fmla="*/ 15 h 154"/>
                  <a:gd name="T22" fmla="*/ 17 w 164"/>
                  <a:gd name="T23" fmla="*/ 11 h 154"/>
                  <a:gd name="T24" fmla="*/ 23 w 164"/>
                  <a:gd name="T25" fmla="*/ 8 h 154"/>
                  <a:gd name="T26" fmla="*/ 31 w 164"/>
                  <a:gd name="T27" fmla="*/ 3 h 154"/>
                  <a:gd name="T28" fmla="*/ 37 w 164"/>
                  <a:gd name="T29" fmla="*/ 3 h 154"/>
                  <a:gd name="T30" fmla="*/ 50 w 164"/>
                  <a:gd name="T31" fmla="*/ 4 h 154"/>
                  <a:gd name="T32" fmla="*/ 56 w 164"/>
                  <a:gd name="T33" fmla="*/ 8 h 154"/>
                  <a:gd name="T34" fmla="*/ 63 w 164"/>
                  <a:gd name="T35" fmla="*/ 11 h 154"/>
                  <a:gd name="T36" fmla="*/ 65 w 164"/>
                  <a:gd name="T37" fmla="*/ 19 h 154"/>
                  <a:gd name="T38" fmla="*/ 70 w 164"/>
                  <a:gd name="T39" fmla="*/ 22 h 154"/>
                  <a:gd name="T40" fmla="*/ 81 w 164"/>
                  <a:gd name="T41" fmla="*/ 24 h 154"/>
                  <a:gd name="T42" fmla="*/ 88 w 164"/>
                  <a:gd name="T43" fmla="*/ 25 h 154"/>
                  <a:gd name="T44" fmla="*/ 93 w 164"/>
                  <a:gd name="T45" fmla="*/ 29 h 154"/>
                  <a:gd name="T46" fmla="*/ 100 w 164"/>
                  <a:gd name="T47" fmla="*/ 32 h 154"/>
                  <a:gd name="T48" fmla="*/ 106 w 164"/>
                  <a:gd name="T49" fmla="*/ 31 h 154"/>
                  <a:gd name="T50" fmla="*/ 111 w 164"/>
                  <a:gd name="T51" fmla="*/ 26 h 154"/>
                  <a:gd name="T52" fmla="*/ 111 w 164"/>
                  <a:gd name="T53" fmla="*/ 19 h 154"/>
                  <a:gd name="T54" fmla="*/ 111 w 164"/>
                  <a:gd name="T55" fmla="*/ 13 h 154"/>
                  <a:gd name="T56" fmla="*/ 116 w 164"/>
                  <a:gd name="T57" fmla="*/ 8 h 154"/>
                  <a:gd name="T58" fmla="*/ 126 w 164"/>
                  <a:gd name="T59" fmla="*/ 4 h 154"/>
                  <a:gd name="T60" fmla="*/ 131 w 164"/>
                  <a:gd name="T61" fmla="*/ 3 h 154"/>
                  <a:gd name="T62" fmla="*/ 135 w 164"/>
                  <a:gd name="T63" fmla="*/ 3 h 154"/>
                  <a:gd name="T64" fmla="*/ 141 w 164"/>
                  <a:gd name="T65" fmla="*/ 6 h 154"/>
                  <a:gd name="T66" fmla="*/ 145 w 164"/>
                  <a:gd name="T67" fmla="*/ 9 h 154"/>
                  <a:gd name="T68" fmla="*/ 151 w 164"/>
                  <a:gd name="T69" fmla="*/ 12 h 154"/>
                  <a:gd name="T70" fmla="*/ 162 w 164"/>
                  <a:gd name="T71" fmla="*/ 13 h 154"/>
                  <a:gd name="T72" fmla="*/ 163 w 164"/>
                  <a:gd name="T73" fmla="*/ 19 h 154"/>
                  <a:gd name="T74" fmla="*/ 163 w 164"/>
                  <a:gd name="T75" fmla="*/ 25 h 154"/>
                  <a:gd name="T76" fmla="*/ 161 w 164"/>
                  <a:gd name="T77" fmla="*/ 34 h 154"/>
                  <a:gd name="T78" fmla="*/ 162 w 164"/>
                  <a:gd name="T79" fmla="*/ 41 h 154"/>
                  <a:gd name="T80" fmla="*/ 163 w 164"/>
                  <a:gd name="T81" fmla="*/ 70 h 154"/>
                  <a:gd name="T82" fmla="*/ 152 w 164"/>
                  <a:gd name="T83" fmla="*/ 154 h 154"/>
                  <a:gd name="T84" fmla="*/ 102 w 164"/>
                  <a:gd name="T85" fmla="*/ 126 h 154"/>
                  <a:gd name="T86" fmla="*/ 74 w 164"/>
                  <a:gd name="T87" fmla="*/ 112 h 154"/>
                  <a:gd name="T88" fmla="*/ 59 w 164"/>
                  <a:gd name="T89" fmla="*/ 115 h 154"/>
                  <a:gd name="T90" fmla="*/ 52 w 164"/>
                  <a:gd name="T91" fmla="*/ 118 h 154"/>
                  <a:gd name="T92" fmla="*/ 43 w 164"/>
                  <a:gd name="T93" fmla="*/ 114 h 154"/>
                  <a:gd name="T94" fmla="*/ 35 w 164"/>
                  <a:gd name="T95" fmla="*/ 112 h 154"/>
                  <a:gd name="T96" fmla="*/ 22 w 164"/>
                  <a:gd name="T97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4" h="154">
                    <a:moveTo>
                      <a:pt x="22" y="102"/>
                    </a:moveTo>
                    <a:lnTo>
                      <a:pt x="14" y="98"/>
                    </a:lnTo>
                    <a:lnTo>
                      <a:pt x="11" y="98"/>
                    </a:lnTo>
                    <a:lnTo>
                      <a:pt x="7" y="95"/>
                    </a:lnTo>
                    <a:lnTo>
                      <a:pt x="7" y="90"/>
                    </a:lnTo>
                    <a:lnTo>
                      <a:pt x="6" y="87"/>
                    </a:lnTo>
                    <a:lnTo>
                      <a:pt x="4" y="85"/>
                    </a:lnTo>
                    <a:lnTo>
                      <a:pt x="2" y="82"/>
                    </a:lnTo>
                    <a:lnTo>
                      <a:pt x="1" y="79"/>
                    </a:lnTo>
                    <a:lnTo>
                      <a:pt x="6" y="76"/>
                    </a:lnTo>
                    <a:lnTo>
                      <a:pt x="6" y="71"/>
                    </a:lnTo>
                    <a:lnTo>
                      <a:pt x="5" y="69"/>
                    </a:lnTo>
                    <a:lnTo>
                      <a:pt x="5" y="65"/>
                    </a:lnTo>
                    <a:lnTo>
                      <a:pt x="6" y="63"/>
                    </a:lnTo>
                    <a:lnTo>
                      <a:pt x="6" y="58"/>
                    </a:lnTo>
                    <a:lnTo>
                      <a:pt x="5" y="56"/>
                    </a:lnTo>
                    <a:lnTo>
                      <a:pt x="5" y="53"/>
                    </a:lnTo>
                    <a:lnTo>
                      <a:pt x="6" y="52"/>
                    </a:lnTo>
                    <a:lnTo>
                      <a:pt x="6" y="47"/>
                    </a:lnTo>
                    <a:lnTo>
                      <a:pt x="5" y="43"/>
                    </a:lnTo>
                    <a:lnTo>
                      <a:pt x="4" y="41"/>
                    </a:lnTo>
                    <a:lnTo>
                      <a:pt x="2" y="37"/>
                    </a:lnTo>
                    <a:lnTo>
                      <a:pt x="0" y="35"/>
                    </a:lnTo>
                    <a:lnTo>
                      <a:pt x="2" y="34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7" y="30"/>
                    </a:lnTo>
                    <a:lnTo>
                      <a:pt x="10" y="28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1" y="17"/>
                    </a:lnTo>
                    <a:lnTo>
                      <a:pt x="13" y="15"/>
                    </a:lnTo>
                    <a:lnTo>
                      <a:pt x="13" y="14"/>
                    </a:lnTo>
                    <a:lnTo>
                      <a:pt x="16" y="13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23" y="8"/>
                    </a:lnTo>
                    <a:lnTo>
                      <a:pt x="23" y="0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3"/>
                    </a:lnTo>
                    <a:lnTo>
                      <a:pt x="42" y="3"/>
                    </a:lnTo>
                    <a:lnTo>
                      <a:pt x="45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3" y="7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2" y="9"/>
                    </a:lnTo>
                    <a:lnTo>
                      <a:pt x="63" y="11"/>
                    </a:lnTo>
                    <a:lnTo>
                      <a:pt x="63" y="15"/>
                    </a:lnTo>
                    <a:lnTo>
                      <a:pt x="64" y="17"/>
                    </a:lnTo>
                    <a:lnTo>
                      <a:pt x="65" y="19"/>
                    </a:lnTo>
                    <a:lnTo>
                      <a:pt x="66" y="20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4" y="23"/>
                    </a:lnTo>
                    <a:lnTo>
                      <a:pt x="80" y="23"/>
                    </a:lnTo>
                    <a:lnTo>
                      <a:pt x="81" y="24"/>
                    </a:lnTo>
                    <a:lnTo>
                      <a:pt x="83" y="24"/>
                    </a:lnTo>
                    <a:lnTo>
                      <a:pt x="86" y="25"/>
                    </a:lnTo>
                    <a:lnTo>
                      <a:pt x="88" y="25"/>
                    </a:lnTo>
                    <a:lnTo>
                      <a:pt x="89" y="26"/>
                    </a:lnTo>
                    <a:lnTo>
                      <a:pt x="92" y="28"/>
                    </a:lnTo>
                    <a:lnTo>
                      <a:pt x="93" y="29"/>
                    </a:lnTo>
                    <a:lnTo>
                      <a:pt x="95" y="30"/>
                    </a:lnTo>
                    <a:lnTo>
                      <a:pt x="98" y="32"/>
                    </a:lnTo>
                    <a:lnTo>
                      <a:pt x="100" y="32"/>
                    </a:lnTo>
                    <a:lnTo>
                      <a:pt x="102" y="34"/>
                    </a:lnTo>
                    <a:lnTo>
                      <a:pt x="105" y="32"/>
                    </a:lnTo>
                    <a:lnTo>
                      <a:pt x="106" y="31"/>
                    </a:lnTo>
                    <a:lnTo>
                      <a:pt x="109" y="30"/>
                    </a:lnTo>
                    <a:lnTo>
                      <a:pt x="110" y="29"/>
                    </a:lnTo>
                    <a:lnTo>
                      <a:pt x="111" y="26"/>
                    </a:lnTo>
                    <a:lnTo>
                      <a:pt x="112" y="25"/>
                    </a:lnTo>
                    <a:lnTo>
                      <a:pt x="112" y="22"/>
                    </a:lnTo>
                    <a:lnTo>
                      <a:pt x="111" y="19"/>
                    </a:lnTo>
                    <a:lnTo>
                      <a:pt x="111" y="17"/>
                    </a:lnTo>
                    <a:lnTo>
                      <a:pt x="110" y="14"/>
                    </a:lnTo>
                    <a:lnTo>
                      <a:pt x="111" y="13"/>
                    </a:lnTo>
                    <a:lnTo>
                      <a:pt x="112" y="11"/>
                    </a:lnTo>
                    <a:lnTo>
                      <a:pt x="114" y="9"/>
                    </a:lnTo>
                    <a:lnTo>
                      <a:pt x="116" y="8"/>
                    </a:lnTo>
                    <a:lnTo>
                      <a:pt x="117" y="7"/>
                    </a:lnTo>
                    <a:lnTo>
                      <a:pt x="122" y="4"/>
                    </a:lnTo>
                    <a:lnTo>
                      <a:pt x="126" y="4"/>
                    </a:lnTo>
                    <a:lnTo>
                      <a:pt x="127" y="3"/>
                    </a:lnTo>
                    <a:lnTo>
                      <a:pt x="129" y="2"/>
                    </a:lnTo>
                    <a:lnTo>
                      <a:pt x="131" y="3"/>
                    </a:lnTo>
                    <a:lnTo>
                      <a:pt x="132" y="3"/>
                    </a:lnTo>
                    <a:lnTo>
                      <a:pt x="134" y="2"/>
                    </a:lnTo>
                    <a:lnTo>
                      <a:pt x="135" y="3"/>
                    </a:lnTo>
                    <a:lnTo>
                      <a:pt x="138" y="4"/>
                    </a:lnTo>
                    <a:lnTo>
                      <a:pt x="140" y="4"/>
                    </a:lnTo>
                    <a:lnTo>
                      <a:pt x="141" y="6"/>
                    </a:lnTo>
                    <a:lnTo>
                      <a:pt x="144" y="6"/>
                    </a:lnTo>
                    <a:lnTo>
                      <a:pt x="144" y="8"/>
                    </a:lnTo>
                    <a:lnTo>
                      <a:pt x="145" y="9"/>
                    </a:lnTo>
                    <a:lnTo>
                      <a:pt x="145" y="11"/>
                    </a:lnTo>
                    <a:lnTo>
                      <a:pt x="149" y="11"/>
                    </a:lnTo>
                    <a:lnTo>
                      <a:pt x="151" y="12"/>
                    </a:lnTo>
                    <a:lnTo>
                      <a:pt x="152" y="12"/>
                    </a:lnTo>
                    <a:lnTo>
                      <a:pt x="155" y="13"/>
                    </a:lnTo>
                    <a:lnTo>
                      <a:pt x="162" y="13"/>
                    </a:lnTo>
                    <a:lnTo>
                      <a:pt x="164" y="15"/>
                    </a:lnTo>
                    <a:lnTo>
                      <a:pt x="164" y="18"/>
                    </a:lnTo>
                    <a:lnTo>
                      <a:pt x="163" y="19"/>
                    </a:lnTo>
                    <a:lnTo>
                      <a:pt x="162" y="22"/>
                    </a:lnTo>
                    <a:lnTo>
                      <a:pt x="162" y="23"/>
                    </a:lnTo>
                    <a:lnTo>
                      <a:pt x="163" y="25"/>
                    </a:lnTo>
                    <a:lnTo>
                      <a:pt x="163" y="30"/>
                    </a:lnTo>
                    <a:lnTo>
                      <a:pt x="162" y="31"/>
                    </a:lnTo>
                    <a:lnTo>
                      <a:pt x="161" y="34"/>
                    </a:lnTo>
                    <a:lnTo>
                      <a:pt x="161" y="37"/>
                    </a:lnTo>
                    <a:lnTo>
                      <a:pt x="162" y="40"/>
                    </a:lnTo>
                    <a:lnTo>
                      <a:pt x="162" y="41"/>
                    </a:lnTo>
                    <a:lnTo>
                      <a:pt x="163" y="43"/>
                    </a:lnTo>
                    <a:lnTo>
                      <a:pt x="164" y="59"/>
                    </a:lnTo>
                    <a:lnTo>
                      <a:pt x="163" y="70"/>
                    </a:lnTo>
                    <a:lnTo>
                      <a:pt x="163" y="148"/>
                    </a:lnTo>
                    <a:lnTo>
                      <a:pt x="152" y="148"/>
                    </a:lnTo>
                    <a:lnTo>
                      <a:pt x="152" y="154"/>
                    </a:lnTo>
                    <a:lnTo>
                      <a:pt x="143" y="148"/>
                    </a:lnTo>
                    <a:lnTo>
                      <a:pt x="129" y="141"/>
                    </a:lnTo>
                    <a:lnTo>
                      <a:pt x="102" y="126"/>
                    </a:lnTo>
                    <a:lnTo>
                      <a:pt x="80" y="115"/>
                    </a:lnTo>
                    <a:lnTo>
                      <a:pt x="76" y="113"/>
                    </a:lnTo>
                    <a:lnTo>
                      <a:pt x="74" y="112"/>
                    </a:lnTo>
                    <a:lnTo>
                      <a:pt x="71" y="112"/>
                    </a:lnTo>
                    <a:lnTo>
                      <a:pt x="69" y="110"/>
                    </a:lnTo>
                    <a:lnTo>
                      <a:pt x="59" y="115"/>
                    </a:lnTo>
                    <a:lnTo>
                      <a:pt x="58" y="117"/>
                    </a:lnTo>
                    <a:lnTo>
                      <a:pt x="54" y="118"/>
                    </a:lnTo>
                    <a:lnTo>
                      <a:pt x="52" y="118"/>
                    </a:lnTo>
                    <a:lnTo>
                      <a:pt x="50" y="119"/>
                    </a:lnTo>
                    <a:lnTo>
                      <a:pt x="47" y="117"/>
                    </a:lnTo>
                    <a:lnTo>
                      <a:pt x="43" y="114"/>
                    </a:lnTo>
                    <a:lnTo>
                      <a:pt x="42" y="113"/>
                    </a:lnTo>
                    <a:lnTo>
                      <a:pt x="40" y="113"/>
                    </a:lnTo>
                    <a:lnTo>
                      <a:pt x="35" y="112"/>
                    </a:lnTo>
                    <a:lnTo>
                      <a:pt x="28" y="109"/>
                    </a:lnTo>
                    <a:lnTo>
                      <a:pt x="24" y="104"/>
                    </a:lnTo>
                    <a:lnTo>
                      <a:pt x="22" y="10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63" name="Freeform 2135"/>
              <p:cNvSpPr>
                <a:spLocks/>
              </p:cNvSpPr>
              <p:nvPr/>
            </p:nvSpPr>
            <p:spPr bwMode="auto">
              <a:xfrm>
                <a:off x="2652" y="1882"/>
                <a:ext cx="82" cy="61"/>
              </a:xfrm>
              <a:custGeom>
                <a:avLst/>
                <a:gdLst>
                  <a:gd name="T0" fmla="*/ 67 w 82"/>
                  <a:gd name="T1" fmla="*/ 16 h 61"/>
                  <a:gd name="T2" fmla="*/ 69 w 82"/>
                  <a:gd name="T3" fmla="*/ 18 h 61"/>
                  <a:gd name="T4" fmla="*/ 70 w 82"/>
                  <a:gd name="T5" fmla="*/ 23 h 61"/>
                  <a:gd name="T6" fmla="*/ 74 w 82"/>
                  <a:gd name="T7" fmla="*/ 25 h 61"/>
                  <a:gd name="T8" fmla="*/ 81 w 82"/>
                  <a:gd name="T9" fmla="*/ 27 h 61"/>
                  <a:gd name="T10" fmla="*/ 79 w 82"/>
                  <a:gd name="T11" fmla="*/ 29 h 61"/>
                  <a:gd name="T12" fmla="*/ 80 w 82"/>
                  <a:gd name="T13" fmla="*/ 36 h 61"/>
                  <a:gd name="T14" fmla="*/ 73 w 82"/>
                  <a:gd name="T15" fmla="*/ 39 h 61"/>
                  <a:gd name="T16" fmla="*/ 69 w 82"/>
                  <a:gd name="T17" fmla="*/ 40 h 61"/>
                  <a:gd name="T18" fmla="*/ 67 w 82"/>
                  <a:gd name="T19" fmla="*/ 42 h 61"/>
                  <a:gd name="T20" fmla="*/ 63 w 82"/>
                  <a:gd name="T21" fmla="*/ 44 h 61"/>
                  <a:gd name="T22" fmla="*/ 56 w 82"/>
                  <a:gd name="T23" fmla="*/ 41 h 61"/>
                  <a:gd name="T24" fmla="*/ 52 w 82"/>
                  <a:gd name="T25" fmla="*/ 44 h 61"/>
                  <a:gd name="T26" fmla="*/ 42 w 82"/>
                  <a:gd name="T27" fmla="*/ 42 h 61"/>
                  <a:gd name="T28" fmla="*/ 28 w 82"/>
                  <a:gd name="T29" fmla="*/ 44 h 61"/>
                  <a:gd name="T30" fmla="*/ 27 w 82"/>
                  <a:gd name="T31" fmla="*/ 46 h 61"/>
                  <a:gd name="T32" fmla="*/ 28 w 82"/>
                  <a:gd name="T33" fmla="*/ 51 h 61"/>
                  <a:gd name="T34" fmla="*/ 29 w 82"/>
                  <a:gd name="T35" fmla="*/ 55 h 61"/>
                  <a:gd name="T36" fmla="*/ 29 w 82"/>
                  <a:gd name="T37" fmla="*/ 57 h 61"/>
                  <a:gd name="T38" fmla="*/ 27 w 82"/>
                  <a:gd name="T39" fmla="*/ 58 h 61"/>
                  <a:gd name="T40" fmla="*/ 24 w 82"/>
                  <a:gd name="T41" fmla="*/ 56 h 61"/>
                  <a:gd name="T42" fmla="*/ 17 w 82"/>
                  <a:gd name="T43" fmla="*/ 55 h 61"/>
                  <a:gd name="T44" fmla="*/ 12 w 82"/>
                  <a:gd name="T45" fmla="*/ 58 h 61"/>
                  <a:gd name="T46" fmla="*/ 7 w 82"/>
                  <a:gd name="T47" fmla="*/ 57 h 61"/>
                  <a:gd name="T48" fmla="*/ 2 w 82"/>
                  <a:gd name="T49" fmla="*/ 51 h 61"/>
                  <a:gd name="T50" fmla="*/ 0 w 82"/>
                  <a:gd name="T51" fmla="*/ 50 h 61"/>
                  <a:gd name="T52" fmla="*/ 1 w 82"/>
                  <a:gd name="T53" fmla="*/ 42 h 61"/>
                  <a:gd name="T54" fmla="*/ 2 w 82"/>
                  <a:gd name="T55" fmla="*/ 36 h 61"/>
                  <a:gd name="T56" fmla="*/ 4 w 82"/>
                  <a:gd name="T57" fmla="*/ 34 h 61"/>
                  <a:gd name="T58" fmla="*/ 7 w 82"/>
                  <a:gd name="T59" fmla="*/ 33 h 61"/>
                  <a:gd name="T60" fmla="*/ 12 w 82"/>
                  <a:gd name="T61" fmla="*/ 27 h 61"/>
                  <a:gd name="T62" fmla="*/ 13 w 82"/>
                  <a:gd name="T63" fmla="*/ 24 h 61"/>
                  <a:gd name="T64" fmla="*/ 13 w 82"/>
                  <a:gd name="T65" fmla="*/ 19 h 61"/>
                  <a:gd name="T66" fmla="*/ 16 w 82"/>
                  <a:gd name="T67" fmla="*/ 18 h 61"/>
                  <a:gd name="T68" fmla="*/ 19 w 82"/>
                  <a:gd name="T69" fmla="*/ 19 h 61"/>
                  <a:gd name="T70" fmla="*/ 22 w 82"/>
                  <a:gd name="T71" fmla="*/ 19 h 61"/>
                  <a:gd name="T72" fmla="*/ 23 w 82"/>
                  <a:gd name="T73" fmla="*/ 16 h 61"/>
                  <a:gd name="T74" fmla="*/ 27 w 82"/>
                  <a:gd name="T75" fmla="*/ 14 h 61"/>
                  <a:gd name="T76" fmla="*/ 29 w 82"/>
                  <a:gd name="T77" fmla="*/ 11 h 61"/>
                  <a:gd name="T78" fmla="*/ 35 w 82"/>
                  <a:gd name="T79" fmla="*/ 8 h 61"/>
                  <a:gd name="T80" fmla="*/ 36 w 82"/>
                  <a:gd name="T81" fmla="*/ 5 h 61"/>
                  <a:gd name="T82" fmla="*/ 44 w 82"/>
                  <a:gd name="T83" fmla="*/ 2 h 61"/>
                  <a:gd name="T84" fmla="*/ 50 w 82"/>
                  <a:gd name="T85" fmla="*/ 0 h 61"/>
                  <a:gd name="T86" fmla="*/ 57 w 82"/>
                  <a:gd name="T87" fmla="*/ 1 h 61"/>
                  <a:gd name="T88" fmla="*/ 59 w 82"/>
                  <a:gd name="T89" fmla="*/ 6 h 61"/>
                  <a:gd name="T90" fmla="*/ 62 w 82"/>
                  <a:gd name="T91" fmla="*/ 10 h 61"/>
                  <a:gd name="T92" fmla="*/ 63 w 82"/>
                  <a:gd name="T93" fmla="*/ 1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2" h="61">
                    <a:moveTo>
                      <a:pt x="64" y="14"/>
                    </a:moveTo>
                    <a:lnTo>
                      <a:pt x="67" y="16"/>
                    </a:lnTo>
                    <a:lnTo>
                      <a:pt x="68" y="16"/>
                    </a:lnTo>
                    <a:lnTo>
                      <a:pt x="69" y="18"/>
                    </a:lnTo>
                    <a:lnTo>
                      <a:pt x="68" y="22"/>
                    </a:lnTo>
                    <a:lnTo>
                      <a:pt x="70" y="23"/>
                    </a:lnTo>
                    <a:lnTo>
                      <a:pt x="71" y="24"/>
                    </a:lnTo>
                    <a:lnTo>
                      <a:pt x="74" y="25"/>
                    </a:lnTo>
                    <a:lnTo>
                      <a:pt x="79" y="25"/>
                    </a:lnTo>
                    <a:lnTo>
                      <a:pt x="81" y="27"/>
                    </a:lnTo>
                    <a:lnTo>
                      <a:pt x="81" y="28"/>
                    </a:lnTo>
                    <a:lnTo>
                      <a:pt x="79" y="29"/>
                    </a:lnTo>
                    <a:lnTo>
                      <a:pt x="82" y="34"/>
                    </a:lnTo>
                    <a:lnTo>
                      <a:pt x="80" y="36"/>
                    </a:lnTo>
                    <a:lnTo>
                      <a:pt x="79" y="39"/>
                    </a:lnTo>
                    <a:lnTo>
                      <a:pt x="73" y="39"/>
                    </a:lnTo>
                    <a:lnTo>
                      <a:pt x="71" y="40"/>
                    </a:lnTo>
                    <a:lnTo>
                      <a:pt x="69" y="40"/>
                    </a:lnTo>
                    <a:lnTo>
                      <a:pt x="69" y="42"/>
                    </a:lnTo>
                    <a:lnTo>
                      <a:pt x="67" y="42"/>
                    </a:lnTo>
                    <a:lnTo>
                      <a:pt x="67" y="44"/>
                    </a:lnTo>
                    <a:lnTo>
                      <a:pt x="63" y="44"/>
                    </a:lnTo>
                    <a:lnTo>
                      <a:pt x="58" y="42"/>
                    </a:lnTo>
                    <a:lnTo>
                      <a:pt x="56" y="41"/>
                    </a:lnTo>
                    <a:lnTo>
                      <a:pt x="53" y="42"/>
                    </a:lnTo>
                    <a:lnTo>
                      <a:pt x="52" y="44"/>
                    </a:lnTo>
                    <a:lnTo>
                      <a:pt x="44" y="44"/>
                    </a:lnTo>
                    <a:lnTo>
                      <a:pt x="42" y="42"/>
                    </a:lnTo>
                    <a:lnTo>
                      <a:pt x="41" y="44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27" y="46"/>
                    </a:lnTo>
                    <a:lnTo>
                      <a:pt x="27" y="48"/>
                    </a:lnTo>
                    <a:lnTo>
                      <a:pt x="28" y="51"/>
                    </a:lnTo>
                    <a:lnTo>
                      <a:pt x="28" y="52"/>
                    </a:lnTo>
                    <a:lnTo>
                      <a:pt x="29" y="55"/>
                    </a:lnTo>
                    <a:lnTo>
                      <a:pt x="28" y="56"/>
                    </a:lnTo>
                    <a:lnTo>
                      <a:pt x="29" y="57"/>
                    </a:lnTo>
                    <a:lnTo>
                      <a:pt x="29" y="61"/>
                    </a:lnTo>
                    <a:lnTo>
                      <a:pt x="27" y="58"/>
                    </a:lnTo>
                    <a:lnTo>
                      <a:pt x="27" y="57"/>
                    </a:lnTo>
                    <a:lnTo>
                      <a:pt x="24" y="56"/>
                    </a:lnTo>
                    <a:lnTo>
                      <a:pt x="23" y="55"/>
                    </a:lnTo>
                    <a:lnTo>
                      <a:pt x="17" y="55"/>
                    </a:lnTo>
                    <a:lnTo>
                      <a:pt x="15" y="56"/>
                    </a:lnTo>
                    <a:lnTo>
                      <a:pt x="12" y="58"/>
                    </a:lnTo>
                    <a:lnTo>
                      <a:pt x="11" y="57"/>
                    </a:lnTo>
                    <a:lnTo>
                      <a:pt x="7" y="57"/>
                    </a:lnTo>
                    <a:lnTo>
                      <a:pt x="6" y="55"/>
                    </a:lnTo>
                    <a:lnTo>
                      <a:pt x="2" y="51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1" y="42"/>
                    </a:lnTo>
                    <a:lnTo>
                      <a:pt x="2" y="40"/>
                    </a:lnTo>
                    <a:lnTo>
                      <a:pt x="2" y="36"/>
                    </a:lnTo>
                    <a:lnTo>
                      <a:pt x="1" y="34"/>
                    </a:lnTo>
                    <a:lnTo>
                      <a:pt x="4" y="34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2" y="27"/>
                    </a:lnTo>
                    <a:lnTo>
                      <a:pt x="11" y="25"/>
                    </a:lnTo>
                    <a:lnTo>
                      <a:pt x="13" y="24"/>
                    </a:lnTo>
                    <a:lnTo>
                      <a:pt x="12" y="22"/>
                    </a:lnTo>
                    <a:lnTo>
                      <a:pt x="13" y="19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9" y="19"/>
                    </a:lnTo>
                    <a:lnTo>
                      <a:pt x="22" y="20"/>
                    </a:lnTo>
                    <a:lnTo>
                      <a:pt x="22" y="19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5" y="14"/>
                    </a:lnTo>
                    <a:lnTo>
                      <a:pt x="27" y="14"/>
                    </a:lnTo>
                    <a:lnTo>
                      <a:pt x="28" y="12"/>
                    </a:lnTo>
                    <a:lnTo>
                      <a:pt x="29" y="11"/>
                    </a:lnTo>
                    <a:lnTo>
                      <a:pt x="32" y="10"/>
                    </a:lnTo>
                    <a:lnTo>
                      <a:pt x="35" y="8"/>
                    </a:lnTo>
                    <a:lnTo>
                      <a:pt x="35" y="7"/>
                    </a:lnTo>
                    <a:lnTo>
                      <a:pt x="36" y="5"/>
                    </a:lnTo>
                    <a:lnTo>
                      <a:pt x="41" y="3"/>
                    </a:lnTo>
                    <a:lnTo>
                      <a:pt x="44" y="2"/>
                    </a:lnTo>
                    <a:lnTo>
                      <a:pt x="47" y="2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59" y="6"/>
                    </a:lnTo>
                    <a:lnTo>
                      <a:pt x="61" y="7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3" y="13"/>
                    </a:lnTo>
                    <a:lnTo>
                      <a:pt x="64" y="1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64" name="Freeform 2136"/>
              <p:cNvSpPr>
                <a:spLocks/>
              </p:cNvSpPr>
              <p:nvPr/>
            </p:nvSpPr>
            <p:spPr bwMode="auto">
              <a:xfrm>
                <a:off x="2743" y="2677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1 h 1"/>
                  <a:gd name="T10" fmla="*/ 1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65" name="Freeform 2137"/>
              <p:cNvSpPr>
                <a:spLocks/>
              </p:cNvSpPr>
              <p:nvPr/>
            </p:nvSpPr>
            <p:spPr bwMode="auto">
              <a:xfrm>
                <a:off x="1993" y="2653"/>
                <a:ext cx="36" cy="34"/>
              </a:xfrm>
              <a:custGeom>
                <a:avLst/>
                <a:gdLst>
                  <a:gd name="T0" fmla="*/ 1 w 36"/>
                  <a:gd name="T1" fmla="*/ 0 h 34"/>
                  <a:gd name="T2" fmla="*/ 2 w 36"/>
                  <a:gd name="T3" fmla="*/ 2 h 34"/>
                  <a:gd name="T4" fmla="*/ 5 w 36"/>
                  <a:gd name="T5" fmla="*/ 5 h 34"/>
                  <a:gd name="T6" fmla="*/ 2 w 36"/>
                  <a:gd name="T7" fmla="*/ 5 h 34"/>
                  <a:gd name="T8" fmla="*/ 1 w 36"/>
                  <a:gd name="T9" fmla="*/ 7 h 34"/>
                  <a:gd name="T10" fmla="*/ 2 w 36"/>
                  <a:gd name="T11" fmla="*/ 8 h 34"/>
                  <a:gd name="T12" fmla="*/ 5 w 36"/>
                  <a:gd name="T13" fmla="*/ 8 h 34"/>
                  <a:gd name="T14" fmla="*/ 6 w 36"/>
                  <a:gd name="T15" fmla="*/ 9 h 34"/>
                  <a:gd name="T16" fmla="*/ 7 w 36"/>
                  <a:gd name="T17" fmla="*/ 12 h 34"/>
                  <a:gd name="T18" fmla="*/ 8 w 36"/>
                  <a:gd name="T19" fmla="*/ 13 h 34"/>
                  <a:gd name="T20" fmla="*/ 9 w 36"/>
                  <a:gd name="T21" fmla="*/ 16 h 34"/>
                  <a:gd name="T22" fmla="*/ 12 w 36"/>
                  <a:gd name="T23" fmla="*/ 16 h 34"/>
                  <a:gd name="T24" fmla="*/ 13 w 36"/>
                  <a:gd name="T25" fmla="*/ 18 h 34"/>
                  <a:gd name="T26" fmla="*/ 14 w 36"/>
                  <a:gd name="T27" fmla="*/ 19 h 34"/>
                  <a:gd name="T28" fmla="*/ 17 w 36"/>
                  <a:gd name="T29" fmla="*/ 20 h 34"/>
                  <a:gd name="T30" fmla="*/ 18 w 36"/>
                  <a:gd name="T31" fmla="*/ 22 h 34"/>
                  <a:gd name="T32" fmla="*/ 20 w 36"/>
                  <a:gd name="T33" fmla="*/ 23 h 34"/>
                  <a:gd name="T34" fmla="*/ 23 w 36"/>
                  <a:gd name="T35" fmla="*/ 25 h 34"/>
                  <a:gd name="T36" fmla="*/ 25 w 36"/>
                  <a:gd name="T37" fmla="*/ 27 h 34"/>
                  <a:gd name="T38" fmla="*/ 26 w 36"/>
                  <a:gd name="T39" fmla="*/ 27 h 34"/>
                  <a:gd name="T40" fmla="*/ 29 w 36"/>
                  <a:gd name="T41" fmla="*/ 28 h 34"/>
                  <a:gd name="T42" fmla="*/ 36 w 36"/>
                  <a:gd name="T43" fmla="*/ 28 h 34"/>
                  <a:gd name="T44" fmla="*/ 36 w 36"/>
                  <a:gd name="T45" fmla="*/ 29 h 34"/>
                  <a:gd name="T46" fmla="*/ 35 w 36"/>
                  <a:gd name="T47" fmla="*/ 31 h 34"/>
                  <a:gd name="T48" fmla="*/ 34 w 36"/>
                  <a:gd name="T49" fmla="*/ 31 h 34"/>
                  <a:gd name="T50" fmla="*/ 31 w 36"/>
                  <a:gd name="T51" fmla="*/ 33 h 34"/>
                  <a:gd name="T52" fmla="*/ 30 w 36"/>
                  <a:gd name="T53" fmla="*/ 31 h 34"/>
                  <a:gd name="T54" fmla="*/ 28 w 36"/>
                  <a:gd name="T55" fmla="*/ 33 h 34"/>
                  <a:gd name="T56" fmla="*/ 25 w 36"/>
                  <a:gd name="T57" fmla="*/ 33 h 34"/>
                  <a:gd name="T58" fmla="*/ 24 w 36"/>
                  <a:gd name="T59" fmla="*/ 34 h 34"/>
                  <a:gd name="T60" fmla="*/ 22 w 36"/>
                  <a:gd name="T61" fmla="*/ 34 h 34"/>
                  <a:gd name="T62" fmla="*/ 20 w 36"/>
                  <a:gd name="T63" fmla="*/ 33 h 34"/>
                  <a:gd name="T64" fmla="*/ 18 w 36"/>
                  <a:gd name="T65" fmla="*/ 31 h 34"/>
                  <a:gd name="T66" fmla="*/ 7 w 36"/>
                  <a:gd name="T67" fmla="*/ 31 h 34"/>
                  <a:gd name="T68" fmla="*/ 6 w 36"/>
                  <a:gd name="T69" fmla="*/ 30 h 34"/>
                  <a:gd name="T70" fmla="*/ 3 w 36"/>
                  <a:gd name="T71" fmla="*/ 30 h 34"/>
                  <a:gd name="T72" fmla="*/ 1 w 36"/>
                  <a:gd name="T73" fmla="*/ 31 h 34"/>
                  <a:gd name="T74" fmla="*/ 0 w 36"/>
                  <a:gd name="T75" fmla="*/ 27 h 34"/>
                  <a:gd name="T76" fmla="*/ 1 w 36"/>
                  <a:gd name="T77" fmla="*/ 22 h 34"/>
                  <a:gd name="T78" fmla="*/ 1 w 36"/>
                  <a:gd name="T7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34">
                    <a:moveTo>
                      <a:pt x="1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7" y="12"/>
                    </a:lnTo>
                    <a:lnTo>
                      <a:pt x="8" y="13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3" y="18"/>
                    </a:lnTo>
                    <a:lnTo>
                      <a:pt x="14" y="19"/>
                    </a:lnTo>
                    <a:lnTo>
                      <a:pt x="17" y="20"/>
                    </a:lnTo>
                    <a:lnTo>
                      <a:pt x="18" y="22"/>
                    </a:lnTo>
                    <a:lnTo>
                      <a:pt x="20" y="23"/>
                    </a:lnTo>
                    <a:lnTo>
                      <a:pt x="23" y="25"/>
                    </a:lnTo>
                    <a:lnTo>
                      <a:pt x="25" y="27"/>
                    </a:lnTo>
                    <a:lnTo>
                      <a:pt x="26" y="27"/>
                    </a:lnTo>
                    <a:lnTo>
                      <a:pt x="29" y="28"/>
                    </a:lnTo>
                    <a:lnTo>
                      <a:pt x="36" y="28"/>
                    </a:lnTo>
                    <a:lnTo>
                      <a:pt x="36" y="29"/>
                    </a:lnTo>
                    <a:lnTo>
                      <a:pt x="35" y="31"/>
                    </a:lnTo>
                    <a:lnTo>
                      <a:pt x="34" y="31"/>
                    </a:lnTo>
                    <a:lnTo>
                      <a:pt x="31" y="33"/>
                    </a:lnTo>
                    <a:lnTo>
                      <a:pt x="30" y="31"/>
                    </a:lnTo>
                    <a:lnTo>
                      <a:pt x="28" y="33"/>
                    </a:lnTo>
                    <a:lnTo>
                      <a:pt x="25" y="33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0" y="33"/>
                    </a:lnTo>
                    <a:lnTo>
                      <a:pt x="18" y="31"/>
                    </a:lnTo>
                    <a:lnTo>
                      <a:pt x="7" y="31"/>
                    </a:lnTo>
                    <a:lnTo>
                      <a:pt x="6" y="30"/>
                    </a:lnTo>
                    <a:lnTo>
                      <a:pt x="3" y="30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1" y="2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66" name="Freeform 2138"/>
              <p:cNvSpPr>
                <a:spLocks/>
              </p:cNvSpPr>
              <p:nvPr/>
            </p:nvSpPr>
            <p:spPr bwMode="auto">
              <a:xfrm>
                <a:off x="2034" y="2682"/>
                <a:ext cx="8" cy="2"/>
              </a:xfrm>
              <a:custGeom>
                <a:avLst/>
                <a:gdLst>
                  <a:gd name="T0" fmla="*/ 1 w 8"/>
                  <a:gd name="T1" fmla="*/ 2 h 2"/>
                  <a:gd name="T2" fmla="*/ 0 w 8"/>
                  <a:gd name="T3" fmla="*/ 1 h 2"/>
                  <a:gd name="T4" fmla="*/ 2 w 8"/>
                  <a:gd name="T5" fmla="*/ 1 h 2"/>
                  <a:gd name="T6" fmla="*/ 4 w 8"/>
                  <a:gd name="T7" fmla="*/ 0 h 2"/>
                  <a:gd name="T8" fmla="*/ 8 w 8"/>
                  <a:gd name="T9" fmla="*/ 0 h 2"/>
                  <a:gd name="T10" fmla="*/ 6 w 8"/>
                  <a:gd name="T11" fmla="*/ 1 h 2"/>
                  <a:gd name="T12" fmla="*/ 5 w 8"/>
                  <a:gd name="T13" fmla="*/ 1 h 2"/>
                  <a:gd name="T14" fmla="*/ 2 w 8"/>
                  <a:gd name="T15" fmla="*/ 2 h 2"/>
                  <a:gd name="T16" fmla="*/ 1 w 8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67" name="Freeform 2139"/>
              <p:cNvSpPr>
                <a:spLocks/>
              </p:cNvSpPr>
              <p:nvPr/>
            </p:nvSpPr>
            <p:spPr bwMode="auto">
              <a:xfrm>
                <a:off x="2062" y="247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68" name="Freeform 2140"/>
              <p:cNvSpPr>
                <a:spLocks/>
              </p:cNvSpPr>
              <p:nvPr/>
            </p:nvSpPr>
            <p:spPr bwMode="auto">
              <a:xfrm>
                <a:off x="1942" y="2274"/>
                <a:ext cx="208" cy="375"/>
              </a:xfrm>
              <a:custGeom>
                <a:avLst/>
                <a:gdLst>
                  <a:gd name="T0" fmla="*/ 17 w 208"/>
                  <a:gd name="T1" fmla="*/ 367 h 375"/>
                  <a:gd name="T2" fmla="*/ 13 w 208"/>
                  <a:gd name="T3" fmla="*/ 352 h 375"/>
                  <a:gd name="T4" fmla="*/ 1 w 208"/>
                  <a:gd name="T5" fmla="*/ 341 h 375"/>
                  <a:gd name="T6" fmla="*/ 7 w 208"/>
                  <a:gd name="T7" fmla="*/ 326 h 375"/>
                  <a:gd name="T8" fmla="*/ 11 w 208"/>
                  <a:gd name="T9" fmla="*/ 313 h 375"/>
                  <a:gd name="T10" fmla="*/ 19 w 208"/>
                  <a:gd name="T11" fmla="*/ 291 h 375"/>
                  <a:gd name="T12" fmla="*/ 22 w 208"/>
                  <a:gd name="T13" fmla="*/ 279 h 375"/>
                  <a:gd name="T14" fmla="*/ 24 w 208"/>
                  <a:gd name="T15" fmla="*/ 267 h 375"/>
                  <a:gd name="T16" fmla="*/ 18 w 208"/>
                  <a:gd name="T17" fmla="*/ 256 h 375"/>
                  <a:gd name="T18" fmla="*/ 16 w 208"/>
                  <a:gd name="T19" fmla="*/ 237 h 375"/>
                  <a:gd name="T20" fmla="*/ 19 w 208"/>
                  <a:gd name="T21" fmla="*/ 216 h 375"/>
                  <a:gd name="T22" fmla="*/ 23 w 208"/>
                  <a:gd name="T23" fmla="*/ 202 h 375"/>
                  <a:gd name="T24" fmla="*/ 25 w 208"/>
                  <a:gd name="T25" fmla="*/ 185 h 375"/>
                  <a:gd name="T26" fmla="*/ 27 w 208"/>
                  <a:gd name="T27" fmla="*/ 168 h 375"/>
                  <a:gd name="T28" fmla="*/ 31 w 208"/>
                  <a:gd name="T29" fmla="*/ 153 h 375"/>
                  <a:gd name="T30" fmla="*/ 36 w 208"/>
                  <a:gd name="T31" fmla="*/ 129 h 375"/>
                  <a:gd name="T32" fmla="*/ 31 w 208"/>
                  <a:gd name="T33" fmla="*/ 107 h 375"/>
                  <a:gd name="T34" fmla="*/ 37 w 208"/>
                  <a:gd name="T35" fmla="*/ 94 h 375"/>
                  <a:gd name="T36" fmla="*/ 41 w 208"/>
                  <a:gd name="T37" fmla="*/ 74 h 375"/>
                  <a:gd name="T38" fmla="*/ 48 w 208"/>
                  <a:gd name="T39" fmla="*/ 60 h 375"/>
                  <a:gd name="T40" fmla="*/ 53 w 208"/>
                  <a:gd name="T41" fmla="*/ 44 h 375"/>
                  <a:gd name="T42" fmla="*/ 57 w 208"/>
                  <a:gd name="T43" fmla="*/ 28 h 375"/>
                  <a:gd name="T44" fmla="*/ 69 w 208"/>
                  <a:gd name="T45" fmla="*/ 7 h 375"/>
                  <a:gd name="T46" fmla="*/ 92 w 208"/>
                  <a:gd name="T47" fmla="*/ 4 h 375"/>
                  <a:gd name="T48" fmla="*/ 100 w 208"/>
                  <a:gd name="T49" fmla="*/ 2 h 375"/>
                  <a:gd name="T50" fmla="*/ 125 w 208"/>
                  <a:gd name="T51" fmla="*/ 17 h 375"/>
                  <a:gd name="T52" fmla="*/ 148 w 208"/>
                  <a:gd name="T53" fmla="*/ 29 h 375"/>
                  <a:gd name="T54" fmla="*/ 164 w 208"/>
                  <a:gd name="T55" fmla="*/ 36 h 375"/>
                  <a:gd name="T56" fmla="*/ 160 w 208"/>
                  <a:gd name="T57" fmla="*/ 52 h 375"/>
                  <a:gd name="T58" fmla="*/ 173 w 208"/>
                  <a:gd name="T59" fmla="*/ 65 h 375"/>
                  <a:gd name="T60" fmla="*/ 187 w 208"/>
                  <a:gd name="T61" fmla="*/ 60 h 375"/>
                  <a:gd name="T62" fmla="*/ 197 w 208"/>
                  <a:gd name="T63" fmla="*/ 46 h 375"/>
                  <a:gd name="T64" fmla="*/ 207 w 208"/>
                  <a:gd name="T65" fmla="*/ 47 h 375"/>
                  <a:gd name="T66" fmla="*/ 201 w 208"/>
                  <a:gd name="T67" fmla="*/ 63 h 375"/>
                  <a:gd name="T68" fmla="*/ 186 w 208"/>
                  <a:gd name="T69" fmla="*/ 73 h 375"/>
                  <a:gd name="T70" fmla="*/ 169 w 208"/>
                  <a:gd name="T71" fmla="*/ 90 h 375"/>
                  <a:gd name="T72" fmla="*/ 164 w 208"/>
                  <a:gd name="T73" fmla="*/ 102 h 375"/>
                  <a:gd name="T74" fmla="*/ 161 w 208"/>
                  <a:gd name="T75" fmla="*/ 123 h 375"/>
                  <a:gd name="T76" fmla="*/ 157 w 208"/>
                  <a:gd name="T77" fmla="*/ 145 h 375"/>
                  <a:gd name="T78" fmla="*/ 172 w 208"/>
                  <a:gd name="T79" fmla="*/ 156 h 375"/>
                  <a:gd name="T80" fmla="*/ 177 w 208"/>
                  <a:gd name="T81" fmla="*/ 172 h 375"/>
                  <a:gd name="T82" fmla="*/ 163 w 208"/>
                  <a:gd name="T83" fmla="*/ 190 h 375"/>
                  <a:gd name="T84" fmla="*/ 148 w 208"/>
                  <a:gd name="T85" fmla="*/ 196 h 375"/>
                  <a:gd name="T86" fmla="*/ 117 w 208"/>
                  <a:gd name="T87" fmla="*/ 202 h 375"/>
                  <a:gd name="T88" fmla="*/ 116 w 208"/>
                  <a:gd name="T89" fmla="*/ 217 h 375"/>
                  <a:gd name="T90" fmla="*/ 100 w 208"/>
                  <a:gd name="T91" fmla="*/ 225 h 375"/>
                  <a:gd name="T92" fmla="*/ 89 w 208"/>
                  <a:gd name="T93" fmla="*/ 230 h 375"/>
                  <a:gd name="T94" fmla="*/ 99 w 208"/>
                  <a:gd name="T95" fmla="*/ 241 h 375"/>
                  <a:gd name="T96" fmla="*/ 104 w 208"/>
                  <a:gd name="T97" fmla="*/ 244 h 375"/>
                  <a:gd name="T98" fmla="*/ 89 w 208"/>
                  <a:gd name="T99" fmla="*/ 245 h 375"/>
                  <a:gd name="T100" fmla="*/ 86 w 208"/>
                  <a:gd name="T101" fmla="*/ 257 h 375"/>
                  <a:gd name="T102" fmla="*/ 83 w 208"/>
                  <a:gd name="T103" fmla="*/ 273 h 375"/>
                  <a:gd name="T104" fmla="*/ 68 w 208"/>
                  <a:gd name="T105" fmla="*/ 279 h 375"/>
                  <a:gd name="T106" fmla="*/ 65 w 208"/>
                  <a:gd name="T107" fmla="*/ 296 h 375"/>
                  <a:gd name="T108" fmla="*/ 80 w 208"/>
                  <a:gd name="T109" fmla="*/ 312 h 375"/>
                  <a:gd name="T110" fmla="*/ 71 w 208"/>
                  <a:gd name="T111" fmla="*/ 320 h 375"/>
                  <a:gd name="T112" fmla="*/ 60 w 208"/>
                  <a:gd name="T113" fmla="*/ 340 h 375"/>
                  <a:gd name="T114" fmla="*/ 51 w 208"/>
                  <a:gd name="T115" fmla="*/ 345 h 375"/>
                  <a:gd name="T116" fmla="*/ 50 w 208"/>
                  <a:gd name="T117" fmla="*/ 368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8" h="375">
                    <a:moveTo>
                      <a:pt x="53" y="375"/>
                    </a:moveTo>
                    <a:lnTo>
                      <a:pt x="53" y="374"/>
                    </a:lnTo>
                    <a:lnTo>
                      <a:pt x="52" y="374"/>
                    </a:lnTo>
                    <a:lnTo>
                      <a:pt x="47" y="371"/>
                    </a:lnTo>
                    <a:lnTo>
                      <a:pt x="42" y="371"/>
                    </a:lnTo>
                    <a:lnTo>
                      <a:pt x="36" y="369"/>
                    </a:lnTo>
                    <a:lnTo>
                      <a:pt x="17" y="369"/>
                    </a:lnTo>
                    <a:lnTo>
                      <a:pt x="17" y="367"/>
                    </a:lnTo>
                    <a:lnTo>
                      <a:pt x="14" y="365"/>
                    </a:lnTo>
                    <a:lnTo>
                      <a:pt x="13" y="365"/>
                    </a:lnTo>
                    <a:lnTo>
                      <a:pt x="12" y="363"/>
                    </a:lnTo>
                    <a:lnTo>
                      <a:pt x="13" y="360"/>
                    </a:lnTo>
                    <a:lnTo>
                      <a:pt x="13" y="358"/>
                    </a:lnTo>
                    <a:lnTo>
                      <a:pt x="12" y="357"/>
                    </a:lnTo>
                    <a:lnTo>
                      <a:pt x="13" y="356"/>
                    </a:lnTo>
                    <a:lnTo>
                      <a:pt x="13" y="352"/>
                    </a:lnTo>
                    <a:lnTo>
                      <a:pt x="12" y="350"/>
                    </a:lnTo>
                    <a:lnTo>
                      <a:pt x="8" y="350"/>
                    </a:lnTo>
                    <a:lnTo>
                      <a:pt x="4" y="352"/>
                    </a:lnTo>
                    <a:lnTo>
                      <a:pt x="4" y="350"/>
                    </a:lnTo>
                    <a:lnTo>
                      <a:pt x="2" y="346"/>
                    </a:lnTo>
                    <a:lnTo>
                      <a:pt x="2" y="345"/>
                    </a:lnTo>
                    <a:lnTo>
                      <a:pt x="0" y="343"/>
                    </a:lnTo>
                    <a:lnTo>
                      <a:pt x="1" y="341"/>
                    </a:lnTo>
                    <a:lnTo>
                      <a:pt x="0" y="340"/>
                    </a:lnTo>
                    <a:lnTo>
                      <a:pt x="1" y="337"/>
                    </a:lnTo>
                    <a:lnTo>
                      <a:pt x="0" y="336"/>
                    </a:lnTo>
                    <a:lnTo>
                      <a:pt x="0" y="334"/>
                    </a:lnTo>
                    <a:lnTo>
                      <a:pt x="1" y="331"/>
                    </a:lnTo>
                    <a:lnTo>
                      <a:pt x="5" y="331"/>
                    </a:lnTo>
                    <a:lnTo>
                      <a:pt x="4" y="330"/>
                    </a:lnTo>
                    <a:lnTo>
                      <a:pt x="7" y="326"/>
                    </a:lnTo>
                    <a:lnTo>
                      <a:pt x="10" y="326"/>
                    </a:lnTo>
                    <a:lnTo>
                      <a:pt x="11" y="324"/>
                    </a:lnTo>
                    <a:lnTo>
                      <a:pt x="10" y="321"/>
                    </a:lnTo>
                    <a:lnTo>
                      <a:pt x="11" y="320"/>
                    </a:lnTo>
                    <a:lnTo>
                      <a:pt x="13" y="319"/>
                    </a:lnTo>
                    <a:lnTo>
                      <a:pt x="13" y="317"/>
                    </a:lnTo>
                    <a:lnTo>
                      <a:pt x="12" y="314"/>
                    </a:lnTo>
                    <a:lnTo>
                      <a:pt x="11" y="313"/>
                    </a:lnTo>
                    <a:lnTo>
                      <a:pt x="13" y="308"/>
                    </a:lnTo>
                    <a:lnTo>
                      <a:pt x="13" y="307"/>
                    </a:lnTo>
                    <a:lnTo>
                      <a:pt x="16" y="304"/>
                    </a:lnTo>
                    <a:lnTo>
                      <a:pt x="18" y="303"/>
                    </a:lnTo>
                    <a:lnTo>
                      <a:pt x="17" y="302"/>
                    </a:lnTo>
                    <a:lnTo>
                      <a:pt x="17" y="298"/>
                    </a:lnTo>
                    <a:lnTo>
                      <a:pt x="19" y="297"/>
                    </a:lnTo>
                    <a:lnTo>
                      <a:pt x="19" y="291"/>
                    </a:lnTo>
                    <a:lnTo>
                      <a:pt x="17" y="290"/>
                    </a:lnTo>
                    <a:lnTo>
                      <a:pt x="19" y="289"/>
                    </a:lnTo>
                    <a:lnTo>
                      <a:pt x="19" y="287"/>
                    </a:lnTo>
                    <a:lnTo>
                      <a:pt x="21" y="286"/>
                    </a:lnTo>
                    <a:lnTo>
                      <a:pt x="18" y="284"/>
                    </a:lnTo>
                    <a:lnTo>
                      <a:pt x="19" y="281"/>
                    </a:lnTo>
                    <a:lnTo>
                      <a:pt x="22" y="281"/>
                    </a:lnTo>
                    <a:lnTo>
                      <a:pt x="22" y="279"/>
                    </a:lnTo>
                    <a:lnTo>
                      <a:pt x="23" y="278"/>
                    </a:lnTo>
                    <a:lnTo>
                      <a:pt x="22" y="276"/>
                    </a:lnTo>
                    <a:lnTo>
                      <a:pt x="21" y="274"/>
                    </a:lnTo>
                    <a:lnTo>
                      <a:pt x="17" y="274"/>
                    </a:lnTo>
                    <a:lnTo>
                      <a:pt x="16" y="272"/>
                    </a:lnTo>
                    <a:lnTo>
                      <a:pt x="23" y="272"/>
                    </a:lnTo>
                    <a:lnTo>
                      <a:pt x="25" y="269"/>
                    </a:lnTo>
                    <a:lnTo>
                      <a:pt x="24" y="267"/>
                    </a:lnTo>
                    <a:lnTo>
                      <a:pt x="19" y="267"/>
                    </a:lnTo>
                    <a:lnTo>
                      <a:pt x="18" y="265"/>
                    </a:lnTo>
                    <a:lnTo>
                      <a:pt x="18" y="263"/>
                    </a:lnTo>
                    <a:lnTo>
                      <a:pt x="19" y="262"/>
                    </a:lnTo>
                    <a:lnTo>
                      <a:pt x="19" y="261"/>
                    </a:lnTo>
                    <a:lnTo>
                      <a:pt x="18" y="259"/>
                    </a:lnTo>
                    <a:lnTo>
                      <a:pt x="21" y="257"/>
                    </a:lnTo>
                    <a:lnTo>
                      <a:pt x="18" y="256"/>
                    </a:lnTo>
                    <a:lnTo>
                      <a:pt x="17" y="255"/>
                    </a:lnTo>
                    <a:lnTo>
                      <a:pt x="18" y="253"/>
                    </a:lnTo>
                    <a:lnTo>
                      <a:pt x="19" y="251"/>
                    </a:lnTo>
                    <a:lnTo>
                      <a:pt x="17" y="251"/>
                    </a:lnTo>
                    <a:lnTo>
                      <a:pt x="14" y="250"/>
                    </a:lnTo>
                    <a:lnTo>
                      <a:pt x="14" y="245"/>
                    </a:lnTo>
                    <a:lnTo>
                      <a:pt x="16" y="242"/>
                    </a:lnTo>
                    <a:lnTo>
                      <a:pt x="16" y="237"/>
                    </a:lnTo>
                    <a:lnTo>
                      <a:pt x="18" y="239"/>
                    </a:lnTo>
                    <a:lnTo>
                      <a:pt x="18" y="231"/>
                    </a:lnTo>
                    <a:lnTo>
                      <a:pt x="17" y="229"/>
                    </a:lnTo>
                    <a:lnTo>
                      <a:pt x="18" y="226"/>
                    </a:lnTo>
                    <a:lnTo>
                      <a:pt x="18" y="224"/>
                    </a:lnTo>
                    <a:lnTo>
                      <a:pt x="17" y="222"/>
                    </a:lnTo>
                    <a:lnTo>
                      <a:pt x="17" y="218"/>
                    </a:lnTo>
                    <a:lnTo>
                      <a:pt x="19" y="216"/>
                    </a:lnTo>
                    <a:lnTo>
                      <a:pt x="18" y="213"/>
                    </a:lnTo>
                    <a:lnTo>
                      <a:pt x="19" y="212"/>
                    </a:lnTo>
                    <a:lnTo>
                      <a:pt x="21" y="209"/>
                    </a:lnTo>
                    <a:lnTo>
                      <a:pt x="19" y="208"/>
                    </a:lnTo>
                    <a:lnTo>
                      <a:pt x="19" y="206"/>
                    </a:lnTo>
                    <a:lnTo>
                      <a:pt x="22" y="206"/>
                    </a:lnTo>
                    <a:lnTo>
                      <a:pt x="22" y="203"/>
                    </a:lnTo>
                    <a:lnTo>
                      <a:pt x="23" y="202"/>
                    </a:lnTo>
                    <a:lnTo>
                      <a:pt x="22" y="200"/>
                    </a:lnTo>
                    <a:lnTo>
                      <a:pt x="23" y="197"/>
                    </a:lnTo>
                    <a:lnTo>
                      <a:pt x="25" y="196"/>
                    </a:lnTo>
                    <a:lnTo>
                      <a:pt x="27" y="196"/>
                    </a:lnTo>
                    <a:lnTo>
                      <a:pt x="28" y="194"/>
                    </a:lnTo>
                    <a:lnTo>
                      <a:pt x="27" y="192"/>
                    </a:lnTo>
                    <a:lnTo>
                      <a:pt x="27" y="188"/>
                    </a:lnTo>
                    <a:lnTo>
                      <a:pt x="25" y="185"/>
                    </a:lnTo>
                    <a:lnTo>
                      <a:pt x="24" y="184"/>
                    </a:lnTo>
                    <a:lnTo>
                      <a:pt x="25" y="181"/>
                    </a:lnTo>
                    <a:lnTo>
                      <a:pt x="25" y="180"/>
                    </a:lnTo>
                    <a:lnTo>
                      <a:pt x="24" y="178"/>
                    </a:lnTo>
                    <a:lnTo>
                      <a:pt x="25" y="175"/>
                    </a:lnTo>
                    <a:lnTo>
                      <a:pt x="25" y="172"/>
                    </a:lnTo>
                    <a:lnTo>
                      <a:pt x="27" y="170"/>
                    </a:lnTo>
                    <a:lnTo>
                      <a:pt x="27" y="168"/>
                    </a:lnTo>
                    <a:lnTo>
                      <a:pt x="28" y="168"/>
                    </a:lnTo>
                    <a:lnTo>
                      <a:pt x="31" y="164"/>
                    </a:lnTo>
                    <a:lnTo>
                      <a:pt x="33" y="164"/>
                    </a:lnTo>
                    <a:lnTo>
                      <a:pt x="33" y="162"/>
                    </a:lnTo>
                    <a:lnTo>
                      <a:pt x="34" y="160"/>
                    </a:lnTo>
                    <a:lnTo>
                      <a:pt x="33" y="157"/>
                    </a:lnTo>
                    <a:lnTo>
                      <a:pt x="33" y="155"/>
                    </a:lnTo>
                    <a:lnTo>
                      <a:pt x="31" y="153"/>
                    </a:lnTo>
                    <a:lnTo>
                      <a:pt x="34" y="151"/>
                    </a:lnTo>
                    <a:lnTo>
                      <a:pt x="34" y="147"/>
                    </a:lnTo>
                    <a:lnTo>
                      <a:pt x="35" y="146"/>
                    </a:lnTo>
                    <a:lnTo>
                      <a:pt x="36" y="144"/>
                    </a:lnTo>
                    <a:lnTo>
                      <a:pt x="36" y="142"/>
                    </a:lnTo>
                    <a:lnTo>
                      <a:pt x="39" y="141"/>
                    </a:lnTo>
                    <a:lnTo>
                      <a:pt x="39" y="130"/>
                    </a:lnTo>
                    <a:lnTo>
                      <a:pt x="36" y="129"/>
                    </a:lnTo>
                    <a:lnTo>
                      <a:pt x="36" y="124"/>
                    </a:lnTo>
                    <a:lnTo>
                      <a:pt x="35" y="123"/>
                    </a:lnTo>
                    <a:lnTo>
                      <a:pt x="35" y="121"/>
                    </a:lnTo>
                    <a:lnTo>
                      <a:pt x="34" y="118"/>
                    </a:lnTo>
                    <a:lnTo>
                      <a:pt x="34" y="114"/>
                    </a:lnTo>
                    <a:lnTo>
                      <a:pt x="33" y="113"/>
                    </a:lnTo>
                    <a:lnTo>
                      <a:pt x="31" y="111"/>
                    </a:lnTo>
                    <a:lnTo>
                      <a:pt x="31" y="107"/>
                    </a:lnTo>
                    <a:lnTo>
                      <a:pt x="33" y="106"/>
                    </a:lnTo>
                    <a:lnTo>
                      <a:pt x="34" y="103"/>
                    </a:lnTo>
                    <a:lnTo>
                      <a:pt x="34" y="102"/>
                    </a:lnTo>
                    <a:lnTo>
                      <a:pt x="35" y="100"/>
                    </a:lnTo>
                    <a:lnTo>
                      <a:pt x="35" y="97"/>
                    </a:lnTo>
                    <a:lnTo>
                      <a:pt x="37" y="96"/>
                    </a:lnTo>
                    <a:lnTo>
                      <a:pt x="39" y="95"/>
                    </a:lnTo>
                    <a:lnTo>
                      <a:pt x="37" y="94"/>
                    </a:lnTo>
                    <a:lnTo>
                      <a:pt x="39" y="91"/>
                    </a:lnTo>
                    <a:lnTo>
                      <a:pt x="39" y="89"/>
                    </a:lnTo>
                    <a:lnTo>
                      <a:pt x="37" y="86"/>
                    </a:lnTo>
                    <a:lnTo>
                      <a:pt x="37" y="83"/>
                    </a:lnTo>
                    <a:lnTo>
                      <a:pt x="40" y="82"/>
                    </a:lnTo>
                    <a:lnTo>
                      <a:pt x="40" y="78"/>
                    </a:lnTo>
                    <a:lnTo>
                      <a:pt x="41" y="75"/>
                    </a:lnTo>
                    <a:lnTo>
                      <a:pt x="41" y="74"/>
                    </a:lnTo>
                    <a:lnTo>
                      <a:pt x="44" y="72"/>
                    </a:lnTo>
                    <a:lnTo>
                      <a:pt x="45" y="69"/>
                    </a:lnTo>
                    <a:lnTo>
                      <a:pt x="46" y="68"/>
                    </a:lnTo>
                    <a:lnTo>
                      <a:pt x="46" y="67"/>
                    </a:lnTo>
                    <a:lnTo>
                      <a:pt x="47" y="66"/>
                    </a:lnTo>
                    <a:lnTo>
                      <a:pt x="47" y="65"/>
                    </a:lnTo>
                    <a:lnTo>
                      <a:pt x="48" y="62"/>
                    </a:lnTo>
                    <a:lnTo>
                      <a:pt x="48" y="60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4" y="56"/>
                    </a:lnTo>
                    <a:lnTo>
                      <a:pt x="53" y="55"/>
                    </a:lnTo>
                    <a:lnTo>
                      <a:pt x="52" y="52"/>
                    </a:lnTo>
                    <a:lnTo>
                      <a:pt x="52" y="50"/>
                    </a:lnTo>
                    <a:lnTo>
                      <a:pt x="53" y="49"/>
                    </a:lnTo>
                    <a:lnTo>
                      <a:pt x="53" y="44"/>
                    </a:lnTo>
                    <a:lnTo>
                      <a:pt x="52" y="41"/>
                    </a:lnTo>
                    <a:lnTo>
                      <a:pt x="52" y="38"/>
                    </a:lnTo>
                    <a:lnTo>
                      <a:pt x="53" y="35"/>
                    </a:lnTo>
                    <a:lnTo>
                      <a:pt x="52" y="33"/>
                    </a:lnTo>
                    <a:lnTo>
                      <a:pt x="53" y="32"/>
                    </a:lnTo>
                    <a:lnTo>
                      <a:pt x="53" y="29"/>
                    </a:lnTo>
                    <a:lnTo>
                      <a:pt x="56" y="29"/>
                    </a:lnTo>
                    <a:lnTo>
                      <a:pt x="57" y="28"/>
                    </a:lnTo>
                    <a:lnTo>
                      <a:pt x="59" y="27"/>
                    </a:lnTo>
                    <a:lnTo>
                      <a:pt x="65" y="23"/>
                    </a:lnTo>
                    <a:lnTo>
                      <a:pt x="67" y="21"/>
                    </a:lnTo>
                    <a:lnTo>
                      <a:pt x="67" y="19"/>
                    </a:lnTo>
                    <a:lnTo>
                      <a:pt x="69" y="13"/>
                    </a:lnTo>
                    <a:lnTo>
                      <a:pt x="67" y="11"/>
                    </a:lnTo>
                    <a:lnTo>
                      <a:pt x="68" y="10"/>
                    </a:lnTo>
                    <a:lnTo>
                      <a:pt x="69" y="7"/>
                    </a:lnTo>
                    <a:lnTo>
                      <a:pt x="71" y="6"/>
                    </a:lnTo>
                    <a:lnTo>
                      <a:pt x="73" y="4"/>
                    </a:lnTo>
                    <a:lnTo>
                      <a:pt x="76" y="2"/>
                    </a:lnTo>
                    <a:lnTo>
                      <a:pt x="76" y="1"/>
                    </a:lnTo>
                    <a:lnTo>
                      <a:pt x="77" y="0"/>
                    </a:lnTo>
                    <a:lnTo>
                      <a:pt x="80" y="1"/>
                    </a:lnTo>
                    <a:lnTo>
                      <a:pt x="82" y="4"/>
                    </a:lnTo>
                    <a:lnTo>
                      <a:pt x="92" y="4"/>
                    </a:lnTo>
                    <a:lnTo>
                      <a:pt x="94" y="6"/>
                    </a:lnTo>
                    <a:lnTo>
                      <a:pt x="96" y="8"/>
                    </a:lnTo>
                    <a:lnTo>
                      <a:pt x="96" y="10"/>
                    </a:lnTo>
                    <a:lnTo>
                      <a:pt x="97" y="12"/>
                    </a:lnTo>
                    <a:lnTo>
                      <a:pt x="97" y="8"/>
                    </a:lnTo>
                    <a:lnTo>
                      <a:pt x="98" y="6"/>
                    </a:lnTo>
                    <a:lnTo>
                      <a:pt x="99" y="5"/>
                    </a:lnTo>
                    <a:lnTo>
                      <a:pt x="100" y="2"/>
                    </a:lnTo>
                    <a:lnTo>
                      <a:pt x="112" y="2"/>
                    </a:lnTo>
                    <a:lnTo>
                      <a:pt x="112" y="4"/>
                    </a:lnTo>
                    <a:lnTo>
                      <a:pt x="115" y="6"/>
                    </a:lnTo>
                    <a:lnTo>
                      <a:pt x="117" y="7"/>
                    </a:lnTo>
                    <a:lnTo>
                      <a:pt x="119" y="10"/>
                    </a:lnTo>
                    <a:lnTo>
                      <a:pt x="120" y="11"/>
                    </a:lnTo>
                    <a:lnTo>
                      <a:pt x="121" y="13"/>
                    </a:lnTo>
                    <a:lnTo>
                      <a:pt x="125" y="17"/>
                    </a:lnTo>
                    <a:lnTo>
                      <a:pt x="127" y="18"/>
                    </a:lnTo>
                    <a:lnTo>
                      <a:pt x="131" y="22"/>
                    </a:lnTo>
                    <a:lnTo>
                      <a:pt x="133" y="23"/>
                    </a:lnTo>
                    <a:lnTo>
                      <a:pt x="135" y="23"/>
                    </a:lnTo>
                    <a:lnTo>
                      <a:pt x="137" y="24"/>
                    </a:lnTo>
                    <a:lnTo>
                      <a:pt x="139" y="24"/>
                    </a:lnTo>
                    <a:lnTo>
                      <a:pt x="146" y="28"/>
                    </a:lnTo>
                    <a:lnTo>
                      <a:pt x="148" y="29"/>
                    </a:lnTo>
                    <a:lnTo>
                      <a:pt x="150" y="30"/>
                    </a:lnTo>
                    <a:lnTo>
                      <a:pt x="151" y="32"/>
                    </a:lnTo>
                    <a:lnTo>
                      <a:pt x="154" y="33"/>
                    </a:lnTo>
                    <a:lnTo>
                      <a:pt x="155" y="33"/>
                    </a:lnTo>
                    <a:lnTo>
                      <a:pt x="157" y="34"/>
                    </a:lnTo>
                    <a:lnTo>
                      <a:pt x="158" y="35"/>
                    </a:lnTo>
                    <a:lnTo>
                      <a:pt x="162" y="35"/>
                    </a:lnTo>
                    <a:lnTo>
                      <a:pt x="164" y="36"/>
                    </a:lnTo>
                    <a:lnTo>
                      <a:pt x="166" y="39"/>
                    </a:lnTo>
                    <a:lnTo>
                      <a:pt x="167" y="40"/>
                    </a:lnTo>
                    <a:lnTo>
                      <a:pt x="167" y="43"/>
                    </a:lnTo>
                    <a:lnTo>
                      <a:pt x="164" y="43"/>
                    </a:lnTo>
                    <a:lnTo>
                      <a:pt x="164" y="45"/>
                    </a:lnTo>
                    <a:lnTo>
                      <a:pt x="161" y="49"/>
                    </a:lnTo>
                    <a:lnTo>
                      <a:pt x="161" y="50"/>
                    </a:lnTo>
                    <a:lnTo>
                      <a:pt x="160" y="52"/>
                    </a:lnTo>
                    <a:lnTo>
                      <a:pt x="160" y="55"/>
                    </a:lnTo>
                    <a:lnTo>
                      <a:pt x="156" y="58"/>
                    </a:lnTo>
                    <a:lnTo>
                      <a:pt x="156" y="61"/>
                    </a:lnTo>
                    <a:lnTo>
                      <a:pt x="162" y="61"/>
                    </a:lnTo>
                    <a:lnTo>
                      <a:pt x="164" y="62"/>
                    </a:lnTo>
                    <a:lnTo>
                      <a:pt x="169" y="62"/>
                    </a:lnTo>
                    <a:lnTo>
                      <a:pt x="172" y="63"/>
                    </a:lnTo>
                    <a:lnTo>
                      <a:pt x="173" y="65"/>
                    </a:lnTo>
                    <a:lnTo>
                      <a:pt x="175" y="63"/>
                    </a:lnTo>
                    <a:lnTo>
                      <a:pt x="178" y="63"/>
                    </a:lnTo>
                    <a:lnTo>
                      <a:pt x="179" y="65"/>
                    </a:lnTo>
                    <a:lnTo>
                      <a:pt x="180" y="63"/>
                    </a:lnTo>
                    <a:lnTo>
                      <a:pt x="181" y="61"/>
                    </a:lnTo>
                    <a:lnTo>
                      <a:pt x="183" y="62"/>
                    </a:lnTo>
                    <a:lnTo>
                      <a:pt x="186" y="62"/>
                    </a:lnTo>
                    <a:lnTo>
                      <a:pt x="187" y="60"/>
                    </a:lnTo>
                    <a:lnTo>
                      <a:pt x="189" y="60"/>
                    </a:lnTo>
                    <a:lnTo>
                      <a:pt x="190" y="57"/>
                    </a:lnTo>
                    <a:lnTo>
                      <a:pt x="192" y="57"/>
                    </a:lnTo>
                    <a:lnTo>
                      <a:pt x="192" y="56"/>
                    </a:lnTo>
                    <a:lnTo>
                      <a:pt x="195" y="55"/>
                    </a:lnTo>
                    <a:lnTo>
                      <a:pt x="196" y="52"/>
                    </a:lnTo>
                    <a:lnTo>
                      <a:pt x="197" y="51"/>
                    </a:lnTo>
                    <a:lnTo>
                      <a:pt x="197" y="46"/>
                    </a:lnTo>
                    <a:lnTo>
                      <a:pt x="198" y="45"/>
                    </a:lnTo>
                    <a:lnTo>
                      <a:pt x="197" y="43"/>
                    </a:lnTo>
                    <a:lnTo>
                      <a:pt x="200" y="43"/>
                    </a:lnTo>
                    <a:lnTo>
                      <a:pt x="201" y="41"/>
                    </a:lnTo>
                    <a:lnTo>
                      <a:pt x="203" y="41"/>
                    </a:lnTo>
                    <a:lnTo>
                      <a:pt x="206" y="44"/>
                    </a:lnTo>
                    <a:lnTo>
                      <a:pt x="206" y="45"/>
                    </a:lnTo>
                    <a:lnTo>
                      <a:pt x="207" y="47"/>
                    </a:lnTo>
                    <a:lnTo>
                      <a:pt x="208" y="49"/>
                    </a:lnTo>
                    <a:lnTo>
                      <a:pt x="208" y="50"/>
                    </a:lnTo>
                    <a:lnTo>
                      <a:pt x="207" y="51"/>
                    </a:lnTo>
                    <a:lnTo>
                      <a:pt x="207" y="58"/>
                    </a:lnTo>
                    <a:lnTo>
                      <a:pt x="206" y="60"/>
                    </a:lnTo>
                    <a:lnTo>
                      <a:pt x="203" y="61"/>
                    </a:lnTo>
                    <a:lnTo>
                      <a:pt x="202" y="61"/>
                    </a:lnTo>
                    <a:lnTo>
                      <a:pt x="201" y="63"/>
                    </a:lnTo>
                    <a:lnTo>
                      <a:pt x="200" y="63"/>
                    </a:lnTo>
                    <a:lnTo>
                      <a:pt x="197" y="65"/>
                    </a:lnTo>
                    <a:lnTo>
                      <a:pt x="196" y="65"/>
                    </a:lnTo>
                    <a:lnTo>
                      <a:pt x="194" y="67"/>
                    </a:lnTo>
                    <a:lnTo>
                      <a:pt x="191" y="68"/>
                    </a:lnTo>
                    <a:lnTo>
                      <a:pt x="189" y="71"/>
                    </a:lnTo>
                    <a:lnTo>
                      <a:pt x="186" y="72"/>
                    </a:lnTo>
                    <a:lnTo>
                      <a:pt x="186" y="73"/>
                    </a:lnTo>
                    <a:lnTo>
                      <a:pt x="184" y="73"/>
                    </a:lnTo>
                    <a:lnTo>
                      <a:pt x="183" y="75"/>
                    </a:lnTo>
                    <a:lnTo>
                      <a:pt x="180" y="78"/>
                    </a:lnTo>
                    <a:lnTo>
                      <a:pt x="179" y="80"/>
                    </a:lnTo>
                    <a:lnTo>
                      <a:pt x="177" y="83"/>
                    </a:lnTo>
                    <a:lnTo>
                      <a:pt x="175" y="85"/>
                    </a:lnTo>
                    <a:lnTo>
                      <a:pt x="171" y="90"/>
                    </a:lnTo>
                    <a:lnTo>
                      <a:pt x="169" y="90"/>
                    </a:lnTo>
                    <a:lnTo>
                      <a:pt x="168" y="93"/>
                    </a:lnTo>
                    <a:lnTo>
                      <a:pt x="167" y="94"/>
                    </a:lnTo>
                    <a:lnTo>
                      <a:pt x="166" y="94"/>
                    </a:lnTo>
                    <a:lnTo>
                      <a:pt x="166" y="96"/>
                    </a:lnTo>
                    <a:lnTo>
                      <a:pt x="163" y="99"/>
                    </a:lnTo>
                    <a:lnTo>
                      <a:pt x="163" y="100"/>
                    </a:lnTo>
                    <a:lnTo>
                      <a:pt x="164" y="101"/>
                    </a:lnTo>
                    <a:lnTo>
                      <a:pt x="164" y="102"/>
                    </a:lnTo>
                    <a:lnTo>
                      <a:pt x="163" y="105"/>
                    </a:lnTo>
                    <a:lnTo>
                      <a:pt x="163" y="107"/>
                    </a:lnTo>
                    <a:lnTo>
                      <a:pt x="162" y="108"/>
                    </a:lnTo>
                    <a:lnTo>
                      <a:pt x="162" y="112"/>
                    </a:lnTo>
                    <a:lnTo>
                      <a:pt x="161" y="113"/>
                    </a:lnTo>
                    <a:lnTo>
                      <a:pt x="161" y="121"/>
                    </a:lnTo>
                    <a:lnTo>
                      <a:pt x="160" y="121"/>
                    </a:lnTo>
                    <a:lnTo>
                      <a:pt x="161" y="123"/>
                    </a:lnTo>
                    <a:lnTo>
                      <a:pt x="161" y="128"/>
                    </a:lnTo>
                    <a:lnTo>
                      <a:pt x="158" y="128"/>
                    </a:lnTo>
                    <a:lnTo>
                      <a:pt x="158" y="130"/>
                    </a:lnTo>
                    <a:lnTo>
                      <a:pt x="157" y="131"/>
                    </a:lnTo>
                    <a:lnTo>
                      <a:pt x="157" y="139"/>
                    </a:lnTo>
                    <a:lnTo>
                      <a:pt x="158" y="141"/>
                    </a:lnTo>
                    <a:lnTo>
                      <a:pt x="157" y="141"/>
                    </a:lnTo>
                    <a:lnTo>
                      <a:pt x="157" y="145"/>
                    </a:lnTo>
                    <a:lnTo>
                      <a:pt x="160" y="147"/>
                    </a:lnTo>
                    <a:lnTo>
                      <a:pt x="162" y="149"/>
                    </a:lnTo>
                    <a:lnTo>
                      <a:pt x="163" y="149"/>
                    </a:lnTo>
                    <a:lnTo>
                      <a:pt x="166" y="150"/>
                    </a:lnTo>
                    <a:lnTo>
                      <a:pt x="167" y="151"/>
                    </a:lnTo>
                    <a:lnTo>
                      <a:pt x="169" y="152"/>
                    </a:lnTo>
                    <a:lnTo>
                      <a:pt x="171" y="155"/>
                    </a:lnTo>
                    <a:lnTo>
                      <a:pt x="172" y="156"/>
                    </a:lnTo>
                    <a:lnTo>
                      <a:pt x="171" y="158"/>
                    </a:lnTo>
                    <a:lnTo>
                      <a:pt x="169" y="160"/>
                    </a:lnTo>
                    <a:lnTo>
                      <a:pt x="168" y="162"/>
                    </a:lnTo>
                    <a:lnTo>
                      <a:pt x="172" y="166"/>
                    </a:lnTo>
                    <a:lnTo>
                      <a:pt x="174" y="167"/>
                    </a:lnTo>
                    <a:lnTo>
                      <a:pt x="175" y="167"/>
                    </a:lnTo>
                    <a:lnTo>
                      <a:pt x="175" y="169"/>
                    </a:lnTo>
                    <a:lnTo>
                      <a:pt x="177" y="172"/>
                    </a:lnTo>
                    <a:lnTo>
                      <a:pt x="177" y="173"/>
                    </a:lnTo>
                    <a:lnTo>
                      <a:pt x="175" y="175"/>
                    </a:lnTo>
                    <a:lnTo>
                      <a:pt x="172" y="179"/>
                    </a:lnTo>
                    <a:lnTo>
                      <a:pt x="172" y="180"/>
                    </a:lnTo>
                    <a:lnTo>
                      <a:pt x="167" y="185"/>
                    </a:lnTo>
                    <a:lnTo>
                      <a:pt x="167" y="188"/>
                    </a:lnTo>
                    <a:lnTo>
                      <a:pt x="166" y="189"/>
                    </a:lnTo>
                    <a:lnTo>
                      <a:pt x="163" y="190"/>
                    </a:lnTo>
                    <a:lnTo>
                      <a:pt x="162" y="191"/>
                    </a:lnTo>
                    <a:lnTo>
                      <a:pt x="160" y="192"/>
                    </a:lnTo>
                    <a:lnTo>
                      <a:pt x="158" y="192"/>
                    </a:lnTo>
                    <a:lnTo>
                      <a:pt x="156" y="194"/>
                    </a:lnTo>
                    <a:lnTo>
                      <a:pt x="154" y="194"/>
                    </a:lnTo>
                    <a:lnTo>
                      <a:pt x="152" y="195"/>
                    </a:lnTo>
                    <a:lnTo>
                      <a:pt x="150" y="195"/>
                    </a:lnTo>
                    <a:lnTo>
                      <a:pt x="148" y="196"/>
                    </a:lnTo>
                    <a:lnTo>
                      <a:pt x="144" y="196"/>
                    </a:lnTo>
                    <a:lnTo>
                      <a:pt x="142" y="197"/>
                    </a:lnTo>
                    <a:lnTo>
                      <a:pt x="138" y="197"/>
                    </a:lnTo>
                    <a:lnTo>
                      <a:pt x="135" y="198"/>
                    </a:lnTo>
                    <a:lnTo>
                      <a:pt x="120" y="198"/>
                    </a:lnTo>
                    <a:lnTo>
                      <a:pt x="119" y="196"/>
                    </a:lnTo>
                    <a:lnTo>
                      <a:pt x="117" y="196"/>
                    </a:lnTo>
                    <a:lnTo>
                      <a:pt x="117" y="202"/>
                    </a:lnTo>
                    <a:lnTo>
                      <a:pt x="120" y="202"/>
                    </a:lnTo>
                    <a:lnTo>
                      <a:pt x="117" y="202"/>
                    </a:lnTo>
                    <a:lnTo>
                      <a:pt x="120" y="205"/>
                    </a:lnTo>
                    <a:lnTo>
                      <a:pt x="120" y="209"/>
                    </a:lnTo>
                    <a:lnTo>
                      <a:pt x="117" y="209"/>
                    </a:lnTo>
                    <a:lnTo>
                      <a:pt x="117" y="213"/>
                    </a:lnTo>
                    <a:lnTo>
                      <a:pt x="115" y="216"/>
                    </a:lnTo>
                    <a:lnTo>
                      <a:pt x="116" y="217"/>
                    </a:lnTo>
                    <a:lnTo>
                      <a:pt x="119" y="218"/>
                    </a:lnTo>
                    <a:lnTo>
                      <a:pt x="119" y="220"/>
                    </a:lnTo>
                    <a:lnTo>
                      <a:pt x="117" y="222"/>
                    </a:lnTo>
                    <a:lnTo>
                      <a:pt x="115" y="223"/>
                    </a:lnTo>
                    <a:lnTo>
                      <a:pt x="114" y="224"/>
                    </a:lnTo>
                    <a:lnTo>
                      <a:pt x="112" y="224"/>
                    </a:lnTo>
                    <a:lnTo>
                      <a:pt x="110" y="225"/>
                    </a:lnTo>
                    <a:lnTo>
                      <a:pt x="100" y="225"/>
                    </a:lnTo>
                    <a:lnTo>
                      <a:pt x="99" y="224"/>
                    </a:lnTo>
                    <a:lnTo>
                      <a:pt x="96" y="223"/>
                    </a:lnTo>
                    <a:lnTo>
                      <a:pt x="94" y="223"/>
                    </a:lnTo>
                    <a:lnTo>
                      <a:pt x="89" y="220"/>
                    </a:lnTo>
                    <a:lnTo>
                      <a:pt x="87" y="223"/>
                    </a:lnTo>
                    <a:lnTo>
                      <a:pt x="87" y="226"/>
                    </a:lnTo>
                    <a:lnTo>
                      <a:pt x="88" y="229"/>
                    </a:lnTo>
                    <a:lnTo>
                      <a:pt x="89" y="230"/>
                    </a:lnTo>
                    <a:lnTo>
                      <a:pt x="88" y="233"/>
                    </a:lnTo>
                    <a:lnTo>
                      <a:pt x="88" y="236"/>
                    </a:lnTo>
                    <a:lnTo>
                      <a:pt x="89" y="239"/>
                    </a:lnTo>
                    <a:lnTo>
                      <a:pt x="94" y="239"/>
                    </a:lnTo>
                    <a:lnTo>
                      <a:pt x="93" y="241"/>
                    </a:lnTo>
                    <a:lnTo>
                      <a:pt x="96" y="242"/>
                    </a:lnTo>
                    <a:lnTo>
                      <a:pt x="97" y="241"/>
                    </a:lnTo>
                    <a:lnTo>
                      <a:pt x="99" y="241"/>
                    </a:lnTo>
                    <a:lnTo>
                      <a:pt x="98" y="240"/>
                    </a:lnTo>
                    <a:lnTo>
                      <a:pt x="96" y="240"/>
                    </a:lnTo>
                    <a:lnTo>
                      <a:pt x="99" y="239"/>
                    </a:lnTo>
                    <a:lnTo>
                      <a:pt x="100" y="237"/>
                    </a:lnTo>
                    <a:lnTo>
                      <a:pt x="103" y="237"/>
                    </a:lnTo>
                    <a:lnTo>
                      <a:pt x="103" y="240"/>
                    </a:lnTo>
                    <a:lnTo>
                      <a:pt x="104" y="241"/>
                    </a:lnTo>
                    <a:lnTo>
                      <a:pt x="104" y="244"/>
                    </a:lnTo>
                    <a:lnTo>
                      <a:pt x="103" y="246"/>
                    </a:lnTo>
                    <a:lnTo>
                      <a:pt x="102" y="247"/>
                    </a:lnTo>
                    <a:lnTo>
                      <a:pt x="98" y="247"/>
                    </a:lnTo>
                    <a:lnTo>
                      <a:pt x="97" y="245"/>
                    </a:lnTo>
                    <a:lnTo>
                      <a:pt x="96" y="244"/>
                    </a:lnTo>
                    <a:lnTo>
                      <a:pt x="93" y="242"/>
                    </a:lnTo>
                    <a:lnTo>
                      <a:pt x="92" y="244"/>
                    </a:lnTo>
                    <a:lnTo>
                      <a:pt x="89" y="245"/>
                    </a:lnTo>
                    <a:lnTo>
                      <a:pt x="88" y="246"/>
                    </a:lnTo>
                    <a:lnTo>
                      <a:pt x="93" y="248"/>
                    </a:lnTo>
                    <a:lnTo>
                      <a:pt x="94" y="248"/>
                    </a:lnTo>
                    <a:lnTo>
                      <a:pt x="94" y="250"/>
                    </a:lnTo>
                    <a:lnTo>
                      <a:pt x="89" y="252"/>
                    </a:lnTo>
                    <a:lnTo>
                      <a:pt x="88" y="253"/>
                    </a:lnTo>
                    <a:lnTo>
                      <a:pt x="87" y="256"/>
                    </a:lnTo>
                    <a:lnTo>
                      <a:pt x="86" y="257"/>
                    </a:lnTo>
                    <a:lnTo>
                      <a:pt x="86" y="261"/>
                    </a:lnTo>
                    <a:lnTo>
                      <a:pt x="87" y="263"/>
                    </a:lnTo>
                    <a:lnTo>
                      <a:pt x="86" y="264"/>
                    </a:lnTo>
                    <a:lnTo>
                      <a:pt x="87" y="267"/>
                    </a:lnTo>
                    <a:lnTo>
                      <a:pt x="85" y="269"/>
                    </a:lnTo>
                    <a:lnTo>
                      <a:pt x="82" y="270"/>
                    </a:lnTo>
                    <a:lnTo>
                      <a:pt x="81" y="272"/>
                    </a:lnTo>
                    <a:lnTo>
                      <a:pt x="83" y="273"/>
                    </a:lnTo>
                    <a:lnTo>
                      <a:pt x="82" y="275"/>
                    </a:lnTo>
                    <a:lnTo>
                      <a:pt x="79" y="275"/>
                    </a:lnTo>
                    <a:lnTo>
                      <a:pt x="76" y="274"/>
                    </a:lnTo>
                    <a:lnTo>
                      <a:pt x="75" y="275"/>
                    </a:lnTo>
                    <a:lnTo>
                      <a:pt x="73" y="276"/>
                    </a:lnTo>
                    <a:lnTo>
                      <a:pt x="71" y="278"/>
                    </a:lnTo>
                    <a:lnTo>
                      <a:pt x="69" y="278"/>
                    </a:lnTo>
                    <a:lnTo>
                      <a:pt x="68" y="279"/>
                    </a:lnTo>
                    <a:lnTo>
                      <a:pt x="67" y="281"/>
                    </a:lnTo>
                    <a:lnTo>
                      <a:pt x="64" y="283"/>
                    </a:lnTo>
                    <a:lnTo>
                      <a:pt x="64" y="285"/>
                    </a:lnTo>
                    <a:lnTo>
                      <a:pt x="62" y="287"/>
                    </a:lnTo>
                    <a:lnTo>
                      <a:pt x="62" y="291"/>
                    </a:lnTo>
                    <a:lnTo>
                      <a:pt x="63" y="292"/>
                    </a:lnTo>
                    <a:lnTo>
                      <a:pt x="64" y="295"/>
                    </a:lnTo>
                    <a:lnTo>
                      <a:pt x="65" y="296"/>
                    </a:lnTo>
                    <a:lnTo>
                      <a:pt x="68" y="297"/>
                    </a:lnTo>
                    <a:lnTo>
                      <a:pt x="69" y="298"/>
                    </a:lnTo>
                    <a:lnTo>
                      <a:pt x="70" y="301"/>
                    </a:lnTo>
                    <a:lnTo>
                      <a:pt x="73" y="302"/>
                    </a:lnTo>
                    <a:lnTo>
                      <a:pt x="80" y="302"/>
                    </a:lnTo>
                    <a:lnTo>
                      <a:pt x="81" y="303"/>
                    </a:lnTo>
                    <a:lnTo>
                      <a:pt x="81" y="309"/>
                    </a:lnTo>
                    <a:lnTo>
                      <a:pt x="80" y="312"/>
                    </a:lnTo>
                    <a:lnTo>
                      <a:pt x="81" y="313"/>
                    </a:lnTo>
                    <a:lnTo>
                      <a:pt x="80" y="314"/>
                    </a:lnTo>
                    <a:lnTo>
                      <a:pt x="80" y="315"/>
                    </a:lnTo>
                    <a:lnTo>
                      <a:pt x="77" y="315"/>
                    </a:lnTo>
                    <a:lnTo>
                      <a:pt x="76" y="318"/>
                    </a:lnTo>
                    <a:lnTo>
                      <a:pt x="75" y="319"/>
                    </a:lnTo>
                    <a:lnTo>
                      <a:pt x="73" y="320"/>
                    </a:lnTo>
                    <a:lnTo>
                      <a:pt x="71" y="320"/>
                    </a:lnTo>
                    <a:lnTo>
                      <a:pt x="69" y="323"/>
                    </a:lnTo>
                    <a:lnTo>
                      <a:pt x="67" y="323"/>
                    </a:lnTo>
                    <a:lnTo>
                      <a:pt x="67" y="325"/>
                    </a:lnTo>
                    <a:lnTo>
                      <a:pt x="64" y="326"/>
                    </a:lnTo>
                    <a:lnTo>
                      <a:pt x="62" y="329"/>
                    </a:lnTo>
                    <a:lnTo>
                      <a:pt x="62" y="334"/>
                    </a:lnTo>
                    <a:lnTo>
                      <a:pt x="60" y="335"/>
                    </a:lnTo>
                    <a:lnTo>
                      <a:pt x="60" y="340"/>
                    </a:lnTo>
                    <a:lnTo>
                      <a:pt x="59" y="341"/>
                    </a:lnTo>
                    <a:lnTo>
                      <a:pt x="54" y="343"/>
                    </a:lnTo>
                    <a:lnTo>
                      <a:pt x="53" y="341"/>
                    </a:lnTo>
                    <a:lnTo>
                      <a:pt x="52" y="340"/>
                    </a:lnTo>
                    <a:lnTo>
                      <a:pt x="52" y="341"/>
                    </a:lnTo>
                    <a:lnTo>
                      <a:pt x="53" y="343"/>
                    </a:lnTo>
                    <a:lnTo>
                      <a:pt x="52" y="345"/>
                    </a:lnTo>
                    <a:lnTo>
                      <a:pt x="51" y="345"/>
                    </a:lnTo>
                    <a:lnTo>
                      <a:pt x="48" y="346"/>
                    </a:lnTo>
                    <a:lnTo>
                      <a:pt x="46" y="351"/>
                    </a:lnTo>
                    <a:lnTo>
                      <a:pt x="46" y="358"/>
                    </a:lnTo>
                    <a:lnTo>
                      <a:pt x="47" y="360"/>
                    </a:lnTo>
                    <a:lnTo>
                      <a:pt x="48" y="362"/>
                    </a:lnTo>
                    <a:lnTo>
                      <a:pt x="46" y="364"/>
                    </a:lnTo>
                    <a:lnTo>
                      <a:pt x="48" y="364"/>
                    </a:lnTo>
                    <a:lnTo>
                      <a:pt x="50" y="368"/>
                    </a:lnTo>
                    <a:lnTo>
                      <a:pt x="51" y="370"/>
                    </a:lnTo>
                    <a:lnTo>
                      <a:pt x="53" y="371"/>
                    </a:lnTo>
                    <a:lnTo>
                      <a:pt x="54" y="374"/>
                    </a:lnTo>
                    <a:lnTo>
                      <a:pt x="53" y="37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69" name="Freeform 2141"/>
              <p:cNvSpPr>
                <a:spLocks/>
              </p:cNvSpPr>
              <p:nvPr/>
            </p:nvSpPr>
            <p:spPr bwMode="auto">
              <a:xfrm>
                <a:off x="3163" y="1581"/>
                <a:ext cx="32" cy="30"/>
              </a:xfrm>
              <a:custGeom>
                <a:avLst/>
                <a:gdLst>
                  <a:gd name="T0" fmla="*/ 2 w 32"/>
                  <a:gd name="T1" fmla="*/ 15 h 30"/>
                  <a:gd name="T2" fmla="*/ 3 w 32"/>
                  <a:gd name="T3" fmla="*/ 16 h 30"/>
                  <a:gd name="T4" fmla="*/ 9 w 32"/>
                  <a:gd name="T5" fmla="*/ 16 h 30"/>
                  <a:gd name="T6" fmla="*/ 12 w 32"/>
                  <a:gd name="T7" fmla="*/ 18 h 30"/>
                  <a:gd name="T8" fmla="*/ 14 w 32"/>
                  <a:gd name="T9" fmla="*/ 19 h 30"/>
                  <a:gd name="T10" fmla="*/ 18 w 32"/>
                  <a:gd name="T11" fmla="*/ 19 h 30"/>
                  <a:gd name="T12" fmla="*/ 19 w 32"/>
                  <a:gd name="T13" fmla="*/ 21 h 30"/>
                  <a:gd name="T14" fmla="*/ 21 w 32"/>
                  <a:gd name="T15" fmla="*/ 22 h 30"/>
                  <a:gd name="T16" fmla="*/ 25 w 32"/>
                  <a:gd name="T17" fmla="*/ 22 h 30"/>
                  <a:gd name="T18" fmla="*/ 25 w 32"/>
                  <a:gd name="T19" fmla="*/ 24 h 30"/>
                  <a:gd name="T20" fmla="*/ 26 w 32"/>
                  <a:gd name="T21" fmla="*/ 26 h 30"/>
                  <a:gd name="T22" fmla="*/ 26 w 32"/>
                  <a:gd name="T23" fmla="*/ 27 h 30"/>
                  <a:gd name="T24" fmla="*/ 27 w 32"/>
                  <a:gd name="T25" fmla="*/ 29 h 30"/>
                  <a:gd name="T26" fmla="*/ 27 w 32"/>
                  <a:gd name="T27" fmla="*/ 30 h 30"/>
                  <a:gd name="T28" fmla="*/ 29 w 32"/>
                  <a:gd name="T29" fmla="*/ 30 h 30"/>
                  <a:gd name="T30" fmla="*/ 30 w 32"/>
                  <a:gd name="T31" fmla="*/ 29 h 30"/>
                  <a:gd name="T32" fmla="*/ 32 w 32"/>
                  <a:gd name="T33" fmla="*/ 30 h 30"/>
                  <a:gd name="T34" fmla="*/ 32 w 32"/>
                  <a:gd name="T35" fmla="*/ 24 h 30"/>
                  <a:gd name="T36" fmla="*/ 31 w 32"/>
                  <a:gd name="T37" fmla="*/ 23 h 30"/>
                  <a:gd name="T38" fmla="*/ 32 w 32"/>
                  <a:gd name="T39" fmla="*/ 22 h 30"/>
                  <a:gd name="T40" fmla="*/ 31 w 32"/>
                  <a:gd name="T41" fmla="*/ 21 h 30"/>
                  <a:gd name="T42" fmla="*/ 27 w 32"/>
                  <a:gd name="T43" fmla="*/ 21 h 30"/>
                  <a:gd name="T44" fmla="*/ 26 w 32"/>
                  <a:gd name="T45" fmla="*/ 18 h 30"/>
                  <a:gd name="T46" fmla="*/ 24 w 32"/>
                  <a:gd name="T47" fmla="*/ 16 h 30"/>
                  <a:gd name="T48" fmla="*/ 26 w 32"/>
                  <a:gd name="T49" fmla="*/ 13 h 30"/>
                  <a:gd name="T50" fmla="*/ 24 w 32"/>
                  <a:gd name="T51" fmla="*/ 12 h 30"/>
                  <a:gd name="T52" fmla="*/ 20 w 32"/>
                  <a:gd name="T53" fmla="*/ 8 h 30"/>
                  <a:gd name="T54" fmla="*/ 20 w 32"/>
                  <a:gd name="T55" fmla="*/ 7 h 30"/>
                  <a:gd name="T56" fmla="*/ 21 w 32"/>
                  <a:gd name="T57" fmla="*/ 5 h 30"/>
                  <a:gd name="T58" fmla="*/ 20 w 32"/>
                  <a:gd name="T59" fmla="*/ 4 h 30"/>
                  <a:gd name="T60" fmla="*/ 18 w 32"/>
                  <a:gd name="T61" fmla="*/ 4 h 30"/>
                  <a:gd name="T62" fmla="*/ 18 w 32"/>
                  <a:gd name="T63" fmla="*/ 1 h 30"/>
                  <a:gd name="T64" fmla="*/ 16 w 32"/>
                  <a:gd name="T65" fmla="*/ 0 h 30"/>
                  <a:gd name="T66" fmla="*/ 14 w 32"/>
                  <a:gd name="T67" fmla="*/ 0 h 30"/>
                  <a:gd name="T68" fmla="*/ 12 w 32"/>
                  <a:gd name="T69" fmla="*/ 1 h 30"/>
                  <a:gd name="T70" fmla="*/ 4 w 32"/>
                  <a:gd name="T71" fmla="*/ 1 h 30"/>
                  <a:gd name="T72" fmla="*/ 2 w 32"/>
                  <a:gd name="T73" fmla="*/ 2 h 30"/>
                  <a:gd name="T74" fmla="*/ 0 w 32"/>
                  <a:gd name="T75" fmla="*/ 2 h 30"/>
                  <a:gd name="T76" fmla="*/ 2 w 32"/>
                  <a:gd name="T77" fmla="*/ 5 h 30"/>
                  <a:gd name="T78" fmla="*/ 3 w 32"/>
                  <a:gd name="T79" fmla="*/ 7 h 30"/>
                  <a:gd name="T80" fmla="*/ 2 w 32"/>
                  <a:gd name="T81" fmla="*/ 8 h 30"/>
                  <a:gd name="T82" fmla="*/ 1 w 32"/>
                  <a:gd name="T83" fmla="*/ 11 h 30"/>
                  <a:gd name="T84" fmla="*/ 2 w 32"/>
                  <a:gd name="T85" fmla="*/ 12 h 30"/>
                  <a:gd name="T86" fmla="*/ 2 w 32"/>
                  <a:gd name="T87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" h="30">
                    <a:moveTo>
                      <a:pt x="2" y="15"/>
                    </a:moveTo>
                    <a:lnTo>
                      <a:pt x="3" y="16"/>
                    </a:lnTo>
                    <a:lnTo>
                      <a:pt x="9" y="16"/>
                    </a:lnTo>
                    <a:lnTo>
                      <a:pt x="12" y="18"/>
                    </a:lnTo>
                    <a:lnTo>
                      <a:pt x="14" y="19"/>
                    </a:lnTo>
                    <a:lnTo>
                      <a:pt x="18" y="19"/>
                    </a:lnTo>
                    <a:lnTo>
                      <a:pt x="19" y="21"/>
                    </a:lnTo>
                    <a:lnTo>
                      <a:pt x="21" y="22"/>
                    </a:lnTo>
                    <a:lnTo>
                      <a:pt x="25" y="22"/>
                    </a:lnTo>
                    <a:lnTo>
                      <a:pt x="25" y="24"/>
                    </a:lnTo>
                    <a:lnTo>
                      <a:pt x="26" y="26"/>
                    </a:lnTo>
                    <a:lnTo>
                      <a:pt x="26" y="27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9" y="30"/>
                    </a:lnTo>
                    <a:lnTo>
                      <a:pt x="30" y="29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31" y="23"/>
                    </a:lnTo>
                    <a:lnTo>
                      <a:pt x="32" y="22"/>
                    </a:lnTo>
                    <a:lnTo>
                      <a:pt x="31" y="21"/>
                    </a:lnTo>
                    <a:lnTo>
                      <a:pt x="27" y="21"/>
                    </a:lnTo>
                    <a:lnTo>
                      <a:pt x="26" y="18"/>
                    </a:lnTo>
                    <a:lnTo>
                      <a:pt x="24" y="16"/>
                    </a:lnTo>
                    <a:lnTo>
                      <a:pt x="26" y="13"/>
                    </a:lnTo>
                    <a:lnTo>
                      <a:pt x="24" y="12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2" y="1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70" name="Freeform 2142"/>
              <p:cNvSpPr>
                <a:spLocks/>
              </p:cNvSpPr>
              <p:nvPr/>
            </p:nvSpPr>
            <p:spPr bwMode="auto">
              <a:xfrm>
                <a:off x="4007" y="1559"/>
                <a:ext cx="66" cy="67"/>
              </a:xfrm>
              <a:custGeom>
                <a:avLst/>
                <a:gdLst>
                  <a:gd name="T0" fmla="*/ 10 w 66"/>
                  <a:gd name="T1" fmla="*/ 54 h 67"/>
                  <a:gd name="T2" fmla="*/ 10 w 66"/>
                  <a:gd name="T3" fmla="*/ 50 h 67"/>
                  <a:gd name="T4" fmla="*/ 11 w 66"/>
                  <a:gd name="T5" fmla="*/ 44 h 67"/>
                  <a:gd name="T6" fmla="*/ 8 w 66"/>
                  <a:gd name="T7" fmla="*/ 43 h 67"/>
                  <a:gd name="T8" fmla="*/ 5 w 66"/>
                  <a:gd name="T9" fmla="*/ 41 h 67"/>
                  <a:gd name="T10" fmla="*/ 0 w 66"/>
                  <a:gd name="T11" fmla="*/ 39 h 67"/>
                  <a:gd name="T12" fmla="*/ 2 w 66"/>
                  <a:gd name="T13" fmla="*/ 35 h 67"/>
                  <a:gd name="T14" fmla="*/ 7 w 66"/>
                  <a:gd name="T15" fmla="*/ 32 h 67"/>
                  <a:gd name="T16" fmla="*/ 11 w 66"/>
                  <a:gd name="T17" fmla="*/ 30 h 67"/>
                  <a:gd name="T18" fmla="*/ 14 w 66"/>
                  <a:gd name="T19" fmla="*/ 28 h 67"/>
                  <a:gd name="T20" fmla="*/ 17 w 66"/>
                  <a:gd name="T21" fmla="*/ 27 h 67"/>
                  <a:gd name="T22" fmla="*/ 23 w 66"/>
                  <a:gd name="T23" fmla="*/ 19 h 67"/>
                  <a:gd name="T24" fmla="*/ 25 w 66"/>
                  <a:gd name="T25" fmla="*/ 17 h 67"/>
                  <a:gd name="T26" fmla="*/ 30 w 66"/>
                  <a:gd name="T27" fmla="*/ 19 h 67"/>
                  <a:gd name="T28" fmla="*/ 34 w 66"/>
                  <a:gd name="T29" fmla="*/ 21 h 67"/>
                  <a:gd name="T30" fmla="*/ 41 w 66"/>
                  <a:gd name="T31" fmla="*/ 19 h 67"/>
                  <a:gd name="T32" fmla="*/ 40 w 66"/>
                  <a:gd name="T33" fmla="*/ 17 h 67"/>
                  <a:gd name="T34" fmla="*/ 40 w 66"/>
                  <a:gd name="T35" fmla="*/ 13 h 67"/>
                  <a:gd name="T36" fmla="*/ 46 w 66"/>
                  <a:gd name="T37" fmla="*/ 12 h 67"/>
                  <a:gd name="T38" fmla="*/ 51 w 66"/>
                  <a:gd name="T39" fmla="*/ 11 h 67"/>
                  <a:gd name="T40" fmla="*/ 53 w 66"/>
                  <a:gd name="T41" fmla="*/ 7 h 67"/>
                  <a:gd name="T42" fmla="*/ 57 w 66"/>
                  <a:gd name="T43" fmla="*/ 6 h 67"/>
                  <a:gd name="T44" fmla="*/ 58 w 66"/>
                  <a:gd name="T45" fmla="*/ 0 h 67"/>
                  <a:gd name="T46" fmla="*/ 62 w 66"/>
                  <a:gd name="T47" fmla="*/ 2 h 67"/>
                  <a:gd name="T48" fmla="*/ 65 w 66"/>
                  <a:gd name="T49" fmla="*/ 7 h 67"/>
                  <a:gd name="T50" fmla="*/ 64 w 66"/>
                  <a:gd name="T51" fmla="*/ 9 h 67"/>
                  <a:gd name="T52" fmla="*/ 60 w 66"/>
                  <a:gd name="T53" fmla="*/ 12 h 67"/>
                  <a:gd name="T54" fmla="*/ 58 w 66"/>
                  <a:gd name="T55" fmla="*/ 16 h 67"/>
                  <a:gd name="T56" fmla="*/ 56 w 66"/>
                  <a:gd name="T57" fmla="*/ 21 h 67"/>
                  <a:gd name="T58" fmla="*/ 56 w 66"/>
                  <a:gd name="T59" fmla="*/ 24 h 67"/>
                  <a:gd name="T60" fmla="*/ 56 w 66"/>
                  <a:gd name="T61" fmla="*/ 28 h 67"/>
                  <a:gd name="T62" fmla="*/ 52 w 66"/>
                  <a:gd name="T63" fmla="*/ 29 h 67"/>
                  <a:gd name="T64" fmla="*/ 50 w 66"/>
                  <a:gd name="T65" fmla="*/ 32 h 67"/>
                  <a:gd name="T66" fmla="*/ 45 w 66"/>
                  <a:gd name="T67" fmla="*/ 34 h 67"/>
                  <a:gd name="T68" fmla="*/ 42 w 66"/>
                  <a:gd name="T69" fmla="*/ 37 h 67"/>
                  <a:gd name="T70" fmla="*/ 37 w 66"/>
                  <a:gd name="T71" fmla="*/ 38 h 67"/>
                  <a:gd name="T72" fmla="*/ 34 w 66"/>
                  <a:gd name="T73" fmla="*/ 40 h 67"/>
                  <a:gd name="T74" fmla="*/ 34 w 66"/>
                  <a:gd name="T75" fmla="*/ 44 h 67"/>
                  <a:gd name="T76" fmla="*/ 31 w 66"/>
                  <a:gd name="T77" fmla="*/ 45 h 67"/>
                  <a:gd name="T78" fmla="*/ 33 w 66"/>
                  <a:gd name="T79" fmla="*/ 49 h 67"/>
                  <a:gd name="T80" fmla="*/ 36 w 66"/>
                  <a:gd name="T81" fmla="*/ 51 h 67"/>
                  <a:gd name="T82" fmla="*/ 40 w 66"/>
                  <a:gd name="T83" fmla="*/ 54 h 67"/>
                  <a:gd name="T84" fmla="*/ 42 w 66"/>
                  <a:gd name="T85" fmla="*/ 55 h 67"/>
                  <a:gd name="T86" fmla="*/ 40 w 66"/>
                  <a:gd name="T87" fmla="*/ 58 h 67"/>
                  <a:gd name="T88" fmla="*/ 29 w 66"/>
                  <a:gd name="T89" fmla="*/ 60 h 67"/>
                  <a:gd name="T90" fmla="*/ 28 w 66"/>
                  <a:gd name="T91" fmla="*/ 61 h 67"/>
                  <a:gd name="T92" fmla="*/ 24 w 66"/>
                  <a:gd name="T93" fmla="*/ 63 h 67"/>
                  <a:gd name="T94" fmla="*/ 22 w 66"/>
                  <a:gd name="T95" fmla="*/ 65 h 67"/>
                  <a:gd name="T96" fmla="*/ 22 w 66"/>
                  <a:gd name="T97" fmla="*/ 65 h 67"/>
                  <a:gd name="T98" fmla="*/ 18 w 66"/>
                  <a:gd name="T99" fmla="*/ 66 h 67"/>
                  <a:gd name="T100" fmla="*/ 13 w 66"/>
                  <a:gd name="T101" fmla="*/ 62 h 67"/>
                  <a:gd name="T102" fmla="*/ 11 w 66"/>
                  <a:gd name="T103" fmla="*/ 67 h 67"/>
                  <a:gd name="T104" fmla="*/ 7 w 66"/>
                  <a:gd name="T105" fmla="*/ 65 h 67"/>
                  <a:gd name="T106" fmla="*/ 6 w 66"/>
                  <a:gd name="T107" fmla="*/ 61 h 67"/>
                  <a:gd name="T108" fmla="*/ 6 w 66"/>
                  <a:gd name="T109" fmla="*/ 60 h 67"/>
                  <a:gd name="T110" fmla="*/ 7 w 66"/>
                  <a:gd name="T111" fmla="*/ 56 h 67"/>
                  <a:gd name="T112" fmla="*/ 12 w 66"/>
                  <a:gd name="T113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67">
                    <a:moveTo>
                      <a:pt x="11" y="54"/>
                    </a:moveTo>
                    <a:lnTo>
                      <a:pt x="10" y="54"/>
                    </a:lnTo>
                    <a:lnTo>
                      <a:pt x="8" y="51"/>
                    </a:lnTo>
                    <a:lnTo>
                      <a:pt x="10" y="50"/>
                    </a:lnTo>
                    <a:lnTo>
                      <a:pt x="11" y="48"/>
                    </a:lnTo>
                    <a:lnTo>
                      <a:pt x="11" y="44"/>
                    </a:lnTo>
                    <a:lnTo>
                      <a:pt x="10" y="44"/>
                    </a:lnTo>
                    <a:lnTo>
                      <a:pt x="8" y="43"/>
                    </a:lnTo>
                    <a:lnTo>
                      <a:pt x="6" y="43"/>
                    </a:lnTo>
                    <a:lnTo>
                      <a:pt x="5" y="41"/>
                    </a:lnTo>
                    <a:lnTo>
                      <a:pt x="4" y="43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2" y="35"/>
                    </a:lnTo>
                    <a:lnTo>
                      <a:pt x="5" y="34"/>
                    </a:lnTo>
                    <a:lnTo>
                      <a:pt x="7" y="32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29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7" y="27"/>
                    </a:lnTo>
                    <a:lnTo>
                      <a:pt x="22" y="22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5" y="17"/>
                    </a:lnTo>
                    <a:lnTo>
                      <a:pt x="27" y="16"/>
                    </a:lnTo>
                    <a:lnTo>
                      <a:pt x="30" y="19"/>
                    </a:lnTo>
                    <a:lnTo>
                      <a:pt x="31" y="19"/>
                    </a:lnTo>
                    <a:lnTo>
                      <a:pt x="34" y="21"/>
                    </a:lnTo>
                    <a:lnTo>
                      <a:pt x="39" y="21"/>
                    </a:lnTo>
                    <a:lnTo>
                      <a:pt x="41" y="19"/>
                    </a:lnTo>
                    <a:lnTo>
                      <a:pt x="41" y="18"/>
                    </a:lnTo>
                    <a:lnTo>
                      <a:pt x="40" y="17"/>
                    </a:lnTo>
                    <a:lnTo>
                      <a:pt x="39" y="15"/>
                    </a:lnTo>
                    <a:lnTo>
                      <a:pt x="40" y="13"/>
                    </a:lnTo>
                    <a:lnTo>
                      <a:pt x="43" y="13"/>
                    </a:lnTo>
                    <a:lnTo>
                      <a:pt x="46" y="12"/>
                    </a:lnTo>
                    <a:lnTo>
                      <a:pt x="48" y="13"/>
                    </a:lnTo>
                    <a:lnTo>
                      <a:pt x="51" y="11"/>
                    </a:lnTo>
                    <a:lnTo>
                      <a:pt x="51" y="9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7" y="6"/>
                    </a:lnTo>
                    <a:lnTo>
                      <a:pt x="57" y="2"/>
                    </a:lnTo>
                    <a:lnTo>
                      <a:pt x="58" y="0"/>
                    </a:lnTo>
                    <a:lnTo>
                      <a:pt x="60" y="1"/>
                    </a:lnTo>
                    <a:lnTo>
                      <a:pt x="62" y="2"/>
                    </a:lnTo>
                    <a:lnTo>
                      <a:pt x="62" y="4"/>
                    </a:lnTo>
                    <a:lnTo>
                      <a:pt x="65" y="7"/>
                    </a:lnTo>
                    <a:lnTo>
                      <a:pt x="66" y="10"/>
                    </a:lnTo>
                    <a:lnTo>
                      <a:pt x="64" y="9"/>
                    </a:lnTo>
                    <a:lnTo>
                      <a:pt x="63" y="11"/>
                    </a:lnTo>
                    <a:lnTo>
                      <a:pt x="60" y="12"/>
                    </a:lnTo>
                    <a:lnTo>
                      <a:pt x="58" y="15"/>
                    </a:lnTo>
                    <a:lnTo>
                      <a:pt x="58" y="16"/>
                    </a:lnTo>
                    <a:lnTo>
                      <a:pt x="56" y="18"/>
                    </a:lnTo>
                    <a:lnTo>
                      <a:pt x="56" y="21"/>
                    </a:lnTo>
                    <a:lnTo>
                      <a:pt x="57" y="22"/>
                    </a:lnTo>
                    <a:lnTo>
                      <a:pt x="56" y="24"/>
                    </a:lnTo>
                    <a:lnTo>
                      <a:pt x="57" y="27"/>
                    </a:lnTo>
                    <a:lnTo>
                      <a:pt x="56" y="28"/>
                    </a:lnTo>
                    <a:lnTo>
                      <a:pt x="53" y="28"/>
                    </a:lnTo>
                    <a:lnTo>
                      <a:pt x="52" y="29"/>
                    </a:lnTo>
                    <a:lnTo>
                      <a:pt x="51" y="32"/>
                    </a:lnTo>
                    <a:lnTo>
                      <a:pt x="50" y="32"/>
                    </a:lnTo>
                    <a:lnTo>
                      <a:pt x="47" y="34"/>
                    </a:lnTo>
                    <a:lnTo>
                      <a:pt x="45" y="34"/>
                    </a:lnTo>
                    <a:lnTo>
                      <a:pt x="43" y="37"/>
                    </a:lnTo>
                    <a:lnTo>
                      <a:pt x="42" y="37"/>
                    </a:lnTo>
                    <a:lnTo>
                      <a:pt x="40" y="38"/>
                    </a:lnTo>
                    <a:lnTo>
                      <a:pt x="37" y="38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3" y="41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33" y="49"/>
                    </a:lnTo>
                    <a:lnTo>
                      <a:pt x="35" y="49"/>
                    </a:lnTo>
                    <a:lnTo>
                      <a:pt x="36" y="51"/>
                    </a:lnTo>
                    <a:lnTo>
                      <a:pt x="37" y="52"/>
                    </a:lnTo>
                    <a:lnTo>
                      <a:pt x="40" y="54"/>
                    </a:lnTo>
                    <a:lnTo>
                      <a:pt x="41" y="54"/>
                    </a:lnTo>
                    <a:lnTo>
                      <a:pt x="42" y="55"/>
                    </a:lnTo>
                    <a:lnTo>
                      <a:pt x="41" y="57"/>
                    </a:lnTo>
                    <a:lnTo>
                      <a:pt x="40" y="58"/>
                    </a:lnTo>
                    <a:lnTo>
                      <a:pt x="31" y="58"/>
                    </a:lnTo>
                    <a:lnTo>
                      <a:pt x="29" y="60"/>
                    </a:lnTo>
                    <a:lnTo>
                      <a:pt x="28" y="60"/>
                    </a:lnTo>
                    <a:lnTo>
                      <a:pt x="28" y="61"/>
                    </a:lnTo>
                    <a:lnTo>
                      <a:pt x="27" y="62"/>
                    </a:lnTo>
                    <a:lnTo>
                      <a:pt x="24" y="63"/>
                    </a:lnTo>
                    <a:lnTo>
                      <a:pt x="24" y="65"/>
                    </a:lnTo>
                    <a:lnTo>
                      <a:pt x="22" y="65"/>
                    </a:lnTo>
                    <a:lnTo>
                      <a:pt x="22" y="62"/>
                    </a:lnTo>
                    <a:lnTo>
                      <a:pt x="22" y="65"/>
                    </a:lnTo>
                    <a:lnTo>
                      <a:pt x="19" y="65"/>
                    </a:lnTo>
                    <a:lnTo>
                      <a:pt x="18" y="66"/>
                    </a:lnTo>
                    <a:lnTo>
                      <a:pt x="16" y="63"/>
                    </a:lnTo>
                    <a:lnTo>
                      <a:pt x="13" y="62"/>
                    </a:lnTo>
                    <a:lnTo>
                      <a:pt x="13" y="65"/>
                    </a:lnTo>
                    <a:lnTo>
                      <a:pt x="11" y="67"/>
                    </a:lnTo>
                    <a:lnTo>
                      <a:pt x="11" y="65"/>
                    </a:lnTo>
                    <a:lnTo>
                      <a:pt x="7" y="65"/>
                    </a:lnTo>
                    <a:lnTo>
                      <a:pt x="8" y="62"/>
                    </a:lnTo>
                    <a:lnTo>
                      <a:pt x="6" y="61"/>
                    </a:lnTo>
                    <a:lnTo>
                      <a:pt x="4" y="61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7" y="56"/>
                    </a:lnTo>
                    <a:lnTo>
                      <a:pt x="8" y="55"/>
                    </a:lnTo>
                    <a:lnTo>
                      <a:pt x="12" y="55"/>
                    </a:lnTo>
                    <a:lnTo>
                      <a:pt x="11" y="5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71" name="Freeform 2143"/>
              <p:cNvSpPr>
                <a:spLocks/>
              </p:cNvSpPr>
              <p:nvPr/>
            </p:nvSpPr>
            <p:spPr bwMode="auto">
              <a:xfrm>
                <a:off x="3046" y="1650"/>
                <a:ext cx="22" cy="13"/>
              </a:xfrm>
              <a:custGeom>
                <a:avLst/>
                <a:gdLst>
                  <a:gd name="T0" fmla="*/ 9 w 22"/>
                  <a:gd name="T1" fmla="*/ 4 h 13"/>
                  <a:gd name="T2" fmla="*/ 14 w 22"/>
                  <a:gd name="T3" fmla="*/ 4 h 13"/>
                  <a:gd name="T4" fmla="*/ 16 w 22"/>
                  <a:gd name="T5" fmla="*/ 3 h 13"/>
                  <a:gd name="T6" fmla="*/ 17 w 22"/>
                  <a:gd name="T7" fmla="*/ 3 h 13"/>
                  <a:gd name="T8" fmla="*/ 20 w 22"/>
                  <a:gd name="T9" fmla="*/ 2 h 13"/>
                  <a:gd name="T10" fmla="*/ 21 w 22"/>
                  <a:gd name="T11" fmla="*/ 2 h 13"/>
                  <a:gd name="T12" fmla="*/ 22 w 22"/>
                  <a:gd name="T13" fmla="*/ 0 h 13"/>
                  <a:gd name="T14" fmla="*/ 17 w 22"/>
                  <a:gd name="T15" fmla="*/ 5 h 13"/>
                  <a:gd name="T16" fmla="*/ 20 w 22"/>
                  <a:gd name="T17" fmla="*/ 9 h 13"/>
                  <a:gd name="T18" fmla="*/ 17 w 22"/>
                  <a:gd name="T19" fmla="*/ 8 h 13"/>
                  <a:gd name="T20" fmla="*/ 15 w 22"/>
                  <a:gd name="T21" fmla="*/ 8 h 13"/>
                  <a:gd name="T22" fmla="*/ 14 w 22"/>
                  <a:gd name="T23" fmla="*/ 10 h 13"/>
                  <a:gd name="T24" fmla="*/ 13 w 22"/>
                  <a:gd name="T25" fmla="*/ 11 h 13"/>
                  <a:gd name="T26" fmla="*/ 6 w 22"/>
                  <a:gd name="T27" fmla="*/ 11 h 13"/>
                  <a:gd name="T28" fmla="*/ 4 w 22"/>
                  <a:gd name="T29" fmla="*/ 13 h 13"/>
                  <a:gd name="T30" fmla="*/ 4 w 22"/>
                  <a:gd name="T31" fmla="*/ 11 h 13"/>
                  <a:gd name="T32" fmla="*/ 2 w 22"/>
                  <a:gd name="T33" fmla="*/ 11 h 13"/>
                  <a:gd name="T34" fmla="*/ 0 w 22"/>
                  <a:gd name="T35" fmla="*/ 9 h 13"/>
                  <a:gd name="T36" fmla="*/ 0 w 22"/>
                  <a:gd name="T37" fmla="*/ 8 h 13"/>
                  <a:gd name="T38" fmla="*/ 2 w 22"/>
                  <a:gd name="T39" fmla="*/ 8 h 13"/>
                  <a:gd name="T40" fmla="*/ 3 w 22"/>
                  <a:gd name="T41" fmla="*/ 6 h 13"/>
                  <a:gd name="T42" fmla="*/ 5 w 22"/>
                  <a:gd name="T43" fmla="*/ 5 h 13"/>
                  <a:gd name="T44" fmla="*/ 6 w 22"/>
                  <a:gd name="T45" fmla="*/ 5 h 13"/>
                  <a:gd name="T46" fmla="*/ 9 w 22"/>
                  <a:gd name="T4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" h="13">
                    <a:moveTo>
                      <a:pt x="9" y="4"/>
                    </a:moveTo>
                    <a:lnTo>
                      <a:pt x="14" y="4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17" y="5"/>
                    </a:lnTo>
                    <a:lnTo>
                      <a:pt x="20" y="9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6" y="11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72" name="Freeform 2144"/>
              <p:cNvSpPr>
                <a:spLocks/>
              </p:cNvSpPr>
              <p:nvPr/>
            </p:nvSpPr>
            <p:spPr bwMode="auto">
              <a:xfrm>
                <a:off x="2681" y="1474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73" name="Line 2145"/>
              <p:cNvSpPr>
                <a:spLocks noChangeShapeType="1"/>
              </p:cNvSpPr>
              <p:nvPr/>
            </p:nvSpPr>
            <p:spPr bwMode="auto">
              <a:xfrm>
                <a:off x="2685" y="1475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74" name="Freeform 2146"/>
              <p:cNvSpPr>
                <a:spLocks/>
              </p:cNvSpPr>
              <p:nvPr/>
            </p:nvSpPr>
            <p:spPr bwMode="auto">
              <a:xfrm>
                <a:off x="927" y="219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75" name="Freeform 2147"/>
              <p:cNvSpPr>
                <a:spLocks/>
              </p:cNvSpPr>
              <p:nvPr/>
            </p:nvSpPr>
            <p:spPr bwMode="auto">
              <a:xfrm>
                <a:off x="929" y="219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0 w 2"/>
                  <a:gd name="T7" fmla="*/ 1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76" name="Freeform 2148"/>
              <p:cNvSpPr>
                <a:spLocks/>
              </p:cNvSpPr>
              <p:nvPr/>
            </p:nvSpPr>
            <p:spPr bwMode="auto">
              <a:xfrm>
                <a:off x="927" y="219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77" name="Freeform 2149"/>
              <p:cNvSpPr>
                <a:spLocks/>
              </p:cNvSpPr>
              <p:nvPr/>
            </p:nvSpPr>
            <p:spPr bwMode="auto">
              <a:xfrm>
                <a:off x="927" y="219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78" name="Line 2150"/>
              <p:cNvSpPr>
                <a:spLocks noChangeShapeType="1"/>
              </p:cNvSpPr>
              <p:nvPr/>
            </p:nvSpPr>
            <p:spPr bwMode="auto">
              <a:xfrm>
                <a:off x="939" y="219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79" name="Freeform 2151"/>
              <p:cNvSpPr>
                <a:spLocks/>
              </p:cNvSpPr>
              <p:nvPr/>
            </p:nvSpPr>
            <p:spPr bwMode="auto">
              <a:xfrm>
                <a:off x="4342" y="2111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8 w 10"/>
                  <a:gd name="T3" fmla="*/ 7 h 8"/>
                  <a:gd name="T4" fmla="*/ 6 w 10"/>
                  <a:gd name="T5" fmla="*/ 7 h 8"/>
                  <a:gd name="T6" fmla="*/ 0 w 10"/>
                  <a:gd name="T7" fmla="*/ 1 h 8"/>
                  <a:gd name="T8" fmla="*/ 1 w 10"/>
                  <a:gd name="T9" fmla="*/ 0 h 8"/>
                  <a:gd name="T10" fmla="*/ 2 w 10"/>
                  <a:gd name="T11" fmla="*/ 1 h 8"/>
                  <a:gd name="T12" fmla="*/ 5 w 10"/>
                  <a:gd name="T13" fmla="*/ 2 h 8"/>
                  <a:gd name="T14" fmla="*/ 10 w 10"/>
                  <a:gd name="T15" fmla="*/ 7 h 8"/>
                  <a:gd name="T16" fmla="*/ 10 w 10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10" y="8"/>
                    </a:moveTo>
                    <a:lnTo>
                      <a:pt x="8" y="7"/>
                    </a:lnTo>
                    <a:lnTo>
                      <a:pt x="6" y="7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2"/>
                    </a:lnTo>
                    <a:lnTo>
                      <a:pt x="10" y="7"/>
                    </a:lnTo>
                    <a:lnTo>
                      <a:pt x="10" y="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80" name="Freeform 2152"/>
              <p:cNvSpPr>
                <a:spLocks/>
              </p:cNvSpPr>
              <p:nvPr/>
            </p:nvSpPr>
            <p:spPr bwMode="auto">
              <a:xfrm>
                <a:off x="4343" y="2120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2 h 4"/>
                  <a:gd name="T4" fmla="*/ 1 w 1"/>
                  <a:gd name="T5" fmla="*/ 4 h 4"/>
                  <a:gd name="T6" fmla="*/ 0 w 1"/>
                  <a:gd name="T7" fmla="*/ 3 h 4"/>
                  <a:gd name="T8" fmla="*/ 0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81" name="Freeform 2153"/>
              <p:cNvSpPr>
                <a:spLocks/>
              </p:cNvSpPr>
              <p:nvPr/>
            </p:nvSpPr>
            <p:spPr bwMode="auto">
              <a:xfrm>
                <a:off x="4342" y="212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82" name="Freeform 2154"/>
              <p:cNvSpPr>
                <a:spLocks/>
              </p:cNvSpPr>
              <p:nvPr/>
            </p:nvSpPr>
            <p:spPr bwMode="auto">
              <a:xfrm>
                <a:off x="4347" y="212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1 w 2"/>
                  <a:gd name="T5" fmla="*/ 0 h 3"/>
                  <a:gd name="T6" fmla="*/ 2 w 2"/>
                  <a:gd name="T7" fmla="*/ 0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83" name="Freeform 2155"/>
              <p:cNvSpPr>
                <a:spLocks/>
              </p:cNvSpPr>
              <p:nvPr/>
            </p:nvSpPr>
            <p:spPr bwMode="auto">
              <a:xfrm>
                <a:off x="4348" y="212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84" name="Freeform 2156"/>
              <p:cNvSpPr>
                <a:spLocks/>
              </p:cNvSpPr>
              <p:nvPr/>
            </p:nvSpPr>
            <p:spPr bwMode="auto">
              <a:xfrm>
                <a:off x="4348" y="212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85" name="Freeform 2157"/>
              <p:cNvSpPr>
                <a:spLocks/>
              </p:cNvSpPr>
              <p:nvPr/>
            </p:nvSpPr>
            <p:spPr bwMode="auto">
              <a:xfrm>
                <a:off x="4352" y="213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86" name="Freeform 2158"/>
              <p:cNvSpPr>
                <a:spLocks/>
              </p:cNvSpPr>
              <p:nvPr/>
            </p:nvSpPr>
            <p:spPr bwMode="auto">
              <a:xfrm>
                <a:off x="4350" y="2125"/>
                <a:ext cx="7" cy="6"/>
              </a:xfrm>
              <a:custGeom>
                <a:avLst/>
                <a:gdLst>
                  <a:gd name="T0" fmla="*/ 2 w 7"/>
                  <a:gd name="T1" fmla="*/ 0 h 6"/>
                  <a:gd name="T2" fmla="*/ 4 w 7"/>
                  <a:gd name="T3" fmla="*/ 0 h 6"/>
                  <a:gd name="T4" fmla="*/ 4 w 7"/>
                  <a:gd name="T5" fmla="*/ 3 h 6"/>
                  <a:gd name="T6" fmla="*/ 7 w 7"/>
                  <a:gd name="T7" fmla="*/ 5 h 6"/>
                  <a:gd name="T8" fmla="*/ 7 w 7"/>
                  <a:gd name="T9" fmla="*/ 6 h 6"/>
                  <a:gd name="T10" fmla="*/ 4 w 7"/>
                  <a:gd name="T11" fmla="*/ 6 h 6"/>
                  <a:gd name="T12" fmla="*/ 3 w 7"/>
                  <a:gd name="T13" fmla="*/ 4 h 6"/>
                  <a:gd name="T14" fmla="*/ 2 w 7"/>
                  <a:gd name="T15" fmla="*/ 3 h 6"/>
                  <a:gd name="T16" fmla="*/ 0 w 7"/>
                  <a:gd name="T17" fmla="*/ 3 h 6"/>
                  <a:gd name="T18" fmla="*/ 0 w 7"/>
                  <a:gd name="T19" fmla="*/ 2 h 6"/>
                  <a:gd name="T20" fmla="*/ 2 w 7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2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87" name="Freeform 2159"/>
              <p:cNvSpPr>
                <a:spLocks/>
              </p:cNvSpPr>
              <p:nvPr/>
            </p:nvSpPr>
            <p:spPr bwMode="auto">
              <a:xfrm>
                <a:off x="4357" y="2131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2 h 3"/>
                  <a:gd name="T4" fmla="*/ 1 w 2"/>
                  <a:gd name="T5" fmla="*/ 0 h 3"/>
                  <a:gd name="T6" fmla="*/ 2 w 2"/>
                  <a:gd name="T7" fmla="*/ 2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88" name="Freeform 2160"/>
              <p:cNvSpPr>
                <a:spLocks/>
              </p:cNvSpPr>
              <p:nvPr/>
            </p:nvSpPr>
            <p:spPr bwMode="auto">
              <a:xfrm>
                <a:off x="4360" y="21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89" name="Freeform 2161"/>
              <p:cNvSpPr>
                <a:spLocks/>
              </p:cNvSpPr>
              <p:nvPr/>
            </p:nvSpPr>
            <p:spPr bwMode="auto">
              <a:xfrm>
                <a:off x="4361" y="212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90" name="Freeform 2162"/>
              <p:cNvSpPr>
                <a:spLocks/>
              </p:cNvSpPr>
              <p:nvPr/>
            </p:nvSpPr>
            <p:spPr bwMode="auto">
              <a:xfrm>
                <a:off x="4364" y="2120"/>
                <a:ext cx="14" cy="11"/>
              </a:xfrm>
              <a:custGeom>
                <a:avLst/>
                <a:gdLst>
                  <a:gd name="T0" fmla="*/ 14 w 14"/>
                  <a:gd name="T1" fmla="*/ 11 h 11"/>
                  <a:gd name="T2" fmla="*/ 12 w 14"/>
                  <a:gd name="T3" fmla="*/ 10 h 11"/>
                  <a:gd name="T4" fmla="*/ 11 w 14"/>
                  <a:gd name="T5" fmla="*/ 9 h 11"/>
                  <a:gd name="T6" fmla="*/ 8 w 14"/>
                  <a:gd name="T7" fmla="*/ 9 h 11"/>
                  <a:gd name="T8" fmla="*/ 6 w 14"/>
                  <a:gd name="T9" fmla="*/ 7 h 11"/>
                  <a:gd name="T10" fmla="*/ 3 w 14"/>
                  <a:gd name="T11" fmla="*/ 5 h 11"/>
                  <a:gd name="T12" fmla="*/ 0 w 14"/>
                  <a:gd name="T13" fmla="*/ 2 h 11"/>
                  <a:gd name="T14" fmla="*/ 2 w 14"/>
                  <a:gd name="T15" fmla="*/ 0 h 11"/>
                  <a:gd name="T16" fmla="*/ 3 w 14"/>
                  <a:gd name="T17" fmla="*/ 3 h 11"/>
                  <a:gd name="T18" fmla="*/ 5 w 14"/>
                  <a:gd name="T19" fmla="*/ 4 h 11"/>
                  <a:gd name="T20" fmla="*/ 7 w 14"/>
                  <a:gd name="T21" fmla="*/ 4 h 11"/>
                  <a:gd name="T22" fmla="*/ 8 w 14"/>
                  <a:gd name="T23" fmla="*/ 5 h 11"/>
                  <a:gd name="T24" fmla="*/ 11 w 14"/>
                  <a:gd name="T25" fmla="*/ 7 h 11"/>
                  <a:gd name="T26" fmla="*/ 14 w 14"/>
                  <a:gd name="T27" fmla="*/ 10 h 11"/>
                  <a:gd name="T28" fmla="*/ 14 w 14"/>
                  <a:gd name="T2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12" y="10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11" y="7"/>
                    </a:lnTo>
                    <a:lnTo>
                      <a:pt x="14" y="10"/>
                    </a:lnTo>
                    <a:lnTo>
                      <a:pt x="14" y="1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91" name="Freeform 2163"/>
              <p:cNvSpPr>
                <a:spLocks/>
              </p:cNvSpPr>
              <p:nvPr/>
            </p:nvSpPr>
            <p:spPr bwMode="auto">
              <a:xfrm>
                <a:off x="4375" y="213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92" name="Freeform 2164"/>
              <p:cNvSpPr>
                <a:spLocks/>
              </p:cNvSpPr>
              <p:nvPr/>
            </p:nvSpPr>
            <p:spPr bwMode="auto">
              <a:xfrm>
                <a:off x="4378" y="2163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3 w 6"/>
                  <a:gd name="T3" fmla="*/ 0 h 3"/>
                  <a:gd name="T4" fmla="*/ 4 w 6"/>
                  <a:gd name="T5" fmla="*/ 1 h 3"/>
                  <a:gd name="T6" fmla="*/ 6 w 6"/>
                  <a:gd name="T7" fmla="*/ 3 h 3"/>
                  <a:gd name="T8" fmla="*/ 4 w 6"/>
                  <a:gd name="T9" fmla="*/ 1 h 3"/>
                  <a:gd name="T10" fmla="*/ 3 w 6"/>
                  <a:gd name="T11" fmla="*/ 1 h 3"/>
                  <a:gd name="T12" fmla="*/ 0 w 6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93" name="Freeform 2165"/>
              <p:cNvSpPr>
                <a:spLocks/>
              </p:cNvSpPr>
              <p:nvPr/>
            </p:nvSpPr>
            <p:spPr bwMode="auto">
              <a:xfrm>
                <a:off x="4380" y="213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94" name="Freeform 2166"/>
              <p:cNvSpPr>
                <a:spLocks/>
              </p:cNvSpPr>
              <p:nvPr/>
            </p:nvSpPr>
            <p:spPr bwMode="auto">
              <a:xfrm>
                <a:off x="4382" y="213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95" name="Freeform 2167"/>
              <p:cNvSpPr>
                <a:spLocks/>
              </p:cNvSpPr>
              <p:nvPr/>
            </p:nvSpPr>
            <p:spPr bwMode="auto">
              <a:xfrm>
                <a:off x="4384" y="2129"/>
                <a:ext cx="10" cy="13"/>
              </a:xfrm>
              <a:custGeom>
                <a:avLst/>
                <a:gdLst>
                  <a:gd name="T0" fmla="*/ 0 w 10"/>
                  <a:gd name="T1" fmla="*/ 0 h 13"/>
                  <a:gd name="T2" fmla="*/ 3 w 10"/>
                  <a:gd name="T3" fmla="*/ 0 h 13"/>
                  <a:gd name="T4" fmla="*/ 4 w 10"/>
                  <a:gd name="T5" fmla="*/ 1 h 13"/>
                  <a:gd name="T6" fmla="*/ 5 w 10"/>
                  <a:gd name="T7" fmla="*/ 4 h 13"/>
                  <a:gd name="T8" fmla="*/ 5 w 10"/>
                  <a:gd name="T9" fmla="*/ 5 h 13"/>
                  <a:gd name="T10" fmla="*/ 8 w 10"/>
                  <a:gd name="T11" fmla="*/ 7 h 13"/>
                  <a:gd name="T12" fmla="*/ 8 w 10"/>
                  <a:gd name="T13" fmla="*/ 10 h 13"/>
                  <a:gd name="T14" fmla="*/ 9 w 10"/>
                  <a:gd name="T15" fmla="*/ 11 h 13"/>
                  <a:gd name="T16" fmla="*/ 10 w 10"/>
                  <a:gd name="T17" fmla="*/ 13 h 13"/>
                  <a:gd name="T18" fmla="*/ 8 w 10"/>
                  <a:gd name="T19" fmla="*/ 12 h 13"/>
                  <a:gd name="T20" fmla="*/ 4 w 10"/>
                  <a:gd name="T21" fmla="*/ 9 h 13"/>
                  <a:gd name="T22" fmla="*/ 3 w 10"/>
                  <a:gd name="T23" fmla="*/ 6 h 13"/>
                  <a:gd name="T24" fmla="*/ 2 w 10"/>
                  <a:gd name="T25" fmla="*/ 5 h 13"/>
                  <a:gd name="T26" fmla="*/ 3 w 10"/>
                  <a:gd name="T27" fmla="*/ 2 h 13"/>
                  <a:gd name="T28" fmla="*/ 0 w 10"/>
                  <a:gd name="T2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3">
                    <a:moveTo>
                      <a:pt x="0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8" y="7"/>
                    </a:lnTo>
                    <a:lnTo>
                      <a:pt x="8" y="10"/>
                    </a:lnTo>
                    <a:lnTo>
                      <a:pt x="9" y="11"/>
                    </a:lnTo>
                    <a:lnTo>
                      <a:pt x="10" y="13"/>
                    </a:lnTo>
                    <a:lnTo>
                      <a:pt x="8" y="12"/>
                    </a:lnTo>
                    <a:lnTo>
                      <a:pt x="4" y="9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96" name="Freeform 2168"/>
              <p:cNvSpPr>
                <a:spLocks/>
              </p:cNvSpPr>
              <p:nvPr/>
            </p:nvSpPr>
            <p:spPr bwMode="auto">
              <a:xfrm>
                <a:off x="4392" y="2149"/>
                <a:ext cx="12" cy="7"/>
              </a:xfrm>
              <a:custGeom>
                <a:avLst/>
                <a:gdLst>
                  <a:gd name="T0" fmla="*/ 1 w 12"/>
                  <a:gd name="T1" fmla="*/ 0 h 7"/>
                  <a:gd name="T2" fmla="*/ 2 w 12"/>
                  <a:gd name="T3" fmla="*/ 0 h 7"/>
                  <a:gd name="T4" fmla="*/ 3 w 12"/>
                  <a:gd name="T5" fmla="*/ 1 h 7"/>
                  <a:gd name="T6" fmla="*/ 6 w 12"/>
                  <a:gd name="T7" fmla="*/ 2 h 7"/>
                  <a:gd name="T8" fmla="*/ 7 w 12"/>
                  <a:gd name="T9" fmla="*/ 2 h 7"/>
                  <a:gd name="T10" fmla="*/ 9 w 12"/>
                  <a:gd name="T11" fmla="*/ 3 h 7"/>
                  <a:gd name="T12" fmla="*/ 10 w 12"/>
                  <a:gd name="T13" fmla="*/ 4 h 7"/>
                  <a:gd name="T14" fmla="*/ 12 w 12"/>
                  <a:gd name="T15" fmla="*/ 7 h 7"/>
                  <a:gd name="T16" fmla="*/ 7 w 12"/>
                  <a:gd name="T17" fmla="*/ 7 h 7"/>
                  <a:gd name="T18" fmla="*/ 3 w 12"/>
                  <a:gd name="T19" fmla="*/ 3 h 7"/>
                  <a:gd name="T20" fmla="*/ 2 w 12"/>
                  <a:gd name="T21" fmla="*/ 1 h 7"/>
                  <a:gd name="T22" fmla="*/ 0 w 12"/>
                  <a:gd name="T23" fmla="*/ 1 h 7"/>
                  <a:gd name="T24" fmla="*/ 1 w 12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7">
                    <a:moveTo>
                      <a:pt x="1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2" y="7"/>
                    </a:lnTo>
                    <a:lnTo>
                      <a:pt x="7" y="7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97" name="Freeform 2169"/>
              <p:cNvSpPr>
                <a:spLocks/>
              </p:cNvSpPr>
              <p:nvPr/>
            </p:nvSpPr>
            <p:spPr bwMode="auto">
              <a:xfrm>
                <a:off x="4394" y="2141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3 h 4"/>
                  <a:gd name="T4" fmla="*/ 0 w 1"/>
                  <a:gd name="T5" fmla="*/ 0 h 4"/>
                  <a:gd name="T6" fmla="*/ 1 w 1"/>
                  <a:gd name="T7" fmla="*/ 1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98" name="Freeform 2170"/>
              <p:cNvSpPr>
                <a:spLocks/>
              </p:cNvSpPr>
              <p:nvPr/>
            </p:nvSpPr>
            <p:spPr bwMode="auto">
              <a:xfrm>
                <a:off x="4440" y="215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99" name="Line 2171"/>
              <p:cNvSpPr>
                <a:spLocks noChangeShapeType="1"/>
              </p:cNvSpPr>
              <p:nvPr/>
            </p:nvSpPr>
            <p:spPr bwMode="auto">
              <a:xfrm>
                <a:off x="4377" y="2159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00" name="Line 2172"/>
              <p:cNvSpPr>
                <a:spLocks noChangeShapeType="1"/>
              </p:cNvSpPr>
              <p:nvPr/>
            </p:nvSpPr>
            <p:spPr bwMode="auto">
              <a:xfrm>
                <a:off x="4346" y="212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01" name="Freeform 2173"/>
              <p:cNvSpPr>
                <a:spLocks/>
              </p:cNvSpPr>
              <p:nvPr/>
            </p:nvSpPr>
            <p:spPr bwMode="auto">
              <a:xfrm>
                <a:off x="4375" y="2139"/>
                <a:ext cx="12" cy="7"/>
              </a:xfrm>
              <a:custGeom>
                <a:avLst/>
                <a:gdLst>
                  <a:gd name="T0" fmla="*/ 0 w 12"/>
                  <a:gd name="T1" fmla="*/ 0 h 7"/>
                  <a:gd name="T2" fmla="*/ 2 w 12"/>
                  <a:gd name="T3" fmla="*/ 0 h 7"/>
                  <a:gd name="T4" fmla="*/ 3 w 12"/>
                  <a:gd name="T5" fmla="*/ 1 h 7"/>
                  <a:gd name="T6" fmla="*/ 7 w 12"/>
                  <a:gd name="T7" fmla="*/ 1 h 7"/>
                  <a:gd name="T8" fmla="*/ 9 w 12"/>
                  <a:gd name="T9" fmla="*/ 2 h 7"/>
                  <a:gd name="T10" fmla="*/ 12 w 12"/>
                  <a:gd name="T11" fmla="*/ 5 h 7"/>
                  <a:gd name="T12" fmla="*/ 12 w 12"/>
                  <a:gd name="T13" fmla="*/ 7 h 7"/>
                  <a:gd name="T14" fmla="*/ 9 w 12"/>
                  <a:gd name="T15" fmla="*/ 7 h 7"/>
                  <a:gd name="T16" fmla="*/ 7 w 12"/>
                  <a:gd name="T17" fmla="*/ 6 h 7"/>
                  <a:gd name="T18" fmla="*/ 3 w 12"/>
                  <a:gd name="T19" fmla="*/ 6 h 7"/>
                  <a:gd name="T20" fmla="*/ 1 w 12"/>
                  <a:gd name="T21" fmla="*/ 5 h 7"/>
                  <a:gd name="T22" fmla="*/ 1 w 12"/>
                  <a:gd name="T23" fmla="*/ 3 h 7"/>
                  <a:gd name="T24" fmla="*/ 0 w 12"/>
                  <a:gd name="T25" fmla="*/ 1 h 7"/>
                  <a:gd name="T26" fmla="*/ 0 w 1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7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02" name="Freeform 2174"/>
              <p:cNvSpPr>
                <a:spLocks/>
              </p:cNvSpPr>
              <p:nvPr/>
            </p:nvSpPr>
            <p:spPr bwMode="auto">
              <a:xfrm>
                <a:off x="1892" y="1844"/>
                <a:ext cx="22" cy="10"/>
              </a:xfrm>
              <a:custGeom>
                <a:avLst/>
                <a:gdLst>
                  <a:gd name="T0" fmla="*/ 15 w 22"/>
                  <a:gd name="T1" fmla="*/ 1 h 10"/>
                  <a:gd name="T2" fmla="*/ 16 w 22"/>
                  <a:gd name="T3" fmla="*/ 4 h 10"/>
                  <a:gd name="T4" fmla="*/ 19 w 22"/>
                  <a:gd name="T5" fmla="*/ 4 h 10"/>
                  <a:gd name="T6" fmla="*/ 21 w 22"/>
                  <a:gd name="T7" fmla="*/ 5 h 10"/>
                  <a:gd name="T8" fmla="*/ 22 w 22"/>
                  <a:gd name="T9" fmla="*/ 6 h 10"/>
                  <a:gd name="T10" fmla="*/ 21 w 22"/>
                  <a:gd name="T11" fmla="*/ 7 h 10"/>
                  <a:gd name="T12" fmla="*/ 16 w 22"/>
                  <a:gd name="T13" fmla="*/ 7 h 10"/>
                  <a:gd name="T14" fmla="*/ 16 w 22"/>
                  <a:gd name="T15" fmla="*/ 6 h 10"/>
                  <a:gd name="T16" fmla="*/ 15 w 22"/>
                  <a:gd name="T17" fmla="*/ 7 h 10"/>
                  <a:gd name="T18" fmla="*/ 12 w 22"/>
                  <a:gd name="T19" fmla="*/ 7 h 10"/>
                  <a:gd name="T20" fmla="*/ 12 w 22"/>
                  <a:gd name="T21" fmla="*/ 10 h 10"/>
                  <a:gd name="T22" fmla="*/ 10 w 22"/>
                  <a:gd name="T23" fmla="*/ 9 h 10"/>
                  <a:gd name="T24" fmla="*/ 10 w 22"/>
                  <a:gd name="T25" fmla="*/ 7 h 10"/>
                  <a:gd name="T26" fmla="*/ 6 w 22"/>
                  <a:gd name="T27" fmla="*/ 7 h 10"/>
                  <a:gd name="T28" fmla="*/ 3 w 22"/>
                  <a:gd name="T29" fmla="*/ 4 h 10"/>
                  <a:gd name="T30" fmla="*/ 2 w 22"/>
                  <a:gd name="T31" fmla="*/ 4 h 10"/>
                  <a:gd name="T32" fmla="*/ 0 w 22"/>
                  <a:gd name="T33" fmla="*/ 2 h 10"/>
                  <a:gd name="T34" fmla="*/ 2 w 22"/>
                  <a:gd name="T35" fmla="*/ 1 h 10"/>
                  <a:gd name="T36" fmla="*/ 4 w 22"/>
                  <a:gd name="T37" fmla="*/ 1 h 10"/>
                  <a:gd name="T38" fmla="*/ 5 w 22"/>
                  <a:gd name="T39" fmla="*/ 0 h 10"/>
                  <a:gd name="T40" fmla="*/ 6 w 22"/>
                  <a:gd name="T41" fmla="*/ 0 h 10"/>
                  <a:gd name="T42" fmla="*/ 9 w 22"/>
                  <a:gd name="T43" fmla="*/ 1 h 10"/>
                  <a:gd name="T44" fmla="*/ 15 w 22"/>
                  <a:gd name="T4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10">
                    <a:moveTo>
                      <a:pt x="15" y="1"/>
                    </a:moveTo>
                    <a:lnTo>
                      <a:pt x="16" y="4"/>
                    </a:lnTo>
                    <a:lnTo>
                      <a:pt x="19" y="4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1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6" y="7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5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03" name="Freeform 2175"/>
              <p:cNvSpPr>
                <a:spLocks/>
              </p:cNvSpPr>
              <p:nvPr/>
            </p:nvSpPr>
            <p:spPr bwMode="auto">
              <a:xfrm>
                <a:off x="2009" y="1845"/>
                <a:ext cx="15" cy="5"/>
              </a:xfrm>
              <a:custGeom>
                <a:avLst/>
                <a:gdLst>
                  <a:gd name="T0" fmla="*/ 12 w 15"/>
                  <a:gd name="T1" fmla="*/ 0 h 5"/>
                  <a:gd name="T2" fmla="*/ 13 w 15"/>
                  <a:gd name="T3" fmla="*/ 0 h 5"/>
                  <a:gd name="T4" fmla="*/ 15 w 15"/>
                  <a:gd name="T5" fmla="*/ 1 h 5"/>
                  <a:gd name="T6" fmla="*/ 15 w 15"/>
                  <a:gd name="T7" fmla="*/ 3 h 5"/>
                  <a:gd name="T8" fmla="*/ 13 w 15"/>
                  <a:gd name="T9" fmla="*/ 5 h 5"/>
                  <a:gd name="T10" fmla="*/ 1 w 15"/>
                  <a:gd name="T11" fmla="*/ 5 h 5"/>
                  <a:gd name="T12" fmla="*/ 0 w 15"/>
                  <a:gd name="T13" fmla="*/ 4 h 5"/>
                  <a:gd name="T14" fmla="*/ 0 w 15"/>
                  <a:gd name="T15" fmla="*/ 0 h 5"/>
                  <a:gd name="T16" fmla="*/ 12 w 15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">
                    <a:moveTo>
                      <a:pt x="12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04" name="Freeform 2176"/>
              <p:cNvSpPr>
                <a:spLocks/>
              </p:cNvSpPr>
              <p:nvPr/>
            </p:nvSpPr>
            <p:spPr bwMode="auto">
              <a:xfrm>
                <a:off x="2025" y="184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05" name="Line 2177"/>
              <p:cNvSpPr>
                <a:spLocks noChangeShapeType="1"/>
              </p:cNvSpPr>
              <p:nvPr/>
            </p:nvSpPr>
            <p:spPr bwMode="auto">
              <a:xfrm>
                <a:off x="2028" y="184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06" name="Freeform 2178"/>
              <p:cNvSpPr>
                <a:spLocks/>
              </p:cNvSpPr>
              <p:nvPr/>
            </p:nvSpPr>
            <p:spPr bwMode="auto">
              <a:xfrm>
                <a:off x="2034" y="184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07" name="Freeform 2179"/>
              <p:cNvSpPr>
                <a:spLocks/>
              </p:cNvSpPr>
              <p:nvPr/>
            </p:nvSpPr>
            <p:spPr bwMode="auto">
              <a:xfrm>
                <a:off x="2038" y="184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08" name="Freeform 2180"/>
              <p:cNvSpPr>
                <a:spLocks/>
              </p:cNvSpPr>
              <p:nvPr/>
            </p:nvSpPr>
            <p:spPr bwMode="auto">
              <a:xfrm>
                <a:off x="2031" y="1846"/>
                <a:ext cx="3" cy="0"/>
              </a:xfrm>
              <a:custGeom>
                <a:avLst/>
                <a:gdLst>
                  <a:gd name="T0" fmla="*/ 2 w 3"/>
                  <a:gd name="T1" fmla="*/ 0 w 3"/>
                  <a:gd name="T2" fmla="*/ 3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09" name="Freeform 2181"/>
              <p:cNvSpPr>
                <a:spLocks/>
              </p:cNvSpPr>
              <p:nvPr/>
            </p:nvSpPr>
            <p:spPr bwMode="auto">
              <a:xfrm>
                <a:off x="2928" y="1386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5 h 6"/>
                  <a:gd name="T4" fmla="*/ 1 w 2"/>
                  <a:gd name="T5" fmla="*/ 2 h 6"/>
                  <a:gd name="T6" fmla="*/ 1 w 2"/>
                  <a:gd name="T7" fmla="*/ 0 h 6"/>
                  <a:gd name="T8" fmla="*/ 2 w 2"/>
                  <a:gd name="T9" fmla="*/ 1 h 6"/>
                  <a:gd name="T10" fmla="*/ 1 w 2"/>
                  <a:gd name="T11" fmla="*/ 2 h 6"/>
                  <a:gd name="T12" fmla="*/ 1 w 2"/>
                  <a:gd name="T13" fmla="*/ 5 h 6"/>
                  <a:gd name="T14" fmla="*/ 0 w 2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10" name="Freeform 2182"/>
              <p:cNvSpPr>
                <a:spLocks/>
              </p:cNvSpPr>
              <p:nvPr/>
            </p:nvSpPr>
            <p:spPr bwMode="auto">
              <a:xfrm>
                <a:off x="2929" y="1375"/>
                <a:ext cx="61" cy="37"/>
              </a:xfrm>
              <a:custGeom>
                <a:avLst/>
                <a:gdLst>
                  <a:gd name="T0" fmla="*/ 21 w 61"/>
                  <a:gd name="T1" fmla="*/ 31 h 37"/>
                  <a:gd name="T2" fmla="*/ 18 w 61"/>
                  <a:gd name="T3" fmla="*/ 29 h 37"/>
                  <a:gd name="T4" fmla="*/ 17 w 61"/>
                  <a:gd name="T5" fmla="*/ 26 h 37"/>
                  <a:gd name="T6" fmla="*/ 19 w 61"/>
                  <a:gd name="T7" fmla="*/ 23 h 37"/>
                  <a:gd name="T8" fmla="*/ 16 w 61"/>
                  <a:gd name="T9" fmla="*/ 21 h 37"/>
                  <a:gd name="T10" fmla="*/ 10 w 61"/>
                  <a:gd name="T11" fmla="*/ 20 h 37"/>
                  <a:gd name="T12" fmla="*/ 6 w 61"/>
                  <a:gd name="T13" fmla="*/ 18 h 37"/>
                  <a:gd name="T14" fmla="*/ 1 w 61"/>
                  <a:gd name="T15" fmla="*/ 16 h 37"/>
                  <a:gd name="T16" fmla="*/ 0 w 61"/>
                  <a:gd name="T17" fmla="*/ 10 h 37"/>
                  <a:gd name="T18" fmla="*/ 1 w 61"/>
                  <a:gd name="T19" fmla="*/ 5 h 37"/>
                  <a:gd name="T20" fmla="*/ 3 w 61"/>
                  <a:gd name="T21" fmla="*/ 4 h 37"/>
                  <a:gd name="T22" fmla="*/ 6 w 61"/>
                  <a:gd name="T23" fmla="*/ 3 h 37"/>
                  <a:gd name="T24" fmla="*/ 10 w 61"/>
                  <a:gd name="T25" fmla="*/ 1 h 37"/>
                  <a:gd name="T26" fmla="*/ 13 w 61"/>
                  <a:gd name="T27" fmla="*/ 1 h 37"/>
                  <a:gd name="T28" fmla="*/ 21 w 61"/>
                  <a:gd name="T29" fmla="*/ 3 h 37"/>
                  <a:gd name="T30" fmla="*/ 23 w 61"/>
                  <a:gd name="T31" fmla="*/ 1 h 37"/>
                  <a:gd name="T32" fmla="*/ 32 w 61"/>
                  <a:gd name="T33" fmla="*/ 3 h 37"/>
                  <a:gd name="T34" fmla="*/ 38 w 61"/>
                  <a:gd name="T35" fmla="*/ 1 h 37"/>
                  <a:gd name="T36" fmla="*/ 41 w 61"/>
                  <a:gd name="T37" fmla="*/ 3 h 37"/>
                  <a:gd name="T38" fmla="*/ 44 w 61"/>
                  <a:gd name="T39" fmla="*/ 4 h 37"/>
                  <a:gd name="T40" fmla="*/ 48 w 61"/>
                  <a:gd name="T41" fmla="*/ 5 h 37"/>
                  <a:gd name="T42" fmla="*/ 52 w 61"/>
                  <a:gd name="T43" fmla="*/ 7 h 37"/>
                  <a:gd name="T44" fmla="*/ 55 w 61"/>
                  <a:gd name="T45" fmla="*/ 11 h 37"/>
                  <a:gd name="T46" fmla="*/ 58 w 61"/>
                  <a:gd name="T47" fmla="*/ 12 h 37"/>
                  <a:gd name="T48" fmla="*/ 57 w 61"/>
                  <a:gd name="T49" fmla="*/ 16 h 37"/>
                  <a:gd name="T50" fmla="*/ 61 w 61"/>
                  <a:gd name="T51" fmla="*/ 17 h 37"/>
                  <a:gd name="T52" fmla="*/ 58 w 61"/>
                  <a:gd name="T53" fmla="*/ 20 h 37"/>
                  <a:gd name="T54" fmla="*/ 55 w 61"/>
                  <a:gd name="T55" fmla="*/ 22 h 37"/>
                  <a:gd name="T56" fmla="*/ 50 w 61"/>
                  <a:gd name="T57" fmla="*/ 24 h 37"/>
                  <a:gd name="T58" fmla="*/ 47 w 61"/>
                  <a:gd name="T59" fmla="*/ 29 h 37"/>
                  <a:gd name="T60" fmla="*/ 48 w 61"/>
                  <a:gd name="T61" fmla="*/ 32 h 37"/>
                  <a:gd name="T62" fmla="*/ 47 w 61"/>
                  <a:gd name="T63" fmla="*/ 33 h 37"/>
                  <a:gd name="T64" fmla="*/ 44 w 61"/>
                  <a:gd name="T65" fmla="*/ 33 h 37"/>
                  <a:gd name="T66" fmla="*/ 40 w 61"/>
                  <a:gd name="T67" fmla="*/ 34 h 37"/>
                  <a:gd name="T68" fmla="*/ 38 w 61"/>
                  <a:gd name="T69" fmla="*/ 35 h 37"/>
                  <a:gd name="T70" fmla="*/ 25 w 61"/>
                  <a:gd name="T71" fmla="*/ 37 h 37"/>
                  <a:gd name="T72" fmla="*/ 24 w 61"/>
                  <a:gd name="T73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" h="37">
                    <a:moveTo>
                      <a:pt x="22" y="32"/>
                    </a:moveTo>
                    <a:lnTo>
                      <a:pt x="21" y="31"/>
                    </a:lnTo>
                    <a:lnTo>
                      <a:pt x="18" y="31"/>
                    </a:lnTo>
                    <a:lnTo>
                      <a:pt x="18" y="29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9" y="24"/>
                    </a:lnTo>
                    <a:lnTo>
                      <a:pt x="19" y="23"/>
                    </a:lnTo>
                    <a:lnTo>
                      <a:pt x="17" y="22"/>
                    </a:lnTo>
                    <a:lnTo>
                      <a:pt x="16" y="21"/>
                    </a:lnTo>
                    <a:lnTo>
                      <a:pt x="12" y="21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6" y="18"/>
                    </a:lnTo>
                    <a:lnTo>
                      <a:pt x="3" y="18"/>
                    </a:lnTo>
                    <a:lnTo>
                      <a:pt x="1" y="16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1"/>
                    </a:lnTo>
                    <a:lnTo>
                      <a:pt x="30" y="1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38" y="1"/>
                    </a:lnTo>
                    <a:lnTo>
                      <a:pt x="40" y="0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5" y="5"/>
                    </a:lnTo>
                    <a:lnTo>
                      <a:pt x="48" y="5"/>
                    </a:lnTo>
                    <a:lnTo>
                      <a:pt x="50" y="6"/>
                    </a:lnTo>
                    <a:lnTo>
                      <a:pt x="52" y="7"/>
                    </a:lnTo>
                    <a:lnTo>
                      <a:pt x="53" y="9"/>
                    </a:lnTo>
                    <a:lnTo>
                      <a:pt x="55" y="11"/>
                    </a:lnTo>
                    <a:lnTo>
                      <a:pt x="58" y="11"/>
                    </a:lnTo>
                    <a:lnTo>
                      <a:pt x="58" y="12"/>
                    </a:lnTo>
                    <a:lnTo>
                      <a:pt x="57" y="15"/>
                    </a:lnTo>
                    <a:lnTo>
                      <a:pt x="57" y="16"/>
                    </a:lnTo>
                    <a:lnTo>
                      <a:pt x="58" y="17"/>
                    </a:lnTo>
                    <a:lnTo>
                      <a:pt x="61" y="17"/>
                    </a:lnTo>
                    <a:lnTo>
                      <a:pt x="59" y="17"/>
                    </a:lnTo>
                    <a:lnTo>
                      <a:pt x="58" y="20"/>
                    </a:lnTo>
                    <a:lnTo>
                      <a:pt x="55" y="20"/>
                    </a:lnTo>
                    <a:lnTo>
                      <a:pt x="55" y="22"/>
                    </a:lnTo>
                    <a:lnTo>
                      <a:pt x="51" y="22"/>
                    </a:lnTo>
                    <a:lnTo>
                      <a:pt x="50" y="24"/>
                    </a:lnTo>
                    <a:lnTo>
                      <a:pt x="50" y="28"/>
                    </a:lnTo>
                    <a:lnTo>
                      <a:pt x="47" y="29"/>
                    </a:lnTo>
                    <a:lnTo>
                      <a:pt x="48" y="29"/>
                    </a:lnTo>
                    <a:lnTo>
                      <a:pt x="48" y="32"/>
                    </a:lnTo>
                    <a:lnTo>
                      <a:pt x="50" y="33"/>
                    </a:lnTo>
                    <a:lnTo>
                      <a:pt x="47" y="33"/>
                    </a:lnTo>
                    <a:lnTo>
                      <a:pt x="46" y="32"/>
                    </a:lnTo>
                    <a:lnTo>
                      <a:pt x="44" y="33"/>
                    </a:lnTo>
                    <a:lnTo>
                      <a:pt x="42" y="34"/>
                    </a:lnTo>
                    <a:lnTo>
                      <a:pt x="40" y="34"/>
                    </a:lnTo>
                    <a:lnTo>
                      <a:pt x="40" y="35"/>
                    </a:lnTo>
                    <a:lnTo>
                      <a:pt x="38" y="35"/>
                    </a:lnTo>
                    <a:lnTo>
                      <a:pt x="36" y="37"/>
                    </a:lnTo>
                    <a:lnTo>
                      <a:pt x="25" y="37"/>
                    </a:lnTo>
                    <a:lnTo>
                      <a:pt x="25" y="33"/>
                    </a:lnTo>
                    <a:lnTo>
                      <a:pt x="24" y="32"/>
                    </a:lnTo>
                    <a:lnTo>
                      <a:pt x="22" y="3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11" name="Freeform 2183"/>
              <p:cNvSpPr>
                <a:spLocks/>
              </p:cNvSpPr>
              <p:nvPr/>
            </p:nvSpPr>
            <p:spPr bwMode="auto">
              <a:xfrm>
                <a:off x="2631" y="1286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3 w 4"/>
                  <a:gd name="T3" fmla="*/ 0 h 3"/>
                  <a:gd name="T4" fmla="*/ 4 w 4"/>
                  <a:gd name="T5" fmla="*/ 1 h 3"/>
                  <a:gd name="T6" fmla="*/ 3 w 4"/>
                  <a:gd name="T7" fmla="*/ 3 h 3"/>
                  <a:gd name="T8" fmla="*/ 0 w 4"/>
                  <a:gd name="T9" fmla="*/ 1 h 3"/>
                  <a:gd name="T10" fmla="*/ 0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12" name="Freeform 2184"/>
              <p:cNvSpPr>
                <a:spLocks/>
              </p:cNvSpPr>
              <p:nvPr/>
            </p:nvSpPr>
            <p:spPr bwMode="auto">
              <a:xfrm>
                <a:off x="2634" y="1284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2 w 5"/>
                  <a:gd name="T3" fmla="*/ 1 h 6"/>
                  <a:gd name="T4" fmla="*/ 5 w 5"/>
                  <a:gd name="T5" fmla="*/ 3 h 6"/>
                  <a:gd name="T6" fmla="*/ 5 w 5"/>
                  <a:gd name="T7" fmla="*/ 6 h 6"/>
                  <a:gd name="T8" fmla="*/ 0 w 5"/>
                  <a:gd name="T9" fmla="*/ 1 h 6"/>
                  <a:gd name="T10" fmla="*/ 0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2" y="1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13" name="Freeform 2185"/>
              <p:cNvSpPr>
                <a:spLocks/>
              </p:cNvSpPr>
              <p:nvPr/>
            </p:nvSpPr>
            <p:spPr bwMode="auto">
              <a:xfrm>
                <a:off x="2636" y="1284"/>
                <a:ext cx="5" cy="3"/>
              </a:xfrm>
              <a:custGeom>
                <a:avLst/>
                <a:gdLst>
                  <a:gd name="T0" fmla="*/ 4 w 5"/>
                  <a:gd name="T1" fmla="*/ 3 h 3"/>
                  <a:gd name="T2" fmla="*/ 3 w 5"/>
                  <a:gd name="T3" fmla="*/ 2 h 3"/>
                  <a:gd name="T4" fmla="*/ 2 w 5"/>
                  <a:gd name="T5" fmla="*/ 2 h 3"/>
                  <a:gd name="T6" fmla="*/ 0 w 5"/>
                  <a:gd name="T7" fmla="*/ 1 h 3"/>
                  <a:gd name="T8" fmla="*/ 2 w 5"/>
                  <a:gd name="T9" fmla="*/ 0 h 3"/>
                  <a:gd name="T10" fmla="*/ 3 w 5"/>
                  <a:gd name="T11" fmla="*/ 1 h 3"/>
                  <a:gd name="T12" fmla="*/ 5 w 5"/>
                  <a:gd name="T13" fmla="*/ 2 h 3"/>
                  <a:gd name="T14" fmla="*/ 4 w 5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4" y="3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4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14" name="Freeform 2186"/>
              <p:cNvSpPr>
                <a:spLocks/>
              </p:cNvSpPr>
              <p:nvPr/>
            </p:nvSpPr>
            <p:spPr bwMode="auto">
              <a:xfrm>
                <a:off x="2636" y="129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0 h 2"/>
                  <a:gd name="T4" fmla="*/ 3 w 3"/>
                  <a:gd name="T5" fmla="*/ 1 h 2"/>
                  <a:gd name="T6" fmla="*/ 3 w 3"/>
                  <a:gd name="T7" fmla="*/ 2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15" name="Freeform 2187"/>
              <p:cNvSpPr>
                <a:spLocks/>
              </p:cNvSpPr>
              <p:nvPr/>
            </p:nvSpPr>
            <p:spPr bwMode="auto">
              <a:xfrm>
                <a:off x="2638" y="1290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16" name="Freeform 2188"/>
              <p:cNvSpPr>
                <a:spLocks/>
              </p:cNvSpPr>
              <p:nvPr/>
            </p:nvSpPr>
            <p:spPr bwMode="auto">
              <a:xfrm>
                <a:off x="2640" y="128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17" name="Freeform 2189"/>
              <p:cNvSpPr>
                <a:spLocks/>
              </p:cNvSpPr>
              <p:nvPr/>
            </p:nvSpPr>
            <p:spPr bwMode="auto">
              <a:xfrm>
                <a:off x="2641" y="1284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18" name="Freeform 2190"/>
              <p:cNvSpPr>
                <a:spLocks/>
              </p:cNvSpPr>
              <p:nvPr/>
            </p:nvSpPr>
            <p:spPr bwMode="auto">
              <a:xfrm>
                <a:off x="2642" y="1284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19" name="Freeform 2191"/>
              <p:cNvSpPr>
                <a:spLocks/>
              </p:cNvSpPr>
              <p:nvPr/>
            </p:nvSpPr>
            <p:spPr bwMode="auto">
              <a:xfrm>
                <a:off x="2635" y="1290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3 w 4"/>
                  <a:gd name="T3" fmla="*/ 3 h 5"/>
                  <a:gd name="T4" fmla="*/ 3 w 4"/>
                  <a:gd name="T5" fmla="*/ 2 h 5"/>
                  <a:gd name="T6" fmla="*/ 1 w 4"/>
                  <a:gd name="T7" fmla="*/ 1 h 5"/>
                  <a:gd name="T8" fmla="*/ 3 w 4"/>
                  <a:gd name="T9" fmla="*/ 1 h 5"/>
                  <a:gd name="T10" fmla="*/ 1 w 4"/>
                  <a:gd name="T11" fmla="*/ 0 h 5"/>
                  <a:gd name="T12" fmla="*/ 0 w 4"/>
                  <a:gd name="T13" fmla="*/ 0 h 5"/>
                  <a:gd name="T14" fmla="*/ 3 w 4"/>
                  <a:gd name="T15" fmla="*/ 1 h 5"/>
                  <a:gd name="T16" fmla="*/ 3 w 4"/>
                  <a:gd name="T17" fmla="*/ 2 h 5"/>
                  <a:gd name="T18" fmla="*/ 4 w 4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20" name="Freeform 2192"/>
              <p:cNvSpPr>
                <a:spLocks/>
              </p:cNvSpPr>
              <p:nvPr/>
            </p:nvSpPr>
            <p:spPr bwMode="auto">
              <a:xfrm>
                <a:off x="2639" y="128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21" name="Freeform 2193"/>
              <p:cNvSpPr>
                <a:spLocks/>
              </p:cNvSpPr>
              <p:nvPr/>
            </p:nvSpPr>
            <p:spPr bwMode="auto">
              <a:xfrm>
                <a:off x="2629" y="128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22" name="Freeform 2194"/>
              <p:cNvSpPr>
                <a:spLocks/>
              </p:cNvSpPr>
              <p:nvPr/>
            </p:nvSpPr>
            <p:spPr bwMode="auto">
              <a:xfrm>
                <a:off x="2873" y="1531"/>
                <a:ext cx="40" cy="34"/>
              </a:xfrm>
              <a:custGeom>
                <a:avLst/>
                <a:gdLst>
                  <a:gd name="T0" fmla="*/ 38 w 40"/>
                  <a:gd name="T1" fmla="*/ 6 h 34"/>
                  <a:gd name="T2" fmla="*/ 37 w 40"/>
                  <a:gd name="T3" fmla="*/ 9 h 34"/>
                  <a:gd name="T4" fmla="*/ 37 w 40"/>
                  <a:gd name="T5" fmla="*/ 12 h 34"/>
                  <a:gd name="T6" fmla="*/ 38 w 40"/>
                  <a:gd name="T7" fmla="*/ 13 h 34"/>
                  <a:gd name="T8" fmla="*/ 40 w 40"/>
                  <a:gd name="T9" fmla="*/ 15 h 34"/>
                  <a:gd name="T10" fmla="*/ 38 w 40"/>
                  <a:gd name="T11" fmla="*/ 16 h 34"/>
                  <a:gd name="T12" fmla="*/ 38 w 40"/>
                  <a:gd name="T13" fmla="*/ 18 h 34"/>
                  <a:gd name="T14" fmla="*/ 40 w 40"/>
                  <a:gd name="T15" fmla="*/ 21 h 34"/>
                  <a:gd name="T16" fmla="*/ 38 w 40"/>
                  <a:gd name="T17" fmla="*/ 21 h 34"/>
                  <a:gd name="T18" fmla="*/ 37 w 40"/>
                  <a:gd name="T19" fmla="*/ 22 h 34"/>
                  <a:gd name="T20" fmla="*/ 34 w 40"/>
                  <a:gd name="T21" fmla="*/ 22 h 34"/>
                  <a:gd name="T22" fmla="*/ 36 w 40"/>
                  <a:gd name="T23" fmla="*/ 23 h 34"/>
                  <a:gd name="T24" fmla="*/ 34 w 40"/>
                  <a:gd name="T25" fmla="*/ 24 h 34"/>
                  <a:gd name="T26" fmla="*/ 33 w 40"/>
                  <a:gd name="T27" fmla="*/ 24 h 34"/>
                  <a:gd name="T28" fmla="*/ 32 w 40"/>
                  <a:gd name="T29" fmla="*/ 26 h 34"/>
                  <a:gd name="T30" fmla="*/ 32 w 40"/>
                  <a:gd name="T31" fmla="*/ 28 h 34"/>
                  <a:gd name="T32" fmla="*/ 29 w 40"/>
                  <a:gd name="T33" fmla="*/ 29 h 34"/>
                  <a:gd name="T34" fmla="*/ 29 w 40"/>
                  <a:gd name="T35" fmla="*/ 33 h 34"/>
                  <a:gd name="T36" fmla="*/ 28 w 40"/>
                  <a:gd name="T37" fmla="*/ 34 h 34"/>
                  <a:gd name="T38" fmla="*/ 27 w 40"/>
                  <a:gd name="T39" fmla="*/ 34 h 34"/>
                  <a:gd name="T40" fmla="*/ 26 w 40"/>
                  <a:gd name="T41" fmla="*/ 33 h 34"/>
                  <a:gd name="T42" fmla="*/ 23 w 40"/>
                  <a:gd name="T43" fmla="*/ 32 h 34"/>
                  <a:gd name="T44" fmla="*/ 22 w 40"/>
                  <a:gd name="T45" fmla="*/ 29 h 34"/>
                  <a:gd name="T46" fmla="*/ 21 w 40"/>
                  <a:gd name="T47" fmla="*/ 30 h 34"/>
                  <a:gd name="T48" fmla="*/ 20 w 40"/>
                  <a:gd name="T49" fmla="*/ 29 h 34"/>
                  <a:gd name="T50" fmla="*/ 21 w 40"/>
                  <a:gd name="T51" fmla="*/ 29 h 34"/>
                  <a:gd name="T52" fmla="*/ 20 w 40"/>
                  <a:gd name="T53" fmla="*/ 27 h 34"/>
                  <a:gd name="T54" fmla="*/ 17 w 40"/>
                  <a:gd name="T55" fmla="*/ 24 h 34"/>
                  <a:gd name="T56" fmla="*/ 16 w 40"/>
                  <a:gd name="T57" fmla="*/ 22 h 34"/>
                  <a:gd name="T58" fmla="*/ 15 w 40"/>
                  <a:gd name="T59" fmla="*/ 22 h 34"/>
                  <a:gd name="T60" fmla="*/ 13 w 40"/>
                  <a:gd name="T61" fmla="*/ 21 h 34"/>
                  <a:gd name="T62" fmla="*/ 11 w 40"/>
                  <a:gd name="T63" fmla="*/ 18 h 34"/>
                  <a:gd name="T64" fmla="*/ 9 w 40"/>
                  <a:gd name="T65" fmla="*/ 16 h 34"/>
                  <a:gd name="T66" fmla="*/ 6 w 40"/>
                  <a:gd name="T67" fmla="*/ 15 h 34"/>
                  <a:gd name="T68" fmla="*/ 5 w 40"/>
                  <a:gd name="T69" fmla="*/ 13 h 34"/>
                  <a:gd name="T70" fmla="*/ 5 w 40"/>
                  <a:gd name="T71" fmla="*/ 11 h 34"/>
                  <a:gd name="T72" fmla="*/ 4 w 40"/>
                  <a:gd name="T73" fmla="*/ 9 h 34"/>
                  <a:gd name="T74" fmla="*/ 2 w 40"/>
                  <a:gd name="T75" fmla="*/ 6 h 34"/>
                  <a:gd name="T76" fmla="*/ 0 w 40"/>
                  <a:gd name="T77" fmla="*/ 4 h 34"/>
                  <a:gd name="T78" fmla="*/ 0 w 40"/>
                  <a:gd name="T79" fmla="*/ 2 h 34"/>
                  <a:gd name="T80" fmla="*/ 2 w 40"/>
                  <a:gd name="T81" fmla="*/ 0 h 34"/>
                  <a:gd name="T82" fmla="*/ 3 w 40"/>
                  <a:gd name="T83" fmla="*/ 0 h 34"/>
                  <a:gd name="T84" fmla="*/ 4 w 40"/>
                  <a:gd name="T85" fmla="*/ 1 h 34"/>
                  <a:gd name="T86" fmla="*/ 6 w 40"/>
                  <a:gd name="T87" fmla="*/ 2 h 34"/>
                  <a:gd name="T88" fmla="*/ 9 w 40"/>
                  <a:gd name="T89" fmla="*/ 0 h 34"/>
                  <a:gd name="T90" fmla="*/ 14 w 40"/>
                  <a:gd name="T91" fmla="*/ 0 h 34"/>
                  <a:gd name="T92" fmla="*/ 15 w 40"/>
                  <a:gd name="T93" fmla="*/ 1 h 34"/>
                  <a:gd name="T94" fmla="*/ 21 w 40"/>
                  <a:gd name="T95" fmla="*/ 1 h 34"/>
                  <a:gd name="T96" fmla="*/ 23 w 40"/>
                  <a:gd name="T97" fmla="*/ 2 h 34"/>
                  <a:gd name="T98" fmla="*/ 25 w 40"/>
                  <a:gd name="T99" fmla="*/ 1 h 34"/>
                  <a:gd name="T100" fmla="*/ 26 w 40"/>
                  <a:gd name="T101" fmla="*/ 2 h 34"/>
                  <a:gd name="T102" fmla="*/ 28 w 40"/>
                  <a:gd name="T103" fmla="*/ 1 h 34"/>
                  <a:gd name="T104" fmla="*/ 31 w 40"/>
                  <a:gd name="T105" fmla="*/ 1 h 34"/>
                  <a:gd name="T106" fmla="*/ 32 w 40"/>
                  <a:gd name="T107" fmla="*/ 2 h 34"/>
                  <a:gd name="T108" fmla="*/ 33 w 40"/>
                  <a:gd name="T109" fmla="*/ 5 h 34"/>
                  <a:gd name="T110" fmla="*/ 34 w 40"/>
                  <a:gd name="T111" fmla="*/ 5 h 34"/>
                  <a:gd name="T112" fmla="*/ 37 w 40"/>
                  <a:gd name="T113" fmla="*/ 4 h 34"/>
                  <a:gd name="T114" fmla="*/ 38 w 40"/>
                  <a:gd name="T115" fmla="*/ 4 h 34"/>
                  <a:gd name="T116" fmla="*/ 38 w 40"/>
                  <a:gd name="T117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" h="34">
                    <a:moveTo>
                      <a:pt x="38" y="6"/>
                    </a:moveTo>
                    <a:lnTo>
                      <a:pt x="37" y="9"/>
                    </a:lnTo>
                    <a:lnTo>
                      <a:pt x="37" y="12"/>
                    </a:lnTo>
                    <a:lnTo>
                      <a:pt x="38" y="13"/>
                    </a:lnTo>
                    <a:lnTo>
                      <a:pt x="40" y="15"/>
                    </a:lnTo>
                    <a:lnTo>
                      <a:pt x="38" y="16"/>
                    </a:lnTo>
                    <a:lnTo>
                      <a:pt x="38" y="18"/>
                    </a:lnTo>
                    <a:lnTo>
                      <a:pt x="40" y="21"/>
                    </a:lnTo>
                    <a:lnTo>
                      <a:pt x="38" y="21"/>
                    </a:lnTo>
                    <a:lnTo>
                      <a:pt x="37" y="22"/>
                    </a:lnTo>
                    <a:lnTo>
                      <a:pt x="34" y="22"/>
                    </a:lnTo>
                    <a:lnTo>
                      <a:pt x="36" y="23"/>
                    </a:lnTo>
                    <a:lnTo>
                      <a:pt x="34" y="24"/>
                    </a:lnTo>
                    <a:lnTo>
                      <a:pt x="33" y="24"/>
                    </a:lnTo>
                    <a:lnTo>
                      <a:pt x="32" y="26"/>
                    </a:lnTo>
                    <a:lnTo>
                      <a:pt x="32" y="28"/>
                    </a:lnTo>
                    <a:lnTo>
                      <a:pt x="29" y="29"/>
                    </a:lnTo>
                    <a:lnTo>
                      <a:pt x="29" y="33"/>
                    </a:lnTo>
                    <a:lnTo>
                      <a:pt x="28" y="34"/>
                    </a:lnTo>
                    <a:lnTo>
                      <a:pt x="27" y="34"/>
                    </a:lnTo>
                    <a:lnTo>
                      <a:pt x="26" y="33"/>
                    </a:lnTo>
                    <a:lnTo>
                      <a:pt x="23" y="32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0" y="27"/>
                    </a:lnTo>
                    <a:lnTo>
                      <a:pt x="17" y="24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3" y="21"/>
                    </a:lnTo>
                    <a:lnTo>
                      <a:pt x="11" y="18"/>
                    </a:lnTo>
                    <a:lnTo>
                      <a:pt x="9" y="16"/>
                    </a:lnTo>
                    <a:lnTo>
                      <a:pt x="6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4" y="9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1"/>
                    </a:lnTo>
                    <a:lnTo>
                      <a:pt x="26" y="2"/>
                    </a:lnTo>
                    <a:lnTo>
                      <a:pt x="28" y="1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8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23" name="Freeform 2195"/>
              <p:cNvSpPr>
                <a:spLocks/>
              </p:cNvSpPr>
              <p:nvPr/>
            </p:nvSpPr>
            <p:spPr bwMode="auto">
              <a:xfrm>
                <a:off x="2738" y="1894"/>
                <a:ext cx="125" cy="102"/>
              </a:xfrm>
              <a:custGeom>
                <a:avLst/>
                <a:gdLst>
                  <a:gd name="T0" fmla="*/ 70 w 125"/>
                  <a:gd name="T1" fmla="*/ 80 h 102"/>
                  <a:gd name="T2" fmla="*/ 65 w 125"/>
                  <a:gd name="T3" fmla="*/ 85 h 102"/>
                  <a:gd name="T4" fmla="*/ 63 w 125"/>
                  <a:gd name="T5" fmla="*/ 91 h 102"/>
                  <a:gd name="T6" fmla="*/ 60 w 125"/>
                  <a:gd name="T7" fmla="*/ 97 h 102"/>
                  <a:gd name="T8" fmla="*/ 56 w 125"/>
                  <a:gd name="T9" fmla="*/ 100 h 102"/>
                  <a:gd name="T10" fmla="*/ 46 w 125"/>
                  <a:gd name="T11" fmla="*/ 100 h 102"/>
                  <a:gd name="T12" fmla="*/ 33 w 125"/>
                  <a:gd name="T13" fmla="*/ 101 h 102"/>
                  <a:gd name="T14" fmla="*/ 25 w 125"/>
                  <a:gd name="T15" fmla="*/ 89 h 102"/>
                  <a:gd name="T16" fmla="*/ 23 w 125"/>
                  <a:gd name="T17" fmla="*/ 84 h 102"/>
                  <a:gd name="T18" fmla="*/ 14 w 125"/>
                  <a:gd name="T19" fmla="*/ 80 h 102"/>
                  <a:gd name="T20" fmla="*/ 7 w 125"/>
                  <a:gd name="T21" fmla="*/ 80 h 102"/>
                  <a:gd name="T22" fmla="*/ 1 w 125"/>
                  <a:gd name="T23" fmla="*/ 51 h 102"/>
                  <a:gd name="T24" fmla="*/ 4 w 125"/>
                  <a:gd name="T25" fmla="*/ 47 h 102"/>
                  <a:gd name="T26" fmla="*/ 8 w 125"/>
                  <a:gd name="T27" fmla="*/ 44 h 102"/>
                  <a:gd name="T28" fmla="*/ 11 w 125"/>
                  <a:gd name="T29" fmla="*/ 36 h 102"/>
                  <a:gd name="T30" fmla="*/ 8 w 125"/>
                  <a:gd name="T31" fmla="*/ 28 h 102"/>
                  <a:gd name="T32" fmla="*/ 10 w 125"/>
                  <a:gd name="T33" fmla="*/ 15 h 102"/>
                  <a:gd name="T34" fmla="*/ 16 w 125"/>
                  <a:gd name="T35" fmla="*/ 5 h 102"/>
                  <a:gd name="T36" fmla="*/ 29 w 125"/>
                  <a:gd name="T37" fmla="*/ 0 h 102"/>
                  <a:gd name="T38" fmla="*/ 37 w 125"/>
                  <a:gd name="T39" fmla="*/ 4 h 102"/>
                  <a:gd name="T40" fmla="*/ 44 w 125"/>
                  <a:gd name="T41" fmla="*/ 10 h 102"/>
                  <a:gd name="T42" fmla="*/ 48 w 125"/>
                  <a:gd name="T43" fmla="*/ 8 h 102"/>
                  <a:gd name="T44" fmla="*/ 57 w 125"/>
                  <a:gd name="T45" fmla="*/ 7 h 102"/>
                  <a:gd name="T46" fmla="*/ 64 w 125"/>
                  <a:gd name="T47" fmla="*/ 11 h 102"/>
                  <a:gd name="T48" fmla="*/ 74 w 125"/>
                  <a:gd name="T49" fmla="*/ 10 h 102"/>
                  <a:gd name="T50" fmla="*/ 81 w 125"/>
                  <a:gd name="T51" fmla="*/ 7 h 102"/>
                  <a:gd name="T52" fmla="*/ 96 w 125"/>
                  <a:gd name="T53" fmla="*/ 7 h 102"/>
                  <a:gd name="T54" fmla="*/ 102 w 125"/>
                  <a:gd name="T55" fmla="*/ 10 h 102"/>
                  <a:gd name="T56" fmla="*/ 106 w 125"/>
                  <a:gd name="T57" fmla="*/ 5 h 102"/>
                  <a:gd name="T58" fmla="*/ 111 w 125"/>
                  <a:gd name="T59" fmla="*/ 2 h 102"/>
                  <a:gd name="T60" fmla="*/ 119 w 125"/>
                  <a:gd name="T61" fmla="*/ 8 h 102"/>
                  <a:gd name="T62" fmla="*/ 121 w 125"/>
                  <a:gd name="T63" fmla="*/ 17 h 102"/>
                  <a:gd name="T64" fmla="*/ 125 w 125"/>
                  <a:gd name="T65" fmla="*/ 21 h 102"/>
                  <a:gd name="T66" fmla="*/ 123 w 125"/>
                  <a:gd name="T67" fmla="*/ 27 h 102"/>
                  <a:gd name="T68" fmla="*/ 117 w 125"/>
                  <a:gd name="T69" fmla="*/ 29 h 102"/>
                  <a:gd name="T70" fmla="*/ 112 w 125"/>
                  <a:gd name="T71" fmla="*/ 36 h 102"/>
                  <a:gd name="T72" fmla="*/ 110 w 125"/>
                  <a:gd name="T73" fmla="*/ 41 h 102"/>
                  <a:gd name="T74" fmla="*/ 106 w 125"/>
                  <a:gd name="T75" fmla="*/ 47 h 102"/>
                  <a:gd name="T76" fmla="*/ 105 w 125"/>
                  <a:gd name="T77" fmla="*/ 54 h 102"/>
                  <a:gd name="T78" fmla="*/ 100 w 125"/>
                  <a:gd name="T79" fmla="*/ 58 h 102"/>
                  <a:gd name="T80" fmla="*/ 98 w 125"/>
                  <a:gd name="T81" fmla="*/ 65 h 102"/>
                  <a:gd name="T82" fmla="*/ 94 w 125"/>
                  <a:gd name="T83" fmla="*/ 71 h 102"/>
                  <a:gd name="T84" fmla="*/ 92 w 125"/>
                  <a:gd name="T85" fmla="*/ 77 h 102"/>
                  <a:gd name="T86" fmla="*/ 85 w 125"/>
                  <a:gd name="T87" fmla="*/ 75 h 102"/>
                  <a:gd name="T88" fmla="*/ 81 w 125"/>
                  <a:gd name="T89" fmla="*/ 74 h 102"/>
                  <a:gd name="T90" fmla="*/ 73 w 125"/>
                  <a:gd name="T91" fmla="*/ 7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5" h="102">
                    <a:moveTo>
                      <a:pt x="73" y="79"/>
                    </a:moveTo>
                    <a:lnTo>
                      <a:pt x="70" y="79"/>
                    </a:lnTo>
                    <a:lnTo>
                      <a:pt x="70" y="80"/>
                    </a:lnTo>
                    <a:lnTo>
                      <a:pt x="69" y="82"/>
                    </a:lnTo>
                    <a:lnTo>
                      <a:pt x="66" y="83"/>
                    </a:lnTo>
                    <a:lnTo>
                      <a:pt x="65" y="85"/>
                    </a:lnTo>
                    <a:lnTo>
                      <a:pt x="64" y="86"/>
                    </a:lnTo>
                    <a:lnTo>
                      <a:pt x="64" y="90"/>
                    </a:lnTo>
                    <a:lnTo>
                      <a:pt x="63" y="91"/>
                    </a:lnTo>
                    <a:lnTo>
                      <a:pt x="63" y="94"/>
                    </a:lnTo>
                    <a:lnTo>
                      <a:pt x="62" y="95"/>
                    </a:lnTo>
                    <a:lnTo>
                      <a:pt x="60" y="97"/>
                    </a:lnTo>
                    <a:lnTo>
                      <a:pt x="58" y="96"/>
                    </a:lnTo>
                    <a:lnTo>
                      <a:pt x="58" y="99"/>
                    </a:lnTo>
                    <a:lnTo>
                      <a:pt x="56" y="100"/>
                    </a:lnTo>
                    <a:lnTo>
                      <a:pt x="50" y="100"/>
                    </a:lnTo>
                    <a:lnTo>
                      <a:pt x="47" y="101"/>
                    </a:lnTo>
                    <a:lnTo>
                      <a:pt x="46" y="100"/>
                    </a:lnTo>
                    <a:lnTo>
                      <a:pt x="41" y="102"/>
                    </a:lnTo>
                    <a:lnTo>
                      <a:pt x="35" y="102"/>
                    </a:lnTo>
                    <a:lnTo>
                      <a:pt x="33" y="101"/>
                    </a:lnTo>
                    <a:lnTo>
                      <a:pt x="28" y="96"/>
                    </a:lnTo>
                    <a:lnTo>
                      <a:pt x="28" y="94"/>
                    </a:lnTo>
                    <a:lnTo>
                      <a:pt x="25" y="89"/>
                    </a:lnTo>
                    <a:lnTo>
                      <a:pt x="24" y="88"/>
                    </a:lnTo>
                    <a:lnTo>
                      <a:pt x="23" y="85"/>
                    </a:lnTo>
                    <a:lnTo>
                      <a:pt x="23" y="84"/>
                    </a:lnTo>
                    <a:lnTo>
                      <a:pt x="22" y="83"/>
                    </a:lnTo>
                    <a:lnTo>
                      <a:pt x="19" y="82"/>
                    </a:lnTo>
                    <a:lnTo>
                      <a:pt x="14" y="80"/>
                    </a:lnTo>
                    <a:lnTo>
                      <a:pt x="12" y="79"/>
                    </a:lnTo>
                    <a:lnTo>
                      <a:pt x="10" y="79"/>
                    </a:lnTo>
                    <a:lnTo>
                      <a:pt x="7" y="80"/>
                    </a:lnTo>
                    <a:lnTo>
                      <a:pt x="0" y="80"/>
                    </a:lnTo>
                    <a:lnTo>
                      <a:pt x="0" y="52"/>
                    </a:lnTo>
                    <a:lnTo>
                      <a:pt x="1" y="51"/>
                    </a:lnTo>
                    <a:lnTo>
                      <a:pt x="4" y="51"/>
                    </a:lnTo>
                    <a:lnTo>
                      <a:pt x="5" y="50"/>
                    </a:lnTo>
                    <a:lnTo>
                      <a:pt x="4" y="47"/>
                    </a:lnTo>
                    <a:lnTo>
                      <a:pt x="5" y="46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1"/>
                    </a:lnTo>
                    <a:lnTo>
                      <a:pt x="8" y="39"/>
                    </a:lnTo>
                    <a:lnTo>
                      <a:pt x="11" y="36"/>
                    </a:lnTo>
                    <a:lnTo>
                      <a:pt x="11" y="30"/>
                    </a:lnTo>
                    <a:lnTo>
                      <a:pt x="10" y="30"/>
                    </a:lnTo>
                    <a:lnTo>
                      <a:pt x="8" y="28"/>
                    </a:lnTo>
                    <a:lnTo>
                      <a:pt x="8" y="24"/>
                    </a:lnTo>
                    <a:lnTo>
                      <a:pt x="10" y="23"/>
                    </a:lnTo>
                    <a:lnTo>
                      <a:pt x="10" y="15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2"/>
                    </a:lnTo>
                    <a:lnTo>
                      <a:pt x="27" y="2"/>
                    </a:lnTo>
                    <a:lnTo>
                      <a:pt x="29" y="0"/>
                    </a:lnTo>
                    <a:lnTo>
                      <a:pt x="31" y="1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41" y="6"/>
                    </a:lnTo>
                    <a:lnTo>
                      <a:pt x="42" y="8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51" y="7"/>
                    </a:lnTo>
                    <a:lnTo>
                      <a:pt x="54" y="6"/>
                    </a:lnTo>
                    <a:lnTo>
                      <a:pt x="57" y="7"/>
                    </a:lnTo>
                    <a:lnTo>
                      <a:pt x="59" y="10"/>
                    </a:lnTo>
                    <a:lnTo>
                      <a:pt x="62" y="10"/>
                    </a:lnTo>
                    <a:lnTo>
                      <a:pt x="64" y="11"/>
                    </a:lnTo>
                    <a:lnTo>
                      <a:pt x="65" y="12"/>
                    </a:lnTo>
                    <a:lnTo>
                      <a:pt x="73" y="12"/>
                    </a:lnTo>
                    <a:lnTo>
                      <a:pt x="74" y="10"/>
                    </a:lnTo>
                    <a:lnTo>
                      <a:pt x="76" y="8"/>
                    </a:lnTo>
                    <a:lnTo>
                      <a:pt x="77" y="7"/>
                    </a:lnTo>
                    <a:lnTo>
                      <a:pt x="81" y="7"/>
                    </a:lnTo>
                    <a:lnTo>
                      <a:pt x="82" y="6"/>
                    </a:lnTo>
                    <a:lnTo>
                      <a:pt x="93" y="6"/>
                    </a:lnTo>
                    <a:lnTo>
                      <a:pt x="96" y="7"/>
                    </a:lnTo>
                    <a:lnTo>
                      <a:pt x="97" y="8"/>
                    </a:lnTo>
                    <a:lnTo>
                      <a:pt x="100" y="8"/>
                    </a:lnTo>
                    <a:lnTo>
                      <a:pt x="102" y="10"/>
                    </a:lnTo>
                    <a:lnTo>
                      <a:pt x="102" y="8"/>
                    </a:lnTo>
                    <a:lnTo>
                      <a:pt x="104" y="6"/>
                    </a:lnTo>
                    <a:lnTo>
                      <a:pt x="106" y="5"/>
                    </a:lnTo>
                    <a:lnTo>
                      <a:pt x="108" y="5"/>
                    </a:lnTo>
                    <a:lnTo>
                      <a:pt x="110" y="4"/>
                    </a:lnTo>
                    <a:lnTo>
                      <a:pt x="111" y="2"/>
                    </a:lnTo>
                    <a:lnTo>
                      <a:pt x="115" y="2"/>
                    </a:lnTo>
                    <a:lnTo>
                      <a:pt x="117" y="6"/>
                    </a:lnTo>
                    <a:lnTo>
                      <a:pt x="119" y="8"/>
                    </a:lnTo>
                    <a:lnTo>
                      <a:pt x="120" y="12"/>
                    </a:lnTo>
                    <a:lnTo>
                      <a:pt x="120" y="16"/>
                    </a:lnTo>
                    <a:lnTo>
                      <a:pt x="121" y="17"/>
                    </a:lnTo>
                    <a:lnTo>
                      <a:pt x="123" y="17"/>
                    </a:lnTo>
                    <a:lnTo>
                      <a:pt x="125" y="18"/>
                    </a:lnTo>
                    <a:lnTo>
                      <a:pt x="125" y="21"/>
                    </a:lnTo>
                    <a:lnTo>
                      <a:pt x="123" y="23"/>
                    </a:lnTo>
                    <a:lnTo>
                      <a:pt x="125" y="24"/>
                    </a:lnTo>
                    <a:lnTo>
                      <a:pt x="123" y="27"/>
                    </a:lnTo>
                    <a:lnTo>
                      <a:pt x="121" y="27"/>
                    </a:lnTo>
                    <a:lnTo>
                      <a:pt x="119" y="28"/>
                    </a:lnTo>
                    <a:lnTo>
                      <a:pt x="117" y="29"/>
                    </a:lnTo>
                    <a:lnTo>
                      <a:pt x="114" y="32"/>
                    </a:lnTo>
                    <a:lnTo>
                      <a:pt x="114" y="34"/>
                    </a:lnTo>
                    <a:lnTo>
                      <a:pt x="112" y="36"/>
                    </a:lnTo>
                    <a:lnTo>
                      <a:pt x="112" y="40"/>
                    </a:lnTo>
                    <a:lnTo>
                      <a:pt x="111" y="40"/>
                    </a:lnTo>
                    <a:lnTo>
                      <a:pt x="110" y="41"/>
                    </a:lnTo>
                    <a:lnTo>
                      <a:pt x="110" y="45"/>
                    </a:lnTo>
                    <a:lnTo>
                      <a:pt x="109" y="47"/>
                    </a:lnTo>
                    <a:lnTo>
                      <a:pt x="106" y="47"/>
                    </a:lnTo>
                    <a:lnTo>
                      <a:pt x="106" y="50"/>
                    </a:lnTo>
                    <a:lnTo>
                      <a:pt x="105" y="51"/>
                    </a:lnTo>
                    <a:lnTo>
                      <a:pt x="105" y="54"/>
                    </a:lnTo>
                    <a:lnTo>
                      <a:pt x="104" y="55"/>
                    </a:lnTo>
                    <a:lnTo>
                      <a:pt x="103" y="57"/>
                    </a:lnTo>
                    <a:lnTo>
                      <a:pt x="100" y="58"/>
                    </a:lnTo>
                    <a:lnTo>
                      <a:pt x="99" y="58"/>
                    </a:lnTo>
                    <a:lnTo>
                      <a:pt x="99" y="62"/>
                    </a:lnTo>
                    <a:lnTo>
                      <a:pt x="98" y="65"/>
                    </a:lnTo>
                    <a:lnTo>
                      <a:pt x="97" y="66"/>
                    </a:lnTo>
                    <a:lnTo>
                      <a:pt x="97" y="68"/>
                    </a:lnTo>
                    <a:lnTo>
                      <a:pt x="94" y="71"/>
                    </a:lnTo>
                    <a:lnTo>
                      <a:pt x="94" y="73"/>
                    </a:lnTo>
                    <a:lnTo>
                      <a:pt x="93" y="74"/>
                    </a:lnTo>
                    <a:lnTo>
                      <a:pt x="92" y="77"/>
                    </a:lnTo>
                    <a:lnTo>
                      <a:pt x="91" y="78"/>
                    </a:lnTo>
                    <a:lnTo>
                      <a:pt x="89" y="78"/>
                    </a:lnTo>
                    <a:lnTo>
                      <a:pt x="85" y="75"/>
                    </a:lnTo>
                    <a:lnTo>
                      <a:pt x="85" y="74"/>
                    </a:lnTo>
                    <a:lnTo>
                      <a:pt x="82" y="73"/>
                    </a:lnTo>
                    <a:lnTo>
                      <a:pt x="81" y="74"/>
                    </a:lnTo>
                    <a:lnTo>
                      <a:pt x="76" y="74"/>
                    </a:lnTo>
                    <a:lnTo>
                      <a:pt x="75" y="75"/>
                    </a:lnTo>
                    <a:lnTo>
                      <a:pt x="73" y="77"/>
                    </a:lnTo>
                    <a:lnTo>
                      <a:pt x="73" y="7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24" name="Freeform 2196"/>
              <p:cNvSpPr>
                <a:spLocks/>
              </p:cNvSpPr>
              <p:nvPr/>
            </p:nvSpPr>
            <p:spPr bwMode="auto">
              <a:xfrm>
                <a:off x="2882" y="2278"/>
                <a:ext cx="170" cy="145"/>
              </a:xfrm>
              <a:custGeom>
                <a:avLst/>
                <a:gdLst>
                  <a:gd name="T0" fmla="*/ 66 w 170"/>
                  <a:gd name="T1" fmla="*/ 39 h 145"/>
                  <a:gd name="T2" fmla="*/ 76 w 170"/>
                  <a:gd name="T3" fmla="*/ 37 h 145"/>
                  <a:gd name="T4" fmla="*/ 83 w 170"/>
                  <a:gd name="T5" fmla="*/ 40 h 145"/>
                  <a:gd name="T6" fmla="*/ 94 w 170"/>
                  <a:gd name="T7" fmla="*/ 39 h 145"/>
                  <a:gd name="T8" fmla="*/ 97 w 170"/>
                  <a:gd name="T9" fmla="*/ 29 h 145"/>
                  <a:gd name="T10" fmla="*/ 109 w 170"/>
                  <a:gd name="T11" fmla="*/ 20 h 145"/>
                  <a:gd name="T12" fmla="*/ 115 w 170"/>
                  <a:gd name="T13" fmla="*/ 13 h 145"/>
                  <a:gd name="T14" fmla="*/ 123 w 170"/>
                  <a:gd name="T15" fmla="*/ 4 h 145"/>
                  <a:gd name="T16" fmla="*/ 129 w 170"/>
                  <a:gd name="T17" fmla="*/ 1 h 145"/>
                  <a:gd name="T18" fmla="*/ 140 w 170"/>
                  <a:gd name="T19" fmla="*/ 1 h 145"/>
                  <a:gd name="T20" fmla="*/ 151 w 170"/>
                  <a:gd name="T21" fmla="*/ 2 h 145"/>
                  <a:gd name="T22" fmla="*/ 156 w 170"/>
                  <a:gd name="T23" fmla="*/ 9 h 145"/>
                  <a:gd name="T24" fmla="*/ 158 w 170"/>
                  <a:gd name="T25" fmla="*/ 19 h 145"/>
                  <a:gd name="T26" fmla="*/ 162 w 170"/>
                  <a:gd name="T27" fmla="*/ 35 h 145"/>
                  <a:gd name="T28" fmla="*/ 155 w 170"/>
                  <a:gd name="T29" fmla="*/ 40 h 145"/>
                  <a:gd name="T30" fmla="*/ 149 w 170"/>
                  <a:gd name="T31" fmla="*/ 51 h 145"/>
                  <a:gd name="T32" fmla="*/ 161 w 170"/>
                  <a:gd name="T33" fmla="*/ 54 h 145"/>
                  <a:gd name="T34" fmla="*/ 169 w 170"/>
                  <a:gd name="T35" fmla="*/ 57 h 145"/>
                  <a:gd name="T36" fmla="*/ 167 w 170"/>
                  <a:gd name="T37" fmla="*/ 65 h 145"/>
                  <a:gd name="T38" fmla="*/ 162 w 170"/>
                  <a:gd name="T39" fmla="*/ 75 h 145"/>
                  <a:gd name="T40" fmla="*/ 154 w 170"/>
                  <a:gd name="T41" fmla="*/ 81 h 145"/>
                  <a:gd name="T42" fmla="*/ 150 w 170"/>
                  <a:gd name="T43" fmla="*/ 90 h 145"/>
                  <a:gd name="T44" fmla="*/ 145 w 170"/>
                  <a:gd name="T45" fmla="*/ 97 h 145"/>
                  <a:gd name="T46" fmla="*/ 138 w 170"/>
                  <a:gd name="T47" fmla="*/ 104 h 145"/>
                  <a:gd name="T48" fmla="*/ 131 w 170"/>
                  <a:gd name="T49" fmla="*/ 112 h 145"/>
                  <a:gd name="T50" fmla="*/ 123 w 170"/>
                  <a:gd name="T51" fmla="*/ 119 h 145"/>
                  <a:gd name="T52" fmla="*/ 115 w 170"/>
                  <a:gd name="T53" fmla="*/ 125 h 145"/>
                  <a:gd name="T54" fmla="*/ 106 w 170"/>
                  <a:gd name="T55" fmla="*/ 131 h 145"/>
                  <a:gd name="T56" fmla="*/ 97 w 170"/>
                  <a:gd name="T57" fmla="*/ 131 h 145"/>
                  <a:gd name="T58" fmla="*/ 85 w 170"/>
                  <a:gd name="T59" fmla="*/ 137 h 145"/>
                  <a:gd name="T60" fmla="*/ 72 w 170"/>
                  <a:gd name="T61" fmla="*/ 135 h 145"/>
                  <a:gd name="T62" fmla="*/ 62 w 170"/>
                  <a:gd name="T63" fmla="*/ 135 h 145"/>
                  <a:gd name="T64" fmla="*/ 50 w 170"/>
                  <a:gd name="T65" fmla="*/ 140 h 145"/>
                  <a:gd name="T66" fmla="*/ 41 w 170"/>
                  <a:gd name="T67" fmla="*/ 141 h 145"/>
                  <a:gd name="T68" fmla="*/ 34 w 170"/>
                  <a:gd name="T69" fmla="*/ 143 h 145"/>
                  <a:gd name="T70" fmla="*/ 27 w 170"/>
                  <a:gd name="T71" fmla="*/ 140 h 145"/>
                  <a:gd name="T72" fmla="*/ 18 w 170"/>
                  <a:gd name="T73" fmla="*/ 136 h 145"/>
                  <a:gd name="T74" fmla="*/ 18 w 170"/>
                  <a:gd name="T75" fmla="*/ 127 h 145"/>
                  <a:gd name="T76" fmla="*/ 17 w 170"/>
                  <a:gd name="T77" fmla="*/ 120 h 145"/>
                  <a:gd name="T78" fmla="*/ 18 w 170"/>
                  <a:gd name="T79" fmla="*/ 109 h 145"/>
                  <a:gd name="T80" fmla="*/ 12 w 170"/>
                  <a:gd name="T81" fmla="*/ 101 h 145"/>
                  <a:gd name="T82" fmla="*/ 8 w 170"/>
                  <a:gd name="T83" fmla="*/ 93 h 145"/>
                  <a:gd name="T84" fmla="*/ 6 w 170"/>
                  <a:gd name="T85" fmla="*/ 86 h 145"/>
                  <a:gd name="T86" fmla="*/ 4 w 170"/>
                  <a:gd name="T87" fmla="*/ 78 h 145"/>
                  <a:gd name="T88" fmla="*/ 2 w 170"/>
                  <a:gd name="T89" fmla="*/ 70 h 145"/>
                  <a:gd name="T90" fmla="*/ 7 w 170"/>
                  <a:gd name="T91" fmla="*/ 68 h 145"/>
                  <a:gd name="T92" fmla="*/ 11 w 170"/>
                  <a:gd name="T93" fmla="*/ 73 h 145"/>
                  <a:gd name="T94" fmla="*/ 24 w 170"/>
                  <a:gd name="T95" fmla="*/ 75 h 145"/>
                  <a:gd name="T96" fmla="*/ 31 w 170"/>
                  <a:gd name="T97" fmla="*/ 71 h 145"/>
                  <a:gd name="T98" fmla="*/ 36 w 170"/>
                  <a:gd name="T99" fmla="*/ 29 h 145"/>
                  <a:gd name="T100" fmla="*/ 43 w 170"/>
                  <a:gd name="T101" fmla="*/ 37 h 145"/>
                  <a:gd name="T102" fmla="*/ 43 w 170"/>
                  <a:gd name="T103" fmla="*/ 47 h 145"/>
                  <a:gd name="T104" fmla="*/ 45 w 170"/>
                  <a:gd name="T105" fmla="*/ 52 h 145"/>
                  <a:gd name="T106" fmla="*/ 59 w 170"/>
                  <a:gd name="T107" fmla="*/ 4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0" h="145">
                    <a:moveTo>
                      <a:pt x="64" y="43"/>
                    </a:moveTo>
                    <a:lnTo>
                      <a:pt x="64" y="42"/>
                    </a:lnTo>
                    <a:lnTo>
                      <a:pt x="65" y="40"/>
                    </a:lnTo>
                    <a:lnTo>
                      <a:pt x="66" y="39"/>
                    </a:lnTo>
                    <a:lnTo>
                      <a:pt x="66" y="36"/>
                    </a:lnTo>
                    <a:lnTo>
                      <a:pt x="68" y="35"/>
                    </a:lnTo>
                    <a:lnTo>
                      <a:pt x="74" y="35"/>
                    </a:lnTo>
                    <a:lnTo>
                      <a:pt x="76" y="37"/>
                    </a:lnTo>
                    <a:lnTo>
                      <a:pt x="79" y="39"/>
                    </a:lnTo>
                    <a:lnTo>
                      <a:pt x="80" y="39"/>
                    </a:lnTo>
                    <a:lnTo>
                      <a:pt x="82" y="40"/>
                    </a:lnTo>
                    <a:lnTo>
                      <a:pt x="83" y="40"/>
                    </a:lnTo>
                    <a:lnTo>
                      <a:pt x="86" y="41"/>
                    </a:lnTo>
                    <a:lnTo>
                      <a:pt x="88" y="40"/>
                    </a:lnTo>
                    <a:lnTo>
                      <a:pt x="92" y="40"/>
                    </a:lnTo>
                    <a:lnTo>
                      <a:pt x="94" y="39"/>
                    </a:lnTo>
                    <a:lnTo>
                      <a:pt x="95" y="37"/>
                    </a:lnTo>
                    <a:lnTo>
                      <a:pt x="95" y="35"/>
                    </a:lnTo>
                    <a:lnTo>
                      <a:pt x="97" y="31"/>
                    </a:lnTo>
                    <a:lnTo>
                      <a:pt x="97" y="29"/>
                    </a:lnTo>
                    <a:lnTo>
                      <a:pt x="100" y="28"/>
                    </a:lnTo>
                    <a:lnTo>
                      <a:pt x="103" y="28"/>
                    </a:lnTo>
                    <a:lnTo>
                      <a:pt x="108" y="23"/>
                    </a:lnTo>
                    <a:lnTo>
                      <a:pt x="109" y="20"/>
                    </a:lnTo>
                    <a:lnTo>
                      <a:pt x="109" y="17"/>
                    </a:lnTo>
                    <a:lnTo>
                      <a:pt x="111" y="14"/>
                    </a:lnTo>
                    <a:lnTo>
                      <a:pt x="114" y="14"/>
                    </a:lnTo>
                    <a:lnTo>
                      <a:pt x="115" y="13"/>
                    </a:lnTo>
                    <a:lnTo>
                      <a:pt x="117" y="12"/>
                    </a:lnTo>
                    <a:lnTo>
                      <a:pt x="118" y="11"/>
                    </a:lnTo>
                    <a:lnTo>
                      <a:pt x="120" y="8"/>
                    </a:lnTo>
                    <a:lnTo>
                      <a:pt x="123" y="4"/>
                    </a:lnTo>
                    <a:lnTo>
                      <a:pt x="126" y="4"/>
                    </a:lnTo>
                    <a:lnTo>
                      <a:pt x="127" y="3"/>
                    </a:lnTo>
                    <a:lnTo>
                      <a:pt x="129" y="3"/>
                    </a:lnTo>
                    <a:lnTo>
                      <a:pt x="129" y="1"/>
                    </a:lnTo>
                    <a:lnTo>
                      <a:pt x="134" y="1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0" y="1"/>
                    </a:lnTo>
                    <a:lnTo>
                      <a:pt x="141" y="2"/>
                    </a:lnTo>
                    <a:lnTo>
                      <a:pt x="147" y="2"/>
                    </a:lnTo>
                    <a:lnTo>
                      <a:pt x="150" y="1"/>
                    </a:lnTo>
                    <a:lnTo>
                      <a:pt x="151" y="2"/>
                    </a:lnTo>
                    <a:lnTo>
                      <a:pt x="152" y="2"/>
                    </a:lnTo>
                    <a:lnTo>
                      <a:pt x="154" y="3"/>
                    </a:lnTo>
                    <a:lnTo>
                      <a:pt x="156" y="8"/>
                    </a:lnTo>
                    <a:lnTo>
                      <a:pt x="156" y="9"/>
                    </a:lnTo>
                    <a:lnTo>
                      <a:pt x="157" y="12"/>
                    </a:lnTo>
                    <a:lnTo>
                      <a:pt x="157" y="14"/>
                    </a:lnTo>
                    <a:lnTo>
                      <a:pt x="158" y="15"/>
                    </a:lnTo>
                    <a:lnTo>
                      <a:pt x="158" y="19"/>
                    </a:lnTo>
                    <a:lnTo>
                      <a:pt x="161" y="20"/>
                    </a:lnTo>
                    <a:lnTo>
                      <a:pt x="161" y="28"/>
                    </a:lnTo>
                    <a:lnTo>
                      <a:pt x="162" y="31"/>
                    </a:lnTo>
                    <a:lnTo>
                      <a:pt x="162" y="35"/>
                    </a:lnTo>
                    <a:lnTo>
                      <a:pt x="161" y="37"/>
                    </a:lnTo>
                    <a:lnTo>
                      <a:pt x="161" y="42"/>
                    </a:lnTo>
                    <a:lnTo>
                      <a:pt x="158" y="41"/>
                    </a:lnTo>
                    <a:lnTo>
                      <a:pt x="155" y="40"/>
                    </a:lnTo>
                    <a:lnTo>
                      <a:pt x="152" y="42"/>
                    </a:lnTo>
                    <a:lnTo>
                      <a:pt x="150" y="47"/>
                    </a:lnTo>
                    <a:lnTo>
                      <a:pt x="149" y="48"/>
                    </a:lnTo>
                    <a:lnTo>
                      <a:pt x="149" y="51"/>
                    </a:lnTo>
                    <a:lnTo>
                      <a:pt x="150" y="53"/>
                    </a:lnTo>
                    <a:lnTo>
                      <a:pt x="154" y="57"/>
                    </a:lnTo>
                    <a:lnTo>
                      <a:pt x="161" y="57"/>
                    </a:lnTo>
                    <a:lnTo>
                      <a:pt x="161" y="54"/>
                    </a:lnTo>
                    <a:lnTo>
                      <a:pt x="162" y="52"/>
                    </a:lnTo>
                    <a:lnTo>
                      <a:pt x="170" y="52"/>
                    </a:lnTo>
                    <a:lnTo>
                      <a:pt x="170" y="54"/>
                    </a:lnTo>
                    <a:lnTo>
                      <a:pt x="169" y="57"/>
                    </a:lnTo>
                    <a:lnTo>
                      <a:pt x="169" y="58"/>
                    </a:lnTo>
                    <a:lnTo>
                      <a:pt x="168" y="61"/>
                    </a:lnTo>
                    <a:lnTo>
                      <a:pt x="168" y="63"/>
                    </a:lnTo>
                    <a:lnTo>
                      <a:pt x="167" y="65"/>
                    </a:lnTo>
                    <a:lnTo>
                      <a:pt x="167" y="68"/>
                    </a:lnTo>
                    <a:lnTo>
                      <a:pt x="166" y="69"/>
                    </a:lnTo>
                    <a:lnTo>
                      <a:pt x="166" y="71"/>
                    </a:lnTo>
                    <a:lnTo>
                      <a:pt x="162" y="75"/>
                    </a:lnTo>
                    <a:lnTo>
                      <a:pt x="160" y="76"/>
                    </a:lnTo>
                    <a:lnTo>
                      <a:pt x="157" y="79"/>
                    </a:lnTo>
                    <a:lnTo>
                      <a:pt x="155" y="80"/>
                    </a:lnTo>
                    <a:lnTo>
                      <a:pt x="154" y="81"/>
                    </a:lnTo>
                    <a:lnTo>
                      <a:pt x="152" y="84"/>
                    </a:lnTo>
                    <a:lnTo>
                      <a:pt x="152" y="85"/>
                    </a:lnTo>
                    <a:lnTo>
                      <a:pt x="150" y="87"/>
                    </a:lnTo>
                    <a:lnTo>
                      <a:pt x="150" y="90"/>
                    </a:lnTo>
                    <a:lnTo>
                      <a:pt x="149" y="91"/>
                    </a:lnTo>
                    <a:lnTo>
                      <a:pt x="147" y="93"/>
                    </a:lnTo>
                    <a:lnTo>
                      <a:pt x="146" y="95"/>
                    </a:lnTo>
                    <a:lnTo>
                      <a:pt x="145" y="97"/>
                    </a:lnTo>
                    <a:lnTo>
                      <a:pt x="144" y="98"/>
                    </a:lnTo>
                    <a:lnTo>
                      <a:pt x="143" y="101"/>
                    </a:lnTo>
                    <a:lnTo>
                      <a:pt x="140" y="103"/>
                    </a:lnTo>
                    <a:lnTo>
                      <a:pt x="138" y="104"/>
                    </a:lnTo>
                    <a:lnTo>
                      <a:pt x="135" y="107"/>
                    </a:lnTo>
                    <a:lnTo>
                      <a:pt x="134" y="109"/>
                    </a:lnTo>
                    <a:lnTo>
                      <a:pt x="133" y="110"/>
                    </a:lnTo>
                    <a:lnTo>
                      <a:pt x="131" y="112"/>
                    </a:lnTo>
                    <a:lnTo>
                      <a:pt x="129" y="113"/>
                    </a:lnTo>
                    <a:lnTo>
                      <a:pt x="128" y="115"/>
                    </a:lnTo>
                    <a:lnTo>
                      <a:pt x="126" y="118"/>
                    </a:lnTo>
                    <a:lnTo>
                      <a:pt x="123" y="119"/>
                    </a:lnTo>
                    <a:lnTo>
                      <a:pt x="121" y="121"/>
                    </a:lnTo>
                    <a:lnTo>
                      <a:pt x="118" y="123"/>
                    </a:lnTo>
                    <a:lnTo>
                      <a:pt x="117" y="124"/>
                    </a:lnTo>
                    <a:lnTo>
                      <a:pt x="115" y="125"/>
                    </a:lnTo>
                    <a:lnTo>
                      <a:pt x="112" y="127"/>
                    </a:lnTo>
                    <a:lnTo>
                      <a:pt x="110" y="129"/>
                    </a:lnTo>
                    <a:lnTo>
                      <a:pt x="109" y="130"/>
                    </a:lnTo>
                    <a:lnTo>
                      <a:pt x="106" y="131"/>
                    </a:lnTo>
                    <a:lnTo>
                      <a:pt x="105" y="131"/>
                    </a:lnTo>
                    <a:lnTo>
                      <a:pt x="103" y="132"/>
                    </a:lnTo>
                    <a:lnTo>
                      <a:pt x="100" y="131"/>
                    </a:lnTo>
                    <a:lnTo>
                      <a:pt x="97" y="131"/>
                    </a:lnTo>
                    <a:lnTo>
                      <a:pt x="95" y="134"/>
                    </a:lnTo>
                    <a:lnTo>
                      <a:pt x="93" y="135"/>
                    </a:lnTo>
                    <a:lnTo>
                      <a:pt x="87" y="135"/>
                    </a:lnTo>
                    <a:lnTo>
                      <a:pt x="85" y="137"/>
                    </a:lnTo>
                    <a:lnTo>
                      <a:pt x="82" y="136"/>
                    </a:lnTo>
                    <a:lnTo>
                      <a:pt x="80" y="136"/>
                    </a:lnTo>
                    <a:lnTo>
                      <a:pt x="79" y="135"/>
                    </a:lnTo>
                    <a:lnTo>
                      <a:pt x="72" y="135"/>
                    </a:lnTo>
                    <a:lnTo>
                      <a:pt x="70" y="136"/>
                    </a:lnTo>
                    <a:lnTo>
                      <a:pt x="68" y="136"/>
                    </a:lnTo>
                    <a:lnTo>
                      <a:pt x="66" y="135"/>
                    </a:lnTo>
                    <a:lnTo>
                      <a:pt x="62" y="135"/>
                    </a:lnTo>
                    <a:lnTo>
                      <a:pt x="57" y="137"/>
                    </a:lnTo>
                    <a:lnTo>
                      <a:pt x="56" y="138"/>
                    </a:lnTo>
                    <a:lnTo>
                      <a:pt x="53" y="140"/>
                    </a:lnTo>
                    <a:lnTo>
                      <a:pt x="50" y="140"/>
                    </a:lnTo>
                    <a:lnTo>
                      <a:pt x="47" y="138"/>
                    </a:lnTo>
                    <a:lnTo>
                      <a:pt x="45" y="140"/>
                    </a:lnTo>
                    <a:lnTo>
                      <a:pt x="43" y="140"/>
                    </a:lnTo>
                    <a:lnTo>
                      <a:pt x="41" y="141"/>
                    </a:lnTo>
                    <a:lnTo>
                      <a:pt x="40" y="142"/>
                    </a:lnTo>
                    <a:lnTo>
                      <a:pt x="37" y="143"/>
                    </a:lnTo>
                    <a:lnTo>
                      <a:pt x="36" y="145"/>
                    </a:lnTo>
                    <a:lnTo>
                      <a:pt x="34" y="143"/>
                    </a:lnTo>
                    <a:lnTo>
                      <a:pt x="31" y="143"/>
                    </a:lnTo>
                    <a:lnTo>
                      <a:pt x="30" y="142"/>
                    </a:lnTo>
                    <a:lnTo>
                      <a:pt x="29" y="140"/>
                    </a:lnTo>
                    <a:lnTo>
                      <a:pt x="27" y="140"/>
                    </a:lnTo>
                    <a:lnTo>
                      <a:pt x="23" y="136"/>
                    </a:lnTo>
                    <a:lnTo>
                      <a:pt x="20" y="136"/>
                    </a:lnTo>
                    <a:lnTo>
                      <a:pt x="20" y="137"/>
                    </a:lnTo>
                    <a:lnTo>
                      <a:pt x="18" y="136"/>
                    </a:lnTo>
                    <a:lnTo>
                      <a:pt x="20" y="134"/>
                    </a:lnTo>
                    <a:lnTo>
                      <a:pt x="19" y="131"/>
                    </a:lnTo>
                    <a:lnTo>
                      <a:pt x="19" y="130"/>
                    </a:lnTo>
                    <a:lnTo>
                      <a:pt x="18" y="127"/>
                    </a:lnTo>
                    <a:lnTo>
                      <a:pt x="16" y="125"/>
                    </a:lnTo>
                    <a:lnTo>
                      <a:pt x="14" y="123"/>
                    </a:lnTo>
                    <a:lnTo>
                      <a:pt x="14" y="119"/>
                    </a:lnTo>
                    <a:lnTo>
                      <a:pt x="17" y="120"/>
                    </a:lnTo>
                    <a:lnTo>
                      <a:pt x="18" y="119"/>
                    </a:lnTo>
                    <a:lnTo>
                      <a:pt x="19" y="117"/>
                    </a:lnTo>
                    <a:lnTo>
                      <a:pt x="18" y="114"/>
                    </a:lnTo>
                    <a:lnTo>
                      <a:pt x="18" y="109"/>
                    </a:lnTo>
                    <a:lnTo>
                      <a:pt x="17" y="107"/>
                    </a:lnTo>
                    <a:lnTo>
                      <a:pt x="16" y="106"/>
                    </a:lnTo>
                    <a:lnTo>
                      <a:pt x="14" y="103"/>
                    </a:lnTo>
                    <a:lnTo>
                      <a:pt x="12" y="101"/>
                    </a:lnTo>
                    <a:lnTo>
                      <a:pt x="11" y="98"/>
                    </a:lnTo>
                    <a:lnTo>
                      <a:pt x="11" y="97"/>
                    </a:lnTo>
                    <a:lnTo>
                      <a:pt x="10" y="95"/>
                    </a:lnTo>
                    <a:lnTo>
                      <a:pt x="8" y="93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6" y="87"/>
                    </a:lnTo>
                    <a:lnTo>
                      <a:pt x="6" y="86"/>
                    </a:lnTo>
                    <a:lnTo>
                      <a:pt x="5" y="84"/>
                    </a:lnTo>
                    <a:lnTo>
                      <a:pt x="5" y="81"/>
                    </a:lnTo>
                    <a:lnTo>
                      <a:pt x="4" y="80"/>
                    </a:lnTo>
                    <a:lnTo>
                      <a:pt x="4" y="78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2" y="70"/>
                    </a:lnTo>
                    <a:lnTo>
                      <a:pt x="2" y="69"/>
                    </a:lnTo>
                    <a:lnTo>
                      <a:pt x="4" y="67"/>
                    </a:lnTo>
                    <a:lnTo>
                      <a:pt x="7" y="67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8" y="71"/>
                    </a:lnTo>
                    <a:lnTo>
                      <a:pt x="10" y="73"/>
                    </a:lnTo>
                    <a:lnTo>
                      <a:pt x="11" y="73"/>
                    </a:lnTo>
                    <a:lnTo>
                      <a:pt x="13" y="74"/>
                    </a:lnTo>
                    <a:lnTo>
                      <a:pt x="14" y="74"/>
                    </a:lnTo>
                    <a:lnTo>
                      <a:pt x="17" y="75"/>
                    </a:lnTo>
                    <a:lnTo>
                      <a:pt x="24" y="75"/>
                    </a:lnTo>
                    <a:lnTo>
                      <a:pt x="27" y="76"/>
                    </a:lnTo>
                    <a:lnTo>
                      <a:pt x="29" y="74"/>
                    </a:lnTo>
                    <a:lnTo>
                      <a:pt x="30" y="74"/>
                    </a:lnTo>
                    <a:lnTo>
                      <a:pt x="31" y="71"/>
                    </a:lnTo>
                    <a:lnTo>
                      <a:pt x="34" y="70"/>
                    </a:lnTo>
                    <a:lnTo>
                      <a:pt x="35" y="70"/>
                    </a:lnTo>
                    <a:lnTo>
                      <a:pt x="36" y="54"/>
                    </a:lnTo>
                    <a:lnTo>
                      <a:pt x="36" y="29"/>
                    </a:lnTo>
                    <a:lnTo>
                      <a:pt x="39" y="31"/>
                    </a:lnTo>
                    <a:lnTo>
                      <a:pt x="41" y="32"/>
                    </a:lnTo>
                    <a:lnTo>
                      <a:pt x="41" y="35"/>
                    </a:lnTo>
                    <a:lnTo>
                      <a:pt x="43" y="37"/>
                    </a:lnTo>
                    <a:lnTo>
                      <a:pt x="43" y="40"/>
                    </a:lnTo>
                    <a:lnTo>
                      <a:pt x="45" y="42"/>
                    </a:lnTo>
                    <a:lnTo>
                      <a:pt x="45" y="46"/>
                    </a:lnTo>
                    <a:lnTo>
                      <a:pt x="43" y="47"/>
                    </a:lnTo>
                    <a:lnTo>
                      <a:pt x="42" y="50"/>
                    </a:lnTo>
                    <a:lnTo>
                      <a:pt x="42" y="51"/>
                    </a:lnTo>
                    <a:lnTo>
                      <a:pt x="43" y="53"/>
                    </a:lnTo>
                    <a:lnTo>
                      <a:pt x="45" y="52"/>
                    </a:lnTo>
                    <a:lnTo>
                      <a:pt x="53" y="52"/>
                    </a:lnTo>
                    <a:lnTo>
                      <a:pt x="54" y="51"/>
                    </a:lnTo>
                    <a:lnTo>
                      <a:pt x="59" y="48"/>
                    </a:lnTo>
                    <a:lnTo>
                      <a:pt x="59" y="47"/>
                    </a:lnTo>
                    <a:lnTo>
                      <a:pt x="62" y="46"/>
                    </a:lnTo>
                    <a:lnTo>
                      <a:pt x="64" y="4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25" name="Freeform 2197"/>
              <p:cNvSpPr>
                <a:spLocks/>
              </p:cNvSpPr>
              <p:nvPr/>
            </p:nvSpPr>
            <p:spPr bwMode="auto">
              <a:xfrm>
                <a:off x="3286" y="2264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2 w 6"/>
                  <a:gd name="T3" fmla="*/ 5 h 5"/>
                  <a:gd name="T4" fmla="*/ 0 w 6"/>
                  <a:gd name="T5" fmla="*/ 4 h 5"/>
                  <a:gd name="T6" fmla="*/ 0 w 6"/>
                  <a:gd name="T7" fmla="*/ 1 h 5"/>
                  <a:gd name="T8" fmla="*/ 1 w 6"/>
                  <a:gd name="T9" fmla="*/ 0 h 5"/>
                  <a:gd name="T10" fmla="*/ 4 w 6"/>
                  <a:gd name="T11" fmla="*/ 0 h 5"/>
                  <a:gd name="T12" fmla="*/ 6 w 6"/>
                  <a:gd name="T13" fmla="*/ 3 h 5"/>
                  <a:gd name="T14" fmla="*/ 6 w 6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6" y="3"/>
                    </a:lnTo>
                    <a:lnTo>
                      <a:pt x="6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26" name="Freeform 2198"/>
              <p:cNvSpPr>
                <a:spLocks/>
              </p:cNvSpPr>
              <p:nvPr/>
            </p:nvSpPr>
            <p:spPr bwMode="auto">
              <a:xfrm>
                <a:off x="2051" y="184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27" name="Freeform 2199"/>
              <p:cNvSpPr>
                <a:spLocks/>
              </p:cNvSpPr>
              <p:nvPr/>
            </p:nvSpPr>
            <p:spPr bwMode="auto">
              <a:xfrm>
                <a:off x="2048" y="184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28" name="Freeform 2200"/>
              <p:cNvSpPr>
                <a:spLocks/>
              </p:cNvSpPr>
              <p:nvPr/>
            </p:nvSpPr>
            <p:spPr bwMode="auto">
              <a:xfrm>
                <a:off x="2047" y="184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29" name="Freeform 2201"/>
              <p:cNvSpPr>
                <a:spLocks/>
              </p:cNvSpPr>
              <p:nvPr/>
            </p:nvSpPr>
            <p:spPr bwMode="auto">
              <a:xfrm>
                <a:off x="2061" y="186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30" name="Freeform 2202"/>
              <p:cNvSpPr>
                <a:spLocks/>
              </p:cNvSpPr>
              <p:nvPr/>
            </p:nvSpPr>
            <p:spPr bwMode="auto">
              <a:xfrm>
                <a:off x="3211" y="1716"/>
                <a:ext cx="4" cy="5"/>
              </a:xfrm>
              <a:custGeom>
                <a:avLst/>
                <a:gdLst>
                  <a:gd name="T0" fmla="*/ 1 w 4"/>
                  <a:gd name="T1" fmla="*/ 0 h 5"/>
                  <a:gd name="T2" fmla="*/ 2 w 4"/>
                  <a:gd name="T3" fmla="*/ 1 h 5"/>
                  <a:gd name="T4" fmla="*/ 4 w 4"/>
                  <a:gd name="T5" fmla="*/ 4 h 5"/>
                  <a:gd name="T6" fmla="*/ 1 w 4"/>
                  <a:gd name="T7" fmla="*/ 5 h 5"/>
                  <a:gd name="T8" fmla="*/ 0 w 4"/>
                  <a:gd name="T9" fmla="*/ 4 h 5"/>
                  <a:gd name="T10" fmla="*/ 1 w 4"/>
                  <a:gd name="T11" fmla="*/ 1 h 5"/>
                  <a:gd name="T12" fmla="*/ 1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lnTo>
                      <a:pt x="2" y="1"/>
                    </a:lnTo>
                    <a:lnTo>
                      <a:pt x="4" y="4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31" name="Freeform 2203"/>
              <p:cNvSpPr>
                <a:spLocks/>
              </p:cNvSpPr>
              <p:nvPr/>
            </p:nvSpPr>
            <p:spPr bwMode="auto">
              <a:xfrm>
                <a:off x="3195" y="1715"/>
                <a:ext cx="20" cy="18"/>
              </a:xfrm>
              <a:custGeom>
                <a:avLst/>
                <a:gdLst>
                  <a:gd name="T0" fmla="*/ 11 w 20"/>
                  <a:gd name="T1" fmla="*/ 17 h 18"/>
                  <a:gd name="T2" fmla="*/ 20 w 20"/>
                  <a:gd name="T3" fmla="*/ 18 h 18"/>
                  <a:gd name="T4" fmla="*/ 20 w 20"/>
                  <a:gd name="T5" fmla="*/ 17 h 18"/>
                  <a:gd name="T6" fmla="*/ 18 w 20"/>
                  <a:gd name="T7" fmla="*/ 16 h 18"/>
                  <a:gd name="T8" fmla="*/ 17 w 20"/>
                  <a:gd name="T9" fmla="*/ 13 h 18"/>
                  <a:gd name="T10" fmla="*/ 17 w 20"/>
                  <a:gd name="T11" fmla="*/ 12 h 18"/>
                  <a:gd name="T12" fmla="*/ 16 w 20"/>
                  <a:gd name="T13" fmla="*/ 10 h 18"/>
                  <a:gd name="T14" fmla="*/ 16 w 20"/>
                  <a:gd name="T15" fmla="*/ 8 h 18"/>
                  <a:gd name="T16" fmla="*/ 14 w 20"/>
                  <a:gd name="T17" fmla="*/ 8 h 18"/>
                  <a:gd name="T18" fmla="*/ 14 w 20"/>
                  <a:gd name="T19" fmla="*/ 7 h 18"/>
                  <a:gd name="T20" fmla="*/ 15 w 20"/>
                  <a:gd name="T21" fmla="*/ 6 h 18"/>
                  <a:gd name="T22" fmla="*/ 17 w 20"/>
                  <a:gd name="T23" fmla="*/ 7 h 18"/>
                  <a:gd name="T24" fmla="*/ 16 w 20"/>
                  <a:gd name="T25" fmla="*/ 5 h 18"/>
                  <a:gd name="T26" fmla="*/ 16 w 20"/>
                  <a:gd name="T27" fmla="*/ 4 h 18"/>
                  <a:gd name="T28" fmla="*/ 15 w 20"/>
                  <a:gd name="T29" fmla="*/ 1 h 18"/>
                  <a:gd name="T30" fmla="*/ 12 w 20"/>
                  <a:gd name="T31" fmla="*/ 0 h 18"/>
                  <a:gd name="T32" fmla="*/ 9 w 20"/>
                  <a:gd name="T33" fmla="*/ 0 h 18"/>
                  <a:gd name="T34" fmla="*/ 6 w 20"/>
                  <a:gd name="T35" fmla="*/ 1 h 18"/>
                  <a:gd name="T36" fmla="*/ 5 w 20"/>
                  <a:gd name="T37" fmla="*/ 4 h 18"/>
                  <a:gd name="T38" fmla="*/ 5 w 20"/>
                  <a:gd name="T39" fmla="*/ 6 h 18"/>
                  <a:gd name="T40" fmla="*/ 4 w 20"/>
                  <a:gd name="T41" fmla="*/ 7 h 18"/>
                  <a:gd name="T42" fmla="*/ 1 w 20"/>
                  <a:gd name="T43" fmla="*/ 11 h 18"/>
                  <a:gd name="T44" fmla="*/ 0 w 20"/>
                  <a:gd name="T45" fmla="*/ 12 h 18"/>
                  <a:gd name="T46" fmla="*/ 10 w 20"/>
                  <a:gd name="T47" fmla="*/ 13 h 18"/>
                  <a:gd name="T48" fmla="*/ 11 w 20"/>
                  <a:gd name="T49" fmla="*/ 15 h 18"/>
                  <a:gd name="T50" fmla="*/ 11 w 20"/>
                  <a:gd name="T5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" h="18">
                    <a:moveTo>
                      <a:pt x="11" y="17"/>
                    </a:moveTo>
                    <a:lnTo>
                      <a:pt x="20" y="18"/>
                    </a:lnTo>
                    <a:lnTo>
                      <a:pt x="20" y="17"/>
                    </a:lnTo>
                    <a:lnTo>
                      <a:pt x="18" y="16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7" y="7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10" y="13"/>
                    </a:lnTo>
                    <a:lnTo>
                      <a:pt x="11" y="15"/>
                    </a:lnTo>
                    <a:lnTo>
                      <a:pt x="11" y="1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32" name="Freeform 2204"/>
              <p:cNvSpPr>
                <a:spLocks/>
              </p:cNvSpPr>
              <p:nvPr/>
            </p:nvSpPr>
            <p:spPr bwMode="auto">
              <a:xfrm>
                <a:off x="3325" y="1526"/>
                <a:ext cx="4" cy="9"/>
              </a:xfrm>
              <a:custGeom>
                <a:avLst/>
                <a:gdLst>
                  <a:gd name="T0" fmla="*/ 1 w 4"/>
                  <a:gd name="T1" fmla="*/ 0 h 9"/>
                  <a:gd name="T2" fmla="*/ 1 w 4"/>
                  <a:gd name="T3" fmla="*/ 3 h 9"/>
                  <a:gd name="T4" fmla="*/ 4 w 4"/>
                  <a:gd name="T5" fmla="*/ 6 h 9"/>
                  <a:gd name="T6" fmla="*/ 3 w 4"/>
                  <a:gd name="T7" fmla="*/ 9 h 9"/>
                  <a:gd name="T8" fmla="*/ 2 w 4"/>
                  <a:gd name="T9" fmla="*/ 7 h 9"/>
                  <a:gd name="T10" fmla="*/ 1 w 4"/>
                  <a:gd name="T11" fmla="*/ 9 h 9"/>
                  <a:gd name="T12" fmla="*/ 1 w 4"/>
                  <a:gd name="T13" fmla="*/ 5 h 9"/>
                  <a:gd name="T14" fmla="*/ 0 w 4"/>
                  <a:gd name="T15" fmla="*/ 4 h 9"/>
                  <a:gd name="T16" fmla="*/ 1 w 4"/>
                  <a:gd name="T17" fmla="*/ 3 h 9"/>
                  <a:gd name="T18" fmla="*/ 1 w 4"/>
                  <a:gd name="T1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9">
                    <a:moveTo>
                      <a:pt x="1" y="0"/>
                    </a:moveTo>
                    <a:lnTo>
                      <a:pt x="1" y="3"/>
                    </a:lnTo>
                    <a:lnTo>
                      <a:pt x="4" y="6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33" name="Freeform 2205"/>
              <p:cNvSpPr>
                <a:spLocks/>
              </p:cNvSpPr>
              <p:nvPr/>
            </p:nvSpPr>
            <p:spPr bwMode="auto">
              <a:xfrm>
                <a:off x="3334" y="155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34" name="Freeform 2206"/>
              <p:cNvSpPr>
                <a:spLocks/>
              </p:cNvSpPr>
              <p:nvPr/>
            </p:nvSpPr>
            <p:spPr bwMode="auto">
              <a:xfrm>
                <a:off x="3293" y="1526"/>
                <a:ext cx="179" cy="106"/>
              </a:xfrm>
              <a:custGeom>
                <a:avLst/>
                <a:gdLst>
                  <a:gd name="T0" fmla="*/ 150 w 179"/>
                  <a:gd name="T1" fmla="*/ 66 h 106"/>
                  <a:gd name="T2" fmla="*/ 154 w 179"/>
                  <a:gd name="T3" fmla="*/ 60 h 106"/>
                  <a:gd name="T4" fmla="*/ 147 w 179"/>
                  <a:gd name="T5" fmla="*/ 62 h 106"/>
                  <a:gd name="T6" fmla="*/ 141 w 179"/>
                  <a:gd name="T7" fmla="*/ 63 h 106"/>
                  <a:gd name="T8" fmla="*/ 134 w 179"/>
                  <a:gd name="T9" fmla="*/ 68 h 106"/>
                  <a:gd name="T10" fmla="*/ 134 w 179"/>
                  <a:gd name="T11" fmla="*/ 73 h 106"/>
                  <a:gd name="T12" fmla="*/ 126 w 179"/>
                  <a:gd name="T13" fmla="*/ 76 h 106"/>
                  <a:gd name="T14" fmla="*/ 120 w 179"/>
                  <a:gd name="T15" fmla="*/ 81 h 106"/>
                  <a:gd name="T16" fmla="*/ 128 w 179"/>
                  <a:gd name="T17" fmla="*/ 84 h 106"/>
                  <a:gd name="T18" fmla="*/ 130 w 179"/>
                  <a:gd name="T19" fmla="*/ 95 h 106"/>
                  <a:gd name="T20" fmla="*/ 124 w 179"/>
                  <a:gd name="T21" fmla="*/ 106 h 106"/>
                  <a:gd name="T22" fmla="*/ 116 w 179"/>
                  <a:gd name="T23" fmla="*/ 104 h 106"/>
                  <a:gd name="T24" fmla="*/ 111 w 179"/>
                  <a:gd name="T25" fmla="*/ 98 h 106"/>
                  <a:gd name="T26" fmla="*/ 107 w 179"/>
                  <a:gd name="T27" fmla="*/ 94 h 106"/>
                  <a:gd name="T28" fmla="*/ 93 w 179"/>
                  <a:gd name="T29" fmla="*/ 88 h 106"/>
                  <a:gd name="T30" fmla="*/ 82 w 179"/>
                  <a:gd name="T31" fmla="*/ 82 h 106"/>
                  <a:gd name="T32" fmla="*/ 75 w 179"/>
                  <a:gd name="T33" fmla="*/ 77 h 106"/>
                  <a:gd name="T34" fmla="*/ 67 w 179"/>
                  <a:gd name="T35" fmla="*/ 66 h 106"/>
                  <a:gd name="T36" fmla="*/ 61 w 179"/>
                  <a:gd name="T37" fmla="*/ 56 h 106"/>
                  <a:gd name="T38" fmla="*/ 46 w 179"/>
                  <a:gd name="T39" fmla="*/ 56 h 106"/>
                  <a:gd name="T40" fmla="*/ 45 w 179"/>
                  <a:gd name="T41" fmla="*/ 49 h 106"/>
                  <a:gd name="T42" fmla="*/ 36 w 179"/>
                  <a:gd name="T43" fmla="*/ 43 h 106"/>
                  <a:gd name="T44" fmla="*/ 29 w 179"/>
                  <a:gd name="T45" fmla="*/ 37 h 106"/>
                  <a:gd name="T46" fmla="*/ 27 w 179"/>
                  <a:gd name="T47" fmla="*/ 42 h 106"/>
                  <a:gd name="T48" fmla="*/ 20 w 179"/>
                  <a:gd name="T49" fmla="*/ 44 h 106"/>
                  <a:gd name="T50" fmla="*/ 11 w 179"/>
                  <a:gd name="T51" fmla="*/ 49 h 106"/>
                  <a:gd name="T52" fmla="*/ 0 w 179"/>
                  <a:gd name="T53" fmla="*/ 7 h 106"/>
                  <a:gd name="T54" fmla="*/ 26 w 179"/>
                  <a:gd name="T55" fmla="*/ 6 h 106"/>
                  <a:gd name="T56" fmla="*/ 24 w 179"/>
                  <a:gd name="T57" fmla="*/ 16 h 106"/>
                  <a:gd name="T58" fmla="*/ 29 w 179"/>
                  <a:gd name="T59" fmla="*/ 23 h 106"/>
                  <a:gd name="T60" fmla="*/ 35 w 179"/>
                  <a:gd name="T61" fmla="*/ 22 h 106"/>
                  <a:gd name="T62" fmla="*/ 41 w 179"/>
                  <a:gd name="T63" fmla="*/ 26 h 106"/>
                  <a:gd name="T64" fmla="*/ 43 w 179"/>
                  <a:gd name="T65" fmla="*/ 24 h 106"/>
                  <a:gd name="T66" fmla="*/ 47 w 179"/>
                  <a:gd name="T67" fmla="*/ 21 h 106"/>
                  <a:gd name="T68" fmla="*/ 53 w 179"/>
                  <a:gd name="T69" fmla="*/ 16 h 106"/>
                  <a:gd name="T70" fmla="*/ 59 w 179"/>
                  <a:gd name="T71" fmla="*/ 23 h 106"/>
                  <a:gd name="T72" fmla="*/ 90 w 179"/>
                  <a:gd name="T73" fmla="*/ 26 h 106"/>
                  <a:gd name="T74" fmla="*/ 98 w 179"/>
                  <a:gd name="T75" fmla="*/ 27 h 106"/>
                  <a:gd name="T76" fmla="*/ 103 w 179"/>
                  <a:gd name="T77" fmla="*/ 33 h 106"/>
                  <a:gd name="T78" fmla="*/ 105 w 179"/>
                  <a:gd name="T79" fmla="*/ 44 h 106"/>
                  <a:gd name="T80" fmla="*/ 111 w 179"/>
                  <a:gd name="T81" fmla="*/ 50 h 106"/>
                  <a:gd name="T82" fmla="*/ 130 w 179"/>
                  <a:gd name="T83" fmla="*/ 57 h 106"/>
                  <a:gd name="T84" fmla="*/ 136 w 179"/>
                  <a:gd name="T85" fmla="*/ 56 h 106"/>
                  <a:gd name="T86" fmla="*/ 142 w 179"/>
                  <a:gd name="T87" fmla="*/ 51 h 106"/>
                  <a:gd name="T88" fmla="*/ 151 w 179"/>
                  <a:gd name="T89" fmla="*/ 45 h 106"/>
                  <a:gd name="T90" fmla="*/ 160 w 179"/>
                  <a:gd name="T91" fmla="*/ 44 h 106"/>
                  <a:gd name="T92" fmla="*/ 151 w 179"/>
                  <a:gd name="T93" fmla="*/ 50 h 106"/>
                  <a:gd name="T94" fmla="*/ 156 w 179"/>
                  <a:gd name="T95" fmla="*/ 56 h 106"/>
                  <a:gd name="T96" fmla="*/ 162 w 179"/>
                  <a:gd name="T97" fmla="*/ 56 h 106"/>
                  <a:gd name="T98" fmla="*/ 167 w 179"/>
                  <a:gd name="T99" fmla="*/ 55 h 106"/>
                  <a:gd name="T100" fmla="*/ 173 w 179"/>
                  <a:gd name="T101" fmla="*/ 59 h 106"/>
                  <a:gd name="T102" fmla="*/ 176 w 179"/>
                  <a:gd name="T103" fmla="*/ 63 h 106"/>
                  <a:gd name="T104" fmla="*/ 170 w 179"/>
                  <a:gd name="T105" fmla="*/ 65 h 106"/>
                  <a:gd name="T106" fmla="*/ 159 w 179"/>
                  <a:gd name="T107" fmla="*/ 6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9" h="106">
                    <a:moveTo>
                      <a:pt x="157" y="68"/>
                    </a:moveTo>
                    <a:lnTo>
                      <a:pt x="155" y="70"/>
                    </a:lnTo>
                    <a:lnTo>
                      <a:pt x="153" y="68"/>
                    </a:lnTo>
                    <a:lnTo>
                      <a:pt x="150" y="66"/>
                    </a:lnTo>
                    <a:lnTo>
                      <a:pt x="153" y="65"/>
                    </a:lnTo>
                    <a:lnTo>
                      <a:pt x="155" y="62"/>
                    </a:lnTo>
                    <a:lnTo>
                      <a:pt x="154" y="62"/>
                    </a:lnTo>
                    <a:lnTo>
                      <a:pt x="154" y="60"/>
                    </a:lnTo>
                    <a:lnTo>
                      <a:pt x="151" y="59"/>
                    </a:lnTo>
                    <a:lnTo>
                      <a:pt x="150" y="60"/>
                    </a:lnTo>
                    <a:lnTo>
                      <a:pt x="148" y="61"/>
                    </a:lnTo>
                    <a:lnTo>
                      <a:pt x="147" y="62"/>
                    </a:lnTo>
                    <a:lnTo>
                      <a:pt x="144" y="63"/>
                    </a:lnTo>
                    <a:lnTo>
                      <a:pt x="143" y="62"/>
                    </a:lnTo>
                    <a:lnTo>
                      <a:pt x="141" y="61"/>
                    </a:lnTo>
                    <a:lnTo>
                      <a:pt x="141" y="63"/>
                    </a:lnTo>
                    <a:lnTo>
                      <a:pt x="139" y="66"/>
                    </a:lnTo>
                    <a:lnTo>
                      <a:pt x="139" y="67"/>
                    </a:lnTo>
                    <a:lnTo>
                      <a:pt x="138" y="68"/>
                    </a:lnTo>
                    <a:lnTo>
                      <a:pt x="134" y="68"/>
                    </a:lnTo>
                    <a:lnTo>
                      <a:pt x="133" y="70"/>
                    </a:lnTo>
                    <a:lnTo>
                      <a:pt x="136" y="70"/>
                    </a:lnTo>
                    <a:lnTo>
                      <a:pt x="134" y="71"/>
                    </a:lnTo>
                    <a:lnTo>
                      <a:pt x="134" y="73"/>
                    </a:lnTo>
                    <a:lnTo>
                      <a:pt x="132" y="74"/>
                    </a:lnTo>
                    <a:lnTo>
                      <a:pt x="132" y="77"/>
                    </a:lnTo>
                    <a:lnTo>
                      <a:pt x="127" y="77"/>
                    </a:lnTo>
                    <a:lnTo>
                      <a:pt x="126" y="76"/>
                    </a:lnTo>
                    <a:lnTo>
                      <a:pt x="122" y="76"/>
                    </a:lnTo>
                    <a:lnTo>
                      <a:pt x="120" y="77"/>
                    </a:lnTo>
                    <a:lnTo>
                      <a:pt x="121" y="79"/>
                    </a:lnTo>
                    <a:lnTo>
                      <a:pt x="120" y="81"/>
                    </a:lnTo>
                    <a:lnTo>
                      <a:pt x="124" y="84"/>
                    </a:lnTo>
                    <a:lnTo>
                      <a:pt x="125" y="83"/>
                    </a:lnTo>
                    <a:lnTo>
                      <a:pt x="127" y="84"/>
                    </a:lnTo>
                    <a:lnTo>
                      <a:pt x="128" y="84"/>
                    </a:lnTo>
                    <a:lnTo>
                      <a:pt x="127" y="85"/>
                    </a:lnTo>
                    <a:lnTo>
                      <a:pt x="127" y="90"/>
                    </a:lnTo>
                    <a:lnTo>
                      <a:pt x="130" y="93"/>
                    </a:lnTo>
                    <a:lnTo>
                      <a:pt x="130" y="95"/>
                    </a:lnTo>
                    <a:lnTo>
                      <a:pt x="126" y="99"/>
                    </a:lnTo>
                    <a:lnTo>
                      <a:pt x="125" y="101"/>
                    </a:lnTo>
                    <a:lnTo>
                      <a:pt x="125" y="104"/>
                    </a:lnTo>
                    <a:lnTo>
                      <a:pt x="124" y="106"/>
                    </a:lnTo>
                    <a:lnTo>
                      <a:pt x="122" y="105"/>
                    </a:lnTo>
                    <a:lnTo>
                      <a:pt x="120" y="105"/>
                    </a:lnTo>
                    <a:lnTo>
                      <a:pt x="119" y="106"/>
                    </a:lnTo>
                    <a:lnTo>
                      <a:pt x="116" y="104"/>
                    </a:lnTo>
                    <a:lnTo>
                      <a:pt x="110" y="104"/>
                    </a:lnTo>
                    <a:lnTo>
                      <a:pt x="111" y="102"/>
                    </a:lnTo>
                    <a:lnTo>
                      <a:pt x="110" y="100"/>
                    </a:lnTo>
                    <a:lnTo>
                      <a:pt x="111" y="98"/>
                    </a:lnTo>
                    <a:lnTo>
                      <a:pt x="111" y="95"/>
                    </a:lnTo>
                    <a:lnTo>
                      <a:pt x="109" y="95"/>
                    </a:lnTo>
                    <a:lnTo>
                      <a:pt x="108" y="94"/>
                    </a:lnTo>
                    <a:lnTo>
                      <a:pt x="107" y="94"/>
                    </a:lnTo>
                    <a:lnTo>
                      <a:pt x="104" y="93"/>
                    </a:lnTo>
                    <a:lnTo>
                      <a:pt x="102" y="93"/>
                    </a:lnTo>
                    <a:lnTo>
                      <a:pt x="97" y="90"/>
                    </a:lnTo>
                    <a:lnTo>
                      <a:pt x="93" y="88"/>
                    </a:lnTo>
                    <a:lnTo>
                      <a:pt x="91" y="87"/>
                    </a:lnTo>
                    <a:lnTo>
                      <a:pt x="89" y="84"/>
                    </a:lnTo>
                    <a:lnTo>
                      <a:pt x="87" y="84"/>
                    </a:lnTo>
                    <a:lnTo>
                      <a:pt x="82" y="82"/>
                    </a:lnTo>
                    <a:lnTo>
                      <a:pt x="81" y="81"/>
                    </a:lnTo>
                    <a:lnTo>
                      <a:pt x="79" y="79"/>
                    </a:lnTo>
                    <a:lnTo>
                      <a:pt x="78" y="78"/>
                    </a:lnTo>
                    <a:lnTo>
                      <a:pt x="75" y="77"/>
                    </a:lnTo>
                    <a:lnTo>
                      <a:pt x="68" y="72"/>
                    </a:lnTo>
                    <a:lnTo>
                      <a:pt x="68" y="70"/>
                    </a:lnTo>
                    <a:lnTo>
                      <a:pt x="67" y="67"/>
                    </a:lnTo>
                    <a:lnTo>
                      <a:pt x="67" y="66"/>
                    </a:lnTo>
                    <a:lnTo>
                      <a:pt x="64" y="63"/>
                    </a:lnTo>
                    <a:lnTo>
                      <a:pt x="63" y="61"/>
                    </a:lnTo>
                    <a:lnTo>
                      <a:pt x="63" y="59"/>
                    </a:lnTo>
                    <a:lnTo>
                      <a:pt x="61" y="56"/>
                    </a:lnTo>
                    <a:lnTo>
                      <a:pt x="58" y="55"/>
                    </a:lnTo>
                    <a:lnTo>
                      <a:pt x="56" y="57"/>
                    </a:lnTo>
                    <a:lnTo>
                      <a:pt x="53" y="56"/>
                    </a:lnTo>
                    <a:lnTo>
                      <a:pt x="46" y="56"/>
                    </a:lnTo>
                    <a:lnTo>
                      <a:pt x="45" y="54"/>
                    </a:lnTo>
                    <a:lnTo>
                      <a:pt x="44" y="52"/>
                    </a:lnTo>
                    <a:lnTo>
                      <a:pt x="44" y="49"/>
                    </a:lnTo>
                    <a:lnTo>
                      <a:pt x="45" y="49"/>
                    </a:lnTo>
                    <a:lnTo>
                      <a:pt x="43" y="46"/>
                    </a:lnTo>
                    <a:lnTo>
                      <a:pt x="43" y="45"/>
                    </a:lnTo>
                    <a:lnTo>
                      <a:pt x="41" y="43"/>
                    </a:lnTo>
                    <a:lnTo>
                      <a:pt x="36" y="43"/>
                    </a:lnTo>
                    <a:lnTo>
                      <a:pt x="35" y="42"/>
                    </a:lnTo>
                    <a:lnTo>
                      <a:pt x="34" y="39"/>
                    </a:lnTo>
                    <a:lnTo>
                      <a:pt x="32" y="39"/>
                    </a:lnTo>
                    <a:lnTo>
                      <a:pt x="29" y="37"/>
                    </a:lnTo>
                    <a:lnTo>
                      <a:pt x="27" y="38"/>
                    </a:lnTo>
                    <a:lnTo>
                      <a:pt x="24" y="38"/>
                    </a:lnTo>
                    <a:lnTo>
                      <a:pt x="26" y="40"/>
                    </a:lnTo>
                    <a:lnTo>
                      <a:pt x="27" y="42"/>
                    </a:lnTo>
                    <a:lnTo>
                      <a:pt x="26" y="40"/>
                    </a:lnTo>
                    <a:lnTo>
                      <a:pt x="21" y="40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15" y="44"/>
                    </a:lnTo>
                    <a:lnTo>
                      <a:pt x="14" y="45"/>
                    </a:lnTo>
                    <a:lnTo>
                      <a:pt x="12" y="48"/>
                    </a:lnTo>
                    <a:lnTo>
                      <a:pt x="11" y="49"/>
                    </a:lnTo>
                    <a:lnTo>
                      <a:pt x="11" y="54"/>
                    </a:lnTo>
                    <a:lnTo>
                      <a:pt x="12" y="55"/>
                    </a:lnTo>
                    <a:lnTo>
                      <a:pt x="0" y="55"/>
                    </a:lnTo>
                    <a:lnTo>
                      <a:pt x="0" y="7"/>
                    </a:lnTo>
                    <a:lnTo>
                      <a:pt x="9" y="5"/>
                    </a:lnTo>
                    <a:lnTo>
                      <a:pt x="28" y="0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4" y="9"/>
                    </a:lnTo>
                    <a:lnTo>
                      <a:pt x="23" y="10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6" y="18"/>
                    </a:lnTo>
                    <a:lnTo>
                      <a:pt x="26" y="22"/>
                    </a:lnTo>
                    <a:lnTo>
                      <a:pt x="27" y="24"/>
                    </a:lnTo>
                    <a:lnTo>
                      <a:pt x="29" y="23"/>
                    </a:lnTo>
                    <a:lnTo>
                      <a:pt x="29" y="22"/>
                    </a:lnTo>
                    <a:lnTo>
                      <a:pt x="32" y="22"/>
                    </a:lnTo>
                    <a:lnTo>
                      <a:pt x="33" y="23"/>
                    </a:lnTo>
                    <a:lnTo>
                      <a:pt x="35" y="22"/>
                    </a:lnTo>
                    <a:lnTo>
                      <a:pt x="36" y="22"/>
                    </a:lnTo>
                    <a:lnTo>
                      <a:pt x="38" y="24"/>
                    </a:lnTo>
                    <a:lnTo>
                      <a:pt x="39" y="24"/>
                    </a:lnTo>
                    <a:lnTo>
                      <a:pt x="41" y="26"/>
                    </a:lnTo>
                    <a:lnTo>
                      <a:pt x="39" y="27"/>
                    </a:lnTo>
                    <a:lnTo>
                      <a:pt x="40" y="29"/>
                    </a:lnTo>
                    <a:lnTo>
                      <a:pt x="43" y="27"/>
                    </a:lnTo>
                    <a:lnTo>
                      <a:pt x="43" y="24"/>
                    </a:lnTo>
                    <a:lnTo>
                      <a:pt x="45" y="23"/>
                    </a:lnTo>
                    <a:lnTo>
                      <a:pt x="47" y="21"/>
                    </a:lnTo>
                    <a:lnTo>
                      <a:pt x="49" y="22"/>
                    </a:lnTo>
                    <a:lnTo>
                      <a:pt x="47" y="21"/>
                    </a:lnTo>
                    <a:lnTo>
                      <a:pt x="50" y="21"/>
                    </a:lnTo>
                    <a:lnTo>
                      <a:pt x="51" y="20"/>
                    </a:lnTo>
                    <a:lnTo>
                      <a:pt x="52" y="17"/>
                    </a:lnTo>
                    <a:lnTo>
                      <a:pt x="53" y="16"/>
                    </a:lnTo>
                    <a:lnTo>
                      <a:pt x="55" y="18"/>
                    </a:lnTo>
                    <a:lnTo>
                      <a:pt x="56" y="20"/>
                    </a:lnTo>
                    <a:lnTo>
                      <a:pt x="58" y="21"/>
                    </a:lnTo>
                    <a:lnTo>
                      <a:pt x="59" y="23"/>
                    </a:lnTo>
                    <a:lnTo>
                      <a:pt x="63" y="27"/>
                    </a:lnTo>
                    <a:lnTo>
                      <a:pt x="68" y="27"/>
                    </a:lnTo>
                    <a:lnTo>
                      <a:pt x="69" y="26"/>
                    </a:lnTo>
                    <a:lnTo>
                      <a:pt x="90" y="26"/>
                    </a:lnTo>
                    <a:lnTo>
                      <a:pt x="92" y="24"/>
                    </a:lnTo>
                    <a:lnTo>
                      <a:pt x="96" y="23"/>
                    </a:lnTo>
                    <a:lnTo>
                      <a:pt x="97" y="24"/>
                    </a:lnTo>
                    <a:lnTo>
                      <a:pt x="98" y="27"/>
                    </a:lnTo>
                    <a:lnTo>
                      <a:pt x="99" y="28"/>
                    </a:lnTo>
                    <a:lnTo>
                      <a:pt x="102" y="29"/>
                    </a:lnTo>
                    <a:lnTo>
                      <a:pt x="102" y="32"/>
                    </a:lnTo>
                    <a:lnTo>
                      <a:pt x="103" y="33"/>
                    </a:lnTo>
                    <a:lnTo>
                      <a:pt x="104" y="35"/>
                    </a:lnTo>
                    <a:lnTo>
                      <a:pt x="107" y="34"/>
                    </a:lnTo>
                    <a:lnTo>
                      <a:pt x="107" y="42"/>
                    </a:lnTo>
                    <a:lnTo>
                      <a:pt x="105" y="44"/>
                    </a:lnTo>
                    <a:lnTo>
                      <a:pt x="105" y="45"/>
                    </a:lnTo>
                    <a:lnTo>
                      <a:pt x="107" y="48"/>
                    </a:lnTo>
                    <a:lnTo>
                      <a:pt x="110" y="48"/>
                    </a:lnTo>
                    <a:lnTo>
                      <a:pt x="111" y="50"/>
                    </a:lnTo>
                    <a:lnTo>
                      <a:pt x="111" y="56"/>
                    </a:lnTo>
                    <a:lnTo>
                      <a:pt x="125" y="56"/>
                    </a:lnTo>
                    <a:lnTo>
                      <a:pt x="127" y="57"/>
                    </a:lnTo>
                    <a:lnTo>
                      <a:pt x="130" y="57"/>
                    </a:lnTo>
                    <a:lnTo>
                      <a:pt x="131" y="59"/>
                    </a:lnTo>
                    <a:lnTo>
                      <a:pt x="133" y="60"/>
                    </a:lnTo>
                    <a:lnTo>
                      <a:pt x="134" y="57"/>
                    </a:lnTo>
                    <a:lnTo>
                      <a:pt x="136" y="56"/>
                    </a:lnTo>
                    <a:lnTo>
                      <a:pt x="137" y="54"/>
                    </a:lnTo>
                    <a:lnTo>
                      <a:pt x="139" y="52"/>
                    </a:lnTo>
                    <a:lnTo>
                      <a:pt x="141" y="52"/>
                    </a:lnTo>
                    <a:lnTo>
                      <a:pt x="142" y="51"/>
                    </a:lnTo>
                    <a:lnTo>
                      <a:pt x="144" y="50"/>
                    </a:lnTo>
                    <a:lnTo>
                      <a:pt x="145" y="50"/>
                    </a:lnTo>
                    <a:lnTo>
                      <a:pt x="148" y="49"/>
                    </a:lnTo>
                    <a:lnTo>
                      <a:pt x="151" y="45"/>
                    </a:lnTo>
                    <a:lnTo>
                      <a:pt x="154" y="45"/>
                    </a:lnTo>
                    <a:lnTo>
                      <a:pt x="156" y="43"/>
                    </a:lnTo>
                    <a:lnTo>
                      <a:pt x="159" y="43"/>
                    </a:lnTo>
                    <a:lnTo>
                      <a:pt x="160" y="44"/>
                    </a:lnTo>
                    <a:lnTo>
                      <a:pt x="157" y="45"/>
                    </a:lnTo>
                    <a:lnTo>
                      <a:pt x="156" y="46"/>
                    </a:lnTo>
                    <a:lnTo>
                      <a:pt x="154" y="48"/>
                    </a:lnTo>
                    <a:lnTo>
                      <a:pt x="151" y="50"/>
                    </a:lnTo>
                    <a:lnTo>
                      <a:pt x="149" y="51"/>
                    </a:lnTo>
                    <a:lnTo>
                      <a:pt x="151" y="54"/>
                    </a:lnTo>
                    <a:lnTo>
                      <a:pt x="154" y="54"/>
                    </a:lnTo>
                    <a:lnTo>
                      <a:pt x="156" y="56"/>
                    </a:lnTo>
                    <a:lnTo>
                      <a:pt x="159" y="57"/>
                    </a:lnTo>
                    <a:lnTo>
                      <a:pt x="160" y="56"/>
                    </a:lnTo>
                    <a:lnTo>
                      <a:pt x="161" y="57"/>
                    </a:lnTo>
                    <a:lnTo>
                      <a:pt x="162" y="56"/>
                    </a:lnTo>
                    <a:lnTo>
                      <a:pt x="162" y="55"/>
                    </a:lnTo>
                    <a:lnTo>
                      <a:pt x="164" y="55"/>
                    </a:lnTo>
                    <a:lnTo>
                      <a:pt x="166" y="52"/>
                    </a:lnTo>
                    <a:lnTo>
                      <a:pt x="167" y="55"/>
                    </a:lnTo>
                    <a:lnTo>
                      <a:pt x="167" y="56"/>
                    </a:lnTo>
                    <a:lnTo>
                      <a:pt x="170" y="57"/>
                    </a:lnTo>
                    <a:lnTo>
                      <a:pt x="170" y="59"/>
                    </a:lnTo>
                    <a:lnTo>
                      <a:pt x="173" y="59"/>
                    </a:lnTo>
                    <a:lnTo>
                      <a:pt x="176" y="61"/>
                    </a:lnTo>
                    <a:lnTo>
                      <a:pt x="179" y="61"/>
                    </a:lnTo>
                    <a:lnTo>
                      <a:pt x="178" y="62"/>
                    </a:lnTo>
                    <a:lnTo>
                      <a:pt x="176" y="63"/>
                    </a:lnTo>
                    <a:lnTo>
                      <a:pt x="174" y="65"/>
                    </a:lnTo>
                    <a:lnTo>
                      <a:pt x="172" y="65"/>
                    </a:lnTo>
                    <a:lnTo>
                      <a:pt x="172" y="66"/>
                    </a:lnTo>
                    <a:lnTo>
                      <a:pt x="170" y="65"/>
                    </a:lnTo>
                    <a:lnTo>
                      <a:pt x="166" y="68"/>
                    </a:lnTo>
                    <a:lnTo>
                      <a:pt x="162" y="68"/>
                    </a:lnTo>
                    <a:lnTo>
                      <a:pt x="160" y="67"/>
                    </a:lnTo>
                    <a:lnTo>
                      <a:pt x="159" y="67"/>
                    </a:lnTo>
                    <a:lnTo>
                      <a:pt x="157" y="6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35" name="Freeform 2207"/>
              <p:cNvSpPr>
                <a:spLocks/>
              </p:cNvSpPr>
              <p:nvPr/>
            </p:nvSpPr>
            <p:spPr bwMode="auto">
              <a:xfrm>
                <a:off x="3625" y="1437"/>
                <a:ext cx="335" cy="140"/>
              </a:xfrm>
              <a:custGeom>
                <a:avLst/>
                <a:gdLst>
                  <a:gd name="T0" fmla="*/ 27 w 335"/>
                  <a:gd name="T1" fmla="*/ 62 h 140"/>
                  <a:gd name="T2" fmla="*/ 19 w 335"/>
                  <a:gd name="T3" fmla="*/ 56 h 140"/>
                  <a:gd name="T4" fmla="*/ 7 w 335"/>
                  <a:gd name="T5" fmla="*/ 51 h 140"/>
                  <a:gd name="T6" fmla="*/ 1 w 335"/>
                  <a:gd name="T7" fmla="*/ 43 h 140"/>
                  <a:gd name="T8" fmla="*/ 11 w 335"/>
                  <a:gd name="T9" fmla="*/ 38 h 140"/>
                  <a:gd name="T10" fmla="*/ 20 w 335"/>
                  <a:gd name="T11" fmla="*/ 32 h 140"/>
                  <a:gd name="T12" fmla="*/ 29 w 335"/>
                  <a:gd name="T13" fmla="*/ 28 h 140"/>
                  <a:gd name="T14" fmla="*/ 41 w 335"/>
                  <a:gd name="T15" fmla="*/ 22 h 140"/>
                  <a:gd name="T16" fmla="*/ 49 w 335"/>
                  <a:gd name="T17" fmla="*/ 20 h 140"/>
                  <a:gd name="T18" fmla="*/ 69 w 335"/>
                  <a:gd name="T19" fmla="*/ 23 h 140"/>
                  <a:gd name="T20" fmla="*/ 84 w 335"/>
                  <a:gd name="T21" fmla="*/ 29 h 140"/>
                  <a:gd name="T22" fmla="*/ 95 w 335"/>
                  <a:gd name="T23" fmla="*/ 31 h 140"/>
                  <a:gd name="T24" fmla="*/ 106 w 335"/>
                  <a:gd name="T25" fmla="*/ 29 h 140"/>
                  <a:gd name="T26" fmla="*/ 106 w 335"/>
                  <a:gd name="T27" fmla="*/ 12 h 140"/>
                  <a:gd name="T28" fmla="*/ 116 w 335"/>
                  <a:gd name="T29" fmla="*/ 3 h 140"/>
                  <a:gd name="T30" fmla="*/ 127 w 335"/>
                  <a:gd name="T31" fmla="*/ 5 h 140"/>
                  <a:gd name="T32" fmla="*/ 142 w 335"/>
                  <a:gd name="T33" fmla="*/ 10 h 140"/>
                  <a:gd name="T34" fmla="*/ 152 w 335"/>
                  <a:gd name="T35" fmla="*/ 21 h 140"/>
                  <a:gd name="T36" fmla="*/ 162 w 335"/>
                  <a:gd name="T37" fmla="*/ 27 h 140"/>
                  <a:gd name="T38" fmla="*/ 174 w 335"/>
                  <a:gd name="T39" fmla="*/ 26 h 140"/>
                  <a:gd name="T40" fmla="*/ 187 w 335"/>
                  <a:gd name="T41" fmla="*/ 25 h 140"/>
                  <a:gd name="T42" fmla="*/ 204 w 335"/>
                  <a:gd name="T43" fmla="*/ 31 h 140"/>
                  <a:gd name="T44" fmla="*/ 217 w 335"/>
                  <a:gd name="T45" fmla="*/ 39 h 140"/>
                  <a:gd name="T46" fmla="*/ 237 w 335"/>
                  <a:gd name="T47" fmla="*/ 40 h 140"/>
                  <a:gd name="T48" fmla="*/ 250 w 335"/>
                  <a:gd name="T49" fmla="*/ 38 h 140"/>
                  <a:gd name="T50" fmla="*/ 268 w 335"/>
                  <a:gd name="T51" fmla="*/ 32 h 140"/>
                  <a:gd name="T52" fmla="*/ 285 w 335"/>
                  <a:gd name="T53" fmla="*/ 28 h 140"/>
                  <a:gd name="T54" fmla="*/ 298 w 335"/>
                  <a:gd name="T55" fmla="*/ 31 h 140"/>
                  <a:gd name="T56" fmla="*/ 298 w 335"/>
                  <a:gd name="T57" fmla="*/ 39 h 140"/>
                  <a:gd name="T58" fmla="*/ 294 w 335"/>
                  <a:gd name="T59" fmla="*/ 53 h 140"/>
                  <a:gd name="T60" fmla="*/ 296 w 335"/>
                  <a:gd name="T61" fmla="*/ 60 h 140"/>
                  <a:gd name="T62" fmla="*/ 312 w 335"/>
                  <a:gd name="T63" fmla="*/ 59 h 140"/>
                  <a:gd name="T64" fmla="*/ 324 w 335"/>
                  <a:gd name="T65" fmla="*/ 60 h 140"/>
                  <a:gd name="T66" fmla="*/ 332 w 335"/>
                  <a:gd name="T67" fmla="*/ 66 h 140"/>
                  <a:gd name="T68" fmla="*/ 330 w 335"/>
                  <a:gd name="T69" fmla="*/ 78 h 140"/>
                  <a:gd name="T70" fmla="*/ 318 w 335"/>
                  <a:gd name="T71" fmla="*/ 75 h 140"/>
                  <a:gd name="T72" fmla="*/ 309 w 335"/>
                  <a:gd name="T73" fmla="*/ 79 h 140"/>
                  <a:gd name="T74" fmla="*/ 297 w 335"/>
                  <a:gd name="T75" fmla="*/ 88 h 140"/>
                  <a:gd name="T76" fmla="*/ 277 w 335"/>
                  <a:gd name="T77" fmla="*/ 95 h 140"/>
                  <a:gd name="T78" fmla="*/ 265 w 335"/>
                  <a:gd name="T79" fmla="*/ 99 h 140"/>
                  <a:gd name="T80" fmla="*/ 251 w 335"/>
                  <a:gd name="T81" fmla="*/ 96 h 140"/>
                  <a:gd name="T82" fmla="*/ 250 w 335"/>
                  <a:gd name="T83" fmla="*/ 110 h 140"/>
                  <a:gd name="T84" fmla="*/ 245 w 335"/>
                  <a:gd name="T85" fmla="*/ 117 h 140"/>
                  <a:gd name="T86" fmla="*/ 234 w 335"/>
                  <a:gd name="T87" fmla="*/ 127 h 140"/>
                  <a:gd name="T88" fmla="*/ 211 w 335"/>
                  <a:gd name="T89" fmla="*/ 129 h 140"/>
                  <a:gd name="T90" fmla="*/ 199 w 335"/>
                  <a:gd name="T91" fmla="*/ 132 h 140"/>
                  <a:gd name="T92" fmla="*/ 181 w 335"/>
                  <a:gd name="T93" fmla="*/ 140 h 140"/>
                  <a:gd name="T94" fmla="*/ 168 w 335"/>
                  <a:gd name="T95" fmla="*/ 138 h 140"/>
                  <a:gd name="T96" fmla="*/ 148 w 335"/>
                  <a:gd name="T97" fmla="*/ 132 h 140"/>
                  <a:gd name="T98" fmla="*/ 125 w 335"/>
                  <a:gd name="T99" fmla="*/ 127 h 140"/>
                  <a:gd name="T100" fmla="*/ 90 w 335"/>
                  <a:gd name="T101" fmla="*/ 126 h 140"/>
                  <a:gd name="T102" fmla="*/ 82 w 335"/>
                  <a:gd name="T103" fmla="*/ 111 h 140"/>
                  <a:gd name="T104" fmla="*/ 67 w 335"/>
                  <a:gd name="T105" fmla="*/ 101 h 140"/>
                  <a:gd name="T106" fmla="*/ 40 w 335"/>
                  <a:gd name="T107" fmla="*/ 96 h 140"/>
                  <a:gd name="T108" fmla="*/ 31 w 335"/>
                  <a:gd name="T109" fmla="*/ 8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5" h="140">
                    <a:moveTo>
                      <a:pt x="35" y="75"/>
                    </a:moveTo>
                    <a:lnTo>
                      <a:pt x="34" y="7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9" y="65"/>
                    </a:lnTo>
                    <a:lnTo>
                      <a:pt x="27" y="62"/>
                    </a:lnTo>
                    <a:lnTo>
                      <a:pt x="26" y="61"/>
                    </a:lnTo>
                    <a:lnTo>
                      <a:pt x="24" y="60"/>
                    </a:lnTo>
                    <a:lnTo>
                      <a:pt x="23" y="59"/>
                    </a:lnTo>
                    <a:lnTo>
                      <a:pt x="21" y="60"/>
                    </a:lnTo>
                    <a:lnTo>
                      <a:pt x="20" y="59"/>
                    </a:lnTo>
                    <a:lnTo>
                      <a:pt x="19" y="56"/>
                    </a:lnTo>
                    <a:lnTo>
                      <a:pt x="17" y="57"/>
                    </a:lnTo>
                    <a:lnTo>
                      <a:pt x="13" y="57"/>
                    </a:lnTo>
                    <a:lnTo>
                      <a:pt x="11" y="55"/>
                    </a:lnTo>
                    <a:lnTo>
                      <a:pt x="8" y="54"/>
                    </a:lnTo>
                    <a:lnTo>
                      <a:pt x="8" y="51"/>
                    </a:lnTo>
                    <a:lnTo>
                      <a:pt x="7" y="51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3" y="48"/>
                    </a:lnTo>
                    <a:lnTo>
                      <a:pt x="1" y="46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8" y="37"/>
                    </a:lnTo>
                    <a:lnTo>
                      <a:pt x="11" y="38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5" y="36"/>
                    </a:lnTo>
                    <a:lnTo>
                      <a:pt x="18" y="36"/>
                    </a:lnTo>
                    <a:lnTo>
                      <a:pt x="19" y="34"/>
                    </a:lnTo>
                    <a:lnTo>
                      <a:pt x="20" y="32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4" y="29"/>
                    </a:lnTo>
                    <a:lnTo>
                      <a:pt x="25" y="29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31" y="27"/>
                    </a:lnTo>
                    <a:lnTo>
                      <a:pt x="30" y="26"/>
                    </a:lnTo>
                    <a:lnTo>
                      <a:pt x="31" y="23"/>
                    </a:lnTo>
                    <a:lnTo>
                      <a:pt x="37" y="23"/>
                    </a:lnTo>
                    <a:lnTo>
                      <a:pt x="40" y="22"/>
                    </a:lnTo>
                    <a:lnTo>
                      <a:pt x="41" y="22"/>
                    </a:lnTo>
                    <a:lnTo>
                      <a:pt x="42" y="20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9" y="20"/>
                    </a:lnTo>
                    <a:lnTo>
                      <a:pt x="52" y="21"/>
                    </a:lnTo>
                    <a:lnTo>
                      <a:pt x="53" y="20"/>
                    </a:lnTo>
                    <a:lnTo>
                      <a:pt x="55" y="20"/>
                    </a:lnTo>
                    <a:lnTo>
                      <a:pt x="55" y="22"/>
                    </a:lnTo>
                    <a:lnTo>
                      <a:pt x="67" y="22"/>
                    </a:lnTo>
                    <a:lnTo>
                      <a:pt x="69" y="23"/>
                    </a:lnTo>
                    <a:lnTo>
                      <a:pt x="71" y="28"/>
                    </a:lnTo>
                    <a:lnTo>
                      <a:pt x="72" y="29"/>
                    </a:lnTo>
                    <a:lnTo>
                      <a:pt x="76" y="29"/>
                    </a:lnTo>
                    <a:lnTo>
                      <a:pt x="77" y="31"/>
                    </a:lnTo>
                    <a:lnTo>
                      <a:pt x="83" y="31"/>
                    </a:lnTo>
                    <a:lnTo>
                      <a:pt x="84" y="29"/>
                    </a:lnTo>
                    <a:lnTo>
                      <a:pt x="87" y="29"/>
                    </a:lnTo>
                    <a:lnTo>
                      <a:pt x="88" y="31"/>
                    </a:lnTo>
                    <a:lnTo>
                      <a:pt x="90" y="32"/>
                    </a:lnTo>
                    <a:lnTo>
                      <a:pt x="92" y="31"/>
                    </a:lnTo>
                    <a:lnTo>
                      <a:pt x="94" y="32"/>
                    </a:lnTo>
                    <a:lnTo>
                      <a:pt x="95" y="31"/>
                    </a:lnTo>
                    <a:lnTo>
                      <a:pt x="98" y="32"/>
                    </a:lnTo>
                    <a:lnTo>
                      <a:pt x="99" y="33"/>
                    </a:lnTo>
                    <a:lnTo>
                      <a:pt x="101" y="33"/>
                    </a:lnTo>
                    <a:lnTo>
                      <a:pt x="102" y="31"/>
                    </a:lnTo>
                    <a:lnTo>
                      <a:pt x="105" y="31"/>
                    </a:lnTo>
                    <a:lnTo>
                      <a:pt x="106" y="29"/>
                    </a:lnTo>
                    <a:lnTo>
                      <a:pt x="109" y="28"/>
                    </a:lnTo>
                    <a:lnTo>
                      <a:pt x="110" y="26"/>
                    </a:lnTo>
                    <a:lnTo>
                      <a:pt x="110" y="22"/>
                    </a:lnTo>
                    <a:lnTo>
                      <a:pt x="109" y="22"/>
                    </a:lnTo>
                    <a:lnTo>
                      <a:pt x="106" y="20"/>
                    </a:lnTo>
                    <a:lnTo>
                      <a:pt x="106" y="12"/>
                    </a:lnTo>
                    <a:lnTo>
                      <a:pt x="107" y="10"/>
                    </a:lnTo>
                    <a:lnTo>
                      <a:pt x="110" y="10"/>
                    </a:lnTo>
                    <a:lnTo>
                      <a:pt x="110" y="8"/>
                    </a:lnTo>
                    <a:lnTo>
                      <a:pt x="112" y="5"/>
                    </a:lnTo>
                    <a:lnTo>
                      <a:pt x="115" y="4"/>
                    </a:lnTo>
                    <a:lnTo>
                      <a:pt x="116" y="3"/>
                    </a:lnTo>
                    <a:lnTo>
                      <a:pt x="116" y="0"/>
                    </a:lnTo>
                    <a:lnTo>
                      <a:pt x="118" y="1"/>
                    </a:lnTo>
                    <a:lnTo>
                      <a:pt x="119" y="1"/>
                    </a:lnTo>
                    <a:lnTo>
                      <a:pt x="124" y="4"/>
                    </a:lnTo>
                    <a:lnTo>
                      <a:pt x="125" y="4"/>
                    </a:lnTo>
                    <a:lnTo>
                      <a:pt x="127" y="5"/>
                    </a:lnTo>
                    <a:lnTo>
                      <a:pt x="129" y="6"/>
                    </a:lnTo>
                    <a:lnTo>
                      <a:pt x="135" y="6"/>
                    </a:lnTo>
                    <a:lnTo>
                      <a:pt x="136" y="8"/>
                    </a:lnTo>
                    <a:lnTo>
                      <a:pt x="139" y="9"/>
                    </a:lnTo>
                    <a:lnTo>
                      <a:pt x="141" y="9"/>
                    </a:lnTo>
                    <a:lnTo>
                      <a:pt x="142" y="10"/>
                    </a:lnTo>
                    <a:lnTo>
                      <a:pt x="148" y="10"/>
                    </a:lnTo>
                    <a:lnTo>
                      <a:pt x="150" y="11"/>
                    </a:lnTo>
                    <a:lnTo>
                      <a:pt x="151" y="14"/>
                    </a:lnTo>
                    <a:lnTo>
                      <a:pt x="151" y="15"/>
                    </a:lnTo>
                    <a:lnTo>
                      <a:pt x="152" y="17"/>
                    </a:lnTo>
                    <a:lnTo>
                      <a:pt x="152" y="21"/>
                    </a:lnTo>
                    <a:lnTo>
                      <a:pt x="153" y="22"/>
                    </a:lnTo>
                    <a:lnTo>
                      <a:pt x="156" y="23"/>
                    </a:lnTo>
                    <a:lnTo>
                      <a:pt x="156" y="25"/>
                    </a:lnTo>
                    <a:lnTo>
                      <a:pt x="158" y="26"/>
                    </a:lnTo>
                    <a:lnTo>
                      <a:pt x="161" y="26"/>
                    </a:lnTo>
                    <a:lnTo>
                      <a:pt x="162" y="27"/>
                    </a:lnTo>
                    <a:lnTo>
                      <a:pt x="164" y="27"/>
                    </a:lnTo>
                    <a:lnTo>
                      <a:pt x="167" y="28"/>
                    </a:lnTo>
                    <a:lnTo>
                      <a:pt x="168" y="27"/>
                    </a:lnTo>
                    <a:lnTo>
                      <a:pt x="170" y="28"/>
                    </a:lnTo>
                    <a:lnTo>
                      <a:pt x="173" y="27"/>
                    </a:lnTo>
                    <a:lnTo>
                      <a:pt x="174" y="26"/>
                    </a:lnTo>
                    <a:lnTo>
                      <a:pt x="177" y="26"/>
                    </a:lnTo>
                    <a:lnTo>
                      <a:pt x="180" y="25"/>
                    </a:lnTo>
                    <a:lnTo>
                      <a:pt x="181" y="25"/>
                    </a:lnTo>
                    <a:lnTo>
                      <a:pt x="184" y="23"/>
                    </a:lnTo>
                    <a:lnTo>
                      <a:pt x="185" y="23"/>
                    </a:lnTo>
                    <a:lnTo>
                      <a:pt x="187" y="25"/>
                    </a:lnTo>
                    <a:lnTo>
                      <a:pt x="191" y="25"/>
                    </a:lnTo>
                    <a:lnTo>
                      <a:pt x="192" y="26"/>
                    </a:lnTo>
                    <a:lnTo>
                      <a:pt x="199" y="26"/>
                    </a:lnTo>
                    <a:lnTo>
                      <a:pt x="200" y="27"/>
                    </a:lnTo>
                    <a:lnTo>
                      <a:pt x="202" y="29"/>
                    </a:lnTo>
                    <a:lnTo>
                      <a:pt x="204" y="31"/>
                    </a:lnTo>
                    <a:lnTo>
                      <a:pt x="210" y="31"/>
                    </a:lnTo>
                    <a:lnTo>
                      <a:pt x="211" y="33"/>
                    </a:lnTo>
                    <a:lnTo>
                      <a:pt x="211" y="34"/>
                    </a:lnTo>
                    <a:lnTo>
                      <a:pt x="213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25" y="39"/>
                    </a:lnTo>
                    <a:lnTo>
                      <a:pt x="227" y="40"/>
                    </a:lnTo>
                    <a:lnTo>
                      <a:pt x="231" y="40"/>
                    </a:lnTo>
                    <a:lnTo>
                      <a:pt x="233" y="42"/>
                    </a:lnTo>
                    <a:lnTo>
                      <a:pt x="236" y="42"/>
                    </a:lnTo>
                    <a:lnTo>
                      <a:pt x="237" y="40"/>
                    </a:lnTo>
                    <a:lnTo>
                      <a:pt x="239" y="42"/>
                    </a:lnTo>
                    <a:lnTo>
                      <a:pt x="240" y="42"/>
                    </a:lnTo>
                    <a:lnTo>
                      <a:pt x="243" y="40"/>
                    </a:lnTo>
                    <a:lnTo>
                      <a:pt x="244" y="39"/>
                    </a:lnTo>
                    <a:lnTo>
                      <a:pt x="249" y="39"/>
                    </a:lnTo>
                    <a:lnTo>
                      <a:pt x="250" y="38"/>
                    </a:lnTo>
                    <a:lnTo>
                      <a:pt x="255" y="38"/>
                    </a:lnTo>
                    <a:lnTo>
                      <a:pt x="256" y="37"/>
                    </a:lnTo>
                    <a:lnTo>
                      <a:pt x="262" y="37"/>
                    </a:lnTo>
                    <a:lnTo>
                      <a:pt x="265" y="34"/>
                    </a:lnTo>
                    <a:lnTo>
                      <a:pt x="266" y="32"/>
                    </a:lnTo>
                    <a:lnTo>
                      <a:pt x="268" y="32"/>
                    </a:lnTo>
                    <a:lnTo>
                      <a:pt x="269" y="29"/>
                    </a:lnTo>
                    <a:lnTo>
                      <a:pt x="272" y="29"/>
                    </a:lnTo>
                    <a:lnTo>
                      <a:pt x="273" y="28"/>
                    </a:lnTo>
                    <a:lnTo>
                      <a:pt x="275" y="27"/>
                    </a:lnTo>
                    <a:lnTo>
                      <a:pt x="283" y="27"/>
                    </a:lnTo>
                    <a:lnTo>
                      <a:pt x="285" y="28"/>
                    </a:lnTo>
                    <a:lnTo>
                      <a:pt x="286" y="31"/>
                    </a:lnTo>
                    <a:lnTo>
                      <a:pt x="289" y="32"/>
                    </a:lnTo>
                    <a:lnTo>
                      <a:pt x="292" y="32"/>
                    </a:lnTo>
                    <a:lnTo>
                      <a:pt x="295" y="31"/>
                    </a:lnTo>
                    <a:lnTo>
                      <a:pt x="296" y="29"/>
                    </a:lnTo>
                    <a:lnTo>
                      <a:pt x="298" y="31"/>
                    </a:lnTo>
                    <a:lnTo>
                      <a:pt x="301" y="31"/>
                    </a:lnTo>
                    <a:lnTo>
                      <a:pt x="302" y="32"/>
                    </a:lnTo>
                    <a:lnTo>
                      <a:pt x="302" y="33"/>
                    </a:lnTo>
                    <a:lnTo>
                      <a:pt x="301" y="36"/>
                    </a:lnTo>
                    <a:lnTo>
                      <a:pt x="300" y="37"/>
                    </a:lnTo>
                    <a:lnTo>
                      <a:pt x="298" y="39"/>
                    </a:lnTo>
                    <a:lnTo>
                      <a:pt x="297" y="40"/>
                    </a:lnTo>
                    <a:lnTo>
                      <a:pt x="297" y="43"/>
                    </a:lnTo>
                    <a:lnTo>
                      <a:pt x="296" y="45"/>
                    </a:lnTo>
                    <a:lnTo>
                      <a:pt x="296" y="46"/>
                    </a:lnTo>
                    <a:lnTo>
                      <a:pt x="292" y="50"/>
                    </a:lnTo>
                    <a:lnTo>
                      <a:pt x="294" y="53"/>
                    </a:lnTo>
                    <a:lnTo>
                      <a:pt x="291" y="54"/>
                    </a:lnTo>
                    <a:lnTo>
                      <a:pt x="290" y="56"/>
                    </a:lnTo>
                    <a:lnTo>
                      <a:pt x="290" y="57"/>
                    </a:lnTo>
                    <a:lnTo>
                      <a:pt x="294" y="61"/>
                    </a:lnTo>
                    <a:lnTo>
                      <a:pt x="295" y="61"/>
                    </a:lnTo>
                    <a:lnTo>
                      <a:pt x="296" y="60"/>
                    </a:lnTo>
                    <a:lnTo>
                      <a:pt x="298" y="59"/>
                    </a:lnTo>
                    <a:lnTo>
                      <a:pt x="305" y="59"/>
                    </a:lnTo>
                    <a:lnTo>
                      <a:pt x="307" y="60"/>
                    </a:lnTo>
                    <a:lnTo>
                      <a:pt x="308" y="61"/>
                    </a:lnTo>
                    <a:lnTo>
                      <a:pt x="311" y="61"/>
                    </a:lnTo>
                    <a:lnTo>
                      <a:pt x="312" y="59"/>
                    </a:lnTo>
                    <a:lnTo>
                      <a:pt x="313" y="57"/>
                    </a:lnTo>
                    <a:lnTo>
                      <a:pt x="315" y="56"/>
                    </a:lnTo>
                    <a:lnTo>
                      <a:pt x="317" y="57"/>
                    </a:lnTo>
                    <a:lnTo>
                      <a:pt x="320" y="57"/>
                    </a:lnTo>
                    <a:lnTo>
                      <a:pt x="323" y="59"/>
                    </a:lnTo>
                    <a:lnTo>
                      <a:pt x="324" y="60"/>
                    </a:lnTo>
                    <a:lnTo>
                      <a:pt x="326" y="61"/>
                    </a:lnTo>
                    <a:lnTo>
                      <a:pt x="327" y="61"/>
                    </a:lnTo>
                    <a:lnTo>
                      <a:pt x="327" y="64"/>
                    </a:lnTo>
                    <a:lnTo>
                      <a:pt x="330" y="64"/>
                    </a:lnTo>
                    <a:lnTo>
                      <a:pt x="331" y="66"/>
                    </a:lnTo>
                    <a:lnTo>
                      <a:pt x="332" y="66"/>
                    </a:lnTo>
                    <a:lnTo>
                      <a:pt x="335" y="67"/>
                    </a:lnTo>
                    <a:lnTo>
                      <a:pt x="334" y="68"/>
                    </a:lnTo>
                    <a:lnTo>
                      <a:pt x="335" y="71"/>
                    </a:lnTo>
                    <a:lnTo>
                      <a:pt x="335" y="75"/>
                    </a:lnTo>
                    <a:lnTo>
                      <a:pt x="332" y="77"/>
                    </a:lnTo>
                    <a:lnTo>
                      <a:pt x="330" y="78"/>
                    </a:lnTo>
                    <a:lnTo>
                      <a:pt x="331" y="76"/>
                    </a:lnTo>
                    <a:lnTo>
                      <a:pt x="329" y="75"/>
                    </a:lnTo>
                    <a:lnTo>
                      <a:pt x="327" y="75"/>
                    </a:lnTo>
                    <a:lnTo>
                      <a:pt x="326" y="73"/>
                    </a:lnTo>
                    <a:lnTo>
                      <a:pt x="320" y="73"/>
                    </a:lnTo>
                    <a:lnTo>
                      <a:pt x="318" y="75"/>
                    </a:lnTo>
                    <a:lnTo>
                      <a:pt x="317" y="76"/>
                    </a:lnTo>
                    <a:lnTo>
                      <a:pt x="314" y="77"/>
                    </a:lnTo>
                    <a:lnTo>
                      <a:pt x="313" y="77"/>
                    </a:lnTo>
                    <a:lnTo>
                      <a:pt x="311" y="76"/>
                    </a:lnTo>
                    <a:lnTo>
                      <a:pt x="309" y="77"/>
                    </a:lnTo>
                    <a:lnTo>
                      <a:pt x="309" y="79"/>
                    </a:lnTo>
                    <a:lnTo>
                      <a:pt x="303" y="79"/>
                    </a:lnTo>
                    <a:lnTo>
                      <a:pt x="301" y="81"/>
                    </a:lnTo>
                    <a:lnTo>
                      <a:pt x="300" y="82"/>
                    </a:lnTo>
                    <a:lnTo>
                      <a:pt x="298" y="84"/>
                    </a:lnTo>
                    <a:lnTo>
                      <a:pt x="297" y="85"/>
                    </a:lnTo>
                    <a:lnTo>
                      <a:pt x="297" y="88"/>
                    </a:lnTo>
                    <a:lnTo>
                      <a:pt x="295" y="88"/>
                    </a:lnTo>
                    <a:lnTo>
                      <a:pt x="294" y="89"/>
                    </a:lnTo>
                    <a:lnTo>
                      <a:pt x="292" y="92"/>
                    </a:lnTo>
                    <a:lnTo>
                      <a:pt x="279" y="92"/>
                    </a:lnTo>
                    <a:lnTo>
                      <a:pt x="278" y="94"/>
                    </a:lnTo>
                    <a:lnTo>
                      <a:pt x="277" y="95"/>
                    </a:lnTo>
                    <a:lnTo>
                      <a:pt x="275" y="98"/>
                    </a:lnTo>
                    <a:lnTo>
                      <a:pt x="273" y="99"/>
                    </a:lnTo>
                    <a:lnTo>
                      <a:pt x="271" y="99"/>
                    </a:lnTo>
                    <a:lnTo>
                      <a:pt x="269" y="100"/>
                    </a:lnTo>
                    <a:lnTo>
                      <a:pt x="267" y="100"/>
                    </a:lnTo>
                    <a:lnTo>
                      <a:pt x="265" y="99"/>
                    </a:lnTo>
                    <a:lnTo>
                      <a:pt x="261" y="99"/>
                    </a:lnTo>
                    <a:lnTo>
                      <a:pt x="259" y="98"/>
                    </a:lnTo>
                    <a:lnTo>
                      <a:pt x="257" y="96"/>
                    </a:lnTo>
                    <a:lnTo>
                      <a:pt x="255" y="96"/>
                    </a:lnTo>
                    <a:lnTo>
                      <a:pt x="252" y="95"/>
                    </a:lnTo>
                    <a:lnTo>
                      <a:pt x="251" y="96"/>
                    </a:lnTo>
                    <a:lnTo>
                      <a:pt x="250" y="99"/>
                    </a:lnTo>
                    <a:lnTo>
                      <a:pt x="249" y="100"/>
                    </a:lnTo>
                    <a:lnTo>
                      <a:pt x="246" y="105"/>
                    </a:lnTo>
                    <a:lnTo>
                      <a:pt x="248" y="106"/>
                    </a:lnTo>
                    <a:lnTo>
                      <a:pt x="249" y="109"/>
                    </a:lnTo>
                    <a:lnTo>
                      <a:pt x="250" y="110"/>
                    </a:lnTo>
                    <a:lnTo>
                      <a:pt x="252" y="111"/>
                    </a:lnTo>
                    <a:lnTo>
                      <a:pt x="254" y="112"/>
                    </a:lnTo>
                    <a:lnTo>
                      <a:pt x="251" y="113"/>
                    </a:lnTo>
                    <a:lnTo>
                      <a:pt x="249" y="116"/>
                    </a:lnTo>
                    <a:lnTo>
                      <a:pt x="246" y="117"/>
                    </a:lnTo>
                    <a:lnTo>
                      <a:pt x="245" y="117"/>
                    </a:lnTo>
                    <a:lnTo>
                      <a:pt x="243" y="118"/>
                    </a:lnTo>
                    <a:lnTo>
                      <a:pt x="242" y="120"/>
                    </a:lnTo>
                    <a:lnTo>
                      <a:pt x="240" y="122"/>
                    </a:lnTo>
                    <a:lnTo>
                      <a:pt x="239" y="123"/>
                    </a:lnTo>
                    <a:lnTo>
                      <a:pt x="237" y="124"/>
                    </a:lnTo>
                    <a:lnTo>
                      <a:pt x="234" y="127"/>
                    </a:lnTo>
                    <a:lnTo>
                      <a:pt x="232" y="127"/>
                    </a:lnTo>
                    <a:lnTo>
                      <a:pt x="227" y="129"/>
                    </a:lnTo>
                    <a:lnTo>
                      <a:pt x="222" y="129"/>
                    </a:lnTo>
                    <a:lnTo>
                      <a:pt x="220" y="131"/>
                    </a:lnTo>
                    <a:lnTo>
                      <a:pt x="219" y="129"/>
                    </a:lnTo>
                    <a:lnTo>
                      <a:pt x="211" y="129"/>
                    </a:lnTo>
                    <a:lnTo>
                      <a:pt x="209" y="131"/>
                    </a:lnTo>
                    <a:lnTo>
                      <a:pt x="208" y="129"/>
                    </a:lnTo>
                    <a:lnTo>
                      <a:pt x="205" y="129"/>
                    </a:lnTo>
                    <a:lnTo>
                      <a:pt x="204" y="131"/>
                    </a:lnTo>
                    <a:lnTo>
                      <a:pt x="202" y="131"/>
                    </a:lnTo>
                    <a:lnTo>
                      <a:pt x="199" y="132"/>
                    </a:lnTo>
                    <a:lnTo>
                      <a:pt x="198" y="132"/>
                    </a:lnTo>
                    <a:lnTo>
                      <a:pt x="194" y="133"/>
                    </a:lnTo>
                    <a:lnTo>
                      <a:pt x="193" y="134"/>
                    </a:lnTo>
                    <a:lnTo>
                      <a:pt x="190" y="135"/>
                    </a:lnTo>
                    <a:lnTo>
                      <a:pt x="182" y="139"/>
                    </a:lnTo>
                    <a:lnTo>
                      <a:pt x="181" y="140"/>
                    </a:lnTo>
                    <a:lnTo>
                      <a:pt x="177" y="140"/>
                    </a:lnTo>
                    <a:lnTo>
                      <a:pt x="175" y="139"/>
                    </a:lnTo>
                    <a:lnTo>
                      <a:pt x="175" y="137"/>
                    </a:lnTo>
                    <a:lnTo>
                      <a:pt x="173" y="137"/>
                    </a:lnTo>
                    <a:lnTo>
                      <a:pt x="171" y="138"/>
                    </a:lnTo>
                    <a:lnTo>
                      <a:pt x="168" y="138"/>
                    </a:lnTo>
                    <a:lnTo>
                      <a:pt x="167" y="137"/>
                    </a:lnTo>
                    <a:lnTo>
                      <a:pt x="164" y="137"/>
                    </a:lnTo>
                    <a:lnTo>
                      <a:pt x="161" y="135"/>
                    </a:lnTo>
                    <a:lnTo>
                      <a:pt x="156" y="133"/>
                    </a:lnTo>
                    <a:lnTo>
                      <a:pt x="150" y="133"/>
                    </a:lnTo>
                    <a:lnTo>
                      <a:pt x="148" y="132"/>
                    </a:lnTo>
                    <a:lnTo>
                      <a:pt x="147" y="129"/>
                    </a:lnTo>
                    <a:lnTo>
                      <a:pt x="145" y="129"/>
                    </a:lnTo>
                    <a:lnTo>
                      <a:pt x="142" y="128"/>
                    </a:lnTo>
                    <a:lnTo>
                      <a:pt x="140" y="128"/>
                    </a:lnTo>
                    <a:lnTo>
                      <a:pt x="138" y="127"/>
                    </a:lnTo>
                    <a:lnTo>
                      <a:pt x="125" y="127"/>
                    </a:lnTo>
                    <a:lnTo>
                      <a:pt x="124" y="128"/>
                    </a:lnTo>
                    <a:lnTo>
                      <a:pt x="119" y="128"/>
                    </a:lnTo>
                    <a:lnTo>
                      <a:pt x="116" y="127"/>
                    </a:lnTo>
                    <a:lnTo>
                      <a:pt x="105" y="127"/>
                    </a:lnTo>
                    <a:lnTo>
                      <a:pt x="104" y="126"/>
                    </a:lnTo>
                    <a:lnTo>
                      <a:pt x="90" y="126"/>
                    </a:lnTo>
                    <a:lnTo>
                      <a:pt x="88" y="123"/>
                    </a:lnTo>
                    <a:lnTo>
                      <a:pt x="87" y="121"/>
                    </a:lnTo>
                    <a:lnTo>
                      <a:pt x="86" y="120"/>
                    </a:lnTo>
                    <a:lnTo>
                      <a:pt x="83" y="115"/>
                    </a:lnTo>
                    <a:lnTo>
                      <a:pt x="83" y="113"/>
                    </a:lnTo>
                    <a:lnTo>
                      <a:pt x="82" y="111"/>
                    </a:lnTo>
                    <a:lnTo>
                      <a:pt x="81" y="110"/>
                    </a:lnTo>
                    <a:lnTo>
                      <a:pt x="79" y="107"/>
                    </a:lnTo>
                    <a:lnTo>
                      <a:pt x="79" y="106"/>
                    </a:lnTo>
                    <a:lnTo>
                      <a:pt x="75" y="106"/>
                    </a:lnTo>
                    <a:lnTo>
                      <a:pt x="70" y="104"/>
                    </a:lnTo>
                    <a:lnTo>
                      <a:pt x="67" y="101"/>
                    </a:lnTo>
                    <a:lnTo>
                      <a:pt x="65" y="100"/>
                    </a:lnTo>
                    <a:lnTo>
                      <a:pt x="64" y="99"/>
                    </a:lnTo>
                    <a:lnTo>
                      <a:pt x="61" y="98"/>
                    </a:lnTo>
                    <a:lnTo>
                      <a:pt x="60" y="98"/>
                    </a:lnTo>
                    <a:lnTo>
                      <a:pt x="58" y="96"/>
                    </a:lnTo>
                    <a:lnTo>
                      <a:pt x="40" y="96"/>
                    </a:lnTo>
                    <a:lnTo>
                      <a:pt x="38" y="95"/>
                    </a:lnTo>
                    <a:lnTo>
                      <a:pt x="36" y="95"/>
                    </a:lnTo>
                    <a:lnTo>
                      <a:pt x="35" y="94"/>
                    </a:lnTo>
                    <a:lnTo>
                      <a:pt x="32" y="93"/>
                    </a:lnTo>
                    <a:lnTo>
                      <a:pt x="30" y="90"/>
                    </a:lnTo>
                    <a:lnTo>
                      <a:pt x="31" y="88"/>
                    </a:lnTo>
                    <a:lnTo>
                      <a:pt x="32" y="87"/>
                    </a:lnTo>
                    <a:lnTo>
                      <a:pt x="34" y="84"/>
                    </a:lnTo>
                    <a:lnTo>
                      <a:pt x="34" y="79"/>
                    </a:lnTo>
                    <a:lnTo>
                      <a:pt x="35" y="77"/>
                    </a:lnTo>
                    <a:lnTo>
                      <a:pt x="35" y="7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36" name="Freeform 2208"/>
              <p:cNvSpPr>
                <a:spLocks/>
              </p:cNvSpPr>
              <p:nvPr/>
            </p:nvSpPr>
            <p:spPr bwMode="auto">
              <a:xfrm>
                <a:off x="2602" y="1410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37" name="Freeform 2209"/>
              <p:cNvSpPr>
                <a:spLocks/>
              </p:cNvSpPr>
              <p:nvPr/>
            </p:nvSpPr>
            <p:spPr bwMode="auto">
              <a:xfrm>
                <a:off x="2607" y="142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38" name="Freeform 2210"/>
              <p:cNvSpPr>
                <a:spLocks/>
              </p:cNvSpPr>
              <p:nvPr/>
            </p:nvSpPr>
            <p:spPr bwMode="auto">
              <a:xfrm>
                <a:off x="2601" y="1391"/>
                <a:ext cx="46" cy="56"/>
              </a:xfrm>
              <a:custGeom>
                <a:avLst/>
                <a:gdLst>
                  <a:gd name="T0" fmla="*/ 35 w 46"/>
                  <a:gd name="T1" fmla="*/ 15 h 56"/>
                  <a:gd name="T2" fmla="*/ 41 w 46"/>
                  <a:gd name="T3" fmla="*/ 19 h 56"/>
                  <a:gd name="T4" fmla="*/ 43 w 46"/>
                  <a:gd name="T5" fmla="*/ 19 h 56"/>
                  <a:gd name="T6" fmla="*/ 44 w 46"/>
                  <a:gd name="T7" fmla="*/ 26 h 56"/>
                  <a:gd name="T8" fmla="*/ 46 w 46"/>
                  <a:gd name="T9" fmla="*/ 35 h 56"/>
                  <a:gd name="T10" fmla="*/ 43 w 46"/>
                  <a:gd name="T11" fmla="*/ 43 h 56"/>
                  <a:gd name="T12" fmla="*/ 40 w 46"/>
                  <a:gd name="T13" fmla="*/ 46 h 56"/>
                  <a:gd name="T14" fmla="*/ 35 w 46"/>
                  <a:gd name="T15" fmla="*/ 45 h 56"/>
                  <a:gd name="T16" fmla="*/ 28 w 46"/>
                  <a:gd name="T17" fmla="*/ 49 h 56"/>
                  <a:gd name="T18" fmla="*/ 21 w 46"/>
                  <a:gd name="T19" fmla="*/ 52 h 56"/>
                  <a:gd name="T20" fmla="*/ 15 w 46"/>
                  <a:gd name="T21" fmla="*/ 55 h 56"/>
                  <a:gd name="T22" fmla="*/ 9 w 46"/>
                  <a:gd name="T23" fmla="*/ 55 h 56"/>
                  <a:gd name="T24" fmla="*/ 6 w 46"/>
                  <a:gd name="T25" fmla="*/ 55 h 56"/>
                  <a:gd name="T26" fmla="*/ 8 w 46"/>
                  <a:gd name="T27" fmla="*/ 54 h 56"/>
                  <a:gd name="T28" fmla="*/ 8 w 46"/>
                  <a:gd name="T29" fmla="*/ 51 h 56"/>
                  <a:gd name="T30" fmla="*/ 1 w 46"/>
                  <a:gd name="T31" fmla="*/ 51 h 56"/>
                  <a:gd name="T32" fmla="*/ 3 w 46"/>
                  <a:gd name="T33" fmla="*/ 47 h 56"/>
                  <a:gd name="T34" fmla="*/ 5 w 46"/>
                  <a:gd name="T35" fmla="*/ 46 h 56"/>
                  <a:gd name="T36" fmla="*/ 1 w 46"/>
                  <a:gd name="T37" fmla="*/ 45 h 56"/>
                  <a:gd name="T38" fmla="*/ 8 w 46"/>
                  <a:gd name="T39" fmla="*/ 41 h 56"/>
                  <a:gd name="T40" fmla="*/ 16 w 46"/>
                  <a:gd name="T41" fmla="*/ 39 h 56"/>
                  <a:gd name="T42" fmla="*/ 12 w 46"/>
                  <a:gd name="T43" fmla="*/ 40 h 56"/>
                  <a:gd name="T44" fmla="*/ 6 w 46"/>
                  <a:gd name="T45" fmla="*/ 40 h 56"/>
                  <a:gd name="T46" fmla="*/ 10 w 46"/>
                  <a:gd name="T47" fmla="*/ 36 h 56"/>
                  <a:gd name="T48" fmla="*/ 12 w 46"/>
                  <a:gd name="T49" fmla="*/ 32 h 56"/>
                  <a:gd name="T50" fmla="*/ 15 w 46"/>
                  <a:gd name="T51" fmla="*/ 30 h 56"/>
                  <a:gd name="T52" fmla="*/ 8 w 46"/>
                  <a:gd name="T53" fmla="*/ 30 h 56"/>
                  <a:gd name="T54" fmla="*/ 3 w 46"/>
                  <a:gd name="T55" fmla="*/ 28 h 56"/>
                  <a:gd name="T56" fmla="*/ 4 w 46"/>
                  <a:gd name="T57" fmla="*/ 27 h 56"/>
                  <a:gd name="T58" fmla="*/ 5 w 46"/>
                  <a:gd name="T59" fmla="*/ 26 h 56"/>
                  <a:gd name="T60" fmla="*/ 9 w 46"/>
                  <a:gd name="T61" fmla="*/ 22 h 56"/>
                  <a:gd name="T62" fmla="*/ 6 w 46"/>
                  <a:gd name="T63" fmla="*/ 18 h 56"/>
                  <a:gd name="T64" fmla="*/ 5 w 46"/>
                  <a:gd name="T65" fmla="*/ 16 h 56"/>
                  <a:gd name="T66" fmla="*/ 14 w 46"/>
                  <a:gd name="T67" fmla="*/ 16 h 56"/>
                  <a:gd name="T68" fmla="*/ 18 w 46"/>
                  <a:gd name="T69" fmla="*/ 15 h 56"/>
                  <a:gd name="T70" fmla="*/ 23 w 46"/>
                  <a:gd name="T71" fmla="*/ 12 h 56"/>
                  <a:gd name="T72" fmla="*/ 18 w 46"/>
                  <a:gd name="T73" fmla="*/ 8 h 56"/>
                  <a:gd name="T74" fmla="*/ 20 w 46"/>
                  <a:gd name="T75" fmla="*/ 6 h 56"/>
                  <a:gd name="T76" fmla="*/ 27 w 46"/>
                  <a:gd name="T77" fmla="*/ 4 h 56"/>
                  <a:gd name="T78" fmla="*/ 29 w 46"/>
                  <a:gd name="T79" fmla="*/ 1 h 56"/>
                  <a:gd name="T80" fmla="*/ 30 w 46"/>
                  <a:gd name="T81" fmla="*/ 5 h 56"/>
                  <a:gd name="T82" fmla="*/ 34 w 46"/>
                  <a:gd name="T83" fmla="*/ 1 h 56"/>
                  <a:gd name="T84" fmla="*/ 33 w 46"/>
                  <a:gd name="T85" fmla="*/ 5 h 56"/>
                  <a:gd name="T86" fmla="*/ 30 w 46"/>
                  <a:gd name="T87" fmla="*/ 8 h 56"/>
                  <a:gd name="T88" fmla="*/ 28 w 46"/>
                  <a:gd name="T89" fmla="*/ 11 h 56"/>
                  <a:gd name="T90" fmla="*/ 23 w 46"/>
                  <a:gd name="T91" fmla="*/ 13 h 56"/>
                  <a:gd name="T92" fmla="*/ 30 w 46"/>
                  <a:gd name="T93" fmla="*/ 1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56">
                    <a:moveTo>
                      <a:pt x="33" y="17"/>
                    </a:moveTo>
                    <a:lnTo>
                      <a:pt x="33" y="15"/>
                    </a:lnTo>
                    <a:lnTo>
                      <a:pt x="35" y="15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3" y="18"/>
                    </a:lnTo>
                    <a:lnTo>
                      <a:pt x="45" y="19"/>
                    </a:lnTo>
                    <a:lnTo>
                      <a:pt x="43" y="19"/>
                    </a:lnTo>
                    <a:lnTo>
                      <a:pt x="43" y="22"/>
                    </a:lnTo>
                    <a:lnTo>
                      <a:pt x="44" y="23"/>
                    </a:lnTo>
                    <a:lnTo>
                      <a:pt x="44" y="26"/>
                    </a:lnTo>
                    <a:lnTo>
                      <a:pt x="45" y="27"/>
                    </a:lnTo>
                    <a:lnTo>
                      <a:pt x="45" y="33"/>
                    </a:lnTo>
                    <a:lnTo>
                      <a:pt x="46" y="35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3" y="43"/>
                    </a:lnTo>
                    <a:lnTo>
                      <a:pt x="41" y="44"/>
                    </a:lnTo>
                    <a:lnTo>
                      <a:pt x="43" y="45"/>
                    </a:lnTo>
                    <a:lnTo>
                      <a:pt x="40" y="46"/>
                    </a:lnTo>
                    <a:lnTo>
                      <a:pt x="39" y="45"/>
                    </a:lnTo>
                    <a:lnTo>
                      <a:pt x="37" y="46"/>
                    </a:lnTo>
                    <a:lnTo>
                      <a:pt x="35" y="45"/>
                    </a:lnTo>
                    <a:lnTo>
                      <a:pt x="34" y="46"/>
                    </a:lnTo>
                    <a:lnTo>
                      <a:pt x="30" y="46"/>
                    </a:lnTo>
                    <a:lnTo>
                      <a:pt x="28" y="49"/>
                    </a:lnTo>
                    <a:lnTo>
                      <a:pt x="27" y="49"/>
                    </a:lnTo>
                    <a:lnTo>
                      <a:pt x="26" y="50"/>
                    </a:lnTo>
                    <a:lnTo>
                      <a:pt x="21" y="52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5" y="55"/>
                    </a:lnTo>
                    <a:lnTo>
                      <a:pt x="12" y="55"/>
                    </a:lnTo>
                    <a:lnTo>
                      <a:pt x="11" y="56"/>
                    </a:lnTo>
                    <a:lnTo>
                      <a:pt x="9" y="55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6" y="55"/>
                    </a:lnTo>
                    <a:lnTo>
                      <a:pt x="8" y="54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4" y="54"/>
                    </a:lnTo>
                    <a:lnTo>
                      <a:pt x="5" y="52"/>
                    </a:lnTo>
                    <a:lnTo>
                      <a:pt x="8" y="51"/>
                    </a:lnTo>
                    <a:lnTo>
                      <a:pt x="5" y="51"/>
                    </a:lnTo>
                    <a:lnTo>
                      <a:pt x="4" y="52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1" y="50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3" y="47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8" y="41"/>
                    </a:lnTo>
                    <a:lnTo>
                      <a:pt x="9" y="40"/>
                    </a:lnTo>
                    <a:lnTo>
                      <a:pt x="15" y="40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4" y="39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9" y="39"/>
                    </a:lnTo>
                    <a:lnTo>
                      <a:pt x="6" y="40"/>
                    </a:lnTo>
                    <a:lnTo>
                      <a:pt x="5" y="40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5" y="33"/>
                    </a:lnTo>
                    <a:lnTo>
                      <a:pt x="15" y="30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4" y="27"/>
                    </a:lnTo>
                    <a:lnTo>
                      <a:pt x="1" y="27"/>
                    </a:lnTo>
                    <a:lnTo>
                      <a:pt x="4" y="27"/>
                    </a:lnTo>
                    <a:lnTo>
                      <a:pt x="5" y="26"/>
                    </a:lnTo>
                    <a:lnTo>
                      <a:pt x="8" y="26"/>
                    </a:lnTo>
                    <a:lnTo>
                      <a:pt x="5" y="26"/>
                    </a:lnTo>
                    <a:lnTo>
                      <a:pt x="5" y="23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5" y="22"/>
                    </a:lnTo>
                    <a:lnTo>
                      <a:pt x="6" y="21"/>
                    </a:lnTo>
                    <a:lnTo>
                      <a:pt x="6" y="18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5" y="16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20" y="17"/>
                    </a:lnTo>
                    <a:lnTo>
                      <a:pt x="18" y="15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1" y="7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4" y="2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29" y="4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0" y="1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7" y="2"/>
                    </a:lnTo>
                    <a:lnTo>
                      <a:pt x="34" y="4"/>
                    </a:lnTo>
                    <a:lnTo>
                      <a:pt x="33" y="5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27" y="10"/>
                    </a:lnTo>
                    <a:lnTo>
                      <a:pt x="28" y="11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23" y="13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3" y="1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39" name="Freeform 2211"/>
              <p:cNvSpPr>
                <a:spLocks/>
              </p:cNvSpPr>
              <p:nvPr/>
            </p:nvSpPr>
            <p:spPr bwMode="auto">
              <a:xfrm>
                <a:off x="2938" y="1793"/>
                <a:ext cx="174" cy="212"/>
              </a:xfrm>
              <a:custGeom>
                <a:avLst/>
                <a:gdLst>
                  <a:gd name="T0" fmla="*/ 128 w 174"/>
                  <a:gd name="T1" fmla="*/ 11 h 212"/>
                  <a:gd name="T2" fmla="*/ 144 w 174"/>
                  <a:gd name="T3" fmla="*/ 0 h 212"/>
                  <a:gd name="T4" fmla="*/ 148 w 174"/>
                  <a:gd name="T5" fmla="*/ 6 h 212"/>
                  <a:gd name="T6" fmla="*/ 156 w 174"/>
                  <a:gd name="T7" fmla="*/ 14 h 212"/>
                  <a:gd name="T8" fmla="*/ 159 w 174"/>
                  <a:gd name="T9" fmla="*/ 22 h 212"/>
                  <a:gd name="T10" fmla="*/ 159 w 174"/>
                  <a:gd name="T11" fmla="*/ 25 h 212"/>
                  <a:gd name="T12" fmla="*/ 159 w 174"/>
                  <a:gd name="T13" fmla="*/ 35 h 212"/>
                  <a:gd name="T14" fmla="*/ 163 w 174"/>
                  <a:gd name="T15" fmla="*/ 49 h 212"/>
                  <a:gd name="T16" fmla="*/ 169 w 174"/>
                  <a:gd name="T17" fmla="*/ 52 h 212"/>
                  <a:gd name="T18" fmla="*/ 171 w 174"/>
                  <a:gd name="T19" fmla="*/ 62 h 212"/>
                  <a:gd name="T20" fmla="*/ 163 w 174"/>
                  <a:gd name="T21" fmla="*/ 64 h 212"/>
                  <a:gd name="T22" fmla="*/ 157 w 174"/>
                  <a:gd name="T23" fmla="*/ 73 h 212"/>
                  <a:gd name="T24" fmla="*/ 153 w 174"/>
                  <a:gd name="T25" fmla="*/ 85 h 212"/>
                  <a:gd name="T26" fmla="*/ 151 w 174"/>
                  <a:gd name="T27" fmla="*/ 105 h 212"/>
                  <a:gd name="T28" fmla="*/ 148 w 174"/>
                  <a:gd name="T29" fmla="*/ 112 h 212"/>
                  <a:gd name="T30" fmla="*/ 141 w 174"/>
                  <a:gd name="T31" fmla="*/ 118 h 212"/>
                  <a:gd name="T32" fmla="*/ 136 w 174"/>
                  <a:gd name="T33" fmla="*/ 129 h 212"/>
                  <a:gd name="T34" fmla="*/ 131 w 174"/>
                  <a:gd name="T35" fmla="*/ 134 h 212"/>
                  <a:gd name="T36" fmla="*/ 128 w 174"/>
                  <a:gd name="T37" fmla="*/ 144 h 212"/>
                  <a:gd name="T38" fmla="*/ 118 w 174"/>
                  <a:gd name="T39" fmla="*/ 161 h 212"/>
                  <a:gd name="T40" fmla="*/ 117 w 174"/>
                  <a:gd name="T41" fmla="*/ 167 h 212"/>
                  <a:gd name="T42" fmla="*/ 125 w 174"/>
                  <a:gd name="T43" fmla="*/ 170 h 212"/>
                  <a:gd name="T44" fmla="*/ 134 w 174"/>
                  <a:gd name="T45" fmla="*/ 178 h 212"/>
                  <a:gd name="T46" fmla="*/ 140 w 174"/>
                  <a:gd name="T47" fmla="*/ 190 h 212"/>
                  <a:gd name="T48" fmla="*/ 145 w 174"/>
                  <a:gd name="T49" fmla="*/ 196 h 212"/>
                  <a:gd name="T50" fmla="*/ 127 w 174"/>
                  <a:gd name="T51" fmla="*/ 204 h 212"/>
                  <a:gd name="T52" fmla="*/ 116 w 174"/>
                  <a:gd name="T53" fmla="*/ 207 h 212"/>
                  <a:gd name="T54" fmla="*/ 105 w 174"/>
                  <a:gd name="T55" fmla="*/ 211 h 212"/>
                  <a:gd name="T56" fmla="*/ 102 w 174"/>
                  <a:gd name="T57" fmla="*/ 209 h 212"/>
                  <a:gd name="T58" fmla="*/ 94 w 174"/>
                  <a:gd name="T59" fmla="*/ 211 h 212"/>
                  <a:gd name="T60" fmla="*/ 90 w 174"/>
                  <a:gd name="T61" fmla="*/ 209 h 212"/>
                  <a:gd name="T62" fmla="*/ 85 w 174"/>
                  <a:gd name="T63" fmla="*/ 204 h 212"/>
                  <a:gd name="T64" fmla="*/ 81 w 174"/>
                  <a:gd name="T65" fmla="*/ 200 h 212"/>
                  <a:gd name="T66" fmla="*/ 73 w 174"/>
                  <a:gd name="T67" fmla="*/ 201 h 212"/>
                  <a:gd name="T68" fmla="*/ 65 w 174"/>
                  <a:gd name="T69" fmla="*/ 202 h 212"/>
                  <a:gd name="T70" fmla="*/ 59 w 174"/>
                  <a:gd name="T71" fmla="*/ 197 h 212"/>
                  <a:gd name="T72" fmla="*/ 55 w 174"/>
                  <a:gd name="T73" fmla="*/ 191 h 212"/>
                  <a:gd name="T74" fmla="*/ 48 w 174"/>
                  <a:gd name="T75" fmla="*/ 183 h 212"/>
                  <a:gd name="T76" fmla="*/ 41 w 174"/>
                  <a:gd name="T77" fmla="*/ 173 h 212"/>
                  <a:gd name="T78" fmla="*/ 35 w 174"/>
                  <a:gd name="T79" fmla="*/ 168 h 212"/>
                  <a:gd name="T80" fmla="*/ 31 w 174"/>
                  <a:gd name="T81" fmla="*/ 162 h 212"/>
                  <a:gd name="T82" fmla="*/ 24 w 174"/>
                  <a:gd name="T83" fmla="*/ 158 h 212"/>
                  <a:gd name="T84" fmla="*/ 16 w 174"/>
                  <a:gd name="T85" fmla="*/ 156 h 212"/>
                  <a:gd name="T86" fmla="*/ 19 w 174"/>
                  <a:gd name="T87" fmla="*/ 146 h 212"/>
                  <a:gd name="T88" fmla="*/ 12 w 174"/>
                  <a:gd name="T89" fmla="*/ 135 h 212"/>
                  <a:gd name="T90" fmla="*/ 8 w 174"/>
                  <a:gd name="T91" fmla="*/ 127 h 212"/>
                  <a:gd name="T92" fmla="*/ 6 w 174"/>
                  <a:gd name="T93" fmla="*/ 117 h 212"/>
                  <a:gd name="T94" fmla="*/ 0 w 174"/>
                  <a:gd name="T95" fmla="*/ 111 h 212"/>
                  <a:gd name="T96" fmla="*/ 2 w 174"/>
                  <a:gd name="T97" fmla="*/ 102 h 212"/>
                  <a:gd name="T98" fmla="*/ 6 w 174"/>
                  <a:gd name="T99" fmla="*/ 96 h 212"/>
                  <a:gd name="T100" fmla="*/ 8 w 174"/>
                  <a:gd name="T101" fmla="*/ 91 h 212"/>
                  <a:gd name="T102" fmla="*/ 10 w 174"/>
                  <a:gd name="T103" fmla="*/ 84 h 212"/>
                  <a:gd name="T104" fmla="*/ 32 w 174"/>
                  <a:gd name="T105" fmla="*/ 3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4" h="212">
                    <a:moveTo>
                      <a:pt x="117" y="13"/>
                    </a:moveTo>
                    <a:lnTo>
                      <a:pt x="121" y="17"/>
                    </a:lnTo>
                    <a:lnTo>
                      <a:pt x="125" y="16"/>
                    </a:lnTo>
                    <a:lnTo>
                      <a:pt x="128" y="11"/>
                    </a:lnTo>
                    <a:lnTo>
                      <a:pt x="133" y="10"/>
                    </a:lnTo>
                    <a:lnTo>
                      <a:pt x="136" y="5"/>
                    </a:lnTo>
                    <a:lnTo>
                      <a:pt x="139" y="5"/>
                    </a:lnTo>
                    <a:lnTo>
                      <a:pt x="144" y="0"/>
                    </a:lnTo>
                    <a:lnTo>
                      <a:pt x="144" y="2"/>
                    </a:lnTo>
                    <a:lnTo>
                      <a:pt x="145" y="4"/>
                    </a:lnTo>
                    <a:lnTo>
                      <a:pt x="146" y="6"/>
                    </a:lnTo>
                    <a:lnTo>
                      <a:pt x="148" y="6"/>
                    </a:lnTo>
                    <a:lnTo>
                      <a:pt x="151" y="8"/>
                    </a:lnTo>
                    <a:lnTo>
                      <a:pt x="153" y="10"/>
                    </a:lnTo>
                    <a:lnTo>
                      <a:pt x="156" y="12"/>
                    </a:lnTo>
                    <a:lnTo>
                      <a:pt x="156" y="14"/>
                    </a:lnTo>
                    <a:lnTo>
                      <a:pt x="157" y="16"/>
                    </a:lnTo>
                    <a:lnTo>
                      <a:pt x="157" y="18"/>
                    </a:lnTo>
                    <a:lnTo>
                      <a:pt x="158" y="19"/>
                    </a:lnTo>
                    <a:lnTo>
                      <a:pt x="159" y="22"/>
                    </a:lnTo>
                    <a:lnTo>
                      <a:pt x="160" y="23"/>
                    </a:lnTo>
                    <a:lnTo>
                      <a:pt x="158" y="22"/>
                    </a:lnTo>
                    <a:lnTo>
                      <a:pt x="158" y="24"/>
                    </a:lnTo>
                    <a:lnTo>
                      <a:pt x="159" y="25"/>
                    </a:lnTo>
                    <a:lnTo>
                      <a:pt x="159" y="28"/>
                    </a:lnTo>
                    <a:lnTo>
                      <a:pt x="160" y="29"/>
                    </a:lnTo>
                    <a:lnTo>
                      <a:pt x="159" y="32"/>
                    </a:lnTo>
                    <a:lnTo>
                      <a:pt x="159" y="35"/>
                    </a:lnTo>
                    <a:lnTo>
                      <a:pt x="160" y="36"/>
                    </a:lnTo>
                    <a:lnTo>
                      <a:pt x="160" y="45"/>
                    </a:lnTo>
                    <a:lnTo>
                      <a:pt x="162" y="46"/>
                    </a:lnTo>
                    <a:lnTo>
                      <a:pt x="163" y="49"/>
                    </a:lnTo>
                    <a:lnTo>
                      <a:pt x="164" y="49"/>
                    </a:lnTo>
                    <a:lnTo>
                      <a:pt x="165" y="50"/>
                    </a:lnTo>
                    <a:lnTo>
                      <a:pt x="168" y="51"/>
                    </a:lnTo>
                    <a:lnTo>
                      <a:pt x="169" y="52"/>
                    </a:lnTo>
                    <a:lnTo>
                      <a:pt x="169" y="55"/>
                    </a:lnTo>
                    <a:lnTo>
                      <a:pt x="171" y="55"/>
                    </a:lnTo>
                    <a:lnTo>
                      <a:pt x="174" y="57"/>
                    </a:lnTo>
                    <a:lnTo>
                      <a:pt x="171" y="62"/>
                    </a:lnTo>
                    <a:lnTo>
                      <a:pt x="169" y="62"/>
                    </a:lnTo>
                    <a:lnTo>
                      <a:pt x="166" y="63"/>
                    </a:lnTo>
                    <a:lnTo>
                      <a:pt x="165" y="63"/>
                    </a:lnTo>
                    <a:lnTo>
                      <a:pt x="163" y="64"/>
                    </a:lnTo>
                    <a:lnTo>
                      <a:pt x="162" y="67"/>
                    </a:lnTo>
                    <a:lnTo>
                      <a:pt x="158" y="67"/>
                    </a:lnTo>
                    <a:lnTo>
                      <a:pt x="158" y="71"/>
                    </a:lnTo>
                    <a:lnTo>
                      <a:pt x="157" y="73"/>
                    </a:lnTo>
                    <a:lnTo>
                      <a:pt x="157" y="77"/>
                    </a:lnTo>
                    <a:lnTo>
                      <a:pt x="156" y="79"/>
                    </a:lnTo>
                    <a:lnTo>
                      <a:pt x="156" y="80"/>
                    </a:lnTo>
                    <a:lnTo>
                      <a:pt x="153" y="85"/>
                    </a:lnTo>
                    <a:lnTo>
                      <a:pt x="153" y="86"/>
                    </a:lnTo>
                    <a:lnTo>
                      <a:pt x="152" y="89"/>
                    </a:lnTo>
                    <a:lnTo>
                      <a:pt x="152" y="102"/>
                    </a:lnTo>
                    <a:lnTo>
                      <a:pt x="151" y="105"/>
                    </a:lnTo>
                    <a:lnTo>
                      <a:pt x="151" y="106"/>
                    </a:lnTo>
                    <a:lnTo>
                      <a:pt x="150" y="108"/>
                    </a:lnTo>
                    <a:lnTo>
                      <a:pt x="150" y="111"/>
                    </a:lnTo>
                    <a:lnTo>
                      <a:pt x="148" y="112"/>
                    </a:lnTo>
                    <a:lnTo>
                      <a:pt x="148" y="114"/>
                    </a:lnTo>
                    <a:lnTo>
                      <a:pt x="144" y="114"/>
                    </a:lnTo>
                    <a:lnTo>
                      <a:pt x="142" y="117"/>
                    </a:lnTo>
                    <a:lnTo>
                      <a:pt x="141" y="118"/>
                    </a:lnTo>
                    <a:lnTo>
                      <a:pt x="140" y="122"/>
                    </a:lnTo>
                    <a:lnTo>
                      <a:pt x="137" y="124"/>
                    </a:lnTo>
                    <a:lnTo>
                      <a:pt x="137" y="128"/>
                    </a:lnTo>
                    <a:lnTo>
                      <a:pt x="136" y="129"/>
                    </a:lnTo>
                    <a:lnTo>
                      <a:pt x="136" y="134"/>
                    </a:lnTo>
                    <a:lnTo>
                      <a:pt x="135" y="135"/>
                    </a:lnTo>
                    <a:lnTo>
                      <a:pt x="133" y="134"/>
                    </a:lnTo>
                    <a:lnTo>
                      <a:pt x="131" y="134"/>
                    </a:lnTo>
                    <a:lnTo>
                      <a:pt x="129" y="136"/>
                    </a:lnTo>
                    <a:lnTo>
                      <a:pt x="129" y="139"/>
                    </a:lnTo>
                    <a:lnTo>
                      <a:pt x="130" y="141"/>
                    </a:lnTo>
                    <a:lnTo>
                      <a:pt x="128" y="144"/>
                    </a:lnTo>
                    <a:lnTo>
                      <a:pt x="128" y="157"/>
                    </a:lnTo>
                    <a:lnTo>
                      <a:pt x="127" y="159"/>
                    </a:lnTo>
                    <a:lnTo>
                      <a:pt x="118" y="159"/>
                    </a:lnTo>
                    <a:lnTo>
                      <a:pt x="118" y="161"/>
                    </a:lnTo>
                    <a:lnTo>
                      <a:pt x="117" y="163"/>
                    </a:lnTo>
                    <a:lnTo>
                      <a:pt x="116" y="164"/>
                    </a:lnTo>
                    <a:lnTo>
                      <a:pt x="116" y="166"/>
                    </a:lnTo>
                    <a:lnTo>
                      <a:pt x="117" y="167"/>
                    </a:lnTo>
                    <a:lnTo>
                      <a:pt x="121" y="167"/>
                    </a:lnTo>
                    <a:lnTo>
                      <a:pt x="123" y="168"/>
                    </a:lnTo>
                    <a:lnTo>
                      <a:pt x="124" y="168"/>
                    </a:lnTo>
                    <a:lnTo>
                      <a:pt x="125" y="170"/>
                    </a:lnTo>
                    <a:lnTo>
                      <a:pt x="129" y="174"/>
                    </a:lnTo>
                    <a:lnTo>
                      <a:pt x="131" y="175"/>
                    </a:lnTo>
                    <a:lnTo>
                      <a:pt x="131" y="176"/>
                    </a:lnTo>
                    <a:lnTo>
                      <a:pt x="134" y="178"/>
                    </a:lnTo>
                    <a:lnTo>
                      <a:pt x="136" y="180"/>
                    </a:lnTo>
                    <a:lnTo>
                      <a:pt x="136" y="185"/>
                    </a:lnTo>
                    <a:lnTo>
                      <a:pt x="137" y="189"/>
                    </a:lnTo>
                    <a:lnTo>
                      <a:pt x="140" y="190"/>
                    </a:lnTo>
                    <a:lnTo>
                      <a:pt x="141" y="191"/>
                    </a:lnTo>
                    <a:lnTo>
                      <a:pt x="144" y="191"/>
                    </a:lnTo>
                    <a:lnTo>
                      <a:pt x="146" y="194"/>
                    </a:lnTo>
                    <a:lnTo>
                      <a:pt x="145" y="196"/>
                    </a:lnTo>
                    <a:lnTo>
                      <a:pt x="146" y="200"/>
                    </a:lnTo>
                    <a:lnTo>
                      <a:pt x="130" y="200"/>
                    </a:lnTo>
                    <a:lnTo>
                      <a:pt x="127" y="203"/>
                    </a:lnTo>
                    <a:lnTo>
                      <a:pt x="127" y="204"/>
                    </a:lnTo>
                    <a:lnTo>
                      <a:pt x="123" y="207"/>
                    </a:lnTo>
                    <a:lnTo>
                      <a:pt x="121" y="209"/>
                    </a:lnTo>
                    <a:lnTo>
                      <a:pt x="119" y="208"/>
                    </a:lnTo>
                    <a:lnTo>
                      <a:pt x="116" y="207"/>
                    </a:lnTo>
                    <a:lnTo>
                      <a:pt x="113" y="208"/>
                    </a:lnTo>
                    <a:lnTo>
                      <a:pt x="110" y="209"/>
                    </a:lnTo>
                    <a:lnTo>
                      <a:pt x="107" y="211"/>
                    </a:lnTo>
                    <a:lnTo>
                      <a:pt x="105" y="211"/>
                    </a:lnTo>
                    <a:lnTo>
                      <a:pt x="105" y="209"/>
                    </a:lnTo>
                    <a:lnTo>
                      <a:pt x="104" y="208"/>
                    </a:lnTo>
                    <a:lnTo>
                      <a:pt x="102" y="208"/>
                    </a:lnTo>
                    <a:lnTo>
                      <a:pt x="102" y="209"/>
                    </a:lnTo>
                    <a:lnTo>
                      <a:pt x="99" y="209"/>
                    </a:lnTo>
                    <a:lnTo>
                      <a:pt x="99" y="208"/>
                    </a:lnTo>
                    <a:lnTo>
                      <a:pt x="96" y="208"/>
                    </a:lnTo>
                    <a:lnTo>
                      <a:pt x="94" y="211"/>
                    </a:lnTo>
                    <a:lnTo>
                      <a:pt x="94" y="212"/>
                    </a:lnTo>
                    <a:lnTo>
                      <a:pt x="93" y="212"/>
                    </a:lnTo>
                    <a:lnTo>
                      <a:pt x="93" y="209"/>
                    </a:lnTo>
                    <a:lnTo>
                      <a:pt x="90" y="209"/>
                    </a:lnTo>
                    <a:lnTo>
                      <a:pt x="90" y="208"/>
                    </a:lnTo>
                    <a:lnTo>
                      <a:pt x="89" y="207"/>
                    </a:lnTo>
                    <a:lnTo>
                      <a:pt x="87" y="207"/>
                    </a:lnTo>
                    <a:lnTo>
                      <a:pt x="85" y="204"/>
                    </a:lnTo>
                    <a:lnTo>
                      <a:pt x="84" y="203"/>
                    </a:lnTo>
                    <a:lnTo>
                      <a:pt x="82" y="202"/>
                    </a:lnTo>
                    <a:lnTo>
                      <a:pt x="83" y="201"/>
                    </a:lnTo>
                    <a:lnTo>
                      <a:pt x="81" y="200"/>
                    </a:lnTo>
                    <a:lnTo>
                      <a:pt x="79" y="200"/>
                    </a:lnTo>
                    <a:lnTo>
                      <a:pt x="77" y="202"/>
                    </a:lnTo>
                    <a:lnTo>
                      <a:pt x="75" y="202"/>
                    </a:lnTo>
                    <a:lnTo>
                      <a:pt x="73" y="201"/>
                    </a:lnTo>
                    <a:lnTo>
                      <a:pt x="71" y="201"/>
                    </a:lnTo>
                    <a:lnTo>
                      <a:pt x="69" y="203"/>
                    </a:lnTo>
                    <a:lnTo>
                      <a:pt x="66" y="202"/>
                    </a:lnTo>
                    <a:lnTo>
                      <a:pt x="65" y="202"/>
                    </a:lnTo>
                    <a:lnTo>
                      <a:pt x="64" y="201"/>
                    </a:lnTo>
                    <a:lnTo>
                      <a:pt x="61" y="200"/>
                    </a:lnTo>
                    <a:lnTo>
                      <a:pt x="61" y="198"/>
                    </a:lnTo>
                    <a:lnTo>
                      <a:pt x="59" y="197"/>
                    </a:lnTo>
                    <a:lnTo>
                      <a:pt x="58" y="196"/>
                    </a:lnTo>
                    <a:lnTo>
                      <a:pt x="58" y="195"/>
                    </a:lnTo>
                    <a:lnTo>
                      <a:pt x="56" y="192"/>
                    </a:lnTo>
                    <a:lnTo>
                      <a:pt x="55" y="191"/>
                    </a:lnTo>
                    <a:lnTo>
                      <a:pt x="55" y="189"/>
                    </a:lnTo>
                    <a:lnTo>
                      <a:pt x="52" y="185"/>
                    </a:lnTo>
                    <a:lnTo>
                      <a:pt x="49" y="185"/>
                    </a:lnTo>
                    <a:lnTo>
                      <a:pt x="48" y="183"/>
                    </a:lnTo>
                    <a:lnTo>
                      <a:pt x="46" y="180"/>
                    </a:lnTo>
                    <a:lnTo>
                      <a:pt x="47" y="178"/>
                    </a:lnTo>
                    <a:lnTo>
                      <a:pt x="46" y="178"/>
                    </a:lnTo>
                    <a:lnTo>
                      <a:pt x="41" y="173"/>
                    </a:lnTo>
                    <a:lnTo>
                      <a:pt x="38" y="172"/>
                    </a:lnTo>
                    <a:lnTo>
                      <a:pt x="37" y="172"/>
                    </a:lnTo>
                    <a:lnTo>
                      <a:pt x="36" y="170"/>
                    </a:lnTo>
                    <a:lnTo>
                      <a:pt x="35" y="168"/>
                    </a:lnTo>
                    <a:lnTo>
                      <a:pt x="35" y="166"/>
                    </a:lnTo>
                    <a:lnTo>
                      <a:pt x="33" y="166"/>
                    </a:lnTo>
                    <a:lnTo>
                      <a:pt x="32" y="164"/>
                    </a:lnTo>
                    <a:lnTo>
                      <a:pt x="31" y="162"/>
                    </a:lnTo>
                    <a:lnTo>
                      <a:pt x="27" y="162"/>
                    </a:lnTo>
                    <a:lnTo>
                      <a:pt x="25" y="161"/>
                    </a:lnTo>
                    <a:lnTo>
                      <a:pt x="24" y="161"/>
                    </a:lnTo>
                    <a:lnTo>
                      <a:pt x="24" y="158"/>
                    </a:lnTo>
                    <a:lnTo>
                      <a:pt x="25" y="157"/>
                    </a:lnTo>
                    <a:lnTo>
                      <a:pt x="24" y="157"/>
                    </a:lnTo>
                    <a:lnTo>
                      <a:pt x="21" y="156"/>
                    </a:lnTo>
                    <a:lnTo>
                      <a:pt x="16" y="156"/>
                    </a:lnTo>
                    <a:lnTo>
                      <a:pt x="16" y="151"/>
                    </a:lnTo>
                    <a:lnTo>
                      <a:pt x="18" y="151"/>
                    </a:lnTo>
                    <a:lnTo>
                      <a:pt x="18" y="148"/>
                    </a:lnTo>
                    <a:lnTo>
                      <a:pt x="19" y="146"/>
                    </a:lnTo>
                    <a:lnTo>
                      <a:pt x="19" y="144"/>
                    </a:lnTo>
                    <a:lnTo>
                      <a:pt x="15" y="140"/>
                    </a:lnTo>
                    <a:lnTo>
                      <a:pt x="14" y="137"/>
                    </a:lnTo>
                    <a:lnTo>
                      <a:pt x="12" y="135"/>
                    </a:lnTo>
                    <a:lnTo>
                      <a:pt x="10" y="133"/>
                    </a:lnTo>
                    <a:lnTo>
                      <a:pt x="12" y="130"/>
                    </a:lnTo>
                    <a:lnTo>
                      <a:pt x="10" y="128"/>
                    </a:lnTo>
                    <a:lnTo>
                      <a:pt x="8" y="127"/>
                    </a:lnTo>
                    <a:lnTo>
                      <a:pt x="7" y="125"/>
                    </a:lnTo>
                    <a:lnTo>
                      <a:pt x="7" y="120"/>
                    </a:lnTo>
                    <a:lnTo>
                      <a:pt x="6" y="120"/>
                    </a:lnTo>
                    <a:lnTo>
                      <a:pt x="6" y="117"/>
                    </a:lnTo>
                    <a:lnTo>
                      <a:pt x="4" y="114"/>
                    </a:lnTo>
                    <a:lnTo>
                      <a:pt x="1" y="114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1" y="109"/>
                    </a:lnTo>
                    <a:lnTo>
                      <a:pt x="3" y="108"/>
                    </a:lnTo>
                    <a:lnTo>
                      <a:pt x="3" y="105"/>
                    </a:lnTo>
                    <a:lnTo>
                      <a:pt x="2" y="102"/>
                    </a:lnTo>
                    <a:lnTo>
                      <a:pt x="3" y="101"/>
                    </a:lnTo>
                    <a:lnTo>
                      <a:pt x="6" y="100"/>
                    </a:lnTo>
                    <a:lnTo>
                      <a:pt x="7" y="99"/>
                    </a:lnTo>
                    <a:lnTo>
                      <a:pt x="6" y="96"/>
                    </a:lnTo>
                    <a:lnTo>
                      <a:pt x="4" y="95"/>
                    </a:lnTo>
                    <a:lnTo>
                      <a:pt x="7" y="94"/>
                    </a:lnTo>
                    <a:lnTo>
                      <a:pt x="8" y="92"/>
                    </a:lnTo>
                    <a:lnTo>
                      <a:pt x="8" y="91"/>
                    </a:lnTo>
                    <a:lnTo>
                      <a:pt x="9" y="89"/>
                    </a:lnTo>
                    <a:lnTo>
                      <a:pt x="10" y="88"/>
                    </a:lnTo>
                    <a:lnTo>
                      <a:pt x="12" y="85"/>
                    </a:lnTo>
                    <a:lnTo>
                      <a:pt x="10" y="84"/>
                    </a:lnTo>
                    <a:lnTo>
                      <a:pt x="13" y="81"/>
                    </a:lnTo>
                    <a:lnTo>
                      <a:pt x="21" y="81"/>
                    </a:lnTo>
                    <a:lnTo>
                      <a:pt x="21" y="35"/>
                    </a:lnTo>
                    <a:lnTo>
                      <a:pt x="32" y="35"/>
                    </a:lnTo>
                    <a:lnTo>
                      <a:pt x="32" y="13"/>
                    </a:lnTo>
                    <a:lnTo>
                      <a:pt x="117" y="1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40" name="Freeform 2212"/>
              <p:cNvSpPr>
                <a:spLocks/>
              </p:cNvSpPr>
              <p:nvPr/>
            </p:nvSpPr>
            <p:spPr bwMode="auto">
              <a:xfrm>
                <a:off x="2775" y="2036"/>
                <a:ext cx="5" cy="4"/>
              </a:xfrm>
              <a:custGeom>
                <a:avLst/>
                <a:gdLst>
                  <a:gd name="T0" fmla="*/ 4 w 5"/>
                  <a:gd name="T1" fmla="*/ 0 h 4"/>
                  <a:gd name="T2" fmla="*/ 5 w 5"/>
                  <a:gd name="T3" fmla="*/ 3 h 4"/>
                  <a:gd name="T4" fmla="*/ 4 w 5"/>
                  <a:gd name="T5" fmla="*/ 4 h 4"/>
                  <a:gd name="T6" fmla="*/ 0 w 5"/>
                  <a:gd name="T7" fmla="*/ 4 h 4"/>
                  <a:gd name="T8" fmla="*/ 4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lnTo>
                      <a:pt x="5" y="3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41" name="Freeform 2213"/>
              <p:cNvSpPr>
                <a:spLocks/>
              </p:cNvSpPr>
              <p:nvPr/>
            </p:nvSpPr>
            <p:spPr bwMode="auto">
              <a:xfrm>
                <a:off x="2785" y="2023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0 h 2"/>
                  <a:gd name="T4" fmla="*/ 0 w 3"/>
                  <a:gd name="T5" fmla="*/ 1 h 2"/>
                  <a:gd name="T6" fmla="*/ 1 w 3"/>
                  <a:gd name="T7" fmla="*/ 2 h 2"/>
                  <a:gd name="T8" fmla="*/ 3 w 3"/>
                  <a:gd name="T9" fmla="*/ 1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42" name="Freeform 2214"/>
              <p:cNvSpPr>
                <a:spLocks/>
              </p:cNvSpPr>
              <p:nvPr/>
            </p:nvSpPr>
            <p:spPr bwMode="auto">
              <a:xfrm>
                <a:off x="2056" y="2246"/>
                <a:ext cx="87" cy="93"/>
              </a:xfrm>
              <a:custGeom>
                <a:avLst/>
                <a:gdLst>
                  <a:gd name="T0" fmla="*/ 50 w 87"/>
                  <a:gd name="T1" fmla="*/ 64 h 93"/>
                  <a:gd name="T2" fmla="*/ 44 w 87"/>
                  <a:gd name="T3" fmla="*/ 63 h 93"/>
                  <a:gd name="T4" fmla="*/ 41 w 87"/>
                  <a:gd name="T5" fmla="*/ 61 h 93"/>
                  <a:gd name="T6" fmla="*/ 37 w 87"/>
                  <a:gd name="T7" fmla="*/ 60 h 93"/>
                  <a:gd name="T8" fmla="*/ 34 w 87"/>
                  <a:gd name="T9" fmla="*/ 57 h 93"/>
                  <a:gd name="T10" fmla="*/ 25 w 87"/>
                  <a:gd name="T11" fmla="*/ 52 h 93"/>
                  <a:gd name="T12" fmla="*/ 21 w 87"/>
                  <a:gd name="T13" fmla="*/ 51 h 93"/>
                  <a:gd name="T14" fmla="*/ 17 w 87"/>
                  <a:gd name="T15" fmla="*/ 50 h 93"/>
                  <a:gd name="T16" fmla="*/ 11 w 87"/>
                  <a:gd name="T17" fmla="*/ 45 h 93"/>
                  <a:gd name="T18" fmla="*/ 6 w 87"/>
                  <a:gd name="T19" fmla="*/ 39 h 93"/>
                  <a:gd name="T20" fmla="*/ 3 w 87"/>
                  <a:gd name="T21" fmla="*/ 35 h 93"/>
                  <a:gd name="T22" fmla="*/ 0 w 87"/>
                  <a:gd name="T23" fmla="*/ 33 h 93"/>
                  <a:gd name="T24" fmla="*/ 3 w 87"/>
                  <a:gd name="T25" fmla="*/ 19 h 93"/>
                  <a:gd name="T26" fmla="*/ 5 w 87"/>
                  <a:gd name="T27" fmla="*/ 13 h 93"/>
                  <a:gd name="T28" fmla="*/ 8 w 87"/>
                  <a:gd name="T29" fmla="*/ 7 h 93"/>
                  <a:gd name="T30" fmla="*/ 15 w 87"/>
                  <a:gd name="T31" fmla="*/ 4 h 93"/>
                  <a:gd name="T32" fmla="*/ 28 w 87"/>
                  <a:gd name="T33" fmla="*/ 0 h 93"/>
                  <a:gd name="T34" fmla="*/ 42 w 87"/>
                  <a:gd name="T35" fmla="*/ 4 h 93"/>
                  <a:gd name="T36" fmla="*/ 46 w 87"/>
                  <a:gd name="T37" fmla="*/ 6 h 93"/>
                  <a:gd name="T38" fmla="*/ 47 w 87"/>
                  <a:gd name="T39" fmla="*/ 12 h 93"/>
                  <a:gd name="T40" fmla="*/ 48 w 87"/>
                  <a:gd name="T41" fmla="*/ 16 h 93"/>
                  <a:gd name="T42" fmla="*/ 50 w 87"/>
                  <a:gd name="T43" fmla="*/ 19 h 93"/>
                  <a:gd name="T44" fmla="*/ 49 w 87"/>
                  <a:gd name="T45" fmla="*/ 23 h 93"/>
                  <a:gd name="T46" fmla="*/ 49 w 87"/>
                  <a:gd name="T47" fmla="*/ 27 h 93"/>
                  <a:gd name="T48" fmla="*/ 48 w 87"/>
                  <a:gd name="T49" fmla="*/ 30 h 93"/>
                  <a:gd name="T50" fmla="*/ 53 w 87"/>
                  <a:gd name="T51" fmla="*/ 32 h 93"/>
                  <a:gd name="T52" fmla="*/ 61 w 87"/>
                  <a:gd name="T53" fmla="*/ 33 h 93"/>
                  <a:gd name="T54" fmla="*/ 65 w 87"/>
                  <a:gd name="T55" fmla="*/ 32 h 93"/>
                  <a:gd name="T56" fmla="*/ 70 w 87"/>
                  <a:gd name="T57" fmla="*/ 33 h 93"/>
                  <a:gd name="T58" fmla="*/ 72 w 87"/>
                  <a:gd name="T59" fmla="*/ 36 h 93"/>
                  <a:gd name="T60" fmla="*/ 72 w 87"/>
                  <a:gd name="T61" fmla="*/ 40 h 93"/>
                  <a:gd name="T62" fmla="*/ 73 w 87"/>
                  <a:gd name="T63" fmla="*/ 47 h 93"/>
                  <a:gd name="T64" fmla="*/ 75 w 87"/>
                  <a:gd name="T65" fmla="*/ 50 h 93"/>
                  <a:gd name="T66" fmla="*/ 81 w 87"/>
                  <a:gd name="T67" fmla="*/ 52 h 93"/>
                  <a:gd name="T68" fmla="*/ 86 w 87"/>
                  <a:gd name="T69" fmla="*/ 51 h 93"/>
                  <a:gd name="T70" fmla="*/ 87 w 87"/>
                  <a:gd name="T71" fmla="*/ 60 h 93"/>
                  <a:gd name="T72" fmla="*/ 86 w 87"/>
                  <a:gd name="T73" fmla="*/ 66 h 93"/>
                  <a:gd name="T74" fmla="*/ 83 w 87"/>
                  <a:gd name="T75" fmla="*/ 71 h 93"/>
                  <a:gd name="T76" fmla="*/ 83 w 87"/>
                  <a:gd name="T77" fmla="*/ 74 h 93"/>
                  <a:gd name="T78" fmla="*/ 81 w 87"/>
                  <a:gd name="T79" fmla="*/ 77 h 93"/>
                  <a:gd name="T80" fmla="*/ 83 w 87"/>
                  <a:gd name="T81" fmla="*/ 79 h 93"/>
                  <a:gd name="T82" fmla="*/ 81 w 87"/>
                  <a:gd name="T83" fmla="*/ 83 h 93"/>
                  <a:gd name="T84" fmla="*/ 78 w 87"/>
                  <a:gd name="T85" fmla="*/ 85 h 93"/>
                  <a:gd name="T86" fmla="*/ 75 w 87"/>
                  <a:gd name="T87" fmla="*/ 88 h 93"/>
                  <a:gd name="T88" fmla="*/ 72 w 87"/>
                  <a:gd name="T89" fmla="*/ 90 h 93"/>
                  <a:gd name="T90" fmla="*/ 67 w 87"/>
                  <a:gd name="T91" fmla="*/ 89 h 93"/>
                  <a:gd name="T92" fmla="*/ 65 w 87"/>
                  <a:gd name="T93" fmla="*/ 93 h 93"/>
                  <a:gd name="T94" fmla="*/ 61 w 87"/>
                  <a:gd name="T95" fmla="*/ 91 h 93"/>
                  <a:gd name="T96" fmla="*/ 58 w 87"/>
                  <a:gd name="T97" fmla="*/ 91 h 93"/>
                  <a:gd name="T98" fmla="*/ 50 w 87"/>
                  <a:gd name="T99" fmla="*/ 90 h 93"/>
                  <a:gd name="T100" fmla="*/ 42 w 87"/>
                  <a:gd name="T101" fmla="*/ 89 h 93"/>
                  <a:gd name="T102" fmla="*/ 46 w 87"/>
                  <a:gd name="T103" fmla="*/ 83 h 93"/>
                  <a:gd name="T104" fmla="*/ 47 w 87"/>
                  <a:gd name="T105" fmla="*/ 78 h 93"/>
                  <a:gd name="T106" fmla="*/ 50 w 87"/>
                  <a:gd name="T107" fmla="*/ 73 h 93"/>
                  <a:gd name="T108" fmla="*/ 53 w 87"/>
                  <a:gd name="T109" fmla="*/ 71 h 93"/>
                  <a:gd name="T110" fmla="*/ 52 w 87"/>
                  <a:gd name="T111" fmla="*/ 6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7" h="93">
                    <a:moveTo>
                      <a:pt x="52" y="67"/>
                    </a:moveTo>
                    <a:lnTo>
                      <a:pt x="50" y="64"/>
                    </a:lnTo>
                    <a:lnTo>
                      <a:pt x="48" y="63"/>
                    </a:lnTo>
                    <a:lnTo>
                      <a:pt x="44" y="63"/>
                    </a:lnTo>
                    <a:lnTo>
                      <a:pt x="43" y="62"/>
                    </a:lnTo>
                    <a:lnTo>
                      <a:pt x="41" y="61"/>
                    </a:lnTo>
                    <a:lnTo>
                      <a:pt x="40" y="61"/>
                    </a:lnTo>
                    <a:lnTo>
                      <a:pt x="37" y="60"/>
                    </a:lnTo>
                    <a:lnTo>
                      <a:pt x="36" y="58"/>
                    </a:lnTo>
                    <a:lnTo>
                      <a:pt x="34" y="57"/>
                    </a:lnTo>
                    <a:lnTo>
                      <a:pt x="32" y="56"/>
                    </a:lnTo>
                    <a:lnTo>
                      <a:pt x="25" y="52"/>
                    </a:lnTo>
                    <a:lnTo>
                      <a:pt x="23" y="52"/>
                    </a:lnTo>
                    <a:lnTo>
                      <a:pt x="21" y="51"/>
                    </a:lnTo>
                    <a:lnTo>
                      <a:pt x="19" y="51"/>
                    </a:lnTo>
                    <a:lnTo>
                      <a:pt x="17" y="50"/>
                    </a:lnTo>
                    <a:lnTo>
                      <a:pt x="13" y="46"/>
                    </a:lnTo>
                    <a:lnTo>
                      <a:pt x="11" y="45"/>
                    </a:lnTo>
                    <a:lnTo>
                      <a:pt x="7" y="41"/>
                    </a:lnTo>
                    <a:lnTo>
                      <a:pt x="6" y="39"/>
                    </a:lnTo>
                    <a:lnTo>
                      <a:pt x="5" y="38"/>
                    </a:lnTo>
                    <a:lnTo>
                      <a:pt x="3" y="35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2" y="26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7" y="10"/>
                    </a:lnTo>
                    <a:lnTo>
                      <a:pt x="8" y="7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1" y="2"/>
                    </a:lnTo>
                    <a:lnTo>
                      <a:pt x="28" y="0"/>
                    </a:lnTo>
                    <a:lnTo>
                      <a:pt x="36" y="1"/>
                    </a:lnTo>
                    <a:lnTo>
                      <a:pt x="42" y="4"/>
                    </a:lnTo>
                    <a:lnTo>
                      <a:pt x="43" y="5"/>
                    </a:lnTo>
                    <a:lnTo>
                      <a:pt x="46" y="6"/>
                    </a:lnTo>
                    <a:lnTo>
                      <a:pt x="47" y="8"/>
                    </a:lnTo>
                    <a:lnTo>
                      <a:pt x="47" y="12"/>
                    </a:lnTo>
                    <a:lnTo>
                      <a:pt x="48" y="13"/>
                    </a:lnTo>
                    <a:lnTo>
                      <a:pt x="48" y="16"/>
                    </a:lnTo>
                    <a:lnTo>
                      <a:pt x="49" y="17"/>
                    </a:lnTo>
                    <a:lnTo>
                      <a:pt x="50" y="19"/>
                    </a:lnTo>
                    <a:lnTo>
                      <a:pt x="49" y="21"/>
                    </a:lnTo>
                    <a:lnTo>
                      <a:pt x="49" y="23"/>
                    </a:lnTo>
                    <a:lnTo>
                      <a:pt x="48" y="24"/>
                    </a:lnTo>
                    <a:lnTo>
                      <a:pt x="49" y="27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9" y="32"/>
                    </a:lnTo>
                    <a:lnTo>
                      <a:pt x="53" y="32"/>
                    </a:lnTo>
                    <a:lnTo>
                      <a:pt x="54" y="33"/>
                    </a:lnTo>
                    <a:lnTo>
                      <a:pt x="61" y="33"/>
                    </a:lnTo>
                    <a:lnTo>
                      <a:pt x="64" y="32"/>
                    </a:lnTo>
                    <a:lnTo>
                      <a:pt x="65" y="32"/>
                    </a:lnTo>
                    <a:lnTo>
                      <a:pt x="66" y="33"/>
                    </a:lnTo>
                    <a:lnTo>
                      <a:pt x="70" y="33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3" y="38"/>
                    </a:lnTo>
                    <a:lnTo>
                      <a:pt x="72" y="40"/>
                    </a:lnTo>
                    <a:lnTo>
                      <a:pt x="73" y="43"/>
                    </a:lnTo>
                    <a:lnTo>
                      <a:pt x="73" y="47"/>
                    </a:lnTo>
                    <a:lnTo>
                      <a:pt x="75" y="49"/>
                    </a:lnTo>
                    <a:lnTo>
                      <a:pt x="75" y="50"/>
                    </a:lnTo>
                    <a:lnTo>
                      <a:pt x="76" y="52"/>
                    </a:lnTo>
                    <a:lnTo>
                      <a:pt x="81" y="52"/>
                    </a:lnTo>
                    <a:lnTo>
                      <a:pt x="82" y="51"/>
                    </a:lnTo>
                    <a:lnTo>
                      <a:pt x="86" y="51"/>
                    </a:lnTo>
                    <a:lnTo>
                      <a:pt x="87" y="52"/>
                    </a:lnTo>
                    <a:lnTo>
                      <a:pt x="87" y="60"/>
                    </a:lnTo>
                    <a:lnTo>
                      <a:pt x="86" y="62"/>
                    </a:lnTo>
                    <a:lnTo>
                      <a:pt x="86" y="66"/>
                    </a:lnTo>
                    <a:lnTo>
                      <a:pt x="83" y="68"/>
                    </a:lnTo>
                    <a:lnTo>
                      <a:pt x="83" y="71"/>
                    </a:lnTo>
                    <a:lnTo>
                      <a:pt x="84" y="73"/>
                    </a:lnTo>
                    <a:lnTo>
                      <a:pt x="83" y="74"/>
                    </a:lnTo>
                    <a:lnTo>
                      <a:pt x="83" y="77"/>
                    </a:lnTo>
                    <a:lnTo>
                      <a:pt x="81" y="77"/>
                    </a:lnTo>
                    <a:lnTo>
                      <a:pt x="83" y="77"/>
                    </a:lnTo>
                    <a:lnTo>
                      <a:pt x="83" y="79"/>
                    </a:lnTo>
                    <a:lnTo>
                      <a:pt x="82" y="80"/>
                    </a:lnTo>
                    <a:lnTo>
                      <a:pt x="81" y="83"/>
                    </a:lnTo>
                    <a:lnTo>
                      <a:pt x="78" y="84"/>
                    </a:lnTo>
                    <a:lnTo>
                      <a:pt x="78" y="85"/>
                    </a:lnTo>
                    <a:lnTo>
                      <a:pt x="76" y="85"/>
                    </a:lnTo>
                    <a:lnTo>
                      <a:pt x="75" y="88"/>
                    </a:lnTo>
                    <a:lnTo>
                      <a:pt x="73" y="88"/>
                    </a:lnTo>
                    <a:lnTo>
                      <a:pt x="72" y="90"/>
                    </a:lnTo>
                    <a:lnTo>
                      <a:pt x="69" y="90"/>
                    </a:lnTo>
                    <a:lnTo>
                      <a:pt x="67" y="89"/>
                    </a:lnTo>
                    <a:lnTo>
                      <a:pt x="66" y="91"/>
                    </a:lnTo>
                    <a:lnTo>
                      <a:pt x="65" y="93"/>
                    </a:lnTo>
                    <a:lnTo>
                      <a:pt x="64" y="91"/>
                    </a:lnTo>
                    <a:lnTo>
                      <a:pt x="61" y="91"/>
                    </a:lnTo>
                    <a:lnTo>
                      <a:pt x="59" y="93"/>
                    </a:lnTo>
                    <a:lnTo>
                      <a:pt x="58" y="91"/>
                    </a:lnTo>
                    <a:lnTo>
                      <a:pt x="55" y="90"/>
                    </a:lnTo>
                    <a:lnTo>
                      <a:pt x="50" y="90"/>
                    </a:lnTo>
                    <a:lnTo>
                      <a:pt x="48" y="89"/>
                    </a:lnTo>
                    <a:lnTo>
                      <a:pt x="42" y="89"/>
                    </a:lnTo>
                    <a:lnTo>
                      <a:pt x="42" y="86"/>
                    </a:lnTo>
                    <a:lnTo>
                      <a:pt x="46" y="83"/>
                    </a:lnTo>
                    <a:lnTo>
                      <a:pt x="46" y="80"/>
                    </a:lnTo>
                    <a:lnTo>
                      <a:pt x="47" y="78"/>
                    </a:lnTo>
                    <a:lnTo>
                      <a:pt x="47" y="77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53" y="71"/>
                    </a:lnTo>
                    <a:lnTo>
                      <a:pt x="53" y="68"/>
                    </a:lnTo>
                    <a:lnTo>
                      <a:pt x="52" y="6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5" name="Group 2416"/>
            <p:cNvGrpSpPr>
              <a:grpSpLocks/>
            </p:cNvGrpSpPr>
            <p:nvPr/>
          </p:nvGrpSpPr>
          <p:grpSpPr bwMode="auto">
            <a:xfrm>
              <a:off x="1769" y="853"/>
              <a:ext cx="2803" cy="1808"/>
              <a:chOff x="1769" y="853"/>
              <a:chExt cx="2803" cy="1808"/>
            </a:xfrm>
          </p:grpSpPr>
          <p:sp>
            <p:nvSpPr>
              <p:cNvPr id="16643" name="Freeform 2216"/>
              <p:cNvSpPr>
                <a:spLocks/>
              </p:cNvSpPr>
              <p:nvPr/>
            </p:nvSpPr>
            <p:spPr bwMode="auto">
              <a:xfrm>
                <a:off x="1992" y="184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4" name="Freeform 2217"/>
              <p:cNvSpPr>
                <a:spLocks/>
              </p:cNvSpPr>
              <p:nvPr/>
            </p:nvSpPr>
            <p:spPr bwMode="auto">
              <a:xfrm>
                <a:off x="1959" y="1829"/>
                <a:ext cx="37" cy="24"/>
              </a:xfrm>
              <a:custGeom>
                <a:avLst/>
                <a:gdLst>
                  <a:gd name="T0" fmla="*/ 34 w 37"/>
                  <a:gd name="T1" fmla="*/ 11 h 24"/>
                  <a:gd name="T2" fmla="*/ 36 w 37"/>
                  <a:gd name="T3" fmla="*/ 13 h 24"/>
                  <a:gd name="T4" fmla="*/ 37 w 37"/>
                  <a:gd name="T5" fmla="*/ 14 h 24"/>
                  <a:gd name="T6" fmla="*/ 36 w 37"/>
                  <a:gd name="T7" fmla="*/ 16 h 24"/>
                  <a:gd name="T8" fmla="*/ 34 w 37"/>
                  <a:gd name="T9" fmla="*/ 19 h 24"/>
                  <a:gd name="T10" fmla="*/ 33 w 37"/>
                  <a:gd name="T11" fmla="*/ 17 h 24"/>
                  <a:gd name="T12" fmla="*/ 30 w 37"/>
                  <a:gd name="T13" fmla="*/ 16 h 24"/>
                  <a:gd name="T14" fmla="*/ 20 w 37"/>
                  <a:gd name="T15" fmla="*/ 16 h 24"/>
                  <a:gd name="T16" fmla="*/ 19 w 37"/>
                  <a:gd name="T17" fmla="*/ 17 h 24"/>
                  <a:gd name="T18" fmla="*/ 17 w 37"/>
                  <a:gd name="T19" fmla="*/ 19 h 24"/>
                  <a:gd name="T20" fmla="*/ 14 w 37"/>
                  <a:gd name="T21" fmla="*/ 19 h 24"/>
                  <a:gd name="T22" fmla="*/ 14 w 37"/>
                  <a:gd name="T23" fmla="*/ 17 h 24"/>
                  <a:gd name="T24" fmla="*/ 12 w 37"/>
                  <a:gd name="T25" fmla="*/ 17 h 24"/>
                  <a:gd name="T26" fmla="*/ 11 w 37"/>
                  <a:gd name="T27" fmla="*/ 19 h 24"/>
                  <a:gd name="T28" fmla="*/ 8 w 37"/>
                  <a:gd name="T29" fmla="*/ 19 h 24"/>
                  <a:gd name="T30" fmla="*/ 8 w 37"/>
                  <a:gd name="T31" fmla="*/ 20 h 24"/>
                  <a:gd name="T32" fmla="*/ 7 w 37"/>
                  <a:gd name="T33" fmla="*/ 22 h 24"/>
                  <a:gd name="T34" fmla="*/ 6 w 37"/>
                  <a:gd name="T35" fmla="*/ 24 h 24"/>
                  <a:gd name="T36" fmla="*/ 4 w 37"/>
                  <a:gd name="T37" fmla="*/ 24 h 24"/>
                  <a:gd name="T38" fmla="*/ 1 w 37"/>
                  <a:gd name="T39" fmla="*/ 21 h 24"/>
                  <a:gd name="T40" fmla="*/ 1 w 37"/>
                  <a:gd name="T41" fmla="*/ 19 h 24"/>
                  <a:gd name="T42" fmla="*/ 2 w 37"/>
                  <a:gd name="T43" fmla="*/ 17 h 24"/>
                  <a:gd name="T44" fmla="*/ 0 w 37"/>
                  <a:gd name="T45" fmla="*/ 16 h 24"/>
                  <a:gd name="T46" fmla="*/ 0 w 37"/>
                  <a:gd name="T47" fmla="*/ 14 h 24"/>
                  <a:gd name="T48" fmla="*/ 1 w 37"/>
                  <a:gd name="T49" fmla="*/ 14 h 24"/>
                  <a:gd name="T50" fmla="*/ 2 w 37"/>
                  <a:gd name="T51" fmla="*/ 11 h 24"/>
                  <a:gd name="T52" fmla="*/ 0 w 37"/>
                  <a:gd name="T53" fmla="*/ 10 h 24"/>
                  <a:gd name="T54" fmla="*/ 2 w 37"/>
                  <a:gd name="T55" fmla="*/ 9 h 24"/>
                  <a:gd name="T56" fmla="*/ 4 w 37"/>
                  <a:gd name="T57" fmla="*/ 8 h 24"/>
                  <a:gd name="T58" fmla="*/ 2 w 37"/>
                  <a:gd name="T59" fmla="*/ 6 h 24"/>
                  <a:gd name="T60" fmla="*/ 2 w 37"/>
                  <a:gd name="T61" fmla="*/ 4 h 24"/>
                  <a:gd name="T62" fmla="*/ 1 w 37"/>
                  <a:gd name="T63" fmla="*/ 3 h 24"/>
                  <a:gd name="T64" fmla="*/ 2 w 37"/>
                  <a:gd name="T65" fmla="*/ 0 h 24"/>
                  <a:gd name="T66" fmla="*/ 5 w 37"/>
                  <a:gd name="T67" fmla="*/ 0 h 24"/>
                  <a:gd name="T68" fmla="*/ 7 w 37"/>
                  <a:gd name="T69" fmla="*/ 2 h 24"/>
                  <a:gd name="T70" fmla="*/ 8 w 37"/>
                  <a:gd name="T71" fmla="*/ 0 h 24"/>
                  <a:gd name="T72" fmla="*/ 11 w 37"/>
                  <a:gd name="T73" fmla="*/ 0 h 24"/>
                  <a:gd name="T74" fmla="*/ 13 w 37"/>
                  <a:gd name="T75" fmla="*/ 2 h 24"/>
                  <a:gd name="T76" fmla="*/ 14 w 37"/>
                  <a:gd name="T77" fmla="*/ 2 h 24"/>
                  <a:gd name="T78" fmla="*/ 17 w 37"/>
                  <a:gd name="T79" fmla="*/ 3 h 24"/>
                  <a:gd name="T80" fmla="*/ 20 w 37"/>
                  <a:gd name="T81" fmla="*/ 3 h 24"/>
                  <a:gd name="T82" fmla="*/ 20 w 37"/>
                  <a:gd name="T83" fmla="*/ 4 h 24"/>
                  <a:gd name="T84" fmla="*/ 22 w 37"/>
                  <a:gd name="T85" fmla="*/ 6 h 24"/>
                  <a:gd name="T86" fmla="*/ 28 w 37"/>
                  <a:gd name="T87" fmla="*/ 6 h 24"/>
                  <a:gd name="T88" fmla="*/ 27 w 37"/>
                  <a:gd name="T89" fmla="*/ 8 h 24"/>
                  <a:gd name="T90" fmla="*/ 24 w 37"/>
                  <a:gd name="T91" fmla="*/ 8 h 24"/>
                  <a:gd name="T92" fmla="*/ 25 w 37"/>
                  <a:gd name="T93" fmla="*/ 9 h 24"/>
                  <a:gd name="T94" fmla="*/ 28 w 37"/>
                  <a:gd name="T95" fmla="*/ 10 h 24"/>
                  <a:gd name="T96" fmla="*/ 33 w 37"/>
                  <a:gd name="T97" fmla="*/ 10 h 24"/>
                  <a:gd name="T98" fmla="*/ 34 w 37"/>
                  <a:gd name="T9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7" h="24">
                    <a:moveTo>
                      <a:pt x="34" y="11"/>
                    </a:moveTo>
                    <a:lnTo>
                      <a:pt x="36" y="13"/>
                    </a:lnTo>
                    <a:lnTo>
                      <a:pt x="37" y="14"/>
                    </a:lnTo>
                    <a:lnTo>
                      <a:pt x="36" y="16"/>
                    </a:lnTo>
                    <a:lnTo>
                      <a:pt x="34" y="19"/>
                    </a:lnTo>
                    <a:lnTo>
                      <a:pt x="33" y="17"/>
                    </a:lnTo>
                    <a:lnTo>
                      <a:pt x="30" y="16"/>
                    </a:lnTo>
                    <a:lnTo>
                      <a:pt x="20" y="16"/>
                    </a:lnTo>
                    <a:lnTo>
                      <a:pt x="19" y="17"/>
                    </a:lnTo>
                    <a:lnTo>
                      <a:pt x="17" y="19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8" y="6"/>
                    </a:lnTo>
                    <a:lnTo>
                      <a:pt x="27" y="8"/>
                    </a:lnTo>
                    <a:lnTo>
                      <a:pt x="24" y="8"/>
                    </a:lnTo>
                    <a:lnTo>
                      <a:pt x="25" y="9"/>
                    </a:lnTo>
                    <a:lnTo>
                      <a:pt x="28" y="10"/>
                    </a:lnTo>
                    <a:lnTo>
                      <a:pt x="33" y="10"/>
                    </a:lnTo>
                    <a:lnTo>
                      <a:pt x="34" y="1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5" name="Freeform 2218"/>
              <p:cNvSpPr>
                <a:spLocks/>
              </p:cNvSpPr>
              <p:nvPr/>
            </p:nvSpPr>
            <p:spPr bwMode="auto">
              <a:xfrm>
                <a:off x="3074" y="1677"/>
                <a:ext cx="46" cy="49"/>
              </a:xfrm>
              <a:custGeom>
                <a:avLst/>
                <a:gdLst>
                  <a:gd name="T0" fmla="*/ 6 w 46"/>
                  <a:gd name="T1" fmla="*/ 10 h 49"/>
                  <a:gd name="T2" fmla="*/ 9 w 46"/>
                  <a:gd name="T3" fmla="*/ 7 h 49"/>
                  <a:gd name="T4" fmla="*/ 11 w 46"/>
                  <a:gd name="T5" fmla="*/ 9 h 49"/>
                  <a:gd name="T6" fmla="*/ 12 w 46"/>
                  <a:gd name="T7" fmla="*/ 10 h 49"/>
                  <a:gd name="T8" fmla="*/ 15 w 46"/>
                  <a:gd name="T9" fmla="*/ 11 h 49"/>
                  <a:gd name="T10" fmla="*/ 16 w 46"/>
                  <a:gd name="T11" fmla="*/ 12 h 49"/>
                  <a:gd name="T12" fmla="*/ 18 w 46"/>
                  <a:gd name="T13" fmla="*/ 12 h 49"/>
                  <a:gd name="T14" fmla="*/ 21 w 46"/>
                  <a:gd name="T15" fmla="*/ 11 h 49"/>
                  <a:gd name="T16" fmla="*/ 27 w 46"/>
                  <a:gd name="T17" fmla="*/ 9 h 49"/>
                  <a:gd name="T18" fmla="*/ 35 w 46"/>
                  <a:gd name="T19" fmla="*/ 4 h 49"/>
                  <a:gd name="T20" fmla="*/ 40 w 46"/>
                  <a:gd name="T21" fmla="*/ 0 h 49"/>
                  <a:gd name="T22" fmla="*/ 43 w 46"/>
                  <a:gd name="T23" fmla="*/ 6 h 49"/>
                  <a:gd name="T24" fmla="*/ 46 w 46"/>
                  <a:gd name="T25" fmla="*/ 14 h 49"/>
                  <a:gd name="T26" fmla="*/ 44 w 46"/>
                  <a:gd name="T27" fmla="*/ 16 h 49"/>
                  <a:gd name="T28" fmla="*/ 30 w 46"/>
                  <a:gd name="T29" fmla="*/ 20 h 49"/>
                  <a:gd name="T30" fmla="*/ 22 w 46"/>
                  <a:gd name="T31" fmla="*/ 22 h 49"/>
                  <a:gd name="T32" fmla="*/ 23 w 46"/>
                  <a:gd name="T33" fmla="*/ 25 h 49"/>
                  <a:gd name="T34" fmla="*/ 32 w 46"/>
                  <a:gd name="T35" fmla="*/ 33 h 49"/>
                  <a:gd name="T36" fmla="*/ 28 w 46"/>
                  <a:gd name="T37" fmla="*/ 35 h 49"/>
                  <a:gd name="T38" fmla="*/ 27 w 46"/>
                  <a:gd name="T39" fmla="*/ 39 h 49"/>
                  <a:gd name="T40" fmla="*/ 18 w 46"/>
                  <a:gd name="T41" fmla="*/ 40 h 49"/>
                  <a:gd name="T42" fmla="*/ 16 w 46"/>
                  <a:gd name="T43" fmla="*/ 45 h 49"/>
                  <a:gd name="T44" fmla="*/ 12 w 46"/>
                  <a:gd name="T45" fmla="*/ 49 h 49"/>
                  <a:gd name="T46" fmla="*/ 0 w 46"/>
                  <a:gd name="T47" fmla="*/ 46 h 49"/>
                  <a:gd name="T48" fmla="*/ 0 w 46"/>
                  <a:gd name="T49" fmla="*/ 44 h 49"/>
                  <a:gd name="T50" fmla="*/ 1 w 46"/>
                  <a:gd name="T51" fmla="*/ 42 h 49"/>
                  <a:gd name="T52" fmla="*/ 1 w 46"/>
                  <a:gd name="T53" fmla="*/ 40 h 49"/>
                  <a:gd name="T54" fmla="*/ 3 w 46"/>
                  <a:gd name="T55" fmla="*/ 38 h 49"/>
                  <a:gd name="T56" fmla="*/ 3 w 46"/>
                  <a:gd name="T57" fmla="*/ 33 h 49"/>
                  <a:gd name="T58" fmla="*/ 5 w 46"/>
                  <a:gd name="T59" fmla="*/ 28 h 49"/>
                  <a:gd name="T60" fmla="*/ 5 w 46"/>
                  <a:gd name="T61" fmla="*/ 22 h 49"/>
                  <a:gd name="T62" fmla="*/ 6 w 46"/>
                  <a:gd name="T63" fmla="*/ 20 h 49"/>
                  <a:gd name="T64" fmla="*/ 6 w 46"/>
                  <a:gd name="T65" fmla="*/ 1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49">
                    <a:moveTo>
                      <a:pt x="6" y="10"/>
                    </a:moveTo>
                    <a:lnTo>
                      <a:pt x="9" y="7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5" y="11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21" y="11"/>
                    </a:lnTo>
                    <a:lnTo>
                      <a:pt x="27" y="9"/>
                    </a:lnTo>
                    <a:lnTo>
                      <a:pt x="35" y="4"/>
                    </a:lnTo>
                    <a:lnTo>
                      <a:pt x="40" y="0"/>
                    </a:lnTo>
                    <a:lnTo>
                      <a:pt x="43" y="6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30" y="20"/>
                    </a:lnTo>
                    <a:lnTo>
                      <a:pt x="22" y="22"/>
                    </a:lnTo>
                    <a:lnTo>
                      <a:pt x="23" y="25"/>
                    </a:lnTo>
                    <a:lnTo>
                      <a:pt x="32" y="33"/>
                    </a:lnTo>
                    <a:lnTo>
                      <a:pt x="28" y="35"/>
                    </a:lnTo>
                    <a:lnTo>
                      <a:pt x="27" y="39"/>
                    </a:lnTo>
                    <a:lnTo>
                      <a:pt x="18" y="40"/>
                    </a:lnTo>
                    <a:lnTo>
                      <a:pt x="16" y="45"/>
                    </a:lnTo>
                    <a:lnTo>
                      <a:pt x="12" y="49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3" y="38"/>
                    </a:lnTo>
                    <a:lnTo>
                      <a:pt x="3" y="33"/>
                    </a:lnTo>
                    <a:lnTo>
                      <a:pt x="5" y="28"/>
                    </a:lnTo>
                    <a:lnTo>
                      <a:pt x="5" y="22"/>
                    </a:lnTo>
                    <a:lnTo>
                      <a:pt x="6" y="20"/>
                    </a:lnTo>
                    <a:lnTo>
                      <a:pt x="6" y="1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6" name="Freeform 2219"/>
              <p:cNvSpPr>
                <a:spLocks/>
              </p:cNvSpPr>
              <p:nvPr/>
            </p:nvSpPr>
            <p:spPr bwMode="auto">
              <a:xfrm>
                <a:off x="4378" y="224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7" name="Freeform 2220"/>
              <p:cNvSpPr>
                <a:spLocks/>
              </p:cNvSpPr>
              <p:nvPr/>
            </p:nvSpPr>
            <p:spPr bwMode="auto">
              <a:xfrm>
                <a:off x="4421" y="2256"/>
                <a:ext cx="31" cy="24"/>
              </a:xfrm>
              <a:custGeom>
                <a:avLst/>
                <a:gdLst>
                  <a:gd name="T0" fmla="*/ 0 w 31"/>
                  <a:gd name="T1" fmla="*/ 0 h 24"/>
                  <a:gd name="T2" fmla="*/ 1 w 31"/>
                  <a:gd name="T3" fmla="*/ 1 h 24"/>
                  <a:gd name="T4" fmla="*/ 4 w 31"/>
                  <a:gd name="T5" fmla="*/ 1 h 24"/>
                  <a:gd name="T6" fmla="*/ 6 w 31"/>
                  <a:gd name="T7" fmla="*/ 3 h 24"/>
                  <a:gd name="T8" fmla="*/ 8 w 31"/>
                  <a:gd name="T9" fmla="*/ 5 h 24"/>
                  <a:gd name="T10" fmla="*/ 9 w 31"/>
                  <a:gd name="T11" fmla="*/ 6 h 24"/>
                  <a:gd name="T12" fmla="*/ 11 w 31"/>
                  <a:gd name="T13" fmla="*/ 6 h 24"/>
                  <a:gd name="T14" fmla="*/ 13 w 31"/>
                  <a:gd name="T15" fmla="*/ 7 h 24"/>
                  <a:gd name="T16" fmla="*/ 14 w 31"/>
                  <a:gd name="T17" fmla="*/ 8 h 24"/>
                  <a:gd name="T18" fmla="*/ 15 w 31"/>
                  <a:gd name="T19" fmla="*/ 11 h 24"/>
                  <a:gd name="T20" fmla="*/ 18 w 31"/>
                  <a:gd name="T21" fmla="*/ 13 h 24"/>
                  <a:gd name="T22" fmla="*/ 20 w 31"/>
                  <a:gd name="T23" fmla="*/ 14 h 24"/>
                  <a:gd name="T24" fmla="*/ 21 w 31"/>
                  <a:gd name="T25" fmla="*/ 14 h 24"/>
                  <a:gd name="T26" fmla="*/ 26 w 31"/>
                  <a:gd name="T27" fmla="*/ 19 h 24"/>
                  <a:gd name="T28" fmla="*/ 29 w 31"/>
                  <a:gd name="T29" fmla="*/ 20 h 24"/>
                  <a:gd name="T30" fmla="*/ 30 w 31"/>
                  <a:gd name="T31" fmla="*/ 20 h 24"/>
                  <a:gd name="T32" fmla="*/ 31 w 31"/>
                  <a:gd name="T33" fmla="*/ 23 h 24"/>
                  <a:gd name="T34" fmla="*/ 30 w 31"/>
                  <a:gd name="T35" fmla="*/ 24 h 24"/>
                  <a:gd name="T36" fmla="*/ 29 w 31"/>
                  <a:gd name="T37" fmla="*/ 24 h 24"/>
                  <a:gd name="T38" fmla="*/ 26 w 31"/>
                  <a:gd name="T39" fmla="*/ 23 h 24"/>
                  <a:gd name="T40" fmla="*/ 25 w 31"/>
                  <a:gd name="T41" fmla="*/ 22 h 24"/>
                  <a:gd name="T42" fmla="*/ 23 w 31"/>
                  <a:gd name="T43" fmla="*/ 22 h 24"/>
                  <a:gd name="T44" fmla="*/ 19 w 31"/>
                  <a:gd name="T45" fmla="*/ 18 h 24"/>
                  <a:gd name="T46" fmla="*/ 17 w 31"/>
                  <a:gd name="T47" fmla="*/ 17 h 24"/>
                  <a:gd name="T48" fmla="*/ 15 w 31"/>
                  <a:gd name="T49" fmla="*/ 17 h 24"/>
                  <a:gd name="T50" fmla="*/ 13 w 31"/>
                  <a:gd name="T51" fmla="*/ 16 h 24"/>
                  <a:gd name="T52" fmla="*/ 11 w 31"/>
                  <a:gd name="T53" fmla="*/ 13 h 24"/>
                  <a:gd name="T54" fmla="*/ 8 w 31"/>
                  <a:gd name="T55" fmla="*/ 12 h 24"/>
                  <a:gd name="T56" fmla="*/ 8 w 31"/>
                  <a:gd name="T57" fmla="*/ 9 h 24"/>
                  <a:gd name="T58" fmla="*/ 7 w 31"/>
                  <a:gd name="T59" fmla="*/ 8 h 24"/>
                  <a:gd name="T60" fmla="*/ 4 w 31"/>
                  <a:gd name="T61" fmla="*/ 7 h 24"/>
                  <a:gd name="T62" fmla="*/ 1 w 31"/>
                  <a:gd name="T63" fmla="*/ 3 h 24"/>
                  <a:gd name="T64" fmla="*/ 1 w 31"/>
                  <a:gd name="T65" fmla="*/ 1 h 24"/>
                  <a:gd name="T66" fmla="*/ 0 w 31"/>
                  <a:gd name="T6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24">
                    <a:moveTo>
                      <a:pt x="0" y="0"/>
                    </a:moveTo>
                    <a:lnTo>
                      <a:pt x="1" y="1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8" y="5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3" y="7"/>
                    </a:lnTo>
                    <a:lnTo>
                      <a:pt x="14" y="8"/>
                    </a:lnTo>
                    <a:lnTo>
                      <a:pt x="15" y="11"/>
                    </a:lnTo>
                    <a:lnTo>
                      <a:pt x="18" y="13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6" y="19"/>
                    </a:lnTo>
                    <a:lnTo>
                      <a:pt x="29" y="20"/>
                    </a:lnTo>
                    <a:lnTo>
                      <a:pt x="30" y="20"/>
                    </a:lnTo>
                    <a:lnTo>
                      <a:pt x="31" y="23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6" y="23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19" y="18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3" y="16"/>
                    </a:lnTo>
                    <a:lnTo>
                      <a:pt x="11" y="13"/>
                    </a:lnTo>
                    <a:lnTo>
                      <a:pt x="8" y="12"/>
                    </a:lnTo>
                    <a:lnTo>
                      <a:pt x="8" y="9"/>
                    </a:lnTo>
                    <a:lnTo>
                      <a:pt x="7" y="8"/>
                    </a:lnTo>
                    <a:lnTo>
                      <a:pt x="4" y="7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8" name="Freeform 2221"/>
              <p:cNvSpPr>
                <a:spLocks/>
              </p:cNvSpPr>
              <p:nvPr/>
            </p:nvSpPr>
            <p:spPr bwMode="auto">
              <a:xfrm>
                <a:off x="4447" y="2258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0 w 1"/>
                  <a:gd name="T5" fmla="*/ 0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9" name="Freeform 2222"/>
              <p:cNvSpPr>
                <a:spLocks/>
              </p:cNvSpPr>
              <p:nvPr/>
            </p:nvSpPr>
            <p:spPr bwMode="auto">
              <a:xfrm>
                <a:off x="4452" y="2262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3 w 4"/>
                  <a:gd name="T3" fmla="*/ 0 h 5"/>
                  <a:gd name="T4" fmla="*/ 3 w 4"/>
                  <a:gd name="T5" fmla="*/ 2 h 5"/>
                  <a:gd name="T6" fmla="*/ 4 w 4"/>
                  <a:gd name="T7" fmla="*/ 3 h 5"/>
                  <a:gd name="T8" fmla="*/ 3 w 4"/>
                  <a:gd name="T9" fmla="*/ 5 h 5"/>
                  <a:gd name="T10" fmla="*/ 0 w 4"/>
                  <a:gd name="T11" fmla="*/ 3 h 5"/>
                  <a:gd name="T12" fmla="*/ 1 w 4"/>
                  <a:gd name="T13" fmla="*/ 1 h 5"/>
                  <a:gd name="T14" fmla="*/ 0 w 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0" name="Freeform 2223"/>
              <p:cNvSpPr>
                <a:spLocks/>
              </p:cNvSpPr>
              <p:nvPr/>
            </p:nvSpPr>
            <p:spPr bwMode="auto">
              <a:xfrm>
                <a:off x="4461" y="2270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2 h 3"/>
                  <a:gd name="T4" fmla="*/ 0 w 3"/>
                  <a:gd name="T5" fmla="*/ 0 h 3"/>
                  <a:gd name="T6" fmla="*/ 2 w 3"/>
                  <a:gd name="T7" fmla="*/ 0 h 3"/>
                  <a:gd name="T8" fmla="*/ 3 w 3"/>
                  <a:gd name="T9" fmla="*/ 2 h 3"/>
                  <a:gd name="T10" fmla="*/ 2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1" name="Freeform 2224"/>
              <p:cNvSpPr>
                <a:spLocks/>
              </p:cNvSpPr>
              <p:nvPr/>
            </p:nvSpPr>
            <p:spPr bwMode="auto">
              <a:xfrm>
                <a:off x="4456" y="2281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3 h 4"/>
                  <a:gd name="T4" fmla="*/ 2 w 2"/>
                  <a:gd name="T5" fmla="*/ 4 h 4"/>
                  <a:gd name="T6" fmla="*/ 2 w 2"/>
                  <a:gd name="T7" fmla="*/ 1 h 4"/>
                  <a:gd name="T8" fmla="*/ 1 w 2"/>
                  <a:gd name="T9" fmla="*/ 1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0" y="3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2" name="Freeform 2225"/>
              <p:cNvSpPr>
                <a:spLocks/>
              </p:cNvSpPr>
              <p:nvPr/>
            </p:nvSpPr>
            <p:spPr bwMode="auto">
              <a:xfrm>
                <a:off x="4417" y="225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3" name="Freeform 2226"/>
              <p:cNvSpPr>
                <a:spLocks/>
              </p:cNvSpPr>
              <p:nvPr/>
            </p:nvSpPr>
            <p:spPr bwMode="auto">
              <a:xfrm>
                <a:off x="3472" y="2656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4 w 7"/>
                  <a:gd name="T3" fmla="*/ 5 h 5"/>
                  <a:gd name="T4" fmla="*/ 3 w 7"/>
                  <a:gd name="T5" fmla="*/ 4 h 5"/>
                  <a:gd name="T6" fmla="*/ 3 w 7"/>
                  <a:gd name="T7" fmla="*/ 2 h 5"/>
                  <a:gd name="T8" fmla="*/ 0 w 7"/>
                  <a:gd name="T9" fmla="*/ 2 h 5"/>
                  <a:gd name="T10" fmla="*/ 1 w 7"/>
                  <a:gd name="T11" fmla="*/ 2 h 5"/>
                  <a:gd name="T12" fmla="*/ 1 w 7"/>
                  <a:gd name="T13" fmla="*/ 0 h 5"/>
                  <a:gd name="T14" fmla="*/ 1 w 7"/>
                  <a:gd name="T15" fmla="*/ 2 h 5"/>
                  <a:gd name="T16" fmla="*/ 3 w 7"/>
                  <a:gd name="T17" fmla="*/ 2 h 5"/>
                  <a:gd name="T18" fmla="*/ 3 w 7"/>
                  <a:gd name="T19" fmla="*/ 0 h 5"/>
                  <a:gd name="T20" fmla="*/ 5 w 7"/>
                  <a:gd name="T21" fmla="*/ 0 h 5"/>
                  <a:gd name="T22" fmla="*/ 7 w 7"/>
                  <a:gd name="T23" fmla="*/ 3 h 5"/>
                  <a:gd name="T24" fmla="*/ 7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4" y="5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7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4" name="Freeform 2227"/>
              <p:cNvSpPr>
                <a:spLocks/>
              </p:cNvSpPr>
              <p:nvPr/>
            </p:nvSpPr>
            <p:spPr bwMode="auto">
              <a:xfrm>
                <a:off x="2797" y="2001"/>
                <a:ext cx="5" cy="6"/>
              </a:xfrm>
              <a:custGeom>
                <a:avLst/>
                <a:gdLst>
                  <a:gd name="T0" fmla="*/ 3 w 5"/>
                  <a:gd name="T1" fmla="*/ 6 h 6"/>
                  <a:gd name="T2" fmla="*/ 0 w 5"/>
                  <a:gd name="T3" fmla="*/ 6 h 6"/>
                  <a:gd name="T4" fmla="*/ 0 w 5"/>
                  <a:gd name="T5" fmla="*/ 4 h 6"/>
                  <a:gd name="T6" fmla="*/ 3 w 5"/>
                  <a:gd name="T7" fmla="*/ 3 h 6"/>
                  <a:gd name="T8" fmla="*/ 3 w 5"/>
                  <a:gd name="T9" fmla="*/ 1 h 6"/>
                  <a:gd name="T10" fmla="*/ 5 w 5"/>
                  <a:gd name="T11" fmla="*/ 0 h 6"/>
                  <a:gd name="T12" fmla="*/ 5 w 5"/>
                  <a:gd name="T13" fmla="*/ 3 h 6"/>
                  <a:gd name="T14" fmla="*/ 4 w 5"/>
                  <a:gd name="T15" fmla="*/ 4 h 6"/>
                  <a:gd name="T16" fmla="*/ 3 w 5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3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5" name="Freeform 2228"/>
              <p:cNvSpPr>
                <a:spLocks/>
              </p:cNvSpPr>
              <p:nvPr/>
            </p:nvSpPr>
            <p:spPr bwMode="auto">
              <a:xfrm>
                <a:off x="2808" y="2017"/>
                <a:ext cx="19" cy="13"/>
              </a:xfrm>
              <a:custGeom>
                <a:avLst/>
                <a:gdLst>
                  <a:gd name="T0" fmla="*/ 9 w 19"/>
                  <a:gd name="T1" fmla="*/ 13 h 13"/>
                  <a:gd name="T2" fmla="*/ 3 w 19"/>
                  <a:gd name="T3" fmla="*/ 13 h 13"/>
                  <a:gd name="T4" fmla="*/ 0 w 19"/>
                  <a:gd name="T5" fmla="*/ 12 h 13"/>
                  <a:gd name="T6" fmla="*/ 0 w 19"/>
                  <a:gd name="T7" fmla="*/ 11 h 13"/>
                  <a:gd name="T8" fmla="*/ 1 w 19"/>
                  <a:gd name="T9" fmla="*/ 8 h 13"/>
                  <a:gd name="T10" fmla="*/ 1 w 19"/>
                  <a:gd name="T11" fmla="*/ 7 h 13"/>
                  <a:gd name="T12" fmla="*/ 3 w 19"/>
                  <a:gd name="T13" fmla="*/ 5 h 13"/>
                  <a:gd name="T14" fmla="*/ 4 w 19"/>
                  <a:gd name="T15" fmla="*/ 4 h 13"/>
                  <a:gd name="T16" fmla="*/ 4 w 19"/>
                  <a:gd name="T17" fmla="*/ 0 h 13"/>
                  <a:gd name="T18" fmla="*/ 5 w 19"/>
                  <a:gd name="T19" fmla="*/ 1 h 13"/>
                  <a:gd name="T20" fmla="*/ 19 w 19"/>
                  <a:gd name="T21" fmla="*/ 1 h 13"/>
                  <a:gd name="T22" fmla="*/ 19 w 19"/>
                  <a:gd name="T23" fmla="*/ 13 h 13"/>
                  <a:gd name="T24" fmla="*/ 9 w 19"/>
                  <a:gd name="T2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13">
                    <a:moveTo>
                      <a:pt x="9" y="13"/>
                    </a:moveTo>
                    <a:lnTo>
                      <a:pt x="3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19" y="1"/>
                    </a:lnTo>
                    <a:lnTo>
                      <a:pt x="19" y="13"/>
                    </a:lnTo>
                    <a:lnTo>
                      <a:pt x="9" y="1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6" name="Freeform 2229"/>
              <p:cNvSpPr>
                <a:spLocks/>
              </p:cNvSpPr>
              <p:nvPr/>
            </p:nvSpPr>
            <p:spPr bwMode="auto">
              <a:xfrm>
                <a:off x="2768" y="205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7" name="Freeform 2230"/>
              <p:cNvSpPr>
                <a:spLocks/>
              </p:cNvSpPr>
              <p:nvPr/>
            </p:nvSpPr>
            <p:spPr bwMode="auto">
              <a:xfrm>
                <a:off x="2801" y="2017"/>
                <a:ext cx="59" cy="66"/>
              </a:xfrm>
              <a:custGeom>
                <a:avLst/>
                <a:gdLst>
                  <a:gd name="T0" fmla="*/ 39 w 59"/>
                  <a:gd name="T1" fmla="*/ 47 h 66"/>
                  <a:gd name="T2" fmla="*/ 35 w 59"/>
                  <a:gd name="T3" fmla="*/ 50 h 66"/>
                  <a:gd name="T4" fmla="*/ 31 w 59"/>
                  <a:gd name="T5" fmla="*/ 50 h 66"/>
                  <a:gd name="T6" fmla="*/ 30 w 59"/>
                  <a:gd name="T7" fmla="*/ 54 h 66"/>
                  <a:gd name="T8" fmla="*/ 34 w 59"/>
                  <a:gd name="T9" fmla="*/ 55 h 66"/>
                  <a:gd name="T10" fmla="*/ 33 w 59"/>
                  <a:gd name="T11" fmla="*/ 61 h 66"/>
                  <a:gd name="T12" fmla="*/ 30 w 59"/>
                  <a:gd name="T13" fmla="*/ 63 h 66"/>
                  <a:gd name="T14" fmla="*/ 26 w 59"/>
                  <a:gd name="T15" fmla="*/ 62 h 66"/>
                  <a:gd name="T16" fmla="*/ 25 w 59"/>
                  <a:gd name="T17" fmla="*/ 66 h 66"/>
                  <a:gd name="T18" fmla="*/ 23 w 59"/>
                  <a:gd name="T19" fmla="*/ 62 h 66"/>
                  <a:gd name="T20" fmla="*/ 11 w 59"/>
                  <a:gd name="T21" fmla="*/ 51 h 66"/>
                  <a:gd name="T22" fmla="*/ 8 w 59"/>
                  <a:gd name="T23" fmla="*/ 47 h 66"/>
                  <a:gd name="T24" fmla="*/ 6 w 59"/>
                  <a:gd name="T25" fmla="*/ 44 h 66"/>
                  <a:gd name="T26" fmla="*/ 3 w 59"/>
                  <a:gd name="T27" fmla="*/ 40 h 66"/>
                  <a:gd name="T28" fmla="*/ 2 w 59"/>
                  <a:gd name="T29" fmla="*/ 37 h 66"/>
                  <a:gd name="T30" fmla="*/ 0 w 59"/>
                  <a:gd name="T31" fmla="*/ 33 h 66"/>
                  <a:gd name="T32" fmla="*/ 0 w 59"/>
                  <a:gd name="T33" fmla="*/ 33 h 66"/>
                  <a:gd name="T34" fmla="*/ 6 w 59"/>
                  <a:gd name="T35" fmla="*/ 28 h 66"/>
                  <a:gd name="T36" fmla="*/ 7 w 59"/>
                  <a:gd name="T37" fmla="*/ 23 h 66"/>
                  <a:gd name="T38" fmla="*/ 12 w 59"/>
                  <a:gd name="T39" fmla="*/ 22 h 66"/>
                  <a:gd name="T40" fmla="*/ 6 w 59"/>
                  <a:gd name="T41" fmla="*/ 18 h 66"/>
                  <a:gd name="T42" fmla="*/ 8 w 59"/>
                  <a:gd name="T43" fmla="*/ 19 h 66"/>
                  <a:gd name="T44" fmla="*/ 10 w 59"/>
                  <a:gd name="T45" fmla="*/ 13 h 66"/>
                  <a:gd name="T46" fmla="*/ 26 w 59"/>
                  <a:gd name="T47" fmla="*/ 1 h 66"/>
                  <a:gd name="T48" fmla="*/ 40 w 59"/>
                  <a:gd name="T49" fmla="*/ 0 h 66"/>
                  <a:gd name="T50" fmla="*/ 43 w 59"/>
                  <a:gd name="T51" fmla="*/ 0 h 66"/>
                  <a:gd name="T52" fmla="*/ 47 w 59"/>
                  <a:gd name="T53" fmla="*/ 1 h 66"/>
                  <a:gd name="T54" fmla="*/ 46 w 59"/>
                  <a:gd name="T55" fmla="*/ 5 h 66"/>
                  <a:gd name="T56" fmla="*/ 47 w 59"/>
                  <a:gd name="T57" fmla="*/ 11 h 66"/>
                  <a:gd name="T58" fmla="*/ 49 w 59"/>
                  <a:gd name="T59" fmla="*/ 11 h 66"/>
                  <a:gd name="T60" fmla="*/ 58 w 59"/>
                  <a:gd name="T61" fmla="*/ 10 h 66"/>
                  <a:gd name="T62" fmla="*/ 59 w 59"/>
                  <a:gd name="T63" fmla="*/ 15 h 66"/>
                  <a:gd name="T64" fmla="*/ 54 w 59"/>
                  <a:gd name="T65" fmla="*/ 21 h 66"/>
                  <a:gd name="T66" fmla="*/ 56 w 59"/>
                  <a:gd name="T67" fmla="*/ 27 h 66"/>
                  <a:gd name="T68" fmla="*/ 59 w 59"/>
                  <a:gd name="T69" fmla="*/ 29 h 66"/>
                  <a:gd name="T70" fmla="*/ 58 w 59"/>
                  <a:gd name="T71" fmla="*/ 45 h 66"/>
                  <a:gd name="T72" fmla="*/ 57 w 59"/>
                  <a:gd name="T73" fmla="*/ 49 h 66"/>
                  <a:gd name="T74" fmla="*/ 53 w 59"/>
                  <a:gd name="T75" fmla="*/ 50 h 66"/>
                  <a:gd name="T76" fmla="*/ 52 w 59"/>
                  <a:gd name="T77" fmla="*/ 47 h 66"/>
                  <a:gd name="T78" fmla="*/ 47 w 59"/>
                  <a:gd name="T79" fmla="*/ 49 h 66"/>
                  <a:gd name="T80" fmla="*/ 45 w 59"/>
                  <a:gd name="T81" fmla="*/ 47 h 66"/>
                  <a:gd name="T82" fmla="*/ 39 w 59"/>
                  <a:gd name="T83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9" h="66">
                    <a:moveTo>
                      <a:pt x="39" y="46"/>
                    </a:moveTo>
                    <a:lnTo>
                      <a:pt x="39" y="47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3" y="49"/>
                    </a:lnTo>
                    <a:lnTo>
                      <a:pt x="31" y="50"/>
                    </a:lnTo>
                    <a:lnTo>
                      <a:pt x="30" y="52"/>
                    </a:lnTo>
                    <a:lnTo>
                      <a:pt x="30" y="54"/>
                    </a:lnTo>
                    <a:lnTo>
                      <a:pt x="31" y="55"/>
                    </a:lnTo>
                    <a:lnTo>
                      <a:pt x="34" y="55"/>
                    </a:lnTo>
                    <a:lnTo>
                      <a:pt x="34" y="60"/>
                    </a:lnTo>
                    <a:lnTo>
                      <a:pt x="33" y="61"/>
                    </a:lnTo>
                    <a:lnTo>
                      <a:pt x="33" y="63"/>
                    </a:lnTo>
                    <a:lnTo>
                      <a:pt x="30" y="63"/>
                    </a:lnTo>
                    <a:lnTo>
                      <a:pt x="29" y="61"/>
                    </a:lnTo>
                    <a:lnTo>
                      <a:pt x="26" y="62"/>
                    </a:lnTo>
                    <a:lnTo>
                      <a:pt x="25" y="63"/>
                    </a:lnTo>
                    <a:lnTo>
                      <a:pt x="25" y="66"/>
                    </a:lnTo>
                    <a:lnTo>
                      <a:pt x="23" y="65"/>
                    </a:lnTo>
                    <a:lnTo>
                      <a:pt x="23" y="62"/>
                    </a:lnTo>
                    <a:lnTo>
                      <a:pt x="20" y="61"/>
                    </a:lnTo>
                    <a:lnTo>
                      <a:pt x="11" y="51"/>
                    </a:lnTo>
                    <a:lnTo>
                      <a:pt x="8" y="50"/>
                    </a:lnTo>
                    <a:lnTo>
                      <a:pt x="8" y="47"/>
                    </a:lnTo>
                    <a:lnTo>
                      <a:pt x="7" y="46"/>
                    </a:lnTo>
                    <a:lnTo>
                      <a:pt x="6" y="44"/>
                    </a:lnTo>
                    <a:lnTo>
                      <a:pt x="5" y="43"/>
                    </a:lnTo>
                    <a:lnTo>
                      <a:pt x="3" y="40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2" y="32"/>
                    </a:lnTo>
                    <a:lnTo>
                      <a:pt x="6" y="28"/>
                    </a:lnTo>
                    <a:lnTo>
                      <a:pt x="6" y="22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8" y="19"/>
                    </a:lnTo>
                    <a:lnTo>
                      <a:pt x="8" y="15"/>
                    </a:lnTo>
                    <a:lnTo>
                      <a:pt x="10" y="13"/>
                    </a:lnTo>
                    <a:lnTo>
                      <a:pt x="26" y="13"/>
                    </a:lnTo>
                    <a:lnTo>
                      <a:pt x="26" y="1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41" y="1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7" y="4"/>
                    </a:lnTo>
                    <a:lnTo>
                      <a:pt x="46" y="5"/>
                    </a:lnTo>
                    <a:lnTo>
                      <a:pt x="46" y="8"/>
                    </a:lnTo>
                    <a:lnTo>
                      <a:pt x="47" y="11"/>
                    </a:lnTo>
                    <a:lnTo>
                      <a:pt x="46" y="11"/>
                    </a:lnTo>
                    <a:lnTo>
                      <a:pt x="49" y="11"/>
                    </a:lnTo>
                    <a:lnTo>
                      <a:pt x="52" y="10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59" y="15"/>
                    </a:lnTo>
                    <a:lnTo>
                      <a:pt x="59" y="16"/>
                    </a:lnTo>
                    <a:lnTo>
                      <a:pt x="54" y="21"/>
                    </a:lnTo>
                    <a:lnTo>
                      <a:pt x="54" y="26"/>
                    </a:lnTo>
                    <a:lnTo>
                      <a:pt x="56" y="27"/>
                    </a:lnTo>
                    <a:lnTo>
                      <a:pt x="57" y="29"/>
                    </a:lnTo>
                    <a:lnTo>
                      <a:pt x="59" y="29"/>
                    </a:lnTo>
                    <a:lnTo>
                      <a:pt x="59" y="43"/>
                    </a:lnTo>
                    <a:lnTo>
                      <a:pt x="58" y="45"/>
                    </a:lnTo>
                    <a:lnTo>
                      <a:pt x="57" y="46"/>
                    </a:lnTo>
                    <a:lnTo>
                      <a:pt x="57" y="49"/>
                    </a:lnTo>
                    <a:lnTo>
                      <a:pt x="56" y="50"/>
                    </a:lnTo>
                    <a:lnTo>
                      <a:pt x="53" y="50"/>
                    </a:lnTo>
                    <a:lnTo>
                      <a:pt x="53" y="47"/>
                    </a:lnTo>
                    <a:lnTo>
                      <a:pt x="52" y="47"/>
                    </a:lnTo>
                    <a:lnTo>
                      <a:pt x="48" y="50"/>
                    </a:lnTo>
                    <a:lnTo>
                      <a:pt x="47" y="49"/>
                    </a:lnTo>
                    <a:lnTo>
                      <a:pt x="45" y="49"/>
                    </a:lnTo>
                    <a:lnTo>
                      <a:pt x="45" y="47"/>
                    </a:lnTo>
                    <a:lnTo>
                      <a:pt x="41" y="44"/>
                    </a:lnTo>
                    <a:lnTo>
                      <a:pt x="39" y="44"/>
                    </a:lnTo>
                    <a:lnTo>
                      <a:pt x="39" y="4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8" name="Freeform 2231"/>
              <p:cNvSpPr>
                <a:spLocks/>
              </p:cNvSpPr>
              <p:nvPr/>
            </p:nvSpPr>
            <p:spPr bwMode="auto">
              <a:xfrm>
                <a:off x="2027" y="192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9" name="Freeform 2232"/>
              <p:cNvSpPr>
                <a:spLocks/>
              </p:cNvSpPr>
              <p:nvPr/>
            </p:nvSpPr>
            <p:spPr bwMode="auto">
              <a:xfrm>
                <a:off x="2039" y="1923"/>
                <a:ext cx="5" cy="4"/>
              </a:xfrm>
              <a:custGeom>
                <a:avLst/>
                <a:gdLst>
                  <a:gd name="T0" fmla="*/ 3 w 5"/>
                  <a:gd name="T1" fmla="*/ 0 h 4"/>
                  <a:gd name="T2" fmla="*/ 5 w 5"/>
                  <a:gd name="T3" fmla="*/ 3 h 4"/>
                  <a:gd name="T4" fmla="*/ 3 w 5"/>
                  <a:gd name="T5" fmla="*/ 4 h 4"/>
                  <a:gd name="T6" fmla="*/ 1 w 5"/>
                  <a:gd name="T7" fmla="*/ 3 h 4"/>
                  <a:gd name="T8" fmla="*/ 0 w 5"/>
                  <a:gd name="T9" fmla="*/ 3 h 4"/>
                  <a:gd name="T10" fmla="*/ 1 w 5"/>
                  <a:gd name="T11" fmla="*/ 3 h 4"/>
                  <a:gd name="T12" fmla="*/ 3 w 5"/>
                  <a:gd name="T13" fmla="*/ 1 h 4"/>
                  <a:gd name="T14" fmla="*/ 3 w 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5" y="3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0" name="Freeform 2233"/>
              <p:cNvSpPr>
                <a:spLocks/>
              </p:cNvSpPr>
              <p:nvPr/>
            </p:nvSpPr>
            <p:spPr bwMode="auto">
              <a:xfrm>
                <a:off x="2012" y="191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3 w 3"/>
                  <a:gd name="T9" fmla="*/ 1 h 1"/>
                  <a:gd name="T10" fmla="*/ 0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1" name="Freeform 2234"/>
              <p:cNvSpPr>
                <a:spLocks/>
              </p:cNvSpPr>
              <p:nvPr/>
            </p:nvSpPr>
            <p:spPr bwMode="auto">
              <a:xfrm>
                <a:off x="2070" y="195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2" name="Freeform 2235"/>
              <p:cNvSpPr>
                <a:spLocks/>
              </p:cNvSpPr>
              <p:nvPr/>
            </p:nvSpPr>
            <p:spPr bwMode="auto">
              <a:xfrm>
                <a:off x="2071" y="1949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3 w 4"/>
                  <a:gd name="T3" fmla="*/ 1 h 2"/>
                  <a:gd name="T4" fmla="*/ 0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4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3" y="1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3" name="Freeform 2236"/>
              <p:cNvSpPr>
                <a:spLocks/>
              </p:cNvSpPr>
              <p:nvPr/>
            </p:nvSpPr>
            <p:spPr bwMode="auto">
              <a:xfrm>
                <a:off x="2071" y="195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4" name="Freeform 2237"/>
              <p:cNvSpPr>
                <a:spLocks/>
              </p:cNvSpPr>
              <p:nvPr/>
            </p:nvSpPr>
            <p:spPr bwMode="auto">
              <a:xfrm>
                <a:off x="2071" y="194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5" name="Freeform 2238"/>
              <p:cNvSpPr>
                <a:spLocks/>
              </p:cNvSpPr>
              <p:nvPr/>
            </p:nvSpPr>
            <p:spPr bwMode="auto">
              <a:xfrm>
                <a:off x="2073" y="194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6" name="Freeform 2239"/>
              <p:cNvSpPr>
                <a:spLocks/>
              </p:cNvSpPr>
              <p:nvPr/>
            </p:nvSpPr>
            <p:spPr bwMode="auto">
              <a:xfrm>
                <a:off x="2073" y="194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7" name="Freeform 2240"/>
              <p:cNvSpPr>
                <a:spLocks/>
              </p:cNvSpPr>
              <p:nvPr/>
            </p:nvSpPr>
            <p:spPr bwMode="auto">
              <a:xfrm>
                <a:off x="2073" y="194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8" name="Freeform 2241"/>
              <p:cNvSpPr>
                <a:spLocks/>
              </p:cNvSpPr>
              <p:nvPr/>
            </p:nvSpPr>
            <p:spPr bwMode="auto">
              <a:xfrm>
                <a:off x="2074" y="194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9" name="Freeform 2242"/>
              <p:cNvSpPr>
                <a:spLocks/>
              </p:cNvSpPr>
              <p:nvPr/>
            </p:nvSpPr>
            <p:spPr bwMode="auto">
              <a:xfrm>
                <a:off x="2018" y="191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0" name="Freeform 2243"/>
              <p:cNvSpPr>
                <a:spLocks/>
              </p:cNvSpPr>
              <p:nvPr/>
            </p:nvSpPr>
            <p:spPr bwMode="auto">
              <a:xfrm>
                <a:off x="1944" y="1912"/>
                <a:ext cx="141" cy="121"/>
              </a:xfrm>
              <a:custGeom>
                <a:avLst/>
                <a:gdLst>
                  <a:gd name="T0" fmla="*/ 4 w 141"/>
                  <a:gd name="T1" fmla="*/ 33 h 121"/>
                  <a:gd name="T2" fmla="*/ 3 w 141"/>
                  <a:gd name="T3" fmla="*/ 28 h 121"/>
                  <a:gd name="T4" fmla="*/ 5 w 141"/>
                  <a:gd name="T5" fmla="*/ 18 h 121"/>
                  <a:gd name="T6" fmla="*/ 10 w 141"/>
                  <a:gd name="T7" fmla="*/ 12 h 121"/>
                  <a:gd name="T8" fmla="*/ 21 w 141"/>
                  <a:gd name="T9" fmla="*/ 4 h 121"/>
                  <a:gd name="T10" fmla="*/ 16 w 141"/>
                  <a:gd name="T11" fmla="*/ 12 h 121"/>
                  <a:gd name="T12" fmla="*/ 20 w 141"/>
                  <a:gd name="T13" fmla="*/ 15 h 121"/>
                  <a:gd name="T14" fmla="*/ 26 w 141"/>
                  <a:gd name="T15" fmla="*/ 11 h 121"/>
                  <a:gd name="T16" fmla="*/ 34 w 141"/>
                  <a:gd name="T17" fmla="*/ 8 h 121"/>
                  <a:gd name="T18" fmla="*/ 33 w 141"/>
                  <a:gd name="T19" fmla="*/ 5 h 121"/>
                  <a:gd name="T20" fmla="*/ 37 w 141"/>
                  <a:gd name="T21" fmla="*/ 3 h 121"/>
                  <a:gd name="T22" fmla="*/ 43 w 141"/>
                  <a:gd name="T23" fmla="*/ 8 h 121"/>
                  <a:gd name="T24" fmla="*/ 50 w 141"/>
                  <a:gd name="T25" fmla="*/ 10 h 121"/>
                  <a:gd name="T26" fmla="*/ 55 w 141"/>
                  <a:gd name="T27" fmla="*/ 18 h 121"/>
                  <a:gd name="T28" fmla="*/ 75 w 141"/>
                  <a:gd name="T29" fmla="*/ 18 h 121"/>
                  <a:gd name="T30" fmla="*/ 83 w 141"/>
                  <a:gd name="T31" fmla="*/ 22 h 121"/>
                  <a:gd name="T32" fmla="*/ 92 w 141"/>
                  <a:gd name="T33" fmla="*/ 21 h 121"/>
                  <a:gd name="T34" fmla="*/ 100 w 141"/>
                  <a:gd name="T35" fmla="*/ 20 h 121"/>
                  <a:gd name="T36" fmla="*/ 96 w 141"/>
                  <a:gd name="T37" fmla="*/ 18 h 121"/>
                  <a:gd name="T38" fmla="*/ 119 w 141"/>
                  <a:gd name="T39" fmla="*/ 16 h 121"/>
                  <a:gd name="T40" fmla="*/ 112 w 141"/>
                  <a:gd name="T41" fmla="*/ 17 h 121"/>
                  <a:gd name="T42" fmla="*/ 114 w 141"/>
                  <a:gd name="T43" fmla="*/ 23 h 121"/>
                  <a:gd name="T44" fmla="*/ 124 w 141"/>
                  <a:gd name="T45" fmla="*/ 26 h 121"/>
                  <a:gd name="T46" fmla="*/ 130 w 141"/>
                  <a:gd name="T47" fmla="*/ 32 h 121"/>
                  <a:gd name="T48" fmla="*/ 127 w 141"/>
                  <a:gd name="T49" fmla="*/ 36 h 121"/>
                  <a:gd name="T50" fmla="*/ 125 w 141"/>
                  <a:gd name="T51" fmla="*/ 40 h 121"/>
                  <a:gd name="T52" fmla="*/ 137 w 141"/>
                  <a:gd name="T53" fmla="*/ 38 h 121"/>
                  <a:gd name="T54" fmla="*/ 140 w 141"/>
                  <a:gd name="T55" fmla="*/ 43 h 121"/>
                  <a:gd name="T56" fmla="*/ 132 w 141"/>
                  <a:gd name="T57" fmla="*/ 49 h 121"/>
                  <a:gd name="T58" fmla="*/ 135 w 141"/>
                  <a:gd name="T59" fmla="*/ 56 h 121"/>
                  <a:gd name="T60" fmla="*/ 127 w 141"/>
                  <a:gd name="T61" fmla="*/ 59 h 121"/>
                  <a:gd name="T62" fmla="*/ 133 w 141"/>
                  <a:gd name="T63" fmla="*/ 77 h 121"/>
                  <a:gd name="T64" fmla="*/ 124 w 141"/>
                  <a:gd name="T65" fmla="*/ 83 h 121"/>
                  <a:gd name="T66" fmla="*/ 113 w 141"/>
                  <a:gd name="T67" fmla="*/ 87 h 121"/>
                  <a:gd name="T68" fmla="*/ 108 w 141"/>
                  <a:gd name="T69" fmla="*/ 90 h 121"/>
                  <a:gd name="T70" fmla="*/ 97 w 141"/>
                  <a:gd name="T71" fmla="*/ 87 h 121"/>
                  <a:gd name="T72" fmla="*/ 91 w 141"/>
                  <a:gd name="T73" fmla="*/ 84 h 121"/>
                  <a:gd name="T74" fmla="*/ 96 w 141"/>
                  <a:gd name="T75" fmla="*/ 90 h 121"/>
                  <a:gd name="T76" fmla="*/ 95 w 141"/>
                  <a:gd name="T77" fmla="*/ 103 h 121"/>
                  <a:gd name="T78" fmla="*/ 103 w 141"/>
                  <a:gd name="T79" fmla="*/ 104 h 121"/>
                  <a:gd name="T80" fmla="*/ 101 w 141"/>
                  <a:gd name="T81" fmla="*/ 107 h 121"/>
                  <a:gd name="T82" fmla="*/ 95 w 141"/>
                  <a:gd name="T83" fmla="*/ 113 h 121"/>
                  <a:gd name="T84" fmla="*/ 83 w 141"/>
                  <a:gd name="T85" fmla="*/ 120 h 121"/>
                  <a:gd name="T86" fmla="*/ 67 w 141"/>
                  <a:gd name="T87" fmla="*/ 116 h 121"/>
                  <a:gd name="T88" fmla="*/ 65 w 141"/>
                  <a:gd name="T89" fmla="*/ 105 h 121"/>
                  <a:gd name="T90" fmla="*/ 62 w 141"/>
                  <a:gd name="T91" fmla="*/ 95 h 121"/>
                  <a:gd name="T92" fmla="*/ 57 w 141"/>
                  <a:gd name="T93" fmla="*/ 84 h 121"/>
                  <a:gd name="T94" fmla="*/ 58 w 141"/>
                  <a:gd name="T95" fmla="*/ 77 h 121"/>
                  <a:gd name="T96" fmla="*/ 60 w 141"/>
                  <a:gd name="T97" fmla="*/ 70 h 121"/>
                  <a:gd name="T98" fmla="*/ 60 w 141"/>
                  <a:gd name="T99" fmla="*/ 64 h 121"/>
                  <a:gd name="T100" fmla="*/ 50 w 141"/>
                  <a:gd name="T101" fmla="*/ 65 h 121"/>
                  <a:gd name="T102" fmla="*/ 40 w 141"/>
                  <a:gd name="T103" fmla="*/ 65 h 121"/>
                  <a:gd name="T104" fmla="*/ 26 w 141"/>
                  <a:gd name="T105" fmla="*/ 55 h 121"/>
                  <a:gd name="T106" fmla="*/ 12 w 141"/>
                  <a:gd name="T107" fmla="*/ 54 h 121"/>
                  <a:gd name="T108" fmla="*/ 10 w 141"/>
                  <a:gd name="T109" fmla="*/ 4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1" h="121">
                    <a:moveTo>
                      <a:pt x="10" y="40"/>
                    </a:moveTo>
                    <a:lnTo>
                      <a:pt x="8" y="38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4" y="32"/>
                    </a:lnTo>
                    <a:lnTo>
                      <a:pt x="0" y="32"/>
                    </a:lnTo>
                    <a:lnTo>
                      <a:pt x="2" y="29"/>
                    </a:lnTo>
                    <a:lnTo>
                      <a:pt x="3" y="28"/>
                    </a:lnTo>
                    <a:lnTo>
                      <a:pt x="4" y="26"/>
                    </a:lnTo>
                    <a:lnTo>
                      <a:pt x="4" y="22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1" y="11"/>
                    </a:lnTo>
                    <a:lnTo>
                      <a:pt x="15" y="6"/>
                    </a:lnTo>
                    <a:lnTo>
                      <a:pt x="19" y="5"/>
                    </a:lnTo>
                    <a:lnTo>
                      <a:pt x="21" y="4"/>
                    </a:lnTo>
                    <a:lnTo>
                      <a:pt x="16" y="6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6" y="12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3" y="12"/>
                    </a:lnTo>
                    <a:lnTo>
                      <a:pt x="26" y="11"/>
                    </a:lnTo>
                    <a:lnTo>
                      <a:pt x="29" y="11"/>
                    </a:lnTo>
                    <a:lnTo>
                      <a:pt x="31" y="10"/>
                    </a:lnTo>
                    <a:lnTo>
                      <a:pt x="33" y="9"/>
                    </a:lnTo>
                    <a:lnTo>
                      <a:pt x="34" y="8"/>
                    </a:lnTo>
                    <a:lnTo>
                      <a:pt x="37" y="9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3" y="1"/>
                    </a:lnTo>
                    <a:lnTo>
                      <a:pt x="35" y="0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8" y="6"/>
                    </a:lnTo>
                    <a:lnTo>
                      <a:pt x="39" y="8"/>
                    </a:lnTo>
                    <a:lnTo>
                      <a:pt x="43" y="8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9" y="10"/>
                    </a:lnTo>
                    <a:lnTo>
                      <a:pt x="50" y="10"/>
                    </a:lnTo>
                    <a:lnTo>
                      <a:pt x="52" y="11"/>
                    </a:lnTo>
                    <a:lnTo>
                      <a:pt x="54" y="14"/>
                    </a:lnTo>
                    <a:lnTo>
                      <a:pt x="52" y="16"/>
                    </a:lnTo>
                    <a:lnTo>
                      <a:pt x="55" y="18"/>
                    </a:lnTo>
                    <a:lnTo>
                      <a:pt x="65" y="18"/>
                    </a:lnTo>
                    <a:lnTo>
                      <a:pt x="66" y="17"/>
                    </a:lnTo>
                    <a:lnTo>
                      <a:pt x="77" y="17"/>
                    </a:lnTo>
                    <a:lnTo>
                      <a:pt x="75" y="18"/>
                    </a:lnTo>
                    <a:lnTo>
                      <a:pt x="78" y="20"/>
                    </a:lnTo>
                    <a:lnTo>
                      <a:pt x="79" y="21"/>
                    </a:lnTo>
                    <a:lnTo>
                      <a:pt x="81" y="22"/>
                    </a:lnTo>
                    <a:lnTo>
                      <a:pt x="83" y="22"/>
                    </a:lnTo>
                    <a:lnTo>
                      <a:pt x="85" y="23"/>
                    </a:lnTo>
                    <a:lnTo>
                      <a:pt x="90" y="23"/>
                    </a:lnTo>
                    <a:lnTo>
                      <a:pt x="91" y="21"/>
                    </a:lnTo>
                    <a:lnTo>
                      <a:pt x="92" y="21"/>
                    </a:lnTo>
                    <a:lnTo>
                      <a:pt x="94" y="20"/>
                    </a:lnTo>
                    <a:lnTo>
                      <a:pt x="96" y="18"/>
                    </a:lnTo>
                    <a:lnTo>
                      <a:pt x="97" y="20"/>
                    </a:lnTo>
                    <a:lnTo>
                      <a:pt x="100" y="20"/>
                    </a:lnTo>
                    <a:lnTo>
                      <a:pt x="101" y="18"/>
                    </a:lnTo>
                    <a:lnTo>
                      <a:pt x="100" y="18"/>
                    </a:lnTo>
                    <a:lnTo>
                      <a:pt x="97" y="17"/>
                    </a:lnTo>
                    <a:lnTo>
                      <a:pt x="96" y="18"/>
                    </a:lnTo>
                    <a:lnTo>
                      <a:pt x="97" y="17"/>
                    </a:lnTo>
                    <a:lnTo>
                      <a:pt x="106" y="17"/>
                    </a:lnTo>
                    <a:lnTo>
                      <a:pt x="107" y="16"/>
                    </a:lnTo>
                    <a:lnTo>
                      <a:pt x="119" y="16"/>
                    </a:lnTo>
                    <a:lnTo>
                      <a:pt x="118" y="17"/>
                    </a:lnTo>
                    <a:lnTo>
                      <a:pt x="115" y="17"/>
                    </a:lnTo>
                    <a:lnTo>
                      <a:pt x="113" y="18"/>
                    </a:lnTo>
                    <a:lnTo>
                      <a:pt x="112" y="17"/>
                    </a:lnTo>
                    <a:lnTo>
                      <a:pt x="109" y="18"/>
                    </a:lnTo>
                    <a:lnTo>
                      <a:pt x="112" y="20"/>
                    </a:lnTo>
                    <a:lnTo>
                      <a:pt x="112" y="22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8" y="25"/>
                    </a:lnTo>
                    <a:lnTo>
                      <a:pt x="120" y="26"/>
                    </a:lnTo>
                    <a:lnTo>
                      <a:pt x="124" y="26"/>
                    </a:lnTo>
                    <a:lnTo>
                      <a:pt x="125" y="27"/>
                    </a:lnTo>
                    <a:lnTo>
                      <a:pt x="130" y="29"/>
                    </a:lnTo>
                    <a:lnTo>
                      <a:pt x="131" y="31"/>
                    </a:lnTo>
                    <a:lnTo>
                      <a:pt x="130" y="32"/>
                    </a:lnTo>
                    <a:lnTo>
                      <a:pt x="129" y="34"/>
                    </a:lnTo>
                    <a:lnTo>
                      <a:pt x="127" y="36"/>
                    </a:lnTo>
                    <a:lnTo>
                      <a:pt x="125" y="37"/>
                    </a:lnTo>
                    <a:lnTo>
                      <a:pt x="127" y="36"/>
                    </a:lnTo>
                    <a:lnTo>
                      <a:pt x="127" y="38"/>
                    </a:lnTo>
                    <a:lnTo>
                      <a:pt x="125" y="39"/>
                    </a:lnTo>
                    <a:lnTo>
                      <a:pt x="127" y="39"/>
                    </a:lnTo>
                    <a:lnTo>
                      <a:pt x="125" y="40"/>
                    </a:lnTo>
                    <a:lnTo>
                      <a:pt x="126" y="40"/>
                    </a:lnTo>
                    <a:lnTo>
                      <a:pt x="129" y="39"/>
                    </a:lnTo>
                    <a:lnTo>
                      <a:pt x="135" y="39"/>
                    </a:lnTo>
                    <a:lnTo>
                      <a:pt x="137" y="38"/>
                    </a:lnTo>
                    <a:lnTo>
                      <a:pt x="138" y="39"/>
                    </a:lnTo>
                    <a:lnTo>
                      <a:pt x="140" y="39"/>
                    </a:lnTo>
                    <a:lnTo>
                      <a:pt x="141" y="42"/>
                    </a:lnTo>
                    <a:lnTo>
                      <a:pt x="140" y="43"/>
                    </a:lnTo>
                    <a:lnTo>
                      <a:pt x="138" y="45"/>
                    </a:lnTo>
                    <a:lnTo>
                      <a:pt x="137" y="45"/>
                    </a:lnTo>
                    <a:lnTo>
                      <a:pt x="135" y="47"/>
                    </a:lnTo>
                    <a:lnTo>
                      <a:pt x="132" y="49"/>
                    </a:lnTo>
                    <a:lnTo>
                      <a:pt x="133" y="51"/>
                    </a:lnTo>
                    <a:lnTo>
                      <a:pt x="133" y="54"/>
                    </a:lnTo>
                    <a:lnTo>
                      <a:pt x="136" y="54"/>
                    </a:lnTo>
                    <a:lnTo>
                      <a:pt x="135" y="56"/>
                    </a:lnTo>
                    <a:lnTo>
                      <a:pt x="133" y="57"/>
                    </a:lnTo>
                    <a:lnTo>
                      <a:pt x="131" y="57"/>
                    </a:lnTo>
                    <a:lnTo>
                      <a:pt x="130" y="59"/>
                    </a:lnTo>
                    <a:lnTo>
                      <a:pt x="127" y="59"/>
                    </a:lnTo>
                    <a:lnTo>
                      <a:pt x="127" y="64"/>
                    </a:lnTo>
                    <a:lnTo>
                      <a:pt x="126" y="65"/>
                    </a:lnTo>
                    <a:lnTo>
                      <a:pt x="132" y="75"/>
                    </a:lnTo>
                    <a:lnTo>
                      <a:pt x="133" y="77"/>
                    </a:lnTo>
                    <a:lnTo>
                      <a:pt x="131" y="79"/>
                    </a:lnTo>
                    <a:lnTo>
                      <a:pt x="130" y="82"/>
                    </a:lnTo>
                    <a:lnTo>
                      <a:pt x="125" y="82"/>
                    </a:lnTo>
                    <a:lnTo>
                      <a:pt x="124" y="83"/>
                    </a:lnTo>
                    <a:lnTo>
                      <a:pt x="121" y="84"/>
                    </a:lnTo>
                    <a:lnTo>
                      <a:pt x="120" y="85"/>
                    </a:lnTo>
                    <a:lnTo>
                      <a:pt x="115" y="85"/>
                    </a:lnTo>
                    <a:lnTo>
                      <a:pt x="113" y="87"/>
                    </a:lnTo>
                    <a:lnTo>
                      <a:pt x="112" y="87"/>
                    </a:lnTo>
                    <a:lnTo>
                      <a:pt x="110" y="89"/>
                    </a:lnTo>
                    <a:lnTo>
                      <a:pt x="110" y="90"/>
                    </a:lnTo>
                    <a:lnTo>
                      <a:pt x="108" y="90"/>
                    </a:lnTo>
                    <a:lnTo>
                      <a:pt x="106" y="88"/>
                    </a:lnTo>
                    <a:lnTo>
                      <a:pt x="102" y="88"/>
                    </a:lnTo>
                    <a:lnTo>
                      <a:pt x="100" y="87"/>
                    </a:lnTo>
                    <a:lnTo>
                      <a:pt x="97" y="87"/>
                    </a:lnTo>
                    <a:lnTo>
                      <a:pt x="96" y="84"/>
                    </a:lnTo>
                    <a:lnTo>
                      <a:pt x="94" y="85"/>
                    </a:lnTo>
                    <a:lnTo>
                      <a:pt x="92" y="84"/>
                    </a:lnTo>
                    <a:lnTo>
                      <a:pt x="91" y="84"/>
                    </a:lnTo>
                    <a:lnTo>
                      <a:pt x="91" y="87"/>
                    </a:lnTo>
                    <a:lnTo>
                      <a:pt x="92" y="88"/>
                    </a:lnTo>
                    <a:lnTo>
                      <a:pt x="95" y="88"/>
                    </a:lnTo>
                    <a:lnTo>
                      <a:pt x="96" y="90"/>
                    </a:lnTo>
                    <a:lnTo>
                      <a:pt x="97" y="92"/>
                    </a:lnTo>
                    <a:lnTo>
                      <a:pt x="96" y="94"/>
                    </a:lnTo>
                    <a:lnTo>
                      <a:pt x="95" y="95"/>
                    </a:lnTo>
                    <a:lnTo>
                      <a:pt x="95" y="103"/>
                    </a:lnTo>
                    <a:lnTo>
                      <a:pt x="97" y="104"/>
                    </a:lnTo>
                    <a:lnTo>
                      <a:pt x="98" y="105"/>
                    </a:lnTo>
                    <a:lnTo>
                      <a:pt x="101" y="105"/>
                    </a:lnTo>
                    <a:lnTo>
                      <a:pt x="103" y="104"/>
                    </a:lnTo>
                    <a:lnTo>
                      <a:pt x="104" y="105"/>
                    </a:lnTo>
                    <a:lnTo>
                      <a:pt x="104" y="106"/>
                    </a:lnTo>
                    <a:lnTo>
                      <a:pt x="103" y="107"/>
                    </a:lnTo>
                    <a:lnTo>
                      <a:pt x="101" y="107"/>
                    </a:lnTo>
                    <a:lnTo>
                      <a:pt x="100" y="109"/>
                    </a:lnTo>
                    <a:lnTo>
                      <a:pt x="97" y="107"/>
                    </a:lnTo>
                    <a:lnTo>
                      <a:pt x="97" y="112"/>
                    </a:lnTo>
                    <a:lnTo>
                      <a:pt x="95" y="113"/>
                    </a:lnTo>
                    <a:lnTo>
                      <a:pt x="94" y="113"/>
                    </a:lnTo>
                    <a:lnTo>
                      <a:pt x="89" y="116"/>
                    </a:lnTo>
                    <a:lnTo>
                      <a:pt x="85" y="120"/>
                    </a:lnTo>
                    <a:lnTo>
                      <a:pt x="83" y="120"/>
                    </a:lnTo>
                    <a:lnTo>
                      <a:pt x="81" y="121"/>
                    </a:lnTo>
                    <a:lnTo>
                      <a:pt x="73" y="121"/>
                    </a:lnTo>
                    <a:lnTo>
                      <a:pt x="68" y="116"/>
                    </a:lnTo>
                    <a:lnTo>
                      <a:pt x="67" y="116"/>
                    </a:lnTo>
                    <a:lnTo>
                      <a:pt x="67" y="112"/>
                    </a:lnTo>
                    <a:lnTo>
                      <a:pt x="66" y="109"/>
                    </a:lnTo>
                    <a:lnTo>
                      <a:pt x="66" y="107"/>
                    </a:lnTo>
                    <a:lnTo>
                      <a:pt x="65" y="105"/>
                    </a:lnTo>
                    <a:lnTo>
                      <a:pt x="60" y="100"/>
                    </a:lnTo>
                    <a:lnTo>
                      <a:pt x="57" y="99"/>
                    </a:lnTo>
                    <a:lnTo>
                      <a:pt x="58" y="98"/>
                    </a:lnTo>
                    <a:lnTo>
                      <a:pt x="62" y="95"/>
                    </a:lnTo>
                    <a:lnTo>
                      <a:pt x="63" y="94"/>
                    </a:lnTo>
                    <a:lnTo>
                      <a:pt x="62" y="92"/>
                    </a:lnTo>
                    <a:lnTo>
                      <a:pt x="60" y="89"/>
                    </a:lnTo>
                    <a:lnTo>
                      <a:pt x="57" y="84"/>
                    </a:lnTo>
                    <a:lnTo>
                      <a:pt x="58" y="83"/>
                    </a:lnTo>
                    <a:lnTo>
                      <a:pt x="57" y="81"/>
                    </a:lnTo>
                    <a:lnTo>
                      <a:pt x="57" y="78"/>
                    </a:lnTo>
                    <a:lnTo>
                      <a:pt x="58" y="77"/>
                    </a:lnTo>
                    <a:lnTo>
                      <a:pt x="58" y="75"/>
                    </a:lnTo>
                    <a:lnTo>
                      <a:pt x="57" y="73"/>
                    </a:lnTo>
                    <a:lnTo>
                      <a:pt x="60" y="72"/>
                    </a:lnTo>
                    <a:lnTo>
                      <a:pt x="60" y="70"/>
                    </a:lnTo>
                    <a:lnTo>
                      <a:pt x="61" y="67"/>
                    </a:lnTo>
                    <a:lnTo>
                      <a:pt x="62" y="66"/>
                    </a:lnTo>
                    <a:lnTo>
                      <a:pt x="61" y="64"/>
                    </a:lnTo>
                    <a:lnTo>
                      <a:pt x="60" y="64"/>
                    </a:lnTo>
                    <a:lnTo>
                      <a:pt x="57" y="62"/>
                    </a:lnTo>
                    <a:lnTo>
                      <a:pt x="56" y="64"/>
                    </a:lnTo>
                    <a:lnTo>
                      <a:pt x="51" y="64"/>
                    </a:lnTo>
                    <a:lnTo>
                      <a:pt x="50" y="65"/>
                    </a:lnTo>
                    <a:lnTo>
                      <a:pt x="48" y="65"/>
                    </a:lnTo>
                    <a:lnTo>
                      <a:pt x="45" y="64"/>
                    </a:lnTo>
                    <a:lnTo>
                      <a:pt x="43" y="65"/>
                    </a:lnTo>
                    <a:lnTo>
                      <a:pt x="40" y="65"/>
                    </a:lnTo>
                    <a:lnTo>
                      <a:pt x="34" y="55"/>
                    </a:lnTo>
                    <a:lnTo>
                      <a:pt x="32" y="56"/>
                    </a:lnTo>
                    <a:lnTo>
                      <a:pt x="31" y="55"/>
                    </a:lnTo>
                    <a:lnTo>
                      <a:pt x="26" y="55"/>
                    </a:lnTo>
                    <a:lnTo>
                      <a:pt x="25" y="56"/>
                    </a:lnTo>
                    <a:lnTo>
                      <a:pt x="22" y="55"/>
                    </a:lnTo>
                    <a:lnTo>
                      <a:pt x="14" y="55"/>
                    </a:lnTo>
                    <a:lnTo>
                      <a:pt x="12" y="54"/>
                    </a:lnTo>
                    <a:lnTo>
                      <a:pt x="12" y="51"/>
                    </a:lnTo>
                    <a:lnTo>
                      <a:pt x="9" y="51"/>
                    </a:lnTo>
                    <a:lnTo>
                      <a:pt x="9" y="47"/>
                    </a:lnTo>
                    <a:lnTo>
                      <a:pt x="10" y="45"/>
                    </a:lnTo>
                    <a:lnTo>
                      <a:pt x="10" y="4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1" name="Freeform 2244"/>
              <p:cNvSpPr>
                <a:spLocks/>
              </p:cNvSpPr>
              <p:nvPr/>
            </p:nvSpPr>
            <p:spPr bwMode="auto">
              <a:xfrm>
                <a:off x="1949" y="1827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2" name="Freeform 2245"/>
              <p:cNvSpPr>
                <a:spLocks/>
              </p:cNvSpPr>
              <p:nvPr/>
            </p:nvSpPr>
            <p:spPr bwMode="auto">
              <a:xfrm>
                <a:off x="1944" y="1840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4 w 6"/>
                  <a:gd name="T3" fmla="*/ 0 h 2"/>
                  <a:gd name="T4" fmla="*/ 6 w 6"/>
                  <a:gd name="T5" fmla="*/ 2 h 2"/>
                  <a:gd name="T6" fmla="*/ 2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3" name="Freeform 2246"/>
              <p:cNvSpPr>
                <a:spLocks/>
              </p:cNvSpPr>
              <p:nvPr/>
            </p:nvSpPr>
            <p:spPr bwMode="auto">
              <a:xfrm>
                <a:off x="1932" y="1829"/>
                <a:ext cx="31" cy="21"/>
              </a:xfrm>
              <a:custGeom>
                <a:avLst/>
                <a:gdLst>
                  <a:gd name="T0" fmla="*/ 14 w 31"/>
                  <a:gd name="T1" fmla="*/ 19 h 21"/>
                  <a:gd name="T2" fmla="*/ 8 w 31"/>
                  <a:gd name="T3" fmla="*/ 19 h 21"/>
                  <a:gd name="T4" fmla="*/ 6 w 31"/>
                  <a:gd name="T5" fmla="*/ 21 h 21"/>
                  <a:gd name="T6" fmla="*/ 5 w 31"/>
                  <a:gd name="T7" fmla="*/ 19 h 21"/>
                  <a:gd name="T8" fmla="*/ 4 w 31"/>
                  <a:gd name="T9" fmla="*/ 19 h 21"/>
                  <a:gd name="T10" fmla="*/ 2 w 31"/>
                  <a:gd name="T11" fmla="*/ 17 h 21"/>
                  <a:gd name="T12" fmla="*/ 0 w 31"/>
                  <a:gd name="T13" fmla="*/ 16 h 21"/>
                  <a:gd name="T14" fmla="*/ 0 w 31"/>
                  <a:gd name="T15" fmla="*/ 15 h 21"/>
                  <a:gd name="T16" fmla="*/ 3 w 31"/>
                  <a:gd name="T17" fmla="*/ 14 h 21"/>
                  <a:gd name="T18" fmla="*/ 5 w 31"/>
                  <a:gd name="T19" fmla="*/ 14 h 21"/>
                  <a:gd name="T20" fmla="*/ 6 w 31"/>
                  <a:gd name="T21" fmla="*/ 15 h 21"/>
                  <a:gd name="T22" fmla="*/ 11 w 31"/>
                  <a:gd name="T23" fmla="*/ 15 h 21"/>
                  <a:gd name="T24" fmla="*/ 12 w 31"/>
                  <a:gd name="T25" fmla="*/ 16 h 21"/>
                  <a:gd name="T26" fmla="*/ 18 w 31"/>
                  <a:gd name="T27" fmla="*/ 16 h 21"/>
                  <a:gd name="T28" fmla="*/ 21 w 31"/>
                  <a:gd name="T29" fmla="*/ 15 h 21"/>
                  <a:gd name="T30" fmla="*/ 22 w 31"/>
                  <a:gd name="T31" fmla="*/ 15 h 21"/>
                  <a:gd name="T32" fmla="*/ 22 w 31"/>
                  <a:gd name="T33" fmla="*/ 14 h 21"/>
                  <a:gd name="T34" fmla="*/ 21 w 31"/>
                  <a:gd name="T35" fmla="*/ 13 h 21"/>
                  <a:gd name="T36" fmla="*/ 18 w 31"/>
                  <a:gd name="T37" fmla="*/ 11 h 21"/>
                  <a:gd name="T38" fmla="*/ 17 w 31"/>
                  <a:gd name="T39" fmla="*/ 9 h 21"/>
                  <a:gd name="T40" fmla="*/ 18 w 31"/>
                  <a:gd name="T41" fmla="*/ 8 h 21"/>
                  <a:gd name="T42" fmla="*/ 18 w 31"/>
                  <a:gd name="T43" fmla="*/ 5 h 21"/>
                  <a:gd name="T44" fmla="*/ 17 w 31"/>
                  <a:gd name="T45" fmla="*/ 4 h 21"/>
                  <a:gd name="T46" fmla="*/ 15 w 31"/>
                  <a:gd name="T47" fmla="*/ 3 h 21"/>
                  <a:gd name="T48" fmla="*/ 11 w 31"/>
                  <a:gd name="T49" fmla="*/ 3 h 21"/>
                  <a:gd name="T50" fmla="*/ 14 w 31"/>
                  <a:gd name="T51" fmla="*/ 0 h 21"/>
                  <a:gd name="T52" fmla="*/ 20 w 31"/>
                  <a:gd name="T53" fmla="*/ 0 h 21"/>
                  <a:gd name="T54" fmla="*/ 21 w 31"/>
                  <a:gd name="T55" fmla="*/ 2 h 21"/>
                  <a:gd name="T56" fmla="*/ 23 w 31"/>
                  <a:gd name="T57" fmla="*/ 3 h 21"/>
                  <a:gd name="T58" fmla="*/ 24 w 31"/>
                  <a:gd name="T59" fmla="*/ 2 h 21"/>
                  <a:gd name="T60" fmla="*/ 27 w 31"/>
                  <a:gd name="T61" fmla="*/ 2 h 21"/>
                  <a:gd name="T62" fmla="*/ 29 w 31"/>
                  <a:gd name="T63" fmla="*/ 4 h 21"/>
                  <a:gd name="T64" fmla="*/ 29 w 31"/>
                  <a:gd name="T65" fmla="*/ 6 h 21"/>
                  <a:gd name="T66" fmla="*/ 31 w 31"/>
                  <a:gd name="T67" fmla="*/ 8 h 21"/>
                  <a:gd name="T68" fmla="*/ 29 w 31"/>
                  <a:gd name="T69" fmla="*/ 9 h 21"/>
                  <a:gd name="T70" fmla="*/ 27 w 31"/>
                  <a:gd name="T71" fmla="*/ 10 h 21"/>
                  <a:gd name="T72" fmla="*/ 29 w 31"/>
                  <a:gd name="T73" fmla="*/ 11 h 21"/>
                  <a:gd name="T74" fmla="*/ 28 w 31"/>
                  <a:gd name="T75" fmla="*/ 14 h 21"/>
                  <a:gd name="T76" fmla="*/ 27 w 31"/>
                  <a:gd name="T77" fmla="*/ 14 h 21"/>
                  <a:gd name="T78" fmla="*/ 27 w 31"/>
                  <a:gd name="T79" fmla="*/ 16 h 21"/>
                  <a:gd name="T80" fmla="*/ 29 w 31"/>
                  <a:gd name="T81" fmla="*/ 17 h 21"/>
                  <a:gd name="T82" fmla="*/ 28 w 31"/>
                  <a:gd name="T83" fmla="*/ 19 h 21"/>
                  <a:gd name="T84" fmla="*/ 28 w 31"/>
                  <a:gd name="T85" fmla="*/ 21 h 21"/>
                  <a:gd name="T86" fmla="*/ 26 w 31"/>
                  <a:gd name="T87" fmla="*/ 19 h 21"/>
                  <a:gd name="T88" fmla="*/ 20 w 31"/>
                  <a:gd name="T89" fmla="*/ 19 h 21"/>
                  <a:gd name="T90" fmla="*/ 17 w 31"/>
                  <a:gd name="T91" fmla="*/ 20 h 21"/>
                  <a:gd name="T92" fmla="*/ 15 w 31"/>
                  <a:gd name="T93" fmla="*/ 19 h 21"/>
                  <a:gd name="T94" fmla="*/ 14 w 31"/>
                  <a:gd name="T95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" h="21">
                    <a:moveTo>
                      <a:pt x="14" y="19"/>
                    </a:moveTo>
                    <a:lnTo>
                      <a:pt x="8" y="19"/>
                    </a:lnTo>
                    <a:lnTo>
                      <a:pt x="6" y="21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6" y="15"/>
                    </a:lnTo>
                    <a:lnTo>
                      <a:pt x="11" y="15"/>
                    </a:lnTo>
                    <a:lnTo>
                      <a:pt x="12" y="16"/>
                    </a:lnTo>
                    <a:lnTo>
                      <a:pt x="18" y="16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1" y="13"/>
                    </a:lnTo>
                    <a:lnTo>
                      <a:pt x="18" y="11"/>
                    </a:lnTo>
                    <a:lnTo>
                      <a:pt x="17" y="9"/>
                    </a:lnTo>
                    <a:lnTo>
                      <a:pt x="18" y="8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5" y="3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29" y="9"/>
                    </a:lnTo>
                    <a:lnTo>
                      <a:pt x="27" y="10"/>
                    </a:lnTo>
                    <a:lnTo>
                      <a:pt x="29" y="11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29" y="17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6" y="19"/>
                    </a:lnTo>
                    <a:lnTo>
                      <a:pt x="20" y="19"/>
                    </a:lnTo>
                    <a:lnTo>
                      <a:pt x="17" y="20"/>
                    </a:lnTo>
                    <a:lnTo>
                      <a:pt x="15" y="19"/>
                    </a:lnTo>
                    <a:lnTo>
                      <a:pt x="14" y="1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4" name="Rectangle 2247"/>
              <p:cNvSpPr>
                <a:spLocks noChangeArrowheads="1"/>
              </p:cNvSpPr>
              <p:nvPr/>
            </p:nvSpPr>
            <p:spPr bwMode="auto">
              <a:xfrm>
                <a:off x="1843" y="1912"/>
                <a:ext cx="1" cy="1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5" name="Freeform 2248"/>
              <p:cNvSpPr>
                <a:spLocks/>
              </p:cNvSpPr>
              <p:nvPr/>
            </p:nvSpPr>
            <p:spPr bwMode="auto">
              <a:xfrm>
                <a:off x="1794" y="1883"/>
                <a:ext cx="48" cy="45"/>
              </a:xfrm>
              <a:custGeom>
                <a:avLst/>
                <a:gdLst>
                  <a:gd name="T0" fmla="*/ 37 w 48"/>
                  <a:gd name="T1" fmla="*/ 45 h 45"/>
                  <a:gd name="T2" fmla="*/ 35 w 48"/>
                  <a:gd name="T3" fmla="*/ 43 h 45"/>
                  <a:gd name="T4" fmla="*/ 32 w 48"/>
                  <a:gd name="T5" fmla="*/ 41 h 45"/>
                  <a:gd name="T6" fmla="*/ 27 w 48"/>
                  <a:gd name="T7" fmla="*/ 41 h 45"/>
                  <a:gd name="T8" fmla="*/ 22 w 48"/>
                  <a:gd name="T9" fmla="*/ 40 h 45"/>
                  <a:gd name="T10" fmla="*/ 19 w 48"/>
                  <a:gd name="T11" fmla="*/ 39 h 45"/>
                  <a:gd name="T12" fmla="*/ 16 w 48"/>
                  <a:gd name="T13" fmla="*/ 37 h 45"/>
                  <a:gd name="T14" fmla="*/ 12 w 48"/>
                  <a:gd name="T15" fmla="*/ 34 h 45"/>
                  <a:gd name="T16" fmla="*/ 11 w 48"/>
                  <a:gd name="T17" fmla="*/ 32 h 45"/>
                  <a:gd name="T18" fmla="*/ 8 w 48"/>
                  <a:gd name="T19" fmla="*/ 28 h 45"/>
                  <a:gd name="T20" fmla="*/ 4 w 48"/>
                  <a:gd name="T21" fmla="*/ 26 h 45"/>
                  <a:gd name="T22" fmla="*/ 2 w 48"/>
                  <a:gd name="T23" fmla="*/ 21 h 45"/>
                  <a:gd name="T24" fmla="*/ 5 w 48"/>
                  <a:gd name="T25" fmla="*/ 21 h 45"/>
                  <a:gd name="T26" fmla="*/ 8 w 48"/>
                  <a:gd name="T27" fmla="*/ 21 h 45"/>
                  <a:gd name="T28" fmla="*/ 10 w 48"/>
                  <a:gd name="T29" fmla="*/ 18 h 45"/>
                  <a:gd name="T30" fmla="*/ 11 w 48"/>
                  <a:gd name="T31" fmla="*/ 12 h 45"/>
                  <a:gd name="T32" fmla="*/ 17 w 48"/>
                  <a:gd name="T33" fmla="*/ 10 h 45"/>
                  <a:gd name="T34" fmla="*/ 21 w 48"/>
                  <a:gd name="T35" fmla="*/ 12 h 45"/>
                  <a:gd name="T36" fmla="*/ 22 w 48"/>
                  <a:gd name="T37" fmla="*/ 10 h 45"/>
                  <a:gd name="T38" fmla="*/ 27 w 48"/>
                  <a:gd name="T39" fmla="*/ 6 h 45"/>
                  <a:gd name="T40" fmla="*/ 28 w 48"/>
                  <a:gd name="T41" fmla="*/ 2 h 45"/>
                  <a:gd name="T42" fmla="*/ 32 w 48"/>
                  <a:gd name="T43" fmla="*/ 4 h 45"/>
                  <a:gd name="T44" fmla="*/ 35 w 48"/>
                  <a:gd name="T45" fmla="*/ 2 h 45"/>
                  <a:gd name="T46" fmla="*/ 42 w 48"/>
                  <a:gd name="T47" fmla="*/ 1 h 45"/>
                  <a:gd name="T48" fmla="*/ 45 w 48"/>
                  <a:gd name="T49" fmla="*/ 0 h 45"/>
                  <a:gd name="T50" fmla="*/ 46 w 48"/>
                  <a:gd name="T51" fmla="*/ 1 h 45"/>
                  <a:gd name="T52" fmla="*/ 48 w 48"/>
                  <a:gd name="T53" fmla="*/ 7 h 45"/>
                  <a:gd name="T54" fmla="*/ 44 w 48"/>
                  <a:gd name="T55" fmla="*/ 13 h 45"/>
                  <a:gd name="T56" fmla="*/ 43 w 48"/>
                  <a:gd name="T57" fmla="*/ 18 h 45"/>
                  <a:gd name="T58" fmla="*/ 44 w 48"/>
                  <a:gd name="T59" fmla="*/ 27 h 45"/>
                  <a:gd name="T60" fmla="*/ 43 w 48"/>
                  <a:gd name="T61" fmla="*/ 23 h 45"/>
                  <a:gd name="T62" fmla="*/ 42 w 48"/>
                  <a:gd name="T63" fmla="*/ 26 h 45"/>
                  <a:gd name="T64" fmla="*/ 43 w 48"/>
                  <a:gd name="T65" fmla="*/ 34 h 45"/>
                  <a:gd name="T66" fmla="*/ 40 w 48"/>
                  <a:gd name="T67" fmla="*/ 38 h 45"/>
                  <a:gd name="T68" fmla="*/ 42 w 48"/>
                  <a:gd name="T69" fmla="*/ 4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" h="45">
                    <a:moveTo>
                      <a:pt x="42" y="45"/>
                    </a:moveTo>
                    <a:lnTo>
                      <a:pt x="37" y="45"/>
                    </a:lnTo>
                    <a:lnTo>
                      <a:pt x="37" y="44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2" y="41"/>
                    </a:lnTo>
                    <a:lnTo>
                      <a:pt x="28" y="43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2" y="40"/>
                    </a:lnTo>
                    <a:lnTo>
                      <a:pt x="21" y="41"/>
                    </a:lnTo>
                    <a:lnTo>
                      <a:pt x="19" y="39"/>
                    </a:lnTo>
                    <a:lnTo>
                      <a:pt x="16" y="38"/>
                    </a:lnTo>
                    <a:lnTo>
                      <a:pt x="16" y="37"/>
                    </a:lnTo>
                    <a:lnTo>
                      <a:pt x="15" y="35"/>
                    </a:lnTo>
                    <a:lnTo>
                      <a:pt x="12" y="34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0" y="29"/>
                    </a:lnTo>
                    <a:lnTo>
                      <a:pt x="8" y="28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0" y="22"/>
                    </a:lnTo>
                    <a:lnTo>
                      <a:pt x="2" y="21"/>
                    </a:lnTo>
                    <a:lnTo>
                      <a:pt x="3" y="22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8" y="21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0" y="13"/>
                    </a:lnTo>
                    <a:lnTo>
                      <a:pt x="11" y="12"/>
                    </a:lnTo>
                    <a:lnTo>
                      <a:pt x="15" y="12"/>
                    </a:lnTo>
                    <a:lnTo>
                      <a:pt x="17" y="10"/>
                    </a:lnTo>
                    <a:lnTo>
                      <a:pt x="19" y="11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5" y="9"/>
                    </a:lnTo>
                    <a:lnTo>
                      <a:pt x="27" y="6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31" y="1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6" y="5"/>
                    </a:lnTo>
                    <a:lnTo>
                      <a:pt x="48" y="7"/>
                    </a:lnTo>
                    <a:lnTo>
                      <a:pt x="46" y="9"/>
                    </a:lnTo>
                    <a:lnTo>
                      <a:pt x="44" y="13"/>
                    </a:lnTo>
                    <a:lnTo>
                      <a:pt x="44" y="16"/>
                    </a:lnTo>
                    <a:lnTo>
                      <a:pt x="43" y="18"/>
                    </a:lnTo>
                    <a:lnTo>
                      <a:pt x="44" y="21"/>
                    </a:lnTo>
                    <a:lnTo>
                      <a:pt x="44" y="27"/>
                    </a:lnTo>
                    <a:lnTo>
                      <a:pt x="44" y="24"/>
                    </a:lnTo>
                    <a:lnTo>
                      <a:pt x="43" y="23"/>
                    </a:lnTo>
                    <a:lnTo>
                      <a:pt x="43" y="24"/>
                    </a:lnTo>
                    <a:lnTo>
                      <a:pt x="42" y="26"/>
                    </a:lnTo>
                    <a:lnTo>
                      <a:pt x="42" y="33"/>
                    </a:lnTo>
                    <a:lnTo>
                      <a:pt x="43" y="34"/>
                    </a:lnTo>
                    <a:lnTo>
                      <a:pt x="42" y="37"/>
                    </a:lnTo>
                    <a:lnTo>
                      <a:pt x="40" y="38"/>
                    </a:lnTo>
                    <a:lnTo>
                      <a:pt x="40" y="40"/>
                    </a:lnTo>
                    <a:lnTo>
                      <a:pt x="42" y="41"/>
                    </a:lnTo>
                    <a:lnTo>
                      <a:pt x="42" y="4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6" name="Freeform 2249"/>
              <p:cNvSpPr>
                <a:spLocks/>
              </p:cNvSpPr>
              <p:nvPr/>
            </p:nvSpPr>
            <p:spPr bwMode="auto">
              <a:xfrm>
                <a:off x="1983" y="2144"/>
                <a:ext cx="126" cy="142"/>
              </a:xfrm>
              <a:custGeom>
                <a:avLst/>
                <a:gdLst>
                  <a:gd name="T0" fmla="*/ 1 w 126"/>
                  <a:gd name="T1" fmla="*/ 82 h 142"/>
                  <a:gd name="T2" fmla="*/ 0 w 126"/>
                  <a:gd name="T3" fmla="*/ 79 h 142"/>
                  <a:gd name="T4" fmla="*/ 6 w 126"/>
                  <a:gd name="T5" fmla="*/ 71 h 142"/>
                  <a:gd name="T6" fmla="*/ 4 w 126"/>
                  <a:gd name="T7" fmla="*/ 68 h 142"/>
                  <a:gd name="T8" fmla="*/ 4 w 126"/>
                  <a:gd name="T9" fmla="*/ 59 h 142"/>
                  <a:gd name="T10" fmla="*/ 3 w 126"/>
                  <a:gd name="T11" fmla="*/ 54 h 142"/>
                  <a:gd name="T12" fmla="*/ 6 w 126"/>
                  <a:gd name="T13" fmla="*/ 48 h 142"/>
                  <a:gd name="T14" fmla="*/ 6 w 126"/>
                  <a:gd name="T15" fmla="*/ 42 h 142"/>
                  <a:gd name="T16" fmla="*/ 6 w 126"/>
                  <a:gd name="T17" fmla="*/ 36 h 142"/>
                  <a:gd name="T18" fmla="*/ 10 w 126"/>
                  <a:gd name="T19" fmla="*/ 31 h 142"/>
                  <a:gd name="T20" fmla="*/ 3 w 126"/>
                  <a:gd name="T21" fmla="*/ 17 h 142"/>
                  <a:gd name="T22" fmla="*/ 9 w 126"/>
                  <a:gd name="T23" fmla="*/ 14 h 142"/>
                  <a:gd name="T24" fmla="*/ 15 w 126"/>
                  <a:gd name="T25" fmla="*/ 12 h 142"/>
                  <a:gd name="T26" fmla="*/ 24 w 126"/>
                  <a:gd name="T27" fmla="*/ 6 h 142"/>
                  <a:gd name="T28" fmla="*/ 32 w 126"/>
                  <a:gd name="T29" fmla="*/ 2 h 142"/>
                  <a:gd name="T30" fmla="*/ 38 w 126"/>
                  <a:gd name="T31" fmla="*/ 0 h 142"/>
                  <a:gd name="T32" fmla="*/ 45 w 126"/>
                  <a:gd name="T33" fmla="*/ 0 h 142"/>
                  <a:gd name="T34" fmla="*/ 44 w 126"/>
                  <a:gd name="T35" fmla="*/ 11 h 142"/>
                  <a:gd name="T36" fmla="*/ 46 w 126"/>
                  <a:gd name="T37" fmla="*/ 20 h 142"/>
                  <a:gd name="T38" fmla="*/ 53 w 126"/>
                  <a:gd name="T39" fmla="*/ 28 h 142"/>
                  <a:gd name="T40" fmla="*/ 63 w 126"/>
                  <a:gd name="T41" fmla="*/ 30 h 142"/>
                  <a:gd name="T42" fmla="*/ 69 w 126"/>
                  <a:gd name="T43" fmla="*/ 33 h 142"/>
                  <a:gd name="T44" fmla="*/ 75 w 126"/>
                  <a:gd name="T45" fmla="*/ 36 h 142"/>
                  <a:gd name="T46" fmla="*/ 82 w 126"/>
                  <a:gd name="T47" fmla="*/ 40 h 142"/>
                  <a:gd name="T48" fmla="*/ 94 w 126"/>
                  <a:gd name="T49" fmla="*/ 42 h 142"/>
                  <a:gd name="T50" fmla="*/ 97 w 126"/>
                  <a:gd name="T51" fmla="*/ 50 h 142"/>
                  <a:gd name="T52" fmla="*/ 97 w 126"/>
                  <a:gd name="T53" fmla="*/ 57 h 142"/>
                  <a:gd name="T54" fmla="*/ 98 w 126"/>
                  <a:gd name="T55" fmla="*/ 69 h 142"/>
                  <a:gd name="T56" fmla="*/ 117 w 126"/>
                  <a:gd name="T57" fmla="*/ 71 h 142"/>
                  <a:gd name="T58" fmla="*/ 117 w 126"/>
                  <a:gd name="T59" fmla="*/ 80 h 142"/>
                  <a:gd name="T60" fmla="*/ 123 w 126"/>
                  <a:gd name="T61" fmla="*/ 84 h 142"/>
                  <a:gd name="T62" fmla="*/ 126 w 126"/>
                  <a:gd name="T63" fmla="*/ 91 h 142"/>
                  <a:gd name="T64" fmla="*/ 125 w 126"/>
                  <a:gd name="T65" fmla="*/ 100 h 142"/>
                  <a:gd name="T66" fmla="*/ 121 w 126"/>
                  <a:gd name="T67" fmla="*/ 110 h 142"/>
                  <a:gd name="T68" fmla="*/ 119 w 126"/>
                  <a:gd name="T69" fmla="*/ 108 h 142"/>
                  <a:gd name="T70" fmla="*/ 110 w 126"/>
                  <a:gd name="T71" fmla="*/ 103 h 142"/>
                  <a:gd name="T72" fmla="*/ 94 w 126"/>
                  <a:gd name="T73" fmla="*/ 104 h 142"/>
                  <a:gd name="T74" fmla="*/ 81 w 126"/>
                  <a:gd name="T75" fmla="*/ 109 h 142"/>
                  <a:gd name="T76" fmla="*/ 76 w 126"/>
                  <a:gd name="T77" fmla="*/ 118 h 142"/>
                  <a:gd name="T78" fmla="*/ 74 w 126"/>
                  <a:gd name="T79" fmla="*/ 129 h 142"/>
                  <a:gd name="T80" fmla="*/ 71 w 126"/>
                  <a:gd name="T81" fmla="*/ 134 h 142"/>
                  <a:gd name="T82" fmla="*/ 58 w 126"/>
                  <a:gd name="T83" fmla="*/ 135 h 142"/>
                  <a:gd name="T84" fmla="*/ 56 w 126"/>
                  <a:gd name="T85" fmla="*/ 142 h 142"/>
                  <a:gd name="T86" fmla="*/ 53 w 126"/>
                  <a:gd name="T87" fmla="*/ 136 h 142"/>
                  <a:gd name="T88" fmla="*/ 39 w 126"/>
                  <a:gd name="T89" fmla="*/ 131 h 142"/>
                  <a:gd name="T90" fmla="*/ 35 w 126"/>
                  <a:gd name="T91" fmla="*/ 132 h 142"/>
                  <a:gd name="T92" fmla="*/ 28 w 126"/>
                  <a:gd name="T93" fmla="*/ 137 h 142"/>
                  <a:gd name="T94" fmla="*/ 22 w 126"/>
                  <a:gd name="T95" fmla="*/ 142 h 142"/>
                  <a:gd name="T96" fmla="*/ 18 w 126"/>
                  <a:gd name="T97" fmla="*/ 137 h 142"/>
                  <a:gd name="T98" fmla="*/ 16 w 126"/>
                  <a:gd name="T99" fmla="*/ 132 h 142"/>
                  <a:gd name="T100" fmla="*/ 15 w 126"/>
                  <a:gd name="T101" fmla="*/ 124 h 142"/>
                  <a:gd name="T102" fmla="*/ 10 w 126"/>
                  <a:gd name="T103" fmla="*/ 115 h 142"/>
                  <a:gd name="T104" fmla="*/ 11 w 126"/>
                  <a:gd name="T105" fmla="*/ 110 h 142"/>
                  <a:gd name="T106" fmla="*/ 11 w 126"/>
                  <a:gd name="T107" fmla="*/ 102 h 142"/>
                  <a:gd name="T108" fmla="*/ 6 w 126"/>
                  <a:gd name="T109" fmla="*/ 9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6" h="142">
                    <a:moveTo>
                      <a:pt x="5" y="89"/>
                    </a:moveTo>
                    <a:lnTo>
                      <a:pt x="4" y="87"/>
                    </a:lnTo>
                    <a:lnTo>
                      <a:pt x="1" y="82"/>
                    </a:lnTo>
                    <a:lnTo>
                      <a:pt x="1" y="81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3" y="78"/>
                    </a:lnTo>
                    <a:lnTo>
                      <a:pt x="6" y="74"/>
                    </a:lnTo>
                    <a:lnTo>
                      <a:pt x="6" y="71"/>
                    </a:lnTo>
                    <a:lnTo>
                      <a:pt x="7" y="69"/>
                    </a:lnTo>
                    <a:lnTo>
                      <a:pt x="5" y="69"/>
                    </a:lnTo>
                    <a:lnTo>
                      <a:pt x="4" y="68"/>
                    </a:lnTo>
                    <a:lnTo>
                      <a:pt x="4" y="67"/>
                    </a:lnTo>
                    <a:lnTo>
                      <a:pt x="3" y="62"/>
                    </a:lnTo>
                    <a:lnTo>
                      <a:pt x="4" y="59"/>
                    </a:lnTo>
                    <a:lnTo>
                      <a:pt x="5" y="58"/>
                    </a:lnTo>
                    <a:lnTo>
                      <a:pt x="4" y="57"/>
                    </a:lnTo>
                    <a:lnTo>
                      <a:pt x="3" y="54"/>
                    </a:lnTo>
                    <a:lnTo>
                      <a:pt x="5" y="52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7" y="39"/>
                    </a:lnTo>
                    <a:lnTo>
                      <a:pt x="6" y="36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10" y="31"/>
                    </a:lnTo>
                    <a:lnTo>
                      <a:pt x="10" y="29"/>
                    </a:lnTo>
                    <a:lnTo>
                      <a:pt x="6" y="22"/>
                    </a:lnTo>
                    <a:lnTo>
                      <a:pt x="3" y="17"/>
                    </a:lnTo>
                    <a:lnTo>
                      <a:pt x="0" y="13"/>
                    </a:lnTo>
                    <a:lnTo>
                      <a:pt x="7" y="13"/>
                    </a:lnTo>
                    <a:lnTo>
                      <a:pt x="9" y="14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9"/>
                    </a:lnTo>
                    <a:lnTo>
                      <a:pt x="21" y="9"/>
                    </a:lnTo>
                    <a:lnTo>
                      <a:pt x="24" y="6"/>
                    </a:lnTo>
                    <a:lnTo>
                      <a:pt x="27" y="6"/>
                    </a:lnTo>
                    <a:lnTo>
                      <a:pt x="29" y="3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4" y="11"/>
                    </a:lnTo>
                    <a:lnTo>
                      <a:pt x="45" y="13"/>
                    </a:lnTo>
                    <a:lnTo>
                      <a:pt x="45" y="18"/>
                    </a:lnTo>
                    <a:lnTo>
                      <a:pt x="46" y="20"/>
                    </a:lnTo>
                    <a:lnTo>
                      <a:pt x="51" y="25"/>
                    </a:lnTo>
                    <a:lnTo>
                      <a:pt x="53" y="26"/>
                    </a:lnTo>
                    <a:lnTo>
                      <a:pt x="53" y="28"/>
                    </a:lnTo>
                    <a:lnTo>
                      <a:pt x="56" y="29"/>
                    </a:lnTo>
                    <a:lnTo>
                      <a:pt x="62" y="29"/>
                    </a:lnTo>
                    <a:lnTo>
                      <a:pt x="63" y="30"/>
                    </a:lnTo>
                    <a:lnTo>
                      <a:pt x="65" y="31"/>
                    </a:lnTo>
                    <a:lnTo>
                      <a:pt x="67" y="31"/>
                    </a:lnTo>
                    <a:lnTo>
                      <a:pt x="69" y="33"/>
                    </a:lnTo>
                    <a:lnTo>
                      <a:pt x="71" y="35"/>
                    </a:lnTo>
                    <a:lnTo>
                      <a:pt x="74" y="35"/>
                    </a:lnTo>
                    <a:lnTo>
                      <a:pt x="75" y="36"/>
                    </a:lnTo>
                    <a:lnTo>
                      <a:pt x="78" y="36"/>
                    </a:lnTo>
                    <a:lnTo>
                      <a:pt x="80" y="39"/>
                    </a:lnTo>
                    <a:lnTo>
                      <a:pt x="82" y="40"/>
                    </a:lnTo>
                    <a:lnTo>
                      <a:pt x="90" y="40"/>
                    </a:lnTo>
                    <a:lnTo>
                      <a:pt x="92" y="42"/>
                    </a:lnTo>
                    <a:lnTo>
                      <a:pt x="94" y="42"/>
                    </a:lnTo>
                    <a:lnTo>
                      <a:pt x="96" y="45"/>
                    </a:lnTo>
                    <a:lnTo>
                      <a:pt x="96" y="48"/>
                    </a:lnTo>
                    <a:lnTo>
                      <a:pt x="97" y="50"/>
                    </a:lnTo>
                    <a:lnTo>
                      <a:pt x="97" y="52"/>
                    </a:lnTo>
                    <a:lnTo>
                      <a:pt x="96" y="54"/>
                    </a:lnTo>
                    <a:lnTo>
                      <a:pt x="97" y="57"/>
                    </a:lnTo>
                    <a:lnTo>
                      <a:pt x="94" y="57"/>
                    </a:lnTo>
                    <a:lnTo>
                      <a:pt x="98" y="61"/>
                    </a:lnTo>
                    <a:lnTo>
                      <a:pt x="98" y="69"/>
                    </a:lnTo>
                    <a:lnTo>
                      <a:pt x="102" y="70"/>
                    </a:lnTo>
                    <a:lnTo>
                      <a:pt x="116" y="70"/>
                    </a:lnTo>
                    <a:lnTo>
                      <a:pt x="117" y="71"/>
                    </a:lnTo>
                    <a:lnTo>
                      <a:pt x="116" y="74"/>
                    </a:lnTo>
                    <a:lnTo>
                      <a:pt x="116" y="78"/>
                    </a:lnTo>
                    <a:lnTo>
                      <a:pt x="117" y="80"/>
                    </a:lnTo>
                    <a:lnTo>
                      <a:pt x="120" y="82"/>
                    </a:lnTo>
                    <a:lnTo>
                      <a:pt x="122" y="82"/>
                    </a:lnTo>
                    <a:lnTo>
                      <a:pt x="123" y="84"/>
                    </a:lnTo>
                    <a:lnTo>
                      <a:pt x="125" y="86"/>
                    </a:lnTo>
                    <a:lnTo>
                      <a:pt x="125" y="89"/>
                    </a:lnTo>
                    <a:lnTo>
                      <a:pt x="126" y="91"/>
                    </a:lnTo>
                    <a:lnTo>
                      <a:pt x="126" y="92"/>
                    </a:lnTo>
                    <a:lnTo>
                      <a:pt x="123" y="97"/>
                    </a:lnTo>
                    <a:lnTo>
                      <a:pt x="125" y="100"/>
                    </a:lnTo>
                    <a:lnTo>
                      <a:pt x="120" y="108"/>
                    </a:lnTo>
                    <a:lnTo>
                      <a:pt x="121" y="109"/>
                    </a:lnTo>
                    <a:lnTo>
                      <a:pt x="121" y="110"/>
                    </a:lnTo>
                    <a:lnTo>
                      <a:pt x="120" y="112"/>
                    </a:lnTo>
                    <a:lnTo>
                      <a:pt x="120" y="110"/>
                    </a:lnTo>
                    <a:lnTo>
                      <a:pt x="119" y="108"/>
                    </a:lnTo>
                    <a:lnTo>
                      <a:pt x="116" y="107"/>
                    </a:lnTo>
                    <a:lnTo>
                      <a:pt x="115" y="106"/>
                    </a:lnTo>
                    <a:lnTo>
                      <a:pt x="110" y="103"/>
                    </a:lnTo>
                    <a:lnTo>
                      <a:pt x="109" y="103"/>
                    </a:lnTo>
                    <a:lnTo>
                      <a:pt x="101" y="102"/>
                    </a:lnTo>
                    <a:lnTo>
                      <a:pt x="94" y="104"/>
                    </a:lnTo>
                    <a:lnTo>
                      <a:pt x="88" y="106"/>
                    </a:lnTo>
                    <a:lnTo>
                      <a:pt x="82" y="106"/>
                    </a:lnTo>
                    <a:lnTo>
                      <a:pt x="81" y="109"/>
                    </a:lnTo>
                    <a:lnTo>
                      <a:pt x="80" y="112"/>
                    </a:lnTo>
                    <a:lnTo>
                      <a:pt x="79" y="113"/>
                    </a:lnTo>
                    <a:lnTo>
                      <a:pt x="76" y="118"/>
                    </a:lnTo>
                    <a:lnTo>
                      <a:pt x="76" y="121"/>
                    </a:lnTo>
                    <a:lnTo>
                      <a:pt x="75" y="128"/>
                    </a:lnTo>
                    <a:lnTo>
                      <a:pt x="74" y="129"/>
                    </a:lnTo>
                    <a:lnTo>
                      <a:pt x="74" y="131"/>
                    </a:lnTo>
                    <a:lnTo>
                      <a:pt x="73" y="135"/>
                    </a:lnTo>
                    <a:lnTo>
                      <a:pt x="71" y="134"/>
                    </a:lnTo>
                    <a:lnTo>
                      <a:pt x="71" y="132"/>
                    </a:lnTo>
                    <a:lnTo>
                      <a:pt x="59" y="132"/>
                    </a:lnTo>
                    <a:lnTo>
                      <a:pt x="58" y="135"/>
                    </a:lnTo>
                    <a:lnTo>
                      <a:pt x="57" y="136"/>
                    </a:lnTo>
                    <a:lnTo>
                      <a:pt x="56" y="138"/>
                    </a:lnTo>
                    <a:lnTo>
                      <a:pt x="56" y="142"/>
                    </a:lnTo>
                    <a:lnTo>
                      <a:pt x="55" y="140"/>
                    </a:lnTo>
                    <a:lnTo>
                      <a:pt x="55" y="138"/>
                    </a:lnTo>
                    <a:lnTo>
                      <a:pt x="53" y="136"/>
                    </a:lnTo>
                    <a:lnTo>
                      <a:pt x="51" y="134"/>
                    </a:lnTo>
                    <a:lnTo>
                      <a:pt x="41" y="134"/>
                    </a:lnTo>
                    <a:lnTo>
                      <a:pt x="39" y="131"/>
                    </a:lnTo>
                    <a:lnTo>
                      <a:pt x="36" y="130"/>
                    </a:lnTo>
                    <a:lnTo>
                      <a:pt x="35" y="131"/>
                    </a:lnTo>
                    <a:lnTo>
                      <a:pt x="35" y="132"/>
                    </a:lnTo>
                    <a:lnTo>
                      <a:pt x="32" y="134"/>
                    </a:lnTo>
                    <a:lnTo>
                      <a:pt x="30" y="136"/>
                    </a:lnTo>
                    <a:lnTo>
                      <a:pt x="28" y="137"/>
                    </a:lnTo>
                    <a:lnTo>
                      <a:pt x="27" y="140"/>
                    </a:lnTo>
                    <a:lnTo>
                      <a:pt x="26" y="141"/>
                    </a:lnTo>
                    <a:lnTo>
                      <a:pt x="22" y="142"/>
                    </a:lnTo>
                    <a:lnTo>
                      <a:pt x="19" y="142"/>
                    </a:lnTo>
                    <a:lnTo>
                      <a:pt x="18" y="140"/>
                    </a:lnTo>
                    <a:lnTo>
                      <a:pt x="18" y="137"/>
                    </a:lnTo>
                    <a:lnTo>
                      <a:pt x="17" y="136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6" y="129"/>
                    </a:lnTo>
                    <a:lnTo>
                      <a:pt x="15" y="126"/>
                    </a:lnTo>
                    <a:lnTo>
                      <a:pt x="15" y="124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0" y="115"/>
                    </a:lnTo>
                    <a:lnTo>
                      <a:pt x="10" y="114"/>
                    </a:lnTo>
                    <a:lnTo>
                      <a:pt x="9" y="110"/>
                    </a:lnTo>
                    <a:lnTo>
                      <a:pt x="11" y="110"/>
                    </a:lnTo>
                    <a:lnTo>
                      <a:pt x="11" y="106"/>
                    </a:lnTo>
                    <a:lnTo>
                      <a:pt x="12" y="103"/>
                    </a:lnTo>
                    <a:lnTo>
                      <a:pt x="11" y="102"/>
                    </a:lnTo>
                    <a:lnTo>
                      <a:pt x="9" y="101"/>
                    </a:lnTo>
                    <a:lnTo>
                      <a:pt x="7" y="98"/>
                    </a:lnTo>
                    <a:lnTo>
                      <a:pt x="6" y="95"/>
                    </a:lnTo>
                    <a:lnTo>
                      <a:pt x="6" y="91"/>
                    </a:lnTo>
                    <a:lnTo>
                      <a:pt x="5" y="8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7" name="Freeform 2250"/>
              <p:cNvSpPr>
                <a:spLocks/>
              </p:cNvSpPr>
              <p:nvPr/>
            </p:nvSpPr>
            <p:spPr bwMode="auto">
              <a:xfrm>
                <a:off x="3413" y="1783"/>
                <a:ext cx="4" cy="4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3 h 4"/>
                  <a:gd name="T4" fmla="*/ 0 w 4"/>
                  <a:gd name="T5" fmla="*/ 0 h 4"/>
                  <a:gd name="T6" fmla="*/ 2 w 4"/>
                  <a:gd name="T7" fmla="*/ 0 h 4"/>
                  <a:gd name="T8" fmla="*/ 4 w 4"/>
                  <a:gd name="T9" fmla="*/ 1 h 4"/>
                  <a:gd name="T10" fmla="*/ 4 w 4"/>
                  <a:gd name="T11" fmla="*/ 4 h 4"/>
                  <a:gd name="T12" fmla="*/ 2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8" name="Freeform 2251"/>
              <p:cNvSpPr>
                <a:spLocks/>
              </p:cNvSpPr>
              <p:nvPr/>
            </p:nvSpPr>
            <p:spPr bwMode="auto">
              <a:xfrm>
                <a:off x="3417" y="178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9" name="Freeform 2252"/>
              <p:cNvSpPr>
                <a:spLocks/>
              </p:cNvSpPr>
              <p:nvPr/>
            </p:nvSpPr>
            <p:spPr bwMode="auto">
              <a:xfrm>
                <a:off x="3421" y="1784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2 w 3"/>
                  <a:gd name="T3" fmla="*/ 2 h 4"/>
                  <a:gd name="T4" fmla="*/ 0 w 3"/>
                  <a:gd name="T5" fmla="*/ 4 h 4"/>
                  <a:gd name="T6" fmla="*/ 0 w 3"/>
                  <a:gd name="T7" fmla="*/ 2 h 4"/>
                  <a:gd name="T8" fmla="*/ 2 w 3"/>
                  <a:gd name="T9" fmla="*/ 0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0" name="Freeform 2253"/>
              <p:cNvSpPr>
                <a:spLocks/>
              </p:cNvSpPr>
              <p:nvPr/>
            </p:nvSpPr>
            <p:spPr bwMode="auto">
              <a:xfrm>
                <a:off x="3419" y="178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1" name="Freeform 2254"/>
              <p:cNvSpPr>
                <a:spLocks/>
              </p:cNvSpPr>
              <p:nvPr/>
            </p:nvSpPr>
            <p:spPr bwMode="auto">
              <a:xfrm>
                <a:off x="3418" y="178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2" name="Freeform 2255"/>
              <p:cNvSpPr>
                <a:spLocks/>
              </p:cNvSpPr>
              <p:nvPr/>
            </p:nvSpPr>
            <p:spPr bwMode="auto">
              <a:xfrm>
                <a:off x="3345" y="1633"/>
                <a:ext cx="177" cy="153"/>
              </a:xfrm>
              <a:custGeom>
                <a:avLst/>
                <a:gdLst>
                  <a:gd name="T0" fmla="*/ 102 w 177"/>
                  <a:gd name="T1" fmla="*/ 149 h 153"/>
                  <a:gd name="T2" fmla="*/ 92 w 177"/>
                  <a:gd name="T3" fmla="*/ 149 h 153"/>
                  <a:gd name="T4" fmla="*/ 82 w 177"/>
                  <a:gd name="T5" fmla="*/ 148 h 153"/>
                  <a:gd name="T6" fmla="*/ 73 w 177"/>
                  <a:gd name="T7" fmla="*/ 150 h 153"/>
                  <a:gd name="T8" fmla="*/ 68 w 177"/>
                  <a:gd name="T9" fmla="*/ 144 h 153"/>
                  <a:gd name="T10" fmla="*/ 61 w 177"/>
                  <a:gd name="T11" fmla="*/ 138 h 153"/>
                  <a:gd name="T12" fmla="*/ 57 w 177"/>
                  <a:gd name="T13" fmla="*/ 134 h 153"/>
                  <a:gd name="T14" fmla="*/ 44 w 177"/>
                  <a:gd name="T15" fmla="*/ 137 h 153"/>
                  <a:gd name="T16" fmla="*/ 33 w 177"/>
                  <a:gd name="T17" fmla="*/ 136 h 153"/>
                  <a:gd name="T18" fmla="*/ 17 w 177"/>
                  <a:gd name="T19" fmla="*/ 137 h 153"/>
                  <a:gd name="T20" fmla="*/ 7 w 177"/>
                  <a:gd name="T21" fmla="*/ 138 h 153"/>
                  <a:gd name="T22" fmla="*/ 14 w 177"/>
                  <a:gd name="T23" fmla="*/ 125 h 153"/>
                  <a:gd name="T24" fmla="*/ 23 w 177"/>
                  <a:gd name="T25" fmla="*/ 115 h 153"/>
                  <a:gd name="T26" fmla="*/ 20 w 177"/>
                  <a:gd name="T27" fmla="*/ 103 h 153"/>
                  <a:gd name="T28" fmla="*/ 10 w 177"/>
                  <a:gd name="T29" fmla="*/ 99 h 153"/>
                  <a:gd name="T30" fmla="*/ 0 w 177"/>
                  <a:gd name="T31" fmla="*/ 86 h 153"/>
                  <a:gd name="T32" fmla="*/ 28 w 177"/>
                  <a:gd name="T33" fmla="*/ 89 h 153"/>
                  <a:gd name="T34" fmla="*/ 40 w 177"/>
                  <a:gd name="T35" fmla="*/ 88 h 153"/>
                  <a:gd name="T36" fmla="*/ 57 w 177"/>
                  <a:gd name="T37" fmla="*/ 78 h 153"/>
                  <a:gd name="T38" fmla="*/ 64 w 177"/>
                  <a:gd name="T39" fmla="*/ 69 h 153"/>
                  <a:gd name="T40" fmla="*/ 70 w 177"/>
                  <a:gd name="T41" fmla="*/ 66 h 153"/>
                  <a:gd name="T42" fmla="*/ 80 w 177"/>
                  <a:gd name="T43" fmla="*/ 62 h 153"/>
                  <a:gd name="T44" fmla="*/ 87 w 177"/>
                  <a:gd name="T45" fmla="*/ 55 h 153"/>
                  <a:gd name="T46" fmla="*/ 92 w 177"/>
                  <a:gd name="T47" fmla="*/ 48 h 153"/>
                  <a:gd name="T48" fmla="*/ 95 w 177"/>
                  <a:gd name="T49" fmla="*/ 40 h 153"/>
                  <a:gd name="T50" fmla="*/ 107 w 177"/>
                  <a:gd name="T51" fmla="*/ 32 h 153"/>
                  <a:gd name="T52" fmla="*/ 113 w 177"/>
                  <a:gd name="T53" fmla="*/ 22 h 153"/>
                  <a:gd name="T54" fmla="*/ 108 w 177"/>
                  <a:gd name="T55" fmla="*/ 11 h 153"/>
                  <a:gd name="T56" fmla="*/ 119 w 177"/>
                  <a:gd name="T57" fmla="*/ 4 h 153"/>
                  <a:gd name="T58" fmla="*/ 136 w 177"/>
                  <a:gd name="T59" fmla="*/ 3 h 153"/>
                  <a:gd name="T60" fmla="*/ 147 w 177"/>
                  <a:gd name="T61" fmla="*/ 2 h 153"/>
                  <a:gd name="T62" fmla="*/ 155 w 177"/>
                  <a:gd name="T63" fmla="*/ 4 h 153"/>
                  <a:gd name="T64" fmla="*/ 159 w 177"/>
                  <a:gd name="T65" fmla="*/ 12 h 153"/>
                  <a:gd name="T66" fmla="*/ 166 w 177"/>
                  <a:gd name="T67" fmla="*/ 17 h 153"/>
                  <a:gd name="T68" fmla="*/ 176 w 177"/>
                  <a:gd name="T69" fmla="*/ 19 h 153"/>
                  <a:gd name="T70" fmla="*/ 167 w 177"/>
                  <a:gd name="T71" fmla="*/ 26 h 153"/>
                  <a:gd name="T72" fmla="*/ 159 w 177"/>
                  <a:gd name="T73" fmla="*/ 30 h 153"/>
                  <a:gd name="T74" fmla="*/ 149 w 177"/>
                  <a:gd name="T75" fmla="*/ 28 h 153"/>
                  <a:gd name="T76" fmla="*/ 136 w 177"/>
                  <a:gd name="T77" fmla="*/ 28 h 153"/>
                  <a:gd name="T78" fmla="*/ 137 w 177"/>
                  <a:gd name="T79" fmla="*/ 37 h 153"/>
                  <a:gd name="T80" fmla="*/ 138 w 177"/>
                  <a:gd name="T81" fmla="*/ 43 h 153"/>
                  <a:gd name="T82" fmla="*/ 144 w 177"/>
                  <a:gd name="T83" fmla="*/ 50 h 153"/>
                  <a:gd name="T84" fmla="*/ 150 w 177"/>
                  <a:gd name="T85" fmla="*/ 59 h 153"/>
                  <a:gd name="T86" fmla="*/ 143 w 177"/>
                  <a:gd name="T87" fmla="*/ 65 h 153"/>
                  <a:gd name="T88" fmla="*/ 138 w 177"/>
                  <a:gd name="T89" fmla="*/ 76 h 153"/>
                  <a:gd name="T90" fmla="*/ 131 w 177"/>
                  <a:gd name="T91" fmla="*/ 84 h 153"/>
                  <a:gd name="T92" fmla="*/ 119 w 177"/>
                  <a:gd name="T93" fmla="*/ 98 h 153"/>
                  <a:gd name="T94" fmla="*/ 104 w 177"/>
                  <a:gd name="T95" fmla="*/ 110 h 153"/>
                  <a:gd name="T96" fmla="*/ 97 w 177"/>
                  <a:gd name="T97" fmla="*/ 109 h 153"/>
                  <a:gd name="T98" fmla="*/ 90 w 177"/>
                  <a:gd name="T99" fmla="*/ 120 h 153"/>
                  <a:gd name="T100" fmla="*/ 96 w 177"/>
                  <a:gd name="T101" fmla="*/ 128 h 153"/>
                  <a:gd name="T102" fmla="*/ 103 w 177"/>
                  <a:gd name="T103" fmla="*/ 13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7" h="153">
                    <a:moveTo>
                      <a:pt x="107" y="144"/>
                    </a:moveTo>
                    <a:lnTo>
                      <a:pt x="105" y="145"/>
                    </a:lnTo>
                    <a:lnTo>
                      <a:pt x="104" y="148"/>
                    </a:lnTo>
                    <a:lnTo>
                      <a:pt x="103" y="149"/>
                    </a:lnTo>
                    <a:lnTo>
                      <a:pt x="102" y="149"/>
                    </a:lnTo>
                    <a:lnTo>
                      <a:pt x="101" y="146"/>
                    </a:lnTo>
                    <a:lnTo>
                      <a:pt x="98" y="148"/>
                    </a:lnTo>
                    <a:lnTo>
                      <a:pt x="97" y="148"/>
                    </a:lnTo>
                    <a:lnTo>
                      <a:pt x="95" y="149"/>
                    </a:lnTo>
                    <a:lnTo>
                      <a:pt x="92" y="149"/>
                    </a:lnTo>
                    <a:lnTo>
                      <a:pt x="91" y="148"/>
                    </a:lnTo>
                    <a:lnTo>
                      <a:pt x="89" y="148"/>
                    </a:lnTo>
                    <a:lnTo>
                      <a:pt x="86" y="149"/>
                    </a:lnTo>
                    <a:lnTo>
                      <a:pt x="85" y="149"/>
                    </a:lnTo>
                    <a:lnTo>
                      <a:pt x="82" y="148"/>
                    </a:lnTo>
                    <a:lnTo>
                      <a:pt x="82" y="151"/>
                    </a:lnTo>
                    <a:lnTo>
                      <a:pt x="78" y="151"/>
                    </a:lnTo>
                    <a:lnTo>
                      <a:pt x="76" y="153"/>
                    </a:lnTo>
                    <a:lnTo>
                      <a:pt x="75" y="151"/>
                    </a:lnTo>
                    <a:lnTo>
                      <a:pt x="73" y="150"/>
                    </a:lnTo>
                    <a:lnTo>
                      <a:pt x="68" y="150"/>
                    </a:lnTo>
                    <a:lnTo>
                      <a:pt x="67" y="149"/>
                    </a:lnTo>
                    <a:lnTo>
                      <a:pt x="68" y="148"/>
                    </a:lnTo>
                    <a:lnTo>
                      <a:pt x="67" y="146"/>
                    </a:lnTo>
                    <a:lnTo>
                      <a:pt x="68" y="144"/>
                    </a:lnTo>
                    <a:lnTo>
                      <a:pt x="67" y="143"/>
                    </a:lnTo>
                    <a:lnTo>
                      <a:pt x="64" y="143"/>
                    </a:lnTo>
                    <a:lnTo>
                      <a:pt x="63" y="142"/>
                    </a:lnTo>
                    <a:lnTo>
                      <a:pt x="61" y="142"/>
                    </a:lnTo>
                    <a:lnTo>
                      <a:pt x="61" y="138"/>
                    </a:lnTo>
                    <a:lnTo>
                      <a:pt x="59" y="137"/>
                    </a:lnTo>
                    <a:lnTo>
                      <a:pt x="59" y="134"/>
                    </a:lnTo>
                    <a:lnTo>
                      <a:pt x="57" y="133"/>
                    </a:lnTo>
                    <a:lnTo>
                      <a:pt x="55" y="133"/>
                    </a:lnTo>
                    <a:lnTo>
                      <a:pt x="57" y="134"/>
                    </a:lnTo>
                    <a:lnTo>
                      <a:pt x="58" y="134"/>
                    </a:lnTo>
                    <a:lnTo>
                      <a:pt x="52" y="134"/>
                    </a:lnTo>
                    <a:lnTo>
                      <a:pt x="50" y="136"/>
                    </a:lnTo>
                    <a:lnTo>
                      <a:pt x="46" y="136"/>
                    </a:lnTo>
                    <a:lnTo>
                      <a:pt x="44" y="137"/>
                    </a:lnTo>
                    <a:lnTo>
                      <a:pt x="40" y="137"/>
                    </a:lnTo>
                    <a:lnTo>
                      <a:pt x="39" y="138"/>
                    </a:lnTo>
                    <a:lnTo>
                      <a:pt x="37" y="138"/>
                    </a:lnTo>
                    <a:lnTo>
                      <a:pt x="35" y="137"/>
                    </a:lnTo>
                    <a:lnTo>
                      <a:pt x="33" y="136"/>
                    </a:lnTo>
                    <a:lnTo>
                      <a:pt x="30" y="137"/>
                    </a:lnTo>
                    <a:lnTo>
                      <a:pt x="29" y="136"/>
                    </a:lnTo>
                    <a:lnTo>
                      <a:pt x="24" y="138"/>
                    </a:lnTo>
                    <a:lnTo>
                      <a:pt x="23" y="137"/>
                    </a:lnTo>
                    <a:lnTo>
                      <a:pt x="17" y="137"/>
                    </a:lnTo>
                    <a:lnTo>
                      <a:pt x="15" y="139"/>
                    </a:lnTo>
                    <a:lnTo>
                      <a:pt x="12" y="138"/>
                    </a:lnTo>
                    <a:lnTo>
                      <a:pt x="10" y="139"/>
                    </a:lnTo>
                    <a:lnTo>
                      <a:pt x="9" y="138"/>
                    </a:lnTo>
                    <a:lnTo>
                      <a:pt x="7" y="138"/>
                    </a:lnTo>
                    <a:lnTo>
                      <a:pt x="7" y="134"/>
                    </a:lnTo>
                    <a:lnTo>
                      <a:pt x="9" y="132"/>
                    </a:lnTo>
                    <a:lnTo>
                      <a:pt x="9" y="131"/>
                    </a:lnTo>
                    <a:lnTo>
                      <a:pt x="11" y="126"/>
                    </a:lnTo>
                    <a:lnTo>
                      <a:pt x="14" y="125"/>
                    </a:lnTo>
                    <a:lnTo>
                      <a:pt x="16" y="122"/>
                    </a:lnTo>
                    <a:lnTo>
                      <a:pt x="22" y="122"/>
                    </a:lnTo>
                    <a:lnTo>
                      <a:pt x="24" y="120"/>
                    </a:lnTo>
                    <a:lnTo>
                      <a:pt x="24" y="116"/>
                    </a:lnTo>
                    <a:lnTo>
                      <a:pt x="23" y="115"/>
                    </a:lnTo>
                    <a:lnTo>
                      <a:pt x="21" y="115"/>
                    </a:lnTo>
                    <a:lnTo>
                      <a:pt x="20" y="114"/>
                    </a:lnTo>
                    <a:lnTo>
                      <a:pt x="21" y="111"/>
                    </a:lnTo>
                    <a:lnTo>
                      <a:pt x="20" y="109"/>
                    </a:lnTo>
                    <a:lnTo>
                      <a:pt x="20" y="103"/>
                    </a:lnTo>
                    <a:lnTo>
                      <a:pt x="17" y="103"/>
                    </a:lnTo>
                    <a:lnTo>
                      <a:pt x="15" y="101"/>
                    </a:lnTo>
                    <a:lnTo>
                      <a:pt x="14" y="100"/>
                    </a:lnTo>
                    <a:lnTo>
                      <a:pt x="11" y="100"/>
                    </a:lnTo>
                    <a:lnTo>
                      <a:pt x="10" y="99"/>
                    </a:lnTo>
                    <a:lnTo>
                      <a:pt x="7" y="98"/>
                    </a:lnTo>
                    <a:lnTo>
                      <a:pt x="7" y="95"/>
                    </a:lnTo>
                    <a:lnTo>
                      <a:pt x="5" y="93"/>
                    </a:lnTo>
                    <a:lnTo>
                      <a:pt x="3" y="88"/>
                    </a:lnTo>
                    <a:lnTo>
                      <a:pt x="0" y="86"/>
                    </a:lnTo>
                    <a:lnTo>
                      <a:pt x="7" y="88"/>
                    </a:lnTo>
                    <a:lnTo>
                      <a:pt x="16" y="90"/>
                    </a:lnTo>
                    <a:lnTo>
                      <a:pt x="23" y="90"/>
                    </a:lnTo>
                    <a:lnTo>
                      <a:pt x="26" y="89"/>
                    </a:lnTo>
                    <a:lnTo>
                      <a:pt x="28" y="89"/>
                    </a:lnTo>
                    <a:lnTo>
                      <a:pt x="33" y="90"/>
                    </a:lnTo>
                    <a:lnTo>
                      <a:pt x="34" y="89"/>
                    </a:lnTo>
                    <a:lnTo>
                      <a:pt x="37" y="89"/>
                    </a:lnTo>
                    <a:lnTo>
                      <a:pt x="39" y="88"/>
                    </a:lnTo>
                    <a:lnTo>
                      <a:pt x="40" y="88"/>
                    </a:lnTo>
                    <a:lnTo>
                      <a:pt x="43" y="89"/>
                    </a:lnTo>
                    <a:lnTo>
                      <a:pt x="53" y="86"/>
                    </a:lnTo>
                    <a:lnTo>
                      <a:pt x="56" y="86"/>
                    </a:lnTo>
                    <a:lnTo>
                      <a:pt x="56" y="81"/>
                    </a:lnTo>
                    <a:lnTo>
                      <a:pt x="57" y="78"/>
                    </a:lnTo>
                    <a:lnTo>
                      <a:pt x="57" y="72"/>
                    </a:lnTo>
                    <a:lnTo>
                      <a:pt x="59" y="72"/>
                    </a:lnTo>
                    <a:lnTo>
                      <a:pt x="61" y="71"/>
                    </a:lnTo>
                    <a:lnTo>
                      <a:pt x="62" y="69"/>
                    </a:lnTo>
                    <a:lnTo>
                      <a:pt x="64" y="69"/>
                    </a:lnTo>
                    <a:lnTo>
                      <a:pt x="66" y="70"/>
                    </a:lnTo>
                    <a:lnTo>
                      <a:pt x="67" y="70"/>
                    </a:lnTo>
                    <a:lnTo>
                      <a:pt x="69" y="69"/>
                    </a:lnTo>
                    <a:lnTo>
                      <a:pt x="70" y="69"/>
                    </a:lnTo>
                    <a:lnTo>
                      <a:pt x="70" y="66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2"/>
                    </a:lnTo>
                    <a:lnTo>
                      <a:pt x="79" y="64"/>
                    </a:lnTo>
                    <a:lnTo>
                      <a:pt x="80" y="62"/>
                    </a:lnTo>
                    <a:lnTo>
                      <a:pt x="82" y="64"/>
                    </a:lnTo>
                    <a:lnTo>
                      <a:pt x="84" y="65"/>
                    </a:lnTo>
                    <a:lnTo>
                      <a:pt x="86" y="64"/>
                    </a:lnTo>
                    <a:lnTo>
                      <a:pt x="87" y="62"/>
                    </a:lnTo>
                    <a:lnTo>
                      <a:pt x="87" y="55"/>
                    </a:lnTo>
                    <a:lnTo>
                      <a:pt x="89" y="53"/>
                    </a:lnTo>
                    <a:lnTo>
                      <a:pt x="89" y="51"/>
                    </a:lnTo>
                    <a:lnTo>
                      <a:pt x="90" y="49"/>
                    </a:lnTo>
                    <a:lnTo>
                      <a:pt x="91" y="48"/>
                    </a:lnTo>
                    <a:lnTo>
                      <a:pt x="92" y="48"/>
                    </a:lnTo>
                    <a:lnTo>
                      <a:pt x="97" y="45"/>
                    </a:lnTo>
                    <a:lnTo>
                      <a:pt x="98" y="44"/>
                    </a:lnTo>
                    <a:lnTo>
                      <a:pt x="97" y="43"/>
                    </a:lnTo>
                    <a:lnTo>
                      <a:pt x="97" y="40"/>
                    </a:lnTo>
                    <a:lnTo>
                      <a:pt x="95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104" y="37"/>
                    </a:lnTo>
                    <a:lnTo>
                      <a:pt x="107" y="34"/>
                    </a:lnTo>
                    <a:lnTo>
                      <a:pt x="107" y="32"/>
                    </a:lnTo>
                    <a:lnTo>
                      <a:pt x="105" y="31"/>
                    </a:lnTo>
                    <a:lnTo>
                      <a:pt x="105" y="30"/>
                    </a:lnTo>
                    <a:lnTo>
                      <a:pt x="109" y="26"/>
                    </a:lnTo>
                    <a:lnTo>
                      <a:pt x="110" y="23"/>
                    </a:lnTo>
                    <a:lnTo>
                      <a:pt x="113" y="22"/>
                    </a:lnTo>
                    <a:lnTo>
                      <a:pt x="112" y="20"/>
                    </a:lnTo>
                    <a:lnTo>
                      <a:pt x="112" y="16"/>
                    </a:lnTo>
                    <a:lnTo>
                      <a:pt x="110" y="15"/>
                    </a:lnTo>
                    <a:lnTo>
                      <a:pt x="108" y="14"/>
                    </a:lnTo>
                    <a:lnTo>
                      <a:pt x="108" y="11"/>
                    </a:lnTo>
                    <a:lnTo>
                      <a:pt x="112" y="8"/>
                    </a:lnTo>
                    <a:lnTo>
                      <a:pt x="114" y="8"/>
                    </a:lnTo>
                    <a:lnTo>
                      <a:pt x="115" y="6"/>
                    </a:lnTo>
                    <a:lnTo>
                      <a:pt x="118" y="5"/>
                    </a:lnTo>
                    <a:lnTo>
                      <a:pt x="119" y="4"/>
                    </a:lnTo>
                    <a:lnTo>
                      <a:pt x="121" y="4"/>
                    </a:lnTo>
                    <a:lnTo>
                      <a:pt x="124" y="3"/>
                    </a:lnTo>
                    <a:lnTo>
                      <a:pt x="131" y="3"/>
                    </a:lnTo>
                    <a:lnTo>
                      <a:pt x="133" y="2"/>
                    </a:lnTo>
                    <a:lnTo>
                      <a:pt x="136" y="3"/>
                    </a:lnTo>
                    <a:lnTo>
                      <a:pt x="139" y="3"/>
                    </a:lnTo>
                    <a:lnTo>
                      <a:pt x="141" y="2"/>
                    </a:lnTo>
                    <a:lnTo>
                      <a:pt x="143" y="0"/>
                    </a:lnTo>
                    <a:lnTo>
                      <a:pt x="144" y="0"/>
                    </a:lnTo>
                    <a:lnTo>
                      <a:pt x="147" y="2"/>
                    </a:lnTo>
                    <a:lnTo>
                      <a:pt x="148" y="0"/>
                    </a:lnTo>
                    <a:lnTo>
                      <a:pt x="150" y="2"/>
                    </a:lnTo>
                    <a:lnTo>
                      <a:pt x="151" y="3"/>
                    </a:lnTo>
                    <a:lnTo>
                      <a:pt x="154" y="4"/>
                    </a:lnTo>
                    <a:lnTo>
                      <a:pt x="155" y="4"/>
                    </a:lnTo>
                    <a:lnTo>
                      <a:pt x="156" y="6"/>
                    </a:lnTo>
                    <a:lnTo>
                      <a:pt x="157" y="8"/>
                    </a:lnTo>
                    <a:lnTo>
                      <a:pt x="157" y="10"/>
                    </a:lnTo>
                    <a:lnTo>
                      <a:pt x="156" y="11"/>
                    </a:lnTo>
                    <a:lnTo>
                      <a:pt x="159" y="12"/>
                    </a:lnTo>
                    <a:lnTo>
                      <a:pt x="159" y="15"/>
                    </a:lnTo>
                    <a:lnTo>
                      <a:pt x="161" y="15"/>
                    </a:lnTo>
                    <a:lnTo>
                      <a:pt x="164" y="14"/>
                    </a:lnTo>
                    <a:lnTo>
                      <a:pt x="165" y="16"/>
                    </a:lnTo>
                    <a:lnTo>
                      <a:pt x="166" y="17"/>
                    </a:lnTo>
                    <a:lnTo>
                      <a:pt x="168" y="17"/>
                    </a:lnTo>
                    <a:lnTo>
                      <a:pt x="170" y="19"/>
                    </a:lnTo>
                    <a:lnTo>
                      <a:pt x="172" y="19"/>
                    </a:lnTo>
                    <a:lnTo>
                      <a:pt x="174" y="20"/>
                    </a:lnTo>
                    <a:lnTo>
                      <a:pt x="176" y="19"/>
                    </a:lnTo>
                    <a:lnTo>
                      <a:pt x="177" y="19"/>
                    </a:lnTo>
                    <a:lnTo>
                      <a:pt x="173" y="22"/>
                    </a:lnTo>
                    <a:lnTo>
                      <a:pt x="171" y="23"/>
                    </a:lnTo>
                    <a:lnTo>
                      <a:pt x="170" y="25"/>
                    </a:lnTo>
                    <a:lnTo>
                      <a:pt x="167" y="26"/>
                    </a:lnTo>
                    <a:lnTo>
                      <a:pt x="166" y="26"/>
                    </a:lnTo>
                    <a:lnTo>
                      <a:pt x="165" y="27"/>
                    </a:lnTo>
                    <a:lnTo>
                      <a:pt x="162" y="27"/>
                    </a:lnTo>
                    <a:lnTo>
                      <a:pt x="161" y="28"/>
                    </a:lnTo>
                    <a:lnTo>
                      <a:pt x="159" y="30"/>
                    </a:lnTo>
                    <a:lnTo>
                      <a:pt x="157" y="30"/>
                    </a:lnTo>
                    <a:lnTo>
                      <a:pt x="155" y="31"/>
                    </a:lnTo>
                    <a:lnTo>
                      <a:pt x="153" y="31"/>
                    </a:lnTo>
                    <a:lnTo>
                      <a:pt x="150" y="30"/>
                    </a:lnTo>
                    <a:lnTo>
                      <a:pt x="149" y="28"/>
                    </a:lnTo>
                    <a:lnTo>
                      <a:pt x="144" y="28"/>
                    </a:lnTo>
                    <a:lnTo>
                      <a:pt x="142" y="27"/>
                    </a:lnTo>
                    <a:lnTo>
                      <a:pt x="141" y="27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31"/>
                    </a:lnTo>
                    <a:lnTo>
                      <a:pt x="134" y="32"/>
                    </a:lnTo>
                    <a:lnTo>
                      <a:pt x="136" y="33"/>
                    </a:lnTo>
                    <a:lnTo>
                      <a:pt x="136" y="36"/>
                    </a:lnTo>
                    <a:lnTo>
                      <a:pt x="137" y="37"/>
                    </a:lnTo>
                    <a:lnTo>
                      <a:pt x="139" y="37"/>
                    </a:lnTo>
                    <a:lnTo>
                      <a:pt x="138" y="39"/>
                    </a:lnTo>
                    <a:lnTo>
                      <a:pt x="136" y="39"/>
                    </a:lnTo>
                    <a:lnTo>
                      <a:pt x="137" y="42"/>
                    </a:lnTo>
                    <a:lnTo>
                      <a:pt x="138" y="43"/>
                    </a:lnTo>
                    <a:lnTo>
                      <a:pt x="138" y="48"/>
                    </a:lnTo>
                    <a:lnTo>
                      <a:pt x="141" y="48"/>
                    </a:lnTo>
                    <a:lnTo>
                      <a:pt x="141" y="50"/>
                    </a:lnTo>
                    <a:lnTo>
                      <a:pt x="142" y="51"/>
                    </a:lnTo>
                    <a:lnTo>
                      <a:pt x="144" y="50"/>
                    </a:lnTo>
                    <a:lnTo>
                      <a:pt x="144" y="54"/>
                    </a:lnTo>
                    <a:lnTo>
                      <a:pt x="145" y="55"/>
                    </a:lnTo>
                    <a:lnTo>
                      <a:pt x="149" y="55"/>
                    </a:lnTo>
                    <a:lnTo>
                      <a:pt x="150" y="56"/>
                    </a:lnTo>
                    <a:lnTo>
                      <a:pt x="150" y="59"/>
                    </a:lnTo>
                    <a:lnTo>
                      <a:pt x="149" y="60"/>
                    </a:lnTo>
                    <a:lnTo>
                      <a:pt x="145" y="60"/>
                    </a:lnTo>
                    <a:lnTo>
                      <a:pt x="143" y="61"/>
                    </a:lnTo>
                    <a:lnTo>
                      <a:pt x="142" y="64"/>
                    </a:lnTo>
                    <a:lnTo>
                      <a:pt x="143" y="65"/>
                    </a:lnTo>
                    <a:lnTo>
                      <a:pt x="143" y="67"/>
                    </a:lnTo>
                    <a:lnTo>
                      <a:pt x="142" y="70"/>
                    </a:lnTo>
                    <a:lnTo>
                      <a:pt x="144" y="71"/>
                    </a:lnTo>
                    <a:lnTo>
                      <a:pt x="142" y="72"/>
                    </a:lnTo>
                    <a:lnTo>
                      <a:pt x="138" y="76"/>
                    </a:lnTo>
                    <a:lnTo>
                      <a:pt x="137" y="78"/>
                    </a:lnTo>
                    <a:lnTo>
                      <a:pt x="136" y="79"/>
                    </a:lnTo>
                    <a:lnTo>
                      <a:pt x="136" y="82"/>
                    </a:lnTo>
                    <a:lnTo>
                      <a:pt x="132" y="83"/>
                    </a:lnTo>
                    <a:lnTo>
                      <a:pt x="131" y="84"/>
                    </a:lnTo>
                    <a:lnTo>
                      <a:pt x="130" y="87"/>
                    </a:lnTo>
                    <a:lnTo>
                      <a:pt x="128" y="88"/>
                    </a:lnTo>
                    <a:lnTo>
                      <a:pt x="127" y="92"/>
                    </a:lnTo>
                    <a:lnTo>
                      <a:pt x="126" y="94"/>
                    </a:lnTo>
                    <a:lnTo>
                      <a:pt x="119" y="98"/>
                    </a:lnTo>
                    <a:lnTo>
                      <a:pt x="118" y="101"/>
                    </a:lnTo>
                    <a:lnTo>
                      <a:pt x="115" y="106"/>
                    </a:lnTo>
                    <a:lnTo>
                      <a:pt x="113" y="107"/>
                    </a:lnTo>
                    <a:lnTo>
                      <a:pt x="109" y="107"/>
                    </a:lnTo>
                    <a:lnTo>
                      <a:pt x="104" y="110"/>
                    </a:lnTo>
                    <a:lnTo>
                      <a:pt x="102" y="109"/>
                    </a:lnTo>
                    <a:lnTo>
                      <a:pt x="101" y="106"/>
                    </a:lnTo>
                    <a:lnTo>
                      <a:pt x="98" y="106"/>
                    </a:lnTo>
                    <a:lnTo>
                      <a:pt x="97" y="107"/>
                    </a:lnTo>
                    <a:lnTo>
                      <a:pt x="97" y="109"/>
                    </a:lnTo>
                    <a:lnTo>
                      <a:pt x="95" y="111"/>
                    </a:lnTo>
                    <a:lnTo>
                      <a:pt x="93" y="114"/>
                    </a:lnTo>
                    <a:lnTo>
                      <a:pt x="91" y="115"/>
                    </a:lnTo>
                    <a:lnTo>
                      <a:pt x="90" y="117"/>
                    </a:lnTo>
                    <a:lnTo>
                      <a:pt x="90" y="120"/>
                    </a:lnTo>
                    <a:lnTo>
                      <a:pt x="95" y="122"/>
                    </a:lnTo>
                    <a:lnTo>
                      <a:pt x="96" y="122"/>
                    </a:lnTo>
                    <a:lnTo>
                      <a:pt x="97" y="125"/>
                    </a:lnTo>
                    <a:lnTo>
                      <a:pt x="97" y="126"/>
                    </a:lnTo>
                    <a:lnTo>
                      <a:pt x="96" y="128"/>
                    </a:lnTo>
                    <a:lnTo>
                      <a:pt x="96" y="131"/>
                    </a:lnTo>
                    <a:lnTo>
                      <a:pt x="98" y="132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3" y="137"/>
                    </a:lnTo>
                    <a:lnTo>
                      <a:pt x="104" y="138"/>
                    </a:lnTo>
                    <a:lnTo>
                      <a:pt x="104" y="142"/>
                    </a:lnTo>
                    <a:lnTo>
                      <a:pt x="107" y="14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3" name="Freeform 2256"/>
              <p:cNvSpPr>
                <a:spLocks/>
              </p:cNvSpPr>
              <p:nvPr/>
            </p:nvSpPr>
            <p:spPr bwMode="auto">
              <a:xfrm>
                <a:off x="4458" y="257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6 h 7"/>
                  <a:gd name="T4" fmla="*/ 1 w 6"/>
                  <a:gd name="T5" fmla="*/ 4 h 7"/>
                  <a:gd name="T6" fmla="*/ 3 w 6"/>
                  <a:gd name="T7" fmla="*/ 3 h 7"/>
                  <a:gd name="T8" fmla="*/ 1 w 6"/>
                  <a:gd name="T9" fmla="*/ 0 h 7"/>
                  <a:gd name="T10" fmla="*/ 3 w 6"/>
                  <a:gd name="T11" fmla="*/ 0 h 7"/>
                  <a:gd name="T12" fmla="*/ 5 w 6"/>
                  <a:gd name="T13" fmla="*/ 1 h 7"/>
                  <a:gd name="T14" fmla="*/ 6 w 6"/>
                  <a:gd name="T15" fmla="*/ 3 h 7"/>
                  <a:gd name="T16" fmla="*/ 4 w 6"/>
                  <a:gd name="T17" fmla="*/ 3 h 7"/>
                  <a:gd name="T18" fmla="*/ 6 w 6"/>
                  <a:gd name="T19" fmla="*/ 4 h 7"/>
                  <a:gd name="T20" fmla="*/ 4 w 6"/>
                  <a:gd name="T21" fmla="*/ 6 h 7"/>
                  <a:gd name="T22" fmla="*/ 1 w 6"/>
                  <a:gd name="T23" fmla="*/ 6 h 7"/>
                  <a:gd name="T24" fmla="*/ 0 w 6"/>
                  <a:gd name="T2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1" y="6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4" name="Freeform 2257"/>
              <p:cNvSpPr>
                <a:spLocks/>
              </p:cNvSpPr>
              <p:nvPr/>
            </p:nvSpPr>
            <p:spPr bwMode="auto">
              <a:xfrm>
                <a:off x="4452" y="255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5" name="Freeform 2258"/>
              <p:cNvSpPr>
                <a:spLocks/>
              </p:cNvSpPr>
              <p:nvPr/>
            </p:nvSpPr>
            <p:spPr bwMode="auto">
              <a:xfrm>
                <a:off x="4447" y="25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6" name="Freeform 2259"/>
              <p:cNvSpPr>
                <a:spLocks/>
              </p:cNvSpPr>
              <p:nvPr/>
            </p:nvSpPr>
            <p:spPr bwMode="auto">
              <a:xfrm>
                <a:off x="4528" y="249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7" name="Freeform 2260"/>
              <p:cNvSpPr>
                <a:spLocks/>
              </p:cNvSpPr>
              <p:nvPr/>
            </p:nvSpPr>
            <p:spPr bwMode="auto">
              <a:xfrm>
                <a:off x="4522" y="2494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8" name="Freeform 2261"/>
              <p:cNvSpPr>
                <a:spLocks/>
              </p:cNvSpPr>
              <p:nvPr/>
            </p:nvSpPr>
            <p:spPr bwMode="auto">
              <a:xfrm>
                <a:off x="4536" y="244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9" name="Freeform 2262"/>
              <p:cNvSpPr>
                <a:spLocks/>
              </p:cNvSpPr>
              <p:nvPr/>
            </p:nvSpPr>
            <p:spPr bwMode="auto">
              <a:xfrm>
                <a:off x="4473" y="264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1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0" name="Freeform 2263"/>
              <p:cNvSpPr>
                <a:spLocks/>
              </p:cNvSpPr>
              <p:nvPr/>
            </p:nvSpPr>
            <p:spPr bwMode="auto">
              <a:xfrm>
                <a:off x="4441" y="2627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1" name="Freeform 2264"/>
              <p:cNvSpPr>
                <a:spLocks/>
              </p:cNvSpPr>
              <p:nvPr/>
            </p:nvSpPr>
            <p:spPr bwMode="auto">
              <a:xfrm>
                <a:off x="4442" y="2622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0 w 3"/>
                  <a:gd name="T3" fmla="*/ 5 h 5"/>
                  <a:gd name="T4" fmla="*/ 0 w 3"/>
                  <a:gd name="T5" fmla="*/ 0 h 5"/>
                  <a:gd name="T6" fmla="*/ 3 w 3"/>
                  <a:gd name="T7" fmla="*/ 0 h 5"/>
                  <a:gd name="T8" fmla="*/ 2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2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2" name="Freeform 2265"/>
              <p:cNvSpPr>
                <a:spLocks/>
              </p:cNvSpPr>
              <p:nvPr/>
            </p:nvSpPr>
            <p:spPr bwMode="auto">
              <a:xfrm>
                <a:off x="4511" y="2418"/>
                <a:ext cx="22" cy="31"/>
              </a:xfrm>
              <a:custGeom>
                <a:avLst/>
                <a:gdLst>
                  <a:gd name="T0" fmla="*/ 8 w 22"/>
                  <a:gd name="T1" fmla="*/ 13 h 31"/>
                  <a:gd name="T2" fmla="*/ 10 w 22"/>
                  <a:gd name="T3" fmla="*/ 11 h 31"/>
                  <a:gd name="T4" fmla="*/ 9 w 22"/>
                  <a:gd name="T5" fmla="*/ 11 h 31"/>
                  <a:gd name="T6" fmla="*/ 8 w 22"/>
                  <a:gd name="T7" fmla="*/ 13 h 31"/>
                  <a:gd name="T8" fmla="*/ 6 w 22"/>
                  <a:gd name="T9" fmla="*/ 11 h 31"/>
                  <a:gd name="T10" fmla="*/ 5 w 22"/>
                  <a:gd name="T11" fmla="*/ 9 h 31"/>
                  <a:gd name="T12" fmla="*/ 5 w 22"/>
                  <a:gd name="T13" fmla="*/ 7 h 31"/>
                  <a:gd name="T14" fmla="*/ 4 w 22"/>
                  <a:gd name="T15" fmla="*/ 5 h 31"/>
                  <a:gd name="T16" fmla="*/ 2 w 22"/>
                  <a:gd name="T17" fmla="*/ 2 h 31"/>
                  <a:gd name="T18" fmla="*/ 0 w 22"/>
                  <a:gd name="T19" fmla="*/ 0 h 31"/>
                  <a:gd name="T20" fmla="*/ 4 w 22"/>
                  <a:gd name="T21" fmla="*/ 0 h 31"/>
                  <a:gd name="T22" fmla="*/ 3 w 22"/>
                  <a:gd name="T23" fmla="*/ 1 h 31"/>
                  <a:gd name="T24" fmla="*/ 4 w 22"/>
                  <a:gd name="T25" fmla="*/ 2 h 31"/>
                  <a:gd name="T26" fmla="*/ 5 w 22"/>
                  <a:gd name="T27" fmla="*/ 5 h 31"/>
                  <a:gd name="T28" fmla="*/ 6 w 22"/>
                  <a:gd name="T29" fmla="*/ 6 h 31"/>
                  <a:gd name="T30" fmla="*/ 8 w 22"/>
                  <a:gd name="T31" fmla="*/ 3 h 31"/>
                  <a:gd name="T32" fmla="*/ 8 w 22"/>
                  <a:gd name="T33" fmla="*/ 6 h 31"/>
                  <a:gd name="T34" fmla="*/ 9 w 22"/>
                  <a:gd name="T35" fmla="*/ 7 h 31"/>
                  <a:gd name="T36" fmla="*/ 14 w 22"/>
                  <a:gd name="T37" fmla="*/ 7 h 31"/>
                  <a:gd name="T38" fmla="*/ 15 w 22"/>
                  <a:gd name="T39" fmla="*/ 8 h 31"/>
                  <a:gd name="T40" fmla="*/ 15 w 22"/>
                  <a:gd name="T41" fmla="*/ 9 h 31"/>
                  <a:gd name="T42" fmla="*/ 16 w 22"/>
                  <a:gd name="T43" fmla="*/ 11 h 31"/>
                  <a:gd name="T44" fmla="*/ 17 w 22"/>
                  <a:gd name="T45" fmla="*/ 8 h 31"/>
                  <a:gd name="T46" fmla="*/ 17 w 22"/>
                  <a:gd name="T47" fmla="*/ 11 h 31"/>
                  <a:gd name="T48" fmla="*/ 20 w 22"/>
                  <a:gd name="T49" fmla="*/ 13 h 31"/>
                  <a:gd name="T50" fmla="*/ 20 w 22"/>
                  <a:gd name="T51" fmla="*/ 16 h 31"/>
                  <a:gd name="T52" fmla="*/ 17 w 22"/>
                  <a:gd name="T53" fmla="*/ 16 h 31"/>
                  <a:gd name="T54" fmla="*/ 19 w 22"/>
                  <a:gd name="T55" fmla="*/ 17 h 31"/>
                  <a:gd name="T56" fmla="*/ 20 w 22"/>
                  <a:gd name="T57" fmla="*/ 19 h 31"/>
                  <a:gd name="T58" fmla="*/ 22 w 22"/>
                  <a:gd name="T59" fmla="*/ 22 h 31"/>
                  <a:gd name="T60" fmla="*/ 22 w 22"/>
                  <a:gd name="T61" fmla="*/ 24 h 31"/>
                  <a:gd name="T62" fmla="*/ 21 w 22"/>
                  <a:gd name="T63" fmla="*/ 25 h 31"/>
                  <a:gd name="T64" fmla="*/ 22 w 22"/>
                  <a:gd name="T65" fmla="*/ 26 h 31"/>
                  <a:gd name="T66" fmla="*/ 22 w 22"/>
                  <a:gd name="T67" fmla="*/ 28 h 31"/>
                  <a:gd name="T68" fmla="*/ 21 w 22"/>
                  <a:gd name="T69" fmla="*/ 28 h 31"/>
                  <a:gd name="T70" fmla="*/ 21 w 22"/>
                  <a:gd name="T71" fmla="*/ 30 h 31"/>
                  <a:gd name="T72" fmla="*/ 20 w 22"/>
                  <a:gd name="T73" fmla="*/ 31 h 31"/>
                  <a:gd name="T74" fmla="*/ 16 w 22"/>
                  <a:gd name="T75" fmla="*/ 24 h 31"/>
                  <a:gd name="T76" fmla="*/ 17 w 22"/>
                  <a:gd name="T77" fmla="*/ 25 h 31"/>
                  <a:gd name="T78" fmla="*/ 19 w 22"/>
                  <a:gd name="T79" fmla="*/ 23 h 31"/>
                  <a:gd name="T80" fmla="*/ 17 w 22"/>
                  <a:gd name="T81" fmla="*/ 23 h 31"/>
                  <a:gd name="T82" fmla="*/ 19 w 22"/>
                  <a:gd name="T83" fmla="*/ 22 h 31"/>
                  <a:gd name="T84" fmla="*/ 17 w 22"/>
                  <a:gd name="T85" fmla="*/ 22 h 31"/>
                  <a:gd name="T86" fmla="*/ 19 w 22"/>
                  <a:gd name="T87" fmla="*/ 20 h 31"/>
                  <a:gd name="T88" fmla="*/ 15 w 22"/>
                  <a:gd name="T89" fmla="*/ 20 h 31"/>
                  <a:gd name="T90" fmla="*/ 15 w 22"/>
                  <a:gd name="T91" fmla="*/ 22 h 31"/>
                  <a:gd name="T92" fmla="*/ 12 w 22"/>
                  <a:gd name="T93" fmla="*/ 19 h 31"/>
                  <a:gd name="T94" fmla="*/ 11 w 22"/>
                  <a:gd name="T95" fmla="*/ 17 h 31"/>
                  <a:gd name="T96" fmla="*/ 9 w 22"/>
                  <a:gd name="T97" fmla="*/ 16 h 31"/>
                  <a:gd name="T98" fmla="*/ 9 w 22"/>
                  <a:gd name="T99" fmla="*/ 14 h 31"/>
                  <a:gd name="T100" fmla="*/ 8 w 22"/>
                  <a:gd name="T10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" h="31">
                    <a:moveTo>
                      <a:pt x="8" y="13"/>
                    </a:moveTo>
                    <a:lnTo>
                      <a:pt x="10" y="11"/>
                    </a:lnTo>
                    <a:lnTo>
                      <a:pt x="9" y="11"/>
                    </a:lnTo>
                    <a:lnTo>
                      <a:pt x="8" y="13"/>
                    </a:lnTo>
                    <a:lnTo>
                      <a:pt x="6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14" y="7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6" y="11"/>
                    </a:lnTo>
                    <a:lnTo>
                      <a:pt x="17" y="8"/>
                    </a:lnTo>
                    <a:lnTo>
                      <a:pt x="17" y="11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17" y="16"/>
                    </a:lnTo>
                    <a:lnTo>
                      <a:pt x="19" y="17"/>
                    </a:lnTo>
                    <a:lnTo>
                      <a:pt x="20" y="19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1" y="25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1" y="30"/>
                    </a:lnTo>
                    <a:lnTo>
                      <a:pt x="20" y="31"/>
                    </a:lnTo>
                    <a:lnTo>
                      <a:pt x="16" y="24"/>
                    </a:lnTo>
                    <a:lnTo>
                      <a:pt x="17" y="25"/>
                    </a:lnTo>
                    <a:lnTo>
                      <a:pt x="19" y="23"/>
                    </a:lnTo>
                    <a:lnTo>
                      <a:pt x="17" y="23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9" y="20"/>
                    </a:lnTo>
                    <a:lnTo>
                      <a:pt x="15" y="20"/>
                    </a:lnTo>
                    <a:lnTo>
                      <a:pt x="15" y="22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8" y="1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3" name="Freeform 2266"/>
              <p:cNvSpPr>
                <a:spLocks/>
              </p:cNvSpPr>
              <p:nvPr/>
            </p:nvSpPr>
            <p:spPr bwMode="auto">
              <a:xfrm>
                <a:off x="4446" y="2492"/>
                <a:ext cx="82" cy="78"/>
              </a:xfrm>
              <a:custGeom>
                <a:avLst/>
                <a:gdLst>
                  <a:gd name="T0" fmla="*/ 25 w 82"/>
                  <a:gd name="T1" fmla="*/ 44 h 78"/>
                  <a:gd name="T2" fmla="*/ 30 w 82"/>
                  <a:gd name="T3" fmla="*/ 39 h 78"/>
                  <a:gd name="T4" fmla="*/ 35 w 82"/>
                  <a:gd name="T5" fmla="*/ 37 h 78"/>
                  <a:gd name="T6" fmla="*/ 46 w 82"/>
                  <a:gd name="T7" fmla="*/ 29 h 78"/>
                  <a:gd name="T8" fmla="*/ 51 w 82"/>
                  <a:gd name="T9" fmla="*/ 21 h 78"/>
                  <a:gd name="T10" fmla="*/ 52 w 82"/>
                  <a:gd name="T11" fmla="*/ 16 h 78"/>
                  <a:gd name="T12" fmla="*/ 59 w 82"/>
                  <a:gd name="T13" fmla="*/ 5 h 78"/>
                  <a:gd name="T14" fmla="*/ 64 w 82"/>
                  <a:gd name="T15" fmla="*/ 0 h 78"/>
                  <a:gd name="T16" fmla="*/ 65 w 82"/>
                  <a:gd name="T17" fmla="*/ 1 h 78"/>
                  <a:gd name="T18" fmla="*/ 71 w 82"/>
                  <a:gd name="T19" fmla="*/ 10 h 78"/>
                  <a:gd name="T20" fmla="*/ 76 w 82"/>
                  <a:gd name="T21" fmla="*/ 6 h 78"/>
                  <a:gd name="T22" fmla="*/ 80 w 82"/>
                  <a:gd name="T23" fmla="*/ 6 h 78"/>
                  <a:gd name="T24" fmla="*/ 80 w 82"/>
                  <a:gd name="T25" fmla="*/ 8 h 78"/>
                  <a:gd name="T26" fmla="*/ 80 w 82"/>
                  <a:gd name="T27" fmla="*/ 11 h 78"/>
                  <a:gd name="T28" fmla="*/ 77 w 82"/>
                  <a:gd name="T29" fmla="*/ 21 h 78"/>
                  <a:gd name="T30" fmla="*/ 74 w 82"/>
                  <a:gd name="T31" fmla="*/ 26 h 78"/>
                  <a:gd name="T32" fmla="*/ 69 w 82"/>
                  <a:gd name="T33" fmla="*/ 32 h 78"/>
                  <a:gd name="T34" fmla="*/ 65 w 82"/>
                  <a:gd name="T35" fmla="*/ 35 h 78"/>
                  <a:gd name="T36" fmla="*/ 68 w 82"/>
                  <a:gd name="T37" fmla="*/ 40 h 78"/>
                  <a:gd name="T38" fmla="*/ 68 w 82"/>
                  <a:gd name="T39" fmla="*/ 40 h 78"/>
                  <a:gd name="T40" fmla="*/ 62 w 82"/>
                  <a:gd name="T41" fmla="*/ 41 h 78"/>
                  <a:gd name="T42" fmla="*/ 53 w 82"/>
                  <a:gd name="T43" fmla="*/ 46 h 78"/>
                  <a:gd name="T44" fmla="*/ 50 w 82"/>
                  <a:gd name="T45" fmla="*/ 50 h 78"/>
                  <a:gd name="T46" fmla="*/ 44 w 82"/>
                  <a:gd name="T47" fmla="*/ 55 h 78"/>
                  <a:gd name="T48" fmla="*/ 38 w 82"/>
                  <a:gd name="T49" fmla="*/ 55 h 78"/>
                  <a:gd name="T50" fmla="*/ 34 w 82"/>
                  <a:gd name="T51" fmla="*/ 45 h 78"/>
                  <a:gd name="T52" fmla="*/ 30 w 82"/>
                  <a:gd name="T53" fmla="*/ 45 h 78"/>
                  <a:gd name="T54" fmla="*/ 24 w 82"/>
                  <a:gd name="T55" fmla="*/ 49 h 78"/>
                  <a:gd name="T56" fmla="*/ 19 w 82"/>
                  <a:gd name="T57" fmla="*/ 50 h 78"/>
                  <a:gd name="T58" fmla="*/ 19 w 82"/>
                  <a:gd name="T59" fmla="*/ 58 h 78"/>
                  <a:gd name="T60" fmla="*/ 29 w 82"/>
                  <a:gd name="T61" fmla="*/ 61 h 78"/>
                  <a:gd name="T62" fmla="*/ 27 w 82"/>
                  <a:gd name="T63" fmla="*/ 66 h 78"/>
                  <a:gd name="T64" fmla="*/ 28 w 82"/>
                  <a:gd name="T65" fmla="*/ 71 h 78"/>
                  <a:gd name="T66" fmla="*/ 25 w 82"/>
                  <a:gd name="T67" fmla="*/ 78 h 78"/>
                  <a:gd name="T68" fmla="*/ 18 w 82"/>
                  <a:gd name="T69" fmla="*/ 74 h 78"/>
                  <a:gd name="T70" fmla="*/ 11 w 82"/>
                  <a:gd name="T71" fmla="*/ 72 h 78"/>
                  <a:gd name="T72" fmla="*/ 4 w 82"/>
                  <a:gd name="T73" fmla="*/ 72 h 78"/>
                  <a:gd name="T74" fmla="*/ 4 w 82"/>
                  <a:gd name="T75" fmla="*/ 69 h 78"/>
                  <a:gd name="T76" fmla="*/ 1 w 82"/>
                  <a:gd name="T77" fmla="*/ 69 h 78"/>
                  <a:gd name="T78" fmla="*/ 4 w 82"/>
                  <a:gd name="T79" fmla="*/ 67 h 78"/>
                  <a:gd name="T80" fmla="*/ 6 w 82"/>
                  <a:gd name="T81" fmla="*/ 63 h 78"/>
                  <a:gd name="T82" fmla="*/ 6 w 82"/>
                  <a:gd name="T83" fmla="*/ 61 h 78"/>
                  <a:gd name="T84" fmla="*/ 6 w 82"/>
                  <a:gd name="T85" fmla="*/ 58 h 78"/>
                  <a:gd name="T86" fmla="*/ 9 w 82"/>
                  <a:gd name="T87" fmla="*/ 57 h 78"/>
                  <a:gd name="T88" fmla="*/ 10 w 82"/>
                  <a:gd name="T89" fmla="*/ 56 h 78"/>
                  <a:gd name="T90" fmla="*/ 11 w 82"/>
                  <a:gd name="T91" fmla="*/ 54 h 78"/>
                  <a:gd name="T92" fmla="*/ 15 w 82"/>
                  <a:gd name="T93" fmla="*/ 50 h 78"/>
                  <a:gd name="T94" fmla="*/ 18 w 82"/>
                  <a:gd name="T95" fmla="*/ 4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2" h="78">
                    <a:moveTo>
                      <a:pt x="18" y="46"/>
                    </a:moveTo>
                    <a:lnTo>
                      <a:pt x="21" y="44"/>
                    </a:lnTo>
                    <a:lnTo>
                      <a:pt x="25" y="44"/>
                    </a:lnTo>
                    <a:lnTo>
                      <a:pt x="27" y="43"/>
                    </a:lnTo>
                    <a:lnTo>
                      <a:pt x="28" y="40"/>
                    </a:lnTo>
                    <a:lnTo>
                      <a:pt x="30" y="39"/>
                    </a:lnTo>
                    <a:lnTo>
                      <a:pt x="31" y="39"/>
                    </a:lnTo>
                    <a:lnTo>
                      <a:pt x="34" y="38"/>
                    </a:lnTo>
                    <a:lnTo>
                      <a:pt x="35" y="37"/>
                    </a:lnTo>
                    <a:lnTo>
                      <a:pt x="38" y="35"/>
                    </a:lnTo>
                    <a:lnTo>
                      <a:pt x="41" y="32"/>
                    </a:lnTo>
                    <a:lnTo>
                      <a:pt x="46" y="29"/>
                    </a:lnTo>
                    <a:lnTo>
                      <a:pt x="50" y="26"/>
                    </a:lnTo>
                    <a:lnTo>
                      <a:pt x="50" y="23"/>
                    </a:lnTo>
                    <a:lnTo>
                      <a:pt x="51" y="21"/>
                    </a:lnTo>
                    <a:lnTo>
                      <a:pt x="51" y="19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57" y="13"/>
                    </a:lnTo>
                    <a:lnTo>
                      <a:pt x="59" y="8"/>
                    </a:lnTo>
                    <a:lnTo>
                      <a:pt x="59" y="5"/>
                    </a:lnTo>
                    <a:lnTo>
                      <a:pt x="61" y="2"/>
                    </a:lnTo>
                    <a:lnTo>
                      <a:pt x="62" y="1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9" y="5"/>
                    </a:lnTo>
                    <a:lnTo>
                      <a:pt x="69" y="8"/>
                    </a:lnTo>
                    <a:lnTo>
                      <a:pt x="71" y="10"/>
                    </a:lnTo>
                    <a:lnTo>
                      <a:pt x="76" y="5"/>
                    </a:lnTo>
                    <a:lnTo>
                      <a:pt x="79" y="5"/>
                    </a:lnTo>
                    <a:lnTo>
                      <a:pt x="76" y="6"/>
                    </a:lnTo>
                    <a:lnTo>
                      <a:pt x="76" y="7"/>
                    </a:lnTo>
                    <a:lnTo>
                      <a:pt x="79" y="8"/>
                    </a:lnTo>
                    <a:lnTo>
                      <a:pt x="80" y="6"/>
                    </a:lnTo>
                    <a:lnTo>
                      <a:pt x="81" y="5"/>
                    </a:lnTo>
                    <a:lnTo>
                      <a:pt x="81" y="7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82" y="8"/>
                    </a:lnTo>
                    <a:lnTo>
                      <a:pt x="80" y="11"/>
                    </a:lnTo>
                    <a:lnTo>
                      <a:pt x="81" y="12"/>
                    </a:lnTo>
                    <a:lnTo>
                      <a:pt x="81" y="17"/>
                    </a:lnTo>
                    <a:lnTo>
                      <a:pt x="77" y="21"/>
                    </a:lnTo>
                    <a:lnTo>
                      <a:pt x="76" y="23"/>
                    </a:lnTo>
                    <a:lnTo>
                      <a:pt x="74" y="24"/>
                    </a:lnTo>
                    <a:lnTo>
                      <a:pt x="74" y="26"/>
                    </a:lnTo>
                    <a:lnTo>
                      <a:pt x="73" y="27"/>
                    </a:lnTo>
                    <a:lnTo>
                      <a:pt x="71" y="29"/>
                    </a:lnTo>
                    <a:lnTo>
                      <a:pt x="69" y="32"/>
                    </a:lnTo>
                    <a:lnTo>
                      <a:pt x="67" y="33"/>
                    </a:lnTo>
                    <a:lnTo>
                      <a:pt x="65" y="33"/>
                    </a:lnTo>
                    <a:lnTo>
                      <a:pt x="65" y="35"/>
                    </a:lnTo>
                    <a:lnTo>
                      <a:pt x="67" y="38"/>
                    </a:lnTo>
                    <a:lnTo>
                      <a:pt x="67" y="39"/>
                    </a:lnTo>
                    <a:lnTo>
                      <a:pt x="68" y="40"/>
                    </a:lnTo>
                    <a:lnTo>
                      <a:pt x="69" y="40"/>
                    </a:lnTo>
                    <a:lnTo>
                      <a:pt x="69" y="41"/>
                    </a:lnTo>
                    <a:lnTo>
                      <a:pt x="68" y="40"/>
                    </a:lnTo>
                    <a:lnTo>
                      <a:pt x="68" y="43"/>
                    </a:lnTo>
                    <a:lnTo>
                      <a:pt x="67" y="41"/>
                    </a:lnTo>
                    <a:lnTo>
                      <a:pt x="62" y="41"/>
                    </a:lnTo>
                    <a:lnTo>
                      <a:pt x="61" y="43"/>
                    </a:lnTo>
                    <a:lnTo>
                      <a:pt x="56" y="44"/>
                    </a:lnTo>
                    <a:lnTo>
                      <a:pt x="53" y="46"/>
                    </a:lnTo>
                    <a:lnTo>
                      <a:pt x="51" y="47"/>
                    </a:lnTo>
                    <a:lnTo>
                      <a:pt x="51" y="49"/>
                    </a:lnTo>
                    <a:lnTo>
                      <a:pt x="50" y="50"/>
                    </a:lnTo>
                    <a:lnTo>
                      <a:pt x="50" y="56"/>
                    </a:lnTo>
                    <a:lnTo>
                      <a:pt x="47" y="55"/>
                    </a:lnTo>
                    <a:lnTo>
                      <a:pt x="44" y="55"/>
                    </a:lnTo>
                    <a:lnTo>
                      <a:pt x="41" y="57"/>
                    </a:lnTo>
                    <a:lnTo>
                      <a:pt x="40" y="56"/>
                    </a:lnTo>
                    <a:lnTo>
                      <a:pt x="38" y="55"/>
                    </a:lnTo>
                    <a:lnTo>
                      <a:pt x="33" y="50"/>
                    </a:lnTo>
                    <a:lnTo>
                      <a:pt x="33" y="46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3" y="44"/>
                    </a:lnTo>
                    <a:lnTo>
                      <a:pt x="30" y="45"/>
                    </a:lnTo>
                    <a:lnTo>
                      <a:pt x="27" y="45"/>
                    </a:lnTo>
                    <a:lnTo>
                      <a:pt x="25" y="46"/>
                    </a:lnTo>
                    <a:lnTo>
                      <a:pt x="24" y="49"/>
                    </a:lnTo>
                    <a:lnTo>
                      <a:pt x="23" y="49"/>
                    </a:lnTo>
                    <a:lnTo>
                      <a:pt x="21" y="50"/>
                    </a:lnTo>
                    <a:lnTo>
                      <a:pt x="19" y="50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9" y="58"/>
                    </a:lnTo>
                    <a:lnTo>
                      <a:pt x="19" y="60"/>
                    </a:lnTo>
                    <a:lnTo>
                      <a:pt x="22" y="61"/>
                    </a:lnTo>
                    <a:lnTo>
                      <a:pt x="29" y="61"/>
                    </a:lnTo>
                    <a:lnTo>
                      <a:pt x="29" y="62"/>
                    </a:lnTo>
                    <a:lnTo>
                      <a:pt x="28" y="65"/>
                    </a:lnTo>
                    <a:lnTo>
                      <a:pt x="27" y="66"/>
                    </a:lnTo>
                    <a:lnTo>
                      <a:pt x="27" y="67"/>
                    </a:lnTo>
                    <a:lnTo>
                      <a:pt x="28" y="68"/>
                    </a:lnTo>
                    <a:lnTo>
                      <a:pt x="28" y="71"/>
                    </a:lnTo>
                    <a:lnTo>
                      <a:pt x="29" y="72"/>
                    </a:lnTo>
                    <a:lnTo>
                      <a:pt x="29" y="78"/>
                    </a:lnTo>
                    <a:lnTo>
                      <a:pt x="25" y="78"/>
                    </a:lnTo>
                    <a:lnTo>
                      <a:pt x="23" y="77"/>
                    </a:lnTo>
                    <a:lnTo>
                      <a:pt x="22" y="78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13" y="73"/>
                    </a:lnTo>
                    <a:lnTo>
                      <a:pt x="11" y="72"/>
                    </a:lnTo>
                    <a:lnTo>
                      <a:pt x="10" y="73"/>
                    </a:lnTo>
                    <a:lnTo>
                      <a:pt x="5" y="73"/>
                    </a:lnTo>
                    <a:lnTo>
                      <a:pt x="4" y="72"/>
                    </a:lnTo>
                    <a:lnTo>
                      <a:pt x="4" y="71"/>
                    </a:lnTo>
                    <a:lnTo>
                      <a:pt x="5" y="69"/>
                    </a:lnTo>
                    <a:lnTo>
                      <a:pt x="4" y="69"/>
                    </a:lnTo>
                    <a:lnTo>
                      <a:pt x="1" y="71"/>
                    </a:lnTo>
                    <a:lnTo>
                      <a:pt x="2" y="69"/>
                    </a:lnTo>
                    <a:lnTo>
                      <a:pt x="1" y="69"/>
                    </a:lnTo>
                    <a:lnTo>
                      <a:pt x="0" y="68"/>
                    </a:lnTo>
                    <a:lnTo>
                      <a:pt x="1" y="67"/>
                    </a:lnTo>
                    <a:lnTo>
                      <a:pt x="4" y="67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6" y="63"/>
                    </a:lnTo>
                    <a:lnTo>
                      <a:pt x="4" y="63"/>
                    </a:lnTo>
                    <a:lnTo>
                      <a:pt x="4" y="60"/>
                    </a:lnTo>
                    <a:lnTo>
                      <a:pt x="6" y="61"/>
                    </a:lnTo>
                    <a:lnTo>
                      <a:pt x="7" y="63"/>
                    </a:lnTo>
                    <a:lnTo>
                      <a:pt x="6" y="61"/>
                    </a:lnTo>
                    <a:lnTo>
                      <a:pt x="6" y="58"/>
                    </a:lnTo>
                    <a:lnTo>
                      <a:pt x="7" y="58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7" y="56"/>
                    </a:lnTo>
                    <a:lnTo>
                      <a:pt x="9" y="55"/>
                    </a:lnTo>
                    <a:lnTo>
                      <a:pt x="10" y="56"/>
                    </a:lnTo>
                    <a:lnTo>
                      <a:pt x="10" y="55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3" y="52"/>
                    </a:lnTo>
                    <a:lnTo>
                      <a:pt x="15" y="51"/>
                    </a:lnTo>
                    <a:lnTo>
                      <a:pt x="15" y="50"/>
                    </a:lnTo>
                    <a:lnTo>
                      <a:pt x="17" y="49"/>
                    </a:lnTo>
                    <a:lnTo>
                      <a:pt x="17" y="46"/>
                    </a:lnTo>
                    <a:lnTo>
                      <a:pt x="18" y="4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4" name="Freeform 2267"/>
              <p:cNvSpPr>
                <a:spLocks/>
              </p:cNvSpPr>
              <p:nvPr/>
            </p:nvSpPr>
            <p:spPr bwMode="auto">
              <a:xfrm>
                <a:off x="4522" y="2443"/>
                <a:ext cx="50" cy="59"/>
              </a:xfrm>
              <a:custGeom>
                <a:avLst/>
                <a:gdLst>
                  <a:gd name="T0" fmla="*/ 11 w 50"/>
                  <a:gd name="T1" fmla="*/ 5 h 59"/>
                  <a:gd name="T2" fmla="*/ 15 w 50"/>
                  <a:gd name="T3" fmla="*/ 4 h 59"/>
                  <a:gd name="T4" fmla="*/ 17 w 50"/>
                  <a:gd name="T5" fmla="*/ 8 h 59"/>
                  <a:gd name="T6" fmla="*/ 18 w 50"/>
                  <a:gd name="T7" fmla="*/ 6 h 59"/>
                  <a:gd name="T8" fmla="*/ 17 w 50"/>
                  <a:gd name="T9" fmla="*/ 0 h 59"/>
                  <a:gd name="T10" fmla="*/ 20 w 50"/>
                  <a:gd name="T11" fmla="*/ 3 h 59"/>
                  <a:gd name="T12" fmla="*/ 21 w 50"/>
                  <a:gd name="T13" fmla="*/ 4 h 59"/>
                  <a:gd name="T14" fmla="*/ 23 w 50"/>
                  <a:gd name="T15" fmla="*/ 10 h 59"/>
                  <a:gd name="T16" fmla="*/ 23 w 50"/>
                  <a:gd name="T17" fmla="*/ 12 h 59"/>
                  <a:gd name="T18" fmla="*/ 26 w 50"/>
                  <a:gd name="T19" fmla="*/ 14 h 59"/>
                  <a:gd name="T20" fmla="*/ 29 w 50"/>
                  <a:gd name="T21" fmla="*/ 15 h 59"/>
                  <a:gd name="T22" fmla="*/ 33 w 50"/>
                  <a:gd name="T23" fmla="*/ 16 h 59"/>
                  <a:gd name="T24" fmla="*/ 39 w 50"/>
                  <a:gd name="T25" fmla="*/ 17 h 59"/>
                  <a:gd name="T26" fmla="*/ 41 w 50"/>
                  <a:gd name="T27" fmla="*/ 14 h 59"/>
                  <a:gd name="T28" fmla="*/ 45 w 50"/>
                  <a:gd name="T29" fmla="*/ 12 h 59"/>
                  <a:gd name="T30" fmla="*/ 50 w 50"/>
                  <a:gd name="T31" fmla="*/ 14 h 59"/>
                  <a:gd name="T32" fmla="*/ 49 w 50"/>
                  <a:gd name="T33" fmla="*/ 17 h 59"/>
                  <a:gd name="T34" fmla="*/ 47 w 50"/>
                  <a:gd name="T35" fmla="*/ 23 h 59"/>
                  <a:gd name="T36" fmla="*/ 45 w 50"/>
                  <a:gd name="T37" fmla="*/ 26 h 59"/>
                  <a:gd name="T38" fmla="*/ 44 w 50"/>
                  <a:gd name="T39" fmla="*/ 29 h 59"/>
                  <a:gd name="T40" fmla="*/ 44 w 50"/>
                  <a:gd name="T41" fmla="*/ 33 h 59"/>
                  <a:gd name="T42" fmla="*/ 37 w 50"/>
                  <a:gd name="T43" fmla="*/ 31 h 59"/>
                  <a:gd name="T44" fmla="*/ 33 w 50"/>
                  <a:gd name="T45" fmla="*/ 37 h 59"/>
                  <a:gd name="T46" fmla="*/ 35 w 50"/>
                  <a:gd name="T47" fmla="*/ 38 h 59"/>
                  <a:gd name="T48" fmla="*/ 34 w 50"/>
                  <a:gd name="T49" fmla="*/ 40 h 59"/>
                  <a:gd name="T50" fmla="*/ 30 w 50"/>
                  <a:gd name="T51" fmla="*/ 47 h 59"/>
                  <a:gd name="T52" fmla="*/ 27 w 50"/>
                  <a:gd name="T53" fmla="*/ 51 h 59"/>
                  <a:gd name="T54" fmla="*/ 22 w 50"/>
                  <a:gd name="T55" fmla="*/ 59 h 59"/>
                  <a:gd name="T56" fmla="*/ 17 w 50"/>
                  <a:gd name="T57" fmla="*/ 55 h 59"/>
                  <a:gd name="T58" fmla="*/ 16 w 50"/>
                  <a:gd name="T59" fmla="*/ 56 h 59"/>
                  <a:gd name="T60" fmla="*/ 12 w 50"/>
                  <a:gd name="T61" fmla="*/ 57 h 59"/>
                  <a:gd name="T62" fmla="*/ 11 w 50"/>
                  <a:gd name="T63" fmla="*/ 56 h 59"/>
                  <a:gd name="T64" fmla="*/ 14 w 50"/>
                  <a:gd name="T65" fmla="*/ 53 h 59"/>
                  <a:gd name="T66" fmla="*/ 16 w 50"/>
                  <a:gd name="T67" fmla="*/ 49 h 59"/>
                  <a:gd name="T68" fmla="*/ 14 w 50"/>
                  <a:gd name="T69" fmla="*/ 42 h 59"/>
                  <a:gd name="T70" fmla="*/ 9 w 50"/>
                  <a:gd name="T71" fmla="*/ 40 h 59"/>
                  <a:gd name="T72" fmla="*/ 5 w 50"/>
                  <a:gd name="T73" fmla="*/ 37 h 59"/>
                  <a:gd name="T74" fmla="*/ 1 w 50"/>
                  <a:gd name="T75" fmla="*/ 36 h 59"/>
                  <a:gd name="T76" fmla="*/ 3 w 50"/>
                  <a:gd name="T77" fmla="*/ 31 h 59"/>
                  <a:gd name="T78" fmla="*/ 6 w 50"/>
                  <a:gd name="T79" fmla="*/ 29 h 59"/>
                  <a:gd name="T80" fmla="*/ 10 w 50"/>
                  <a:gd name="T81" fmla="*/ 27 h 59"/>
                  <a:gd name="T82" fmla="*/ 12 w 50"/>
                  <a:gd name="T83" fmla="*/ 20 h 59"/>
                  <a:gd name="T84" fmla="*/ 11 w 50"/>
                  <a:gd name="T85" fmla="*/ 16 h 59"/>
                  <a:gd name="T86" fmla="*/ 11 w 50"/>
                  <a:gd name="T87" fmla="*/ 12 h 59"/>
                  <a:gd name="T88" fmla="*/ 10 w 50"/>
                  <a:gd name="T89" fmla="*/ 9 h 59"/>
                  <a:gd name="T90" fmla="*/ 10 w 50"/>
                  <a:gd name="T91" fmla="*/ 9 h 59"/>
                  <a:gd name="T92" fmla="*/ 14 w 50"/>
                  <a:gd name="T93" fmla="*/ 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" h="59">
                    <a:moveTo>
                      <a:pt x="12" y="6"/>
                    </a:moveTo>
                    <a:lnTo>
                      <a:pt x="11" y="5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22" y="1"/>
                    </a:lnTo>
                    <a:lnTo>
                      <a:pt x="21" y="4"/>
                    </a:lnTo>
                    <a:lnTo>
                      <a:pt x="23" y="6"/>
                    </a:lnTo>
                    <a:lnTo>
                      <a:pt x="23" y="10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30" y="16"/>
                    </a:lnTo>
                    <a:lnTo>
                      <a:pt x="33" y="16"/>
                    </a:lnTo>
                    <a:lnTo>
                      <a:pt x="34" y="17"/>
                    </a:lnTo>
                    <a:lnTo>
                      <a:pt x="39" y="17"/>
                    </a:lnTo>
                    <a:lnTo>
                      <a:pt x="41" y="16"/>
                    </a:lnTo>
                    <a:lnTo>
                      <a:pt x="41" y="14"/>
                    </a:lnTo>
                    <a:lnTo>
                      <a:pt x="44" y="14"/>
                    </a:lnTo>
                    <a:lnTo>
                      <a:pt x="45" y="12"/>
                    </a:lnTo>
                    <a:lnTo>
                      <a:pt x="49" y="12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49" y="17"/>
                    </a:lnTo>
                    <a:lnTo>
                      <a:pt x="49" y="21"/>
                    </a:lnTo>
                    <a:lnTo>
                      <a:pt x="47" y="23"/>
                    </a:lnTo>
                    <a:lnTo>
                      <a:pt x="47" y="25"/>
                    </a:lnTo>
                    <a:lnTo>
                      <a:pt x="45" y="26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5" y="31"/>
                    </a:lnTo>
                    <a:lnTo>
                      <a:pt x="44" y="33"/>
                    </a:lnTo>
                    <a:lnTo>
                      <a:pt x="44" y="31"/>
                    </a:lnTo>
                    <a:lnTo>
                      <a:pt x="37" y="31"/>
                    </a:lnTo>
                    <a:lnTo>
                      <a:pt x="33" y="34"/>
                    </a:lnTo>
                    <a:lnTo>
                      <a:pt x="33" y="37"/>
                    </a:lnTo>
                    <a:lnTo>
                      <a:pt x="34" y="37"/>
                    </a:lnTo>
                    <a:lnTo>
                      <a:pt x="35" y="38"/>
                    </a:lnTo>
                    <a:lnTo>
                      <a:pt x="34" y="39"/>
                    </a:lnTo>
                    <a:lnTo>
                      <a:pt x="34" y="40"/>
                    </a:lnTo>
                    <a:lnTo>
                      <a:pt x="32" y="45"/>
                    </a:lnTo>
                    <a:lnTo>
                      <a:pt x="30" y="47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4" y="56"/>
                    </a:lnTo>
                    <a:lnTo>
                      <a:pt x="22" y="59"/>
                    </a:lnTo>
                    <a:lnTo>
                      <a:pt x="20" y="56"/>
                    </a:lnTo>
                    <a:lnTo>
                      <a:pt x="17" y="55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4" y="59"/>
                    </a:lnTo>
                    <a:lnTo>
                      <a:pt x="12" y="57"/>
                    </a:lnTo>
                    <a:lnTo>
                      <a:pt x="10" y="59"/>
                    </a:lnTo>
                    <a:lnTo>
                      <a:pt x="11" y="56"/>
                    </a:lnTo>
                    <a:lnTo>
                      <a:pt x="12" y="55"/>
                    </a:lnTo>
                    <a:lnTo>
                      <a:pt x="14" y="53"/>
                    </a:lnTo>
                    <a:lnTo>
                      <a:pt x="15" y="51"/>
                    </a:lnTo>
                    <a:lnTo>
                      <a:pt x="16" y="49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8" y="38"/>
                    </a:lnTo>
                    <a:lnTo>
                      <a:pt x="5" y="37"/>
                    </a:lnTo>
                    <a:lnTo>
                      <a:pt x="3" y="37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3" y="31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9" y="28"/>
                    </a:lnTo>
                    <a:lnTo>
                      <a:pt x="10" y="27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1" y="12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9" y="8"/>
                    </a:lnTo>
                    <a:lnTo>
                      <a:pt x="10" y="9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5" name="Freeform 2268"/>
              <p:cNvSpPr>
                <a:spLocks/>
              </p:cNvSpPr>
              <p:nvPr/>
            </p:nvSpPr>
            <p:spPr bwMode="auto">
              <a:xfrm>
                <a:off x="2711" y="1789"/>
                <a:ext cx="164" cy="129"/>
              </a:xfrm>
              <a:custGeom>
                <a:avLst/>
                <a:gdLst>
                  <a:gd name="T0" fmla="*/ 23 w 164"/>
                  <a:gd name="T1" fmla="*/ 124 h 129"/>
                  <a:gd name="T2" fmla="*/ 22 w 164"/>
                  <a:gd name="T3" fmla="*/ 121 h 129"/>
                  <a:gd name="T4" fmla="*/ 15 w 164"/>
                  <a:gd name="T5" fmla="*/ 118 h 129"/>
                  <a:gd name="T6" fmla="*/ 9 w 164"/>
                  <a:gd name="T7" fmla="*/ 115 h 129"/>
                  <a:gd name="T8" fmla="*/ 8 w 164"/>
                  <a:gd name="T9" fmla="*/ 109 h 129"/>
                  <a:gd name="T10" fmla="*/ 3 w 164"/>
                  <a:gd name="T11" fmla="*/ 104 h 129"/>
                  <a:gd name="T12" fmla="*/ 0 w 164"/>
                  <a:gd name="T13" fmla="*/ 99 h 129"/>
                  <a:gd name="T14" fmla="*/ 12 w 164"/>
                  <a:gd name="T15" fmla="*/ 90 h 129"/>
                  <a:gd name="T16" fmla="*/ 28 w 164"/>
                  <a:gd name="T17" fmla="*/ 89 h 129"/>
                  <a:gd name="T18" fmla="*/ 37 w 164"/>
                  <a:gd name="T19" fmla="*/ 88 h 129"/>
                  <a:gd name="T20" fmla="*/ 41 w 164"/>
                  <a:gd name="T21" fmla="*/ 79 h 129"/>
                  <a:gd name="T22" fmla="*/ 43 w 164"/>
                  <a:gd name="T23" fmla="*/ 49 h 129"/>
                  <a:gd name="T24" fmla="*/ 69 w 164"/>
                  <a:gd name="T25" fmla="*/ 36 h 129"/>
                  <a:gd name="T26" fmla="*/ 77 w 164"/>
                  <a:gd name="T27" fmla="*/ 31 h 129"/>
                  <a:gd name="T28" fmla="*/ 114 w 164"/>
                  <a:gd name="T29" fmla="*/ 6 h 129"/>
                  <a:gd name="T30" fmla="*/ 131 w 164"/>
                  <a:gd name="T31" fmla="*/ 3 h 129"/>
                  <a:gd name="T32" fmla="*/ 139 w 164"/>
                  <a:gd name="T33" fmla="*/ 5 h 129"/>
                  <a:gd name="T34" fmla="*/ 148 w 164"/>
                  <a:gd name="T35" fmla="*/ 9 h 129"/>
                  <a:gd name="T36" fmla="*/ 155 w 164"/>
                  <a:gd name="T37" fmla="*/ 6 h 129"/>
                  <a:gd name="T38" fmla="*/ 156 w 164"/>
                  <a:gd name="T39" fmla="*/ 22 h 129"/>
                  <a:gd name="T40" fmla="*/ 161 w 164"/>
                  <a:gd name="T41" fmla="*/ 31 h 129"/>
                  <a:gd name="T42" fmla="*/ 164 w 164"/>
                  <a:gd name="T43" fmla="*/ 38 h 129"/>
                  <a:gd name="T44" fmla="*/ 161 w 164"/>
                  <a:gd name="T45" fmla="*/ 48 h 129"/>
                  <a:gd name="T46" fmla="*/ 160 w 164"/>
                  <a:gd name="T47" fmla="*/ 73 h 129"/>
                  <a:gd name="T48" fmla="*/ 148 w 164"/>
                  <a:gd name="T49" fmla="*/ 85 h 129"/>
                  <a:gd name="T50" fmla="*/ 144 w 164"/>
                  <a:gd name="T51" fmla="*/ 92 h 129"/>
                  <a:gd name="T52" fmla="*/ 142 w 164"/>
                  <a:gd name="T53" fmla="*/ 96 h 129"/>
                  <a:gd name="T54" fmla="*/ 139 w 164"/>
                  <a:gd name="T55" fmla="*/ 103 h 129"/>
                  <a:gd name="T56" fmla="*/ 137 w 164"/>
                  <a:gd name="T57" fmla="*/ 109 h 129"/>
                  <a:gd name="T58" fmla="*/ 131 w 164"/>
                  <a:gd name="T59" fmla="*/ 111 h 129"/>
                  <a:gd name="T60" fmla="*/ 127 w 164"/>
                  <a:gd name="T61" fmla="*/ 113 h 129"/>
                  <a:gd name="T62" fmla="*/ 120 w 164"/>
                  <a:gd name="T63" fmla="*/ 111 h 129"/>
                  <a:gd name="T64" fmla="*/ 104 w 164"/>
                  <a:gd name="T65" fmla="*/ 112 h 129"/>
                  <a:gd name="T66" fmla="*/ 100 w 164"/>
                  <a:gd name="T67" fmla="*/ 117 h 129"/>
                  <a:gd name="T68" fmla="*/ 89 w 164"/>
                  <a:gd name="T69" fmla="*/ 115 h 129"/>
                  <a:gd name="T70" fmla="*/ 81 w 164"/>
                  <a:gd name="T71" fmla="*/ 111 h 129"/>
                  <a:gd name="T72" fmla="*/ 74 w 164"/>
                  <a:gd name="T73" fmla="*/ 113 h 129"/>
                  <a:gd name="T74" fmla="*/ 69 w 164"/>
                  <a:gd name="T75" fmla="*/ 113 h 129"/>
                  <a:gd name="T76" fmla="*/ 62 w 164"/>
                  <a:gd name="T77" fmla="*/ 109 h 129"/>
                  <a:gd name="T78" fmla="*/ 54 w 164"/>
                  <a:gd name="T79" fmla="*/ 107 h 129"/>
                  <a:gd name="T80" fmla="*/ 41 w 164"/>
                  <a:gd name="T81" fmla="*/ 112 h 129"/>
                  <a:gd name="T82" fmla="*/ 37 w 164"/>
                  <a:gd name="T83" fmla="*/ 128 h 129"/>
                  <a:gd name="T84" fmla="*/ 33 w 164"/>
                  <a:gd name="T85" fmla="*/ 127 h 129"/>
                  <a:gd name="T86" fmla="*/ 28 w 164"/>
                  <a:gd name="T87" fmla="*/ 12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4" h="129">
                    <a:moveTo>
                      <a:pt x="27" y="122"/>
                    </a:moveTo>
                    <a:lnTo>
                      <a:pt x="25" y="122"/>
                    </a:lnTo>
                    <a:lnTo>
                      <a:pt x="23" y="124"/>
                    </a:lnTo>
                    <a:lnTo>
                      <a:pt x="23" y="127"/>
                    </a:lnTo>
                    <a:lnTo>
                      <a:pt x="20" y="122"/>
                    </a:lnTo>
                    <a:lnTo>
                      <a:pt x="22" y="121"/>
                    </a:lnTo>
                    <a:lnTo>
                      <a:pt x="22" y="120"/>
                    </a:lnTo>
                    <a:lnTo>
                      <a:pt x="20" y="118"/>
                    </a:lnTo>
                    <a:lnTo>
                      <a:pt x="15" y="118"/>
                    </a:lnTo>
                    <a:lnTo>
                      <a:pt x="12" y="117"/>
                    </a:lnTo>
                    <a:lnTo>
                      <a:pt x="11" y="116"/>
                    </a:lnTo>
                    <a:lnTo>
                      <a:pt x="9" y="115"/>
                    </a:lnTo>
                    <a:lnTo>
                      <a:pt x="10" y="111"/>
                    </a:lnTo>
                    <a:lnTo>
                      <a:pt x="9" y="109"/>
                    </a:lnTo>
                    <a:lnTo>
                      <a:pt x="8" y="109"/>
                    </a:lnTo>
                    <a:lnTo>
                      <a:pt x="5" y="107"/>
                    </a:lnTo>
                    <a:lnTo>
                      <a:pt x="4" y="106"/>
                    </a:lnTo>
                    <a:lnTo>
                      <a:pt x="3" y="104"/>
                    </a:lnTo>
                    <a:lnTo>
                      <a:pt x="3" y="103"/>
                    </a:lnTo>
                    <a:lnTo>
                      <a:pt x="2" y="100"/>
                    </a:lnTo>
                    <a:lnTo>
                      <a:pt x="0" y="99"/>
                    </a:lnTo>
                    <a:lnTo>
                      <a:pt x="0" y="94"/>
                    </a:lnTo>
                    <a:lnTo>
                      <a:pt x="9" y="94"/>
                    </a:lnTo>
                    <a:lnTo>
                      <a:pt x="12" y="90"/>
                    </a:lnTo>
                    <a:lnTo>
                      <a:pt x="18" y="90"/>
                    </a:lnTo>
                    <a:lnTo>
                      <a:pt x="26" y="89"/>
                    </a:lnTo>
                    <a:lnTo>
                      <a:pt x="28" y="89"/>
                    </a:lnTo>
                    <a:lnTo>
                      <a:pt x="31" y="90"/>
                    </a:lnTo>
                    <a:lnTo>
                      <a:pt x="35" y="90"/>
                    </a:lnTo>
                    <a:lnTo>
                      <a:pt x="37" y="88"/>
                    </a:lnTo>
                    <a:lnTo>
                      <a:pt x="39" y="85"/>
                    </a:lnTo>
                    <a:lnTo>
                      <a:pt x="39" y="84"/>
                    </a:lnTo>
                    <a:lnTo>
                      <a:pt x="41" y="79"/>
                    </a:lnTo>
                    <a:lnTo>
                      <a:pt x="41" y="73"/>
                    </a:lnTo>
                    <a:lnTo>
                      <a:pt x="43" y="72"/>
                    </a:lnTo>
                    <a:lnTo>
                      <a:pt x="43" y="49"/>
                    </a:lnTo>
                    <a:lnTo>
                      <a:pt x="49" y="48"/>
                    </a:lnTo>
                    <a:lnTo>
                      <a:pt x="60" y="45"/>
                    </a:lnTo>
                    <a:lnTo>
                      <a:pt x="69" y="36"/>
                    </a:lnTo>
                    <a:lnTo>
                      <a:pt x="72" y="34"/>
                    </a:lnTo>
                    <a:lnTo>
                      <a:pt x="73" y="33"/>
                    </a:lnTo>
                    <a:lnTo>
                      <a:pt x="77" y="31"/>
                    </a:lnTo>
                    <a:lnTo>
                      <a:pt x="89" y="22"/>
                    </a:lnTo>
                    <a:lnTo>
                      <a:pt x="97" y="16"/>
                    </a:lnTo>
                    <a:lnTo>
                      <a:pt x="114" y="6"/>
                    </a:lnTo>
                    <a:lnTo>
                      <a:pt x="118" y="4"/>
                    </a:lnTo>
                    <a:lnTo>
                      <a:pt x="124" y="0"/>
                    </a:lnTo>
                    <a:lnTo>
                      <a:pt x="131" y="3"/>
                    </a:lnTo>
                    <a:lnTo>
                      <a:pt x="136" y="4"/>
                    </a:lnTo>
                    <a:lnTo>
                      <a:pt x="138" y="4"/>
                    </a:lnTo>
                    <a:lnTo>
                      <a:pt x="139" y="5"/>
                    </a:lnTo>
                    <a:lnTo>
                      <a:pt x="143" y="8"/>
                    </a:lnTo>
                    <a:lnTo>
                      <a:pt x="146" y="10"/>
                    </a:lnTo>
                    <a:lnTo>
                      <a:pt x="148" y="9"/>
                    </a:lnTo>
                    <a:lnTo>
                      <a:pt x="150" y="9"/>
                    </a:lnTo>
                    <a:lnTo>
                      <a:pt x="154" y="8"/>
                    </a:lnTo>
                    <a:lnTo>
                      <a:pt x="155" y="6"/>
                    </a:lnTo>
                    <a:lnTo>
                      <a:pt x="155" y="9"/>
                    </a:lnTo>
                    <a:lnTo>
                      <a:pt x="156" y="14"/>
                    </a:lnTo>
                    <a:lnTo>
                      <a:pt x="156" y="22"/>
                    </a:lnTo>
                    <a:lnTo>
                      <a:pt x="160" y="27"/>
                    </a:lnTo>
                    <a:lnTo>
                      <a:pt x="161" y="28"/>
                    </a:lnTo>
                    <a:lnTo>
                      <a:pt x="161" y="31"/>
                    </a:lnTo>
                    <a:lnTo>
                      <a:pt x="162" y="32"/>
                    </a:lnTo>
                    <a:lnTo>
                      <a:pt x="164" y="34"/>
                    </a:lnTo>
                    <a:lnTo>
                      <a:pt x="164" y="38"/>
                    </a:lnTo>
                    <a:lnTo>
                      <a:pt x="162" y="40"/>
                    </a:lnTo>
                    <a:lnTo>
                      <a:pt x="162" y="44"/>
                    </a:lnTo>
                    <a:lnTo>
                      <a:pt x="161" y="48"/>
                    </a:lnTo>
                    <a:lnTo>
                      <a:pt x="161" y="55"/>
                    </a:lnTo>
                    <a:lnTo>
                      <a:pt x="160" y="61"/>
                    </a:lnTo>
                    <a:lnTo>
                      <a:pt x="160" y="73"/>
                    </a:lnTo>
                    <a:lnTo>
                      <a:pt x="153" y="81"/>
                    </a:lnTo>
                    <a:lnTo>
                      <a:pt x="152" y="83"/>
                    </a:lnTo>
                    <a:lnTo>
                      <a:pt x="148" y="85"/>
                    </a:lnTo>
                    <a:lnTo>
                      <a:pt x="147" y="88"/>
                    </a:lnTo>
                    <a:lnTo>
                      <a:pt x="146" y="89"/>
                    </a:lnTo>
                    <a:lnTo>
                      <a:pt x="144" y="92"/>
                    </a:lnTo>
                    <a:lnTo>
                      <a:pt x="143" y="93"/>
                    </a:lnTo>
                    <a:lnTo>
                      <a:pt x="142" y="95"/>
                    </a:lnTo>
                    <a:lnTo>
                      <a:pt x="142" y="96"/>
                    </a:lnTo>
                    <a:lnTo>
                      <a:pt x="141" y="99"/>
                    </a:lnTo>
                    <a:lnTo>
                      <a:pt x="139" y="100"/>
                    </a:lnTo>
                    <a:lnTo>
                      <a:pt x="139" y="103"/>
                    </a:lnTo>
                    <a:lnTo>
                      <a:pt x="142" y="107"/>
                    </a:lnTo>
                    <a:lnTo>
                      <a:pt x="138" y="107"/>
                    </a:lnTo>
                    <a:lnTo>
                      <a:pt x="137" y="109"/>
                    </a:lnTo>
                    <a:lnTo>
                      <a:pt x="135" y="110"/>
                    </a:lnTo>
                    <a:lnTo>
                      <a:pt x="133" y="110"/>
                    </a:lnTo>
                    <a:lnTo>
                      <a:pt x="131" y="111"/>
                    </a:lnTo>
                    <a:lnTo>
                      <a:pt x="129" y="113"/>
                    </a:lnTo>
                    <a:lnTo>
                      <a:pt x="129" y="115"/>
                    </a:lnTo>
                    <a:lnTo>
                      <a:pt x="127" y="113"/>
                    </a:lnTo>
                    <a:lnTo>
                      <a:pt x="124" y="113"/>
                    </a:lnTo>
                    <a:lnTo>
                      <a:pt x="123" y="112"/>
                    </a:lnTo>
                    <a:lnTo>
                      <a:pt x="120" y="111"/>
                    </a:lnTo>
                    <a:lnTo>
                      <a:pt x="109" y="111"/>
                    </a:lnTo>
                    <a:lnTo>
                      <a:pt x="108" y="112"/>
                    </a:lnTo>
                    <a:lnTo>
                      <a:pt x="104" y="112"/>
                    </a:lnTo>
                    <a:lnTo>
                      <a:pt x="103" y="113"/>
                    </a:lnTo>
                    <a:lnTo>
                      <a:pt x="101" y="115"/>
                    </a:lnTo>
                    <a:lnTo>
                      <a:pt x="100" y="117"/>
                    </a:lnTo>
                    <a:lnTo>
                      <a:pt x="92" y="117"/>
                    </a:lnTo>
                    <a:lnTo>
                      <a:pt x="91" y="116"/>
                    </a:lnTo>
                    <a:lnTo>
                      <a:pt x="89" y="115"/>
                    </a:lnTo>
                    <a:lnTo>
                      <a:pt x="86" y="115"/>
                    </a:lnTo>
                    <a:lnTo>
                      <a:pt x="84" y="112"/>
                    </a:lnTo>
                    <a:lnTo>
                      <a:pt x="81" y="111"/>
                    </a:lnTo>
                    <a:lnTo>
                      <a:pt x="78" y="112"/>
                    </a:lnTo>
                    <a:lnTo>
                      <a:pt x="75" y="113"/>
                    </a:lnTo>
                    <a:lnTo>
                      <a:pt x="74" y="113"/>
                    </a:lnTo>
                    <a:lnTo>
                      <a:pt x="72" y="115"/>
                    </a:lnTo>
                    <a:lnTo>
                      <a:pt x="71" y="115"/>
                    </a:lnTo>
                    <a:lnTo>
                      <a:pt x="69" y="113"/>
                    </a:lnTo>
                    <a:lnTo>
                      <a:pt x="68" y="111"/>
                    </a:lnTo>
                    <a:lnTo>
                      <a:pt x="64" y="109"/>
                    </a:lnTo>
                    <a:lnTo>
                      <a:pt x="62" y="109"/>
                    </a:lnTo>
                    <a:lnTo>
                      <a:pt x="58" y="106"/>
                    </a:lnTo>
                    <a:lnTo>
                      <a:pt x="56" y="105"/>
                    </a:lnTo>
                    <a:lnTo>
                      <a:pt x="54" y="107"/>
                    </a:lnTo>
                    <a:lnTo>
                      <a:pt x="46" y="107"/>
                    </a:lnTo>
                    <a:lnTo>
                      <a:pt x="43" y="110"/>
                    </a:lnTo>
                    <a:lnTo>
                      <a:pt x="41" y="112"/>
                    </a:lnTo>
                    <a:lnTo>
                      <a:pt x="41" y="115"/>
                    </a:lnTo>
                    <a:lnTo>
                      <a:pt x="37" y="120"/>
                    </a:lnTo>
                    <a:lnTo>
                      <a:pt x="37" y="128"/>
                    </a:lnTo>
                    <a:lnTo>
                      <a:pt x="35" y="129"/>
                    </a:lnTo>
                    <a:lnTo>
                      <a:pt x="35" y="127"/>
                    </a:lnTo>
                    <a:lnTo>
                      <a:pt x="33" y="127"/>
                    </a:lnTo>
                    <a:lnTo>
                      <a:pt x="32" y="126"/>
                    </a:lnTo>
                    <a:lnTo>
                      <a:pt x="31" y="123"/>
                    </a:lnTo>
                    <a:lnTo>
                      <a:pt x="28" y="121"/>
                    </a:lnTo>
                    <a:lnTo>
                      <a:pt x="27" y="12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6" name="Freeform 2269"/>
              <p:cNvSpPr>
                <a:spLocks/>
              </p:cNvSpPr>
              <p:nvPr/>
            </p:nvSpPr>
            <p:spPr bwMode="auto">
              <a:xfrm>
                <a:off x="3042" y="2064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7" name="Freeform 2270"/>
              <p:cNvSpPr>
                <a:spLocks/>
              </p:cNvSpPr>
              <p:nvPr/>
            </p:nvSpPr>
            <p:spPr bwMode="auto">
              <a:xfrm>
                <a:off x="3052" y="2061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1 h 2"/>
                  <a:gd name="T4" fmla="*/ 4 w 4"/>
                  <a:gd name="T5" fmla="*/ 2 h 2"/>
                  <a:gd name="T6" fmla="*/ 2 w 4"/>
                  <a:gd name="T7" fmla="*/ 2 h 2"/>
                  <a:gd name="T8" fmla="*/ 0 w 4"/>
                  <a:gd name="T9" fmla="*/ 1 h 2"/>
                  <a:gd name="T10" fmla="*/ 0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1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8" name="Freeform 2271"/>
              <p:cNvSpPr>
                <a:spLocks/>
              </p:cNvSpPr>
              <p:nvPr/>
            </p:nvSpPr>
            <p:spPr bwMode="auto">
              <a:xfrm>
                <a:off x="3124" y="2122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1 h 3"/>
                  <a:gd name="T4" fmla="*/ 1 w 1"/>
                  <a:gd name="T5" fmla="*/ 0 h 3"/>
                  <a:gd name="T6" fmla="*/ 1 w 1"/>
                  <a:gd name="T7" fmla="*/ 2 h 3"/>
                  <a:gd name="T8" fmla="*/ 0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9" name="Freeform 2272"/>
              <p:cNvSpPr>
                <a:spLocks/>
              </p:cNvSpPr>
              <p:nvPr/>
            </p:nvSpPr>
            <p:spPr bwMode="auto">
              <a:xfrm>
                <a:off x="3123" y="2092"/>
                <a:ext cx="2" cy="7"/>
              </a:xfrm>
              <a:custGeom>
                <a:avLst/>
                <a:gdLst>
                  <a:gd name="T0" fmla="*/ 1 w 2"/>
                  <a:gd name="T1" fmla="*/ 2 h 7"/>
                  <a:gd name="T2" fmla="*/ 2 w 2"/>
                  <a:gd name="T3" fmla="*/ 0 h 7"/>
                  <a:gd name="T4" fmla="*/ 2 w 2"/>
                  <a:gd name="T5" fmla="*/ 5 h 7"/>
                  <a:gd name="T6" fmla="*/ 0 w 2"/>
                  <a:gd name="T7" fmla="*/ 7 h 7"/>
                  <a:gd name="T8" fmla="*/ 1 w 2"/>
                  <a:gd name="T9" fmla="*/ 4 h 7"/>
                  <a:gd name="T10" fmla="*/ 1 w 2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lnTo>
                      <a:pt x="2" y="0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0" name="Freeform 2273"/>
              <p:cNvSpPr>
                <a:spLocks/>
              </p:cNvSpPr>
              <p:nvPr/>
            </p:nvSpPr>
            <p:spPr bwMode="auto">
              <a:xfrm>
                <a:off x="3118" y="2102"/>
                <a:ext cx="5" cy="6"/>
              </a:xfrm>
              <a:custGeom>
                <a:avLst/>
                <a:gdLst>
                  <a:gd name="T0" fmla="*/ 1 w 5"/>
                  <a:gd name="T1" fmla="*/ 3 h 6"/>
                  <a:gd name="T2" fmla="*/ 0 w 5"/>
                  <a:gd name="T3" fmla="*/ 3 h 6"/>
                  <a:gd name="T4" fmla="*/ 1 w 5"/>
                  <a:gd name="T5" fmla="*/ 0 h 6"/>
                  <a:gd name="T6" fmla="*/ 2 w 5"/>
                  <a:gd name="T7" fmla="*/ 3 h 6"/>
                  <a:gd name="T8" fmla="*/ 2 w 5"/>
                  <a:gd name="T9" fmla="*/ 4 h 6"/>
                  <a:gd name="T10" fmla="*/ 5 w 5"/>
                  <a:gd name="T11" fmla="*/ 6 h 6"/>
                  <a:gd name="T12" fmla="*/ 2 w 5"/>
                  <a:gd name="T13" fmla="*/ 5 h 6"/>
                  <a:gd name="T14" fmla="*/ 1 w 5"/>
                  <a:gd name="T15" fmla="*/ 5 h 6"/>
                  <a:gd name="T16" fmla="*/ 1 w 5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1" y="3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5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1" name="Freeform 2274"/>
              <p:cNvSpPr>
                <a:spLocks/>
              </p:cNvSpPr>
              <p:nvPr/>
            </p:nvSpPr>
            <p:spPr bwMode="auto">
              <a:xfrm>
                <a:off x="3016" y="2051"/>
                <a:ext cx="115" cy="115"/>
              </a:xfrm>
              <a:custGeom>
                <a:avLst/>
                <a:gdLst>
                  <a:gd name="T0" fmla="*/ 1 w 115"/>
                  <a:gd name="T1" fmla="*/ 56 h 115"/>
                  <a:gd name="T2" fmla="*/ 3 w 115"/>
                  <a:gd name="T3" fmla="*/ 48 h 115"/>
                  <a:gd name="T4" fmla="*/ 0 w 115"/>
                  <a:gd name="T5" fmla="*/ 37 h 115"/>
                  <a:gd name="T6" fmla="*/ 9 w 115"/>
                  <a:gd name="T7" fmla="*/ 33 h 115"/>
                  <a:gd name="T8" fmla="*/ 11 w 115"/>
                  <a:gd name="T9" fmla="*/ 28 h 115"/>
                  <a:gd name="T10" fmla="*/ 13 w 115"/>
                  <a:gd name="T11" fmla="*/ 22 h 115"/>
                  <a:gd name="T12" fmla="*/ 12 w 115"/>
                  <a:gd name="T13" fmla="*/ 16 h 115"/>
                  <a:gd name="T14" fmla="*/ 16 w 115"/>
                  <a:gd name="T15" fmla="*/ 11 h 115"/>
                  <a:gd name="T16" fmla="*/ 13 w 115"/>
                  <a:gd name="T17" fmla="*/ 5 h 115"/>
                  <a:gd name="T18" fmla="*/ 16 w 115"/>
                  <a:gd name="T19" fmla="*/ 1 h 115"/>
                  <a:gd name="T20" fmla="*/ 26 w 115"/>
                  <a:gd name="T21" fmla="*/ 4 h 115"/>
                  <a:gd name="T22" fmla="*/ 23 w 115"/>
                  <a:gd name="T23" fmla="*/ 11 h 115"/>
                  <a:gd name="T24" fmla="*/ 24 w 115"/>
                  <a:gd name="T25" fmla="*/ 17 h 115"/>
                  <a:gd name="T26" fmla="*/ 27 w 115"/>
                  <a:gd name="T27" fmla="*/ 18 h 115"/>
                  <a:gd name="T28" fmla="*/ 29 w 115"/>
                  <a:gd name="T29" fmla="*/ 15 h 115"/>
                  <a:gd name="T30" fmla="*/ 35 w 115"/>
                  <a:gd name="T31" fmla="*/ 18 h 115"/>
                  <a:gd name="T32" fmla="*/ 36 w 115"/>
                  <a:gd name="T33" fmla="*/ 20 h 115"/>
                  <a:gd name="T34" fmla="*/ 36 w 115"/>
                  <a:gd name="T35" fmla="*/ 17 h 115"/>
                  <a:gd name="T36" fmla="*/ 41 w 115"/>
                  <a:gd name="T37" fmla="*/ 17 h 115"/>
                  <a:gd name="T38" fmla="*/ 46 w 115"/>
                  <a:gd name="T39" fmla="*/ 13 h 115"/>
                  <a:gd name="T40" fmla="*/ 43 w 115"/>
                  <a:gd name="T41" fmla="*/ 12 h 115"/>
                  <a:gd name="T42" fmla="*/ 44 w 115"/>
                  <a:gd name="T43" fmla="*/ 11 h 115"/>
                  <a:gd name="T44" fmla="*/ 45 w 115"/>
                  <a:gd name="T45" fmla="*/ 6 h 115"/>
                  <a:gd name="T46" fmla="*/ 49 w 115"/>
                  <a:gd name="T47" fmla="*/ 5 h 115"/>
                  <a:gd name="T48" fmla="*/ 50 w 115"/>
                  <a:gd name="T49" fmla="*/ 1 h 115"/>
                  <a:gd name="T50" fmla="*/ 69 w 115"/>
                  <a:gd name="T51" fmla="*/ 12 h 115"/>
                  <a:gd name="T52" fmla="*/ 86 w 115"/>
                  <a:gd name="T53" fmla="*/ 22 h 115"/>
                  <a:gd name="T54" fmla="*/ 87 w 115"/>
                  <a:gd name="T55" fmla="*/ 27 h 115"/>
                  <a:gd name="T56" fmla="*/ 102 w 115"/>
                  <a:gd name="T57" fmla="*/ 41 h 115"/>
                  <a:gd name="T58" fmla="*/ 101 w 115"/>
                  <a:gd name="T59" fmla="*/ 48 h 115"/>
                  <a:gd name="T60" fmla="*/ 98 w 115"/>
                  <a:gd name="T61" fmla="*/ 57 h 115"/>
                  <a:gd name="T62" fmla="*/ 105 w 115"/>
                  <a:gd name="T63" fmla="*/ 66 h 115"/>
                  <a:gd name="T64" fmla="*/ 105 w 115"/>
                  <a:gd name="T65" fmla="*/ 72 h 115"/>
                  <a:gd name="T66" fmla="*/ 104 w 115"/>
                  <a:gd name="T67" fmla="*/ 77 h 115"/>
                  <a:gd name="T68" fmla="*/ 105 w 115"/>
                  <a:gd name="T69" fmla="*/ 83 h 115"/>
                  <a:gd name="T70" fmla="*/ 107 w 115"/>
                  <a:gd name="T71" fmla="*/ 89 h 115"/>
                  <a:gd name="T72" fmla="*/ 109 w 115"/>
                  <a:gd name="T73" fmla="*/ 95 h 115"/>
                  <a:gd name="T74" fmla="*/ 113 w 115"/>
                  <a:gd name="T75" fmla="*/ 98 h 115"/>
                  <a:gd name="T76" fmla="*/ 115 w 115"/>
                  <a:gd name="T77" fmla="*/ 101 h 115"/>
                  <a:gd name="T78" fmla="*/ 109 w 115"/>
                  <a:gd name="T79" fmla="*/ 105 h 115"/>
                  <a:gd name="T80" fmla="*/ 98 w 115"/>
                  <a:gd name="T81" fmla="*/ 108 h 115"/>
                  <a:gd name="T82" fmla="*/ 93 w 115"/>
                  <a:gd name="T83" fmla="*/ 110 h 115"/>
                  <a:gd name="T84" fmla="*/ 85 w 115"/>
                  <a:gd name="T85" fmla="*/ 113 h 115"/>
                  <a:gd name="T86" fmla="*/ 78 w 115"/>
                  <a:gd name="T87" fmla="*/ 112 h 115"/>
                  <a:gd name="T88" fmla="*/ 72 w 115"/>
                  <a:gd name="T89" fmla="*/ 113 h 115"/>
                  <a:gd name="T90" fmla="*/ 67 w 115"/>
                  <a:gd name="T91" fmla="*/ 111 h 115"/>
                  <a:gd name="T92" fmla="*/ 57 w 115"/>
                  <a:gd name="T93" fmla="*/ 111 h 115"/>
                  <a:gd name="T94" fmla="*/ 53 w 115"/>
                  <a:gd name="T95" fmla="*/ 106 h 115"/>
                  <a:gd name="T96" fmla="*/ 53 w 115"/>
                  <a:gd name="T97" fmla="*/ 98 h 115"/>
                  <a:gd name="T98" fmla="*/ 47 w 115"/>
                  <a:gd name="T99" fmla="*/ 93 h 115"/>
                  <a:gd name="T100" fmla="*/ 41 w 115"/>
                  <a:gd name="T101" fmla="*/ 90 h 115"/>
                  <a:gd name="T102" fmla="*/ 35 w 115"/>
                  <a:gd name="T103" fmla="*/ 89 h 115"/>
                  <a:gd name="T104" fmla="*/ 30 w 115"/>
                  <a:gd name="T105" fmla="*/ 87 h 115"/>
                  <a:gd name="T106" fmla="*/ 27 w 115"/>
                  <a:gd name="T107" fmla="*/ 84 h 115"/>
                  <a:gd name="T108" fmla="*/ 21 w 115"/>
                  <a:gd name="T109" fmla="*/ 82 h 115"/>
                  <a:gd name="T110" fmla="*/ 16 w 115"/>
                  <a:gd name="T111" fmla="*/ 78 h 115"/>
                  <a:gd name="T112" fmla="*/ 11 w 115"/>
                  <a:gd name="T113" fmla="*/ 72 h 115"/>
                  <a:gd name="T114" fmla="*/ 7 w 115"/>
                  <a:gd name="T115" fmla="*/ 6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5" h="115">
                    <a:moveTo>
                      <a:pt x="5" y="61"/>
                    </a:moveTo>
                    <a:lnTo>
                      <a:pt x="3" y="59"/>
                    </a:lnTo>
                    <a:lnTo>
                      <a:pt x="1" y="56"/>
                    </a:lnTo>
                    <a:lnTo>
                      <a:pt x="1" y="52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1" y="45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4" y="37"/>
                    </a:lnTo>
                    <a:lnTo>
                      <a:pt x="6" y="35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3" y="22"/>
                    </a:lnTo>
                    <a:lnTo>
                      <a:pt x="11" y="21"/>
                    </a:lnTo>
                    <a:lnTo>
                      <a:pt x="11" y="17"/>
                    </a:lnTo>
                    <a:lnTo>
                      <a:pt x="12" y="16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6" y="11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11" y="1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26" y="4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3" y="11"/>
                    </a:lnTo>
                    <a:lnTo>
                      <a:pt x="24" y="13"/>
                    </a:lnTo>
                    <a:lnTo>
                      <a:pt x="26" y="15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6" y="20"/>
                    </a:lnTo>
                    <a:lnTo>
                      <a:pt x="27" y="18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32" y="16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6" y="20"/>
                    </a:lnTo>
                    <a:lnTo>
                      <a:pt x="35" y="22"/>
                    </a:lnTo>
                    <a:lnTo>
                      <a:pt x="36" y="20"/>
                    </a:lnTo>
                    <a:lnTo>
                      <a:pt x="38" y="21"/>
                    </a:lnTo>
                    <a:lnTo>
                      <a:pt x="36" y="20"/>
                    </a:lnTo>
                    <a:lnTo>
                      <a:pt x="36" y="17"/>
                    </a:lnTo>
                    <a:lnTo>
                      <a:pt x="38" y="16"/>
                    </a:lnTo>
                    <a:lnTo>
                      <a:pt x="39" y="16"/>
                    </a:lnTo>
                    <a:lnTo>
                      <a:pt x="41" y="17"/>
                    </a:lnTo>
                    <a:lnTo>
                      <a:pt x="43" y="17"/>
                    </a:lnTo>
                    <a:lnTo>
                      <a:pt x="44" y="15"/>
                    </a:lnTo>
                    <a:lnTo>
                      <a:pt x="46" y="13"/>
                    </a:lnTo>
                    <a:lnTo>
                      <a:pt x="46" y="12"/>
                    </a:lnTo>
                    <a:lnTo>
                      <a:pt x="44" y="13"/>
                    </a:lnTo>
                    <a:lnTo>
                      <a:pt x="43" y="12"/>
                    </a:lnTo>
                    <a:lnTo>
                      <a:pt x="40" y="12"/>
                    </a:lnTo>
                    <a:lnTo>
                      <a:pt x="41" y="11"/>
                    </a:lnTo>
                    <a:lnTo>
                      <a:pt x="44" y="11"/>
                    </a:lnTo>
                    <a:lnTo>
                      <a:pt x="43" y="10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9" y="5"/>
                    </a:lnTo>
                    <a:lnTo>
                      <a:pt x="47" y="3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3"/>
                    </a:lnTo>
                    <a:lnTo>
                      <a:pt x="61" y="7"/>
                    </a:lnTo>
                    <a:lnTo>
                      <a:pt x="69" y="12"/>
                    </a:lnTo>
                    <a:lnTo>
                      <a:pt x="79" y="18"/>
                    </a:lnTo>
                    <a:lnTo>
                      <a:pt x="82" y="20"/>
                    </a:lnTo>
                    <a:lnTo>
                      <a:pt x="86" y="22"/>
                    </a:lnTo>
                    <a:lnTo>
                      <a:pt x="87" y="24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95" y="34"/>
                    </a:lnTo>
                    <a:lnTo>
                      <a:pt x="103" y="39"/>
                    </a:lnTo>
                    <a:lnTo>
                      <a:pt x="102" y="41"/>
                    </a:lnTo>
                    <a:lnTo>
                      <a:pt x="102" y="44"/>
                    </a:lnTo>
                    <a:lnTo>
                      <a:pt x="101" y="45"/>
                    </a:lnTo>
                    <a:lnTo>
                      <a:pt x="101" y="48"/>
                    </a:lnTo>
                    <a:lnTo>
                      <a:pt x="99" y="49"/>
                    </a:lnTo>
                    <a:lnTo>
                      <a:pt x="98" y="51"/>
                    </a:lnTo>
                    <a:lnTo>
                      <a:pt x="98" y="57"/>
                    </a:lnTo>
                    <a:lnTo>
                      <a:pt x="101" y="59"/>
                    </a:lnTo>
                    <a:lnTo>
                      <a:pt x="105" y="63"/>
                    </a:lnTo>
                    <a:lnTo>
                      <a:pt x="105" y="66"/>
                    </a:lnTo>
                    <a:lnTo>
                      <a:pt x="103" y="68"/>
                    </a:lnTo>
                    <a:lnTo>
                      <a:pt x="103" y="71"/>
                    </a:lnTo>
                    <a:lnTo>
                      <a:pt x="105" y="72"/>
                    </a:lnTo>
                    <a:lnTo>
                      <a:pt x="105" y="74"/>
                    </a:lnTo>
                    <a:lnTo>
                      <a:pt x="104" y="76"/>
                    </a:lnTo>
                    <a:lnTo>
                      <a:pt x="104" y="77"/>
                    </a:lnTo>
                    <a:lnTo>
                      <a:pt x="103" y="79"/>
                    </a:lnTo>
                    <a:lnTo>
                      <a:pt x="104" y="82"/>
                    </a:lnTo>
                    <a:lnTo>
                      <a:pt x="105" y="83"/>
                    </a:lnTo>
                    <a:lnTo>
                      <a:pt x="105" y="85"/>
                    </a:lnTo>
                    <a:lnTo>
                      <a:pt x="107" y="87"/>
                    </a:lnTo>
                    <a:lnTo>
                      <a:pt x="107" y="89"/>
                    </a:lnTo>
                    <a:lnTo>
                      <a:pt x="108" y="90"/>
                    </a:lnTo>
                    <a:lnTo>
                      <a:pt x="108" y="93"/>
                    </a:lnTo>
                    <a:lnTo>
                      <a:pt x="109" y="95"/>
                    </a:lnTo>
                    <a:lnTo>
                      <a:pt x="110" y="96"/>
                    </a:lnTo>
                    <a:lnTo>
                      <a:pt x="110" y="98"/>
                    </a:lnTo>
                    <a:lnTo>
                      <a:pt x="113" y="98"/>
                    </a:lnTo>
                    <a:lnTo>
                      <a:pt x="114" y="99"/>
                    </a:lnTo>
                    <a:lnTo>
                      <a:pt x="115" y="99"/>
                    </a:lnTo>
                    <a:lnTo>
                      <a:pt x="115" y="101"/>
                    </a:lnTo>
                    <a:lnTo>
                      <a:pt x="114" y="101"/>
                    </a:lnTo>
                    <a:lnTo>
                      <a:pt x="110" y="105"/>
                    </a:lnTo>
                    <a:lnTo>
                      <a:pt x="109" y="105"/>
                    </a:lnTo>
                    <a:lnTo>
                      <a:pt x="104" y="107"/>
                    </a:lnTo>
                    <a:lnTo>
                      <a:pt x="103" y="108"/>
                    </a:lnTo>
                    <a:lnTo>
                      <a:pt x="98" y="108"/>
                    </a:lnTo>
                    <a:lnTo>
                      <a:pt x="97" y="110"/>
                    </a:lnTo>
                    <a:lnTo>
                      <a:pt x="95" y="111"/>
                    </a:lnTo>
                    <a:lnTo>
                      <a:pt x="93" y="110"/>
                    </a:lnTo>
                    <a:lnTo>
                      <a:pt x="91" y="108"/>
                    </a:lnTo>
                    <a:lnTo>
                      <a:pt x="87" y="112"/>
                    </a:lnTo>
                    <a:lnTo>
                      <a:pt x="85" y="113"/>
                    </a:lnTo>
                    <a:lnTo>
                      <a:pt x="81" y="113"/>
                    </a:lnTo>
                    <a:lnTo>
                      <a:pt x="79" y="112"/>
                    </a:lnTo>
                    <a:lnTo>
                      <a:pt x="78" y="112"/>
                    </a:lnTo>
                    <a:lnTo>
                      <a:pt x="76" y="115"/>
                    </a:lnTo>
                    <a:lnTo>
                      <a:pt x="74" y="113"/>
                    </a:lnTo>
                    <a:lnTo>
                      <a:pt x="72" y="113"/>
                    </a:lnTo>
                    <a:lnTo>
                      <a:pt x="70" y="112"/>
                    </a:lnTo>
                    <a:lnTo>
                      <a:pt x="69" y="112"/>
                    </a:lnTo>
                    <a:lnTo>
                      <a:pt x="67" y="111"/>
                    </a:lnTo>
                    <a:lnTo>
                      <a:pt x="66" y="112"/>
                    </a:lnTo>
                    <a:lnTo>
                      <a:pt x="57" y="112"/>
                    </a:lnTo>
                    <a:lnTo>
                      <a:pt x="57" y="111"/>
                    </a:lnTo>
                    <a:lnTo>
                      <a:pt x="56" y="110"/>
                    </a:lnTo>
                    <a:lnTo>
                      <a:pt x="55" y="107"/>
                    </a:lnTo>
                    <a:lnTo>
                      <a:pt x="53" y="106"/>
                    </a:lnTo>
                    <a:lnTo>
                      <a:pt x="55" y="105"/>
                    </a:lnTo>
                    <a:lnTo>
                      <a:pt x="53" y="102"/>
                    </a:lnTo>
                    <a:lnTo>
                      <a:pt x="53" y="98"/>
                    </a:lnTo>
                    <a:lnTo>
                      <a:pt x="51" y="93"/>
                    </a:lnTo>
                    <a:lnTo>
                      <a:pt x="50" y="91"/>
                    </a:lnTo>
                    <a:lnTo>
                      <a:pt x="47" y="93"/>
                    </a:lnTo>
                    <a:lnTo>
                      <a:pt x="46" y="91"/>
                    </a:lnTo>
                    <a:lnTo>
                      <a:pt x="43" y="91"/>
                    </a:lnTo>
                    <a:lnTo>
                      <a:pt x="41" y="90"/>
                    </a:lnTo>
                    <a:lnTo>
                      <a:pt x="39" y="90"/>
                    </a:lnTo>
                    <a:lnTo>
                      <a:pt x="38" y="89"/>
                    </a:lnTo>
                    <a:lnTo>
                      <a:pt x="35" y="89"/>
                    </a:lnTo>
                    <a:lnTo>
                      <a:pt x="34" y="88"/>
                    </a:lnTo>
                    <a:lnTo>
                      <a:pt x="32" y="87"/>
                    </a:lnTo>
                    <a:lnTo>
                      <a:pt x="30" y="87"/>
                    </a:lnTo>
                    <a:lnTo>
                      <a:pt x="28" y="85"/>
                    </a:lnTo>
                    <a:lnTo>
                      <a:pt x="27" y="85"/>
                    </a:lnTo>
                    <a:lnTo>
                      <a:pt x="27" y="84"/>
                    </a:lnTo>
                    <a:lnTo>
                      <a:pt x="24" y="84"/>
                    </a:lnTo>
                    <a:lnTo>
                      <a:pt x="23" y="83"/>
                    </a:lnTo>
                    <a:lnTo>
                      <a:pt x="21" y="82"/>
                    </a:lnTo>
                    <a:lnTo>
                      <a:pt x="20" y="80"/>
                    </a:lnTo>
                    <a:lnTo>
                      <a:pt x="17" y="80"/>
                    </a:lnTo>
                    <a:lnTo>
                      <a:pt x="16" y="78"/>
                    </a:lnTo>
                    <a:lnTo>
                      <a:pt x="15" y="77"/>
                    </a:lnTo>
                    <a:lnTo>
                      <a:pt x="13" y="74"/>
                    </a:lnTo>
                    <a:lnTo>
                      <a:pt x="11" y="72"/>
                    </a:lnTo>
                    <a:lnTo>
                      <a:pt x="11" y="68"/>
                    </a:lnTo>
                    <a:lnTo>
                      <a:pt x="10" y="66"/>
                    </a:lnTo>
                    <a:lnTo>
                      <a:pt x="7" y="62"/>
                    </a:lnTo>
                    <a:lnTo>
                      <a:pt x="5" y="6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2" name="Freeform 2275"/>
              <p:cNvSpPr>
                <a:spLocks/>
              </p:cNvSpPr>
              <p:nvPr/>
            </p:nvSpPr>
            <p:spPr bwMode="auto">
              <a:xfrm>
                <a:off x="1769" y="1889"/>
                <a:ext cx="25" cy="13"/>
              </a:xfrm>
              <a:custGeom>
                <a:avLst/>
                <a:gdLst>
                  <a:gd name="T0" fmla="*/ 21 w 25"/>
                  <a:gd name="T1" fmla="*/ 5 h 13"/>
                  <a:gd name="T2" fmla="*/ 23 w 25"/>
                  <a:gd name="T3" fmla="*/ 5 h 13"/>
                  <a:gd name="T4" fmla="*/ 25 w 25"/>
                  <a:gd name="T5" fmla="*/ 6 h 13"/>
                  <a:gd name="T6" fmla="*/ 24 w 25"/>
                  <a:gd name="T7" fmla="*/ 9 h 13"/>
                  <a:gd name="T8" fmla="*/ 25 w 25"/>
                  <a:gd name="T9" fmla="*/ 10 h 13"/>
                  <a:gd name="T10" fmla="*/ 24 w 25"/>
                  <a:gd name="T11" fmla="*/ 11 h 13"/>
                  <a:gd name="T12" fmla="*/ 24 w 25"/>
                  <a:gd name="T13" fmla="*/ 12 h 13"/>
                  <a:gd name="T14" fmla="*/ 22 w 25"/>
                  <a:gd name="T15" fmla="*/ 13 h 13"/>
                  <a:gd name="T16" fmla="*/ 17 w 25"/>
                  <a:gd name="T17" fmla="*/ 13 h 13"/>
                  <a:gd name="T18" fmla="*/ 15 w 25"/>
                  <a:gd name="T19" fmla="*/ 12 h 13"/>
                  <a:gd name="T20" fmla="*/ 13 w 25"/>
                  <a:gd name="T21" fmla="*/ 12 h 13"/>
                  <a:gd name="T22" fmla="*/ 11 w 25"/>
                  <a:gd name="T23" fmla="*/ 11 h 13"/>
                  <a:gd name="T24" fmla="*/ 10 w 25"/>
                  <a:gd name="T25" fmla="*/ 10 h 13"/>
                  <a:gd name="T26" fmla="*/ 4 w 25"/>
                  <a:gd name="T27" fmla="*/ 10 h 13"/>
                  <a:gd name="T28" fmla="*/ 1 w 25"/>
                  <a:gd name="T29" fmla="*/ 7 h 13"/>
                  <a:gd name="T30" fmla="*/ 0 w 25"/>
                  <a:gd name="T31" fmla="*/ 7 h 13"/>
                  <a:gd name="T32" fmla="*/ 1 w 25"/>
                  <a:gd name="T33" fmla="*/ 5 h 13"/>
                  <a:gd name="T34" fmla="*/ 2 w 25"/>
                  <a:gd name="T35" fmla="*/ 4 h 13"/>
                  <a:gd name="T36" fmla="*/ 4 w 25"/>
                  <a:gd name="T37" fmla="*/ 4 h 13"/>
                  <a:gd name="T38" fmla="*/ 6 w 25"/>
                  <a:gd name="T39" fmla="*/ 1 h 13"/>
                  <a:gd name="T40" fmla="*/ 6 w 25"/>
                  <a:gd name="T41" fmla="*/ 0 h 13"/>
                  <a:gd name="T42" fmla="*/ 10 w 25"/>
                  <a:gd name="T43" fmla="*/ 0 h 13"/>
                  <a:gd name="T44" fmla="*/ 12 w 25"/>
                  <a:gd name="T45" fmla="*/ 1 h 13"/>
                  <a:gd name="T46" fmla="*/ 13 w 25"/>
                  <a:gd name="T47" fmla="*/ 4 h 13"/>
                  <a:gd name="T48" fmla="*/ 15 w 25"/>
                  <a:gd name="T49" fmla="*/ 4 h 13"/>
                  <a:gd name="T50" fmla="*/ 17 w 25"/>
                  <a:gd name="T51" fmla="*/ 5 h 13"/>
                  <a:gd name="T52" fmla="*/ 17 w 25"/>
                  <a:gd name="T53" fmla="*/ 6 h 13"/>
                  <a:gd name="T54" fmla="*/ 19 w 25"/>
                  <a:gd name="T55" fmla="*/ 5 h 13"/>
                  <a:gd name="T56" fmla="*/ 21 w 25"/>
                  <a:gd name="T57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" h="13">
                    <a:moveTo>
                      <a:pt x="21" y="5"/>
                    </a:moveTo>
                    <a:lnTo>
                      <a:pt x="23" y="5"/>
                    </a:lnTo>
                    <a:lnTo>
                      <a:pt x="25" y="6"/>
                    </a:lnTo>
                    <a:lnTo>
                      <a:pt x="24" y="9"/>
                    </a:lnTo>
                    <a:lnTo>
                      <a:pt x="25" y="10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2" y="13"/>
                    </a:lnTo>
                    <a:lnTo>
                      <a:pt x="17" y="13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4" y="10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9" y="5"/>
                    </a:lnTo>
                    <a:lnTo>
                      <a:pt x="21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3" name="Freeform 2276"/>
              <p:cNvSpPr>
                <a:spLocks/>
              </p:cNvSpPr>
              <p:nvPr/>
            </p:nvSpPr>
            <p:spPr bwMode="auto">
              <a:xfrm>
                <a:off x="1978" y="190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4" name="Freeform 2277"/>
              <p:cNvSpPr>
                <a:spLocks/>
              </p:cNvSpPr>
              <p:nvPr/>
            </p:nvSpPr>
            <p:spPr bwMode="auto">
              <a:xfrm>
                <a:off x="2064" y="185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5" name="Freeform 2278"/>
              <p:cNvSpPr>
                <a:spLocks/>
              </p:cNvSpPr>
              <p:nvPr/>
            </p:nvSpPr>
            <p:spPr bwMode="auto">
              <a:xfrm>
                <a:off x="2063" y="1859"/>
                <a:ext cx="2" cy="2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  <a:gd name="T6" fmla="*/ 0 w 2"/>
                  <a:gd name="T7" fmla="*/ 1 h 2"/>
                  <a:gd name="T8" fmla="*/ 1 w 2"/>
                  <a:gd name="T9" fmla="*/ 2 h 2"/>
                  <a:gd name="T10" fmla="*/ 2 w 2"/>
                  <a:gd name="T11" fmla="*/ 2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6" name="Freeform 2279"/>
              <p:cNvSpPr>
                <a:spLocks/>
              </p:cNvSpPr>
              <p:nvPr/>
            </p:nvSpPr>
            <p:spPr bwMode="auto">
              <a:xfrm>
                <a:off x="1953" y="998"/>
                <a:ext cx="12" cy="2"/>
              </a:xfrm>
              <a:custGeom>
                <a:avLst/>
                <a:gdLst>
                  <a:gd name="T0" fmla="*/ 5 w 12"/>
                  <a:gd name="T1" fmla="*/ 2 h 2"/>
                  <a:gd name="T2" fmla="*/ 2 w 12"/>
                  <a:gd name="T3" fmla="*/ 1 h 2"/>
                  <a:gd name="T4" fmla="*/ 0 w 12"/>
                  <a:gd name="T5" fmla="*/ 1 h 2"/>
                  <a:gd name="T6" fmla="*/ 1 w 12"/>
                  <a:gd name="T7" fmla="*/ 0 h 2"/>
                  <a:gd name="T8" fmla="*/ 7 w 12"/>
                  <a:gd name="T9" fmla="*/ 0 h 2"/>
                  <a:gd name="T10" fmla="*/ 10 w 12"/>
                  <a:gd name="T11" fmla="*/ 1 h 2"/>
                  <a:gd name="T12" fmla="*/ 12 w 12"/>
                  <a:gd name="T13" fmla="*/ 1 h 2"/>
                  <a:gd name="T14" fmla="*/ 11 w 12"/>
                  <a:gd name="T15" fmla="*/ 2 h 2"/>
                  <a:gd name="T16" fmla="*/ 5 w 1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">
                    <a:moveTo>
                      <a:pt x="5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1" y="2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7" name="Freeform 2280"/>
              <p:cNvSpPr>
                <a:spLocks/>
              </p:cNvSpPr>
              <p:nvPr/>
            </p:nvSpPr>
            <p:spPr bwMode="auto">
              <a:xfrm>
                <a:off x="1966" y="996"/>
                <a:ext cx="11" cy="3"/>
              </a:xfrm>
              <a:custGeom>
                <a:avLst/>
                <a:gdLst>
                  <a:gd name="T0" fmla="*/ 3 w 11"/>
                  <a:gd name="T1" fmla="*/ 3 h 3"/>
                  <a:gd name="T2" fmla="*/ 0 w 11"/>
                  <a:gd name="T3" fmla="*/ 2 h 3"/>
                  <a:gd name="T4" fmla="*/ 3 w 11"/>
                  <a:gd name="T5" fmla="*/ 0 h 3"/>
                  <a:gd name="T6" fmla="*/ 4 w 11"/>
                  <a:gd name="T7" fmla="*/ 0 h 3"/>
                  <a:gd name="T8" fmla="*/ 6 w 11"/>
                  <a:gd name="T9" fmla="*/ 2 h 3"/>
                  <a:gd name="T10" fmla="*/ 11 w 11"/>
                  <a:gd name="T11" fmla="*/ 2 h 3"/>
                  <a:gd name="T12" fmla="*/ 9 w 11"/>
                  <a:gd name="T13" fmla="*/ 3 h 3"/>
                  <a:gd name="T14" fmla="*/ 3 w 1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3">
                    <a:moveTo>
                      <a:pt x="3" y="3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9" y="3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8" name="Freeform 2281"/>
              <p:cNvSpPr>
                <a:spLocks/>
              </p:cNvSpPr>
              <p:nvPr/>
            </p:nvSpPr>
            <p:spPr bwMode="auto">
              <a:xfrm>
                <a:off x="1977" y="101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9" name="Freeform 2282"/>
              <p:cNvSpPr>
                <a:spLocks/>
              </p:cNvSpPr>
              <p:nvPr/>
            </p:nvSpPr>
            <p:spPr bwMode="auto">
              <a:xfrm>
                <a:off x="1978" y="1016"/>
                <a:ext cx="6" cy="1"/>
              </a:xfrm>
              <a:custGeom>
                <a:avLst/>
                <a:gdLst>
                  <a:gd name="T0" fmla="*/ 6 w 6"/>
                  <a:gd name="T1" fmla="*/ 1 h 1"/>
                  <a:gd name="T2" fmla="*/ 0 w 6"/>
                  <a:gd name="T3" fmla="*/ 1 h 1"/>
                  <a:gd name="T4" fmla="*/ 3 w 6"/>
                  <a:gd name="T5" fmla="*/ 0 h 1"/>
                  <a:gd name="T6" fmla="*/ 6 w 6"/>
                  <a:gd name="T7" fmla="*/ 0 h 1"/>
                  <a:gd name="T8" fmla="*/ 6 w 6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0" name="Freeform 2283"/>
              <p:cNvSpPr>
                <a:spLocks/>
              </p:cNvSpPr>
              <p:nvPr/>
            </p:nvSpPr>
            <p:spPr bwMode="auto">
              <a:xfrm>
                <a:off x="2012" y="993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1" name="Freeform 2284"/>
              <p:cNvSpPr>
                <a:spLocks/>
              </p:cNvSpPr>
              <p:nvPr/>
            </p:nvSpPr>
            <p:spPr bwMode="auto">
              <a:xfrm>
                <a:off x="2013" y="92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2" name="Freeform 2285"/>
              <p:cNvSpPr>
                <a:spLocks/>
              </p:cNvSpPr>
              <p:nvPr/>
            </p:nvSpPr>
            <p:spPr bwMode="auto">
              <a:xfrm>
                <a:off x="2013" y="996"/>
                <a:ext cx="5" cy="0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3" name="Freeform 2286"/>
              <p:cNvSpPr>
                <a:spLocks/>
              </p:cNvSpPr>
              <p:nvPr/>
            </p:nvSpPr>
            <p:spPr bwMode="auto">
              <a:xfrm>
                <a:off x="2016" y="99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4" name="Freeform 2287"/>
              <p:cNvSpPr>
                <a:spLocks/>
              </p:cNvSpPr>
              <p:nvPr/>
            </p:nvSpPr>
            <p:spPr bwMode="auto">
              <a:xfrm>
                <a:off x="2019" y="1028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5" name="Freeform 2288"/>
              <p:cNvSpPr>
                <a:spLocks/>
              </p:cNvSpPr>
              <p:nvPr/>
            </p:nvSpPr>
            <p:spPr bwMode="auto">
              <a:xfrm>
                <a:off x="2030" y="102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6" name="Freeform 2289"/>
              <p:cNvSpPr>
                <a:spLocks/>
              </p:cNvSpPr>
              <p:nvPr/>
            </p:nvSpPr>
            <p:spPr bwMode="auto">
              <a:xfrm>
                <a:off x="2065" y="102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7" name="Freeform 2290"/>
              <p:cNvSpPr>
                <a:spLocks/>
              </p:cNvSpPr>
              <p:nvPr/>
            </p:nvSpPr>
            <p:spPr bwMode="auto">
              <a:xfrm>
                <a:off x="2106" y="105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8" name="Freeform 2291"/>
              <p:cNvSpPr>
                <a:spLocks/>
              </p:cNvSpPr>
              <p:nvPr/>
            </p:nvSpPr>
            <p:spPr bwMode="auto">
              <a:xfrm>
                <a:off x="2113" y="105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9" name="Freeform 2292"/>
              <p:cNvSpPr>
                <a:spLocks/>
              </p:cNvSpPr>
              <p:nvPr/>
            </p:nvSpPr>
            <p:spPr bwMode="auto">
              <a:xfrm>
                <a:off x="2115" y="10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0" name="Freeform 2293"/>
              <p:cNvSpPr>
                <a:spLocks/>
              </p:cNvSpPr>
              <p:nvPr/>
            </p:nvSpPr>
            <p:spPr bwMode="auto">
              <a:xfrm>
                <a:off x="2116" y="1078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4 w 6"/>
                  <a:gd name="T3" fmla="*/ 0 h 1"/>
                  <a:gd name="T4" fmla="*/ 3 w 6"/>
                  <a:gd name="T5" fmla="*/ 1 h 1"/>
                  <a:gd name="T6" fmla="*/ 0 w 6"/>
                  <a:gd name="T7" fmla="*/ 1 h 1"/>
                  <a:gd name="T8" fmla="*/ 1 w 6"/>
                  <a:gd name="T9" fmla="*/ 0 h 1"/>
                  <a:gd name="T10" fmla="*/ 6 w 6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1" name="Freeform 2294"/>
              <p:cNvSpPr>
                <a:spLocks/>
              </p:cNvSpPr>
              <p:nvPr/>
            </p:nvSpPr>
            <p:spPr bwMode="auto">
              <a:xfrm>
                <a:off x="2116" y="107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2" name="Freeform 2295"/>
              <p:cNvSpPr>
                <a:spLocks/>
              </p:cNvSpPr>
              <p:nvPr/>
            </p:nvSpPr>
            <p:spPr bwMode="auto">
              <a:xfrm>
                <a:off x="2116" y="1072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3" name="Freeform 2296"/>
              <p:cNvSpPr>
                <a:spLocks/>
              </p:cNvSpPr>
              <p:nvPr/>
            </p:nvSpPr>
            <p:spPr bwMode="auto">
              <a:xfrm>
                <a:off x="2119" y="1073"/>
                <a:ext cx="6" cy="2"/>
              </a:xfrm>
              <a:custGeom>
                <a:avLst/>
                <a:gdLst>
                  <a:gd name="T0" fmla="*/ 3 w 6"/>
                  <a:gd name="T1" fmla="*/ 2 h 2"/>
                  <a:gd name="T2" fmla="*/ 1 w 6"/>
                  <a:gd name="T3" fmla="*/ 1 h 2"/>
                  <a:gd name="T4" fmla="*/ 0 w 6"/>
                  <a:gd name="T5" fmla="*/ 0 h 2"/>
                  <a:gd name="T6" fmla="*/ 6 w 6"/>
                  <a:gd name="T7" fmla="*/ 0 h 2"/>
                  <a:gd name="T8" fmla="*/ 3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4" name="Freeform 2297"/>
              <p:cNvSpPr>
                <a:spLocks/>
              </p:cNvSpPr>
              <p:nvPr/>
            </p:nvSpPr>
            <p:spPr bwMode="auto">
              <a:xfrm>
                <a:off x="2119" y="108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5" name="Freeform 2298"/>
              <p:cNvSpPr>
                <a:spLocks/>
              </p:cNvSpPr>
              <p:nvPr/>
            </p:nvSpPr>
            <p:spPr bwMode="auto">
              <a:xfrm>
                <a:off x="2120" y="1078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1 w 3"/>
                  <a:gd name="T3" fmla="*/ 1 h 2"/>
                  <a:gd name="T4" fmla="*/ 0 w 3"/>
                  <a:gd name="T5" fmla="*/ 2 h 2"/>
                  <a:gd name="T6" fmla="*/ 2 w 3"/>
                  <a:gd name="T7" fmla="*/ 0 h 2"/>
                  <a:gd name="T8" fmla="*/ 3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6" name="Freeform 2299"/>
              <p:cNvSpPr>
                <a:spLocks/>
              </p:cNvSpPr>
              <p:nvPr/>
            </p:nvSpPr>
            <p:spPr bwMode="auto">
              <a:xfrm>
                <a:off x="2121" y="107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7" name="Freeform 2300"/>
              <p:cNvSpPr>
                <a:spLocks/>
              </p:cNvSpPr>
              <p:nvPr/>
            </p:nvSpPr>
            <p:spPr bwMode="auto">
              <a:xfrm>
                <a:off x="2121" y="107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8" name="Freeform 2301"/>
              <p:cNvSpPr>
                <a:spLocks/>
              </p:cNvSpPr>
              <p:nvPr/>
            </p:nvSpPr>
            <p:spPr bwMode="auto">
              <a:xfrm>
                <a:off x="2123" y="1096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4 w 5"/>
                  <a:gd name="T3" fmla="*/ 1 h 1"/>
                  <a:gd name="T4" fmla="*/ 0 w 5"/>
                  <a:gd name="T5" fmla="*/ 1 h 1"/>
                  <a:gd name="T6" fmla="*/ 2 w 5"/>
                  <a:gd name="T7" fmla="*/ 0 h 1"/>
                  <a:gd name="T8" fmla="*/ 5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4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9" name="Freeform 2302"/>
              <p:cNvSpPr>
                <a:spLocks/>
              </p:cNvSpPr>
              <p:nvPr/>
            </p:nvSpPr>
            <p:spPr bwMode="auto">
              <a:xfrm>
                <a:off x="2123" y="1083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0" name="Freeform 2303"/>
              <p:cNvSpPr>
                <a:spLocks/>
              </p:cNvSpPr>
              <p:nvPr/>
            </p:nvSpPr>
            <p:spPr bwMode="auto">
              <a:xfrm>
                <a:off x="2125" y="1086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1" name="Freeform 2304"/>
              <p:cNvSpPr>
                <a:spLocks/>
              </p:cNvSpPr>
              <p:nvPr/>
            </p:nvSpPr>
            <p:spPr bwMode="auto">
              <a:xfrm>
                <a:off x="2123" y="109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2" name="Freeform 2305"/>
              <p:cNvSpPr>
                <a:spLocks/>
              </p:cNvSpPr>
              <p:nvPr/>
            </p:nvSpPr>
            <p:spPr bwMode="auto">
              <a:xfrm>
                <a:off x="2125" y="108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3" name="Freeform 2306"/>
              <p:cNvSpPr>
                <a:spLocks/>
              </p:cNvSpPr>
              <p:nvPr/>
            </p:nvSpPr>
            <p:spPr bwMode="auto">
              <a:xfrm>
                <a:off x="2125" y="109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4" name="Freeform 2307"/>
              <p:cNvSpPr>
                <a:spLocks/>
              </p:cNvSpPr>
              <p:nvPr/>
            </p:nvSpPr>
            <p:spPr bwMode="auto">
              <a:xfrm>
                <a:off x="2125" y="1107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5" name="Freeform 2308"/>
              <p:cNvSpPr>
                <a:spLocks/>
              </p:cNvSpPr>
              <p:nvPr/>
            </p:nvSpPr>
            <p:spPr bwMode="auto">
              <a:xfrm>
                <a:off x="2125" y="109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6" name="Freeform 2309"/>
              <p:cNvSpPr>
                <a:spLocks/>
              </p:cNvSpPr>
              <p:nvPr/>
            </p:nvSpPr>
            <p:spPr bwMode="auto">
              <a:xfrm>
                <a:off x="2125" y="1095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7" name="Freeform 2310"/>
              <p:cNvSpPr>
                <a:spLocks/>
              </p:cNvSpPr>
              <p:nvPr/>
            </p:nvSpPr>
            <p:spPr bwMode="auto">
              <a:xfrm>
                <a:off x="2126" y="109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8" name="Freeform 2311"/>
              <p:cNvSpPr>
                <a:spLocks/>
              </p:cNvSpPr>
              <p:nvPr/>
            </p:nvSpPr>
            <p:spPr bwMode="auto">
              <a:xfrm>
                <a:off x="2126" y="110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9" name="Freeform 2312"/>
              <p:cNvSpPr>
                <a:spLocks/>
              </p:cNvSpPr>
              <p:nvPr/>
            </p:nvSpPr>
            <p:spPr bwMode="auto">
              <a:xfrm>
                <a:off x="2126" y="109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0" name="Freeform 2313"/>
              <p:cNvSpPr>
                <a:spLocks/>
              </p:cNvSpPr>
              <p:nvPr/>
            </p:nvSpPr>
            <p:spPr bwMode="auto">
              <a:xfrm>
                <a:off x="2127" y="1082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1" name="Freeform 2314"/>
              <p:cNvSpPr>
                <a:spLocks/>
              </p:cNvSpPr>
              <p:nvPr/>
            </p:nvSpPr>
            <p:spPr bwMode="auto">
              <a:xfrm>
                <a:off x="2127" y="1095"/>
                <a:ext cx="10" cy="5"/>
              </a:xfrm>
              <a:custGeom>
                <a:avLst/>
                <a:gdLst>
                  <a:gd name="T0" fmla="*/ 10 w 10"/>
                  <a:gd name="T1" fmla="*/ 0 h 5"/>
                  <a:gd name="T2" fmla="*/ 7 w 10"/>
                  <a:gd name="T3" fmla="*/ 1 h 5"/>
                  <a:gd name="T4" fmla="*/ 4 w 10"/>
                  <a:gd name="T5" fmla="*/ 5 h 5"/>
                  <a:gd name="T6" fmla="*/ 1 w 10"/>
                  <a:gd name="T7" fmla="*/ 4 h 5"/>
                  <a:gd name="T8" fmla="*/ 0 w 10"/>
                  <a:gd name="T9" fmla="*/ 4 h 5"/>
                  <a:gd name="T10" fmla="*/ 2 w 10"/>
                  <a:gd name="T11" fmla="*/ 1 h 5"/>
                  <a:gd name="T12" fmla="*/ 5 w 10"/>
                  <a:gd name="T13" fmla="*/ 1 h 5"/>
                  <a:gd name="T14" fmla="*/ 6 w 10"/>
                  <a:gd name="T15" fmla="*/ 0 h 5"/>
                  <a:gd name="T16" fmla="*/ 10 w 10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lnTo>
                      <a:pt x="7" y="1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1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2" name="Freeform 2315"/>
              <p:cNvSpPr>
                <a:spLocks/>
              </p:cNvSpPr>
              <p:nvPr/>
            </p:nvSpPr>
            <p:spPr bwMode="auto">
              <a:xfrm>
                <a:off x="2127" y="108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3" name="Freeform 2316"/>
              <p:cNvSpPr>
                <a:spLocks/>
              </p:cNvSpPr>
              <p:nvPr/>
            </p:nvSpPr>
            <p:spPr bwMode="auto">
              <a:xfrm>
                <a:off x="2128" y="1090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3 w 4"/>
                  <a:gd name="T3" fmla="*/ 3 h 3"/>
                  <a:gd name="T4" fmla="*/ 0 w 4"/>
                  <a:gd name="T5" fmla="*/ 1 h 3"/>
                  <a:gd name="T6" fmla="*/ 3 w 4"/>
                  <a:gd name="T7" fmla="*/ 0 h 3"/>
                  <a:gd name="T8" fmla="*/ 4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3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4" name="Freeform 2317"/>
              <p:cNvSpPr>
                <a:spLocks/>
              </p:cNvSpPr>
              <p:nvPr/>
            </p:nvSpPr>
            <p:spPr bwMode="auto">
              <a:xfrm>
                <a:off x="2131" y="108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5" name="Freeform 2318"/>
              <p:cNvSpPr>
                <a:spLocks/>
              </p:cNvSpPr>
              <p:nvPr/>
            </p:nvSpPr>
            <p:spPr bwMode="auto">
              <a:xfrm>
                <a:off x="2132" y="1100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2 w 4"/>
                  <a:gd name="T3" fmla="*/ 1 h 1"/>
                  <a:gd name="T4" fmla="*/ 0 w 4"/>
                  <a:gd name="T5" fmla="*/ 0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6" name="Freeform 2319"/>
              <p:cNvSpPr>
                <a:spLocks/>
              </p:cNvSpPr>
              <p:nvPr/>
            </p:nvSpPr>
            <p:spPr bwMode="auto">
              <a:xfrm>
                <a:off x="2133" y="1097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2 h 2"/>
                  <a:gd name="T4" fmla="*/ 0 w 4"/>
                  <a:gd name="T5" fmla="*/ 0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7" name="Freeform 2320"/>
              <p:cNvSpPr>
                <a:spLocks/>
              </p:cNvSpPr>
              <p:nvPr/>
            </p:nvSpPr>
            <p:spPr bwMode="auto">
              <a:xfrm>
                <a:off x="2136" y="1094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8" name="Freeform 2321"/>
              <p:cNvSpPr>
                <a:spLocks/>
              </p:cNvSpPr>
              <p:nvPr/>
            </p:nvSpPr>
            <p:spPr bwMode="auto">
              <a:xfrm>
                <a:off x="2136" y="1140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0 h 2"/>
                  <a:gd name="T4" fmla="*/ 3 w 3"/>
                  <a:gd name="T5" fmla="*/ 1 h 2"/>
                  <a:gd name="T6" fmla="*/ 1 w 3"/>
                  <a:gd name="T7" fmla="*/ 2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9" name="Freeform 2322"/>
              <p:cNvSpPr>
                <a:spLocks/>
              </p:cNvSpPr>
              <p:nvPr/>
            </p:nvSpPr>
            <p:spPr bwMode="auto">
              <a:xfrm>
                <a:off x="2136" y="109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0" name="Freeform 2323"/>
              <p:cNvSpPr>
                <a:spLocks/>
              </p:cNvSpPr>
              <p:nvPr/>
            </p:nvSpPr>
            <p:spPr bwMode="auto">
              <a:xfrm>
                <a:off x="2136" y="1144"/>
                <a:ext cx="32" cy="19"/>
              </a:xfrm>
              <a:custGeom>
                <a:avLst/>
                <a:gdLst>
                  <a:gd name="T0" fmla="*/ 14 w 32"/>
                  <a:gd name="T1" fmla="*/ 19 h 19"/>
                  <a:gd name="T2" fmla="*/ 13 w 32"/>
                  <a:gd name="T3" fmla="*/ 19 h 19"/>
                  <a:gd name="T4" fmla="*/ 10 w 32"/>
                  <a:gd name="T5" fmla="*/ 18 h 19"/>
                  <a:gd name="T6" fmla="*/ 9 w 32"/>
                  <a:gd name="T7" fmla="*/ 18 h 19"/>
                  <a:gd name="T8" fmla="*/ 7 w 32"/>
                  <a:gd name="T9" fmla="*/ 17 h 19"/>
                  <a:gd name="T10" fmla="*/ 10 w 32"/>
                  <a:gd name="T11" fmla="*/ 16 h 19"/>
                  <a:gd name="T12" fmla="*/ 12 w 32"/>
                  <a:gd name="T13" fmla="*/ 17 h 19"/>
                  <a:gd name="T14" fmla="*/ 14 w 32"/>
                  <a:gd name="T15" fmla="*/ 16 h 19"/>
                  <a:gd name="T16" fmla="*/ 15 w 32"/>
                  <a:gd name="T17" fmla="*/ 16 h 19"/>
                  <a:gd name="T18" fmla="*/ 15 w 32"/>
                  <a:gd name="T19" fmla="*/ 14 h 19"/>
                  <a:gd name="T20" fmla="*/ 16 w 32"/>
                  <a:gd name="T21" fmla="*/ 13 h 19"/>
                  <a:gd name="T22" fmla="*/ 14 w 32"/>
                  <a:gd name="T23" fmla="*/ 13 h 19"/>
                  <a:gd name="T24" fmla="*/ 13 w 32"/>
                  <a:gd name="T25" fmla="*/ 16 h 19"/>
                  <a:gd name="T26" fmla="*/ 12 w 32"/>
                  <a:gd name="T27" fmla="*/ 16 h 19"/>
                  <a:gd name="T28" fmla="*/ 12 w 32"/>
                  <a:gd name="T29" fmla="*/ 13 h 19"/>
                  <a:gd name="T30" fmla="*/ 9 w 32"/>
                  <a:gd name="T31" fmla="*/ 14 h 19"/>
                  <a:gd name="T32" fmla="*/ 7 w 32"/>
                  <a:gd name="T33" fmla="*/ 13 h 19"/>
                  <a:gd name="T34" fmla="*/ 3 w 32"/>
                  <a:gd name="T35" fmla="*/ 13 h 19"/>
                  <a:gd name="T36" fmla="*/ 1 w 32"/>
                  <a:gd name="T37" fmla="*/ 12 h 19"/>
                  <a:gd name="T38" fmla="*/ 0 w 32"/>
                  <a:gd name="T39" fmla="*/ 11 h 19"/>
                  <a:gd name="T40" fmla="*/ 6 w 32"/>
                  <a:gd name="T41" fmla="*/ 11 h 19"/>
                  <a:gd name="T42" fmla="*/ 3 w 32"/>
                  <a:gd name="T43" fmla="*/ 9 h 19"/>
                  <a:gd name="T44" fmla="*/ 1 w 32"/>
                  <a:gd name="T45" fmla="*/ 9 h 19"/>
                  <a:gd name="T46" fmla="*/ 1 w 32"/>
                  <a:gd name="T47" fmla="*/ 7 h 19"/>
                  <a:gd name="T48" fmla="*/ 3 w 32"/>
                  <a:gd name="T49" fmla="*/ 6 h 19"/>
                  <a:gd name="T50" fmla="*/ 6 w 32"/>
                  <a:gd name="T51" fmla="*/ 7 h 19"/>
                  <a:gd name="T52" fmla="*/ 7 w 32"/>
                  <a:gd name="T53" fmla="*/ 7 h 19"/>
                  <a:gd name="T54" fmla="*/ 6 w 32"/>
                  <a:gd name="T55" fmla="*/ 6 h 19"/>
                  <a:gd name="T56" fmla="*/ 3 w 32"/>
                  <a:gd name="T57" fmla="*/ 6 h 19"/>
                  <a:gd name="T58" fmla="*/ 2 w 32"/>
                  <a:gd name="T59" fmla="*/ 5 h 19"/>
                  <a:gd name="T60" fmla="*/ 1 w 32"/>
                  <a:gd name="T61" fmla="*/ 2 h 19"/>
                  <a:gd name="T62" fmla="*/ 2 w 32"/>
                  <a:gd name="T63" fmla="*/ 1 h 19"/>
                  <a:gd name="T64" fmla="*/ 4 w 32"/>
                  <a:gd name="T65" fmla="*/ 1 h 19"/>
                  <a:gd name="T66" fmla="*/ 6 w 32"/>
                  <a:gd name="T67" fmla="*/ 0 h 19"/>
                  <a:gd name="T68" fmla="*/ 10 w 32"/>
                  <a:gd name="T69" fmla="*/ 0 h 19"/>
                  <a:gd name="T70" fmla="*/ 13 w 32"/>
                  <a:gd name="T71" fmla="*/ 1 h 19"/>
                  <a:gd name="T72" fmla="*/ 15 w 32"/>
                  <a:gd name="T73" fmla="*/ 1 h 19"/>
                  <a:gd name="T74" fmla="*/ 16 w 32"/>
                  <a:gd name="T75" fmla="*/ 2 h 19"/>
                  <a:gd name="T76" fmla="*/ 19 w 32"/>
                  <a:gd name="T77" fmla="*/ 2 h 19"/>
                  <a:gd name="T78" fmla="*/ 23 w 32"/>
                  <a:gd name="T79" fmla="*/ 6 h 19"/>
                  <a:gd name="T80" fmla="*/ 27 w 32"/>
                  <a:gd name="T81" fmla="*/ 8 h 19"/>
                  <a:gd name="T82" fmla="*/ 29 w 32"/>
                  <a:gd name="T83" fmla="*/ 8 h 19"/>
                  <a:gd name="T84" fmla="*/ 31 w 32"/>
                  <a:gd name="T85" fmla="*/ 9 h 19"/>
                  <a:gd name="T86" fmla="*/ 31 w 32"/>
                  <a:gd name="T87" fmla="*/ 12 h 19"/>
                  <a:gd name="T88" fmla="*/ 32 w 32"/>
                  <a:gd name="T89" fmla="*/ 13 h 19"/>
                  <a:gd name="T90" fmla="*/ 30 w 32"/>
                  <a:gd name="T91" fmla="*/ 14 h 19"/>
                  <a:gd name="T92" fmla="*/ 29 w 32"/>
                  <a:gd name="T93" fmla="*/ 16 h 19"/>
                  <a:gd name="T94" fmla="*/ 26 w 32"/>
                  <a:gd name="T95" fmla="*/ 17 h 19"/>
                  <a:gd name="T96" fmla="*/ 24 w 32"/>
                  <a:gd name="T97" fmla="*/ 17 h 19"/>
                  <a:gd name="T98" fmla="*/ 21 w 32"/>
                  <a:gd name="T99" fmla="*/ 18 h 19"/>
                  <a:gd name="T100" fmla="*/ 19 w 32"/>
                  <a:gd name="T101" fmla="*/ 18 h 19"/>
                  <a:gd name="T102" fmla="*/ 18 w 32"/>
                  <a:gd name="T103" fmla="*/ 19 h 19"/>
                  <a:gd name="T104" fmla="*/ 14 w 32"/>
                  <a:gd name="T10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" h="19">
                    <a:moveTo>
                      <a:pt x="14" y="19"/>
                    </a:moveTo>
                    <a:lnTo>
                      <a:pt x="13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7" y="17"/>
                    </a:lnTo>
                    <a:lnTo>
                      <a:pt x="10" y="16"/>
                    </a:lnTo>
                    <a:lnTo>
                      <a:pt x="12" y="17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9" y="2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31" y="9"/>
                    </a:lnTo>
                    <a:lnTo>
                      <a:pt x="31" y="12"/>
                    </a:lnTo>
                    <a:lnTo>
                      <a:pt x="32" y="13"/>
                    </a:lnTo>
                    <a:lnTo>
                      <a:pt x="30" y="14"/>
                    </a:lnTo>
                    <a:lnTo>
                      <a:pt x="29" y="16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8" y="19"/>
                    </a:lnTo>
                    <a:lnTo>
                      <a:pt x="14" y="1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1" name="Freeform 2324"/>
              <p:cNvSpPr>
                <a:spLocks/>
              </p:cNvSpPr>
              <p:nvPr/>
            </p:nvSpPr>
            <p:spPr bwMode="auto">
              <a:xfrm>
                <a:off x="2143" y="115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2" name="Freeform 2325"/>
              <p:cNvSpPr>
                <a:spLocks/>
              </p:cNvSpPr>
              <p:nvPr/>
            </p:nvSpPr>
            <p:spPr bwMode="auto">
              <a:xfrm>
                <a:off x="2146" y="1124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3 h 6"/>
                  <a:gd name="T4" fmla="*/ 6 w 6"/>
                  <a:gd name="T5" fmla="*/ 4 h 6"/>
                  <a:gd name="T6" fmla="*/ 5 w 6"/>
                  <a:gd name="T7" fmla="*/ 6 h 6"/>
                  <a:gd name="T8" fmla="*/ 3 w 6"/>
                  <a:gd name="T9" fmla="*/ 6 h 6"/>
                  <a:gd name="T10" fmla="*/ 0 w 6"/>
                  <a:gd name="T11" fmla="*/ 5 h 6"/>
                  <a:gd name="T12" fmla="*/ 2 w 6"/>
                  <a:gd name="T13" fmla="*/ 3 h 6"/>
                  <a:gd name="T14" fmla="*/ 4 w 6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5" y="3"/>
                    </a:lnTo>
                    <a:lnTo>
                      <a:pt x="6" y="4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3" name="Freeform 2326"/>
              <p:cNvSpPr>
                <a:spLocks/>
              </p:cNvSpPr>
              <p:nvPr/>
            </p:nvSpPr>
            <p:spPr bwMode="auto">
              <a:xfrm>
                <a:off x="2149" y="11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4" name="Freeform 2327"/>
              <p:cNvSpPr>
                <a:spLocks/>
              </p:cNvSpPr>
              <p:nvPr/>
            </p:nvSpPr>
            <p:spPr bwMode="auto">
              <a:xfrm>
                <a:off x="2150" y="122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5" name="Freeform 2328"/>
              <p:cNvSpPr>
                <a:spLocks/>
              </p:cNvSpPr>
              <p:nvPr/>
            </p:nvSpPr>
            <p:spPr bwMode="auto">
              <a:xfrm>
                <a:off x="2151" y="1185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6" name="Freeform 2329"/>
              <p:cNvSpPr>
                <a:spLocks/>
              </p:cNvSpPr>
              <p:nvPr/>
            </p:nvSpPr>
            <p:spPr bwMode="auto">
              <a:xfrm>
                <a:off x="2151" y="120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3 w 4"/>
                  <a:gd name="T3" fmla="*/ 0 h 1"/>
                  <a:gd name="T4" fmla="*/ 0 w 4"/>
                  <a:gd name="T5" fmla="*/ 1 h 1"/>
                  <a:gd name="T6" fmla="*/ 3 w 4"/>
                  <a:gd name="T7" fmla="*/ 0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7" name="Freeform 2330"/>
              <p:cNvSpPr>
                <a:spLocks/>
              </p:cNvSpPr>
              <p:nvPr/>
            </p:nvSpPr>
            <p:spPr bwMode="auto">
              <a:xfrm>
                <a:off x="2152" y="881"/>
                <a:ext cx="22" cy="9"/>
              </a:xfrm>
              <a:custGeom>
                <a:avLst/>
                <a:gdLst>
                  <a:gd name="T0" fmla="*/ 0 w 22"/>
                  <a:gd name="T1" fmla="*/ 2 h 9"/>
                  <a:gd name="T2" fmla="*/ 3 w 22"/>
                  <a:gd name="T3" fmla="*/ 0 h 9"/>
                  <a:gd name="T4" fmla="*/ 7 w 22"/>
                  <a:gd name="T5" fmla="*/ 0 h 9"/>
                  <a:gd name="T6" fmla="*/ 9 w 22"/>
                  <a:gd name="T7" fmla="*/ 1 h 9"/>
                  <a:gd name="T8" fmla="*/ 10 w 22"/>
                  <a:gd name="T9" fmla="*/ 3 h 9"/>
                  <a:gd name="T10" fmla="*/ 13 w 22"/>
                  <a:gd name="T11" fmla="*/ 3 h 9"/>
                  <a:gd name="T12" fmla="*/ 15 w 22"/>
                  <a:gd name="T13" fmla="*/ 4 h 9"/>
                  <a:gd name="T14" fmla="*/ 17 w 22"/>
                  <a:gd name="T15" fmla="*/ 4 h 9"/>
                  <a:gd name="T16" fmla="*/ 19 w 22"/>
                  <a:gd name="T17" fmla="*/ 6 h 9"/>
                  <a:gd name="T18" fmla="*/ 22 w 22"/>
                  <a:gd name="T19" fmla="*/ 7 h 9"/>
                  <a:gd name="T20" fmla="*/ 20 w 22"/>
                  <a:gd name="T21" fmla="*/ 9 h 9"/>
                  <a:gd name="T22" fmla="*/ 17 w 22"/>
                  <a:gd name="T23" fmla="*/ 8 h 9"/>
                  <a:gd name="T24" fmla="*/ 15 w 22"/>
                  <a:gd name="T25" fmla="*/ 8 h 9"/>
                  <a:gd name="T26" fmla="*/ 11 w 22"/>
                  <a:gd name="T27" fmla="*/ 7 h 9"/>
                  <a:gd name="T28" fmla="*/ 9 w 22"/>
                  <a:gd name="T29" fmla="*/ 6 h 9"/>
                  <a:gd name="T30" fmla="*/ 4 w 22"/>
                  <a:gd name="T31" fmla="*/ 6 h 9"/>
                  <a:gd name="T32" fmla="*/ 3 w 22"/>
                  <a:gd name="T33" fmla="*/ 4 h 9"/>
                  <a:gd name="T34" fmla="*/ 0 w 22"/>
                  <a:gd name="T35" fmla="*/ 3 h 9"/>
                  <a:gd name="T36" fmla="*/ 0 w 22"/>
                  <a:gd name="T3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9">
                    <a:moveTo>
                      <a:pt x="0" y="2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9" y="6"/>
                    </a:lnTo>
                    <a:lnTo>
                      <a:pt x="22" y="7"/>
                    </a:lnTo>
                    <a:lnTo>
                      <a:pt x="20" y="9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1" y="7"/>
                    </a:lnTo>
                    <a:lnTo>
                      <a:pt x="9" y="6"/>
                    </a:lnTo>
                    <a:lnTo>
                      <a:pt x="4" y="6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8" name="Freeform 2331"/>
              <p:cNvSpPr>
                <a:spLocks/>
              </p:cNvSpPr>
              <p:nvPr/>
            </p:nvSpPr>
            <p:spPr bwMode="auto">
              <a:xfrm>
                <a:off x="2156" y="112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9" name="Freeform 2332"/>
              <p:cNvSpPr>
                <a:spLocks/>
              </p:cNvSpPr>
              <p:nvPr/>
            </p:nvSpPr>
            <p:spPr bwMode="auto">
              <a:xfrm>
                <a:off x="2156" y="1173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7 w 10"/>
                  <a:gd name="T3" fmla="*/ 1 h 2"/>
                  <a:gd name="T4" fmla="*/ 6 w 10"/>
                  <a:gd name="T5" fmla="*/ 1 h 2"/>
                  <a:gd name="T6" fmla="*/ 4 w 10"/>
                  <a:gd name="T7" fmla="*/ 2 h 2"/>
                  <a:gd name="T8" fmla="*/ 0 w 10"/>
                  <a:gd name="T9" fmla="*/ 2 h 2"/>
                  <a:gd name="T10" fmla="*/ 1 w 10"/>
                  <a:gd name="T11" fmla="*/ 1 h 2"/>
                  <a:gd name="T12" fmla="*/ 4 w 10"/>
                  <a:gd name="T13" fmla="*/ 1 h 2"/>
                  <a:gd name="T14" fmla="*/ 5 w 10"/>
                  <a:gd name="T15" fmla="*/ 0 h 2"/>
                  <a:gd name="T16" fmla="*/ 10 w 10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7" y="1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1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0" name="Freeform 2333"/>
              <p:cNvSpPr>
                <a:spLocks/>
              </p:cNvSpPr>
              <p:nvPr/>
            </p:nvSpPr>
            <p:spPr bwMode="auto">
              <a:xfrm>
                <a:off x="2155" y="1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1" name="Freeform 2334"/>
              <p:cNvSpPr>
                <a:spLocks/>
              </p:cNvSpPr>
              <p:nvPr/>
            </p:nvSpPr>
            <p:spPr bwMode="auto">
              <a:xfrm>
                <a:off x="2156" y="123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2" name="Freeform 2335"/>
              <p:cNvSpPr>
                <a:spLocks/>
              </p:cNvSpPr>
              <p:nvPr/>
            </p:nvSpPr>
            <p:spPr bwMode="auto">
              <a:xfrm>
                <a:off x="2160" y="117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3" name="Freeform 2336"/>
              <p:cNvSpPr>
                <a:spLocks/>
              </p:cNvSpPr>
              <p:nvPr/>
            </p:nvSpPr>
            <p:spPr bwMode="auto">
              <a:xfrm>
                <a:off x="2160" y="117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4" name="Freeform 2337"/>
              <p:cNvSpPr>
                <a:spLocks/>
              </p:cNvSpPr>
              <p:nvPr/>
            </p:nvSpPr>
            <p:spPr bwMode="auto">
              <a:xfrm>
                <a:off x="2162" y="123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5" name="Freeform 2338"/>
              <p:cNvSpPr>
                <a:spLocks/>
              </p:cNvSpPr>
              <p:nvPr/>
            </p:nvSpPr>
            <p:spPr bwMode="auto">
              <a:xfrm>
                <a:off x="2165" y="882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  <a:gd name="T8" fmla="*/ 3 w 3"/>
                  <a:gd name="T9" fmla="*/ 1 h 1"/>
                  <a:gd name="T10" fmla="*/ 1 w 3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6" name="Freeform 2339"/>
              <p:cNvSpPr>
                <a:spLocks/>
              </p:cNvSpPr>
              <p:nvPr/>
            </p:nvSpPr>
            <p:spPr bwMode="auto">
              <a:xfrm>
                <a:off x="2166" y="1132"/>
                <a:ext cx="6" cy="1"/>
              </a:xfrm>
              <a:custGeom>
                <a:avLst/>
                <a:gdLst>
                  <a:gd name="T0" fmla="*/ 3 w 6"/>
                  <a:gd name="T1" fmla="*/ 1 h 1"/>
                  <a:gd name="T2" fmla="*/ 0 w 6"/>
                  <a:gd name="T3" fmla="*/ 1 h 1"/>
                  <a:gd name="T4" fmla="*/ 0 w 6"/>
                  <a:gd name="T5" fmla="*/ 0 h 1"/>
                  <a:gd name="T6" fmla="*/ 3 w 6"/>
                  <a:gd name="T7" fmla="*/ 0 h 1"/>
                  <a:gd name="T8" fmla="*/ 6 w 6"/>
                  <a:gd name="T9" fmla="*/ 1 h 1"/>
                  <a:gd name="T10" fmla="*/ 3 w 6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3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7" name="Freeform 2340"/>
              <p:cNvSpPr>
                <a:spLocks/>
              </p:cNvSpPr>
              <p:nvPr/>
            </p:nvSpPr>
            <p:spPr bwMode="auto">
              <a:xfrm>
                <a:off x="2166" y="125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8" name="Freeform 2341"/>
              <p:cNvSpPr>
                <a:spLocks/>
              </p:cNvSpPr>
              <p:nvPr/>
            </p:nvSpPr>
            <p:spPr bwMode="auto">
              <a:xfrm>
                <a:off x="2167" y="1135"/>
                <a:ext cx="4" cy="3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1 h 3"/>
                  <a:gd name="T4" fmla="*/ 2 w 4"/>
                  <a:gd name="T5" fmla="*/ 3 h 3"/>
                  <a:gd name="T6" fmla="*/ 0 w 4"/>
                  <a:gd name="T7" fmla="*/ 1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9" name="Freeform 2342"/>
              <p:cNvSpPr>
                <a:spLocks/>
              </p:cNvSpPr>
              <p:nvPr/>
            </p:nvSpPr>
            <p:spPr bwMode="auto">
              <a:xfrm>
                <a:off x="2171" y="125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2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0" name="Freeform 2343"/>
              <p:cNvSpPr>
                <a:spLocks/>
              </p:cNvSpPr>
              <p:nvPr/>
            </p:nvSpPr>
            <p:spPr bwMode="auto">
              <a:xfrm>
                <a:off x="2172" y="126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1" name="Freeform 2344"/>
              <p:cNvSpPr>
                <a:spLocks/>
              </p:cNvSpPr>
              <p:nvPr/>
            </p:nvSpPr>
            <p:spPr bwMode="auto">
              <a:xfrm>
                <a:off x="2172" y="1247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3 h 3"/>
                  <a:gd name="T4" fmla="*/ 0 w 5"/>
                  <a:gd name="T5" fmla="*/ 3 h 3"/>
                  <a:gd name="T6" fmla="*/ 2 w 5"/>
                  <a:gd name="T7" fmla="*/ 0 h 3"/>
                  <a:gd name="T8" fmla="*/ 5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2" name="Freeform 2345"/>
              <p:cNvSpPr>
                <a:spLocks/>
              </p:cNvSpPr>
              <p:nvPr/>
            </p:nvSpPr>
            <p:spPr bwMode="auto">
              <a:xfrm>
                <a:off x="2173" y="115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3" name="Freeform 2346"/>
              <p:cNvSpPr>
                <a:spLocks/>
              </p:cNvSpPr>
              <p:nvPr/>
            </p:nvSpPr>
            <p:spPr bwMode="auto">
              <a:xfrm>
                <a:off x="2173" y="1151"/>
                <a:ext cx="6" cy="7"/>
              </a:xfrm>
              <a:custGeom>
                <a:avLst/>
                <a:gdLst>
                  <a:gd name="T0" fmla="*/ 2 w 6"/>
                  <a:gd name="T1" fmla="*/ 7 h 7"/>
                  <a:gd name="T2" fmla="*/ 0 w 6"/>
                  <a:gd name="T3" fmla="*/ 5 h 7"/>
                  <a:gd name="T4" fmla="*/ 1 w 6"/>
                  <a:gd name="T5" fmla="*/ 2 h 7"/>
                  <a:gd name="T6" fmla="*/ 4 w 6"/>
                  <a:gd name="T7" fmla="*/ 1 h 7"/>
                  <a:gd name="T8" fmla="*/ 1 w 6"/>
                  <a:gd name="T9" fmla="*/ 1 h 7"/>
                  <a:gd name="T10" fmla="*/ 2 w 6"/>
                  <a:gd name="T11" fmla="*/ 0 h 7"/>
                  <a:gd name="T12" fmla="*/ 5 w 6"/>
                  <a:gd name="T13" fmla="*/ 0 h 7"/>
                  <a:gd name="T14" fmla="*/ 6 w 6"/>
                  <a:gd name="T15" fmla="*/ 1 h 7"/>
                  <a:gd name="T16" fmla="*/ 6 w 6"/>
                  <a:gd name="T17" fmla="*/ 2 h 7"/>
                  <a:gd name="T18" fmla="*/ 5 w 6"/>
                  <a:gd name="T19" fmla="*/ 4 h 7"/>
                  <a:gd name="T20" fmla="*/ 5 w 6"/>
                  <a:gd name="T21" fmla="*/ 6 h 7"/>
                  <a:gd name="T22" fmla="*/ 2 w 6"/>
                  <a:gd name="T2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0" y="5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2" y="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4" name="Freeform 2347"/>
              <p:cNvSpPr>
                <a:spLocks/>
              </p:cNvSpPr>
              <p:nvPr/>
            </p:nvSpPr>
            <p:spPr bwMode="auto">
              <a:xfrm>
                <a:off x="2174" y="117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5" name="Freeform 2348"/>
              <p:cNvSpPr>
                <a:spLocks/>
              </p:cNvSpPr>
              <p:nvPr/>
            </p:nvSpPr>
            <p:spPr bwMode="auto">
              <a:xfrm>
                <a:off x="2186" y="868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2 w 4"/>
                  <a:gd name="T7" fmla="*/ 2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6" name="Freeform 2349"/>
              <p:cNvSpPr>
                <a:spLocks/>
              </p:cNvSpPr>
              <p:nvPr/>
            </p:nvSpPr>
            <p:spPr bwMode="auto">
              <a:xfrm>
                <a:off x="2191" y="1290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7" name="Freeform 2350"/>
              <p:cNvSpPr>
                <a:spLocks/>
              </p:cNvSpPr>
              <p:nvPr/>
            </p:nvSpPr>
            <p:spPr bwMode="auto">
              <a:xfrm>
                <a:off x="2198" y="130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8" name="Freeform 2351"/>
              <p:cNvSpPr>
                <a:spLocks/>
              </p:cNvSpPr>
              <p:nvPr/>
            </p:nvSpPr>
            <p:spPr bwMode="auto">
              <a:xfrm>
                <a:off x="2200" y="875"/>
                <a:ext cx="7" cy="3"/>
              </a:xfrm>
              <a:custGeom>
                <a:avLst/>
                <a:gdLst>
                  <a:gd name="T0" fmla="*/ 6 w 7"/>
                  <a:gd name="T1" fmla="*/ 3 h 3"/>
                  <a:gd name="T2" fmla="*/ 4 w 7"/>
                  <a:gd name="T3" fmla="*/ 2 h 3"/>
                  <a:gd name="T4" fmla="*/ 2 w 7"/>
                  <a:gd name="T5" fmla="*/ 2 h 3"/>
                  <a:gd name="T6" fmla="*/ 0 w 7"/>
                  <a:gd name="T7" fmla="*/ 1 h 3"/>
                  <a:gd name="T8" fmla="*/ 3 w 7"/>
                  <a:gd name="T9" fmla="*/ 0 h 3"/>
                  <a:gd name="T10" fmla="*/ 7 w 7"/>
                  <a:gd name="T11" fmla="*/ 1 h 3"/>
                  <a:gd name="T12" fmla="*/ 7 w 7"/>
                  <a:gd name="T13" fmla="*/ 3 h 3"/>
                  <a:gd name="T14" fmla="*/ 6 w 7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9" name="Freeform 2352"/>
              <p:cNvSpPr>
                <a:spLocks/>
              </p:cNvSpPr>
              <p:nvPr/>
            </p:nvSpPr>
            <p:spPr bwMode="auto">
              <a:xfrm>
                <a:off x="2204" y="866"/>
                <a:ext cx="9" cy="2"/>
              </a:xfrm>
              <a:custGeom>
                <a:avLst/>
                <a:gdLst>
                  <a:gd name="T0" fmla="*/ 4 w 9"/>
                  <a:gd name="T1" fmla="*/ 2 h 2"/>
                  <a:gd name="T2" fmla="*/ 2 w 9"/>
                  <a:gd name="T3" fmla="*/ 2 h 2"/>
                  <a:gd name="T4" fmla="*/ 0 w 9"/>
                  <a:gd name="T5" fmla="*/ 1 h 2"/>
                  <a:gd name="T6" fmla="*/ 0 w 9"/>
                  <a:gd name="T7" fmla="*/ 0 h 2"/>
                  <a:gd name="T8" fmla="*/ 5 w 9"/>
                  <a:gd name="T9" fmla="*/ 0 h 2"/>
                  <a:gd name="T10" fmla="*/ 9 w 9"/>
                  <a:gd name="T11" fmla="*/ 1 h 2"/>
                  <a:gd name="T12" fmla="*/ 7 w 9"/>
                  <a:gd name="T13" fmla="*/ 2 h 2"/>
                  <a:gd name="T14" fmla="*/ 4 w 9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">
                    <a:moveTo>
                      <a:pt x="4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0" name="Freeform 2353"/>
              <p:cNvSpPr>
                <a:spLocks/>
              </p:cNvSpPr>
              <p:nvPr/>
            </p:nvSpPr>
            <p:spPr bwMode="auto">
              <a:xfrm>
                <a:off x="2215" y="865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3 w 9"/>
                  <a:gd name="T3" fmla="*/ 0 h 2"/>
                  <a:gd name="T4" fmla="*/ 4 w 9"/>
                  <a:gd name="T5" fmla="*/ 1 h 2"/>
                  <a:gd name="T6" fmla="*/ 8 w 9"/>
                  <a:gd name="T7" fmla="*/ 2 h 2"/>
                  <a:gd name="T8" fmla="*/ 9 w 9"/>
                  <a:gd name="T9" fmla="*/ 2 h 2"/>
                  <a:gd name="T10" fmla="*/ 6 w 9"/>
                  <a:gd name="T11" fmla="*/ 2 h 2"/>
                  <a:gd name="T12" fmla="*/ 4 w 9"/>
                  <a:gd name="T13" fmla="*/ 1 h 2"/>
                  <a:gd name="T14" fmla="*/ 2 w 9"/>
                  <a:gd name="T15" fmla="*/ 1 h 2"/>
                  <a:gd name="T16" fmla="*/ 0 w 9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1" name="Freeform 2354"/>
              <p:cNvSpPr>
                <a:spLocks/>
              </p:cNvSpPr>
              <p:nvPr/>
            </p:nvSpPr>
            <p:spPr bwMode="auto">
              <a:xfrm>
                <a:off x="2219" y="861"/>
                <a:ext cx="22" cy="6"/>
              </a:xfrm>
              <a:custGeom>
                <a:avLst/>
                <a:gdLst>
                  <a:gd name="T0" fmla="*/ 0 w 22"/>
                  <a:gd name="T1" fmla="*/ 3 h 6"/>
                  <a:gd name="T2" fmla="*/ 5 w 22"/>
                  <a:gd name="T3" fmla="*/ 3 h 6"/>
                  <a:gd name="T4" fmla="*/ 7 w 22"/>
                  <a:gd name="T5" fmla="*/ 4 h 6"/>
                  <a:gd name="T6" fmla="*/ 10 w 22"/>
                  <a:gd name="T7" fmla="*/ 4 h 6"/>
                  <a:gd name="T8" fmla="*/ 7 w 22"/>
                  <a:gd name="T9" fmla="*/ 3 h 6"/>
                  <a:gd name="T10" fmla="*/ 2 w 22"/>
                  <a:gd name="T11" fmla="*/ 3 h 6"/>
                  <a:gd name="T12" fmla="*/ 5 w 22"/>
                  <a:gd name="T13" fmla="*/ 1 h 6"/>
                  <a:gd name="T14" fmla="*/ 6 w 22"/>
                  <a:gd name="T15" fmla="*/ 0 h 6"/>
                  <a:gd name="T16" fmla="*/ 12 w 22"/>
                  <a:gd name="T17" fmla="*/ 0 h 6"/>
                  <a:gd name="T18" fmla="*/ 13 w 22"/>
                  <a:gd name="T19" fmla="*/ 1 h 6"/>
                  <a:gd name="T20" fmla="*/ 16 w 22"/>
                  <a:gd name="T21" fmla="*/ 1 h 6"/>
                  <a:gd name="T22" fmla="*/ 19 w 22"/>
                  <a:gd name="T23" fmla="*/ 3 h 6"/>
                  <a:gd name="T24" fmla="*/ 19 w 22"/>
                  <a:gd name="T25" fmla="*/ 5 h 6"/>
                  <a:gd name="T26" fmla="*/ 22 w 22"/>
                  <a:gd name="T27" fmla="*/ 5 h 6"/>
                  <a:gd name="T28" fmla="*/ 19 w 22"/>
                  <a:gd name="T29" fmla="*/ 6 h 6"/>
                  <a:gd name="T30" fmla="*/ 10 w 22"/>
                  <a:gd name="T31" fmla="*/ 6 h 6"/>
                  <a:gd name="T32" fmla="*/ 6 w 22"/>
                  <a:gd name="T33" fmla="*/ 5 h 6"/>
                  <a:gd name="T34" fmla="*/ 4 w 22"/>
                  <a:gd name="T35" fmla="*/ 4 h 6"/>
                  <a:gd name="T36" fmla="*/ 2 w 22"/>
                  <a:gd name="T37" fmla="*/ 4 h 6"/>
                  <a:gd name="T38" fmla="*/ 0 w 22"/>
                  <a:gd name="T3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" h="6">
                    <a:moveTo>
                      <a:pt x="0" y="3"/>
                    </a:moveTo>
                    <a:lnTo>
                      <a:pt x="5" y="3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7" y="3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0" y="6"/>
                    </a:lnTo>
                    <a:lnTo>
                      <a:pt x="6" y="5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2" name="Freeform 2355"/>
              <p:cNvSpPr>
                <a:spLocks/>
              </p:cNvSpPr>
              <p:nvPr/>
            </p:nvSpPr>
            <p:spPr bwMode="auto">
              <a:xfrm>
                <a:off x="2221" y="1306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2 w 6"/>
                  <a:gd name="T3" fmla="*/ 2 h 3"/>
                  <a:gd name="T4" fmla="*/ 6 w 6"/>
                  <a:gd name="T5" fmla="*/ 0 h 3"/>
                  <a:gd name="T6" fmla="*/ 5 w 6"/>
                  <a:gd name="T7" fmla="*/ 2 h 3"/>
                  <a:gd name="T8" fmla="*/ 2 w 6"/>
                  <a:gd name="T9" fmla="*/ 2 h 3"/>
                  <a:gd name="T10" fmla="*/ 0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2" y="2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3" name="Freeform 2356"/>
              <p:cNvSpPr>
                <a:spLocks/>
              </p:cNvSpPr>
              <p:nvPr/>
            </p:nvSpPr>
            <p:spPr bwMode="auto">
              <a:xfrm>
                <a:off x="2229" y="130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4" name="Freeform 2357"/>
              <p:cNvSpPr>
                <a:spLocks/>
              </p:cNvSpPr>
              <p:nvPr/>
            </p:nvSpPr>
            <p:spPr bwMode="auto">
              <a:xfrm>
                <a:off x="2230" y="131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5" name="Freeform 2358"/>
              <p:cNvSpPr>
                <a:spLocks/>
              </p:cNvSpPr>
              <p:nvPr/>
            </p:nvSpPr>
            <p:spPr bwMode="auto">
              <a:xfrm>
                <a:off x="2236" y="1315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2 h 3"/>
                  <a:gd name="T4" fmla="*/ 1 w 2"/>
                  <a:gd name="T5" fmla="*/ 0 h 3"/>
                  <a:gd name="T6" fmla="*/ 2 w 2"/>
                  <a:gd name="T7" fmla="*/ 2 h 3"/>
                  <a:gd name="T8" fmla="*/ 0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6" name="Freeform 2359"/>
              <p:cNvSpPr>
                <a:spLocks/>
              </p:cNvSpPr>
              <p:nvPr/>
            </p:nvSpPr>
            <p:spPr bwMode="auto">
              <a:xfrm>
                <a:off x="2238" y="1314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7" name="Freeform 2360"/>
              <p:cNvSpPr>
                <a:spLocks/>
              </p:cNvSpPr>
              <p:nvPr/>
            </p:nvSpPr>
            <p:spPr bwMode="auto">
              <a:xfrm>
                <a:off x="2246" y="132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0 h 2"/>
                  <a:gd name="T4" fmla="*/ 2 w 2"/>
                  <a:gd name="T5" fmla="*/ 0 h 2"/>
                  <a:gd name="T6" fmla="*/ 1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8" name="Freeform 2361"/>
              <p:cNvSpPr>
                <a:spLocks/>
              </p:cNvSpPr>
              <p:nvPr/>
            </p:nvSpPr>
            <p:spPr bwMode="auto">
              <a:xfrm>
                <a:off x="2247" y="1320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3 h 3"/>
                  <a:gd name="T4" fmla="*/ 0 w 3"/>
                  <a:gd name="T5" fmla="*/ 3 h 3"/>
                  <a:gd name="T6" fmla="*/ 2 w 3"/>
                  <a:gd name="T7" fmla="*/ 0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9" name="Freeform 2362"/>
              <p:cNvSpPr>
                <a:spLocks/>
              </p:cNvSpPr>
              <p:nvPr/>
            </p:nvSpPr>
            <p:spPr bwMode="auto">
              <a:xfrm>
                <a:off x="2248" y="131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0" name="Freeform 2363"/>
              <p:cNvSpPr>
                <a:spLocks/>
              </p:cNvSpPr>
              <p:nvPr/>
            </p:nvSpPr>
            <p:spPr bwMode="auto">
              <a:xfrm>
                <a:off x="2249" y="85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1" name="Freeform 2364"/>
              <p:cNvSpPr>
                <a:spLocks/>
              </p:cNvSpPr>
              <p:nvPr/>
            </p:nvSpPr>
            <p:spPr bwMode="auto">
              <a:xfrm>
                <a:off x="2249" y="1322"/>
                <a:ext cx="4" cy="2"/>
              </a:xfrm>
              <a:custGeom>
                <a:avLst/>
                <a:gdLst>
                  <a:gd name="T0" fmla="*/ 1 w 4"/>
                  <a:gd name="T1" fmla="*/ 1 h 2"/>
                  <a:gd name="T2" fmla="*/ 0 w 4"/>
                  <a:gd name="T3" fmla="*/ 2 h 2"/>
                  <a:gd name="T4" fmla="*/ 1 w 4"/>
                  <a:gd name="T5" fmla="*/ 0 h 2"/>
                  <a:gd name="T6" fmla="*/ 4 w 4"/>
                  <a:gd name="T7" fmla="*/ 0 h 2"/>
                  <a:gd name="T8" fmla="*/ 4 w 4"/>
                  <a:gd name="T9" fmla="*/ 2 h 2"/>
                  <a:gd name="T10" fmla="*/ 1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2" name="Freeform 2365"/>
              <p:cNvSpPr>
                <a:spLocks/>
              </p:cNvSpPr>
              <p:nvPr/>
            </p:nvSpPr>
            <p:spPr bwMode="auto">
              <a:xfrm>
                <a:off x="2254" y="856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3" name="Freeform 2366"/>
              <p:cNvSpPr>
                <a:spLocks/>
              </p:cNvSpPr>
              <p:nvPr/>
            </p:nvSpPr>
            <p:spPr bwMode="auto">
              <a:xfrm>
                <a:off x="2255" y="132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2 h 3"/>
                  <a:gd name="T6" fmla="*/ 1 w 3"/>
                  <a:gd name="T7" fmla="*/ 2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4" name="Freeform 2367"/>
              <p:cNvSpPr>
                <a:spLocks/>
              </p:cNvSpPr>
              <p:nvPr/>
            </p:nvSpPr>
            <p:spPr bwMode="auto">
              <a:xfrm>
                <a:off x="2256" y="1314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5" name="Freeform 2368"/>
              <p:cNvSpPr>
                <a:spLocks/>
              </p:cNvSpPr>
              <p:nvPr/>
            </p:nvSpPr>
            <p:spPr bwMode="auto">
              <a:xfrm>
                <a:off x="2263" y="130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6" name="Freeform 2369"/>
              <p:cNvSpPr>
                <a:spLocks/>
              </p:cNvSpPr>
              <p:nvPr/>
            </p:nvSpPr>
            <p:spPr bwMode="auto">
              <a:xfrm>
                <a:off x="2265" y="1279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7" name="Freeform 2370"/>
              <p:cNvSpPr>
                <a:spLocks/>
              </p:cNvSpPr>
              <p:nvPr/>
            </p:nvSpPr>
            <p:spPr bwMode="auto">
              <a:xfrm>
                <a:off x="2266" y="856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8" name="Freeform 2371"/>
              <p:cNvSpPr>
                <a:spLocks/>
              </p:cNvSpPr>
              <p:nvPr/>
            </p:nvSpPr>
            <p:spPr bwMode="auto">
              <a:xfrm>
                <a:off x="2270" y="129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9" name="Freeform 2372"/>
              <p:cNvSpPr>
                <a:spLocks/>
              </p:cNvSpPr>
              <p:nvPr/>
            </p:nvSpPr>
            <p:spPr bwMode="auto">
              <a:xfrm>
                <a:off x="2275" y="854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3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0" name="Freeform 2373"/>
              <p:cNvSpPr>
                <a:spLocks/>
              </p:cNvSpPr>
              <p:nvPr/>
            </p:nvSpPr>
            <p:spPr bwMode="auto">
              <a:xfrm>
                <a:off x="2275" y="856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3 w 6"/>
                  <a:gd name="T3" fmla="*/ 0 h 1"/>
                  <a:gd name="T4" fmla="*/ 6 w 6"/>
                  <a:gd name="T5" fmla="*/ 1 h 1"/>
                  <a:gd name="T6" fmla="*/ 1 w 6"/>
                  <a:gd name="T7" fmla="*/ 1 h 1"/>
                  <a:gd name="T8" fmla="*/ 0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3" y="0"/>
                    </a:lnTo>
                    <a:lnTo>
                      <a:pt x="6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1" name="Freeform 2374"/>
              <p:cNvSpPr>
                <a:spLocks/>
              </p:cNvSpPr>
              <p:nvPr/>
            </p:nvSpPr>
            <p:spPr bwMode="auto">
              <a:xfrm>
                <a:off x="2276" y="127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2" name="Freeform 2375"/>
              <p:cNvSpPr>
                <a:spLocks/>
              </p:cNvSpPr>
              <p:nvPr/>
            </p:nvSpPr>
            <p:spPr bwMode="auto">
              <a:xfrm>
                <a:off x="2276" y="1269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3" name="Freeform 2376"/>
              <p:cNvSpPr>
                <a:spLocks/>
              </p:cNvSpPr>
              <p:nvPr/>
            </p:nvSpPr>
            <p:spPr bwMode="auto">
              <a:xfrm>
                <a:off x="2284" y="854"/>
                <a:ext cx="22" cy="6"/>
              </a:xfrm>
              <a:custGeom>
                <a:avLst/>
                <a:gdLst>
                  <a:gd name="T0" fmla="*/ 4 w 22"/>
                  <a:gd name="T1" fmla="*/ 0 h 6"/>
                  <a:gd name="T2" fmla="*/ 8 w 22"/>
                  <a:gd name="T3" fmla="*/ 1 h 6"/>
                  <a:gd name="T4" fmla="*/ 11 w 22"/>
                  <a:gd name="T5" fmla="*/ 1 h 6"/>
                  <a:gd name="T6" fmla="*/ 12 w 22"/>
                  <a:gd name="T7" fmla="*/ 3 h 6"/>
                  <a:gd name="T8" fmla="*/ 15 w 22"/>
                  <a:gd name="T9" fmla="*/ 3 h 6"/>
                  <a:gd name="T10" fmla="*/ 17 w 22"/>
                  <a:gd name="T11" fmla="*/ 5 h 6"/>
                  <a:gd name="T12" fmla="*/ 20 w 22"/>
                  <a:gd name="T13" fmla="*/ 5 h 6"/>
                  <a:gd name="T14" fmla="*/ 22 w 22"/>
                  <a:gd name="T15" fmla="*/ 6 h 6"/>
                  <a:gd name="T16" fmla="*/ 17 w 22"/>
                  <a:gd name="T17" fmla="*/ 6 h 6"/>
                  <a:gd name="T18" fmla="*/ 12 w 22"/>
                  <a:gd name="T19" fmla="*/ 5 h 6"/>
                  <a:gd name="T20" fmla="*/ 8 w 22"/>
                  <a:gd name="T21" fmla="*/ 2 h 6"/>
                  <a:gd name="T22" fmla="*/ 0 w 22"/>
                  <a:gd name="T23" fmla="*/ 2 h 6"/>
                  <a:gd name="T24" fmla="*/ 2 w 22"/>
                  <a:gd name="T25" fmla="*/ 0 h 6"/>
                  <a:gd name="T26" fmla="*/ 4 w 22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6">
                    <a:moveTo>
                      <a:pt x="4" y="0"/>
                    </a:moveTo>
                    <a:lnTo>
                      <a:pt x="8" y="1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2" y="6"/>
                    </a:lnTo>
                    <a:lnTo>
                      <a:pt x="17" y="6"/>
                    </a:lnTo>
                    <a:lnTo>
                      <a:pt x="12" y="5"/>
                    </a:lnTo>
                    <a:lnTo>
                      <a:pt x="8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4" name="Freeform 2377"/>
              <p:cNvSpPr>
                <a:spLocks/>
              </p:cNvSpPr>
              <p:nvPr/>
            </p:nvSpPr>
            <p:spPr bwMode="auto">
              <a:xfrm>
                <a:off x="2284" y="872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5" name="Freeform 2378"/>
              <p:cNvSpPr>
                <a:spLocks/>
              </p:cNvSpPr>
              <p:nvPr/>
            </p:nvSpPr>
            <p:spPr bwMode="auto">
              <a:xfrm>
                <a:off x="2286" y="857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6" name="Freeform 2379"/>
              <p:cNvSpPr>
                <a:spLocks/>
              </p:cNvSpPr>
              <p:nvPr/>
            </p:nvSpPr>
            <p:spPr bwMode="auto">
              <a:xfrm>
                <a:off x="2286" y="859"/>
                <a:ext cx="12" cy="5"/>
              </a:xfrm>
              <a:custGeom>
                <a:avLst/>
                <a:gdLst>
                  <a:gd name="T0" fmla="*/ 10 w 12"/>
                  <a:gd name="T1" fmla="*/ 5 h 5"/>
                  <a:gd name="T2" fmla="*/ 6 w 12"/>
                  <a:gd name="T3" fmla="*/ 2 h 5"/>
                  <a:gd name="T4" fmla="*/ 3 w 12"/>
                  <a:gd name="T5" fmla="*/ 2 h 5"/>
                  <a:gd name="T6" fmla="*/ 1 w 12"/>
                  <a:gd name="T7" fmla="*/ 1 h 5"/>
                  <a:gd name="T8" fmla="*/ 0 w 12"/>
                  <a:gd name="T9" fmla="*/ 0 h 5"/>
                  <a:gd name="T10" fmla="*/ 7 w 12"/>
                  <a:gd name="T11" fmla="*/ 0 h 5"/>
                  <a:gd name="T12" fmla="*/ 10 w 12"/>
                  <a:gd name="T13" fmla="*/ 1 h 5"/>
                  <a:gd name="T14" fmla="*/ 12 w 12"/>
                  <a:gd name="T15" fmla="*/ 1 h 5"/>
                  <a:gd name="T16" fmla="*/ 12 w 12"/>
                  <a:gd name="T17" fmla="*/ 3 h 5"/>
                  <a:gd name="T18" fmla="*/ 10 w 12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5">
                    <a:moveTo>
                      <a:pt x="10" y="5"/>
                    </a:moveTo>
                    <a:lnTo>
                      <a:pt x="6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0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7" name="Freeform 2380"/>
              <p:cNvSpPr>
                <a:spLocks/>
              </p:cNvSpPr>
              <p:nvPr/>
            </p:nvSpPr>
            <p:spPr bwMode="auto">
              <a:xfrm>
                <a:off x="2288" y="871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8" name="Freeform 2381"/>
              <p:cNvSpPr>
                <a:spLocks/>
              </p:cNvSpPr>
              <p:nvPr/>
            </p:nvSpPr>
            <p:spPr bwMode="auto">
              <a:xfrm>
                <a:off x="2294" y="123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9" name="Freeform 2382"/>
              <p:cNvSpPr>
                <a:spLocks/>
              </p:cNvSpPr>
              <p:nvPr/>
            </p:nvSpPr>
            <p:spPr bwMode="auto">
              <a:xfrm>
                <a:off x="2295" y="853"/>
                <a:ext cx="7" cy="2"/>
              </a:xfrm>
              <a:custGeom>
                <a:avLst/>
                <a:gdLst>
                  <a:gd name="T0" fmla="*/ 5 w 7"/>
                  <a:gd name="T1" fmla="*/ 2 h 2"/>
                  <a:gd name="T2" fmla="*/ 3 w 7"/>
                  <a:gd name="T3" fmla="*/ 2 h 2"/>
                  <a:gd name="T4" fmla="*/ 0 w 7"/>
                  <a:gd name="T5" fmla="*/ 1 h 2"/>
                  <a:gd name="T6" fmla="*/ 1 w 7"/>
                  <a:gd name="T7" fmla="*/ 0 h 2"/>
                  <a:gd name="T8" fmla="*/ 6 w 7"/>
                  <a:gd name="T9" fmla="*/ 0 h 2"/>
                  <a:gd name="T10" fmla="*/ 7 w 7"/>
                  <a:gd name="T11" fmla="*/ 2 h 2"/>
                  <a:gd name="T12" fmla="*/ 5 w 7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5" y="2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0" name="Freeform 2383"/>
              <p:cNvSpPr>
                <a:spLocks/>
              </p:cNvSpPr>
              <p:nvPr/>
            </p:nvSpPr>
            <p:spPr bwMode="auto">
              <a:xfrm>
                <a:off x="2302" y="122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1" name="Freeform 2384"/>
              <p:cNvSpPr>
                <a:spLocks/>
              </p:cNvSpPr>
              <p:nvPr/>
            </p:nvSpPr>
            <p:spPr bwMode="auto">
              <a:xfrm>
                <a:off x="2322" y="1227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1 h 2"/>
                  <a:gd name="T4" fmla="*/ 1 w 2"/>
                  <a:gd name="T5" fmla="*/ 0 h 2"/>
                  <a:gd name="T6" fmla="*/ 2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2" name="Freeform 2385"/>
              <p:cNvSpPr>
                <a:spLocks/>
              </p:cNvSpPr>
              <p:nvPr/>
            </p:nvSpPr>
            <p:spPr bwMode="auto">
              <a:xfrm>
                <a:off x="2323" y="1224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2 w 2"/>
                  <a:gd name="T5" fmla="*/ 3 h 3"/>
                  <a:gd name="T6" fmla="*/ 0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3" name="Freeform 2386"/>
              <p:cNvSpPr>
                <a:spLocks/>
              </p:cNvSpPr>
              <p:nvPr/>
            </p:nvSpPr>
            <p:spPr bwMode="auto">
              <a:xfrm>
                <a:off x="2361" y="120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4" name="Freeform 2387"/>
              <p:cNvSpPr>
                <a:spLocks/>
              </p:cNvSpPr>
              <p:nvPr/>
            </p:nvSpPr>
            <p:spPr bwMode="auto">
              <a:xfrm>
                <a:off x="2397" y="11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5" name="Freeform 2388"/>
              <p:cNvSpPr>
                <a:spLocks/>
              </p:cNvSpPr>
              <p:nvPr/>
            </p:nvSpPr>
            <p:spPr bwMode="auto">
              <a:xfrm>
                <a:off x="2434" y="1140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6" name="Freeform 2389"/>
              <p:cNvSpPr>
                <a:spLocks/>
              </p:cNvSpPr>
              <p:nvPr/>
            </p:nvSpPr>
            <p:spPr bwMode="auto">
              <a:xfrm>
                <a:off x="2444" y="11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7" name="Freeform 2390"/>
              <p:cNvSpPr>
                <a:spLocks/>
              </p:cNvSpPr>
              <p:nvPr/>
            </p:nvSpPr>
            <p:spPr bwMode="auto">
              <a:xfrm>
                <a:off x="2452" y="1090"/>
                <a:ext cx="28" cy="7"/>
              </a:xfrm>
              <a:custGeom>
                <a:avLst/>
                <a:gdLst>
                  <a:gd name="T0" fmla="*/ 0 w 28"/>
                  <a:gd name="T1" fmla="*/ 3 h 7"/>
                  <a:gd name="T2" fmla="*/ 3 w 28"/>
                  <a:gd name="T3" fmla="*/ 1 h 7"/>
                  <a:gd name="T4" fmla="*/ 9 w 28"/>
                  <a:gd name="T5" fmla="*/ 1 h 7"/>
                  <a:gd name="T6" fmla="*/ 13 w 28"/>
                  <a:gd name="T7" fmla="*/ 0 h 7"/>
                  <a:gd name="T8" fmla="*/ 19 w 28"/>
                  <a:gd name="T9" fmla="*/ 0 h 7"/>
                  <a:gd name="T10" fmla="*/ 21 w 28"/>
                  <a:gd name="T11" fmla="*/ 1 h 7"/>
                  <a:gd name="T12" fmla="*/ 25 w 28"/>
                  <a:gd name="T13" fmla="*/ 1 h 7"/>
                  <a:gd name="T14" fmla="*/ 26 w 28"/>
                  <a:gd name="T15" fmla="*/ 3 h 7"/>
                  <a:gd name="T16" fmla="*/ 28 w 28"/>
                  <a:gd name="T17" fmla="*/ 3 h 7"/>
                  <a:gd name="T18" fmla="*/ 27 w 28"/>
                  <a:gd name="T19" fmla="*/ 5 h 7"/>
                  <a:gd name="T20" fmla="*/ 28 w 28"/>
                  <a:gd name="T21" fmla="*/ 6 h 7"/>
                  <a:gd name="T22" fmla="*/ 27 w 28"/>
                  <a:gd name="T23" fmla="*/ 7 h 7"/>
                  <a:gd name="T24" fmla="*/ 21 w 28"/>
                  <a:gd name="T25" fmla="*/ 7 h 7"/>
                  <a:gd name="T26" fmla="*/ 20 w 28"/>
                  <a:gd name="T27" fmla="*/ 5 h 7"/>
                  <a:gd name="T28" fmla="*/ 17 w 28"/>
                  <a:gd name="T29" fmla="*/ 4 h 7"/>
                  <a:gd name="T30" fmla="*/ 8 w 28"/>
                  <a:gd name="T31" fmla="*/ 4 h 7"/>
                  <a:gd name="T32" fmla="*/ 5 w 28"/>
                  <a:gd name="T33" fmla="*/ 3 h 7"/>
                  <a:gd name="T34" fmla="*/ 2 w 28"/>
                  <a:gd name="T35" fmla="*/ 4 h 7"/>
                  <a:gd name="T36" fmla="*/ 0 w 28"/>
                  <a:gd name="T3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7">
                    <a:moveTo>
                      <a:pt x="0" y="3"/>
                    </a:moveTo>
                    <a:lnTo>
                      <a:pt x="3" y="1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7" y="5"/>
                    </a:lnTo>
                    <a:lnTo>
                      <a:pt x="28" y="6"/>
                    </a:lnTo>
                    <a:lnTo>
                      <a:pt x="27" y="7"/>
                    </a:lnTo>
                    <a:lnTo>
                      <a:pt x="21" y="7"/>
                    </a:lnTo>
                    <a:lnTo>
                      <a:pt x="20" y="5"/>
                    </a:lnTo>
                    <a:lnTo>
                      <a:pt x="17" y="4"/>
                    </a:lnTo>
                    <a:lnTo>
                      <a:pt x="8" y="4"/>
                    </a:lnTo>
                    <a:lnTo>
                      <a:pt x="5" y="3"/>
                    </a:lnTo>
                    <a:lnTo>
                      <a:pt x="2" y="4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8" name="Freeform 2391"/>
              <p:cNvSpPr>
                <a:spLocks/>
              </p:cNvSpPr>
              <p:nvPr/>
            </p:nvSpPr>
            <p:spPr bwMode="auto">
              <a:xfrm>
                <a:off x="2454" y="1094"/>
                <a:ext cx="26" cy="14"/>
              </a:xfrm>
              <a:custGeom>
                <a:avLst/>
                <a:gdLst>
                  <a:gd name="T0" fmla="*/ 21 w 26"/>
                  <a:gd name="T1" fmla="*/ 14 h 14"/>
                  <a:gd name="T2" fmla="*/ 19 w 26"/>
                  <a:gd name="T3" fmla="*/ 14 h 14"/>
                  <a:gd name="T4" fmla="*/ 18 w 26"/>
                  <a:gd name="T5" fmla="*/ 13 h 14"/>
                  <a:gd name="T6" fmla="*/ 15 w 26"/>
                  <a:gd name="T7" fmla="*/ 12 h 14"/>
                  <a:gd name="T8" fmla="*/ 14 w 26"/>
                  <a:gd name="T9" fmla="*/ 11 h 14"/>
                  <a:gd name="T10" fmla="*/ 12 w 26"/>
                  <a:gd name="T11" fmla="*/ 9 h 14"/>
                  <a:gd name="T12" fmla="*/ 11 w 26"/>
                  <a:gd name="T13" fmla="*/ 9 h 14"/>
                  <a:gd name="T14" fmla="*/ 8 w 26"/>
                  <a:gd name="T15" fmla="*/ 8 h 14"/>
                  <a:gd name="T16" fmla="*/ 7 w 26"/>
                  <a:gd name="T17" fmla="*/ 8 h 14"/>
                  <a:gd name="T18" fmla="*/ 5 w 26"/>
                  <a:gd name="T19" fmla="*/ 7 h 14"/>
                  <a:gd name="T20" fmla="*/ 3 w 26"/>
                  <a:gd name="T21" fmla="*/ 6 h 14"/>
                  <a:gd name="T22" fmla="*/ 1 w 26"/>
                  <a:gd name="T23" fmla="*/ 6 h 14"/>
                  <a:gd name="T24" fmla="*/ 0 w 26"/>
                  <a:gd name="T25" fmla="*/ 2 h 14"/>
                  <a:gd name="T26" fmla="*/ 0 w 26"/>
                  <a:gd name="T27" fmla="*/ 1 h 14"/>
                  <a:gd name="T28" fmla="*/ 2 w 26"/>
                  <a:gd name="T29" fmla="*/ 0 h 14"/>
                  <a:gd name="T30" fmla="*/ 6 w 26"/>
                  <a:gd name="T31" fmla="*/ 0 h 14"/>
                  <a:gd name="T32" fmla="*/ 8 w 26"/>
                  <a:gd name="T33" fmla="*/ 1 h 14"/>
                  <a:gd name="T34" fmla="*/ 14 w 26"/>
                  <a:gd name="T35" fmla="*/ 1 h 14"/>
                  <a:gd name="T36" fmla="*/ 17 w 26"/>
                  <a:gd name="T37" fmla="*/ 3 h 14"/>
                  <a:gd name="T38" fmla="*/ 18 w 26"/>
                  <a:gd name="T39" fmla="*/ 3 h 14"/>
                  <a:gd name="T40" fmla="*/ 19 w 26"/>
                  <a:gd name="T41" fmla="*/ 5 h 14"/>
                  <a:gd name="T42" fmla="*/ 21 w 26"/>
                  <a:gd name="T43" fmla="*/ 6 h 14"/>
                  <a:gd name="T44" fmla="*/ 24 w 26"/>
                  <a:gd name="T45" fmla="*/ 6 h 14"/>
                  <a:gd name="T46" fmla="*/ 26 w 26"/>
                  <a:gd name="T47" fmla="*/ 7 h 14"/>
                  <a:gd name="T48" fmla="*/ 26 w 26"/>
                  <a:gd name="T49" fmla="*/ 8 h 14"/>
                  <a:gd name="T50" fmla="*/ 25 w 26"/>
                  <a:gd name="T51" fmla="*/ 9 h 14"/>
                  <a:gd name="T52" fmla="*/ 23 w 26"/>
                  <a:gd name="T53" fmla="*/ 8 h 14"/>
                  <a:gd name="T54" fmla="*/ 18 w 26"/>
                  <a:gd name="T55" fmla="*/ 8 h 14"/>
                  <a:gd name="T56" fmla="*/ 19 w 26"/>
                  <a:gd name="T57" fmla="*/ 9 h 14"/>
                  <a:gd name="T58" fmla="*/ 21 w 26"/>
                  <a:gd name="T59" fmla="*/ 11 h 14"/>
                  <a:gd name="T60" fmla="*/ 23 w 26"/>
                  <a:gd name="T61" fmla="*/ 12 h 14"/>
                  <a:gd name="T62" fmla="*/ 24 w 26"/>
                  <a:gd name="T63" fmla="*/ 12 h 14"/>
                  <a:gd name="T64" fmla="*/ 24 w 26"/>
                  <a:gd name="T65" fmla="*/ 13 h 14"/>
                  <a:gd name="T66" fmla="*/ 23 w 26"/>
                  <a:gd name="T67" fmla="*/ 14 h 14"/>
                  <a:gd name="T68" fmla="*/ 21 w 26"/>
                  <a:gd name="T6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14">
                    <a:moveTo>
                      <a:pt x="21" y="14"/>
                    </a:moveTo>
                    <a:lnTo>
                      <a:pt x="19" y="14"/>
                    </a:lnTo>
                    <a:lnTo>
                      <a:pt x="18" y="13"/>
                    </a:lnTo>
                    <a:lnTo>
                      <a:pt x="15" y="12"/>
                    </a:lnTo>
                    <a:lnTo>
                      <a:pt x="14" y="11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4" y="6"/>
                    </a:lnTo>
                    <a:lnTo>
                      <a:pt x="26" y="7"/>
                    </a:lnTo>
                    <a:lnTo>
                      <a:pt x="26" y="8"/>
                    </a:lnTo>
                    <a:lnTo>
                      <a:pt x="25" y="9"/>
                    </a:lnTo>
                    <a:lnTo>
                      <a:pt x="23" y="8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21" y="11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3" y="14"/>
                    </a:lnTo>
                    <a:lnTo>
                      <a:pt x="21" y="1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9" name="Freeform 2392"/>
              <p:cNvSpPr>
                <a:spLocks/>
              </p:cNvSpPr>
              <p:nvPr/>
            </p:nvSpPr>
            <p:spPr bwMode="auto">
              <a:xfrm>
                <a:off x="2461" y="89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0" name="Freeform 2393"/>
              <p:cNvSpPr>
                <a:spLocks/>
              </p:cNvSpPr>
              <p:nvPr/>
            </p:nvSpPr>
            <p:spPr bwMode="auto">
              <a:xfrm>
                <a:off x="2484" y="1015"/>
                <a:ext cx="6" cy="2"/>
              </a:xfrm>
              <a:custGeom>
                <a:avLst/>
                <a:gdLst>
                  <a:gd name="T0" fmla="*/ 6 w 6"/>
                  <a:gd name="T1" fmla="*/ 1 h 2"/>
                  <a:gd name="T2" fmla="*/ 5 w 6"/>
                  <a:gd name="T3" fmla="*/ 2 h 2"/>
                  <a:gd name="T4" fmla="*/ 0 w 6"/>
                  <a:gd name="T5" fmla="*/ 2 h 2"/>
                  <a:gd name="T6" fmla="*/ 2 w 6"/>
                  <a:gd name="T7" fmla="*/ 0 h 2"/>
                  <a:gd name="T8" fmla="*/ 4 w 6"/>
                  <a:gd name="T9" fmla="*/ 1 h 2"/>
                  <a:gd name="T10" fmla="*/ 6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1" name="Freeform 2394"/>
              <p:cNvSpPr>
                <a:spLocks/>
              </p:cNvSpPr>
              <p:nvPr/>
            </p:nvSpPr>
            <p:spPr bwMode="auto">
              <a:xfrm>
                <a:off x="2485" y="101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2" name="Freeform 2395"/>
              <p:cNvSpPr>
                <a:spLocks/>
              </p:cNvSpPr>
              <p:nvPr/>
            </p:nvSpPr>
            <p:spPr bwMode="auto">
              <a:xfrm>
                <a:off x="2486" y="108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3" name="Freeform 2396"/>
              <p:cNvSpPr>
                <a:spLocks/>
              </p:cNvSpPr>
              <p:nvPr/>
            </p:nvSpPr>
            <p:spPr bwMode="auto">
              <a:xfrm>
                <a:off x="2488" y="101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4" name="Freeform 2397"/>
              <p:cNvSpPr>
                <a:spLocks/>
              </p:cNvSpPr>
              <p:nvPr/>
            </p:nvSpPr>
            <p:spPr bwMode="auto">
              <a:xfrm>
                <a:off x="2488" y="985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1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5" name="Freeform 2398"/>
              <p:cNvSpPr>
                <a:spLocks/>
              </p:cNvSpPr>
              <p:nvPr/>
            </p:nvSpPr>
            <p:spPr bwMode="auto">
              <a:xfrm>
                <a:off x="2489" y="1018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3 w 3"/>
                  <a:gd name="T5" fmla="*/ 0 h 3"/>
                  <a:gd name="T6" fmla="*/ 3 w 3"/>
                  <a:gd name="T7" fmla="*/ 1 h 3"/>
                  <a:gd name="T8" fmla="*/ 1 w 3"/>
                  <a:gd name="T9" fmla="*/ 3 h 3"/>
                  <a:gd name="T10" fmla="*/ 0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6" name="Freeform 2399"/>
              <p:cNvSpPr>
                <a:spLocks/>
              </p:cNvSpPr>
              <p:nvPr/>
            </p:nvSpPr>
            <p:spPr bwMode="auto">
              <a:xfrm>
                <a:off x="2490" y="102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7" name="Freeform 2400"/>
              <p:cNvSpPr>
                <a:spLocks/>
              </p:cNvSpPr>
              <p:nvPr/>
            </p:nvSpPr>
            <p:spPr bwMode="auto">
              <a:xfrm>
                <a:off x="2490" y="1017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1 w 4"/>
                  <a:gd name="T3" fmla="*/ 0 h 1"/>
                  <a:gd name="T4" fmla="*/ 4 w 4"/>
                  <a:gd name="T5" fmla="*/ 0 h 1"/>
                  <a:gd name="T6" fmla="*/ 1 w 4"/>
                  <a:gd name="T7" fmla="*/ 0 h 1"/>
                  <a:gd name="T8" fmla="*/ 0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8" name="Freeform 2401"/>
              <p:cNvSpPr>
                <a:spLocks/>
              </p:cNvSpPr>
              <p:nvPr/>
            </p:nvSpPr>
            <p:spPr bwMode="auto">
              <a:xfrm>
                <a:off x="2492" y="1022"/>
                <a:ext cx="6" cy="2"/>
              </a:xfrm>
              <a:custGeom>
                <a:avLst/>
                <a:gdLst>
                  <a:gd name="T0" fmla="*/ 4 w 6"/>
                  <a:gd name="T1" fmla="*/ 2 h 2"/>
                  <a:gd name="T2" fmla="*/ 3 w 6"/>
                  <a:gd name="T3" fmla="*/ 0 h 2"/>
                  <a:gd name="T4" fmla="*/ 0 w 6"/>
                  <a:gd name="T5" fmla="*/ 0 h 2"/>
                  <a:gd name="T6" fmla="*/ 6 w 6"/>
                  <a:gd name="T7" fmla="*/ 0 h 2"/>
                  <a:gd name="T8" fmla="*/ 4 w 6"/>
                  <a:gd name="T9" fmla="*/ 0 h 2"/>
                  <a:gd name="T10" fmla="*/ 4 w 6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4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9" name="Freeform 2402"/>
              <p:cNvSpPr>
                <a:spLocks/>
              </p:cNvSpPr>
              <p:nvPr/>
            </p:nvSpPr>
            <p:spPr bwMode="auto">
              <a:xfrm>
                <a:off x="2494" y="1021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0" name="Freeform 2403"/>
              <p:cNvSpPr>
                <a:spLocks/>
              </p:cNvSpPr>
              <p:nvPr/>
            </p:nvSpPr>
            <p:spPr bwMode="auto">
              <a:xfrm>
                <a:off x="2494" y="980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2 h 2"/>
                  <a:gd name="T4" fmla="*/ 0 w 3"/>
                  <a:gd name="T5" fmla="*/ 2 h 2"/>
                  <a:gd name="T6" fmla="*/ 2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1" name="Freeform 2404"/>
              <p:cNvSpPr>
                <a:spLocks/>
              </p:cNvSpPr>
              <p:nvPr/>
            </p:nvSpPr>
            <p:spPr bwMode="auto">
              <a:xfrm>
                <a:off x="2494" y="96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2" name="Freeform 2405"/>
              <p:cNvSpPr>
                <a:spLocks/>
              </p:cNvSpPr>
              <p:nvPr/>
            </p:nvSpPr>
            <p:spPr bwMode="auto">
              <a:xfrm>
                <a:off x="2498" y="107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3" name="Freeform 2406"/>
              <p:cNvSpPr>
                <a:spLocks/>
              </p:cNvSpPr>
              <p:nvPr/>
            </p:nvSpPr>
            <p:spPr bwMode="auto">
              <a:xfrm>
                <a:off x="2501" y="99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4" name="Freeform 2407"/>
              <p:cNvSpPr>
                <a:spLocks/>
              </p:cNvSpPr>
              <p:nvPr/>
            </p:nvSpPr>
            <p:spPr bwMode="auto">
              <a:xfrm>
                <a:off x="2502" y="1011"/>
                <a:ext cx="2" cy="2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2 h 2"/>
                  <a:gd name="T4" fmla="*/ 1 w 2"/>
                  <a:gd name="T5" fmla="*/ 0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5" name="Freeform 2408"/>
              <p:cNvSpPr>
                <a:spLocks/>
              </p:cNvSpPr>
              <p:nvPr/>
            </p:nvSpPr>
            <p:spPr bwMode="auto">
              <a:xfrm>
                <a:off x="2502" y="98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6" name="Freeform 2409"/>
              <p:cNvSpPr>
                <a:spLocks/>
              </p:cNvSpPr>
              <p:nvPr/>
            </p:nvSpPr>
            <p:spPr bwMode="auto">
              <a:xfrm>
                <a:off x="2504" y="933"/>
                <a:ext cx="10" cy="5"/>
              </a:xfrm>
              <a:custGeom>
                <a:avLst/>
                <a:gdLst>
                  <a:gd name="T0" fmla="*/ 0 w 10"/>
                  <a:gd name="T1" fmla="*/ 5 h 5"/>
                  <a:gd name="T2" fmla="*/ 2 w 10"/>
                  <a:gd name="T3" fmla="*/ 2 h 5"/>
                  <a:gd name="T4" fmla="*/ 2 w 10"/>
                  <a:gd name="T5" fmla="*/ 1 h 5"/>
                  <a:gd name="T6" fmla="*/ 4 w 10"/>
                  <a:gd name="T7" fmla="*/ 0 h 5"/>
                  <a:gd name="T8" fmla="*/ 8 w 10"/>
                  <a:gd name="T9" fmla="*/ 1 h 5"/>
                  <a:gd name="T10" fmla="*/ 10 w 10"/>
                  <a:gd name="T11" fmla="*/ 2 h 5"/>
                  <a:gd name="T12" fmla="*/ 9 w 10"/>
                  <a:gd name="T13" fmla="*/ 2 h 5"/>
                  <a:gd name="T14" fmla="*/ 5 w 10"/>
                  <a:gd name="T15" fmla="*/ 4 h 5"/>
                  <a:gd name="T16" fmla="*/ 4 w 10"/>
                  <a:gd name="T17" fmla="*/ 4 h 5"/>
                  <a:gd name="T18" fmla="*/ 0 w 10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5">
                    <a:moveTo>
                      <a:pt x="0" y="5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7" name="Freeform 2410"/>
              <p:cNvSpPr>
                <a:spLocks/>
              </p:cNvSpPr>
              <p:nvPr/>
            </p:nvSpPr>
            <p:spPr bwMode="auto">
              <a:xfrm>
                <a:off x="2504" y="97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8" name="Freeform 2411"/>
              <p:cNvSpPr>
                <a:spLocks/>
              </p:cNvSpPr>
              <p:nvPr/>
            </p:nvSpPr>
            <p:spPr bwMode="auto">
              <a:xfrm>
                <a:off x="2504" y="97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3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9" name="Freeform 2412"/>
              <p:cNvSpPr>
                <a:spLocks/>
              </p:cNvSpPr>
              <p:nvPr/>
            </p:nvSpPr>
            <p:spPr bwMode="auto">
              <a:xfrm>
                <a:off x="2504" y="965"/>
                <a:ext cx="8" cy="5"/>
              </a:xfrm>
              <a:custGeom>
                <a:avLst/>
                <a:gdLst>
                  <a:gd name="T0" fmla="*/ 4 w 8"/>
                  <a:gd name="T1" fmla="*/ 5 h 5"/>
                  <a:gd name="T2" fmla="*/ 3 w 8"/>
                  <a:gd name="T3" fmla="*/ 3 h 5"/>
                  <a:gd name="T4" fmla="*/ 0 w 8"/>
                  <a:gd name="T5" fmla="*/ 3 h 5"/>
                  <a:gd name="T6" fmla="*/ 2 w 8"/>
                  <a:gd name="T7" fmla="*/ 1 h 5"/>
                  <a:gd name="T8" fmla="*/ 4 w 8"/>
                  <a:gd name="T9" fmla="*/ 0 h 5"/>
                  <a:gd name="T10" fmla="*/ 5 w 8"/>
                  <a:gd name="T11" fmla="*/ 0 h 5"/>
                  <a:gd name="T12" fmla="*/ 8 w 8"/>
                  <a:gd name="T13" fmla="*/ 1 h 5"/>
                  <a:gd name="T14" fmla="*/ 5 w 8"/>
                  <a:gd name="T15" fmla="*/ 1 h 5"/>
                  <a:gd name="T16" fmla="*/ 7 w 8"/>
                  <a:gd name="T17" fmla="*/ 2 h 5"/>
                  <a:gd name="T18" fmla="*/ 4 w 8"/>
                  <a:gd name="T19" fmla="*/ 3 h 5"/>
                  <a:gd name="T20" fmla="*/ 7 w 8"/>
                  <a:gd name="T21" fmla="*/ 3 h 5"/>
                  <a:gd name="T22" fmla="*/ 5 w 8"/>
                  <a:gd name="T23" fmla="*/ 5 h 5"/>
                  <a:gd name="T24" fmla="*/ 4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4" y="5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0" name="Freeform 2413"/>
              <p:cNvSpPr>
                <a:spLocks/>
              </p:cNvSpPr>
              <p:nvPr/>
            </p:nvSpPr>
            <p:spPr bwMode="auto">
              <a:xfrm>
                <a:off x="2506" y="885"/>
                <a:ext cx="9" cy="9"/>
              </a:xfrm>
              <a:custGeom>
                <a:avLst/>
                <a:gdLst>
                  <a:gd name="T0" fmla="*/ 3 w 9"/>
                  <a:gd name="T1" fmla="*/ 2 h 9"/>
                  <a:gd name="T2" fmla="*/ 5 w 9"/>
                  <a:gd name="T3" fmla="*/ 3 h 9"/>
                  <a:gd name="T4" fmla="*/ 7 w 9"/>
                  <a:gd name="T5" fmla="*/ 4 h 9"/>
                  <a:gd name="T6" fmla="*/ 8 w 9"/>
                  <a:gd name="T7" fmla="*/ 7 h 9"/>
                  <a:gd name="T8" fmla="*/ 9 w 9"/>
                  <a:gd name="T9" fmla="*/ 8 h 9"/>
                  <a:gd name="T10" fmla="*/ 7 w 9"/>
                  <a:gd name="T11" fmla="*/ 9 h 9"/>
                  <a:gd name="T12" fmla="*/ 6 w 9"/>
                  <a:gd name="T13" fmla="*/ 9 h 9"/>
                  <a:gd name="T14" fmla="*/ 3 w 9"/>
                  <a:gd name="T15" fmla="*/ 8 h 9"/>
                  <a:gd name="T16" fmla="*/ 0 w 9"/>
                  <a:gd name="T17" fmla="*/ 4 h 9"/>
                  <a:gd name="T18" fmla="*/ 0 w 9"/>
                  <a:gd name="T19" fmla="*/ 3 h 9"/>
                  <a:gd name="T20" fmla="*/ 1 w 9"/>
                  <a:gd name="T21" fmla="*/ 0 h 9"/>
                  <a:gd name="T22" fmla="*/ 3 w 9"/>
                  <a:gd name="T2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9">
                    <a:moveTo>
                      <a:pt x="3" y="2"/>
                    </a:moveTo>
                    <a:lnTo>
                      <a:pt x="5" y="3"/>
                    </a:lnTo>
                    <a:lnTo>
                      <a:pt x="7" y="4"/>
                    </a:lnTo>
                    <a:lnTo>
                      <a:pt x="8" y="7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3" y="8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1" name="Freeform 2414"/>
              <p:cNvSpPr>
                <a:spLocks/>
              </p:cNvSpPr>
              <p:nvPr/>
            </p:nvSpPr>
            <p:spPr bwMode="auto">
              <a:xfrm>
                <a:off x="2506" y="97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2" name="Freeform 2415"/>
              <p:cNvSpPr>
                <a:spLocks/>
              </p:cNvSpPr>
              <p:nvPr/>
            </p:nvSpPr>
            <p:spPr bwMode="auto">
              <a:xfrm>
                <a:off x="2508" y="977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6" name="Group 2617"/>
            <p:cNvGrpSpPr>
              <a:grpSpLocks/>
            </p:cNvGrpSpPr>
            <p:nvPr/>
          </p:nvGrpSpPr>
          <p:grpSpPr bwMode="auto">
            <a:xfrm>
              <a:off x="1487" y="847"/>
              <a:ext cx="3099" cy="1862"/>
              <a:chOff x="1487" y="847"/>
              <a:chExt cx="3099" cy="1862"/>
            </a:xfrm>
          </p:grpSpPr>
          <p:sp>
            <p:nvSpPr>
              <p:cNvPr id="16443" name="Freeform 2417"/>
              <p:cNvSpPr>
                <a:spLocks/>
              </p:cNvSpPr>
              <p:nvPr/>
            </p:nvSpPr>
            <p:spPr bwMode="auto">
              <a:xfrm>
                <a:off x="2508" y="979"/>
                <a:ext cx="5" cy="1"/>
              </a:xfrm>
              <a:custGeom>
                <a:avLst/>
                <a:gdLst>
                  <a:gd name="T0" fmla="*/ 3 w 5"/>
                  <a:gd name="T1" fmla="*/ 1 h 1"/>
                  <a:gd name="T2" fmla="*/ 0 w 5"/>
                  <a:gd name="T3" fmla="*/ 0 h 1"/>
                  <a:gd name="T4" fmla="*/ 5 w 5"/>
                  <a:gd name="T5" fmla="*/ 0 h 1"/>
                  <a:gd name="T6" fmla="*/ 3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3" y="1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4" name="Freeform 2418"/>
              <p:cNvSpPr>
                <a:spLocks/>
              </p:cNvSpPr>
              <p:nvPr/>
            </p:nvSpPr>
            <p:spPr bwMode="auto">
              <a:xfrm>
                <a:off x="2511" y="105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1 w 3"/>
                  <a:gd name="T7" fmla="*/ 0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5" name="Freeform 2419"/>
              <p:cNvSpPr>
                <a:spLocks/>
              </p:cNvSpPr>
              <p:nvPr/>
            </p:nvSpPr>
            <p:spPr bwMode="auto">
              <a:xfrm>
                <a:off x="2509" y="1013"/>
                <a:ext cx="8" cy="15"/>
              </a:xfrm>
              <a:custGeom>
                <a:avLst/>
                <a:gdLst>
                  <a:gd name="T0" fmla="*/ 0 w 8"/>
                  <a:gd name="T1" fmla="*/ 0 h 15"/>
                  <a:gd name="T2" fmla="*/ 3 w 8"/>
                  <a:gd name="T3" fmla="*/ 0 h 15"/>
                  <a:gd name="T4" fmla="*/ 4 w 8"/>
                  <a:gd name="T5" fmla="*/ 2 h 15"/>
                  <a:gd name="T6" fmla="*/ 5 w 8"/>
                  <a:gd name="T7" fmla="*/ 4 h 15"/>
                  <a:gd name="T8" fmla="*/ 5 w 8"/>
                  <a:gd name="T9" fmla="*/ 8 h 15"/>
                  <a:gd name="T10" fmla="*/ 6 w 8"/>
                  <a:gd name="T11" fmla="*/ 10 h 15"/>
                  <a:gd name="T12" fmla="*/ 6 w 8"/>
                  <a:gd name="T13" fmla="*/ 11 h 15"/>
                  <a:gd name="T14" fmla="*/ 8 w 8"/>
                  <a:gd name="T15" fmla="*/ 14 h 15"/>
                  <a:gd name="T16" fmla="*/ 8 w 8"/>
                  <a:gd name="T17" fmla="*/ 15 h 15"/>
                  <a:gd name="T18" fmla="*/ 5 w 8"/>
                  <a:gd name="T19" fmla="*/ 15 h 15"/>
                  <a:gd name="T20" fmla="*/ 5 w 8"/>
                  <a:gd name="T21" fmla="*/ 13 h 15"/>
                  <a:gd name="T22" fmla="*/ 4 w 8"/>
                  <a:gd name="T23" fmla="*/ 11 h 15"/>
                  <a:gd name="T24" fmla="*/ 0 w 8"/>
                  <a:gd name="T25" fmla="*/ 4 h 15"/>
                  <a:gd name="T26" fmla="*/ 3 w 8"/>
                  <a:gd name="T27" fmla="*/ 4 h 15"/>
                  <a:gd name="T28" fmla="*/ 2 w 8"/>
                  <a:gd name="T29" fmla="*/ 3 h 15"/>
                  <a:gd name="T30" fmla="*/ 0 w 8"/>
                  <a:gd name="T3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lnTo>
                      <a:pt x="3" y="0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5" y="8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6" name="Freeform 2420"/>
              <p:cNvSpPr>
                <a:spLocks/>
              </p:cNvSpPr>
              <p:nvPr/>
            </p:nvSpPr>
            <p:spPr bwMode="auto">
              <a:xfrm>
                <a:off x="2509" y="96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7" name="Freeform 2421"/>
              <p:cNvSpPr>
                <a:spLocks/>
              </p:cNvSpPr>
              <p:nvPr/>
            </p:nvSpPr>
            <p:spPr bwMode="auto">
              <a:xfrm>
                <a:off x="2511" y="9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8" name="Freeform 2422"/>
              <p:cNvSpPr>
                <a:spLocks/>
              </p:cNvSpPr>
              <p:nvPr/>
            </p:nvSpPr>
            <p:spPr bwMode="auto">
              <a:xfrm>
                <a:off x="2509" y="982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3 w 4"/>
                  <a:gd name="T3" fmla="*/ 1 h 1"/>
                  <a:gd name="T4" fmla="*/ 0 w 4"/>
                  <a:gd name="T5" fmla="*/ 1 h 1"/>
                  <a:gd name="T6" fmla="*/ 3 w 4"/>
                  <a:gd name="T7" fmla="*/ 0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9" name="Freeform 2423"/>
              <p:cNvSpPr>
                <a:spLocks/>
              </p:cNvSpPr>
              <p:nvPr/>
            </p:nvSpPr>
            <p:spPr bwMode="auto">
              <a:xfrm>
                <a:off x="2511" y="98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0" name="Freeform 2424"/>
              <p:cNvSpPr>
                <a:spLocks/>
              </p:cNvSpPr>
              <p:nvPr/>
            </p:nvSpPr>
            <p:spPr bwMode="auto">
              <a:xfrm>
                <a:off x="2511" y="97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1" name="Freeform 2425"/>
              <p:cNvSpPr>
                <a:spLocks/>
              </p:cNvSpPr>
              <p:nvPr/>
            </p:nvSpPr>
            <p:spPr bwMode="auto">
              <a:xfrm>
                <a:off x="2512" y="1041"/>
                <a:ext cx="17" cy="11"/>
              </a:xfrm>
              <a:custGeom>
                <a:avLst/>
                <a:gdLst>
                  <a:gd name="T0" fmla="*/ 13 w 17"/>
                  <a:gd name="T1" fmla="*/ 11 h 11"/>
                  <a:gd name="T2" fmla="*/ 12 w 17"/>
                  <a:gd name="T3" fmla="*/ 9 h 11"/>
                  <a:gd name="T4" fmla="*/ 6 w 17"/>
                  <a:gd name="T5" fmla="*/ 9 h 11"/>
                  <a:gd name="T6" fmla="*/ 5 w 17"/>
                  <a:gd name="T7" fmla="*/ 10 h 11"/>
                  <a:gd name="T8" fmla="*/ 1 w 17"/>
                  <a:gd name="T9" fmla="*/ 10 h 11"/>
                  <a:gd name="T10" fmla="*/ 0 w 17"/>
                  <a:gd name="T11" fmla="*/ 8 h 11"/>
                  <a:gd name="T12" fmla="*/ 1 w 17"/>
                  <a:gd name="T13" fmla="*/ 5 h 11"/>
                  <a:gd name="T14" fmla="*/ 1 w 17"/>
                  <a:gd name="T15" fmla="*/ 4 h 11"/>
                  <a:gd name="T16" fmla="*/ 2 w 17"/>
                  <a:gd name="T17" fmla="*/ 2 h 11"/>
                  <a:gd name="T18" fmla="*/ 3 w 17"/>
                  <a:gd name="T19" fmla="*/ 2 h 11"/>
                  <a:gd name="T20" fmla="*/ 6 w 17"/>
                  <a:gd name="T21" fmla="*/ 3 h 11"/>
                  <a:gd name="T22" fmla="*/ 8 w 17"/>
                  <a:gd name="T23" fmla="*/ 3 h 11"/>
                  <a:gd name="T24" fmla="*/ 8 w 17"/>
                  <a:gd name="T25" fmla="*/ 0 h 11"/>
                  <a:gd name="T26" fmla="*/ 11 w 17"/>
                  <a:gd name="T27" fmla="*/ 2 h 11"/>
                  <a:gd name="T28" fmla="*/ 11 w 17"/>
                  <a:gd name="T29" fmla="*/ 4 h 11"/>
                  <a:gd name="T30" fmla="*/ 8 w 17"/>
                  <a:gd name="T31" fmla="*/ 4 h 11"/>
                  <a:gd name="T32" fmla="*/ 11 w 17"/>
                  <a:gd name="T33" fmla="*/ 6 h 11"/>
                  <a:gd name="T34" fmla="*/ 13 w 17"/>
                  <a:gd name="T35" fmla="*/ 8 h 11"/>
                  <a:gd name="T36" fmla="*/ 14 w 17"/>
                  <a:gd name="T37" fmla="*/ 6 h 11"/>
                  <a:gd name="T38" fmla="*/ 15 w 17"/>
                  <a:gd name="T39" fmla="*/ 6 h 11"/>
                  <a:gd name="T40" fmla="*/ 17 w 17"/>
                  <a:gd name="T41" fmla="*/ 8 h 11"/>
                  <a:gd name="T42" fmla="*/ 14 w 17"/>
                  <a:gd name="T43" fmla="*/ 9 h 11"/>
                  <a:gd name="T44" fmla="*/ 13 w 17"/>
                  <a:gd name="T4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11">
                    <a:moveTo>
                      <a:pt x="13" y="11"/>
                    </a:moveTo>
                    <a:lnTo>
                      <a:pt x="12" y="9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3" y="8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3" y="1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2" name="Freeform 2426"/>
              <p:cNvSpPr>
                <a:spLocks/>
              </p:cNvSpPr>
              <p:nvPr/>
            </p:nvSpPr>
            <p:spPr bwMode="auto">
              <a:xfrm>
                <a:off x="2513" y="101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3" name="Freeform 2427"/>
              <p:cNvSpPr>
                <a:spLocks/>
              </p:cNvSpPr>
              <p:nvPr/>
            </p:nvSpPr>
            <p:spPr bwMode="auto">
              <a:xfrm>
                <a:off x="2515" y="97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3 w 4"/>
                  <a:gd name="T3" fmla="*/ 1 h 2"/>
                  <a:gd name="T4" fmla="*/ 0 w 4"/>
                  <a:gd name="T5" fmla="*/ 2 h 2"/>
                  <a:gd name="T6" fmla="*/ 2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3" y="1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4" name="Freeform 2428"/>
              <p:cNvSpPr>
                <a:spLocks/>
              </p:cNvSpPr>
              <p:nvPr/>
            </p:nvSpPr>
            <p:spPr bwMode="auto">
              <a:xfrm>
                <a:off x="2515" y="1056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1 h 2"/>
                  <a:gd name="T4" fmla="*/ 3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5" name="Freeform 2429"/>
              <p:cNvSpPr>
                <a:spLocks/>
              </p:cNvSpPr>
              <p:nvPr/>
            </p:nvSpPr>
            <p:spPr bwMode="auto">
              <a:xfrm>
                <a:off x="2519" y="895"/>
                <a:ext cx="8" cy="5"/>
              </a:xfrm>
              <a:custGeom>
                <a:avLst/>
                <a:gdLst>
                  <a:gd name="T0" fmla="*/ 6 w 8"/>
                  <a:gd name="T1" fmla="*/ 1 h 5"/>
                  <a:gd name="T2" fmla="*/ 8 w 8"/>
                  <a:gd name="T3" fmla="*/ 4 h 5"/>
                  <a:gd name="T4" fmla="*/ 6 w 8"/>
                  <a:gd name="T5" fmla="*/ 5 h 5"/>
                  <a:gd name="T6" fmla="*/ 4 w 8"/>
                  <a:gd name="T7" fmla="*/ 4 h 5"/>
                  <a:gd name="T8" fmla="*/ 2 w 8"/>
                  <a:gd name="T9" fmla="*/ 3 h 5"/>
                  <a:gd name="T10" fmla="*/ 0 w 8"/>
                  <a:gd name="T11" fmla="*/ 1 h 5"/>
                  <a:gd name="T12" fmla="*/ 2 w 8"/>
                  <a:gd name="T13" fmla="*/ 0 h 5"/>
                  <a:gd name="T14" fmla="*/ 5 w 8"/>
                  <a:gd name="T15" fmla="*/ 0 h 5"/>
                  <a:gd name="T16" fmla="*/ 6 w 8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lnTo>
                      <a:pt x="8" y="4"/>
                    </a:lnTo>
                    <a:lnTo>
                      <a:pt x="6" y="5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6" name="Freeform 2430"/>
              <p:cNvSpPr>
                <a:spLocks/>
              </p:cNvSpPr>
              <p:nvPr/>
            </p:nvSpPr>
            <p:spPr bwMode="auto">
              <a:xfrm>
                <a:off x="2519" y="966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2 w 2"/>
                  <a:gd name="T5" fmla="*/ 0 h 4"/>
                  <a:gd name="T6" fmla="*/ 2 w 2"/>
                  <a:gd name="T7" fmla="*/ 2 h 4"/>
                  <a:gd name="T8" fmla="*/ 1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7" name="Freeform 2431"/>
              <p:cNvSpPr>
                <a:spLocks/>
              </p:cNvSpPr>
              <p:nvPr/>
            </p:nvSpPr>
            <p:spPr bwMode="auto">
              <a:xfrm>
                <a:off x="2520" y="98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3 h 6"/>
                  <a:gd name="T4" fmla="*/ 1 w 6"/>
                  <a:gd name="T5" fmla="*/ 2 h 6"/>
                  <a:gd name="T6" fmla="*/ 3 w 6"/>
                  <a:gd name="T7" fmla="*/ 0 h 6"/>
                  <a:gd name="T8" fmla="*/ 4 w 6"/>
                  <a:gd name="T9" fmla="*/ 0 h 6"/>
                  <a:gd name="T10" fmla="*/ 6 w 6"/>
                  <a:gd name="T11" fmla="*/ 1 h 6"/>
                  <a:gd name="T12" fmla="*/ 3 w 6"/>
                  <a:gd name="T13" fmla="*/ 5 h 6"/>
                  <a:gd name="T14" fmla="*/ 0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3" y="5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8" name="Freeform 2432"/>
              <p:cNvSpPr>
                <a:spLocks/>
              </p:cNvSpPr>
              <p:nvPr/>
            </p:nvSpPr>
            <p:spPr bwMode="auto">
              <a:xfrm>
                <a:off x="2520" y="885"/>
                <a:ext cx="4" cy="7"/>
              </a:xfrm>
              <a:custGeom>
                <a:avLst/>
                <a:gdLst>
                  <a:gd name="T0" fmla="*/ 0 w 4"/>
                  <a:gd name="T1" fmla="*/ 0 h 7"/>
                  <a:gd name="T2" fmla="*/ 1 w 4"/>
                  <a:gd name="T3" fmla="*/ 0 h 7"/>
                  <a:gd name="T4" fmla="*/ 3 w 4"/>
                  <a:gd name="T5" fmla="*/ 3 h 7"/>
                  <a:gd name="T6" fmla="*/ 4 w 4"/>
                  <a:gd name="T7" fmla="*/ 4 h 7"/>
                  <a:gd name="T8" fmla="*/ 4 w 4"/>
                  <a:gd name="T9" fmla="*/ 7 h 7"/>
                  <a:gd name="T10" fmla="*/ 1 w 4"/>
                  <a:gd name="T11" fmla="*/ 4 h 7"/>
                  <a:gd name="T12" fmla="*/ 0 w 4"/>
                  <a:gd name="T13" fmla="*/ 2 h 7"/>
                  <a:gd name="T14" fmla="*/ 0 w 4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1" y="0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9" name="Freeform 2433"/>
              <p:cNvSpPr>
                <a:spLocks/>
              </p:cNvSpPr>
              <p:nvPr/>
            </p:nvSpPr>
            <p:spPr bwMode="auto">
              <a:xfrm>
                <a:off x="2523" y="957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4 h 5"/>
                  <a:gd name="T4" fmla="*/ 3 w 6"/>
                  <a:gd name="T5" fmla="*/ 0 h 5"/>
                  <a:gd name="T6" fmla="*/ 6 w 6"/>
                  <a:gd name="T7" fmla="*/ 3 h 5"/>
                  <a:gd name="T8" fmla="*/ 3 w 6"/>
                  <a:gd name="T9" fmla="*/ 5 h 5"/>
                  <a:gd name="T10" fmla="*/ 0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0" name="Freeform 2434"/>
              <p:cNvSpPr>
                <a:spLocks/>
              </p:cNvSpPr>
              <p:nvPr/>
            </p:nvSpPr>
            <p:spPr bwMode="auto">
              <a:xfrm>
                <a:off x="2155" y="117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1" name="Freeform 2435"/>
              <p:cNvSpPr>
                <a:spLocks/>
              </p:cNvSpPr>
              <p:nvPr/>
            </p:nvSpPr>
            <p:spPr bwMode="auto">
              <a:xfrm>
                <a:off x="1948" y="847"/>
                <a:ext cx="644" cy="475"/>
              </a:xfrm>
              <a:custGeom>
                <a:avLst/>
                <a:gdLst>
                  <a:gd name="T0" fmla="*/ 231 w 644"/>
                  <a:gd name="T1" fmla="*/ 309 h 475"/>
                  <a:gd name="T2" fmla="*/ 227 w 644"/>
                  <a:gd name="T3" fmla="*/ 291 h 475"/>
                  <a:gd name="T4" fmla="*/ 221 w 644"/>
                  <a:gd name="T5" fmla="*/ 275 h 475"/>
                  <a:gd name="T6" fmla="*/ 200 w 644"/>
                  <a:gd name="T7" fmla="*/ 275 h 475"/>
                  <a:gd name="T8" fmla="*/ 185 w 644"/>
                  <a:gd name="T9" fmla="*/ 241 h 475"/>
                  <a:gd name="T10" fmla="*/ 167 w 644"/>
                  <a:gd name="T11" fmla="*/ 207 h 475"/>
                  <a:gd name="T12" fmla="*/ 99 w 644"/>
                  <a:gd name="T13" fmla="*/ 174 h 475"/>
                  <a:gd name="T14" fmla="*/ 42 w 644"/>
                  <a:gd name="T15" fmla="*/ 171 h 475"/>
                  <a:gd name="T16" fmla="*/ 67 w 644"/>
                  <a:gd name="T17" fmla="*/ 152 h 475"/>
                  <a:gd name="T18" fmla="*/ 4 w 644"/>
                  <a:gd name="T19" fmla="*/ 127 h 475"/>
                  <a:gd name="T20" fmla="*/ 92 w 644"/>
                  <a:gd name="T21" fmla="*/ 85 h 475"/>
                  <a:gd name="T22" fmla="*/ 102 w 644"/>
                  <a:gd name="T23" fmla="*/ 68 h 475"/>
                  <a:gd name="T24" fmla="*/ 165 w 644"/>
                  <a:gd name="T25" fmla="*/ 54 h 475"/>
                  <a:gd name="T26" fmla="*/ 200 w 644"/>
                  <a:gd name="T27" fmla="*/ 52 h 475"/>
                  <a:gd name="T28" fmla="*/ 231 w 644"/>
                  <a:gd name="T29" fmla="*/ 35 h 475"/>
                  <a:gd name="T30" fmla="*/ 266 w 644"/>
                  <a:gd name="T31" fmla="*/ 28 h 475"/>
                  <a:gd name="T32" fmla="*/ 328 w 644"/>
                  <a:gd name="T33" fmla="*/ 23 h 475"/>
                  <a:gd name="T34" fmla="*/ 308 w 644"/>
                  <a:gd name="T35" fmla="*/ 10 h 475"/>
                  <a:gd name="T36" fmla="*/ 362 w 644"/>
                  <a:gd name="T37" fmla="*/ 12 h 475"/>
                  <a:gd name="T38" fmla="*/ 465 w 644"/>
                  <a:gd name="T39" fmla="*/ 3 h 475"/>
                  <a:gd name="T40" fmla="*/ 393 w 644"/>
                  <a:gd name="T41" fmla="*/ 20 h 475"/>
                  <a:gd name="T42" fmla="*/ 504 w 644"/>
                  <a:gd name="T43" fmla="*/ 19 h 475"/>
                  <a:gd name="T44" fmla="*/ 421 w 644"/>
                  <a:gd name="T45" fmla="*/ 46 h 475"/>
                  <a:gd name="T46" fmla="*/ 511 w 644"/>
                  <a:gd name="T47" fmla="*/ 52 h 475"/>
                  <a:gd name="T48" fmla="*/ 535 w 644"/>
                  <a:gd name="T49" fmla="*/ 65 h 475"/>
                  <a:gd name="T50" fmla="*/ 590 w 644"/>
                  <a:gd name="T51" fmla="*/ 52 h 475"/>
                  <a:gd name="T52" fmla="*/ 573 w 644"/>
                  <a:gd name="T53" fmla="*/ 77 h 475"/>
                  <a:gd name="T54" fmla="*/ 553 w 644"/>
                  <a:gd name="T55" fmla="*/ 90 h 475"/>
                  <a:gd name="T56" fmla="*/ 560 w 644"/>
                  <a:gd name="T57" fmla="*/ 112 h 475"/>
                  <a:gd name="T58" fmla="*/ 554 w 644"/>
                  <a:gd name="T59" fmla="*/ 140 h 475"/>
                  <a:gd name="T60" fmla="*/ 565 w 644"/>
                  <a:gd name="T61" fmla="*/ 166 h 475"/>
                  <a:gd name="T62" fmla="*/ 536 w 644"/>
                  <a:gd name="T63" fmla="*/ 172 h 475"/>
                  <a:gd name="T64" fmla="*/ 532 w 644"/>
                  <a:gd name="T65" fmla="*/ 191 h 475"/>
                  <a:gd name="T66" fmla="*/ 563 w 644"/>
                  <a:gd name="T67" fmla="*/ 214 h 475"/>
                  <a:gd name="T68" fmla="*/ 540 w 644"/>
                  <a:gd name="T69" fmla="*/ 225 h 475"/>
                  <a:gd name="T70" fmla="*/ 509 w 644"/>
                  <a:gd name="T71" fmla="*/ 227 h 475"/>
                  <a:gd name="T72" fmla="*/ 492 w 644"/>
                  <a:gd name="T73" fmla="*/ 242 h 475"/>
                  <a:gd name="T74" fmla="*/ 494 w 644"/>
                  <a:gd name="T75" fmla="*/ 248 h 475"/>
                  <a:gd name="T76" fmla="*/ 531 w 644"/>
                  <a:gd name="T77" fmla="*/ 270 h 475"/>
                  <a:gd name="T78" fmla="*/ 515 w 644"/>
                  <a:gd name="T79" fmla="*/ 293 h 475"/>
                  <a:gd name="T80" fmla="*/ 486 w 644"/>
                  <a:gd name="T81" fmla="*/ 274 h 475"/>
                  <a:gd name="T82" fmla="*/ 488 w 644"/>
                  <a:gd name="T83" fmla="*/ 298 h 475"/>
                  <a:gd name="T84" fmla="*/ 500 w 644"/>
                  <a:gd name="T85" fmla="*/ 319 h 475"/>
                  <a:gd name="T86" fmla="*/ 438 w 644"/>
                  <a:gd name="T87" fmla="*/ 337 h 475"/>
                  <a:gd name="T88" fmla="*/ 402 w 644"/>
                  <a:gd name="T89" fmla="*/ 367 h 475"/>
                  <a:gd name="T90" fmla="*/ 369 w 644"/>
                  <a:gd name="T91" fmla="*/ 372 h 475"/>
                  <a:gd name="T92" fmla="*/ 331 w 644"/>
                  <a:gd name="T93" fmla="*/ 393 h 475"/>
                  <a:gd name="T94" fmla="*/ 331 w 644"/>
                  <a:gd name="T95" fmla="*/ 421 h 475"/>
                  <a:gd name="T96" fmla="*/ 319 w 644"/>
                  <a:gd name="T97" fmla="*/ 443 h 475"/>
                  <a:gd name="T98" fmla="*/ 306 w 644"/>
                  <a:gd name="T99" fmla="*/ 465 h 475"/>
                  <a:gd name="T100" fmla="*/ 295 w 644"/>
                  <a:gd name="T101" fmla="*/ 462 h 475"/>
                  <a:gd name="T102" fmla="*/ 276 w 644"/>
                  <a:gd name="T103" fmla="*/ 457 h 475"/>
                  <a:gd name="T104" fmla="*/ 258 w 644"/>
                  <a:gd name="T105" fmla="*/ 449 h 475"/>
                  <a:gd name="T106" fmla="*/ 240 w 644"/>
                  <a:gd name="T107" fmla="*/ 428 h 475"/>
                  <a:gd name="T108" fmla="*/ 230 w 644"/>
                  <a:gd name="T109" fmla="*/ 411 h 475"/>
                  <a:gd name="T110" fmla="*/ 217 w 644"/>
                  <a:gd name="T111" fmla="*/ 392 h 475"/>
                  <a:gd name="T112" fmla="*/ 211 w 644"/>
                  <a:gd name="T113" fmla="*/ 377 h 475"/>
                  <a:gd name="T114" fmla="*/ 220 w 644"/>
                  <a:gd name="T115" fmla="*/ 362 h 475"/>
                  <a:gd name="T116" fmla="*/ 200 w 644"/>
                  <a:gd name="T117" fmla="*/ 358 h 475"/>
                  <a:gd name="T118" fmla="*/ 214 w 644"/>
                  <a:gd name="T119" fmla="*/ 343 h 475"/>
                  <a:gd name="T120" fmla="*/ 221 w 644"/>
                  <a:gd name="T121" fmla="*/ 345 h 475"/>
                  <a:gd name="T122" fmla="*/ 214 w 644"/>
                  <a:gd name="T123" fmla="*/ 338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4" h="475">
                    <a:moveTo>
                      <a:pt x="220" y="328"/>
                    </a:moveTo>
                    <a:lnTo>
                      <a:pt x="219" y="328"/>
                    </a:lnTo>
                    <a:lnTo>
                      <a:pt x="220" y="330"/>
                    </a:lnTo>
                    <a:lnTo>
                      <a:pt x="226" y="330"/>
                    </a:lnTo>
                    <a:lnTo>
                      <a:pt x="229" y="328"/>
                    </a:lnTo>
                    <a:lnTo>
                      <a:pt x="229" y="327"/>
                    </a:lnTo>
                    <a:lnTo>
                      <a:pt x="230" y="326"/>
                    </a:lnTo>
                    <a:lnTo>
                      <a:pt x="232" y="325"/>
                    </a:lnTo>
                    <a:lnTo>
                      <a:pt x="230" y="325"/>
                    </a:lnTo>
                    <a:lnTo>
                      <a:pt x="229" y="326"/>
                    </a:lnTo>
                    <a:lnTo>
                      <a:pt x="226" y="326"/>
                    </a:lnTo>
                    <a:lnTo>
                      <a:pt x="226" y="323"/>
                    </a:lnTo>
                    <a:lnTo>
                      <a:pt x="229" y="323"/>
                    </a:lnTo>
                    <a:lnTo>
                      <a:pt x="227" y="321"/>
                    </a:lnTo>
                    <a:lnTo>
                      <a:pt x="227" y="319"/>
                    </a:lnTo>
                    <a:lnTo>
                      <a:pt x="231" y="319"/>
                    </a:lnTo>
                    <a:lnTo>
                      <a:pt x="230" y="320"/>
                    </a:lnTo>
                    <a:lnTo>
                      <a:pt x="232" y="320"/>
                    </a:lnTo>
                    <a:lnTo>
                      <a:pt x="235" y="322"/>
                    </a:lnTo>
                    <a:lnTo>
                      <a:pt x="236" y="320"/>
                    </a:lnTo>
                    <a:lnTo>
                      <a:pt x="237" y="322"/>
                    </a:lnTo>
                    <a:lnTo>
                      <a:pt x="237" y="320"/>
                    </a:lnTo>
                    <a:lnTo>
                      <a:pt x="233" y="320"/>
                    </a:lnTo>
                    <a:lnTo>
                      <a:pt x="235" y="319"/>
                    </a:lnTo>
                    <a:lnTo>
                      <a:pt x="237" y="319"/>
                    </a:lnTo>
                    <a:lnTo>
                      <a:pt x="238" y="317"/>
                    </a:lnTo>
                    <a:lnTo>
                      <a:pt x="236" y="317"/>
                    </a:lnTo>
                    <a:lnTo>
                      <a:pt x="235" y="316"/>
                    </a:lnTo>
                    <a:lnTo>
                      <a:pt x="232" y="317"/>
                    </a:lnTo>
                    <a:lnTo>
                      <a:pt x="229" y="317"/>
                    </a:lnTo>
                    <a:lnTo>
                      <a:pt x="230" y="316"/>
                    </a:lnTo>
                    <a:lnTo>
                      <a:pt x="230" y="314"/>
                    </a:lnTo>
                    <a:lnTo>
                      <a:pt x="231" y="313"/>
                    </a:lnTo>
                    <a:lnTo>
                      <a:pt x="233" y="313"/>
                    </a:lnTo>
                    <a:lnTo>
                      <a:pt x="236" y="311"/>
                    </a:lnTo>
                    <a:lnTo>
                      <a:pt x="233" y="313"/>
                    </a:lnTo>
                    <a:lnTo>
                      <a:pt x="231" y="311"/>
                    </a:lnTo>
                    <a:lnTo>
                      <a:pt x="231" y="310"/>
                    </a:lnTo>
                    <a:lnTo>
                      <a:pt x="233" y="309"/>
                    </a:lnTo>
                    <a:lnTo>
                      <a:pt x="235" y="310"/>
                    </a:lnTo>
                    <a:lnTo>
                      <a:pt x="233" y="309"/>
                    </a:lnTo>
                    <a:lnTo>
                      <a:pt x="231" y="309"/>
                    </a:lnTo>
                    <a:lnTo>
                      <a:pt x="232" y="306"/>
                    </a:lnTo>
                    <a:lnTo>
                      <a:pt x="235" y="306"/>
                    </a:lnTo>
                    <a:lnTo>
                      <a:pt x="237" y="308"/>
                    </a:lnTo>
                    <a:lnTo>
                      <a:pt x="236" y="305"/>
                    </a:lnTo>
                    <a:lnTo>
                      <a:pt x="235" y="304"/>
                    </a:lnTo>
                    <a:lnTo>
                      <a:pt x="236" y="303"/>
                    </a:lnTo>
                    <a:lnTo>
                      <a:pt x="235" y="302"/>
                    </a:lnTo>
                    <a:lnTo>
                      <a:pt x="233" y="302"/>
                    </a:lnTo>
                    <a:lnTo>
                      <a:pt x="231" y="303"/>
                    </a:lnTo>
                    <a:lnTo>
                      <a:pt x="229" y="303"/>
                    </a:lnTo>
                    <a:lnTo>
                      <a:pt x="227" y="304"/>
                    </a:lnTo>
                    <a:lnTo>
                      <a:pt x="229" y="302"/>
                    </a:lnTo>
                    <a:lnTo>
                      <a:pt x="230" y="303"/>
                    </a:lnTo>
                    <a:lnTo>
                      <a:pt x="229" y="302"/>
                    </a:lnTo>
                    <a:lnTo>
                      <a:pt x="226" y="302"/>
                    </a:lnTo>
                    <a:lnTo>
                      <a:pt x="225" y="303"/>
                    </a:lnTo>
                    <a:lnTo>
                      <a:pt x="224" y="302"/>
                    </a:lnTo>
                    <a:lnTo>
                      <a:pt x="221" y="303"/>
                    </a:lnTo>
                    <a:lnTo>
                      <a:pt x="219" y="303"/>
                    </a:lnTo>
                    <a:lnTo>
                      <a:pt x="217" y="302"/>
                    </a:lnTo>
                    <a:lnTo>
                      <a:pt x="215" y="302"/>
                    </a:lnTo>
                    <a:lnTo>
                      <a:pt x="214" y="300"/>
                    </a:lnTo>
                    <a:lnTo>
                      <a:pt x="209" y="298"/>
                    </a:lnTo>
                    <a:lnTo>
                      <a:pt x="208" y="297"/>
                    </a:lnTo>
                    <a:lnTo>
                      <a:pt x="206" y="295"/>
                    </a:lnTo>
                    <a:lnTo>
                      <a:pt x="200" y="295"/>
                    </a:lnTo>
                    <a:lnTo>
                      <a:pt x="197" y="294"/>
                    </a:lnTo>
                    <a:lnTo>
                      <a:pt x="195" y="292"/>
                    </a:lnTo>
                    <a:lnTo>
                      <a:pt x="192" y="291"/>
                    </a:lnTo>
                    <a:lnTo>
                      <a:pt x="192" y="289"/>
                    </a:lnTo>
                    <a:lnTo>
                      <a:pt x="194" y="288"/>
                    </a:lnTo>
                    <a:lnTo>
                      <a:pt x="196" y="287"/>
                    </a:lnTo>
                    <a:lnTo>
                      <a:pt x="200" y="287"/>
                    </a:lnTo>
                    <a:lnTo>
                      <a:pt x="202" y="288"/>
                    </a:lnTo>
                    <a:lnTo>
                      <a:pt x="211" y="288"/>
                    </a:lnTo>
                    <a:lnTo>
                      <a:pt x="215" y="291"/>
                    </a:lnTo>
                    <a:lnTo>
                      <a:pt x="218" y="291"/>
                    </a:lnTo>
                    <a:lnTo>
                      <a:pt x="219" y="293"/>
                    </a:lnTo>
                    <a:lnTo>
                      <a:pt x="223" y="292"/>
                    </a:lnTo>
                    <a:lnTo>
                      <a:pt x="224" y="292"/>
                    </a:lnTo>
                    <a:lnTo>
                      <a:pt x="226" y="293"/>
                    </a:lnTo>
                    <a:lnTo>
                      <a:pt x="227" y="291"/>
                    </a:lnTo>
                    <a:lnTo>
                      <a:pt x="229" y="292"/>
                    </a:lnTo>
                    <a:lnTo>
                      <a:pt x="231" y="293"/>
                    </a:lnTo>
                    <a:lnTo>
                      <a:pt x="230" y="292"/>
                    </a:lnTo>
                    <a:lnTo>
                      <a:pt x="231" y="291"/>
                    </a:lnTo>
                    <a:lnTo>
                      <a:pt x="233" y="291"/>
                    </a:lnTo>
                    <a:lnTo>
                      <a:pt x="231" y="289"/>
                    </a:lnTo>
                    <a:lnTo>
                      <a:pt x="229" y="289"/>
                    </a:lnTo>
                    <a:lnTo>
                      <a:pt x="229" y="288"/>
                    </a:lnTo>
                    <a:lnTo>
                      <a:pt x="227" y="289"/>
                    </a:lnTo>
                    <a:lnTo>
                      <a:pt x="225" y="289"/>
                    </a:lnTo>
                    <a:lnTo>
                      <a:pt x="226" y="288"/>
                    </a:lnTo>
                    <a:lnTo>
                      <a:pt x="231" y="288"/>
                    </a:lnTo>
                    <a:lnTo>
                      <a:pt x="232" y="289"/>
                    </a:lnTo>
                    <a:lnTo>
                      <a:pt x="231" y="288"/>
                    </a:lnTo>
                    <a:lnTo>
                      <a:pt x="231" y="286"/>
                    </a:lnTo>
                    <a:lnTo>
                      <a:pt x="224" y="286"/>
                    </a:lnTo>
                    <a:lnTo>
                      <a:pt x="221" y="283"/>
                    </a:lnTo>
                    <a:lnTo>
                      <a:pt x="219" y="283"/>
                    </a:lnTo>
                    <a:lnTo>
                      <a:pt x="221" y="282"/>
                    </a:lnTo>
                    <a:lnTo>
                      <a:pt x="223" y="283"/>
                    </a:lnTo>
                    <a:lnTo>
                      <a:pt x="225" y="283"/>
                    </a:lnTo>
                    <a:lnTo>
                      <a:pt x="227" y="285"/>
                    </a:lnTo>
                    <a:lnTo>
                      <a:pt x="229" y="285"/>
                    </a:lnTo>
                    <a:lnTo>
                      <a:pt x="226" y="283"/>
                    </a:lnTo>
                    <a:lnTo>
                      <a:pt x="225" y="282"/>
                    </a:lnTo>
                    <a:lnTo>
                      <a:pt x="226" y="281"/>
                    </a:lnTo>
                    <a:lnTo>
                      <a:pt x="224" y="282"/>
                    </a:lnTo>
                    <a:lnTo>
                      <a:pt x="221" y="281"/>
                    </a:lnTo>
                    <a:lnTo>
                      <a:pt x="219" y="281"/>
                    </a:lnTo>
                    <a:lnTo>
                      <a:pt x="218" y="282"/>
                    </a:lnTo>
                    <a:lnTo>
                      <a:pt x="218" y="280"/>
                    </a:lnTo>
                    <a:lnTo>
                      <a:pt x="220" y="278"/>
                    </a:lnTo>
                    <a:lnTo>
                      <a:pt x="223" y="278"/>
                    </a:lnTo>
                    <a:lnTo>
                      <a:pt x="221" y="277"/>
                    </a:lnTo>
                    <a:lnTo>
                      <a:pt x="219" y="277"/>
                    </a:lnTo>
                    <a:lnTo>
                      <a:pt x="217" y="280"/>
                    </a:lnTo>
                    <a:lnTo>
                      <a:pt x="214" y="281"/>
                    </a:lnTo>
                    <a:lnTo>
                      <a:pt x="215" y="278"/>
                    </a:lnTo>
                    <a:lnTo>
                      <a:pt x="215" y="277"/>
                    </a:lnTo>
                    <a:lnTo>
                      <a:pt x="218" y="276"/>
                    </a:lnTo>
                    <a:lnTo>
                      <a:pt x="219" y="276"/>
                    </a:lnTo>
                    <a:lnTo>
                      <a:pt x="221" y="275"/>
                    </a:lnTo>
                    <a:lnTo>
                      <a:pt x="224" y="275"/>
                    </a:lnTo>
                    <a:lnTo>
                      <a:pt x="223" y="274"/>
                    </a:lnTo>
                    <a:lnTo>
                      <a:pt x="220" y="275"/>
                    </a:lnTo>
                    <a:lnTo>
                      <a:pt x="218" y="275"/>
                    </a:lnTo>
                    <a:lnTo>
                      <a:pt x="215" y="276"/>
                    </a:lnTo>
                    <a:lnTo>
                      <a:pt x="214" y="277"/>
                    </a:lnTo>
                    <a:lnTo>
                      <a:pt x="214" y="278"/>
                    </a:lnTo>
                    <a:lnTo>
                      <a:pt x="212" y="280"/>
                    </a:lnTo>
                    <a:lnTo>
                      <a:pt x="212" y="281"/>
                    </a:lnTo>
                    <a:lnTo>
                      <a:pt x="209" y="281"/>
                    </a:lnTo>
                    <a:lnTo>
                      <a:pt x="207" y="280"/>
                    </a:lnTo>
                    <a:lnTo>
                      <a:pt x="207" y="277"/>
                    </a:lnTo>
                    <a:lnTo>
                      <a:pt x="211" y="274"/>
                    </a:lnTo>
                    <a:lnTo>
                      <a:pt x="213" y="274"/>
                    </a:lnTo>
                    <a:lnTo>
                      <a:pt x="215" y="272"/>
                    </a:lnTo>
                    <a:lnTo>
                      <a:pt x="220" y="272"/>
                    </a:lnTo>
                    <a:lnTo>
                      <a:pt x="221" y="271"/>
                    </a:lnTo>
                    <a:lnTo>
                      <a:pt x="221" y="270"/>
                    </a:lnTo>
                    <a:lnTo>
                      <a:pt x="219" y="271"/>
                    </a:lnTo>
                    <a:lnTo>
                      <a:pt x="211" y="271"/>
                    </a:lnTo>
                    <a:lnTo>
                      <a:pt x="209" y="272"/>
                    </a:lnTo>
                    <a:lnTo>
                      <a:pt x="206" y="272"/>
                    </a:lnTo>
                    <a:lnTo>
                      <a:pt x="203" y="271"/>
                    </a:lnTo>
                    <a:lnTo>
                      <a:pt x="206" y="270"/>
                    </a:lnTo>
                    <a:lnTo>
                      <a:pt x="207" y="269"/>
                    </a:lnTo>
                    <a:lnTo>
                      <a:pt x="209" y="267"/>
                    </a:lnTo>
                    <a:lnTo>
                      <a:pt x="209" y="265"/>
                    </a:lnTo>
                    <a:lnTo>
                      <a:pt x="212" y="264"/>
                    </a:lnTo>
                    <a:lnTo>
                      <a:pt x="209" y="265"/>
                    </a:lnTo>
                    <a:lnTo>
                      <a:pt x="208" y="266"/>
                    </a:lnTo>
                    <a:lnTo>
                      <a:pt x="206" y="267"/>
                    </a:lnTo>
                    <a:lnTo>
                      <a:pt x="204" y="269"/>
                    </a:lnTo>
                    <a:lnTo>
                      <a:pt x="204" y="265"/>
                    </a:lnTo>
                    <a:lnTo>
                      <a:pt x="204" y="266"/>
                    </a:lnTo>
                    <a:lnTo>
                      <a:pt x="202" y="269"/>
                    </a:lnTo>
                    <a:lnTo>
                      <a:pt x="200" y="269"/>
                    </a:lnTo>
                    <a:lnTo>
                      <a:pt x="201" y="270"/>
                    </a:lnTo>
                    <a:lnTo>
                      <a:pt x="198" y="271"/>
                    </a:lnTo>
                    <a:lnTo>
                      <a:pt x="197" y="270"/>
                    </a:lnTo>
                    <a:lnTo>
                      <a:pt x="196" y="271"/>
                    </a:lnTo>
                    <a:lnTo>
                      <a:pt x="200" y="272"/>
                    </a:lnTo>
                    <a:lnTo>
                      <a:pt x="200" y="275"/>
                    </a:lnTo>
                    <a:lnTo>
                      <a:pt x="197" y="275"/>
                    </a:lnTo>
                    <a:lnTo>
                      <a:pt x="195" y="276"/>
                    </a:lnTo>
                    <a:lnTo>
                      <a:pt x="189" y="276"/>
                    </a:lnTo>
                    <a:lnTo>
                      <a:pt x="186" y="275"/>
                    </a:lnTo>
                    <a:lnTo>
                      <a:pt x="185" y="274"/>
                    </a:lnTo>
                    <a:lnTo>
                      <a:pt x="186" y="276"/>
                    </a:lnTo>
                    <a:lnTo>
                      <a:pt x="184" y="276"/>
                    </a:lnTo>
                    <a:lnTo>
                      <a:pt x="181" y="274"/>
                    </a:lnTo>
                    <a:lnTo>
                      <a:pt x="180" y="271"/>
                    </a:lnTo>
                    <a:lnTo>
                      <a:pt x="179" y="270"/>
                    </a:lnTo>
                    <a:lnTo>
                      <a:pt x="181" y="269"/>
                    </a:lnTo>
                    <a:lnTo>
                      <a:pt x="181" y="267"/>
                    </a:lnTo>
                    <a:lnTo>
                      <a:pt x="180" y="267"/>
                    </a:lnTo>
                    <a:lnTo>
                      <a:pt x="183" y="263"/>
                    </a:lnTo>
                    <a:lnTo>
                      <a:pt x="185" y="261"/>
                    </a:lnTo>
                    <a:lnTo>
                      <a:pt x="186" y="260"/>
                    </a:lnTo>
                    <a:lnTo>
                      <a:pt x="189" y="259"/>
                    </a:lnTo>
                    <a:lnTo>
                      <a:pt x="188" y="256"/>
                    </a:lnTo>
                    <a:lnTo>
                      <a:pt x="184" y="260"/>
                    </a:lnTo>
                    <a:lnTo>
                      <a:pt x="181" y="261"/>
                    </a:lnTo>
                    <a:lnTo>
                      <a:pt x="180" y="260"/>
                    </a:lnTo>
                    <a:lnTo>
                      <a:pt x="183" y="259"/>
                    </a:lnTo>
                    <a:lnTo>
                      <a:pt x="184" y="258"/>
                    </a:lnTo>
                    <a:lnTo>
                      <a:pt x="186" y="256"/>
                    </a:lnTo>
                    <a:lnTo>
                      <a:pt x="183" y="256"/>
                    </a:lnTo>
                    <a:lnTo>
                      <a:pt x="181" y="255"/>
                    </a:lnTo>
                    <a:lnTo>
                      <a:pt x="183" y="253"/>
                    </a:lnTo>
                    <a:lnTo>
                      <a:pt x="184" y="254"/>
                    </a:lnTo>
                    <a:lnTo>
                      <a:pt x="186" y="254"/>
                    </a:lnTo>
                    <a:lnTo>
                      <a:pt x="189" y="255"/>
                    </a:lnTo>
                    <a:lnTo>
                      <a:pt x="190" y="253"/>
                    </a:lnTo>
                    <a:lnTo>
                      <a:pt x="189" y="250"/>
                    </a:lnTo>
                    <a:lnTo>
                      <a:pt x="189" y="247"/>
                    </a:lnTo>
                    <a:lnTo>
                      <a:pt x="190" y="248"/>
                    </a:lnTo>
                    <a:lnTo>
                      <a:pt x="191" y="247"/>
                    </a:lnTo>
                    <a:lnTo>
                      <a:pt x="190" y="246"/>
                    </a:lnTo>
                    <a:lnTo>
                      <a:pt x="188" y="244"/>
                    </a:lnTo>
                    <a:lnTo>
                      <a:pt x="186" y="244"/>
                    </a:lnTo>
                    <a:lnTo>
                      <a:pt x="185" y="246"/>
                    </a:lnTo>
                    <a:lnTo>
                      <a:pt x="183" y="243"/>
                    </a:lnTo>
                    <a:lnTo>
                      <a:pt x="183" y="242"/>
                    </a:lnTo>
                    <a:lnTo>
                      <a:pt x="185" y="241"/>
                    </a:lnTo>
                    <a:lnTo>
                      <a:pt x="184" y="239"/>
                    </a:lnTo>
                    <a:lnTo>
                      <a:pt x="184" y="237"/>
                    </a:lnTo>
                    <a:lnTo>
                      <a:pt x="186" y="237"/>
                    </a:lnTo>
                    <a:lnTo>
                      <a:pt x="184" y="236"/>
                    </a:lnTo>
                    <a:lnTo>
                      <a:pt x="183" y="235"/>
                    </a:lnTo>
                    <a:lnTo>
                      <a:pt x="181" y="235"/>
                    </a:lnTo>
                    <a:lnTo>
                      <a:pt x="179" y="232"/>
                    </a:lnTo>
                    <a:lnTo>
                      <a:pt x="178" y="232"/>
                    </a:lnTo>
                    <a:lnTo>
                      <a:pt x="177" y="230"/>
                    </a:lnTo>
                    <a:lnTo>
                      <a:pt x="179" y="228"/>
                    </a:lnTo>
                    <a:lnTo>
                      <a:pt x="178" y="227"/>
                    </a:lnTo>
                    <a:lnTo>
                      <a:pt x="180" y="227"/>
                    </a:lnTo>
                    <a:lnTo>
                      <a:pt x="179" y="226"/>
                    </a:lnTo>
                    <a:lnTo>
                      <a:pt x="177" y="225"/>
                    </a:lnTo>
                    <a:lnTo>
                      <a:pt x="175" y="225"/>
                    </a:lnTo>
                    <a:lnTo>
                      <a:pt x="174" y="224"/>
                    </a:lnTo>
                    <a:lnTo>
                      <a:pt x="174" y="221"/>
                    </a:lnTo>
                    <a:lnTo>
                      <a:pt x="175" y="220"/>
                    </a:lnTo>
                    <a:lnTo>
                      <a:pt x="172" y="220"/>
                    </a:lnTo>
                    <a:lnTo>
                      <a:pt x="169" y="221"/>
                    </a:lnTo>
                    <a:lnTo>
                      <a:pt x="166" y="221"/>
                    </a:lnTo>
                    <a:lnTo>
                      <a:pt x="163" y="222"/>
                    </a:lnTo>
                    <a:lnTo>
                      <a:pt x="166" y="220"/>
                    </a:lnTo>
                    <a:lnTo>
                      <a:pt x="172" y="220"/>
                    </a:lnTo>
                    <a:lnTo>
                      <a:pt x="173" y="219"/>
                    </a:lnTo>
                    <a:lnTo>
                      <a:pt x="172" y="218"/>
                    </a:lnTo>
                    <a:lnTo>
                      <a:pt x="169" y="218"/>
                    </a:lnTo>
                    <a:lnTo>
                      <a:pt x="172" y="216"/>
                    </a:lnTo>
                    <a:lnTo>
                      <a:pt x="175" y="216"/>
                    </a:lnTo>
                    <a:lnTo>
                      <a:pt x="174" y="215"/>
                    </a:lnTo>
                    <a:lnTo>
                      <a:pt x="171" y="215"/>
                    </a:lnTo>
                    <a:lnTo>
                      <a:pt x="172" y="215"/>
                    </a:lnTo>
                    <a:lnTo>
                      <a:pt x="174" y="214"/>
                    </a:lnTo>
                    <a:lnTo>
                      <a:pt x="162" y="214"/>
                    </a:lnTo>
                    <a:lnTo>
                      <a:pt x="165" y="214"/>
                    </a:lnTo>
                    <a:lnTo>
                      <a:pt x="167" y="213"/>
                    </a:lnTo>
                    <a:lnTo>
                      <a:pt x="171" y="213"/>
                    </a:lnTo>
                    <a:lnTo>
                      <a:pt x="169" y="210"/>
                    </a:lnTo>
                    <a:lnTo>
                      <a:pt x="168" y="209"/>
                    </a:lnTo>
                    <a:lnTo>
                      <a:pt x="166" y="209"/>
                    </a:lnTo>
                    <a:lnTo>
                      <a:pt x="168" y="208"/>
                    </a:lnTo>
                    <a:lnTo>
                      <a:pt x="167" y="207"/>
                    </a:lnTo>
                    <a:lnTo>
                      <a:pt x="162" y="204"/>
                    </a:lnTo>
                    <a:lnTo>
                      <a:pt x="161" y="204"/>
                    </a:lnTo>
                    <a:lnTo>
                      <a:pt x="160" y="203"/>
                    </a:lnTo>
                    <a:lnTo>
                      <a:pt x="157" y="203"/>
                    </a:lnTo>
                    <a:lnTo>
                      <a:pt x="155" y="202"/>
                    </a:lnTo>
                    <a:lnTo>
                      <a:pt x="156" y="200"/>
                    </a:lnTo>
                    <a:lnTo>
                      <a:pt x="154" y="198"/>
                    </a:lnTo>
                    <a:lnTo>
                      <a:pt x="151" y="197"/>
                    </a:lnTo>
                    <a:lnTo>
                      <a:pt x="151" y="196"/>
                    </a:lnTo>
                    <a:lnTo>
                      <a:pt x="150" y="196"/>
                    </a:lnTo>
                    <a:lnTo>
                      <a:pt x="151" y="194"/>
                    </a:lnTo>
                    <a:lnTo>
                      <a:pt x="154" y="194"/>
                    </a:lnTo>
                    <a:lnTo>
                      <a:pt x="155" y="192"/>
                    </a:lnTo>
                    <a:lnTo>
                      <a:pt x="152" y="192"/>
                    </a:lnTo>
                    <a:lnTo>
                      <a:pt x="154" y="190"/>
                    </a:lnTo>
                    <a:lnTo>
                      <a:pt x="151" y="190"/>
                    </a:lnTo>
                    <a:lnTo>
                      <a:pt x="150" y="187"/>
                    </a:lnTo>
                    <a:lnTo>
                      <a:pt x="149" y="188"/>
                    </a:lnTo>
                    <a:lnTo>
                      <a:pt x="146" y="188"/>
                    </a:lnTo>
                    <a:lnTo>
                      <a:pt x="145" y="187"/>
                    </a:lnTo>
                    <a:lnTo>
                      <a:pt x="143" y="187"/>
                    </a:lnTo>
                    <a:lnTo>
                      <a:pt x="144" y="186"/>
                    </a:lnTo>
                    <a:lnTo>
                      <a:pt x="143" y="185"/>
                    </a:lnTo>
                    <a:lnTo>
                      <a:pt x="140" y="185"/>
                    </a:lnTo>
                    <a:lnTo>
                      <a:pt x="138" y="186"/>
                    </a:lnTo>
                    <a:lnTo>
                      <a:pt x="139" y="185"/>
                    </a:lnTo>
                    <a:lnTo>
                      <a:pt x="138" y="182"/>
                    </a:lnTo>
                    <a:lnTo>
                      <a:pt x="137" y="183"/>
                    </a:lnTo>
                    <a:lnTo>
                      <a:pt x="134" y="182"/>
                    </a:lnTo>
                    <a:lnTo>
                      <a:pt x="133" y="181"/>
                    </a:lnTo>
                    <a:lnTo>
                      <a:pt x="127" y="181"/>
                    </a:lnTo>
                    <a:lnTo>
                      <a:pt x="125" y="179"/>
                    </a:lnTo>
                    <a:lnTo>
                      <a:pt x="117" y="179"/>
                    </a:lnTo>
                    <a:lnTo>
                      <a:pt x="116" y="177"/>
                    </a:lnTo>
                    <a:lnTo>
                      <a:pt x="114" y="177"/>
                    </a:lnTo>
                    <a:lnTo>
                      <a:pt x="113" y="176"/>
                    </a:lnTo>
                    <a:lnTo>
                      <a:pt x="108" y="176"/>
                    </a:lnTo>
                    <a:lnTo>
                      <a:pt x="106" y="177"/>
                    </a:lnTo>
                    <a:lnTo>
                      <a:pt x="106" y="176"/>
                    </a:lnTo>
                    <a:lnTo>
                      <a:pt x="104" y="175"/>
                    </a:lnTo>
                    <a:lnTo>
                      <a:pt x="102" y="175"/>
                    </a:lnTo>
                    <a:lnTo>
                      <a:pt x="99" y="174"/>
                    </a:lnTo>
                    <a:lnTo>
                      <a:pt x="98" y="176"/>
                    </a:lnTo>
                    <a:lnTo>
                      <a:pt x="93" y="181"/>
                    </a:lnTo>
                    <a:lnTo>
                      <a:pt x="92" y="179"/>
                    </a:lnTo>
                    <a:lnTo>
                      <a:pt x="92" y="176"/>
                    </a:lnTo>
                    <a:lnTo>
                      <a:pt x="91" y="174"/>
                    </a:lnTo>
                    <a:lnTo>
                      <a:pt x="90" y="176"/>
                    </a:lnTo>
                    <a:lnTo>
                      <a:pt x="87" y="179"/>
                    </a:lnTo>
                    <a:lnTo>
                      <a:pt x="81" y="179"/>
                    </a:lnTo>
                    <a:lnTo>
                      <a:pt x="80" y="181"/>
                    </a:lnTo>
                    <a:lnTo>
                      <a:pt x="76" y="181"/>
                    </a:lnTo>
                    <a:lnTo>
                      <a:pt x="74" y="180"/>
                    </a:lnTo>
                    <a:lnTo>
                      <a:pt x="75" y="179"/>
                    </a:lnTo>
                    <a:lnTo>
                      <a:pt x="77" y="177"/>
                    </a:lnTo>
                    <a:lnTo>
                      <a:pt x="75" y="176"/>
                    </a:lnTo>
                    <a:lnTo>
                      <a:pt x="71" y="176"/>
                    </a:lnTo>
                    <a:lnTo>
                      <a:pt x="70" y="177"/>
                    </a:lnTo>
                    <a:lnTo>
                      <a:pt x="69" y="180"/>
                    </a:lnTo>
                    <a:lnTo>
                      <a:pt x="67" y="180"/>
                    </a:lnTo>
                    <a:lnTo>
                      <a:pt x="65" y="179"/>
                    </a:lnTo>
                    <a:lnTo>
                      <a:pt x="64" y="176"/>
                    </a:lnTo>
                    <a:lnTo>
                      <a:pt x="62" y="176"/>
                    </a:lnTo>
                    <a:lnTo>
                      <a:pt x="61" y="177"/>
                    </a:lnTo>
                    <a:lnTo>
                      <a:pt x="62" y="179"/>
                    </a:lnTo>
                    <a:lnTo>
                      <a:pt x="63" y="181"/>
                    </a:lnTo>
                    <a:lnTo>
                      <a:pt x="65" y="181"/>
                    </a:lnTo>
                    <a:lnTo>
                      <a:pt x="68" y="183"/>
                    </a:lnTo>
                    <a:lnTo>
                      <a:pt x="67" y="183"/>
                    </a:lnTo>
                    <a:lnTo>
                      <a:pt x="64" y="182"/>
                    </a:lnTo>
                    <a:lnTo>
                      <a:pt x="59" y="182"/>
                    </a:lnTo>
                    <a:lnTo>
                      <a:pt x="57" y="181"/>
                    </a:lnTo>
                    <a:lnTo>
                      <a:pt x="51" y="181"/>
                    </a:lnTo>
                    <a:lnTo>
                      <a:pt x="48" y="180"/>
                    </a:lnTo>
                    <a:lnTo>
                      <a:pt x="46" y="180"/>
                    </a:lnTo>
                    <a:lnTo>
                      <a:pt x="44" y="177"/>
                    </a:lnTo>
                    <a:lnTo>
                      <a:pt x="41" y="176"/>
                    </a:lnTo>
                    <a:lnTo>
                      <a:pt x="40" y="176"/>
                    </a:lnTo>
                    <a:lnTo>
                      <a:pt x="38" y="175"/>
                    </a:lnTo>
                    <a:lnTo>
                      <a:pt x="36" y="175"/>
                    </a:lnTo>
                    <a:lnTo>
                      <a:pt x="35" y="172"/>
                    </a:lnTo>
                    <a:lnTo>
                      <a:pt x="38" y="172"/>
                    </a:lnTo>
                    <a:lnTo>
                      <a:pt x="40" y="171"/>
                    </a:lnTo>
                    <a:lnTo>
                      <a:pt x="42" y="171"/>
                    </a:lnTo>
                    <a:lnTo>
                      <a:pt x="44" y="170"/>
                    </a:lnTo>
                    <a:lnTo>
                      <a:pt x="46" y="169"/>
                    </a:lnTo>
                    <a:lnTo>
                      <a:pt x="47" y="170"/>
                    </a:lnTo>
                    <a:lnTo>
                      <a:pt x="50" y="169"/>
                    </a:lnTo>
                    <a:lnTo>
                      <a:pt x="52" y="169"/>
                    </a:lnTo>
                    <a:lnTo>
                      <a:pt x="52" y="168"/>
                    </a:lnTo>
                    <a:lnTo>
                      <a:pt x="40" y="168"/>
                    </a:lnTo>
                    <a:lnTo>
                      <a:pt x="38" y="166"/>
                    </a:lnTo>
                    <a:lnTo>
                      <a:pt x="34" y="166"/>
                    </a:lnTo>
                    <a:lnTo>
                      <a:pt x="31" y="165"/>
                    </a:lnTo>
                    <a:lnTo>
                      <a:pt x="30" y="164"/>
                    </a:lnTo>
                    <a:lnTo>
                      <a:pt x="33" y="161"/>
                    </a:lnTo>
                    <a:lnTo>
                      <a:pt x="31" y="161"/>
                    </a:lnTo>
                    <a:lnTo>
                      <a:pt x="28" y="165"/>
                    </a:lnTo>
                    <a:lnTo>
                      <a:pt x="25" y="164"/>
                    </a:lnTo>
                    <a:lnTo>
                      <a:pt x="23" y="164"/>
                    </a:lnTo>
                    <a:lnTo>
                      <a:pt x="22" y="163"/>
                    </a:lnTo>
                    <a:lnTo>
                      <a:pt x="23" y="161"/>
                    </a:lnTo>
                    <a:lnTo>
                      <a:pt x="18" y="161"/>
                    </a:lnTo>
                    <a:lnTo>
                      <a:pt x="17" y="160"/>
                    </a:lnTo>
                    <a:lnTo>
                      <a:pt x="18" y="159"/>
                    </a:lnTo>
                    <a:lnTo>
                      <a:pt x="19" y="157"/>
                    </a:lnTo>
                    <a:lnTo>
                      <a:pt x="23" y="157"/>
                    </a:lnTo>
                    <a:lnTo>
                      <a:pt x="22" y="157"/>
                    </a:lnTo>
                    <a:lnTo>
                      <a:pt x="23" y="155"/>
                    </a:lnTo>
                    <a:lnTo>
                      <a:pt x="28" y="155"/>
                    </a:lnTo>
                    <a:lnTo>
                      <a:pt x="29" y="154"/>
                    </a:lnTo>
                    <a:lnTo>
                      <a:pt x="33" y="155"/>
                    </a:lnTo>
                    <a:lnTo>
                      <a:pt x="41" y="155"/>
                    </a:lnTo>
                    <a:lnTo>
                      <a:pt x="44" y="157"/>
                    </a:lnTo>
                    <a:lnTo>
                      <a:pt x="50" y="157"/>
                    </a:lnTo>
                    <a:lnTo>
                      <a:pt x="48" y="155"/>
                    </a:lnTo>
                    <a:lnTo>
                      <a:pt x="44" y="155"/>
                    </a:lnTo>
                    <a:lnTo>
                      <a:pt x="41" y="154"/>
                    </a:lnTo>
                    <a:lnTo>
                      <a:pt x="42" y="153"/>
                    </a:lnTo>
                    <a:lnTo>
                      <a:pt x="45" y="153"/>
                    </a:lnTo>
                    <a:lnTo>
                      <a:pt x="47" y="152"/>
                    </a:lnTo>
                    <a:lnTo>
                      <a:pt x="63" y="152"/>
                    </a:lnTo>
                    <a:lnTo>
                      <a:pt x="65" y="153"/>
                    </a:lnTo>
                    <a:lnTo>
                      <a:pt x="67" y="154"/>
                    </a:lnTo>
                    <a:lnTo>
                      <a:pt x="69" y="154"/>
                    </a:lnTo>
                    <a:lnTo>
                      <a:pt x="67" y="152"/>
                    </a:lnTo>
                    <a:lnTo>
                      <a:pt x="69" y="151"/>
                    </a:lnTo>
                    <a:lnTo>
                      <a:pt x="71" y="151"/>
                    </a:lnTo>
                    <a:lnTo>
                      <a:pt x="71" y="148"/>
                    </a:lnTo>
                    <a:lnTo>
                      <a:pt x="70" y="147"/>
                    </a:lnTo>
                    <a:lnTo>
                      <a:pt x="63" y="144"/>
                    </a:lnTo>
                    <a:lnTo>
                      <a:pt x="61" y="146"/>
                    </a:lnTo>
                    <a:lnTo>
                      <a:pt x="61" y="147"/>
                    </a:lnTo>
                    <a:lnTo>
                      <a:pt x="58" y="148"/>
                    </a:lnTo>
                    <a:lnTo>
                      <a:pt x="54" y="148"/>
                    </a:lnTo>
                    <a:lnTo>
                      <a:pt x="51" y="149"/>
                    </a:lnTo>
                    <a:lnTo>
                      <a:pt x="48" y="149"/>
                    </a:lnTo>
                    <a:lnTo>
                      <a:pt x="45" y="146"/>
                    </a:lnTo>
                    <a:lnTo>
                      <a:pt x="45" y="147"/>
                    </a:lnTo>
                    <a:lnTo>
                      <a:pt x="44" y="149"/>
                    </a:lnTo>
                    <a:lnTo>
                      <a:pt x="41" y="149"/>
                    </a:lnTo>
                    <a:lnTo>
                      <a:pt x="40" y="151"/>
                    </a:lnTo>
                    <a:lnTo>
                      <a:pt x="38" y="149"/>
                    </a:lnTo>
                    <a:lnTo>
                      <a:pt x="35" y="149"/>
                    </a:lnTo>
                    <a:lnTo>
                      <a:pt x="34" y="148"/>
                    </a:lnTo>
                    <a:lnTo>
                      <a:pt x="29" y="148"/>
                    </a:lnTo>
                    <a:lnTo>
                      <a:pt x="36" y="144"/>
                    </a:lnTo>
                    <a:lnTo>
                      <a:pt x="31" y="144"/>
                    </a:lnTo>
                    <a:lnTo>
                      <a:pt x="29" y="146"/>
                    </a:lnTo>
                    <a:lnTo>
                      <a:pt x="25" y="146"/>
                    </a:lnTo>
                    <a:lnTo>
                      <a:pt x="27" y="143"/>
                    </a:lnTo>
                    <a:lnTo>
                      <a:pt x="29" y="142"/>
                    </a:lnTo>
                    <a:lnTo>
                      <a:pt x="25" y="141"/>
                    </a:lnTo>
                    <a:lnTo>
                      <a:pt x="24" y="143"/>
                    </a:lnTo>
                    <a:lnTo>
                      <a:pt x="17" y="143"/>
                    </a:lnTo>
                    <a:lnTo>
                      <a:pt x="18" y="141"/>
                    </a:lnTo>
                    <a:lnTo>
                      <a:pt x="16" y="141"/>
                    </a:lnTo>
                    <a:lnTo>
                      <a:pt x="15" y="140"/>
                    </a:lnTo>
                    <a:lnTo>
                      <a:pt x="7" y="140"/>
                    </a:lnTo>
                    <a:lnTo>
                      <a:pt x="6" y="137"/>
                    </a:lnTo>
                    <a:lnTo>
                      <a:pt x="5" y="136"/>
                    </a:lnTo>
                    <a:lnTo>
                      <a:pt x="4" y="136"/>
                    </a:lnTo>
                    <a:lnTo>
                      <a:pt x="1" y="135"/>
                    </a:lnTo>
                    <a:lnTo>
                      <a:pt x="0" y="135"/>
                    </a:lnTo>
                    <a:lnTo>
                      <a:pt x="2" y="132"/>
                    </a:lnTo>
                    <a:lnTo>
                      <a:pt x="1" y="130"/>
                    </a:lnTo>
                    <a:lnTo>
                      <a:pt x="2" y="130"/>
                    </a:lnTo>
                    <a:lnTo>
                      <a:pt x="4" y="127"/>
                    </a:lnTo>
                    <a:lnTo>
                      <a:pt x="5" y="126"/>
                    </a:lnTo>
                    <a:lnTo>
                      <a:pt x="7" y="125"/>
                    </a:lnTo>
                    <a:lnTo>
                      <a:pt x="11" y="125"/>
                    </a:lnTo>
                    <a:lnTo>
                      <a:pt x="13" y="124"/>
                    </a:lnTo>
                    <a:lnTo>
                      <a:pt x="22" y="124"/>
                    </a:lnTo>
                    <a:lnTo>
                      <a:pt x="23" y="123"/>
                    </a:lnTo>
                    <a:lnTo>
                      <a:pt x="28" y="121"/>
                    </a:lnTo>
                    <a:lnTo>
                      <a:pt x="30" y="121"/>
                    </a:lnTo>
                    <a:lnTo>
                      <a:pt x="33" y="120"/>
                    </a:lnTo>
                    <a:lnTo>
                      <a:pt x="36" y="119"/>
                    </a:lnTo>
                    <a:lnTo>
                      <a:pt x="38" y="119"/>
                    </a:lnTo>
                    <a:lnTo>
                      <a:pt x="40" y="118"/>
                    </a:lnTo>
                    <a:lnTo>
                      <a:pt x="42" y="118"/>
                    </a:lnTo>
                    <a:lnTo>
                      <a:pt x="40" y="116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46" y="114"/>
                    </a:lnTo>
                    <a:lnTo>
                      <a:pt x="48" y="114"/>
                    </a:lnTo>
                    <a:lnTo>
                      <a:pt x="51" y="113"/>
                    </a:lnTo>
                    <a:lnTo>
                      <a:pt x="57" y="113"/>
                    </a:lnTo>
                    <a:lnTo>
                      <a:pt x="59" y="112"/>
                    </a:lnTo>
                    <a:lnTo>
                      <a:pt x="69" y="112"/>
                    </a:lnTo>
                    <a:lnTo>
                      <a:pt x="71" y="113"/>
                    </a:lnTo>
                    <a:lnTo>
                      <a:pt x="74" y="112"/>
                    </a:lnTo>
                    <a:lnTo>
                      <a:pt x="75" y="110"/>
                    </a:lnTo>
                    <a:lnTo>
                      <a:pt x="77" y="109"/>
                    </a:lnTo>
                    <a:lnTo>
                      <a:pt x="80" y="107"/>
                    </a:lnTo>
                    <a:lnTo>
                      <a:pt x="82" y="105"/>
                    </a:lnTo>
                    <a:lnTo>
                      <a:pt x="83" y="104"/>
                    </a:lnTo>
                    <a:lnTo>
                      <a:pt x="85" y="102"/>
                    </a:lnTo>
                    <a:lnTo>
                      <a:pt x="85" y="99"/>
                    </a:lnTo>
                    <a:lnTo>
                      <a:pt x="83" y="98"/>
                    </a:lnTo>
                    <a:lnTo>
                      <a:pt x="83" y="96"/>
                    </a:lnTo>
                    <a:lnTo>
                      <a:pt x="82" y="95"/>
                    </a:lnTo>
                    <a:lnTo>
                      <a:pt x="83" y="92"/>
                    </a:lnTo>
                    <a:lnTo>
                      <a:pt x="82" y="91"/>
                    </a:lnTo>
                    <a:lnTo>
                      <a:pt x="91" y="91"/>
                    </a:lnTo>
                    <a:lnTo>
                      <a:pt x="93" y="88"/>
                    </a:lnTo>
                    <a:lnTo>
                      <a:pt x="98" y="88"/>
                    </a:lnTo>
                    <a:lnTo>
                      <a:pt x="93" y="88"/>
                    </a:lnTo>
                    <a:lnTo>
                      <a:pt x="93" y="86"/>
                    </a:lnTo>
                    <a:lnTo>
                      <a:pt x="92" y="85"/>
                    </a:lnTo>
                    <a:lnTo>
                      <a:pt x="93" y="86"/>
                    </a:lnTo>
                    <a:lnTo>
                      <a:pt x="92" y="88"/>
                    </a:lnTo>
                    <a:lnTo>
                      <a:pt x="91" y="90"/>
                    </a:lnTo>
                    <a:lnTo>
                      <a:pt x="80" y="90"/>
                    </a:lnTo>
                    <a:lnTo>
                      <a:pt x="79" y="91"/>
                    </a:lnTo>
                    <a:lnTo>
                      <a:pt x="76" y="91"/>
                    </a:lnTo>
                    <a:lnTo>
                      <a:pt x="74" y="92"/>
                    </a:lnTo>
                    <a:lnTo>
                      <a:pt x="73" y="91"/>
                    </a:lnTo>
                    <a:lnTo>
                      <a:pt x="70" y="90"/>
                    </a:lnTo>
                    <a:lnTo>
                      <a:pt x="62" y="90"/>
                    </a:lnTo>
                    <a:lnTo>
                      <a:pt x="61" y="87"/>
                    </a:lnTo>
                    <a:lnTo>
                      <a:pt x="58" y="87"/>
                    </a:lnTo>
                    <a:lnTo>
                      <a:pt x="58" y="84"/>
                    </a:lnTo>
                    <a:lnTo>
                      <a:pt x="61" y="82"/>
                    </a:lnTo>
                    <a:lnTo>
                      <a:pt x="62" y="81"/>
                    </a:lnTo>
                    <a:lnTo>
                      <a:pt x="64" y="81"/>
                    </a:lnTo>
                    <a:lnTo>
                      <a:pt x="67" y="80"/>
                    </a:lnTo>
                    <a:lnTo>
                      <a:pt x="68" y="79"/>
                    </a:lnTo>
                    <a:lnTo>
                      <a:pt x="70" y="77"/>
                    </a:lnTo>
                    <a:lnTo>
                      <a:pt x="71" y="76"/>
                    </a:lnTo>
                    <a:lnTo>
                      <a:pt x="74" y="75"/>
                    </a:lnTo>
                    <a:lnTo>
                      <a:pt x="79" y="75"/>
                    </a:lnTo>
                    <a:lnTo>
                      <a:pt x="81" y="76"/>
                    </a:lnTo>
                    <a:lnTo>
                      <a:pt x="79" y="75"/>
                    </a:lnTo>
                    <a:lnTo>
                      <a:pt x="77" y="74"/>
                    </a:lnTo>
                    <a:lnTo>
                      <a:pt x="80" y="74"/>
                    </a:lnTo>
                    <a:lnTo>
                      <a:pt x="82" y="73"/>
                    </a:lnTo>
                    <a:lnTo>
                      <a:pt x="85" y="70"/>
                    </a:lnTo>
                    <a:lnTo>
                      <a:pt x="87" y="69"/>
                    </a:lnTo>
                    <a:lnTo>
                      <a:pt x="87" y="68"/>
                    </a:lnTo>
                    <a:lnTo>
                      <a:pt x="90" y="66"/>
                    </a:lnTo>
                    <a:lnTo>
                      <a:pt x="92" y="66"/>
                    </a:lnTo>
                    <a:lnTo>
                      <a:pt x="94" y="65"/>
                    </a:lnTo>
                    <a:lnTo>
                      <a:pt x="96" y="64"/>
                    </a:lnTo>
                    <a:lnTo>
                      <a:pt x="98" y="64"/>
                    </a:lnTo>
                    <a:lnTo>
                      <a:pt x="102" y="68"/>
                    </a:lnTo>
                    <a:lnTo>
                      <a:pt x="103" y="70"/>
                    </a:lnTo>
                    <a:lnTo>
                      <a:pt x="105" y="71"/>
                    </a:lnTo>
                    <a:lnTo>
                      <a:pt x="105" y="73"/>
                    </a:lnTo>
                    <a:lnTo>
                      <a:pt x="105" y="70"/>
                    </a:lnTo>
                    <a:lnTo>
                      <a:pt x="104" y="69"/>
                    </a:lnTo>
                    <a:lnTo>
                      <a:pt x="102" y="68"/>
                    </a:lnTo>
                    <a:lnTo>
                      <a:pt x="102" y="65"/>
                    </a:lnTo>
                    <a:lnTo>
                      <a:pt x="100" y="64"/>
                    </a:lnTo>
                    <a:lnTo>
                      <a:pt x="102" y="63"/>
                    </a:lnTo>
                    <a:lnTo>
                      <a:pt x="104" y="62"/>
                    </a:lnTo>
                    <a:lnTo>
                      <a:pt x="106" y="62"/>
                    </a:lnTo>
                    <a:lnTo>
                      <a:pt x="108" y="63"/>
                    </a:lnTo>
                    <a:lnTo>
                      <a:pt x="113" y="63"/>
                    </a:lnTo>
                    <a:lnTo>
                      <a:pt x="116" y="64"/>
                    </a:lnTo>
                    <a:lnTo>
                      <a:pt x="119" y="65"/>
                    </a:lnTo>
                    <a:lnTo>
                      <a:pt x="121" y="64"/>
                    </a:lnTo>
                    <a:lnTo>
                      <a:pt x="122" y="64"/>
                    </a:lnTo>
                    <a:lnTo>
                      <a:pt x="125" y="63"/>
                    </a:lnTo>
                    <a:lnTo>
                      <a:pt x="122" y="60"/>
                    </a:lnTo>
                    <a:lnTo>
                      <a:pt x="121" y="58"/>
                    </a:lnTo>
                    <a:lnTo>
                      <a:pt x="125" y="57"/>
                    </a:lnTo>
                    <a:lnTo>
                      <a:pt x="127" y="56"/>
                    </a:lnTo>
                    <a:lnTo>
                      <a:pt x="126" y="53"/>
                    </a:lnTo>
                    <a:lnTo>
                      <a:pt x="121" y="51"/>
                    </a:lnTo>
                    <a:lnTo>
                      <a:pt x="120" y="48"/>
                    </a:lnTo>
                    <a:lnTo>
                      <a:pt x="121" y="47"/>
                    </a:lnTo>
                    <a:lnTo>
                      <a:pt x="125" y="46"/>
                    </a:lnTo>
                    <a:lnTo>
                      <a:pt x="127" y="45"/>
                    </a:lnTo>
                    <a:lnTo>
                      <a:pt x="129" y="45"/>
                    </a:lnTo>
                    <a:lnTo>
                      <a:pt x="133" y="43"/>
                    </a:lnTo>
                    <a:lnTo>
                      <a:pt x="136" y="43"/>
                    </a:lnTo>
                    <a:lnTo>
                      <a:pt x="139" y="45"/>
                    </a:lnTo>
                    <a:lnTo>
                      <a:pt x="145" y="45"/>
                    </a:lnTo>
                    <a:lnTo>
                      <a:pt x="148" y="46"/>
                    </a:lnTo>
                    <a:lnTo>
                      <a:pt x="149" y="48"/>
                    </a:lnTo>
                    <a:lnTo>
                      <a:pt x="149" y="49"/>
                    </a:lnTo>
                    <a:lnTo>
                      <a:pt x="150" y="51"/>
                    </a:lnTo>
                    <a:lnTo>
                      <a:pt x="154" y="52"/>
                    </a:lnTo>
                    <a:lnTo>
                      <a:pt x="158" y="52"/>
                    </a:lnTo>
                    <a:lnTo>
                      <a:pt x="161" y="53"/>
                    </a:lnTo>
                    <a:lnTo>
                      <a:pt x="162" y="54"/>
                    </a:lnTo>
                    <a:lnTo>
                      <a:pt x="167" y="57"/>
                    </a:lnTo>
                    <a:lnTo>
                      <a:pt x="169" y="57"/>
                    </a:lnTo>
                    <a:lnTo>
                      <a:pt x="172" y="59"/>
                    </a:lnTo>
                    <a:lnTo>
                      <a:pt x="171" y="57"/>
                    </a:lnTo>
                    <a:lnTo>
                      <a:pt x="168" y="57"/>
                    </a:lnTo>
                    <a:lnTo>
                      <a:pt x="166" y="56"/>
                    </a:lnTo>
                    <a:lnTo>
                      <a:pt x="165" y="54"/>
                    </a:lnTo>
                    <a:lnTo>
                      <a:pt x="162" y="53"/>
                    </a:lnTo>
                    <a:lnTo>
                      <a:pt x="161" y="52"/>
                    </a:lnTo>
                    <a:lnTo>
                      <a:pt x="158" y="52"/>
                    </a:lnTo>
                    <a:lnTo>
                      <a:pt x="156" y="51"/>
                    </a:lnTo>
                    <a:lnTo>
                      <a:pt x="155" y="51"/>
                    </a:lnTo>
                    <a:lnTo>
                      <a:pt x="154" y="49"/>
                    </a:lnTo>
                    <a:lnTo>
                      <a:pt x="152" y="47"/>
                    </a:lnTo>
                    <a:lnTo>
                      <a:pt x="150" y="46"/>
                    </a:lnTo>
                    <a:lnTo>
                      <a:pt x="149" y="45"/>
                    </a:lnTo>
                    <a:lnTo>
                      <a:pt x="146" y="43"/>
                    </a:lnTo>
                    <a:lnTo>
                      <a:pt x="144" y="43"/>
                    </a:lnTo>
                    <a:lnTo>
                      <a:pt x="142" y="42"/>
                    </a:lnTo>
                    <a:lnTo>
                      <a:pt x="149" y="40"/>
                    </a:lnTo>
                    <a:lnTo>
                      <a:pt x="151" y="40"/>
                    </a:lnTo>
                    <a:lnTo>
                      <a:pt x="152" y="38"/>
                    </a:lnTo>
                    <a:lnTo>
                      <a:pt x="157" y="38"/>
                    </a:lnTo>
                    <a:lnTo>
                      <a:pt x="160" y="37"/>
                    </a:lnTo>
                    <a:lnTo>
                      <a:pt x="168" y="37"/>
                    </a:lnTo>
                    <a:lnTo>
                      <a:pt x="171" y="36"/>
                    </a:lnTo>
                    <a:lnTo>
                      <a:pt x="173" y="37"/>
                    </a:lnTo>
                    <a:lnTo>
                      <a:pt x="175" y="37"/>
                    </a:lnTo>
                    <a:lnTo>
                      <a:pt x="178" y="35"/>
                    </a:lnTo>
                    <a:lnTo>
                      <a:pt x="180" y="36"/>
                    </a:lnTo>
                    <a:lnTo>
                      <a:pt x="185" y="36"/>
                    </a:lnTo>
                    <a:lnTo>
                      <a:pt x="185" y="37"/>
                    </a:lnTo>
                    <a:lnTo>
                      <a:pt x="185" y="35"/>
                    </a:lnTo>
                    <a:lnTo>
                      <a:pt x="181" y="35"/>
                    </a:lnTo>
                    <a:lnTo>
                      <a:pt x="183" y="35"/>
                    </a:lnTo>
                    <a:lnTo>
                      <a:pt x="185" y="34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2" y="32"/>
                    </a:lnTo>
                    <a:lnTo>
                      <a:pt x="195" y="34"/>
                    </a:lnTo>
                    <a:lnTo>
                      <a:pt x="197" y="34"/>
                    </a:lnTo>
                    <a:lnTo>
                      <a:pt x="198" y="36"/>
                    </a:lnTo>
                    <a:lnTo>
                      <a:pt x="201" y="37"/>
                    </a:lnTo>
                    <a:lnTo>
                      <a:pt x="202" y="38"/>
                    </a:lnTo>
                    <a:lnTo>
                      <a:pt x="202" y="41"/>
                    </a:lnTo>
                    <a:lnTo>
                      <a:pt x="203" y="43"/>
                    </a:lnTo>
                    <a:lnTo>
                      <a:pt x="202" y="47"/>
                    </a:lnTo>
                    <a:lnTo>
                      <a:pt x="200" y="49"/>
                    </a:lnTo>
                    <a:lnTo>
                      <a:pt x="200" y="52"/>
                    </a:lnTo>
                    <a:lnTo>
                      <a:pt x="201" y="54"/>
                    </a:lnTo>
                    <a:lnTo>
                      <a:pt x="203" y="54"/>
                    </a:lnTo>
                    <a:lnTo>
                      <a:pt x="201" y="53"/>
                    </a:lnTo>
                    <a:lnTo>
                      <a:pt x="203" y="53"/>
                    </a:lnTo>
                    <a:lnTo>
                      <a:pt x="203" y="52"/>
                    </a:lnTo>
                    <a:lnTo>
                      <a:pt x="204" y="49"/>
                    </a:lnTo>
                    <a:lnTo>
                      <a:pt x="206" y="48"/>
                    </a:lnTo>
                    <a:lnTo>
                      <a:pt x="208" y="47"/>
                    </a:lnTo>
                    <a:lnTo>
                      <a:pt x="209" y="45"/>
                    </a:lnTo>
                    <a:lnTo>
                      <a:pt x="209" y="43"/>
                    </a:lnTo>
                    <a:lnTo>
                      <a:pt x="208" y="41"/>
                    </a:lnTo>
                    <a:lnTo>
                      <a:pt x="211" y="41"/>
                    </a:lnTo>
                    <a:lnTo>
                      <a:pt x="213" y="42"/>
                    </a:lnTo>
                    <a:lnTo>
                      <a:pt x="217" y="42"/>
                    </a:lnTo>
                    <a:lnTo>
                      <a:pt x="220" y="43"/>
                    </a:lnTo>
                    <a:lnTo>
                      <a:pt x="223" y="45"/>
                    </a:lnTo>
                    <a:lnTo>
                      <a:pt x="225" y="45"/>
                    </a:lnTo>
                    <a:lnTo>
                      <a:pt x="227" y="46"/>
                    </a:lnTo>
                    <a:lnTo>
                      <a:pt x="230" y="46"/>
                    </a:lnTo>
                    <a:lnTo>
                      <a:pt x="231" y="47"/>
                    </a:lnTo>
                    <a:lnTo>
                      <a:pt x="233" y="48"/>
                    </a:lnTo>
                    <a:lnTo>
                      <a:pt x="236" y="48"/>
                    </a:lnTo>
                    <a:lnTo>
                      <a:pt x="237" y="51"/>
                    </a:lnTo>
                    <a:lnTo>
                      <a:pt x="238" y="52"/>
                    </a:lnTo>
                    <a:lnTo>
                      <a:pt x="241" y="52"/>
                    </a:lnTo>
                    <a:lnTo>
                      <a:pt x="243" y="51"/>
                    </a:lnTo>
                    <a:lnTo>
                      <a:pt x="241" y="51"/>
                    </a:lnTo>
                    <a:lnTo>
                      <a:pt x="238" y="48"/>
                    </a:lnTo>
                    <a:lnTo>
                      <a:pt x="237" y="48"/>
                    </a:lnTo>
                    <a:lnTo>
                      <a:pt x="233" y="47"/>
                    </a:lnTo>
                    <a:lnTo>
                      <a:pt x="232" y="46"/>
                    </a:lnTo>
                    <a:lnTo>
                      <a:pt x="230" y="46"/>
                    </a:lnTo>
                    <a:lnTo>
                      <a:pt x="229" y="43"/>
                    </a:lnTo>
                    <a:lnTo>
                      <a:pt x="231" y="43"/>
                    </a:lnTo>
                    <a:lnTo>
                      <a:pt x="232" y="45"/>
                    </a:lnTo>
                    <a:lnTo>
                      <a:pt x="244" y="45"/>
                    </a:lnTo>
                    <a:lnTo>
                      <a:pt x="242" y="42"/>
                    </a:lnTo>
                    <a:lnTo>
                      <a:pt x="238" y="41"/>
                    </a:lnTo>
                    <a:lnTo>
                      <a:pt x="236" y="40"/>
                    </a:lnTo>
                    <a:lnTo>
                      <a:pt x="235" y="38"/>
                    </a:lnTo>
                    <a:lnTo>
                      <a:pt x="232" y="37"/>
                    </a:lnTo>
                    <a:lnTo>
                      <a:pt x="231" y="35"/>
                    </a:lnTo>
                    <a:lnTo>
                      <a:pt x="231" y="32"/>
                    </a:lnTo>
                    <a:lnTo>
                      <a:pt x="229" y="31"/>
                    </a:lnTo>
                    <a:lnTo>
                      <a:pt x="229" y="30"/>
                    </a:lnTo>
                    <a:lnTo>
                      <a:pt x="230" y="29"/>
                    </a:lnTo>
                    <a:lnTo>
                      <a:pt x="247" y="29"/>
                    </a:lnTo>
                    <a:lnTo>
                      <a:pt x="248" y="30"/>
                    </a:lnTo>
                    <a:lnTo>
                      <a:pt x="252" y="31"/>
                    </a:lnTo>
                    <a:lnTo>
                      <a:pt x="253" y="32"/>
                    </a:lnTo>
                    <a:lnTo>
                      <a:pt x="256" y="34"/>
                    </a:lnTo>
                    <a:lnTo>
                      <a:pt x="259" y="35"/>
                    </a:lnTo>
                    <a:lnTo>
                      <a:pt x="261" y="35"/>
                    </a:lnTo>
                    <a:lnTo>
                      <a:pt x="265" y="36"/>
                    </a:lnTo>
                    <a:lnTo>
                      <a:pt x="267" y="37"/>
                    </a:lnTo>
                    <a:lnTo>
                      <a:pt x="269" y="37"/>
                    </a:lnTo>
                    <a:lnTo>
                      <a:pt x="271" y="38"/>
                    </a:lnTo>
                    <a:lnTo>
                      <a:pt x="276" y="38"/>
                    </a:lnTo>
                    <a:lnTo>
                      <a:pt x="279" y="41"/>
                    </a:lnTo>
                    <a:lnTo>
                      <a:pt x="282" y="43"/>
                    </a:lnTo>
                    <a:lnTo>
                      <a:pt x="286" y="45"/>
                    </a:lnTo>
                    <a:lnTo>
                      <a:pt x="288" y="46"/>
                    </a:lnTo>
                    <a:lnTo>
                      <a:pt x="289" y="47"/>
                    </a:lnTo>
                    <a:lnTo>
                      <a:pt x="293" y="47"/>
                    </a:lnTo>
                    <a:lnTo>
                      <a:pt x="295" y="48"/>
                    </a:lnTo>
                    <a:lnTo>
                      <a:pt x="298" y="47"/>
                    </a:lnTo>
                    <a:lnTo>
                      <a:pt x="299" y="46"/>
                    </a:lnTo>
                    <a:lnTo>
                      <a:pt x="298" y="45"/>
                    </a:lnTo>
                    <a:lnTo>
                      <a:pt x="295" y="45"/>
                    </a:lnTo>
                    <a:lnTo>
                      <a:pt x="298" y="43"/>
                    </a:lnTo>
                    <a:lnTo>
                      <a:pt x="294" y="42"/>
                    </a:lnTo>
                    <a:lnTo>
                      <a:pt x="292" y="41"/>
                    </a:lnTo>
                    <a:lnTo>
                      <a:pt x="288" y="37"/>
                    </a:lnTo>
                    <a:lnTo>
                      <a:pt x="287" y="37"/>
                    </a:lnTo>
                    <a:lnTo>
                      <a:pt x="284" y="36"/>
                    </a:lnTo>
                    <a:lnTo>
                      <a:pt x="283" y="36"/>
                    </a:lnTo>
                    <a:lnTo>
                      <a:pt x="279" y="35"/>
                    </a:lnTo>
                    <a:lnTo>
                      <a:pt x="277" y="35"/>
                    </a:lnTo>
                    <a:lnTo>
                      <a:pt x="276" y="34"/>
                    </a:lnTo>
                    <a:lnTo>
                      <a:pt x="273" y="34"/>
                    </a:lnTo>
                    <a:lnTo>
                      <a:pt x="271" y="32"/>
                    </a:lnTo>
                    <a:lnTo>
                      <a:pt x="270" y="30"/>
                    </a:lnTo>
                    <a:lnTo>
                      <a:pt x="267" y="29"/>
                    </a:lnTo>
                    <a:lnTo>
                      <a:pt x="266" y="28"/>
                    </a:lnTo>
                    <a:lnTo>
                      <a:pt x="264" y="26"/>
                    </a:lnTo>
                    <a:lnTo>
                      <a:pt x="265" y="25"/>
                    </a:lnTo>
                    <a:lnTo>
                      <a:pt x="279" y="25"/>
                    </a:lnTo>
                    <a:lnTo>
                      <a:pt x="283" y="26"/>
                    </a:lnTo>
                    <a:lnTo>
                      <a:pt x="286" y="26"/>
                    </a:lnTo>
                    <a:lnTo>
                      <a:pt x="290" y="29"/>
                    </a:lnTo>
                    <a:lnTo>
                      <a:pt x="292" y="29"/>
                    </a:lnTo>
                    <a:lnTo>
                      <a:pt x="296" y="31"/>
                    </a:lnTo>
                    <a:lnTo>
                      <a:pt x="298" y="32"/>
                    </a:lnTo>
                    <a:lnTo>
                      <a:pt x="296" y="34"/>
                    </a:lnTo>
                    <a:lnTo>
                      <a:pt x="302" y="34"/>
                    </a:lnTo>
                    <a:lnTo>
                      <a:pt x="305" y="35"/>
                    </a:lnTo>
                    <a:lnTo>
                      <a:pt x="313" y="35"/>
                    </a:lnTo>
                    <a:lnTo>
                      <a:pt x="313" y="37"/>
                    </a:lnTo>
                    <a:lnTo>
                      <a:pt x="316" y="36"/>
                    </a:lnTo>
                    <a:lnTo>
                      <a:pt x="318" y="36"/>
                    </a:lnTo>
                    <a:lnTo>
                      <a:pt x="316" y="35"/>
                    </a:lnTo>
                    <a:lnTo>
                      <a:pt x="308" y="35"/>
                    </a:lnTo>
                    <a:lnTo>
                      <a:pt x="306" y="34"/>
                    </a:lnTo>
                    <a:lnTo>
                      <a:pt x="304" y="34"/>
                    </a:lnTo>
                    <a:lnTo>
                      <a:pt x="305" y="32"/>
                    </a:lnTo>
                    <a:lnTo>
                      <a:pt x="302" y="31"/>
                    </a:lnTo>
                    <a:lnTo>
                      <a:pt x="299" y="30"/>
                    </a:lnTo>
                    <a:lnTo>
                      <a:pt x="296" y="29"/>
                    </a:lnTo>
                    <a:lnTo>
                      <a:pt x="295" y="28"/>
                    </a:lnTo>
                    <a:lnTo>
                      <a:pt x="290" y="25"/>
                    </a:lnTo>
                    <a:lnTo>
                      <a:pt x="288" y="25"/>
                    </a:lnTo>
                    <a:lnTo>
                      <a:pt x="286" y="24"/>
                    </a:lnTo>
                    <a:lnTo>
                      <a:pt x="284" y="23"/>
                    </a:lnTo>
                    <a:lnTo>
                      <a:pt x="287" y="21"/>
                    </a:lnTo>
                    <a:lnTo>
                      <a:pt x="296" y="21"/>
                    </a:lnTo>
                    <a:lnTo>
                      <a:pt x="300" y="23"/>
                    </a:lnTo>
                    <a:lnTo>
                      <a:pt x="302" y="21"/>
                    </a:lnTo>
                    <a:lnTo>
                      <a:pt x="318" y="21"/>
                    </a:lnTo>
                    <a:lnTo>
                      <a:pt x="322" y="23"/>
                    </a:lnTo>
                    <a:lnTo>
                      <a:pt x="322" y="24"/>
                    </a:lnTo>
                    <a:lnTo>
                      <a:pt x="324" y="25"/>
                    </a:lnTo>
                    <a:lnTo>
                      <a:pt x="324" y="28"/>
                    </a:lnTo>
                    <a:lnTo>
                      <a:pt x="327" y="30"/>
                    </a:lnTo>
                    <a:lnTo>
                      <a:pt x="327" y="25"/>
                    </a:lnTo>
                    <a:lnTo>
                      <a:pt x="324" y="24"/>
                    </a:lnTo>
                    <a:lnTo>
                      <a:pt x="328" y="23"/>
                    </a:lnTo>
                    <a:lnTo>
                      <a:pt x="330" y="24"/>
                    </a:lnTo>
                    <a:lnTo>
                      <a:pt x="334" y="25"/>
                    </a:lnTo>
                    <a:lnTo>
                      <a:pt x="335" y="26"/>
                    </a:lnTo>
                    <a:lnTo>
                      <a:pt x="338" y="28"/>
                    </a:lnTo>
                    <a:lnTo>
                      <a:pt x="340" y="28"/>
                    </a:lnTo>
                    <a:lnTo>
                      <a:pt x="341" y="29"/>
                    </a:lnTo>
                    <a:lnTo>
                      <a:pt x="342" y="31"/>
                    </a:lnTo>
                    <a:lnTo>
                      <a:pt x="345" y="32"/>
                    </a:lnTo>
                    <a:lnTo>
                      <a:pt x="345" y="30"/>
                    </a:lnTo>
                    <a:lnTo>
                      <a:pt x="346" y="29"/>
                    </a:lnTo>
                    <a:lnTo>
                      <a:pt x="344" y="29"/>
                    </a:lnTo>
                    <a:lnTo>
                      <a:pt x="345" y="26"/>
                    </a:lnTo>
                    <a:lnTo>
                      <a:pt x="344" y="24"/>
                    </a:lnTo>
                    <a:lnTo>
                      <a:pt x="340" y="23"/>
                    </a:lnTo>
                    <a:lnTo>
                      <a:pt x="338" y="24"/>
                    </a:lnTo>
                    <a:lnTo>
                      <a:pt x="333" y="21"/>
                    </a:lnTo>
                    <a:lnTo>
                      <a:pt x="328" y="21"/>
                    </a:lnTo>
                    <a:lnTo>
                      <a:pt x="325" y="20"/>
                    </a:lnTo>
                    <a:lnTo>
                      <a:pt x="294" y="20"/>
                    </a:lnTo>
                    <a:lnTo>
                      <a:pt x="293" y="19"/>
                    </a:lnTo>
                    <a:lnTo>
                      <a:pt x="293" y="17"/>
                    </a:lnTo>
                    <a:lnTo>
                      <a:pt x="296" y="18"/>
                    </a:lnTo>
                    <a:lnTo>
                      <a:pt x="308" y="18"/>
                    </a:lnTo>
                    <a:lnTo>
                      <a:pt x="301" y="18"/>
                    </a:lnTo>
                    <a:lnTo>
                      <a:pt x="298" y="17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289" y="15"/>
                    </a:lnTo>
                    <a:lnTo>
                      <a:pt x="287" y="13"/>
                    </a:lnTo>
                    <a:lnTo>
                      <a:pt x="289" y="13"/>
                    </a:lnTo>
                    <a:lnTo>
                      <a:pt x="290" y="12"/>
                    </a:lnTo>
                    <a:lnTo>
                      <a:pt x="294" y="13"/>
                    </a:lnTo>
                    <a:lnTo>
                      <a:pt x="295" y="12"/>
                    </a:lnTo>
                    <a:lnTo>
                      <a:pt x="300" y="12"/>
                    </a:lnTo>
                    <a:lnTo>
                      <a:pt x="304" y="13"/>
                    </a:lnTo>
                    <a:lnTo>
                      <a:pt x="311" y="13"/>
                    </a:lnTo>
                    <a:lnTo>
                      <a:pt x="312" y="14"/>
                    </a:lnTo>
                    <a:lnTo>
                      <a:pt x="310" y="12"/>
                    </a:lnTo>
                    <a:lnTo>
                      <a:pt x="306" y="12"/>
                    </a:lnTo>
                    <a:lnTo>
                      <a:pt x="304" y="10"/>
                    </a:lnTo>
                    <a:lnTo>
                      <a:pt x="306" y="9"/>
                    </a:lnTo>
                    <a:lnTo>
                      <a:pt x="308" y="10"/>
                    </a:lnTo>
                    <a:lnTo>
                      <a:pt x="313" y="10"/>
                    </a:lnTo>
                    <a:lnTo>
                      <a:pt x="310" y="10"/>
                    </a:lnTo>
                    <a:lnTo>
                      <a:pt x="312" y="9"/>
                    </a:lnTo>
                    <a:lnTo>
                      <a:pt x="319" y="9"/>
                    </a:lnTo>
                    <a:lnTo>
                      <a:pt x="323" y="10"/>
                    </a:lnTo>
                    <a:lnTo>
                      <a:pt x="324" y="10"/>
                    </a:lnTo>
                    <a:lnTo>
                      <a:pt x="323" y="13"/>
                    </a:lnTo>
                    <a:lnTo>
                      <a:pt x="325" y="13"/>
                    </a:lnTo>
                    <a:lnTo>
                      <a:pt x="328" y="12"/>
                    </a:lnTo>
                    <a:lnTo>
                      <a:pt x="334" y="12"/>
                    </a:lnTo>
                    <a:lnTo>
                      <a:pt x="335" y="13"/>
                    </a:lnTo>
                    <a:lnTo>
                      <a:pt x="338" y="13"/>
                    </a:lnTo>
                    <a:lnTo>
                      <a:pt x="341" y="14"/>
                    </a:lnTo>
                    <a:lnTo>
                      <a:pt x="344" y="14"/>
                    </a:lnTo>
                    <a:lnTo>
                      <a:pt x="345" y="17"/>
                    </a:lnTo>
                    <a:lnTo>
                      <a:pt x="341" y="17"/>
                    </a:lnTo>
                    <a:lnTo>
                      <a:pt x="338" y="15"/>
                    </a:lnTo>
                    <a:lnTo>
                      <a:pt x="335" y="15"/>
                    </a:lnTo>
                    <a:lnTo>
                      <a:pt x="336" y="17"/>
                    </a:lnTo>
                    <a:lnTo>
                      <a:pt x="340" y="17"/>
                    </a:lnTo>
                    <a:lnTo>
                      <a:pt x="342" y="18"/>
                    </a:lnTo>
                    <a:lnTo>
                      <a:pt x="348" y="17"/>
                    </a:lnTo>
                    <a:lnTo>
                      <a:pt x="350" y="18"/>
                    </a:lnTo>
                    <a:lnTo>
                      <a:pt x="352" y="18"/>
                    </a:lnTo>
                    <a:lnTo>
                      <a:pt x="354" y="20"/>
                    </a:lnTo>
                    <a:lnTo>
                      <a:pt x="357" y="21"/>
                    </a:lnTo>
                    <a:lnTo>
                      <a:pt x="358" y="23"/>
                    </a:lnTo>
                    <a:lnTo>
                      <a:pt x="359" y="20"/>
                    </a:lnTo>
                    <a:lnTo>
                      <a:pt x="358" y="20"/>
                    </a:lnTo>
                    <a:lnTo>
                      <a:pt x="356" y="19"/>
                    </a:lnTo>
                    <a:lnTo>
                      <a:pt x="354" y="18"/>
                    </a:lnTo>
                    <a:lnTo>
                      <a:pt x="352" y="17"/>
                    </a:lnTo>
                    <a:lnTo>
                      <a:pt x="354" y="15"/>
                    </a:lnTo>
                    <a:lnTo>
                      <a:pt x="373" y="15"/>
                    </a:lnTo>
                    <a:lnTo>
                      <a:pt x="370" y="15"/>
                    </a:lnTo>
                    <a:lnTo>
                      <a:pt x="367" y="14"/>
                    </a:lnTo>
                    <a:lnTo>
                      <a:pt x="364" y="15"/>
                    </a:lnTo>
                    <a:lnTo>
                      <a:pt x="357" y="15"/>
                    </a:lnTo>
                    <a:lnTo>
                      <a:pt x="359" y="14"/>
                    </a:lnTo>
                    <a:lnTo>
                      <a:pt x="362" y="12"/>
                    </a:lnTo>
                    <a:lnTo>
                      <a:pt x="359" y="13"/>
                    </a:lnTo>
                    <a:lnTo>
                      <a:pt x="362" y="12"/>
                    </a:lnTo>
                    <a:lnTo>
                      <a:pt x="359" y="10"/>
                    </a:lnTo>
                    <a:lnTo>
                      <a:pt x="357" y="10"/>
                    </a:lnTo>
                    <a:lnTo>
                      <a:pt x="356" y="9"/>
                    </a:lnTo>
                    <a:lnTo>
                      <a:pt x="357" y="8"/>
                    </a:lnTo>
                    <a:lnTo>
                      <a:pt x="357" y="6"/>
                    </a:lnTo>
                    <a:lnTo>
                      <a:pt x="356" y="4"/>
                    </a:lnTo>
                    <a:lnTo>
                      <a:pt x="359" y="4"/>
                    </a:lnTo>
                    <a:lnTo>
                      <a:pt x="362" y="6"/>
                    </a:lnTo>
                    <a:lnTo>
                      <a:pt x="364" y="6"/>
                    </a:lnTo>
                    <a:lnTo>
                      <a:pt x="367" y="7"/>
                    </a:lnTo>
                    <a:lnTo>
                      <a:pt x="364" y="4"/>
                    </a:lnTo>
                    <a:lnTo>
                      <a:pt x="367" y="3"/>
                    </a:lnTo>
                    <a:lnTo>
                      <a:pt x="373" y="3"/>
                    </a:lnTo>
                    <a:lnTo>
                      <a:pt x="375" y="4"/>
                    </a:lnTo>
                    <a:lnTo>
                      <a:pt x="376" y="4"/>
                    </a:lnTo>
                    <a:lnTo>
                      <a:pt x="381" y="7"/>
                    </a:lnTo>
                    <a:lnTo>
                      <a:pt x="379" y="6"/>
                    </a:lnTo>
                    <a:lnTo>
                      <a:pt x="377" y="3"/>
                    </a:lnTo>
                    <a:lnTo>
                      <a:pt x="376" y="2"/>
                    </a:lnTo>
                    <a:lnTo>
                      <a:pt x="377" y="2"/>
                    </a:lnTo>
                    <a:lnTo>
                      <a:pt x="380" y="1"/>
                    </a:lnTo>
                    <a:lnTo>
                      <a:pt x="397" y="1"/>
                    </a:lnTo>
                    <a:lnTo>
                      <a:pt x="398" y="0"/>
                    </a:lnTo>
                    <a:lnTo>
                      <a:pt x="400" y="2"/>
                    </a:lnTo>
                    <a:lnTo>
                      <a:pt x="402" y="0"/>
                    </a:lnTo>
                    <a:lnTo>
                      <a:pt x="404" y="2"/>
                    </a:lnTo>
                    <a:lnTo>
                      <a:pt x="406" y="3"/>
                    </a:lnTo>
                    <a:lnTo>
                      <a:pt x="405" y="2"/>
                    </a:lnTo>
                    <a:lnTo>
                      <a:pt x="406" y="1"/>
                    </a:lnTo>
                    <a:lnTo>
                      <a:pt x="410" y="0"/>
                    </a:lnTo>
                    <a:lnTo>
                      <a:pt x="423" y="0"/>
                    </a:lnTo>
                    <a:lnTo>
                      <a:pt x="426" y="1"/>
                    </a:lnTo>
                    <a:lnTo>
                      <a:pt x="428" y="0"/>
                    </a:lnTo>
                    <a:lnTo>
                      <a:pt x="431" y="1"/>
                    </a:lnTo>
                    <a:lnTo>
                      <a:pt x="442" y="1"/>
                    </a:lnTo>
                    <a:lnTo>
                      <a:pt x="445" y="0"/>
                    </a:lnTo>
                    <a:lnTo>
                      <a:pt x="448" y="1"/>
                    </a:lnTo>
                    <a:lnTo>
                      <a:pt x="452" y="1"/>
                    </a:lnTo>
                    <a:lnTo>
                      <a:pt x="457" y="3"/>
                    </a:lnTo>
                    <a:lnTo>
                      <a:pt x="460" y="3"/>
                    </a:lnTo>
                    <a:lnTo>
                      <a:pt x="462" y="2"/>
                    </a:lnTo>
                    <a:lnTo>
                      <a:pt x="465" y="3"/>
                    </a:lnTo>
                    <a:lnTo>
                      <a:pt x="460" y="3"/>
                    </a:lnTo>
                    <a:lnTo>
                      <a:pt x="462" y="4"/>
                    </a:lnTo>
                    <a:lnTo>
                      <a:pt x="465" y="4"/>
                    </a:lnTo>
                    <a:lnTo>
                      <a:pt x="466" y="6"/>
                    </a:lnTo>
                    <a:lnTo>
                      <a:pt x="468" y="4"/>
                    </a:lnTo>
                    <a:lnTo>
                      <a:pt x="466" y="4"/>
                    </a:lnTo>
                    <a:lnTo>
                      <a:pt x="468" y="3"/>
                    </a:lnTo>
                    <a:lnTo>
                      <a:pt x="475" y="3"/>
                    </a:lnTo>
                    <a:lnTo>
                      <a:pt x="479" y="4"/>
                    </a:lnTo>
                    <a:lnTo>
                      <a:pt x="483" y="4"/>
                    </a:lnTo>
                    <a:lnTo>
                      <a:pt x="484" y="6"/>
                    </a:lnTo>
                    <a:lnTo>
                      <a:pt x="488" y="6"/>
                    </a:lnTo>
                    <a:lnTo>
                      <a:pt x="489" y="7"/>
                    </a:lnTo>
                    <a:lnTo>
                      <a:pt x="491" y="7"/>
                    </a:lnTo>
                    <a:lnTo>
                      <a:pt x="494" y="8"/>
                    </a:lnTo>
                    <a:lnTo>
                      <a:pt x="489" y="8"/>
                    </a:lnTo>
                    <a:lnTo>
                      <a:pt x="494" y="8"/>
                    </a:lnTo>
                    <a:lnTo>
                      <a:pt x="489" y="10"/>
                    </a:lnTo>
                    <a:lnTo>
                      <a:pt x="485" y="10"/>
                    </a:lnTo>
                    <a:lnTo>
                      <a:pt x="481" y="12"/>
                    </a:lnTo>
                    <a:lnTo>
                      <a:pt x="442" y="12"/>
                    </a:lnTo>
                    <a:lnTo>
                      <a:pt x="439" y="13"/>
                    </a:lnTo>
                    <a:lnTo>
                      <a:pt x="433" y="13"/>
                    </a:lnTo>
                    <a:lnTo>
                      <a:pt x="431" y="14"/>
                    </a:lnTo>
                    <a:lnTo>
                      <a:pt x="422" y="14"/>
                    </a:lnTo>
                    <a:lnTo>
                      <a:pt x="420" y="13"/>
                    </a:lnTo>
                    <a:lnTo>
                      <a:pt x="417" y="13"/>
                    </a:lnTo>
                    <a:lnTo>
                      <a:pt x="414" y="12"/>
                    </a:lnTo>
                    <a:lnTo>
                      <a:pt x="413" y="12"/>
                    </a:lnTo>
                    <a:lnTo>
                      <a:pt x="415" y="13"/>
                    </a:lnTo>
                    <a:lnTo>
                      <a:pt x="420" y="13"/>
                    </a:lnTo>
                    <a:lnTo>
                      <a:pt x="422" y="14"/>
                    </a:lnTo>
                    <a:lnTo>
                      <a:pt x="420" y="15"/>
                    </a:lnTo>
                    <a:lnTo>
                      <a:pt x="416" y="15"/>
                    </a:lnTo>
                    <a:lnTo>
                      <a:pt x="414" y="17"/>
                    </a:lnTo>
                    <a:lnTo>
                      <a:pt x="408" y="17"/>
                    </a:lnTo>
                    <a:lnTo>
                      <a:pt x="405" y="18"/>
                    </a:lnTo>
                    <a:lnTo>
                      <a:pt x="391" y="18"/>
                    </a:lnTo>
                    <a:lnTo>
                      <a:pt x="393" y="19"/>
                    </a:lnTo>
                    <a:lnTo>
                      <a:pt x="391" y="19"/>
                    </a:lnTo>
                    <a:lnTo>
                      <a:pt x="391" y="21"/>
                    </a:lnTo>
                    <a:lnTo>
                      <a:pt x="393" y="20"/>
                    </a:lnTo>
                    <a:lnTo>
                      <a:pt x="394" y="19"/>
                    </a:lnTo>
                    <a:lnTo>
                      <a:pt x="397" y="18"/>
                    </a:lnTo>
                    <a:lnTo>
                      <a:pt x="406" y="18"/>
                    </a:lnTo>
                    <a:lnTo>
                      <a:pt x="409" y="19"/>
                    </a:lnTo>
                    <a:lnTo>
                      <a:pt x="408" y="21"/>
                    </a:lnTo>
                    <a:lnTo>
                      <a:pt x="408" y="23"/>
                    </a:lnTo>
                    <a:lnTo>
                      <a:pt x="406" y="21"/>
                    </a:lnTo>
                    <a:lnTo>
                      <a:pt x="409" y="20"/>
                    </a:lnTo>
                    <a:lnTo>
                      <a:pt x="409" y="19"/>
                    </a:lnTo>
                    <a:lnTo>
                      <a:pt x="411" y="18"/>
                    </a:lnTo>
                    <a:lnTo>
                      <a:pt x="415" y="17"/>
                    </a:lnTo>
                    <a:lnTo>
                      <a:pt x="429" y="17"/>
                    </a:lnTo>
                    <a:lnTo>
                      <a:pt x="431" y="18"/>
                    </a:lnTo>
                    <a:lnTo>
                      <a:pt x="431" y="17"/>
                    </a:lnTo>
                    <a:lnTo>
                      <a:pt x="433" y="15"/>
                    </a:lnTo>
                    <a:lnTo>
                      <a:pt x="436" y="15"/>
                    </a:lnTo>
                    <a:lnTo>
                      <a:pt x="438" y="14"/>
                    </a:lnTo>
                    <a:lnTo>
                      <a:pt x="443" y="14"/>
                    </a:lnTo>
                    <a:lnTo>
                      <a:pt x="445" y="13"/>
                    </a:lnTo>
                    <a:lnTo>
                      <a:pt x="465" y="13"/>
                    </a:lnTo>
                    <a:lnTo>
                      <a:pt x="466" y="14"/>
                    </a:lnTo>
                    <a:lnTo>
                      <a:pt x="484" y="14"/>
                    </a:lnTo>
                    <a:lnTo>
                      <a:pt x="485" y="13"/>
                    </a:lnTo>
                    <a:lnTo>
                      <a:pt x="491" y="13"/>
                    </a:lnTo>
                    <a:lnTo>
                      <a:pt x="494" y="12"/>
                    </a:lnTo>
                    <a:lnTo>
                      <a:pt x="500" y="12"/>
                    </a:lnTo>
                    <a:lnTo>
                      <a:pt x="502" y="13"/>
                    </a:lnTo>
                    <a:lnTo>
                      <a:pt x="501" y="15"/>
                    </a:lnTo>
                    <a:lnTo>
                      <a:pt x="503" y="15"/>
                    </a:lnTo>
                    <a:lnTo>
                      <a:pt x="502" y="17"/>
                    </a:lnTo>
                    <a:lnTo>
                      <a:pt x="497" y="19"/>
                    </a:lnTo>
                    <a:lnTo>
                      <a:pt x="495" y="19"/>
                    </a:lnTo>
                    <a:lnTo>
                      <a:pt x="500" y="19"/>
                    </a:lnTo>
                    <a:lnTo>
                      <a:pt x="497" y="20"/>
                    </a:lnTo>
                    <a:lnTo>
                      <a:pt x="496" y="21"/>
                    </a:lnTo>
                    <a:lnTo>
                      <a:pt x="491" y="21"/>
                    </a:lnTo>
                    <a:lnTo>
                      <a:pt x="494" y="23"/>
                    </a:lnTo>
                    <a:lnTo>
                      <a:pt x="496" y="21"/>
                    </a:lnTo>
                    <a:lnTo>
                      <a:pt x="498" y="21"/>
                    </a:lnTo>
                    <a:lnTo>
                      <a:pt x="501" y="20"/>
                    </a:lnTo>
                    <a:lnTo>
                      <a:pt x="503" y="20"/>
                    </a:lnTo>
                    <a:lnTo>
                      <a:pt x="504" y="19"/>
                    </a:lnTo>
                    <a:lnTo>
                      <a:pt x="508" y="19"/>
                    </a:lnTo>
                    <a:lnTo>
                      <a:pt x="511" y="18"/>
                    </a:lnTo>
                    <a:lnTo>
                      <a:pt x="513" y="19"/>
                    </a:lnTo>
                    <a:lnTo>
                      <a:pt x="511" y="19"/>
                    </a:lnTo>
                    <a:lnTo>
                      <a:pt x="512" y="20"/>
                    </a:lnTo>
                    <a:lnTo>
                      <a:pt x="511" y="23"/>
                    </a:lnTo>
                    <a:lnTo>
                      <a:pt x="513" y="21"/>
                    </a:lnTo>
                    <a:lnTo>
                      <a:pt x="514" y="20"/>
                    </a:lnTo>
                    <a:lnTo>
                      <a:pt x="519" y="20"/>
                    </a:lnTo>
                    <a:lnTo>
                      <a:pt x="520" y="21"/>
                    </a:lnTo>
                    <a:lnTo>
                      <a:pt x="523" y="21"/>
                    </a:lnTo>
                    <a:lnTo>
                      <a:pt x="525" y="23"/>
                    </a:lnTo>
                    <a:lnTo>
                      <a:pt x="526" y="21"/>
                    </a:lnTo>
                    <a:lnTo>
                      <a:pt x="529" y="23"/>
                    </a:lnTo>
                    <a:lnTo>
                      <a:pt x="531" y="23"/>
                    </a:lnTo>
                    <a:lnTo>
                      <a:pt x="533" y="24"/>
                    </a:lnTo>
                    <a:lnTo>
                      <a:pt x="537" y="25"/>
                    </a:lnTo>
                    <a:lnTo>
                      <a:pt x="538" y="26"/>
                    </a:lnTo>
                    <a:lnTo>
                      <a:pt x="536" y="29"/>
                    </a:lnTo>
                    <a:lnTo>
                      <a:pt x="533" y="30"/>
                    </a:lnTo>
                    <a:lnTo>
                      <a:pt x="529" y="30"/>
                    </a:lnTo>
                    <a:lnTo>
                      <a:pt x="527" y="34"/>
                    </a:lnTo>
                    <a:lnTo>
                      <a:pt x="524" y="34"/>
                    </a:lnTo>
                    <a:lnTo>
                      <a:pt x="523" y="35"/>
                    </a:lnTo>
                    <a:lnTo>
                      <a:pt x="509" y="35"/>
                    </a:lnTo>
                    <a:lnTo>
                      <a:pt x="507" y="36"/>
                    </a:lnTo>
                    <a:lnTo>
                      <a:pt x="506" y="37"/>
                    </a:lnTo>
                    <a:lnTo>
                      <a:pt x="461" y="37"/>
                    </a:lnTo>
                    <a:lnTo>
                      <a:pt x="458" y="38"/>
                    </a:lnTo>
                    <a:lnTo>
                      <a:pt x="450" y="38"/>
                    </a:lnTo>
                    <a:lnTo>
                      <a:pt x="449" y="37"/>
                    </a:lnTo>
                    <a:lnTo>
                      <a:pt x="449" y="40"/>
                    </a:lnTo>
                    <a:lnTo>
                      <a:pt x="445" y="40"/>
                    </a:lnTo>
                    <a:lnTo>
                      <a:pt x="444" y="41"/>
                    </a:lnTo>
                    <a:lnTo>
                      <a:pt x="439" y="41"/>
                    </a:lnTo>
                    <a:lnTo>
                      <a:pt x="437" y="42"/>
                    </a:lnTo>
                    <a:lnTo>
                      <a:pt x="434" y="42"/>
                    </a:lnTo>
                    <a:lnTo>
                      <a:pt x="432" y="43"/>
                    </a:lnTo>
                    <a:lnTo>
                      <a:pt x="429" y="43"/>
                    </a:lnTo>
                    <a:lnTo>
                      <a:pt x="428" y="45"/>
                    </a:lnTo>
                    <a:lnTo>
                      <a:pt x="425" y="45"/>
                    </a:lnTo>
                    <a:lnTo>
                      <a:pt x="421" y="46"/>
                    </a:lnTo>
                    <a:lnTo>
                      <a:pt x="420" y="47"/>
                    </a:lnTo>
                    <a:lnTo>
                      <a:pt x="421" y="48"/>
                    </a:lnTo>
                    <a:lnTo>
                      <a:pt x="421" y="49"/>
                    </a:lnTo>
                    <a:lnTo>
                      <a:pt x="423" y="51"/>
                    </a:lnTo>
                    <a:lnTo>
                      <a:pt x="426" y="51"/>
                    </a:lnTo>
                    <a:lnTo>
                      <a:pt x="428" y="48"/>
                    </a:lnTo>
                    <a:lnTo>
                      <a:pt x="433" y="46"/>
                    </a:lnTo>
                    <a:lnTo>
                      <a:pt x="437" y="46"/>
                    </a:lnTo>
                    <a:lnTo>
                      <a:pt x="442" y="45"/>
                    </a:lnTo>
                    <a:lnTo>
                      <a:pt x="445" y="45"/>
                    </a:lnTo>
                    <a:lnTo>
                      <a:pt x="448" y="43"/>
                    </a:lnTo>
                    <a:lnTo>
                      <a:pt x="454" y="43"/>
                    </a:lnTo>
                    <a:lnTo>
                      <a:pt x="452" y="45"/>
                    </a:lnTo>
                    <a:lnTo>
                      <a:pt x="456" y="43"/>
                    </a:lnTo>
                    <a:lnTo>
                      <a:pt x="457" y="42"/>
                    </a:lnTo>
                    <a:lnTo>
                      <a:pt x="462" y="42"/>
                    </a:lnTo>
                    <a:lnTo>
                      <a:pt x="465" y="41"/>
                    </a:lnTo>
                    <a:lnTo>
                      <a:pt x="496" y="41"/>
                    </a:lnTo>
                    <a:lnTo>
                      <a:pt x="498" y="42"/>
                    </a:lnTo>
                    <a:lnTo>
                      <a:pt x="506" y="42"/>
                    </a:lnTo>
                    <a:lnTo>
                      <a:pt x="504" y="43"/>
                    </a:lnTo>
                    <a:lnTo>
                      <a:pt x="504" y="47"/>
                    </a:lnTo>
                    <a:lnTo>
                      <a:pt x="503" y="48"/>
                    </a:lnTo>
                    <a:lnTo>
                      <a:pt x="501" y="48"/>
                    </a:lnTo>
                    <a:lnTo>
                      <a:pt x="495" y="51"/>
                    </a:lnTo>
                    <a:lnTo>
                      <a:pt x="492" y="51"/>
                    </a:lnTo>
                    <a:lnTo>
                      <a:pt x="491" y="52"/>
                    </a:lnTo>
                    <a:lnTo>
                      <a:pt x="488" y="53"/>
                    </a:lnTo>
                    <a:lnTo>
                      <a:pt x="485" y="53"/>
                    </a:lnTo>
                    <a:lnTo>
                      <a:pt x="483" y="54"/>
                    </a:lnTo>
                    <a:lnTo>
                      <a:pt x="484" y="54"/>
                    </a:lnTo>
                    <a:lnTo>
                      <a:pt x="483" y="56"/>
                    </a:lnTo>
                    <a:lnTo>
                      <a:pt x="485" y="57"/>
                    </a:lnTo>
                    <a:lnTo>
                      <a:pt x="488" y="56"/>
                    </a:lnTo>
                    <a:lnTo>
                      <a:pt x="490" y="56"/>
                    </a:lnTo>
                    <a:lnTo>
                      <a:pt x="494" y="54"/>
                    </a:lnTo>
                    <a:lnTo>
                      <a:pt x="496" y="53"/>
                    </a:lnTo>
                    <a:lnTo>
                      <a:pt x="497" y="53"/>
                    </a:lnTo>
                    <a:lnTo>
                      <a:pt x="501" y="52"/>
                    </a:lnTo>
                    <a:lnTo>
                      <a:pt x="504" y="52"/>
                    </a:lnTo>
                    <a:lnTo>
                      <a:pt x="508" y="51"/>
                    </a:lnTo>
                    <a:lnTo>
                      <a:pt x="511" y="52"/>
                    </a:lnTo>
                    <a:lnTo>
                      <a:pt x="508" y="51"/>
                    </a:lnTo>
                    <a:lnTo>
                      <a:pt x="511" y="49"/>
                    </a:lnTo>
                    <a:lnTo>
                      <a:pt x="519" y="49"/>
                    </a:lnTo>
                    <a:lnTo>
                      <a:pt x="518" y="47"/>
                    </a:lnTo>
                    <a:lnTo>
                      <a:pt x="519" y="45"/>
                    </a:lnTo>
                    <a:lnTo>
                      <a:pt x="519" y="43"/>
                    </a:lnTo>
                    <a:lnTo>
                      <a:pt x="520" y="42"/>
                    </a:lnTo>
                    <a:lnTo>
                      <a:pt x="523" y="42"/>
                    </a:lnTo>
                    <a:lnTo>
                      <a:pt x="525" y="41"/>
                    </a:lnTo>
                    <a:lnTo>
                      <a:pt x="533" y="41"/>
                    </a:lnTo>
                    <a:lnTo>
                      <a:pt x="535" y="40"/>
                    </a:lnTo>
                    <a:lnTo>
                      <a:pt x="540" y="40"/>
                    </a:lnTo>
                    <a:lnTo>
                      <a:pt x="541" y="42"/>
                    </a:lnTo>
                    <a:lnTo>
                      <a:pt x="542" y="43"/>
                    </a:lnTo>
                    <a:lnTo>
                      <a:pt x="542" y="49"/>
                    </a:lnTo>
                    <a:lnTo>
                      <a:pt x="538" y="57"/>
                    </a:lnTo>
                    <a:lnTo>
                      <a:pt x="536" y="59"/>
                    </a:lnTo>
                    <a:lnTo>
                      <a:pt x="533" y="60"/>
                    </a:lnTo>
                    <a:lnTo>
                      <a:pt x="531" y="60"/>
                    </a:lnTo>
                    <a:lnTo>
                      <a:pt x="527" y="64"/>
                    </a:lnTo>
                    <a:lnTo>
                      <a:pt x="523" y="64"/>
                    </a:lnTo>
                    <a:lnTo>
                      <a:pt x="525" y="65"/>
                    </a:lnTo>
                    <a:lnTo>
                      <a:pt x="524" y="66"/>
                    </a:lnTo>
                    <a:lnTo>
                      <a:pt x="520" y="68"/>
                    </a:lnTo>
                    <a:lnTo>
                      <a:pt x="519" y="69"/>
                    </a:lnTo>
                    <a:lnTo>
                      <a:pt x="520" y="71"/>
                    </a:lnTo>
                    <a:lnTo>
                      <a:pt x="518" y="73"/>
                    </a:lnTo>
                    <a:lnTo>
                      <a:pt x="517" y="74"/>
                    </a:lnTo>
                    <a:lnTo>
                      <a:pt x="514" y="74"/>
                    </a:lnTo>
                    <a:lnTo>
                      <a:pt x="517" y="74"/>
                    </a:lnTo>
                    <a:lnTo>
                      <a:pt x="513" y="75"/>
                    </a:lnTo>
                    <a:lnTo>
                      <a:pt x="512" y="76"/>
                    </a:lnTo>
                    <a:lnTo>
                      <a:pt x="515" y="76"/>
                    </a:lnTo>
                    <a:lnTo>
                      <a:pt x="518" y="75"/>
                    </a:lnTo>
                    <a:lnTo>
                      <a:pt x="521" y="74"/>
                    </a:lnTo>
                    <a:lnTo>
                      <a:pt x="523" y="71"/>
                    </a:lnTo>
                    <a:lnTo>
                      <a:pt x="523" y="70"/>
                    </a:lnTo>
                    <a:lnTo>
                      <a:pt x="525" y="69"/>
                    </a:lnTo>
                    <a:lnTo>
                      <a:pt x="527" y="69"/>
                    </a:lnTo>
                    <a:lnTo>
                      <a:pt x="531" y="68"/>
                    </a:lnTo>
                    <a:lnTo>
                      <a:pt x="533" y="65"/>
                    </a:lnTo>
                    <a:lnTo>
                      <a:pt x="535" y="65"/>
                    </a:lnTo>
                    <a:lnTo>
                      <a:pt x="537" y="64"/>
                    </a:lnTo>
                    <a:lnTo>
                      <a:pt x="538" y="63"/>
                    </a:lnTo>
                    <a:lnTo>
                      <a:pt x="541" y="62"/>
                    </a:lnTo>
                    <a:lnTo>
                      <a:pt x="543" y="62"/>
                    </a:lnTo>
                    <a:lnTo>
                      <a:pt x="544" y="60"/>
                    </a:lnTo>
                    <a:lnTo>
                      <a:pt x="546" y="58"/>
                    </a:lnTo>
                    <a:lnTo>
                      <a:pt x="555" y="53"/>
                    </a:lnTo>
                    <a:lnTo>
                      <a:pt x="553" y="53"/>
                    </a:lnTo>
                    <a:lnTo>
                      <a:pt x="554" y="52"/>
                    </a:lnTo>
                    <a:lnTo>
                      <a:pt x="553" y="51"/>
                    </a:lnTo>
                    <a:lnTo>
                      <a:pt x="556" y="51"/>
                    </a:lnTo>
                    <a:lnTo>
                      <a:pt x="559" y="52"/>
                    </a:lnTo>
                    <a:lnTo>
                      <a:pt x="560" y="52"/>
                    </a:lnTo>
                    <a:lnTo>
                      <a:pt x="559" y="53"/>
                    </a:lnTo>
                    <a:lnTo>
                      <a:pt x="556" y="53"/>
                    </a:lnTo>
                    <a:lnTo>
                      <a:pt x="560" y="53"/>
                    </a:lnTo>
                    <a:lnTo>
                      <a:pt x="563" y="52"/>
                    </a:lnTo>
                    <a:lnTo>
                      <a:pt x="564" y="52"/>
                    </a:lnTo>
                    <a:lnTo>
                      <a:pt x="561" y="53"/>
                    </a:lnTo>
                    <a:lnTo>
                      <a:pt x="560" y="54"/>
                    </a:lnTo>
                    <a:lnTo>
                      <a:pt x="560" y="56"/>
                    </a:lnTo>
                    <a:lnTo>
                      <a:pt x="559" y="58"/>
                    </a:lnTo>
                    <a:lnTo>
                      <a:pt x="561" y="58"/>
                    </a:lnTo>
                    <a:lnTo>
                      <a:pt x="563" y="57"/>
                    </a:lnTo>
                    <a:lnTo>
                      <a:pt x="565" y="56"/>
                    </a:lnTo>
                    <a:lnTo>
                      <a:pt x="567" y="56"/>
                    </a:lnTo>
                    <a:lnTo>
                      <a:pt x="569" y="54"/>
                    </a:lnTo>
                    <a:lnTo>
                      <a:pt x="571" y="56"/>
                    </a:lnTo>
                    <a:lnTo>
                      <a:pt x="573" y="56"/>
                    </a:lnTo>
                    <a:lnTo>
                      <a:pt x="575" y="57"/>
                    </a:lnTo>
                    <a:lnTo>
                      <a:pt x="576" y="56"/>
                    </a:lnTo>
                    <a:lnTo>
                      <a:pt x="578" y="57"/>
                    </a:lnTo>
                    <a:lnTo>
                      <a:pt x="579" y="58"/>
                    </a:lnTo>
                    <a:lnTo>
                      <a:pt x="582" y="58"/>
                    </a:lnTo>
                    <a:lnTo>
                      <a:pt x="582" y="56"/>
                    </a:lnTo>
                    <a:lnTo>
                      <a:pt x="584" y="56"/>
                    </a:lnTo>
                    <a:lnTo>
                      <a:pt x="586" y="54"/>
                    </a:lnTo>
                    <a:lnTo>
                      <a:pt x="588" y="54"/>
                    </a:lnTo>
                    <a:lnTo>
                      <a:pt x="586" y="53"/>
                    </a:lnTo>
                    <a:lnTo>
                      <a:pt x="586" y="52"/>
                    </a:lnTo>
                    <a:lnTo>
                      <a:pt x="588" y="51"/>
                    </a:lnTo>
                    <a:lnTo>
                      <a:pt x="590" y="52"/>
                    </a:lnTo>
                    <a:lnTo>
                      <a:pt x="590" y="47"/>
                    </a:lnTo>
                    <a:lnTo>
                      <a:pt x="593" y="48"/>
                    </a:lnTo>
                    <a:lnTo>
                      <a:pt x="596" y="48"/>
                    </a:lnTo>
                    <a:lnTo>
                      <a:pt x="598" y="46"/>
                    </a:lnTo>
                    <a:lnTo>
                      <a:pt x="600" y="47"/>
                    </a:lnTo>
                    <a:lnTo>
                      <a:pt x="619" y="47"/>
                    </a:lnTo>
                    <a:lnTo>
                      <a:pt x="621" y="48"/>
                    </a:lnTo>
                    <a:lnTo>
                      <a:pt x="623" y="48"/>
                    </a:lnTo>
                    <a:lnTo>
                      <a:pt x="624" y="49"/>
                    </a:lnTo>
                    <a:lnTo>
                      <a:pt x="629" y="49"/>
                    </a:lnTo>
                    <a:lnTo>
                      <a:pt x="630" y="51"/>
                    </a:lnTo>
                    <a:lnTo>
                      <a:pt x="635" y="51"/>
                    </a:lnTo>
                    <a:lnTo>
                      <a:pt x="636" y="52"/>
                    </a:lnTo>
                    <a:lnTo>
                      <a:pt x="639" y="53"/>
                    </a:lnTo>
                    <a:lnTo>
                      <a:pt x="640" y="54"/>
                    </a:lnTo>
                    <a:lnTo>
                      <a:pt x="641" y="54"/>
                    </a:lnTo>
                    <a:lnTo>
                      <a:pt x="644" y="56"/>
                    </a:lnTo>
                    <a:lnTo>
                      <a:pt x="642" y="57"/>
                    </a:lnTo>
                    <a:lnTo>
                      <a:pt x="640" y="58"/>
                    </a:lnTo>
                    <a:lnTo>
                      <a:pt x="633" y="60"/>
                    </a:lnTo>
                    <a:lnTo>
                      <a:pt x="630" y="62"/>
                    </a:lnTo>
                    <a:lnTo>
                      <a:pt x="629" y="63"/>
                    </a:lnTo>
                    <a:lnTo>
                      <a:pt x="627" y="63"/>
                    </a:lnTo>
                    <a:lnTo>
                      <a:pt x="624" y="65"/>
                    </a:lnTo>
                    <a:lnTo>
                      <a:pt x="622" y="66"/>
                    </a:lnTo>
                    <a:lnTo>
                      <a:pt x="613" y="66"/>
                    </a:lnTo>
                    <a:lnTo>
                      <a:pt x="612" y="68"/>
                    </a:lnTo>
                    <a:lnTo>
                      <a:pt x="610" y="68"/>
                    </a:lnTo>
                    <a:lnTo>
                      <a:pt x="611" y="69"/>
                    </a:lnTo>
                    <a:lnTo>
                      <a:pt x="615" y="70"/>
                    </a:lnTo>
                    <a:lnTo>
                      <a:pt x="612" y="73"/>
                    </a:lnTo>
                    <a:lnTo>
                      <a:pt x="610" y="74"/>
                    </a:lnTo>
                    <a:lnTo>
                      <a:pt x="601" y="74"/>
                    </a:lnTo>
                    <a:lnTo>
                      <a:pt x="600" y="76"/>
                    </a:lnTo>
                    <a:lnTo>
                      <a:pt x="592" y="76"/>
                    </a:lnTo>
                    <a:lnTo>
                      <a:pt x="589" y="75"/>
                    </a:lnTo>
                    <a:lnTo>
                      <a:pt x="584" y="75"/>
                    </a:lnTo>
                    <a:lnTo>
                      <a:pt x="582" y="74"/>
                    </a:lnTo>
                    <a:lnTo>
                      <a:pt x="579" y="74"/>
                    </a:lnTo>
                    <a:lnTo>
                      <a:pt x="578" y="76"/>
                    </a:lnTo>
                    <a:lnTo>
                      <a:pt x="576" y="76"/>
                    </a:lnTo>
                    <a:lnTo>
                      <a:pt x="573" y="77"/>
                    </a:lnTo>
                    <a:lnTo>
                      <a:pt x="566" y="77"/>
                    </a:lnTo>
                    <a:lnTo>
                      <a:pt x="565" y="76"/>
                    </a:lnTo>
                    <a:lnTo>
                      <a:pt x="563" y="76"/>
                    </a:lnTo>
                    <a:lnTo>
                      <a:pt x="559" y="75"/>
                    </a:lnTo>
                    <a:lnTo>
                      <a:pt x="556" y="76"/>
                    </a:lnTo>
                    <a:lnTo>
                      <a:pt x="553" y="77"/>
                    </a:lnTo>
                    <a:lnTo>
                      <a:pt x="543" y="77"/>
                    </a:lnTo>
                    <a:lnTo>
                      <a:pt x="546" y="79"/>
                    </a:lnTo>
                    <a:lnTo>
                      <a:pt x="549" y="79"/>
                    </a:lnTo>
                    <a:lnTo>
                      <a:pt x="548" y="80"/>
                    </a:lnTo>
                    <a:lnTo>
                      <a:pt x="550" y="80"/>
                    </a:lnTo>
                    <a:lnTo>
                      <a:pt x="552" y="79"/>
                    </a:lnTo>
                    <a:lnTo>
                      <a:pt x="554" y="79"/>
                    </a:lnTo>
                    <a:lnTo>
                      <a:pt x="559" y="76"/>
                    </a:lnTo>
                    <a:lnTo>
                      <a:pt x="561" y="77"/>
                    </a:lnTo>
                    <a:lnTo>
                      <a:pt x="566" y="77"/>
                    </a:lnTo>
                    <a:lnTo>
                      <a:pt x="569" y="79"/>
                    </a:lnTo>
                    <a:lnTo>
                      <a:pt x="571" y="79"/>
                    </a:lnTo>
                    <a:lnTo>
                      <a:pt x="572" y="80"/>
                    </a:lnTo>
                    <a:lnTo>
                      <a:pt x="579" y="80"/>
                    </a:lnTo>
                    <a:lnTo>
                      <a:pt x="582" y="79"/>
                    </a:lnTo>
                    <a:lnTo>
                      <a:pt x="588" y="79"/>
                    </a:lnTo>
                    <a:lnTo>
                      <a:pt x="590" y="80"/>
                    </a:lnTo>
                    <a:lnTo>
                      <a:pt x="595" y="80"/>
                    </a:lnTo>
                    <a:lnTo>
                      <a:pt x="598" y="81"/>
                    </a:lnTo>
                    <a:lnTo>
                      <a:pt x="596" y="82"/>
                    </a:lnTo>
                    <a:lnTo>
                      <a:pt x="594" y="84"/>
                    </a:lnTo>
                    <a:lnTo>
                      <a:pt x="593" y="85"/>
                    </a:lnTo>
                    <a:lnTo>
                      <a:pt x="590" y="84"/>
                    </a:lnTo>
                    <a:lnTo>
                      <a:pt x="592" y="85"/>
                    </a:lnTo>
                    <a:lnTo>
                      <a:pt x="589" y="86"/>
                    </a:lnTo>
                    <a:lnTo>
                      <a:pt x="588" y="87"/>
                    </a:lnTo>
                    <a:lnTo>
                      <a:pt x="571" y="87"/>
                    </a:lnTo>
                    <a:lnTo>
                      <a:pt x="569" y="86"/>
                    </a:lnTo>
                    <a:lnTo>
                      <a:pt x="561" y="86"/>
                    </a:lnTo>
                    <a:lnTo>
                      <a:pt x="559" y="85"/>
                    </a:lnTo>
                    <a:lnTo>
                      <a:pt x="556" y="86"/>
                    </a:lnTo>
                    <a:lnTo>
                      <a:pt x="555" y="87"/>
                    </a:lnTo>
                    <a:lnTo>
                      <a:pt x="553" y="88"/>
                    </a:lnTo>
                    <a:lnTo>
                      <a:pt x="549" y="88"/>
                    </a:lnTo>
                    <a:lnTo>
                      <a:pt x="550" y="90"/>
                    </a:lnTo>
                    <a:lnTo>
                      <a:pt x="553" y="90"/>
                    </a:lnTo>
                    <a:lnTo>
                      <a:pt x="550" y="91"/>
                    </a:lnTo>
                    <a:lnTo>
                      <a:pt x="550" y="93"/>
                    </a:lnTo>
                    <a:lnTo>
                      <a:pt x="549" y="95"/>
                    </a:lnTo>
                    <a:lnTo>
                      <a:pt x="550" y="96"/>
                    </a:lnTo>
                    <a:lnTo>
                      <a:pt x="553" y="96"/>
                    </a:lnTo>
                    <a:lnTo>
                      <a:pt x="554" y="98"/>
                    </a:lnTo>
                    <a:lnTo>
                      <a:pt x="555" y="97"/>
                    </a:lnTo>
                    <a:lnTo>
                      <a:pt x="558" y="96"/>
                    </a:lnTo>
                    <a:lnTo>
                      <a:pt x="555" y="96"/>
                    </a:lnTo>
                    <a:lnTo>
                      <a:pt x="553" y="97"/>
                    </a:lnTo>
                    <a:lnTo>
                      <a:pt x="554" y="95"/>
                    </a:lnTo>
                    <a:lnTo>
                      <a:pt x="555" y="93"/>
                    </a:lnTo>
                    <a:lnTo>
                      <a:pt x="558" y="92"/>
                    </a:lnTo>
                    <a:lnTo>
                      <a:pt x="559" y="92"/>
                    </a:lnTo>
                    <a:lnTo>
                      <a:pt x="564" y="90"/>
                    </a:lnTo>
                    <a:lnTo>
                      <a:pt x="565" y="90"/>
                    </a:lnTo>
                    <a:lnTo>
                      <a:pt x="569" y="91"/>
                    </a:lnTo>
                    <a:lnTo>
                      <a:pt x="570" y="90"/>
                    </a:lnTo>
                    <a:lnTo>
                      <a:pt x="579" y="90"/>
                    </a:lnTo>
                    <a:lnTo>
                      <a:pt x="581" y="91"/>
                    </a:lnTo>
                    <a:lnTo>
                      <a:pt x="581" y="92"/>
                    </a:lnTo>
                    <a:lnTo>
                      <a:pt x="579" y="95"/>
                    </a:lnTo>
                    <a:lnTo>
                      <a:pt x="578" y="96"/>
                    </a:lnTo>
                    <a:lnTo>
                      <a:pt x="576" y="97"/>
                    </a:lnTo>
                    <a:lnTo>
                      <a:pt x="575" y="98"/>
                    </a:lnTo>
                    <a:lnTo>
                      <a:pt x="561" y="98"/>
                    </a:lnTo>
                    <a:lnTo>
                      <a:pt x="559" y="101"/>
                    </a:lnTo>
                    <a:lnTo>
                      <a:pt x="560" y="103"/>
                    </a:lnTo>
                    <a:lnTo>
                      <a:pt x="558" y="103"/>
                    </a:lnTo>
                    <a:lnTo>
                      <a:pt x="556" y="105"/>
                    </a:lnTo>
                    <a:lnTo>
                      <a:pt x="559" y="105"/>
                    </a:lnTo>
                    <a:lnTo>
                      <a:pt x="559" y="108"/>
                    </a:lnTo>
                    <a:lnTo>
                      <a:pt x="558" y="109"/>
                    </a:lnTo>
                    <a:lnTo>
                      <a:pt x="556" y="112"/>
                    </a:lnTo>
                    <a:lnTo>
                      <a:pt x="558" y="110"/>
                    </a:lnTo>
                    <a:lnTo>
                      <a:pt x="559" y="108"/>
                    </a:lnTo>
                    <a:lnTo>
                      <a:pt x="561" y="108"/>
                    </a:lnTo>
                    <a:lnTo>
                      <a:pt x="564" y="109"/>
                    </a:lnTo>
                    <a:lnTo>
                      <a:pt x="563" y="110"/>
                    </a:lnTo>
                    <a:lnTo>
                      <a:pt x="561" y="110"/>
                    </a:lnTo>
                    <a:lnTo>
                      <a:pt x="561" y="112"/>
                    </a:lnTo>
                    <a:lnTo>
                      <a:pt x="560" y="112"/>
                    </a:lnTo>
                    <a:lnTo>
                      <a:pt x="559" y="113"/>
                    </a:lnTo>
                    <a:lnTo>
                      <a:pt x="555" y="113"/>
                    </a:lnTo>
                    <a:lnTo>
                      <a:pt x="554" y="114"/>
                    </a:lnTo>
                    <a:lnTo>
                      <a:pt x="555" y="115"/>
                    </a:lnTo>
                    <a:lnTo>
                      <a:pt x="555" y="118"/>
                    </a:lnTo>
                    <a:lnTo>
                      <a:pt x="554" y="119"/>
                    </a:lnTo>
                    <a:lnTo>
                      <a:pt x="549" y="119"/>
                    </a:lnTo>
                    <a:lnTo>
                      <a:pt x="548" y="118"/>
                    </a:lnTo>
                    <a:lnTo>
                      <a:pt x="546" y="119"/>
                    </a:lnTo>
                    <a:lnTo>
                      <a:pt x="544" y="120"/>
                    </a:lnTo>
                    <a:lnTo>
                      <a:pt x="542" y="120"/>
                    </a:lnTo>
                    <a:lnTo>
                      <a:pt x="543" y="123"/>
                    </a:lnTo>
                    <a:lnTo>
                      <a:pt x="544" y="123"/>
                    </a:lnTo>
                    <a:lnTo>
                      <a:pt x="543" y="124"/>
                    </a:lnTo>
                    <a:lnTo>
                      <a:pt x="541" y="124"/>
                    </a:lnTo>
                    <a:lnTo>
                      <a:pt x="543" y="124"/>
                    </a:lnTo>
                    <a:lnTo>
                      <a:pt x="543" y="126"/>
                    </a:lnTo>
                    <a:lnTo>
                      <a:pt x="542" y="129"/>
                    </a:lnTo>
                    <a:lnTo>
                      <a:pt x="540" y="131"/>
                    </a:lnTo>
                    <a:lnTo>
                      <a:pt x="540" y="135"/>
                    </a:lnTo>
                    <a:lnTo>
                      <a:pt x="537" y="136"/>
                    </a:lnTo>
                    <a:lnTo>
                      <a:pt x="535" y="136"/>
                    </a:lnTo>
                    <a:lnTo>
                      <a:pt x="538" y="136"/>
                    </a:lnTo>
                    <a:lnTo>
                      <a:pt x="535" y="140"/>
                    </a:lnTo>
                    <a:lnTo>
                      <a:pt x="535" y="142"/>
                    </a:lnTo>
                    <a:lnTo>
                      <a:pt x="533" y="143"/>
                    </a:lnTo>
                    <a:lnTo>
                      <a:pt x="532" y="146"/>
                    </a:lnTo>
                    <a:lnTo>
                      <a:pt x="537" y="146"/>
                    </a:lnTo>
                    <a:lnTo>
                      <a:pt x="537" y="148"/>
                    </a:lnTo>
                    <a:lnTo>
                      <a:pt x="535" y="149"/>
                    </a:lnTo>
                    <a:lnTo>
                      <a:pt x="537" y="148"/>
                    </a:lnTo>
                    <a:lnTo>
                      <a:pt x="538" y="147"/>
                    </a:lnTo>
                    <a:lnTo>
                      <a:pt x="541" y="147"/>
                    </a:lnTo>
                    <a:lnTo>
                      <a:pt x="538" y="146"/>
                    </a:lnTo>
                    <a:lnTo>
                      <a:pt x="538" y="144"/>
                    </a:lnTo>
                    <a:lnTo>
                      <a:pt x="540" y="142"/>
                    </a:lnTo>
                    <a:lnTo>
                      <a:pt x="542" y="141"/>
                    </a:lnTo>
                    <a:lnTo>
                      <a:pt x="543" y="138"/>
                    </a:lnTo>
                    <a:lnTo>
                      <a:pt x="544" y="138"/>
                    </a:lnTo>
                    <a:lnTo>
                      <a:pt x="549" y="141"/>
                    </a:lnTo>
                    <a:lnTo>
                      <a:pt x="552" y="140"/>
                    </a:lnTo>
                    <a:lnTo>
                      <a:pt x="554" y="140"/>
                    </a:lnTo>
                    <a:lnTo>
                      <a:pt x="556" y="141"/>
                    </a:lnTo>
                    <a:lnTo>
                      <a:pt x="558" y="141"/>
                    </a:lnTo>
                    <a:lnTo>
                      <a:pt x="560" y="142"/>
                    </a:lnTo>
                    <a:lnTo>
                      <a:pt x="561" y="143"/>
                    </a:lnTo>
                    <a:lnTo>
                      <a:pt x="558" y="143"/>
                    </a:lnTo>
                    <a:lnTo>
                      <a:pt x="559" y="143"/>
                    </a:lnTo>
                    <a:lnTo>
                      <a:pt x="560" y="144"/>
                    </a:lnTo>
                    <a:lnTo>
                      <a:pt x="563" y="146"/>
                    </a:lnTo>
                    <a:lnTo>
                      <a:pt x="564" y="147"/>
                    </a:lnTo>
                    <a:lnTo>
                      <a:pt x="561" y="148"/>
                    </a:lnTo>
                    <a:lnTo>
                      <a:pt x="558" y="148"/>
                    </a:lnTo>
                    <a:lnTo>
                      <a:pt x="555" y="146"/>
                    </a:lnTo>
                    <a:lnTo>
                      <a:pt x="552" y="146"/>
                    </a:lnTo>
                    <a:lnTo>
                      <a:pt x="553" y="148"/>
                    </a:lnTo>
                    <a:lnTo>
                      <a:pt x="552" y="148"/>
                    </a:lnTo>
                    <a:lnTo>
                      <a:pt x="550" y="147"/>
                    </a:lnTo>
                    <a:lnTo>
                      <a:pt x="546" y="149"/>
                    </a:lnTo>
                    <a:lnTo>
                      <a:pt x="543" y="148"/>
                    </a:lnTo>
                    <a:lnTo>
                      <a:pt x="546" y="149"/>
                    </a:lnTo>
                    <a:lnTo>
                      <a:pt x="548" y="149"/>
                    </a:lnTo>
                    <a:lnTo>
                      <a:pt x="542" y="149"/>
                    </a:lnTo>
                    <a:lnTo>
                      <a:pt x="544" y="149"/>
                    </a:lnTo>
                    <a:lnTo>
                      <a:pt x="547" y="151"/>
                    </a:lnTo>
                    <a:lnTo>
                      <a:pt x="550" y="151"/>
                    </a:lnTo>
                    <a:lnTo>
                      <a:pt x="553" y="152"/>
                    </a:lnTo>
                    <a:lnTo>
                      <a:pt x="544" y="152"/>
                    </a:lnTo>
                    <a:lnTo>
                      <a:pt x="547" y="152"/>
                    </a:lnTo>
                    <a:lnTo>
                      <a:pt x="549" y="153"/>
                    </a:lnTo>
                    <a:lnTo>
                      <a:pt x="556" y="153"/>
                    </a:lnTo>
                    <a:lnTo>
                      <a:pt x="559" y="154"/>
                    </a:lnTo>
                    <a:lnTo>
                      <a:pt x="560" y="155"/>
                    </a:lnTo>
                    <a:lnTo>
                      <a:pt x="563" y="157"/>
                    </a:lnTo>
                    <a:lnTo>
                      <a:pt x="563" y="154"/>
                    </a:lnTo>
                    <a:lnTo>
                      <a:pt x="564" y="153"/>
                    </a:lnTo>
                    <a:lnTo>
                      <a:pt x="566" y="154"/>
                    </a:lnTo>
                    <a:lnTo>
                      <a:pt x="569" y="154"/>
                    </a:lnTo>
                    <a:lnTo>
                      <a:pt x="571" y="157"/>
                    </a:lnTo>
                    <a:lnTo>
                      <a:pt x="571" y="163"/>
                    </a:lnTo>
                    <a:lnTo>
                      <a:pt x="570" y="164"/>
                    </a:lnTo>
                    <a:lnTo>
                      <a:pt x="569" y="166"/>
                    </a:lnTo>
                    <a:lnTo>
                      <a:pt x="567" y="165"/>
                    </a:lnTo>
                    <a:lnTo>
                      <a:pt x="565" y="166"/>
                    </a:lnTo>
                    <a:lnTo>
                      <a:pt x="563" y="164"/>
                    </a:lnTo>
                    <a:lnTo>
                      <a:pt x="559" y="164"/>
                    </a:lnTo>
                    <a:lnTo>
                      <a:pt x="556" y="163"/>
                    </a:lnTo>
                    <a:lnTo>
                      <a:pt x="554" y="163"/>
                    </a:lnTo>
                    <a:lnTo>
                      <a:pt x="553" y="161"/>
                    </a:lnTo>
                    <a:lnTo>
                      <a:pt x="550" y="163"/>
                    </a:lnTo>
                    <a:lnTo>
                      <a:pt x="549" y="161"/>
                    </a:lnTo>
                    <a:lnTo>
                      <a:pt x="532" y="161"/>
                    </a:lnTo>
                    <a:lnTo>
                      <a:pt x="531" y="160"/>
                    </a:lnTo>
                    <a:lnTo>
                      <a:pt x="532" y="161"/>
                    </a:lnTo>
                    <a:lnTo>
                      <a:pt x="544" y="161"/>
                    </a:lnTo>
                    <a:lnTo>
                      <a:pt x="547" y="163"/>
                    </a:lnTo>
                    <a:lnTo>
                      <a:pt x="544" y="164"/>
                    </a:lnTo>
                    <a:lnTo>
                      <a:pt x="543" y="163"/>
                    </a:lnTo>
                    <a:lnTo>
                      <a:pt x="536" y="163"/>
                    </a:lnTo>
                    <a:lnTo>
                      <a:pt x="538" y="164"/>
                    </a:lnTo>
                    <a:lnTo>
                      <a:pt x="544" y="164"/>
                    </a:lnTo>
                    <a:lnTo>
                      <a:pt x="542" y="165"/>
                    </a:lnTo>
                    <a:lnTo>
                      <a:pt x="540" y="165"/>
                    </a:lnTo>
                    <a:lnTo>
                      <a:pt x="538" y="166"/>
                    </a:lnTo>
                    <a:lnTo>
                      <a:pt x="536" y="168"/>
                    </a:lnTo>
                    <a:lnTo>
                      <a:pt x="535" y="168"/>
                    </a:lnTo>
                    <a:lnTo>
                      <a:pt x="533" y="166"/>
                    </a:lnTo>
                    <a:lnTo>
                      <a:pt x="531" y="165"/>
                    </a:lnTo>
                    <a:lnTo>
                      <a:pt x="530" y="164"/>
                    </a:lnTo>
                    <a:lnTo>
                      <a:pt x="529" y="164"/>
                    </a:lnTo>
                    <a:lnTo>
                      <a:pt x="529" y="166"/>
                    </a:lnTo>
                    <a:lnTo>
                      <a:pt x="525" y="166"/>
                    </a:lnTo>
                    <a:lnTo>
                      <a:pt x="527" y="169"/>
                    </a:lnTo>
                    <a:lnTo>
                      <a:pt x="533" y="169"/>
                    </a:lnTo>
                    <a:lnTo>
                      <a:pt x="531" y="170"/>
                    </a:lnTo>
                    <a:lnTo>
                      <a:pt x="533" y="170"/>
                    </a:lnTo>
                    <a:lnTo>
                      <a:pt x="532" y="171"/>
                    </a:lnTo>
                    <a:lnTo>
                      <a:pt x="535" y="171"/>
                    </a:lnTo>
                    <a:lnTo>
                      <a:pt x="532" y="172"/>
                    </a:lnTo>
                    <a:lnTo>
                      <a:pt x="530" y="172"/>
                    </a:lnTo>
                    <a:lnTo>
                      <a:pt x="529" y="171"/>
                    </a:lnTo>
                    <a:lnTo>
                      <a:pt x="526" y="172"/>
                    </a:lnTo>
                    <a:lnTo>
                      <a:pt x="529" y="172"/>
                    </a:lnTo>
                    <a:lnTo>
                      <a:pt x="531" y="174"/>
                    </a:lnTo>
                    <a:lnTo>
                      <a:pt x="533" y="172"/>
                    </a:lnTo>
                    <a:lnTo>
                      <a:pt x="536" y="172"/>
                    </a:lnTo>
                    <a:lnTo>
                      <a:pt x="536" y="175"/>
                    </a:lnTo>
                    <a:lnTo>
                      <a:pt x="535" y="176"/>
                    </a:lnTo>
                    <a:lnTo>
                      <a:pt x="537" y="177"/>
                    </a:lnTo>
                    <a:lnTo>
                      <a:pt x="538" y="176"/>
                    </a:lnTo>
                    <a:lnTo>
                      <a:pt x="538" y="177"/>
                    </a:lnTo>
                    <a:lnTo>
                      <a:pt x="541" y="177"/>
                    </a:lnTo>
                    <a:lnTo>
                      <a:pt x="543" y="179"/>
                    </a:lnTo>
                    <a:lnTo>
                      <a:pt x="541" y="177"/>
                    </a:lnTo>
                    <a:lnTo>
                      <a:pt x="544" y="177"/>
                    </a:lnTo>
                    <a:lnTo>
                      <a:pt x="546" y="179"/>
                    </a:lnTo>
                    <a:lnTo>
                      <a:pt x="548" y="180"/>
                    </a:lnTo>
                    <a:lnTo>
                      <a:pt x="543" y="177"/>
                    </a:lnTo>
                    <a:lnTo>
                      <a:pt x="542" y="176"/>
                    </a:lnTo>
                    <a:lnTo>
                      <a:pt x="543" y="175"/>
                    </a:lnTo>
                    <a:lnTo>
                      <a:pt x="548" y="177"/>
                    </a:lnTo>
                    <a:lnTo>
                      <a:pt x="550" y="177"/>
                    </a:lnTo>
                    <a:lnTo>
                      <a:pt x="553" y="176"/>
                    </a:lnTo>
                    <a:lnTo>
                      <a:pt x="555" y="181"/>
                    </a:lnTo>
                    <a:lnTo>
                      <a:pt x="553" y="181"/>
                    </a:lnTo>
                    <a:lnTo>
                      <a:pt x="550" y="182"/>
                    </a:lnTo>
                    <a:lnTo>
                      <a:pt x="533" y="182"/>
                    </a:lnTo>
                    <a:lnTo>
                      <a:pt x="544" y="182"/>
                    </a:lnTo>
                    <a:lnTo>
                      <a:pt x="547" y="183"/>
                    </a:lnTo>
                    <a:lnTo>
                      <a:pt x="549" y="183"/>
                    </a:lnTo>
                    <a:lnTo>
                      <a:pt x="550" y="182"/>
                    </a:lnTo>
                    <a:lnTo>
                      <a:pt x="553" y="182"/>
                    </a:lnTo>
                    <a:lnTo>
                      <a:pt x="558" y="187"/>
                    </a:lnTo>
                    <a:lnTo>
                      <a:pt x="556" y="190"/>
                    </a:lnTo>
                    <a:lnTo>
                      <a:pt x="559" y="191"/>
                    </a:lnTo>
                    <a:lnTo>
                      <a:pt x="559" y="199"/>
                    </a:lnTo>
                    <a:lnTo>
                      <a:pt x="556" y="200"/>
                    </a:lnTo>
                    <a:lnTo>
                      <a:pt x="554" y="200"/>
                    </a:lnTo>
                    <a:lnTo>
                      <a:pt x="553" y="199"/>
                    </a:lnTo>
                    <a:lnTo>
                      <a:pt x="553" y="197"/>
                    </a:lnTo>
                    <a:lnTo>
                      <a:pt x="544" y="197"/>
                    </a:lnTo>
                    <a:lnTo>
                      <a:pt x="542" y="196"/>
                    </a:lnTo>
                    <a:lnTo>
                      <a:pt x="541" y="194"/>
                    </a:lnTo>
                    <a:lnTo>
                      <a:pt x="538" y="193"/>
                    </a:lnTo>
                    <a:lnTo>
                      <a:pt x="536" y="191"/>
                    </a:lnTo>
                    <a:lnTo>
                      <a:pt x="533" y="191"/>
                    </a:lnTo>
                    <a:lnTo>
                      <a:pt x="531" y="190"/>
                    </a:lnTo>
                    <a:lnTo>
                      <a:pt x="532" y="191"/>
                    </a:lnTo>
                    <a:lnTo>
                      <a:pt x="535" y="191"/>
                    </a:lnTo>
                    <a:lnTo>
                      <a:pt x="536" y="192"/>
                    </a:lnTo>
                    <a:lnTo>
                      <a:pt x="538" y="193"/>
                    </a:lnTo>
                    <a:lnTo>
                      <a:pt x="531" y="193"/>
                    </a:lnTo>
                    <a:lnTo>
                      <a:pt x="527" y="192"/>
                    </a:lnTo>
                    <a:lnTo>
                      <a:pt x="530" y="193"/>
                    </a:lnTo>
                    <a:lnTo>
                      <a:pt x="536" y="193"/>
                    </a:lnTo>
                    <a:lnTo>
                      <a:pt x="538" y="194"/>
                    </a:lnTo>
                    <a:lnTo>
                      <a:pt x="540" y="196"/>
                    </a:lnTo>
                    <a:lnTo>
                      <a:pt x="542" y="197"/>
                    </a:lnTo>
                    <a:lnTo>
                      <a:pt x="543" y="198"/>
                    </a:lnTo>
                    <a:lnTo>
                      <a:pt x="546" y="199"/>
                    </a:lnTo>
                    <a:lnTo>
                      <a:pt x="547" y="200"/>
                    </a:lnTo>
                    <a:lnTo>
                      <a:pt x="541" y="200"/>
                    </a:lnTo>
                    <a:lnTo>
                      <a:pt x="540" y="202"/>
                    </a:lnTo>
                    <a:lnTo>
                      <a:pt x="537" y="203"/>
                    </a:lnTo>
                    <a:lnTo>
                      <a:pt x="533" y="203"/>
                    </a:lnTo>
                    <a:lnTo>
                      <a:pt x="531" y="202"/>
                    </a:lnTo>
                    <a:lnTo>
                      <a:pt x="530" y="200"/>
                    </a:lnTo>
                    <a:lnTo>
                      <a:pt x="527" y="199"/>
                    </a:lnTo>
                    <a:lnTo>
                      <a:pt x="529" y="200"/>
                    </a:lnTo>
                    <a:lnTo>
                      <a:pt x="531" y="202"/>
                    </a:lnTo>
                    <a:lnTo>
                      <a:pt x="533" y="204"/>
                    </a:lnTo>
                    <a:lnTo>
                      <a:pt x="536" y="204"/>
                    </a:lnTo>
                    <a:lnTo>
                      <a:pt x="541" y="202"/>
                    </a:lnTo>
                    <a:lnTo>
                      <a:pt x="544" y="202"/>
                    </a:lnTo>
                    <a:lnTo>
                      <a:pt x="547" y="204"/>
                    </a:lnTo>
                    <a:lnTo>
                      <a:pt x="548" y="203"/>
                    </a:lnTo>
                    <a:lnTo>
                      <a:pt x="553" y="203"/>
                    </a:lnTo>
                    <a:lnTo>
                      <a:pt x="552" y="204"/>
                    </a:lnTo>
                    <a:lnTo>
                      <a:pt x="554" y="205"/>
                    </a:lnTo>
                    <a:lnTo>
                      <a:pt x="555" y="207"/>
                    </a:lnTo>
                    <a:lnTo>
                      <a:pt x="554" y="208"/>
                    </a:lnTo>
                    <a:lnTo>
                      <a:pt x="552" y="209"/>
                    </a:lnTo>
                    <a:lnTo>
                      <a:pt x="550" y="209"/>
                    </a:lnTo>
                    <a:lnTo>
                      <a:pt x="552" y="211"/>
                    </a:lnTo>
                    <a:lnTo>
                      <a:pt x="556" y="211"/>
                    </a:lnTo>
                    <a:lnTo>
                      <a:pt x="558" y="210"/>
                    </a:lnTo>
                    <a:lnTo>
                      <a:pt x="560" y="210"/>
                    </a:lnTo>
                    <a:lnTo>
                      <a:pt x="559" y="213"/>
                    </a:lnTo>
                    <a:lnTo>
                      <a:pt x="561" y="214"/>
                    </a:lnTo>
                    <a:lnTo>
                      <a:pt x="563" y="214"/>
                    </a:lnTo>
                    <a:lnTo>
                      <a:pt x="563" y="215"/>
                    </a:lnTo>
                    <a:lnTo>
                      <a:pt x="561" y="218"/>
                    </a:lnTo>
                    <a:lnTo>
                      <a:pt x="559" y="219"/>
                    </a:lnTo>
                    <a:lnTo>
                      <a:pt x="552" y="219"/>
                    </a:lnTo>
                    <a:lnTo>
                      <a:pt x="550" y="216"/>
                    </a:lnTo>
                    <a:lnTo>
                      <a:pt x="549" y="215"/>
                    </a:lnTo>
                    <a:lnTo>
                      <a:pt x="542" y="215"/>
                    </a:lnTo>
                    <a:lnTo>
                      <a:pt x="540" y="214"/>
                    </a:lnTo>
                    <a:lnTo>
                      <a:pt x="538" y="215"/>
                    </a:lnTo>
                    <a:lnTo>
                      <a:pt x="536" y="215"/>
                    </a:lnTo>
                    <a:lnTo>
                      <a:pt x="533" y="214"/>
                    </a:lnTo>
                    <a:lnTo>
                      <a:pt x="531" y="211"/>
                    </a:lnTo>
                    <a:lnTo>
                      <a:pt x="532" y="214"/>
                    </a:lnTo>
                    <a:lnTo>
                      <a:pt x="535" y="215"/>
                    </a:lnTo>
                    <a:lnTo>
                      <a:pt x="544" y="215"/>
                    </a:lnTo>
                    <a:lnTo>
                      <a:pt x="547" y="216"/>
                    </a:lnTo>
                    <a:lnTo>
                      <a:pt x="549" y="219"/>
                    </a:lnTo>
                    <a:lnTo>
                      <a:pt x="552" y="220"/>
                    </a:lnTo>
                    <a:lnTo>
                      <a:pt x="549" y="221"/>
                    </a:lnTo>
                    <a:lnTo>
                      <a:pt x="543" y="221"/>
                    </a:lnTo>
                    <a:lnTo>
                      <a:pt x="541" y="222"/>
                    </a:lnTo>
                    <a:lnTo>
                      <a:pt x="540" y="222"/>
                    </a:lnTo>
                    <a:lnTo>
                      <a:pt x="537" y="221"/>
                    </a:lnTo>
                    <a:lnTo>
                      <a:pt x="535" y="221"/>
                    </a:lnTo>
                    <a:lnTo>
                      <a:pt x="532" y="219"/>
                    </a:lnTo>
                    <a:lnTo>
                      <a:pt x="533" y="218"/>
                    </a:lnTo>
                    <a:lnTo>
                      <a:pt x="529" y="218"/>
                    </a:lnTo>
                    <a:lnTo>
                      <a:pt x="531" y="218"/>
                    </a:lnTo>
                    <a:lnTo>
                      <a:pt x="530" y="220"/>
                    </a:lnTo>
                    <a:lnTo>
                      <a:pt x="527" y="222"/>
                    </a:lnTo>
                    <a:lnTo>
                      <a:pt x="530" y="224"/>
                    </a:lnTo>
                    <a:lnTo>
                      <a:pt x="531" y="224"/>
                    </a:lnTo>
                    <a:lnTo>
                      <a:pt x="532" y="226"/>
                    </a:lnTo>
                    <a:lnTo>
                      <a:pt x="533" y="227"/>
                    </a:lnTo>
                    <a:lnTo>
                      <a:pt x="533" y="231"/>
                    </a:lnTo>
                    <a:lnTo>
                      <a:pt x="535" y="230"/>
                    </a:lnTo>
                    <a:lnTo>
                      <a:pt x="535" y="228"/>
                    </a:lnTo>
                    <a:lnTo>
                      <a:pt x="533" y="226"/>
                    </a:lnTo>
                    <a:lnTo>
                      <a:pt x="532" y="225"/>
                    </a:lnTo>
                    <a:lnTo>
                      <a:pt x="535" y="224"/>
                    </a:lnTo>
                    <a:lnTo>
                      <a:pt x="538" y="224"/>
                    </a:lnTo>
                    <a:lnTo>
                      <a:pt x="540" y="225"/>
                    </a:lnTo>
                    <a:lnTo>
                      <a:pt x="542" y="225"/>
                    </a:lnTo>
                    <a:lnTo>
                      <a:pt x="544" y="226"/>
                    </a:lnTo>
                    <a:lnTo>
                      <a:pt x="548" y="226"/>
                    </a:lnTo>
                    <a:lnTo>
                      <a:pt x="550" y="227"/>
                    </a:lnTo>
                    <a:lnTo>
                      <a:pt x="548" y="228"/>
                    </a:lnTo>
                    <a:lnTo>
                      <a:pt x="547" y="230"/>
                    </a:lnTo>
                    <a:lnTo>
                      <a:pt x="548" y="232"/>
                    </a:lnTo>
                    <a:lnTo>
                      <a:pt x="548" y="233"/>
                    </a:lnTo>
                    <a:lnTo>
                      <a:pt x="547" y="236"/>
                    </a:lnTo>
                    <a:lnTo>
                      <a:pt x="544" y="235"/>
                    </a:lnTo>
                    <a:lnTo>
                      <a:pt x="542" y="235"/>
                    </a:lnTo>
                    <a:lnTo>
                      <a:pt x="540" y="236"/>
                    </a:lnTo>
                    <a:lnTo>
                      <a:pt x="538" y="235"/>
                    </a:lnTo>
                    <a:lnTo>
                      <a:pt x="536" y="235"/>
                    </a:lnTo>
                    <a:lnTo>
                      <a:pt x="536" y="237"/>
                    </a:lnTo>
                    <a:lnTo>
                      <a:pt x="533" y="237"/>
                    </a:lnTo>
                    <a:lnTo>
                      <a:pt x="531" y="238"/>
                    </a:lnTo>
                    <a:lnTo>
                      <a:pt x="530" y="239"/>
                    </a:lnTo>
                    <a:lnTo>
                      <a:pt x="527" y="239"/>
                    </a:lnTo>
                    <a:lnTo>
                      <a:pt x="525" y="238"/>
                    </a:lnTo>
                    <a:lnTo>
                      <a:pt x="523" y="238"/>
                    </a:lnTo>
                    <a:lnTo>
                      <a:pt x="520" y="237"/>
                    </a:lnTo>
                    <a:lnTo>
                      <a:pt x="519" y="236"/>
                    </a:lnTo>
                    <a:lnTo>
                      <a:pt x="517" y="236"/>
                    </a:lnTo>
                    <a:lnTo>
                      <a:pt x="515" y="235"/>
                    </a:lnTo>
                    <a:lnTo>
                      <a:pt x="511" y="232"/>
                    </a:lnTo>
                    <a:lnTo>
                      <a:pt x="511" y="231"/>
                    </a:lnTo>
                    <a:lnTo>
                      <a:pt x="512" y="230"/>
                    </a:lnTo>
                    <a:lnTo>
                      <a:pt x="515" y="230"/>
                    </a:lnTo>
                    <a:lnTo>
                      <a:pt x="520" y="232"/>
                    </a:lnTo>
                    <a:lnTo>
                      <a:pt x="521" y="232"/>
                    </a:lnTo>
                    <a:lnTo>
                      <a:pt x="524" y="233"/>
                    </a:lnTo>
                    <a:lnTo>
                      <a:pt x="526" y="233"/>
                    </a:lnTo>
                    <a:lnTo>
                      <a:pt x="527" y="232"/>
                    </a:lnTo>
                    <a:lnTo>
                      <a:pt x="525" y="233"/>
                    </a:lnTo>
                    <a:lnTo>
                      <a:pt x="524" y="233"/>
                    </a:lnTo>
                    <a:lnTo>
                      <a:pt x="521" y="232"/>
                    </a:lnTo>
                    <a:lnTo>
                      <a:pt x="520" y="231"/>
                    </a:lnTo>
                    <a:lnTo>
                      <a:pt x="518" y="231"/>
                    </a:lnTo>
                    <a:lnTo>
                      <a:pt x="515" y="230"/>
                    </a:lnTo>
                    <a:lnTo>
                      <a:pt x="514" y="230"/>
                    </a:lnTo>
                    <a:lnTo>
                      <a:pt x="509" y="227"/>
                    </a:lnTo>
                    <a:lnTo>
                      <a:pt x="507" y="228"/>
                    </a:lnTo>
                    <a:lnTo>
                      <a:pt x="506" y="230"/>
                    </a:lnTo>
                    <a:lnTo>
                      <a:pt x="506" y="232"/>
                    </a:lnTo>
                    <a:lnTo>
                      <a:pt x="502" y="232"/>
                    </a:lnTo>
                    <a:lnTo>
                      <a:pt x="501" y="231"/>
                    </a:lnTo>
                    <a:lnTo>
                      <a:pt x="498" y="230"/>
                    </a:lnTo>
                    <a:lnTo>
                      <a:pt x="494" y="225"/>
                    </a:lnTo>
                    <a:lnTo>
                      <a:pt x="494" y="227"/>
                    </a:lnTo>
                    <a:lnTo>
                      <a:pt x="495" y="228"/>
                    </a:lnTo>
                    <a:lnTo>
                      <a:pt x="498" y="230"/>
                    </a:lnTo>
                    <a:lnTo>
                      <a:pt x="500" y="232"/>
                    </a:lnTo>
                    <a:lnTo>
                      <a:pt x="501" y="232"/>
                    </a:lnTo>
                    <a:lnTo>
                      <a:pt x="503" y="233"/>
                    </a:lnTo>
                    <a:lnTo>
                      <a:pt x="501" y="235"/>
                    </a:lnTo>
                    <a:lnTo>
                      <a:pt x="497" y="235"/>
                    </a:lnTo>
                    <a:lnTo>
                      <a:pt x="495" y="236"/>
                    </a:lnTo>
                    <a:lnTo>
                      <a:pt x="495" y="238"/>
                    </a:lnTo>
                    <a:lnTo>
                      <a:pt x="492" y="239"/>
                    </a:lnTo>
                    <a:lnTo>
                      <a:pt x="489" y="239"/>
                    </a:lnTo>
                    <a:lnTo>
                      <a:pt x="488" y="238"/>
                    </a:lnTo>
                    <a:lnTo>
                      <a:pt x="485" y="237"/>
                    </a:lnTo>
                    <a:lnTo>
                      <a:pt x="483" y="238"/>
                    </a:lnTo>
                    <a:lnTo>
                      <a:pt x="481" y="237"/>
                    </a:lnTo>
                    <a:lnTo>
                      <a:pt x="477" y="235"/>
                    </a:lnTo>
                    <a:lnTo>
                      <a:pt x="475" y="235"/>
                    </a:lnTo>
                    <a:lnTo>
                      <a:pt x="477" y="236"/>
                    </a:lnTo>
                    <a:lnTo>
                      <a:pt x="479" y="237"/>
                    </a:lnTo>
                    <a:lnTo>
                      <a:pt x="480" y="237"/>
                    </a:lnTo>
                    <a:lnTo>
                      <a:pt x="483" y="238"/>
                    </a:lnTo>
                    <a:lnTo>
                      <a:pt x="484" y="238"/>
                    </a:lnTo>
                    <a:lnTo>
                      <a:pt x="486" y="239"/>
                    </a:lnTo>
                    <a:lnTo>
                      <a:pt x="484" y="239"/>
                    </a:lnTo>
                    <a:lnTo>
                      <a:pt x="483" y="242"/>
                    </a:lnTo>
                    <a:lnTo>
                      <a:pt x="480" y="241"/>
                    </a:lnTo>
                    <a:lnTo>
                      <a:pt x="473" y="241"/>
                    </a:lnTo>
                    <a:lnTo>
                      <a:pt x="475" y="242"/>
                    </a:lnTo>
                    <a:lnTo>
                      <a:pt x="475" y="243"/>
                    </a:lnTo>
                    <a:lnTo>
                      <a:pt x="477" y="242"/>
                    </a:lnTo>
                    <a:lnTo>
                      <a:pt x="483" y="242"/>
                    </a:lnTo>
                    <a:lnTo>
                      <a:pt x="485" y="241"/>
                    </a:lnTo>
                    <a:lnTo>
                      <a:pt x="491" y="241"/>
                    </a:lnTo>
                    <a:lnTo>
                      <a:pt x="492" y="242"/>
                    </a:lnTo>
                    <a:lnTo>
                      <a:pt x="495" y="242"/>
                    </a:lnTo>
                    <a:lnTo>
                      <a:pt x="495" y="239"/>
                    </a:lnTo>
                    <a:lnTo>
                      <a:pt x="496" y="238"/>
                    </a:lnTo>
                    <a:lnTo>
                      <a:pt x="497" y="236"/>
                    </a:lnTo>
                    <a:lnTo>
                      <a:pt x="508" y="236"/>
                    </a:lnTo>
                    <a:lnTo>
                      <a:pt x="511" y="237"/>
                    </a:lnTo>
                    <a:lnTo>
                      <a:pt x="514" y="237"/>
                    </a:lnTo>
                    <a:lnTo>
                      <a:pt x="517" y="238"/>
                    </a:lnTo>
                    <a:lnTo>
                      <a:pt x="518" y="239"/>
                    </a:lnTo>
                    <a:lnTo>
                      <a:pt x="512" y="239"/>
                    </a:lnTo>
                    <a:lnTo>
                      <a:pt x="508" y="238"/>
                    </a:lnTo>
                    <a:lnTo>
                      <a:pt x="498" y="238"/>
                    </a:lnTo>
                    <a:lnTo>
                      <a:pt x="504" y="238"/>
                    </a:lnTo>
                    <a:lnTo>
                      <a:pt x="506" y="239"/>
                    </a:lnTo>
                    <a:lnTo>
                      <a:pt x="512" y="239"/>
                    </a:lnTo>
                    <a:lnTo>
                      <a:pt x="514" y="241"/>
                    </a:lnTo>
                    <a:lnTo>
                      <a:pt x="523" y="241"/>
                    </a:lnTo>
                    <a:lnTo>
                      <a:pt x="521" y="242"/>
                    </a:lnTo>
                    <a:lnTo>
                      <a:pt x="519" y="243"/>
                    </a:lnTo>
                    <a:lnTo>
                      <a:pt x="501" y="243"/>
                    </a:lnTo>
                    <a:lnTo>
                      <a:pt x="498" y="242"/>
                    </a:lnTo>
                    <a:lnTo>
                      <a:pt x="501" y="244"/>
                    </a:lnTo>
                    <a:lnTo>
                      <a:pt x="498" y="246"/>
                    </a:lnTo>
                    <a:lnTo>
                      <a:pt x="497" y="247"/>
                    </a:lnTo>
                    <a:lnTo>
                      <a:pt x="492" y="247"/>
                    </a:lnTo>
                    <a:lnTo>
                      <a:pt x="491" y="248"/>
                    </a:lnTo>
                    <a:lnTo>
                      <a:pt x="489" y="248"/>
                    </a:lnTo>
                    <a:lnTo>
                      <a:pt x="488" y="249"/>
                    </a:lnTo>
                    <a:lnTo>
                      <a:pt x="485" y="248"/>
                    </a:lnTo>
                    <a:lnTo>
                      <a:pt x="484" y="247"/>
                    </a:lnTo>
                    <a:lnTo>
                      <a:pt x="481" y="247"/>
                    </a:lnTo>
                    <a:lnTo>
                      <a:pt x="479" y="248"/>
                    </a:lnTo>
                    <a:lnTo>
                      <a:pt x="477" y="247"/>
                    </a:lnTo>
                    <a:lnTo>
                      <a:pt x="478" y="248"/>
                    </a:lnTo>
                    <a:lnTo>
                      <a:pt x="483" y="248"/>
                    </a:lnTo>
                    <a:lnTo>
                      <a:pt x="485" y="249"/>
                    </a:lnTo>
                    <a:lnTo>
                      <a:pt x="483" y="249"/>
                    </a:lnTo>
                    <a:lnTo>
                      <a:pt x="485" y="249"/>
                    </a:lnTo>
                    <a:lnTo>
                      <a:pt x="486" y="252"/>
                    </a:lnTo>
                    <a:lnTo>
                      <a:pt x="488" y="250"/>
                    </a:lnTo>
                    <a:lnTo>
                      <a:pt x="491" y="249"/>
                    </a:lnTo>
                    <a:lnTo>
                      <a:pt x="494" y="248"/>
                    </a:lnTo>
                    <a:lnTo>
                      <a:pt x="497" y="248"/>
                    </a:lnTo>
                    <a:lnTo>
                      <a:pt x="502" y="246"/>
                    </a:lnTo>
                    <a:lnTo>
                      <a:pt x="503" y="247"/>
                    </a:lnTo>
                    <a:lnTo>
                      <a:pt x="502" y="248"/>
                    </a:lnTo>
                    <a:lnTo>
                      <a:pt x="500" y="248"/>
                    </a:lnTo>
                    <a:lnTo>
                      <a:pt x="501" y="250"/>
                    </a:lnTo>
                    <a:lnTo>
                      <a:pt x="503" y="250"/>
                    </a:lnTo>
                    <a:lnTo>
                      <a:pt x="503" y="254"/>
                    </a:lnTo>
                    <a:lnTo>
                      <a:pt x="501" y="255"/>
                    </a:lnTo>
                    <a:lnTo>
                      <a:pt x="491" y="255"/>
                    </a:lnTo>
                    <a:lnTo>
                      <a:pt x="489" y="256"/>
                    </a:lnTo>
                    <a:lnTo>
                      <a:pt x="486" y="256"/>
                    </a:lnTo>
                    <a:lnTo>
                      <a:pt x="497" y="256"/>
                    </a:lnTo>
                    <a:lnTo>
                      <a:pt x="496" y="258"/>
                    </a:lnTo>
                    <a:lnTo>
                      <a:pt x="495" y="260"/>
                    </a:lnTo>
                    <a:lnTo>
                      <a:pt x="495" y="264"/>
                    </a:lnTo>
                    <a:lnTo>
                      <a:pt x="496" y="261"/>
                    </a:lnTo>
                    <a:lnTo>
                      <a:pt x="496" y="260"/>
                    </a:lnTo>
                    <a:lnTo>
                      <a:pt x="497" y="258"/>
                    </a:lnTo>
                    <a:lnTo>
                      <a:pt x="500" y="256"/>
                    </a:lnTo>
                    <a:lnTo>
                      <a:pt x="506" y="256"/>
                    </a:lnTo>
                    <a:lnTo>
                      <a:pt x="507" y="258"/>
                    </a:lnTo>
                    <a:lnTo>
                      <a:pt x="509" y="258"/>
                    </a:lnTo>
                    <a:lnTo>
                      <a:pt x="511" y="259"/>
                    </a:lnTo>
                    <a:lnTo>
                      <a:pt x="513" y="259"/>
                    </a:lnTo>
                    <a:lnTo>
                      <a:pt x="515" y="261"/>
                    </a:lnTo>
                    <a:lnTo>
                      <a:pt x="518" y="263"/>
                    </a:lnTo>
                    <a:lnTo>
                      <a:pt x="520" y="263"/>
                    </a:lnTo>
                    <a:lnTo>
                      <a:pt x="521" y="264"/>
                    </a:lnTo>
                    <a:lnTo>
                      <a:pt x="526" y="266"/>
                    </a:lnTo>
                    <a:lnTo>
                      <a:pt x="525" y="266"/>
                    </a:lnTo>
                    <a:lnTo>
                      <a:pt x="524" y="269"/>
                    </a:lnTo>
                    <a:lnTo>
                      <a:pt x="521" y="270"/>
                    </a:lnTo>
                    <a:lnTo>
                      <a:pt x="520" y="271"/>
                    </a:lnTo>
                    <a:lnTo>
                      <a:pt x="521" y="271"/>
                    </a:lnTo>
                    <a:lnTo>
                      <a:pt x="524" y="270"/>
                    </a:lnTo>
                    <a:lnTo>
                      <a:pt x="525" y="269"/>
                    </a:lnTo>
                    <a:lnTo>
                      <a:pt x="527" y="269"/>
                    </a:lnTo>
                    <a:lnTo>
                      <a:pt x="525" y="271"/>
                    </a:lnTo>
                    <a:lnTo>
                      <a:pt x="529" y="271"/>
                    </a:lnTo>
                    <a:lnTo>
                      <a:pt x="530" y="269"/>
                    </a:lnTo>
                    <a:lnTo>
                      <a:pt x="531" y="270"/>
                    </a:lnTo>
                    <a:lnTo>
                      <a:pt x="529" y="272"/>
                    </a:lnTo>
                    <a:lnTo>
                      <a:pt x="526" y="274"/>
                    </a:lnTo>
                    <a:lnTo>
                      <a:pt x="526" y="275"/>
                    </a:lnTo>
                    <a:lnTo>
                      <a:pt x="527" y="277"/>
                    </a:lnTo>
                    <a:lnTo>
                      <a:pt x="527" y="278"/>
                    </a:lnTo>
                    <a:lnTo>
                      <a:pt x="529" y="277"/>
                    </a:lnTo>
                    <a:lnTo>
                      <a:pt x="529" y="275"/>
                    </a:lnTo>
                    <a:lnTo>
                      <a:pt x="531" y="274"/>
                    </a:lnTo>
                    <a:lnTo>
                      <a:pt x="532" y="275"/>
                    </a:lnTo>
                    <a:lnTo>
                      <a:pt x="535" y="274"/>
                    </a:lnTo>
                    <a:lnTo>
                      <a:pt x="535" y="276"/>
                    </a:lnTo>
                    <a:lnTo>
                      <a:pt x="533" y="276"/>
                    </a:lnTo>
                    <a:lnTo>
                      <a:pt x="535" y="277"/>
                    </a:lnTo>
                    <a:lnTo>
                      <a:pt x="533" y="278"/>
                    </a:lnTo>
                    <a:lnTo>
                      <a:pt x="535" y="280"/>
                    </a:lnTo>
                    <a:lnTo>
                      <a:pt x="533" y="280"/>
                    </a:lnTo>
                    <a:lnTo>
                      <a:pt x="535" y="281"/>
                    </a:lnTo>
                    <a:lnTo>
                      <a:pt x="532" y="282"/>
                    </a:lnTo>
                    <a:lnTo>
                      <a:pt x="529" y="282"/>
                    </a:lnTo>
                    <a:lnTo>
                      <a:pt x="535" y="282"/>
                    </a:lnTo>
                    <a:lnTo>
                      <a:pt x="532" y="285"/>
                    </a:lnTo>
                    <a:lnTo>
                      <a:pt x="535" y="283"/>
                    </a:lnTo>
                    <a:lnTo>
                      <a:pt x="535" y="286"/>
                    </a:lnTo>
                    <a:lnTo>
                      <a:pt x="533" y="287"/>
                    </a:lnTo>
                    <a:lnTo>
                      <a:pt x="536" y="288"/>
                    </a:lnTo>
                    <a:lnTo>
                      <a:pt x="535" y="289"/>
                    </a:lnTo>
                    <a:lnTo>
                      <a:pt x="536" y="289"/>
                    </a:lnTo>
                    <a:lnTo>
                      <a:pt x="535" y="291"/>
                    </a:lnTo>
                    <a:lnTo>
                      <a:pt x="536" y="292"/>
                    </a:lnTo>
                    <a:lnTo>
                      <a:pt x="536" y="294"/>
                    </a:lnTo>
                    <a:lnTo>
                      <a:pt x="535" y="294"/>
                    </a:lnTo>
                    <a:lnTo>
                      <a:pt x="532" y="295"/>
                    </a:lnTo>
                    <a:lnTo>
                      <a:pt x="531" y="293"/>
                    </a:lnTo>
                    <a:lnTo>
                      <a:pt x="530" y="294"/>
                    </a:lnTo>
                    <a:lnTo>
                      <a:pt x="527" y="293"/>
                    </a:lnTo>
                    <a:lnTo>
                      <a:pt x="527" y="287"/>
                    </a:lnTo>
                    <a:lnTo>
                      <a:pt x="525" y="288"/>
                    </a:lnTo>
                    <a:lnTo>
                      <a:pt x="525" y="289"/>
                    </a:lnTo>
                    <a:lnTo>
                      <a:pt x="526" y="292"/>
                    </a:lnTo>
                    <a:lnTo>
                      <a:pt x="525" y="294"/>
                    </a:lnTo>
                    <a:lnTo>
                      <a:pt x="518" y="294"/>
                    </a:lnTo>
                    <a:lnTo>
                      <a:pt x="515" y="293"/>
                    </a:lnTo>
                    <a:lnTo>
                      <a:pt x="514" y="292"/>
                    </a:lnTo>
                    <a:lnTo>
                      <a:pt x="512" y="291"/>
                    </a:lnTo>
                    <a:lnTo>
                      <a:pt x="511" y="289"/>
                    </a:lnTo>
                    <a:lnTo>
                      <a:pt x="509" y="287"/>
                    </a:lnTo>
                    <a:lnTo>
                      <a:pt x="508" y="286"/>
                    </a:lnTo>
                    <a:lnTo>
                      <a:pt x="509" y="283"/>
                    </a:lnTo>
                    <a:lnTo>
                      <a:pt x="507" y="281"/>
                    </a:lnTo>
                    <a:lnTo>
                      <a:pt x="504" y="280"/>
                    </a:lnTo>
                    <a:lnTo>
                      <a:pt x="504" y="277"/>
                    </a:lnTo>
                    <a:lnTo>
                      <a:pt x="498" y="277"/>
                    </a:lnTo>
                    <a:lnTo>
                      <a:pt x="497" y="276"/>
                    </a:lnTo>
                    <a:lnTo>
                      <a:pt x="495" y="275"/>
                    </a:lnTo>
                    <a:lnTo>
                      <a:pt x="494" y="274"/>
                    </a:lnTo>
                    <a:lnTo>
                      <a:pt x="492" y="274"/>
                    </a:lnTo>
                    <a:lnTo>
                      <a:pt x="490" y="272"/>
                    </a:lnTo>
                    <a:lnTo>
                      <a:pt x="484" y="272"/>
                    </a:lnTo>
                    <a:lnTo>
                      <a:pt x="483" y="274"/>
                    </a:lnTo>
                    <a:lnTo>
                      <a:pt x="480" y="272"/>
                    </a:lnTo>
                    <a:lnTo>
                      <a:pt x="478" y="270"/>
                    </a:lnTo>
                    <a:lnTo>
                      <a:pt x="475" y="269"/>
                    </a:lnTo>
                    <a:lnTo>
                      <a:pt x="472" y="265"/>
                    </a:lnTo>
                    <a:lnTo>
                      <a:pt x="468" y="265"/>
                    </a:lnTo>
                    <a:lnTo>
                      <a:pt x="463" y="263"/>
                    </a:lnTo>
                    <a:lnTo>
                      <a:pt x="462" y="263"/>
                    </a:lnTo>
                    <a:lnTo>
                      <a:pt x="463" y="264"/>
                    </a:lnTo>
                    <a:lnTo>
                      <a:pt x="466" y="264"/>
                    </a:lnTo>
                    <a:lnTo>
                      <a:pt x="467" y="266"/>
                    </a:lnTo>
                    <a:lnTo>
                      <a:pt x="471" y="266"/>
                    </a:lnTo>
                    <a:lnTo>
                      <a:pt x="468" y="266"/>
                    </a:lnTo>
                    <a:lnTo>
                      <a:pt x="475" y="270"/>
                    </a:lnTo>
                    <a:lnTo>
                      <a:pt x="475" y="271"/>
                    </a:lnTo>
                    <a:lnTo>
                      <a:pt x="473" y="271"/>
                    </a:lnTo>
                    <a:lnTo>
                      <a:pt x="471" y="272"/>
                    </a:lnTo>
                    <a:lnTo>
                      <a:pt x="465" y="272"/>
                    </a:lnTo>
                    <a:lnTo>
                      <a:pt x="467" y="274"/>
                    </a:lnTo>
                    <a:lnTo>
                      <a:pt x="469" y="272"/>
                    </a:lnTo>
                    <a:lnTo>
                      <a:pt x="477" y="272"/>
                    </a:lnTo>
                    <a:lnTo>
                      <a:pt x="477" y="275"/>
                    </a:lnTo>
                    <a:lnTo>
                      <a:pt x="478" y="274"/>
                    </a:lnTo>
                    <a:lnTo>
                      <a:pt x="481" y="274"/>
                    </a:lnTo>
                    <a:lnTo>
                      <a:pt x="484" y="275"/>
                    </a:lnTo>
                    <a:lnTo>
                      <a:pt x="486" y="274"/>
                    </a:lnTo>
                    <a:lnTo>
                      <a:pt x="488" y="275"/>
                    </a:lnTo>
                    <a:lnTo>
                      <a:pt x="490" y="274"/>
                    </a:lnTo>
                    <a:lnTo>
                      <a:pt x="492" y="275"/>
                    </a:lnTo>
                    <a:lnTo>
                      <a:pt x="494" y="276"/>
                    </a:lnTo>
                    <a:lnTo>
                      <a:pt x="496" y="277"/>
                    </a:lnTo>
                    <a:lnTo>
                      <a:pt x="496" y="278"/>
                    </a:lnTo>
                    <a:lnTo>
                      <a:pt x="494" y="278"/>
                    </a:lnTo>
                    <a:lnTo>
                      <a:pt x="494" y="281"/>
                    </a:lnTo>
                    <a:lnTo>
                      <a:pt x="492" y="282"/>
                    </a:lnTo>
                    <a:lnTo>
                      <a:pt x="494" y="285"/>
                    </a:lnTo>
                    <a:lnTo>
                      <a:pt x="495" y="285"/>
                    </a:lnTo>
                    <a:lnTo>
                      <a:pt x="496" y="286"/>
                    </a:lnTo>
                    <a:lnTo>
                      <a:pt x="496" y="288"/>
                    </a:lnTo>
                    <a:lnTo>
                      <a:pt x="497" y="288"/>
                    </a:lnTo>
                    <a:lnTo>
                      <a:pt x="496" y="291"/>
                    </a:lnTo>
                    <a:lnTo>
                      <a:pt x="492" y="291"/>
                    </a:lnTo>
                    <a:lnTo>
                      <a:pt x="490" y="292"/>
                    </a:lnTo>
                    <a:lnTo>
                      <a:pt x="486" y="292"/>
                    </a:lnTo>
                    <a:lnTo>
                      <a:pt x="484" y="293"/>
                    </a:lnTo>
                    <a:lnTo>
                      <a:pt x="478" y="293"/>
                    </a:lnTo>
                    <a:lnTo>
                      <a:pt x="480" y="294"/>
                    </a:lnTo>
                    <a:lnTo>
                      <a:pt x="483" y="293"/>
                    </a:lnTo>
                    <a:lnTo>
                      <a:pt x="485" y="294"/>
                    </a:lnTo>
                    <a:lnTo>
                      <a:pt x="486" y="295"/>
                    </a:lnTo>
                    <a:lnTo>
                      <a:pt x="485" y="297"/>
                    </a:lnTo>
                    <a:lnTo>
                      <a:pt x="479" y="297"/>
                    </a:lnTo>
                    <a:lnTo>
                      <a:pt x="477" y="298"/>
                    </a:lnTo>
                    <a:lnTo>
                      <a:pt x="475" y="299"/>
                    </a:lnTo>
                    <a:lnTo>
                      <a:pt x="474" y="299"/>
                    </a:lnTo>
                    <a:lnTo>
                      <a:pt x="472" y="300"/>
                    </a:lnTo>
                    <a:lnTo>
                      <a:pt x="463" y="300"/>
                    </a:lnTo>
                    <a:lnTo>
                      <a:pt x="465" y="302"/>
                    </a:lnTo>
                    <a:lnTo>
                      <a:pt x="473" y="302"/>
                    </a:lnTo>
                    <a:lnTo>
                      <a:pt x="474" y="303"/>
                    </a:lnTo>
                    <a:lnTo>
                      <a:pt x="477" y="303"/>
                    </a:lnTo>
                    <a:lnTo>
                      <a:pt x="477" y="302"/>
                    </a:lnTo>
                    <a:lnTo>
                      <a:pt x="478" y="299"/>
                    </a:lnTo>
                    <a:lnTo>
                      <a:pt x="480" y="299"/>
                    </a:lnTo>
                    <a:lnTo>
                      <a:pt x="481" y="298"/>
                    </a:lnTo>
                    <a:lnTo>
                      <a:pt x="484" y="298"/>
                    </a:lnTo>
                    <a:lnTo>
                      <a:pt x="486" y="299"/>
                    </a:lnTo>
                    <a:lnTo>
                      <a:pt x="488" y="298"/>
                    </a:lnTo>
                    <a:lnTo>
                      <a:pt x="490" y="297"/>
                    </a:lnTo>
                    <a:lnTo>
                      <a:pt x="492" y="297"/>
                    </a:lnTo>
                    <a:lnTo>
                      <a:pt x="494" y="295"/>
                    </a:lnTo>
                    <a:lnTo>
                      <a:pt x="497" y="295"/>
                    </a:lnTo>
                    <a:lnTo>
                      <a:pt x="497" y="297"/>
                    </a:lnTo>
                    <a:lnTo>
                      <a:pt x="504" y="297"/>
                    </a:lnTo>
                    <a:lnTo>
                      <a:pt x="506" y="298"/>
                    </a:lnTo>
                    <a:lnTo>
                      <a:pt x="508" y="299"/>
                    </a:lnTo>
                    <a:lnTo>
                      <a:pt x="511" y="299"/>
                    </a:lnTo>
                    <a:lnTo>
                      <a:pt x="512" y="300"/>
                    </a:lnTo>
                    <a:lnTo>
                      <a:pt x="520" y="300"/>
                    </a:lnTo>
                    <a:lnTo>
                      <a:pt x="523" y="302"/>
                    </a:lnTo>
                    <a:lnTo>
                      <a:pt x="525" y="300"/>
                    </a:lnTo>
                    <a:lnTo>
                      <a:pt x="529" y="300"/>
                    </a:lnTo>
                    <a:lnTo>
                      <a:pt x="529" y="302"/>
                    </a:lnTo>
                    <a:lnTo>
                      <a:pt x="527" y="303"/>
                    </a:lnTo>
                    <a:lnTo>
                      <a:pt x="525" y="304"/>
                    </a:lnTo>
                    <a:lnTo>
                      <a:pt x="521" y="304"/>
                    </a:lnTo>
                    <a:lnTo>
                      <a:pt x="520" y="305"/>
                    </a:lnTo>
                    <a:lnTo>
                      <a:pt x="521" y="305"/>
                    </a:lnTo>
                    <a:lnTo>
                      <a:pt x="520" y="306"/>
                    </a:lnTo>
                    <a:lnTo>
                      <a:pt x="518" y="305"/>
                    </a:lnTo>
                    <a:lnTo>
                      <a:pt x="518" y="309"/>
                    </a:lnTo>
                    <a:lnTo>
                      <a:pt x="517" y="309"/>
                    </a:lnTo>
                    <a:lnTo>
                      <a:pt x="518" y="308"/>
                    </a:lnTo>
                    <a:lnTo>
                      <a:pt x="513" y="308"/>
                    </a:lnTo>
                    <a:lnTo>
                      <a:pt x="514" y="309"/>
                    </a:lnTo>
                    <a:lnTo>
                      <a:pt x="514" y="310"/>
                    </a:lnTo>
                    <a:lnTo>
                      <a:pt x="513" y="311"/>
                    </a:lnTo>
                    <a:lnTo>
                      <a:pt x="512" y="310"/>
                    </a:lnTo>
                    <a:lnTo>
                      <a:pt x="507" y="310"/>
                    </a:lnTo>
                    <a:lnTo>
                      <a:pt x="509" y="311"/>
                    </a:lnTo>
                    <a:lnTo>
                      <a:pt x="509" y="313"/>
                    </a:lnTo>
                    <a:lnTo>
                      <a:pt x="508" y="313"/>
                    </a:lnTo>
                    <a:lnTo>
                      <a:pt x="507" y="315"/>
                    </a:lnTo>
                    <a:lnTo>
                      <a:pt x="504" y="314"/>
                    </a:lnTo>
                    <a:lnTo>
                      <a:pt x="503" y="316"/>
                    </a:lnTo>
                    <a:lnTo>
                      <a:pt x="501" y="316"/>
                    </a:lnTo>
                    <a:lnTo>
                      <a:pt x="500" y="315"/>
                    </a:lnTo>
                    <a:lnTo>
                      <a:pt x="497" y="316"/>
                    </a:lnTo>
                    <a:lnTo>
                      <a:pt x="500" y="317"/>
                    </a:lnTo>
                    <a:lnTo>
                      <a:pt x="500" y="319"/>
                    </a:lnTo>
                    <a:lnTo>
                      <a:pt x="498" y="319"/>
                    </a:lnTo>
                    <a:lnTo>
                      <a:pt x="497" y="321"/>
                    </a:lnTo>
                    <a:lnTo>
                      <a:pt x="496" y="320"/>
                    </a:lnTo>
                    <a:lnTo>
                      <a:pt x="494" y="320"/>
                    </a:lnTo>
                    <a:lnTo>
                      <a:pt x="494" y="321"/>
                    </a:lnTo>
                    <a:lnTo>
                      <a:pt x="496" y="321"/>
                    </a:lnTo>
                    <a:lnTo>
                      <a:pt x="494" y="322"/>
                    </a:lnTo>
                    <a:lnTo>
                      <a:pt x="491" y="325"/>
                    </a:lnTo>
                    <a:lnTo>
                      <a:pt x="488" y="325"/>
                    </a:lnTo>
                    <a:lnTo>
                      <a:pt x="486" y="327"/>
                    </a:lnTo>
                    <a:lnTo>
                      <a:pt x="481" y="327"/>
                    </a:lnTo>
                    <a:lnTo>
                      <a:pt x="479" y="328"/>
                    </a:lnTo>
                    <a:lnTo>
                      <a:pt x="477" y="328"/>
                    </a:lnTo>
                    <a:lnTo>
                      <a:pt x="475" y="330"/>
                    </a:lnTo>
                    <a:lnTo>
                      <a:pt x="473" y="330"/>
                    </a:lnTo>
                    <a:lnTo>
                      <a:pt x="472" y="331"/>
                    </a:lnTo>
                    <a:lnTo>
                      <a:pt x="469" y="330"/>
                    </a:lnTo>
                    <a:lnTo>
                      <a:pt x="468" y="331"/>
                    </a:lnTo>
                    <a:lnTo>
                      <a:pt x="465" y="331"/>
                    </a:lnTo>
                    <a:lnTo>
                      <a:pt x="463" y="332"/>
                    </a:lnTo>
                    <a:lnTo>
                      <a:pt x="461" y="332"/>
                    </a:lnTo>
                    <a:lnTo>
                      <a:pt x="458" y="333"/>
                    </a:lnTo>
                    <a:lnTo>
                      <a:pt x="457" y="332"/>
                    </a:lnTo>
                    <a:lnTo>
                      <a:pt x="457" y="334"/>
                    </a:lnTo>
                    <a:lnTo>
                      <a:pt x="456" y="333"/>
                    </a:lnTo>
                    <a:lnTo>
                      <a:pt x="454" y="334"/>
                    </a:lnTo>
                    <a:lnTo>
                      <a:pt x="452" y="334"/>
                    </a:lnTo>
                    <a:lnTo>
                      <a:pt x="451" y="333"/>
                    </a:lnTo>
                    <a:lnTo>
                      <a:pt x="449" y="332"/>
                    </a:lnTo>
                    <a:lnTo>
                      <a:pt x="448" y="334"/>
                    </a:lnTo>
                    <a:lnTo>
                      <a:pt x="445" y="334"/>
                    </a:lnTo>
                    <a:lnTo>
                      <a:pt x="449" y="336"/>
                    </a:lnTo>
                    <a:lnTo>
                      <a:pt x="446" y="338"/>
                    </a:lnTo>
                    <a:lnTo>
                      <a:pt x="444" y="338"/>
                    </a:lnTo>
                    <a:lnTo>
                      <a:pt x="444" y="336"/>
                    </a:lnTo>
                    <a:lnTo>
                      <a:pt x="442" y="334"/>
                    </a:lnTo>
                    <a:lnTo>
                      <a:pt x="440" y="334"/>
                    </a:lnTo>
                    <a:lnTo>
                      <a:pt x="442" y="336"/>
                    </a:lnTo>
                    <a:lnTo>
                      <a:pt x="444" y="337"/>
                    </a:lnTo>
                    <a:lnTo>
                      <a:pt x="442" y="338"/>
                    </a:lnTo>
                    <a:lnTo>
                      <a:pt x="439" y="338"/>
                    </a:lnTo>
                    <a:lnTo>
                      <a:pt x="438" y="337"/>
                    </a:lnTo>
                    <a:lnTo>
                      <a:pt x="436" y="336"/>
                    </a:lnTo>
                    <a:lnTo>
                      <a:pt x="438" y="337"/>
                    </a:lnTo>
                    <a:lnTo>
                      <a:pt x="436" y="338"/>
                    </a:lnTo>
                    <a:lnTo>
                      <a:pt x="434" y="337"/>
                    </a:lnTo>
                    <a:lnTo>
                      <a:pt x="432" y="338"/>
                    </a:lnTo>
                    <a:lnTo>
                      <a:pt x="431" y="337"/>
                    </a:lnTo>
                    <a:lnTo>
                      <a:pt x="432" y="336"/>
                    </a:lnTo>
                    <a:lnTo>
                      <a:pt x="428" y="336"/>
                    </a:lnTo>
                    <a:lnTo>
                      <a:pt x="426" y="331"/>
                    </a:lnTo>
                    <a:lnTo>
                      <a:pt x="425" y="332"/>
                    </a:lnTo>
                    <a:lnTo>
                      <a:pt x="423" y="330"/>
                    </a:lnTo>
                    <a:lnTo>
                      <a:pt x="423" y="328"/>
                    </a:lnTo>
                    <a:lnTo>
                      <a:pt x="423" y="330"/>
                    </a:lnTo>
                    <a:lnTo>
                      <a:pt x="422" y="332"/>
                    </a:lnTo>
                    <a:lnTo>
                      <a:pt x="425" y="333"/>
                    </a:lnTo>
                    <a:lnTo>
                      <a:pt x="426" y="334"/>
                    </a:lnTo>
                    <a:lnTo>
                      <a:pt x="423" y="336"/>
                    </a:lnTo>
                    <a:lnTo>
                      <a:pt x="426" y="337"/>
                    </a:lnTo>
                    <a:lnTo>
                      <a:pt x="428" y="336"/>
                    </a:lnTo>
                    <a:lnTo>
                      <a:pt x="426" y="338"/>
                    </a:lnTo>
                    <a:lnTo>
                      <a:pt x="427" y="341"/>
                    </a:lnTo>
                    <a:lnTo>
                      <a:pt x="426" y="342"/>
                    </a:lnTo>
                    <a:lnTo>
                      <a:pt x="422" y="342"/>
                    </a:lnTo>
                    <a:lnTo>
                      <a:pt x="421" y="343"/>
                    </a:lnTo>
                    <a:lnTo>
                      <a:pt x="419" y="344"/>
                    </a:lnTo>
                    <a:lnTo>
                      <a:pt x="417" y="345"/>
                    </a:lnTo>
                    <a:lnTo>
                      <a:pt x="415" y="344"/>
                    </a:lnTo>
                    <a:lnTo>
                      <a:pt x="416" y="347"/>
                    </a:lnTo>
                    <a:lnTo>
                      <a:pt x="414" y="349"/>
                    </a:lnTo>
                    <a:lnTo>
                      <a:pt x="411" y="350"/>
                    </a:lnTo>
                    <a:lnTo>
                      <a:pt x="413" y="353"/>
                    </a:lnTo>
                    <a:lnTo>
                      <a:pt x="410" y="353"/>
                    </a:lnTo>
                    <a:lnTo>
                      <a:pt x="413" y="355"/>
                    </a:lnTo>
                    <a:lnTo>
                      <a:pt x="410" y="356"/>
                    </a:lnTo>
                    <a:lnTo>
                      <a:pt x="406" y="356"/>
                    </a:lnTo>
                    <a:lnTo>
                      <a:pt x="408" y="358"/>
                    </a:lnTo>
                    <a:lnTo>
                      <a:pt x="406" y="359"/>
                    </a:lnTo>
                    <a:lnTo>
                      <a:pt x="406" y="361"/>
                    </a:lnTo>
                    <a:lnTo>
                      <a:pt x="404" y="364"/>
                    </a:lnTo>
                    <a:lnTo>
                      <a:pt x="403" y="364"/>
                    </a:lnTo>
                    <a:lnTo>
                      <a:pt x="402" y="365"/>
                    </a:lnTo>
                    <a:lnTo>
                      <a:pt x="402" y="367"/>
                    </a:lnTo>
                    <a:lnTo>
                      <a:pt x="399" y="367"/>
                    </a:lnTo>
                    <a:lnTo>
                      <a:pt x="398" y="370"/>
                    </a:lnTo>
                    <a:lnTo>
                      <a:pt x="397" y="370"/>
                    </a:lnTo>
                    <a:lnTo>
                      <a:pt x="396" y="369"/>
                    </a:lnTo>
                    <a:lnTo>
                      <a:pt x="393" y="370"/>
                    </a:lnTo>
                    <a:lnTo>
                      <a:pt x="396" y="370"/>
                    </a:lnTo>
                    <a:lnTo>
                      <a:pt x="392" y="370"/>
                    </a:lnTo>
                    <a:lnTo>
                      <a:pt x="390" y="369"/>
                    </a:lnTo>
                    <a:lnTo>
                      <a:pt x="388" y="367"/>
                    </a:lnTo>
                    <a:lnTo>
                      <a:pt x="390" y="369"/>
                    </a:lnTo>
                    <a:lnTo>
                      <a:pt x="391" y="371"/>
                    </a:lnTo>
                    <a:lnTo>
                      <a:pt x="391" y="372"/>
                    </a:lnTo>
                    <a:lnTo>
                      <a:pt x="388" y="371"/>
                    </a:lnTo>
                    <a:lnTo>
                      <a:pt x="387" y="372"/>
                    </a:lnTo>
                    <a:lnTo>
                      <a:pt x="388" y="373"/>
                    </a:lnTo>
                    <a:lnTo>
                      <a:pt x="387" y="373"/>
                    </a:lnTo>
                    <a:lnTo>
                      <a:pt x="385" y="376"/>
                    </a:lnTo>
                    <a:lnTo>
                      <a:pt x="382" y="373"/>
                    </a:lnTo>
                    <a:lnTo>
                      <a:pt x="380" y="373"/>
                    </a:lnTo>
                    <a:lnTo>
                      <a:pt x="380" y="377"/>
                    </a:lnTo>
                    <a:lnTo>
                      <a:pt x="377" y="377"/>
                    </a:lnTo>
                    <a:lnTo>
                      <a:pt x="375" y="378"/>
                    </a:lnTo>
                    <a:lnTo>
                      <a:pt x="375" y="373"/>
                    </a:lnTo>
                    <a:lnTo>
                      <a:pt x="373" y="373"/>
                    </a:lnTo>
                    <a:lnTo>
                      <a:pt x="374" y="375"/>
                    </a:lnTo>
                    <a:lnTo>
                      <a:pt x="374" y="377"/>
                    </a:lnTo>
                    <a:lnTo>
                      <a:pt x="371" y="376"/>
                    </a:lnTo>
                    <a:lnTo>
                      <a:pt x="374" y="377"/>
                    </a:lnTo>
                    <a:lnTo>
                      <a:pt x="373" y="380"/>
                    </a:lnTo>
                    <a:lnTo>
                      <a:pt x="371" y="378"/>
                    </a:lnTo>
                    <a:lnTo>
                      <a:pt x="370" y="380"/>
                    </a:lnTo>
                    <a:lnTo>
                      <a:pt x="371" y="381"/>
                    </a:lnTo>
                    <a:lnTo>
                      <a:pt x="370" y="382"/>
                    </a:lnTo>
                    <a:lnTo>
                      <a:pt x="368" y="381"/>
                    </a:lnTo>
                    <a:lnTo>
                      <a:pt x="368" y="382"/>
                    </a:lnTo>
                    <a:lnTo>
                      <a:pt x="365" y="382"/>
                    </a:lnTo>
                    <a:lnTo>
                      <a:pt x="365" y="380"/>
                    </a:lnTo>
                    <a:lnTo>
                      <a:pt x="368" y="377"/>
                    </a:lnTo>
                    <a:lnTo>
                      <a:pt x="369" y="377"/>
                    </a:lnTo>
                    <a:lnTo>
                      <a:pt x="367" y="375"/>
                    </a:lnTo>
                    <a:lnTo>
                      <a:pt x="369" y="373"/>
                    </a:lnTo>
                    <a:lnTo>
                      <a:pt x="369" y="372"/>
                    </a:lnTo>
                    <a:lnTo>
                      <a:pt x="371" y="371"/>
                    </a:lnTo>
                    <a:lnTo>
                      <a:pt x="373" y="370"/>
                    </a:lnTo>
                    <a:lnTo>
                      <a:pt x="369" y="370"/>
                    </a:lnTo>
                    <a:lnTo>
                      <a:pt x="367" y="369"/>
                    </a:lnTo>
                    <a:lnTo>
                      <a:pt x="365" y="367"/>
                    </a:lnTo>
                    <a:lnTo>
                      <a:pt x="363" y="369"/>
                    </a:lnTo>
                    <a:lnTo>
                      <a:pt x="365" y="370"/>
                    </a:lnTo>
                    <a:lnTo>
                      <a:pt x="368" y="370"/>
                    </a:lnTo>
                    <a:lnTo>
                      <a:pt x="365" y="371"/>
                    </a:lnTo>
                    <a:lnTo>
                      <a:pt x="365" y="372"/>
                    </a:lnTo>
                    <a:lnTo>
                      <a:pt x="363" y="373"/>
                    </a:lnTo>
                    <a:lnTo>
                      <a:pt x="365" y="373"/>
                    </a:lnTo>
                    <a:lnTo>
                      <a:pt x="365" y="376"/>
                    </a:lnTo>
                    <a:lnTo>
                      <a:pt x="363" y="376"/>
                    </a:lnTo>
                    <a:lnTo>
                      <a:pt x="361" y="375"/>
                    </a:lnTo>
                    <a:lnTo>
                      <a:pt x="362" y="377"/>
                    </a:lnTo>
                    <a:lnTo>
                      <a:pt x="364" y="378"/>
                    </a:lnTo>
                    <a:lnTo>
                      <a:pt x="362" y="381"/>
                    </a:lnTo>
                    <a:lnTo>
                      <a:pt x="359" y="380"/>
                    </a:lnTo>
                    <a:lnTo>
                      <a:pt x="358" y="381"/>
                    </a:lnTo>
                    <a:lnTo>
                      <a:pt x="358" y="382"/>
                    </a:lnTo>
                    <a:lnTo>
                      <a:pt x="354" y="382"/>
                    </a:lnTo>
                    <a:lnTo>
                      <a:pt x="353" y="381"/>
                    </a:lnTo>
                    <a:lnTo>
                      <a:pt x="351" y="380"/>
                    </a:lnTo>
                    <a:lnTo>
                      <a:pt x="352" y="382"/>
                    </a:lnTo>
                    <a:lnTo>
                      <a:pt x="351" y="383"/>
                    </a:lnTo>
                    <a:lnTo>
                      <a:pt x="348" y="382"/>
                    </a:lnTo>
                    <a:lnTo>
                      <a:pt x="347" y="381"/>
                    </a:lnTo>
                    <a:lnTo>
                      <a:pt x="345" y="383"/>
                    </a:lnTo>
                    <a:lnTo>
                      <a:pt x="342" y="383"/>
                    </a:lnTo>
                    <a:lnTo>
                      <a:pt x="344" y="384"/>
                    </a:lnTo>
                    <a:lnTo>
                      <a:pt x="346" y="386"/>
                    </a:lnTo>
                    <a:lnTo>
                      <a:pt x="346" y="387"/>
                    </a:lnTo>
                    <a:lnTo>
                      <a:pt x="345" y="389"/>
                    </a:lnTo>
                    <a:lnTo>
                      <a:pt x="342" y="389"/>
                    </a:lnTo>
                    <a:lnTo>
                      <a:pt x="342" y="390"/>
                    </a:lnTo>
                    <a:lnTo>
                      <a:pt x="339" y="390"/>
                    </a:lnTo>
                    <a:lnTo>
                      <a:pt x="336" y="392"/>
                    </a:lnTo>
                    <a:lnTo>
                      <a:pt x="335" y="390"/>
                    </a:lnTo>
                    <a:lnTo>
                      <a:pt x="333" y="390"/>
                    </a:lnTo>
                    <a:lnTo>
                      <a:pt x="334" y="393"/>
                    </a:lnTo>
                    <a:lnTo>
                      <a:pt x="331" y="393"/>
                    </a:lnTo>
                    <a:lnTo>
                      <a:pt x="334" y="394"/>
                    </a:lnTo>
                    <a:lnTo>
                      <a:pt x="335" y="395"/>
                    </a:lnTo>
                    <a:lnTo>
                      <a:pt x="336" y="395"/>
                    </a:lnTo>
                    <a:lnTo>
                      <a:pt x="335" y="394"/>
                    </a:lnTo>
                    <a:lnTo>
                      <a:pt x="336" y="394"/>
                    </a:lnTo>
                    <a:lnTo>
                      <a:pt x="339" y="395"/>
                    </a:lnTo>
                    <a:lnTo>
                      <a:pt x="340" y="397"/>
                    </a:lnTo>
                    <a:lnTo>
                      <a:pt x="340" y="399"/>
                    </a:lnTo>
                    <a:lnTo>
                      <a:pt x="341" y="400"/>
                    </a:lnTo>
                    <a:lnTo>
                      <a:pt x="340" y="401"/>
                    </a:lnTo>
                    <a:lnTo>
                      <a:pt x="338" y="403"/>
                    </a:lnTo>
                    <a:lnTo>
                      <a:pt x="336" y="403"/>
                    </a:lnTo>
                    <a:lnTo>
                      <a:pt x="334" y="404"/>
                    </a:lnTo>
                    <a:lnTo>
                      <a:pt x="336" y="404"/>
                    </a:lnTo>
                    <a:lnTo>
                      <a:pt x="335" y="405"/>
                    </a:lnTo>
                    <a:lnTo>
                      <a:pt x="336" y="406"/>
                    </a:lnTo>
                    <a:lnTo>
                      <a:pt x="339" y="408"/>
                    </a:lnTo>
                    <a:lnTo>
                      <a:pt x="338" y="409"/>
                    </a:lnTo>
                    <a:lnTo>
                      <a:pt x="335" y="410"/>
                    </a:lnTo>
                    <a:lnTo>
                      <a:pt x="338" y="410"/>
                    </a:lnTo>
                    <a:lnTo>
                      <a:pt x="338" y="412"/>
                    </a:lnTo>
                    <a:lnTo>
                      <a:pt x="339" y="414"/>
                    </a:lnTo>
                    <a:lnTo>
                      <a:pt x="338" y="415"/>
                    </a:lnTo>
                    <a:lnTo>
                      <a:pt x="334" y="414"/>
                    </a:lnTo>
                    <a:lnTo>
                      <a:pt x="333" y="414"/>
                    </a:lnTo>
                    <a:lnTo>
                      <a:pt x="328" y="411"/>
                    </a:lnTo>
                    <a:lnTo>
                      <a:pt x="327" y="412"/>
                    </a:lnTo>
                    <a:lnTo>
                      <a:pt x="329" y="412"/>
                    </a:lnTo>
                    <a:lnTo>
                      <a:pt x="330" y="414"/>
                    </a:lnTo>
                    <a:lnTo>
                      <a:pt x="335" y="416"/>
                    </a:lnTo>
                    <a:lnTo>
                      <a:pt x="335" y="417"/>
                    </a:lnTo>
                    <a:lnTo>
                      <a:pt x="333" y="417"/>
                    </a:lnTo>
                    <a:lnTo>
                      <a:pt x="330" y="416"/>
                    </a:lnTo>
                    <a:lnTo>
                      <a:pt x="331" y="418"/>
                    </a:lnTo>
                    <a:lnTo>
                      <a:pt x="334" y="418"/>
                    </a:lnTo>
                    <a:lnTo>
                      <a:pt x="331" y="420"/>
                    </a:lnTo>
                    <a:lnTo>
                      <a:pt x="330" y="417"/>
                    </a:lnTo>
                    <a:lnTo>
                      <a:pt x="329" y="417"/>
                    </a:lnTo>
                    <a:lnTo>
                      <a:pt x="330" y="418"/>
                    </a:lnTo>
                    <a:lnTo>
                      <a:pt x="331" y="421"/>
                    </a:lnTo>
                    <a:lnTo>
                      <a:pt x="333" y="422"/>
                    </a:lnTo>
                    <a:lnTo>
                      <a:pt x="331" y="421"/>
                    </a:lnTo>
                    <a:lnTo>
                      <a:pt x="329" y="422"/>
                    </a:lnTo>
                    <a:lnTo>
                      <a:pt x="329" y="423"/>
                    </a:lnTo>
                    <a:lnTo>
                      <a:pt x="327" y="423"/>
                    </a:lnTo>
                    <a:lnTo>
                      <a:pt x="324" y="422"/>
                    </a:lnTo>
                    <a:lnTo>
                      <a:pt x="323" y="422"/>
                    </a:lnTo>
                    <a:lnTo>
                      <a:pt x="324" y="422"/>
                    </a:lnTo>
                    <a:lnTo>
                      <a:pt x="327" y="423"/>
                    </a:lnTo>
                    <a:lnTo>
                      <a:pt x="328" y="425"/>
                    </a:lnTo>
                    <a:lnTo>
                      <a:pt x="324" y="425"/>
                    </a:lnTo>
                    <a:lnTo>
                      <a:pt x="322" y="422"/>
                    </a:lnTo>
                    <a:lnTo>
                      <a:pt x="321" y="425"/>
                    </a:lnTo>
                    <a:lnTo>
                      <a:pt x="323" y="425"/>
                    </a:lnTo>
                    <a:lnTo>
                      <a:pt x="328" y="427"/>
                    </a:lnTo>
                    <a:lnTo>
                      <a:pt x="325" y="428"/>
                    </a:lnTo>
                    <a:lnTo>
                      <a:pt x="323" y="428"/>
                    </a:lnTo>
                    <a:lnTo>
                      <a:pt x="322" y="429"/>
                    </a:lnTo>
                    <a:lnTo>
                      <a:pt x="324" y="431"/>
                    </a:lnTo>
                    <a:lnTo>
                      <a:pt x="322" y="429"/>
                    </a:lnTo>
                    <a:lnTo>
                      <a:pt x="319" y="431"/>
                    </a:lnTo>
                    <a:lnTo>
                      <a:pt x="318" y="429"/>
                    </a:lnTo>
                    <a:lnTo>
                      <a:pt x="316" y="429"/>
                    </a:lnTo>
                    <a:lnTo>
                      <a:pt x="315" y="431"/>
                    </a:lnTo>
                    <a:lnTo>
                      <a:pt x="312" y="431"/>
                    </a:lnTo>
                    <a:lnTo>
                      <a:pt x="315" y="431"/>
                    </a:lnTo>
                    <a:lnTo>
                      <a:pt x="316" y="432"/>
                    </a:lnTo>
                    <a:lnTo>
                      <a:pt x="319" y="432"/>
                    </a:lnTo>
                    <a:lnTo>
                      <a:pt x="319" y="433"/>
                    </a:lnTo>
                    <a:lnTo>
                      <a:pt x="317" y="433"/>
                    </a:lnTo>
                    <a:lnTo>
                      <a:pt x="319" y="436"/>
                    </a:lnTo>
                    <a:lnTo>
                      <a:pt x="321" y="436"/>
                    </a:lnTo>
                    <a:lnTo>
                      <a:pt x="318" y="436"/>
                    </a:lnTo>
                    <a:lnTo>
                      <a:pt x="317" y="434"/>
                    </a:lnTo>
                    <a:lnTo>
                      <a:pt x="315" y="434"/>
                    </a:lnTo>
                    <a:lnTo>
                      <a:pt x="313" y="433"/>
                    </a:lnTo>
                    <a:lnTo>
                      <a:pt x="316" y="436"/>
                    </a:lnTo>
                    <a:lnTo>
                      <a:pt x="318" y="437"/>
                    </a:lnTo>
                    <a:lnTo>
                      <a:pt x="321" y="437"/>
                    </a:lnTo>
                    <a:lnTo>
                      <a:pt x="321" y="439"/>
                    </a:lnTo>
                    <a:lnTo>
                      <a:pt x="319" y="440"/>
                    </a:lnTo>
                    <a:lnTo>
                      <a:pt x="318" y="443"/>
                    </a:lnTo>
                    <a:lnTo>
                      <a:pt x="321" y="442"/>
                    </a:lnTo>
                    <a:lnTo>
                      <a:pt x="319" y="443"/>
                    </a:lnTo>
                    <a:lnTo>
                      <a:pt x="322" y="444"/>
                    </a:lnTo>
                    <a:lnTo>
                      <a:pt x="319" y="445"/>
                    </a:lnTo>
                    <a:lnTo>
                      <a:pt x="318" y="446"/>
                    </a:lnTo>
                    <a:lnTo>
                      <a:pt x="316" y="445"/>
                    </a:lnTo>
                    <a:lnTo>
                      <a:pt x="315" y="445"/>
                    </a:lnTo>
                    <a:lnTo>
                      <a:pt x="316" y="446"/>
                    </a:lnTo>
                    <a:lnTo>
                      <a:pt x="321" y="446"/>
                    </a:lnTo>
                    <a:lnTo>
                      <a:pt x="319" y="448"/>
                    </a:lnTo>
                    <a:lnTo>
                      <a:pt x="317" y="449"/>
                    </a:lnTo>
                    <a:lnTo>
                      <a:pt x="313" y="449"/>
                    </a:lnTo>
                    <a:lnTo>
                      <a:pt x="315" y="450"/>
                    </a:lnTo>
                    <a:lnTo>
                      <a:pt x="317" y="450"/>
                    </a:lnTo>
                    <a:lnTo>
                      <a:pt x="318" y="451"/>
                    </a:lnTo>
                    <a:lnTo>
                      <a:pt x="317" y="453"/>
                    </a:lnTo>
                    <a:lnTo>
                      <a:pt x="311" y="453"/>
                    </a:lnTo>
                    <a:lnTo>
                      <a:pt x="313" y="453"/>
                    </a:lnTo>
                    <a:lnTo>
                      <a:pt x="315" y="454"/>
                    </a:lnTo>
                    <a:lnTo>
                      <a:pt x="317" y="455"/>
                    </a:lnTo>
                    <a:lnTo>
                      <a:pt x="312" y="455"/>
                    </a:lnTo>
                    <a:lnTo>
                      <a:pt x="315" y="455"/>
                    </a:lnTo>
                    <a:lnTo>
                      <a:pt x="316" y="456"/>
                    </a:lnTo>
                    <a:lnTo>
                      <a:pt x="307" y="456"/>
                    </a:lnTo>
                    <a:lnTo>
                      <a:pt x="313" y="456"/>
                    </a:lnTo>
                    <a:lnTo>
                      <a:pt x="316" y="457"/>
                    </a:lnTo>
                    <a:lnTo>
                      <a:pt x="313" y="460"/>
                    </a:lnTo>
                    <a:lnTo>
                      <a:pt x="311" y="460"/>
                    </a:lnTo>
                    <a:lnTo>
                      <a:pt x="308" y="459"/>
                    </a:lnTo>
                    <a:lnTo>
                      <a:pt x="311" y="460"/>
                    </a:lnTo>
                    <a:lnTo>
                      <a:pt x="315" y="460"/>
                    </a:lnTo>
                    <a:lnTo>
                      <a:pt x="312" y="461"/>
                    </a:lnTo>
                    <a:lnTo>
                      <a:pt x="308" y="461"/>
                    </a:lnTo>
                    <a:lnTo>
                      <a:pt x="312" y="461"/>
                    </a:lnTo>
                    <a:lnTo>
                      <a:pt x="315" y="462"/>
                    </a:lnTo>
                    <a:lnTo>
                      <a:pt x="313" y="464"/>
                    </a:lnTo>
                    <a:lnTo>
                      <a:pt x="311" y="464"/>
                    </a:lnTo>
                    <a:lnTo>
                      <a:pt x="315" y="464"/>
                    </a:lnTo>
                    <a:lnTo>
                      <a:pt x="313" y="465"/>
                    </a:lnTo>
                    <a:lnTo>
                      <a:pt x="311" y="465"/>
                    </a:lnTo>
                    <a:lnTo>
                      <a:pt x="313" y="465"/>
                    </a:lnTo>
                    <a:lnTo>
                      <a:pt x="312" y="466"/>
                    </a:lnTo>
                    <a:lnTo>
                      <a:pt x="308" y="466"/>
                    </a:lnTo>
                    <a:lnTo>
                      <a:pt x="306" y="465"/>
                    </a:lnTo>
                    <a:lnTo>
                      <a:pt x="306" y="464"/>
                    </a:lnTo>
                    <a:lnTo>
                      <a:pt x="306" y="465"/>
                    </a:lnTo>
                    <a:lnTo>
                      <a:pt x="302" y="465"/>
                    </a:lnTo>
                    <a:lnTo>
                      <a:pt x="300" y="464"/>
                    </a:lnTo>
                    <a:lnTo>
                      <a:pt x="302" y="465"/>
                    </a:lnTo>
                    <a:lnTo>
                      <a:pt x="304" y="465"/>
                    </a:lnTo>
                    <a:lnTo>
                      <a:pt x="306" y="466"/>
                    </a:lnTo>
                    <a:lnTo>
                      <a:pt x="308" y="466"/>
                    </a:lnTo>
                    <a:lnTo>
                      <a:pt x="308" y="468"/>
                    </a:lnTo>
                    <a:lnTo>
                      <a:pt x="311" y="468"/>
                    </a:lnTo>
                    <a:lnTo>
                      <a:pt x="310" y="470"/>
                    </a:lnTo>
                    <a:lnTo>
                      <a:pt x="312" y="471"/>
                    </a:lnTo>
                    <a:lnTo>
                      <a:pt x="307" y="473"/>
                    </a:lnTo>
                    <a:lnTo>
                      <a:pt x="306" y="473"/>
                    </a:lnTo>
                    <a:lnTo>
                      <a:pt x="307" y="473"/>
                    </a:lnTo>
                    <a:lnTo>
                      <a:pt x="306" y="475"/>
                    </a:lnTo>
                    <a:lnTo>
                      <a:pt x="305" y="475"/>
                    </a:lnTo>
                    <a:lnTo>
                      <a:pt x="304" y="473"/>
                    </a:lnTo>
                    <a:lnTo>
                      <a:pt x="301" y="472"/>
                    </a:lnTo>
                    <a:lnTo>
                      <a:pt x="301" y="471"/>
                    </a:lnTo>
                    <a:lnTo>
                      <a:pt x="302" y="470"/>
                    </a:lnTo>
                    <a:lnTo>
                      <a:pt x="300" y="470"/>
                    </a:lnTo>
                    <a:lnTo>
                      <a:pt x="300" y="472"/>
                    </a:lnTo>
                    <a:lnTo>
                      <a:pt x="298" y="472"/>
                    </a:lnTo>
                    <a:lnTo>
                      <a:pt x="296" y="473"/>
                    </a:lnTo>
                    <a:lnTo>
                      <a:pt x="296" y="475"/>
                    </a:lnTo>
                    <a:lnTo>
                      <a:pt x="295" y="472"/>
                    </a:lnTo>
                    <a:lnTo>
                      <a:pt x="294" y="475"/>
                    </a:lnTo>
                    <a:lnTo>
                      <a:pt x="293" y="472"/>
                    </a:lnTo>
                    <a:lnTo>
                      <a:pt x="292" y="472"/>
                    </a:lnTo>
                    <a:lnTo>
                      <a:pt x="293" y="471"/>
                    </a:lnTo>
                    <a:lnTo>
                      <a:pt x="295" y="470"/>
                    </a:lnTo>
                    <a:lnTo>
                      <a:pt x="296" y="468"/>
                    </a:lnTo>
                    <a:lnTo>
                      <a:pt x="296" y="466"/>
                    </a:lnTo>
                    <a:lnTo>
                      <a:pt x="295" y="467"/>
                    </a:lnTo>
                    <a:lnTo>
                      <a:pt x="294" y="470"/>
                    </a:lnTo>
                    <a:lnTo>
                      <a:pt x="293" y="471"/>
                    </a:lnTo>
                    <a:lnTo>
                      <a:pt x="292" y="471"/>
                    </a:lnTo>
                    <a:lnTo>
                      <a:pt x="292" y="468"/>
                    </a:lnTo>
                    <a:lnTo>
                      <a:pt x="294" y="466"/>
                    </a:lnTo>
                    <a:lnTo>
                      <a:pt x="294" y="464"/>
                    </a:lnTo>
                    <a:lnTo>
                      <a:pt x="295" y="462"/>
                    </a:lnTo>
                    <a:lnTo>
                      <a:pt x="289" y="468"/>
                    </a:lnTo>
                    <a:lnTo>
                      <a:pt x="289" y="465"/>
                    </a:lnTo>
                    <a:lnTo>
                      <a:pt x="290" y="464"/>
                    </a:lnTo>
                    <a:lnTo>
                      <a:pt x="289" y="465"/>
                    </a:lnTo>
                    <a:lnTo>
                      <a:pt x="287" y="466"/>
                    </a:lnTo>
                    <a:lnTo>
                      <a:pt x="288" y="465"/>
                    </a:lnTo>
                    <a:lnTo>
                      <a:pt x="290" y="464"/>
                    </a:lnTo>
                    <a:lnTo>
                      <a:pt x="288" y="462"/>
                    </a:lnTo>
                    <a:lnTo>
                      <a:pt x="287" y="465"/>
                    </a:lnTo>
                    <a:lnTo>
                      <a:pt x="286" y="466"/>
                    </a:lnTo>
                    <a:lnTo>
                      <a:pt x="286" y="465"/>
                    </a:lnTo>
                    <a:lnTo>
                      <a:pt x="283" y="464"/>
                    </a:lnTo>
                    <a:lnTo>
                      <a:pt x="284" y="462"/>
                    </a:lnTo>
                    <a:lnTo>
                      <a:pt x="287" y="461"/>
                    </a:lnTo>
                    <a:lnTo>
                      <a:pt x="288" y="460"/>
                    </a:lnTo>
                    <a:lnTo>
                      <a:pt x="288" y="457"/>
                    </a:lnTo>
                    <a:lnTo>
                      <a:pt x="287" y="460"/>
                    </a:lnTo>
                    <a:lnTo>
                      <a:pt x="286" y="461"/>
                    </a:lnTo>
                    <a:lnTo>
                      <a:pt x="283" y="462"/>
                    </a:lnTo>
                    <a:lnTo>
                      <a:pt x="284" y="460"/>
                    </a:lnTo>
                    <a:lnTo>
                      <a:pt x="283" y="460"/>
                    </a:lnTo>
                    <a:lnTo>
                      <a:pt x="282" y="462"/>
                    </a:lnTo>
                    <a:lnTo>
                      <a:pt x="278" y="462"/>
                    </a:lnTo>
                    <a:lnTo>
                      <a:pt x="283" y="460"/>
                    </a:lnTo>
                    <a:lnTo>
                      <a:pt x="281" y="461"/>
                    </a:lnTo>
                    <a:lnTo>
                      <a:pt x="282" y="459"/>
                    </a:lnTo>
                    <a:lnTo>
                      <a:pt x="287" y="459"/>
                    </a:lnTo>
                    <a:lnTo>
                      <a:pt x="289" y="456"/>
                    </a:lnTo>
                    <a:lnTo>
                      <a:pt x="287" y="455"/>
                    </a:lnTo>
                    <a:lnTo>
                      <a:pt x="286" y="457"/>
                    </a:lnTo>
                    <a:lnTo>
                      <a:pt x="284" y="459"/>
                    </a:lnTo>
                    <a:lnTo>
                      <a:pt x="281" y="459"/>
                    </a:lnTo>
                    <a:lnTo>
                      <a:pt x="282" y="457"/>
                    </a:lnTo>
                    <a:lnTo>
                      <a:pt x="284" y="457"/>
                    </a:lnTo>
                    <a:lnTo>
                      <a:pt x="286" y="455"/>
                    </a:lnTo>
                    <a:lnTo>
                      <a:pt x="283" y="455"/>
                    </a:lnTo>
                    <a:lnTo>
                      <a:pt x="284" y="453"/>
                    </a:lnTo>
                    <a:lnTo>
                      <a:pt x="282" y="454"/>
                    </a:lnTo>
                    <a:lnTo>
                      <a:pt x="281" y="454"/>
                    </a:lnTo>
                    <a:lnTo>
                      <a:pt x="282" y="455"/>
                    </a:lnTo>
                    <a:lnTo>
                      <a:pt x="282" y="457"/>
                    </a:lnTo>
                    <a:lnTo>
                      <a:pt x="276" y="457"/>
                    </a:lnTo>
                    <a:lnTo>
                      <a:pt x="275" y="461"/>
                    </a:lnTo>
                    <a:lnTo>
                      <a:pt x="273" y="459"/>
                    </a:lnTo>
                    <a:lnTo>
                      <a:pt x="273" y="461"/>
                    </a:lnTo>
                    <a:lnTo>
                      <a:pt x="271" y="461"/>
                    </a:lnTo>
                    <a:lnTo>
                      <a:pt x="271" y="459"/>
                    </a:lnTo>
                    <a:lnTo>
                      <a:pt x="267" y="459"/>
                    </a:lnTo>
                    <a:lnTo>
                      <a:pt x="266" y="460"/>
                    </a:lnTo>
                    <a:lnTo>
                      <a:pt x="261" y="460"/>
                    </a:lnTo>
                    <a:lnTo>
                      <a:pt x="266" y="460"/>
                    </a:lnTo>
                    <a:lnTo>
                      <a:pt x="265" y="461"/>
                    </a:lnTo>
                    <a:lnTo>
                      <a:pt x="263" y="461"/>
                    </a:lnTo>
                    <a:lnTo>
                      <a:pt x="264" y="462"/>
                    </a:lnTo>
                    <a:lnTo>
                      <a:pt x="263" y="462"/>
                    </a:lnTo>
                    <a:lnTo>
                      <a:pt x="260" y="464"/>
                    </a:lnTo>
                    <a:lnTo>
                      <a:pt x="258" y="461"/>
                    </a:lnTo>
                    <a:lnTo>
                      <a:pt x="260" y="461"/>
                    </a:lnTo>
                    <a:lnTo>
                      <a:pt x="260" y="460"/>
                    </a:lnTo>
                    <a:lnTo>
                      <a:pt x="263" y="459"/>
                    </a:lnTo>
                    <a:lnTo>
                      <a:pt x="264" y="457"/>
                    </a:lnTo>
                    <a:lnTo>
                      <a:pt x="261" y="457"/>
                    </a:lnTo>
                    <a:lnTo>
                      <a:pt x="260" y="459"/>
                    </a:lnTo>
                    <a:lnTo>
                      <a:pt x="258" y="459"/>
                    </a:lnTo>
                    <a:lnTo>
                      <a:pt x="256" y="457"/>
                    </a:lnTo>
                    <a:lnTo>
                      <a:pt x="258" y="457"/>
                    </a:lnTo>
                    <a:lnTo>
                      <a:pt x="259" y="456"/>
                    </a:lnTo>
                    <a:lnTo>
                      <a:pt x="263" y="457"/>
                    </a:lnTo>
                    <a:lnTo>
                      <a:pt x="263" y="456"/>
                    </a:lnTo>
                    <a:lnTo>
                      <a:pt x="259" y="456"/>
                    </a:lnTo>
                    <a:lnTo>
                      <a:pt x="259" y="455"/>
                    </a:lnTo>
                    <a:lnTo>
                      <a:pt x="261" y="453"/>
                    </a:lnTo>
                    <a:lnTo>
                      <a:pt x="259" y="453"/>
                    </a:lnTo>
                    <a:lnTo>
                      <a:pt x="256" y="455"/>
                    </a:lnTo>
                    <a:lnTo>
                      <a:pt x="254" y="455"/>
                    </a:lnTo>
                    <a:lnTo>
                      <a:pt x="255" y="454"/>
                    </a:lnTo>
                    <a:lnTo>
                      <a:pt x="258" y="453"/>
                    </a:lnTo>
                    <a:lnTo>
                      <a:pt x="252" y="453"/>
                    </a:lnTo>
                    <a:lnTo>
                      <a:pt x="249" y="451"/>
                    </a:lnTo>
                    <a:lnTo>
                      <a:pt x="252" y="451"/>
                    </a:lnTo>
                    <a:lnTo>
                      <a:pt x="254" y="450"/>
                    </a:lnTo>
                    <a:lnTo>
                      <a:pt x="258" y="450"/>
                    </a:lnTo>
                    <a:lnTo>
                      <a:pt x="255" y="450"/>
                    </a:lnTo>
                    <a:lnTo>
                      <a:pt x="258" y="449"/>
                    </a:lnTo>
                    <a:lnTo>
                      <a:pt x="255" y="449"/>
                    </a:lnTo>
                    <a:lnTo>
                      <a:pt x="253" y="450"/>
                    </a:lnTo>
                    <a:lnTo>
                      <a:pt x="249" y="450"/>
                    </a:lnTo>
                    <a:lnTo>
                      <a:pt x="250" y="449"/>
                    </a:lnTo>
                    <a:lnTo>
                      <a:pt x="249" y="449"/>
                    </a:lnTo>
                    <a:lnTo>
                      <a:pt x="253" y="449"/>
                    </a:lnTo>
                    <a:lnTo>
                      <a:pt x="254" y="448"/>
                    </a:lnTo>
                    <a:lnTo>
                      <a:pt x="253" y="448"/>
                    </a:lnTo>
                    <a:lnTo>
                      <a:pt x="250" y="449"/>
                    </a:lnTo>
                    <a:lnTo>
                      <a:pt x="249" y="446"/>
                    </a:lnTo>
                    <a:lnTo>
                      <a:pt x="252" y="446"/>
                    </a:lnTo>
                    <a:lnTo>
                      <a:pt x="249" y="446"/>
                    </a:lnTo>
                    <a:lnTo>
                      <a:pt x="249" y="444"/>
                    </a:lnTo>
                    <a:lnTo>
                      <a:pt x="250" y="443"/>
                    </a:lnTo>
                    <a:lnTo>
                      <a:pt x="253" y="442"/>
                    </a:lnTo>
                    <a:lnTo>
                      <a:pt x="250" y="443"/>
                    </a:lnTo>
                    <a:lnTo>
                      <a:pt x="249" y="444"/>
                    </a:lnTo>
                    <a:lnTo>
                      <a:pt x="248" y="446"/>
                    </a:lnTo>
                    <a:lnTo>
                      <a:pt x="248" y="444"/>
                    </a:lnTo>
                    <a:lnTo>
                      <a:pt x="246" y="445"/>
                    </a:lnTo>
                    <a:lnTo>
                      <a:pt x="247" y="443"/>
                    </a:lnTo>
                    <a:lnTo>
                      <a:pt x="248" y="443"/>
                    </a:lnTo>
                    <a:lnTo>
                      <a:pt x="250" y="442"/>
                    </a:lnTo>
                    <a:lnTo>
                      <a:pt x="249" y="439"/>
                    </a:lnTo>
                    <a:lnTo>
                      <a:pt x="248" y="442"/>
                    </a:lnTo>
                    <a:lnTo>
                      <a:pt x="243" y="442"/>
                    </a:lnTo>
                    <a:lnTo>
                      <a:pt x="244" y="440"/>
                    </a:lnTo>
                    <a:lnTo>
                      <a:pt x="243" y="440"/>
                    </a:lnTo>
                    <a:lnTo>
                      <a:pt x="247" y="440"/>
                    </a:lnTo>
                    <a:lnTo>
                      <a:pt x="247" y="439"/>
                    </a:lnTo>
                    <a:lnTo>
                      <a:pt x="244" y="439"/>
                    </a:lnTo>
                    <a:lnTo>
                      <a:pt x="246" y="438"/>
                    </a:lnTo>
                    <a:lnTo>
                      <a:pt x="241" y="438"/>
                    </a:lnTo>
                    <a:lnTo>
                      <a:pt x="241" y="436"/>
                    </a:lnTo>
                    <a:lnTo>
                      <a:pt x="243" y="436"/>
                    </a:lnTo>
                    <a:lnTo>
                      <a:pt x="241" y="436"/>
                    </a:lnTo>
                    <a:lnTo>
                      <a:pt x="240" y="437"/>
                    </a:lnTo>
                    <a:lnTo>
                      <a:pt x="237" y="436"/>
                    </a:lnTo>
                    <a:lnTo>
                      <a:pt x="236" y="434"/>
                    </a:lnTo>
                    <a:lnTo>
                      <a:pt x="237" y="432"/>
                    </a:lnTo>
                    <a:lnTo>
                      <a:pt x="241" y="428"/>
                    </a:lnTo>
                    <a:lnTo>
                      <a:pt x="240" y="428"/>
                    </a:lnTo>
                    <a:lnTo>
                      <a:pt x="237" y="429"/>
                    </a:lnTo>
                    <a:lnTo>
                      <a:pt x="237" y="428"/>
                    </a:lnTo>
                    <a:lnTo>
                      <a:pt x="238" y="427"/>
                    </a:lnTo>
                    <a:lnTo>
                      <a:pt x="241" y="426"/>
                    </a:lnTo>
                    <a:lnTo>
                      <a:pt x="242" y="425"/>
                    </a:lnTo>
                    <a:lnTo>
                      <a:pt x="241" y="426"/>
                    </a:lnTo>
                    <a:lnTo>
                      <a:pt x="238" y="426"/>
                    </a:lnTo>
                    <a:lnTo>
                      <a:pt x="237" y="428"/>
                    </a:lnTo>
                    <a:lnTo>
                      <a:pt x="236" y="429"/>
                    </a:lnTo>
                    <a:lnTo>
                      <a:pt x="236" y="427"/>
                    </a:lnTo>
                    <a:lnTo>
                      <a:pt x="237" y="426"/>
                    </a:lnTo>
                    <a:lnTo>
                      <a:pt x="236" y="427"/>
                    </a:lnTo>
                    <a:lnTo>
                      <a:pt x="233" y="426"/>
                    </a:lnTo>
                    <a:lnTo>
                      <a:pt x="233" y="425"/>
                    </a:lnTo>
                    <a:lnTo>
                      <a:pt x="235" y="423"/>
                    </a:lnTo>
                    <a:lnTo>
                      <a:pt x="237" y="422"/>
                    </a:lnTo>
                    <a:lnTo>
                      <a:pt x="238" y="422"/>
                    </a:lnTo>
                    <a:lnTo>
                      <a:pt x="231" y="422"/>
                    </a:lnTo>
                    <a:lnTo>
                      <a:pt x="229" y="423"/>
                    </a:lnTo>
                    <a:lnTo>
                      <a:pt x="229" y="420"/>
                    </a:lnTo>
                    <a:lnTo>
                      <a:pt x="233" y="420"/>
                    </a:lnTo>
                    <a:lnTo>
                      <a:pt x="236" y="418"/>
                    </a:lnTo>
                    <a:lnTo>
                      <a:pt x="238" y="420"/>
                    </a:lnTo>
                    <a:lnTo>
                      <a:pt x="236" y="418"/>
                    </a:lnTo>
                    <a:lnTo>
                      <a:pt x="233" y="420"/>
                    </a:lnTo>
                    <a:lnTo>
                      <a:pt x="227" y="420"/>
                    </a:lnTo>
                    <a:lnTo>
                      <a:pt x="227" y="417"/>
                    </a:lnTo>
                    <a:lnTo>
                      <a:pt x="232" y="417"/>
                    </a:lnTo>
                    <a:lnTo>
                      <a:pt x="230" y="417"/>
                    </a:lnTo>
                    <a:lnTo>
                      <a:pt x="227" y="416"/>
                    </a:lnTo>
                    <a:lnTo>
                      <a:pt x="230" y="415"/>
                    </a:lnTo>
                    <a:lnTo>
                      <a:pt x="231" y="416"/>
                    </a:lnTo>
                    <a:lnTo>
                      <a:pt x="233" y="415"/>
                    </a:lnTo>
                    <a:lnTo>
                      <a:pt x="229" y="415"/>
                    </a:lnTo>
                    <a:lnTo>
                      <a:pt x="227" y="417"/>
                    </a:lnTo>
                    <a:lnTo>
                      <a:pt x="225" y="416"/>
                    </a:lnTo>
                    <a:lnTo>
                      <a:pt x="225" y="415"/>
                    </a:lnTo>
                    <a:lnTo>
                      <a:pt x="224" y="414"/>
                    </a:lnTo>
                    <a:lnTo>
                      <a:pt x="225" y="412"/>
                    </a:lnTo>
                    <a:lnTo>
                      <a:pt x="227" y="412"/>
                    </a:lnTo>
                    <a:lnTo>
                      <a:pt x="229" y="411"/>
                    </a:lnTo>
                    <a:lnTo>
                      <a:pt x="230" y="411"/>
                    </a:lnTo>
                    <a:lnTo>
                      <a:pt x="227" y="411"/>
                    </a:lnTo>
                    <a:lnTo>
                      <a:pt x="226" y="412"/>
                    </a:lnTo>
                    <a:lnTo>
                      <a:pt x="224" y="412"/>
                    </a:lnTo>
                    <a:lnTo>
                      <a:pt x="225" y="410"/>
                    </a:lnTo>
                    <a:lnTo>
                      <a:pt x="223" y="409"/>
                    </a:lnTo>
                    <a:lnTo>
                      <a:pt x="225" y="409"/>
                    </a:lnTo>
                    <a:lnTo>
                      <a:pt x="226" y="408"/>
                    </a:lnTo>
                    <a:lnTo>
                      <a:pt x="231" y="408"/>
                    </a:lnTo>
                    <a:lnTo>
                      <a:pt x="232" y="406"/>
                    </a:lnTo>
                    <a:lnTo>
                      <a:pt x="230" y="406"/>
                    </a:lnTo>
                    <a:lnTo>
                      <a:pt x="229" y="408"/>
                    </a:lnTo>
                    <a:lnTo>
                      <a:pt x="223" y="408"/>
                    </a:lnTo>
                    <a:lnTo>
                      <a:pt x="221" y="406"/>
                    </a:lnTo>
                    <a:lnTo>
                      <a:pt x="223" y="405"/>
                    </a:lnTo>
                    <a:lnTo>
                      <a:pt x="225" y="406"/>
                    </a:lnTo>
                    <a:lnTo>
                      <a:pt x="227" y="404"/>
                    </a:lnTo>
                    <a:lnTo>
                      <a:pt x="229" y="401"/>
                    </a:lnTo>
                    <a:lnTo>
                      <a:pt x="229" y="397"/>
                    </a:lnTo>
                    <a:lnTo>
                      <a:pt x="226" y="397"/>
                    </a:lnTo>
                    <a:lnTo>
                      <a:pt x="225" y="398"/>
                    </a:lnTo>
                    <a:lnTo>
                      <a:pt x="225" y="400"/>
                    </a:lnTo>
                    <a:lnTo>
                      <a:pt x="224" y="401"/>
                    </a:lnTo>
                    <a:lnTo>
                      <a:pt x="221" y="403"/>
                    </a:lnTo>
                    <a:lnTo>
                      <a:pt x="221" y="405"/>
                    </a:lnTo>
                    <a:lnTo>
                      <a:pt x="220" y="406"/>
                    </a:lnTo>
                    <a:lnTo>
                      <a:pt x="218" y="404"/>
                    </a:lnTo>
                    <a:lnTo>
                      <a:pt x="218" y="398"/>
                    </a:lnTo>
                    <a:lnTo>
                      <a:pt x="220" y="395"/>
                    </a:lnTo>
                    <a:lnTo>
                      <a:pt x="223" y="394"/>
                    </a:lnTo>
                    <a:lnTo>
                      <a:pt x="224" y="394"/>
                    </a:lnTo>
                    <a:lnTo>
                      <a:pt x="225" y="393"/>
                    </a:lnTo>
                    <a:lnTo>
                      <a:pt x="224" y="392"/>
                    </a:lnTo>
                    <a:lnTo>
                      <a:pt x="223" y="394"/>
                    </a:lnTo>
                    <a:lnTo>
                      <a:pt x="224" y="392"/>
                    </a:lnTo>
                    <a:lnTo>
                      <a:pt x="221" y="392"/>
                    </a:lnTo>
                    <a:lnTo>
                      <a:pt x="220" y="393"/>
                    </a:lnTo>
                    <a:lnTo>
                      <a:pt x="220" y="395"/>
                    </a:lnTo>
                    <a:lnTo>
                      <a:pt x="218" y="395"/>
                    </a:lnTo>
                    <a:lnTo>
                      <a:pt x="219" y="394"/>
                    </a:lnTo>
                    <a:lnTo>
                      <a:pt x="218" y="395"/>
                    </a:lnTo>
                    <a:lnTo>
                      <a:pt x="218" y="393"/>
                    </a:lnTo>
                    <a:lnTo>
                      <a:pt x="217" y="392"/>
                    </a:lnTo>
                    <a:lnTo>
                      <a:pt x="218" y="390"/>
                    </a:lnTo>
                    <a:lnTo>
                      <a:pt x="218" y="388"/>
                    </a:lnTo>
                    <a:lnTo>
                      <a:pt x="219" y="387"/>
                    </a:lnTo>
                    <a:lnTo>
                      <a:pt x="218" y="388"/>
                    </a:lnTo>
                    <a:lnTo>
                      <a:pt x="215" y="387"/>
                    </a:lnTo>
                    <a:lnTo>
                      <a:pt x="214" y="388"/>
                    </a:lnTo>
                    <a:lnTo>
                      <a:pt x="214" y="387"/>
                    </a:lnTo>
                    <a:lnTo>
                      <a:pt x="217" y="384"/>
                    </a:lnTo>
                    <a:lnTo>
                      <a:pt x="219" y="384"/>
                    </a:lnTo>
                    <a:lnTo>
                      <a:pt x="220" y="382"/>
                    </a:lnTo>
                    <a:lnTo>
                      <a:pt x="224" y="382"/>
                    </a:lnTo>
                    <a:lnTo>
                      <a:pt x="220" y="382"/>
                    </a:lnTo>
                    <a:lnTo>
                      <a:pt x="221" y="381"/>
                    </a:lnTo>
                    <a:lnTo>
                      <a:pt x="224" y="380"/>
                    </a:lnTo>
                    <a:lnTo>
                      <a:pt x="230" y="380"/>
                    </a:lnTo>
                    <a:lnTo>
                      <a:pt x="231" y="381"/>
                    </a:lnTo>
                    <a:lnTo>
                      <a:pt x="233" y="381"/>
                    </a:lnTo>
                    <a:lnTo>
                      <a:pt x="231" y="380"/>
                    </a:lnTo>
                    <a:lnTo>
                      <a:pt x="230" y="378"/>
                    </a:lnTo>
                    <a:lnTo>
                      <a:pt x="226" y="378"/>
                    </a:lnTo>
                    <a:lnTo>
                      <a:pt x="224" y="380"/>
                    </a:lnTo>
                    <a:lnTo>
                      <a:pt x="221" y="380"/>
                    </a:lnTo>
                    <a:lnTo>
                      <a:pt x="220" y="381"/>
                    </a:lnTo>
                    <a:lnTo>
                      <a:pt x="219" y="383"/>
                    </a:lnTo>
                    <a:lnTo>
                      <a:pt x="217" y="383"/>
                    </a:lnTo>
                    <a:lnTo>
                      <a:pt x="214" y="386"/>
                    </a:lnTo>
                    <a:lnTo>
                      <a:pt x="214" y="382"/>
                    </a:lnTo>
                    <a:lnTo>
                      <a:pt x="212" y="383"/>
                    </a:lnTo>
                    <a:lnTo>
                      <a:pt x="209" y="383"/>
                    </a:lnTo>
                    <a:lnTo>
                      <a:pt x="212" y="382"/>
                    </a:lnTo>
                    <a:lnTo>
                      <a:pt x="212" y="380"/>
                    </a:lnTo>
                    <a:lnTo>
                      <a:pt x="209" y="381"/>
                    </a:lnTo>
                    <a:lnTo>
                      <a:pt x="208" y="382"/>
                    </a:lnTo>
                    <a:lnTo>
                      <a:pt x="208" y="383"/>
                    </a:lnTo>
                    <a:lnTo>
                      <a:pt x="206" y="382"/>
                    </a:lnTo>
                    <a:lnTo>
                      <a:pt x="208" y="381"/>
                    </a:lnTo>
                    <a:lnTo>
                      <a:pt x="206" y="381"/>
                    </a:lnTo>
                    <a:lnTo>
                      <a:pt x="207" y="380"/>
                    </a:lnTo>
                    <a:lnTo>
                      <a:pt x="209" y="378"/>
                    </a:lnTo>
                    <a:lnTo>
                      <a:pt x="208" y="380"/>
                    </a:lnTo>
                    <a:lnTo>
                      <a:pt x="208" y="377"/>
                    </a:lnTo>
                    <a:lnTo>
                      <a:pt x="211" y="377"/>
                    </a:lnTo>
                    <a:lnTo>
                      <a:pt x="212" y="376"/>
                    </a:lnTo>
                    <a:lnTo>
                      <a:pt x="213" y="377"/>
                    </a:lnTo>
                    <a:lnTo>
                      <a:pt x="215" y="377"/>
                    </a:lnTo>
                    <a:lnTo>
                      <a:pt x="217" y="376"/>
                    </a:lnTo>
                    <a:lnTo>
                      <a:pt x="219" y="375"/>
                    </a:lnTo>
                    <a:lnTo>
                      <a:pt x="220" y="375"/>
                    </a:lnTo>
                    <a:lnTo>
                      <a:pt x="221" y="373"/>
                    </a:lnTo>
                    <a:lnTo>
                      <a:pt x="219" y="375"/>
                    </a:lnTo>
                    <a:lnTo>
                      <a:pt x="217" y="375"/>
                    </a:lnTo>
                    <a:lnTo>
                      <a:pt x="215" y="377"/>
                    </a:lnTo>
                    <a:lnTo>
                      <a:pt x="213" y="377"/>
                    </a:lnTo>
                    <a:lnTo>
                      <a:pt x="213" y="375"/>
                    </a:lnTo>
                    <a:lnTo>
                      <a:pt x="211" y="376"/>
                    </a:lnTo>
                    <a:lnTo>
                      <a:pt x="209" y="376"/>
                    </a:lnTo>
                    <a:lnTo>
                      <a:pt x="207" y="377"/>
                    </a:lnTo>
                    <a:lnTo>
                      <a:pt x="208" y="375"/>
                    </a:lnTo>
                    <a:lnTo>
                      <a:pt x="206" y="376"/>
                    </a:lnTo>
                    <a:lnTo>
                      <a:pt x="204" y="376"/>
                    </a:lnTo>
                    <a:lnTo>
                      <a:pt x="206" y="375"/>
                    </a:lnTo>
                    <a:lnTo>
                      <a:pt x="206" y="372"/>
                    </a:lnTo>
                    <a:lnTo>
                      <a:pt x="208" y="372"/>
                    </a:lnTo>
                    <a:lnTo>
                      <a:pt x="209" y="371"/>
                    </a:lnTo>
                    <a:lnTo>
                      <a:pt x="212" y="370"/>
                    </a:lnTo>
                    <a:lnTo>
                      <a:pt x="214" y="367"/>
                    </a:lnTo>
                    <a:lnTo>
                      <a:pt x="217" y="367"/>
                    </a:lnTo>
                    <a:lnTo>
                      <a:pt x="219" y="366"/>
                    </a:lnTo>
                    <a:lnTo>
                      <a:pt x="219" y="364"/>
                    </a:lnTo>
                    <a:lnTo>
                      <a:pt x="221" y="364"/>
                    </a:lnTo>
                    <a:lnTo>
                      <a:pt x="223" y="362"/>
                    </a:lnTo>
                    <a:lnTo>
                      <a:pt x="225" y="362"/>
                    </a:lnTo>
                    <a:lnTo>
                      <a:pt x="225" y="361"/>
                    </a:lnTo>
                    <a:lnTo>
                      <a:pt x="227" y="360"/>
                    </a:lnTo>
                    <a:lnTo>
                      <a:pt x="236" y="360"/>
                    </a:lnTo>
                    <a:lnTo>
                      <a:pt x="232" y="360"/>
                    </a:lnTo>
                    <a:lnTo>
                      <a:pt x="230" y="359"/>
                    </a:lnTo>
                    <a:lnTo>
                      <a:pt x="231" y="358"/>
                    </a:lnTo>
                    <a:lnTo>
                      <a:pt x="229" y="358"/>
                    </a:lnTo>
                    <a:lnTo>
                      <a:pt x="227" y="359"/>
                    </a:lnTo>
                    <a:lnTo>
                      <a:pt x="225" y="360"/>
                    </a:lnTo>
                    <a:lnTo>
                      <a:pt x="224" y="360"/>
                    </a:lnTo>
                    <a:lnTo>
                      <a:pt x="223" y="361"/>
                    </a:lnTo>
                    <a:lnTo>
                      <a:pt x="220" y="362"/>
                    </a:lnTo>
                    <a:lnTo>
                      <a:pt x="218" y="365"/>
                    </a:lnTo>
                    <a:lnTo>
                      <a:pt x="215" y="366"/>
                    </a:lnTo>
                    <a:lnTo>
                      <a:pt x="214" y="367"/>
                    </a:lnTo>
                    <a:lnTo>
                      <a:pt x="212" y="369"/>
                    </a:lnTo>
                    <a:lnTo>
                      <a:pt x="209" y="371"/>
                    </a:lnTo>
                    <a:lnTo>
                      <a:pt x="204" y="373"/>
                    </a:lnTo>
                    <a:lnTo>
                      <a:pt x="201" y="372"/>
                    </a:lnTo>
                    <a:lnTo>
                      <a:pt x="203" y="371"/>
                    </a:lnTo>
                    <a:lnTo>
                      <a:pt x="204" y="371"/>
                    </a:lnTo>
                    <a:lnTo>
                      <a:pt x="207" y="370"/>
                    </a:lnTo>
                    <a:lnTo>
                      <a:pt x="204" y="370"/>
                    </a:lnTo>
                    <a:lnTo>
                      <a:pt x="202" y="371"/>
                    </a:lnTo>
                    <a:lnTo>
                      <a:pt x="201" y="369"/>
                    </a:lnTo>
                    <a:lnTo>
                      <a:pt x="204" y="365"/>
                    </a:lnTo>
                    <a:lnTo>
                      <a:pt x="207" y="366"/>
                    </a:lnTo>
                    <a:lnTo>
                      <a:pt x="208" y="367"/>
                    </a:lnTo>
                    <a:lnTo>
                      <a:pt x="207" y="366"/>
                    </a:lnTo>
                    <a:lnTo>
                      <a:pt x="208" y="365"/>
                    </a:lnTo>
                    <a:lnTo>
                      <a:pt x="211" y="365"/>
                    </a:lnTo>
                    <a:lnTo>
                      <a:pt x="213" y="366"/>
                    </a:lnTo>
                    <a:lnTo>
                      <a:pt x="214" y="365"/>
                    </a:lnTo>
                    <a:lnTo>
                      <a:pt x="204" y="365"/>
                    </a:lnTo>
                    <a:lnTo>
                      <a:pt x="203" y="364"/>
                    </a:lnTo>
                    <a:lnTo>
                      <a:pt x="204" y="362"/>
                    </a:lnTo>
                    <a:lnTo>
                      <a:pt x="212" y="362"/>
                    </a:lnTo>
                    <a:lnTo>
                      <a:pt x="207" y="362"/>
                    </a:lnTo>
                    <a:lnTo>
                      <a:pt x="209" y="361"/>
                    </a:lnTo>
                    <a:lnTo>
                      <a:pt x="211" y="361"/>
                    </a:lnTo>
                    <a:lnTo>
                      <a:pt x="208" y="361"/>
                    </a:lnTo>
                    <a:lnTo>
                      <a:pt x="211" y="360"/>
                    </a:lnTo>
                    <a:lnTo>
                      <a:pt x="217" y="360"/>
                    </a:lnTo>
                    <a:lnTo>
                      <a:pt x="214" y="360"/>
                    </a:lnTo>
                    <a:lnTo>
                      <a:pt x="215" y="359"/>
                    </a:lnTo>
                    <a:lnTo>
                      <a:pt x="208" y="359"/>
                    </a:lnTo>
                    <a:lnTo>
                      <a:pt x="207" y="360"/>
                    </a:lnTo>
                    <a:lnTo>
                      <a:pt x="204" y="360"/>
                    </a:lnTo>
                    <a:lnTo>
                      <a:pt x="206" y="359"/>
                    </a:lnTo>
                    <a:lnTo>
                      <a:pt x="203" y="360"/>
                    </a:lnTo>
                    <a:lnTo>
                      <a:pt x="202" y="360"/>
                    </a:lnTo>
                    <a:lnTo>
                      <a:pt x="200" y="358"/>
                    </a:lnTo>
                    <a:lnTo>
                      <a:pt x="206" y="358"/>
                    </a:lnTo>
                    <a:lnTo>
                      <a:pt x="200" y="358"/>
                    </a:lnTo>
                    <a:lnTo>
                      <a:pt x="202" y="356"/>
                    </a:lnTo>
                    <a:lnTo>
                      <a:pt x="203" y="355"/>
                    </a:lnTo>
                    <a:lnTo>
                      <a:pt x="202" y="356"/>
                    </a:lnTo>
                    <a:lnTo>
                      <a:pt x="200" y="356"/>
                    </a:lnTo>
                    <a:lnTo>
                      <a:pt x="200" y="354"/>
                    </a:lnTo>
                    <a:lnTo>
                      <a:pt x="203" y="354"/>
                    </a:lnTo>
                    <a:lnTo>
                      <a:pt x="206" y="353"/>
                    </a:lnTo>
                    <a:lnTo>
                      <a:pt x="209" y="353"/>
                    </a:lnTo>
                    <a:lnTo>
                      <a:pt x="212" y="351"/>
                    </a:lnTo>
                    <a:lnTo>
                      <a:pt x="224" y="351"/>
                    </a:lnTo>
                    <a:lnTo>
                      <a:pt x="225" y="354"/>
                    </a:lnTo>
                    <a:lnTo>
                      <a:pt x="226" y="355"/>
                    </a:lnTo>
                    <a:lnTo>
                      <a:pt x="229" y="355"/>
                    </a:lnTo>
                    <a:lnTo>
                      <a:pt x="231" y="354"/>
                    </a:lnTo>
                    <a:lnTo>
                      <a:pt x="235" y="354"/>
                    </a:lnTo>
                    <a:lnTo>
                      <a:pt x="231" y="354"/>
                    </a:lnTo>
                    <a:lnTo>
                      <a:pt x="229" y="355"/>
                    </a:lnTo>
                    <a:lnTo>
                      <a:pt x="226" y="355"/>
                    </a:lnTo>
                    <a:lnTo>
                      <a:pt x="226" y="353"/>
                    </a:lnTo>
                    <a:lnTo>
                      <a:pt x="225" y="351"/>
                    </a:lnTo>
                    <a:lnTo>
                      <a:pt x="226" y="350"/>
                    </a:lnTo>
                    <a:lnTo>
                      <a:pt x="227" y="350"/>
                    </a:lnTo>
                    <a:lnTo>
                      <a:pt x="221" y="350"/>
                    </a:lnTo>
                    <a:lnTo>
                      <a:pt x="220" y="351"/>
                    </a:lnTo>
                    <a:lnTo>
                      <a:pt x="218" y="350"/>
                    </a:lnTo>
                    <a:lnTo>
                      <a:pt x="214" y="350"/>
                    </a:lnTo>
                    <a:lnTo>
                      <a:pt x="212" y="351"/>
                    </a:lnTo>
                    <a:lnTo>
                      <a:pt x="208" y="351"/>
                    </a:lnTo>
                    <a:lnTo>
                      <a:pt x="206" y="353"/>
                    </a:lnTo>
                    <a:lnTo>
                      <a:pt x="202" y="353"/>
                    </a:lnTo>
                    <a:lnTo>
                      <a:pt x="200" y="354"/>
                    </a:lnTo>
                    <a:lnTo>
                      <a:pt x="200" y="350"/>
                    </a:lnTo>
                    <a:lnTo>
                      <a:pt x="202" y="349"/>
                    </a:lnTo>
                    <a:lnTo>
                      <a:pt x="203" y="348"/>
                    </a:lnTo>
                    <a:lnTo>
                      <a:pt x="206" y="347"/>
                    </a:lnTo>
                    <a:lnTo>
                      <a:pt x="207" y="347"/>
                    </a:lnTo>
                    <a:lnTo>
                      <a:pt x="209" y="345"/>
                    </a:lnTo>
                    <a:lnTo>
                      <a:pt x="211" y="344"/>
                    </a:lnTo>
                    <a:lnTo>
                      <a:pt x="213" y="344"/>
                    </a:lnTo>
                    <a:lnTo>
                      <a:pt x="211" y="344"/>
                    </a:lnTo>
                    <a:lnTo>
                      <a:pt x="213" y="344"/>
                    </a:lnTo>
                    <a:lnTo>
                      <a:pt x="214" y="343"/>
                    </a:lnTo>
                    <a:lnTo>
                      <a:pt x="217" y="344"/>
                    </a:lnTo>
                    <a:lnTo>
                      <a:pt x="219" y="344"/>
                    </a:lnTo>
                    <a:lnTo>
                      <a:pt x="220" y="345"/>
                    </a:lnTo>
                    <a:lnTo>
                      <a:pt x="227" y="345"/>
                    </a:lnTo>
                    <a:lnTo>
                      <a:pt x="230" y="347"/>
                    </a:lnTo>
                    <a:lnTo>
                      <a:pt x="231" y="348"/>
                    </a:lnTo>
                    <a:lnTo>
                      <a:pt x="235" y="348"/>
                    </a:lnTo>
                    <a:lnTo>
                      <a:pt x="237" y="349"/>
                    </a:lnTo>
                    <a:lnTo>
                      <a:pt x="240" y="348"/>
                    </a:lnTo>
                    <a:lnTo>
                      <a:pt x="237" y="349"/>
                    </a:lnTo>
                    <a:lnTo>
                      <a:pt x="235" y="348"/>
                    </a:lnTo>
                    <a:lnTo>
                      <a:pt x="233" y="348"/>
                    </a:lnTo>
                    <a:lnTo>
                      <a:pt x="231" y="347"/>
                    </a:lnTo>
                    <a:lnTo>
                      <a:pt x="232" y="345"/>
                    </a:lnTo>
                    <a:lnTo>
                      <a:pt x="235" y="345"/>
                    </a:lnTo>
                    <a:lnTo>
                      <a:pt x="236" y="344"/>
                    </a:lnTo>
                    <a:lnTo>
                      <a:pt x="238" y="344"/>
                    </a:lnTo>
                    <a:lnTo>
                      <a:pt x="241" y="345"/>
                    </a:lnTo>
                    <a:lnTo>
                      <a:pt x="238" y="344"/>
                    </a:lnTo>
                    <a:lnTo>
                      <a:pt x="236" y="344"/>
                    </a:lnTo>
                    <a:lnTo>
                      <a:pt x="235" y="345"/>
                    </a:lnTo>
                    <a:lnTo>
                      <a:pt x="232" y="345"/>
                    </a:lnTo>
                    <a:lnTo>
                      <a:pt x="230" y="347"/>
                    </a:lnTo>
                    <a:lnTo>
                      <a:pt x="229" y="345"/>
                    </a:lnTo>
                    <a:lnTo>
                      <a:pt x="226" y="344"/>
                    </a:lnTo>
                    <a:lnTo>
                      <a:pt x="230" y="344"/>
                    </a:lnTo>
                    <a:lnTo>
                      <a:pt x="232" y="343"/>
                    </a:lnTo>
                    <a:lnTo>
                      <a:pt x="237" y="343"/>
                    </a:lnTo>
                    <a:lnTo>
                      <a:pt x="235" y="342"/>
                    </a:lnTo>
                    <a:lnTo>
                      <a:pt x="231" y="342"/>
                    </a:lnTo>
                    <a:lnTo>
                      <a:pt x="233" y="342"/>
                    </a:lnTo>
                    <a:lnTo>
                      <a:pt x="231" y="343"/>
                    </a:lnTo>
                    <a:lnTo>
                      <a:pt x="230" y="343"/>
                    </a:lnTo>
                    <a:lnTo>
                      <a:pt x="227" y="344"/>
                    </a:lnTo>
                    <a:lnTo>
                      <a:pt x="226" y="342"/>
                    </a:lnTo>
                    <a:lnTo>
                      <a:pt x="229" y="342"/>
                    </a:lnTo>
                    <a:lnTo>
                      <a:pt x="226" y="341"/>
                    </a:lnTo>
                    <a:lnTo>
                      <a:pt x="225" y="341"/>
                    </a:lnTo>
                    <a:lnTo>
                      <a:pt x="226" y="343"/>
                    </a:lnTo>
                    <a:lnTo>
                      <a:pt x="225" y="344"/>
                    </a:lnTo>
                    <a:lnTo>
                      <a:pt x="223" y="344"/>
                    </a:lnTo>
                    <a:lnTo>
                      <a:pt x="221" y="345"/>
                    </a:lnTo>
                    <a:lnTo>
                      <a:pt x="220" y="344"/>
                    </a:lnTo>
                    <a:lnTo>
                      <a:pt x="218" y="344"/>
                    </a:lnTo>
                    <a:lnTo>
                      <a:pt x="215" y="343"/>
                    </a:lnTo>
                    <a:lnTo>
                      <a:pt x="217" y="342"/>
                    </a:lnTo>
                    <a:lnTo>
                      <a:pt x="220" y="342"/>
                    </a:lnTo>
                    <a:lnTo>
                      <a:pt x="221" y="341"/>
                    </a:lnTo>
                    <a:lnTo>
                      <a:pt x="224" y="341"/>
                    </a:lnTo>
                    <a:lnTo>
                      <a:pt x="221" y="341"/>
                    </a:lnTo>
                    <a:lnTo>
                      <a:pt x="219" y="342"/>
                    </a:lnTo>
                    <a:lnTo>
                      <a:pt x="215" y="342"/>
                    </a:lnTo>
                    <a:lnTo>
                      <a:pt x="214" y="343"/>
                    </a:lnTo>
                    <a:lnTo>
                      <a:pt x="211" y="343"/>
                    </a:lnTo>
                    <a:lnTo>
                      <a:pt x="206" y="345"/>
                    </a:lnTo>
                    <a:lnTo>
                      <a:pt x="204" y="347"/>
                    </a:lnTo>
                    <a:lnTo>
                      <a:pt x="202" y="348"/>
                    </a:lnTo>
                    <a:lnTo>
                      <a:pt x="201" y="347"/>
                    </a:lnTo>
                    <a:lnTo>
                      <a:pt x="202" y="345"/>
                    </a:lnTo>
                    <a:lnTo>
                      <a:pt x="202" y="344"/>
                    </a:lnTo>
                    <a:lnTo>
                      <a:pt x="203" y="342"/>
                    </a:lnTo>
                    <a:lnTo>
                      <a:pt x="204" y="343"/>
                    </a:lnTo>
                    <a:lnTo>
                      <a:pt x="203" y="342"/>
                    </a:lnTo>
                    <a:lnTo>
                      <a:pt x="206" y="343"/>
                    </a:lnTo>
                    <a:lnTo>
                      <a:pt x="207" y="342"/>
                    </a:lnTo>
                    <a:lnTo>
                      <a:pt x="204" y="341"/>
                    </a:lnTo>
                    <a:lnTo>
                      <a:pt x="207" y="341"/>
                    </a:lnTo>
                    <a:lnTo>
                      <a:pt x="209" y="339"/>
                    </a:lnTo>
                    <a:lnTo>
                      <a:pt x="207" y="339"/>
                    </a:lnTo>
                    <a:lnTo>
                      <a:pt x="208" y="338"/>
                    </a:lnTo>
                    <a:lnTo>
                      <a:pt x="211" y="339"/>
                    </a:lnTo>
                    <a:lnTo>
                      <a:pt x="212" y="341"/>
                    </a:lnTo>
                    <a:lnTo>
                      <a:pt x="217" y="341"/>
                    </a:lnTo>
                    <a:lnTo>
                      <a:pt x="218" y="339"/>
                    </a:lnTo>
                    <a:lnTo>
                      <a:pt x="217" y="341"/>
                    </a:lnTo>
                    <a:lnTo>
                      <a:pt x="212" y="341"/>
                    </a:lnTo>
                    <a:lnTo>
                      <a:pt x="211" y="339"/>
                    </a:lnTo>
                    <a:lnTo>
                      <a:pt x="208" y="338"/>
                    </a:lnTo>
                    <a:lnTo>
                      <a:pt x="207" y="337"/>
                    </a:lnTo>
                    <a:lnTo>
                      <a:pt x="204" y="337"/>
                    </a:lnTo>
                    <a:lnTo>
                      <a:pt x="207" y="336"/>
                    </a:lnTo>
                    <a:lnTo>
                      <a:pt x="208" y="337"/>
                    </a:lnTo>
                    <a:lnTo>
                      <a:pt x="212" y="337"/>
                    </a:lnTo>
                    <a:lnTo>
                      <a:pt x="214" y="338"/>
                    </a:lnTo>
                    <a:lnTo>
                      <a:pt x="212" y="337"/>
                    </a:lnTo>
                    <a:lnTo>
                      <a:pt x="211" y="337"/>
                    </a:lnTo>
                    <a:lnTo>
                      <a:pt x="213" y="336"/>
                    </a:lnTo>
                    <a:lnTo>
                      <a:pt x="214" y="337"/>
                    </a:lnTo>
                    <a:lnTo>
                      <a:pt x="219" y="337"/>
                    </a:lnTo>
                    <a:lnTo>
                      <a:pt x="217" y="337"/>
                    </a:lnTo>
                    <a:lnTo>
                      <a:pt x="219" y="336"/>
                    </a:lnTo>
                    <a:lnTo>
                      <a:pt x="214" y="336"/>
                    </a:lnTo>
                    <a:lnTo>
                      <a:pt x="213" y="334"/>
                    </a:lnTo>
                    <a:lnTo>
                      <a:pt x="209" y="334"/>
                    </a:lnTo>
                    <a:lnTo>
                      <a:pt x="211" y="333"/>
                    </a:lnTo>
                    <a:lnTo>
                      <a:pt x="213" y="333"/>
                    </a:lnTo>
                    <a:lnTo>
                      <a:pt x="208" y="333"/>
                    </a:lnTo>
                    <a:lnTo>
                      <a:pt x="209" y="331"/>
                    </a:lnTo>
                    <a:lnTo>
                      <a:pt x="208" y="331"/>
                    </a:lnTo>
                    <a:lnTo>
                      <a:pt x="207" y="332"/>
                    </a:lnTo>
                    <a:lnTo>
                      <a:pt x="208" y="333"/>
                    </a:lnTo>
                    <a:lnTo>
                      <a:pt x="211" y="332"/>
                    </a:lnTo>
                    <a:lnTo>
                      <a:pt x="212" y="331"/>
                    </a:lnTo>
                    <a:lnTo>
                      <a:pt x="214" y="331"/>
                    </a:lnTo>
                    <a:lnTo>
                      <a:pt x="212" y="330"/>
                    </a:lnTo>
                    <a:lnTo>
                      <a:pt x="215" y="328"/>
                    </a:lnTo>
                    <a:lnTo>
                      <a:pt x="217" y="327"/>
                    </a:lnTo>
                    <a:lnTo>
                      <a:pt x="218" y="328"/>
                    </a:lnTo>
                    <a:lnTo>
                      <a:pt x="220" y="327"/>
                    </a:lnTo>
                    <a:lnTo>
                      <a:pt x="220" y="32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2" name="Freeform 2436"/>
              <p:cNvSpPr>
                <a:spLocks/>
              </p:cNvSpPr>
              <p:nvPr/>
            </p:nvSpPr>
            <p:spPr bwMode="auto">
              <a:xfrm>
                <a:off x="2070" y="1884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1 w 5"/>
                  <a:gd name="T3" fmla="*/ 3 h 5"/>
                  <a:gd name="T4" fmla="*/ 0 w 5"/>
                  <a:gd name="T5" fmla="*/ 0 h 5"/>
                  <a:gd name="T6" fmla="*/ 3 w 5"/>
                  <a:gd name="T7" fmla="*/ 0 h 5"/>
                  <a:gd name="T8" fmla="*/ 5 w 5"/>
                  <a:gd name="T9" fmla="*/ 3 h 5"/>
                  <a:gd name="T10" fmla="*/ 4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4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3" name="Freeform 2437"/>
              <p:cNvSpPr>
                <a:spLocks/>
              </p:cNvSpPr>
              <p:nvPr/>
            </p:nvSpPr>
            <p:spPr bwMode="auto">
              <a:xfrm>
                <a:off x="3227" y="174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4" name="Freeform 2438"/>
              <p:cNvSpPr>
                <a:spLocks/>
              </p:cNvSpPr>
              <p:nvPr/>
            </p:nvSpPr>
            <p:spPr bwMode="auto">
              <a:xfrm>
                <a:off x="3090" y="176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5" name="Freeform 2439"/>
              <p:cNvSpPr>
                <a:spLocks/>
              </p:cNvSpPr>
              <p:nvPr/>
            </p:nvSpPr>
            <p:spPr bwMode="auto">
              <a:xfrm>
                <a:off x="3091" y="176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6" name="Freeform 2440"/>
              <p:cNvSpPr>
                <a:spLocks/>
              </p:cNvSpPr>
              <p:nvPr/>
            </p:nvSpPr>
            <p:spPr bwMode="auto">
              <a:xfrm>
                <a:off x="3091" y="176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7" name="Freeform 2441"/>
              <p:cNvSpPr>
                <a:spLocks/>
              </p:cNvSpPr>
              <p:nvPr/>
            </p:nvSpPr>
            <p:spPr bwMode="auto">
              <a:xfrm>
                <a:off x="3094" y="1767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0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8" name="Freeform 2442"/>
              <p:cNvSpPr>
                <a:spLocks/>
              </p:cNvSpPr>
              <p:nvPr/>
            </p:nvSpPr>
            <p:spPr bwMode="auto">
              <a:xfrm>
                <a:off x="3126" y="1826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9" name="Freeform 2443"/>
              <p:cNvSpPr>
                <a:spLocks/>
              </p:cNvSpPr>
              <p:nvPr/>
            </p:nvSpPr>
            <p:spPr bwMode="auto">
              <a:xfrm>
                <a:off x="3146" y="186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2 h 2"/>
                  <a:gd name="T6" fmla="*/ 1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0" name="Freeform 2444"/>
              <p:cNvSpPr>
                <a:spLocks/>
              </p:cNvSpPr>
              <p:nvPr/>
            </p:nvSpPr>
            <p:spPr bwMode="auto">
              <a:xfrm>
                <a:off x="3146" y="1861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1" name="Freeform 2445"/>
              <p:cNvSpPr>
                <a:spLocks/>
              </p:cNvSpPr>
              <p:nvPr/>
            </p:nvSpPr>
            <p:spPr bwMode="auto">
              <a:xfrm>
                <a:off x="3072" y="1691"/>
                <a:ext cx="219" cy="176"/>
              </a:xfrm>
              <a:custGeom>
                <a:avLst/>
                <a:gdLst>
                  <a:gd name="T0" fmla="*/ 88 w 219"/>
                  <a:gd name="T1" fmla="*/ 174 h 176"/>
                  <a:gd name="T2" fmla="*/ 83 w 219"/>
                  <a:gd name="T3" fmla="*/ 173 h 176"/>
                  <a:gd name="T4" fmla="*/ 80 w 219"/>
                  <a:gd name="T5" fmla="*/ 166 h 176"/>
                  <a:gd name="T6" fmla="*/ 70 w 219"/>
                  <a:gd name="T7" fmla="*/ 154 h 176"/>
                  <a:gd name="T8" fmla="*/ 66 w 219"/>
                  <a:gd name="T9" fmla="*/ 147 h 176"/>
                  <a:gd name="T10" fmla="*/ 64 w 219"/>
                  <a:gd name="T11" fmla="*/ 142 h 176"/>
                  <a:gd name="T12" fmla="*/ 60 w 219"/>
                  <a:gd name="T13" fmla="*/ 137 h 176"/>
                  <a:gd name="T14" fmla="*/ 55 w 219"/>
                  <a:gd name="T15" fmla="*/ 135 h 176"/>
                  <a:gd name="T16" fmla="*/ 51 w 219"/>
                  <a:gd name="T17" fmla="*/ 131 h 176"/>
                  <a:gd name="T18" fmla="*/ 47 w 219"/>
                  <a:gd name="T19" fmla="*/ 126 h 176"/>
                  <a:gd name="T20" fmla="*/ 45 w 219"/>
                  <a:gd name="T21" fmla="*/ 118 h 176"/>
                  <a:gd name="T22" fmla="*/ 46 w 219"/>
                  <a:gd name="T23" fmla="*/ 109 h 176"/>
                  <a:gd name="T24" fmla="*/ 42 w 219"/>
                  <a:gd name="T25" fmla="*/ 104 h 176"/>
                  <a:gd name="T26" fmla="*/ 40 w 219"/>
                  <a:gd name="T27" fmla="*/ 98 h 176"/>
                  <a:gd name="T28" fmla="*/ 34 w 219"/>
                  <a:gd name="T29" fmla="*/ 92 h 176"/>
                  <a:gd name="T30" fmla="*/ 29 w 219"/>
                  <a:gd name="T31" fmla="*/ 90 h 176"/>
                  <a:gd name="T32" fmla="*/ 25 w 219"/>
                  <a:gd name="T33" fmla="*/ 84 h 176"/>
                  <a:gd name="T34" fmla="*/ 25 w 219"/>
                  <a:gd name="T35" fmla="*/ 79 h 176"/>
                  <a:gd name="T36" fmla="*/ 20 w 219"/>
                  <a:gd name="T37" fmla="*/ 70 h 176"/>
                  <a:gd name="T38" fmla="*/ 17 w 219"/>
                  <a:gd name="T39" fmla="*/ 67 h 176"/>
                  <a:gd name="T40" fmla="*/ 13 w 219"/>
                  <a:gd name="T41" fmla="*/ 60 h 176"/>
                  <a:gd name="T42" fmla="*/ 8 w 219"/>
                  <a:gd name="T43" fmla="*/ 53 h 176"/>
                  <a:gd name="T44" fmla="*/ 0 w 219"/>
                  <a:gd name="T45" fmla="*/ 47 h 176"/>
                  <a:gd name="T46" fmla="*/ 0 w 219"/>
                  <a:gd name="T47" fmla="*/ 41 h 176"/>
                  <a:gd name="T48" fmla="*/ 2 w 219"/>
                  <a:gd name="T49" fmla="*/ 34 h 176"/>
                  <a:gd name="T50" fmla="*/ 18 w 219"/>
                  <a:gd name="T51" fmla="*/ 31 h 176"/>
                  <a:gd name="T52" fmla="*/ 30 w 219"/>
                  <a:gd name="T53" fmla="*/ 21 h 176"/>
                  <a:gd name="T54" fmla="*/ 24 w 219"/>
                  <a:gd name="T55" fmla="*/ 8 h 176"/>
                  <a:gd name="T56" fmla="*/ 32 w 219"/>
                  <a:gd name="T57" fmla="*/ 6 h 176"/>
                  <a:gd name="T58" fmla="*/ 55 w 219"/>
                  <a:gd name="T59" fmla="*/ 2 h 176"/>
                  <a:gd name="T60" fmla="*/ 87 w 219"/>
                  <a:gd name="T61" fmla="*/ 20 h 176"/>
                  <a:gd name="T62" fmla="*/ 92 w 219"/>
                  <a:gd name="T63" fmla="*/ 30 h 176"/>
                  <a:gd name="T64" fmla="*/ 133 w 219"/>
                  <a:gd name="T65" fmla="*/ 37 h 176"/>
                  <a:gd name="T66" fmla="*/ 143 w 219"/>
                  <a:gd name="T67" fmla="*/ 42 h 176"/>
                  <a:gd name="T68" fmla="*/ 145 w 219"/>
                  <a:gd name="T69" fmla="*/ 48 h 176"/>
                  <a:gd name="T70" fmla="*/ 150 w 219"/>
                  <a:gd name="T71" fmla="*/ 53 h 176"/>
                  <a:gd name="T72" fmla="*/ 153 w 219"/>
                  <a:gd name="T73" fmla="*/ 58 h 176"/>
                  <a:gd name="T74" fmla="*/ 160 w 219"/>
                  <a:gd name="T75" fmla="*/ 63 h 176"/>
                  <a:gd name="T76" fmla="*/ 162 w 219"/>
                  <a:gd name="T77" fmla="*/ 68 h 176"/>
                  <a:gd name="T78" fmla="*/ 161 w 219"/>
                  <a:gd name="T79" fmla="*/ 73 h 176"/>
                  <a:gd name="T80" fmla="*/ 163 w 219"/>
                  <a:gd name="T81" fmla="*/ 76 h 176"/>
                  <a:gd name="T82" fmla="*/ 167 w 219"/>
                  <a:gd name="T83" fmla="*/ 85 h 176"/>
                  <a:gd name="T84" fmla="*/ 170 w 219"/>
                  <a:gd name="T85" fmla="*/ 87 h 176"/>
                  <a:gd name="T86" fmla="*/ 180 w 219"/>
                  <a:gd name="T87" fmla="*/ 104 h 176"/>
                  <a:gd name="T88" fmla="*/ 216 w 219"/>
                  <a:gd name="T89" fmla="*/ 113 h 176"/>
                  <a:gd name="T90" fmla="*/ 212 w 219"/>
                  <a:gd name="T91" fmla="*/ 137 h 176"/>
                  <a:gd name="T92" fmla="*/ 195 w 219"/>
                  <a:gd name="T93" fmla="*/ 143 h 176"/>
                  <a:gd name="T94" fmla="*/ 180 w 219"/>
                  <a:gd name="T95" fmla="*/ 148 h 176"/>
                  <a:gd name="T96" fmla="*/ 151 w 219"/>
                  <a:gd name="T97" fmla="*/ 155 h 176"/>
                  <a:gd name="T98" fmla="*/ 130 w 219"/>
                  <a:gd name="T99" fmla="*/ 174 h 176"/>
                  <a:gd name="T100" fmla="*/ 112 w 219"/>
                  <a:gd name="T101" fmla="*/ 169 h 176"/>
                  <a:gd name="T102" fmla="*/ 97 w 219"/>
                  <a:gd name="T103" fmla="*/ 165 h 176"/>
                  <a:gd name="T104" fmla="*/ 92 w 219"/>
                  <a:gd name="T105" fmla="*/ 16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9" h="176">
                    <a:moveTo>
                      <a:pt x="89" y="166"/>
                    </a:moveTo>
                    <a:lnTo>
                      <a:pt x="88" y="168"/>
                    </a:lnTo>
                    <a:lnTo>
                      <a:pt x="88" y="174"/>
                    </a:lnTo>
                    <a:lnTo>
                      <a:pt x="86" y="176"/>
                    </a:lnTo>
                    <a:lnTo>
                      <a:pt x="83" y="176"/>
                    </a:lnTo>
                    <a:lnTo>
                      <a:pt x="83" y="173"/>
                    </a:lnTo>
                    <a:lnTo>
                      <a:pt x="81" y="170"/>
                    </a:lnTo>
                    <a:lnTo>
                      <a:pt x="80" y="168"/>
                    </a:lnTo>
                    <a:lnTo>
                      <a:pt x="80" y="166"/>
                    </a:lnTo>
                    <a:lnTo>
                      <a:pt x="71" y="158"/>
                    </a:lnTo>
                    <a:lnTo>
                      <a:pt x="71" y="157"/>
                    </a:lnTo>
                    <a:lnTo>
                      <a:pt x="70" y="154"/>
                    </a:lnTo>
                    <a:lnTo>
                      <a:pt x="68" y="152"/>
                    </a:lnTo>
                    <a:lnTo>
                      <a:pt x="66" y="149"/>
                    </a:lnTo>
                    <a:lnTo>
                      <a:pt x="66" y="147"/>
                    </a:lnTo>
                    <a:lnTo>
                      <a:pt x="65" y="146"/>
                    </a:lnTo>
                    <a:lnTo>
                      <a:pt x="65" y="143"/>
                    </a:lnTo>
                    <a:lnTo>
                      <a:pt x="64" y="142"/>
                    </a:lnTo>
                    <a:lnTo>
                      <a:pt x="63" y="140"/>
                    </a:lnTo>
                    <a:lnTo>
                      <a:pt x="62" y="140"/>
                    </a:lnTo>
                    <a:lnTo>
                      <a:pt x="60" y="137"/>
                    </a:lnTo>
                    <a:lnTo>
                      <a:pt x="59" y="136"/>
                    </a:lnTo>
                    <a:lnTo>
                      <a:pt x="57" y="136"/>
                    </a:lnTo>
                    <a:lnTo>
                      <a:pt x="55" y="135"/>
                    </a:lnTo>
                    <a:lnTo>
                      <a:pt x="53" y="134"/>
                    </a:lnTo>
                    <a:lnTo>
                      <a:pt x="52" y="134"/>
                    </a:lnTo>
                    <a:lnTo>
                      <a:pt x="51" y="131"/>
                    </a:lnTo>
                    <a:lnTo>
                      <a:pt x="49" y="130"/>
                    </a:lnTo>
                    <a:lnTo>
                      <a:pt x="48" y="127"/>
                    </a:lnTo>
                    <a:lnTo>
                      <a:pt x="47" y="126"/>
                    </a:lnTo>
                    <a:lnTo>
                      <a:pt x="46" y="124"/>
                    </a:lnTo>
                    <a:lnTo>
                      <a:pt x="46" y="119"/>
                    </a:lnTo>
                    <a:lnTo>
                      <a:pt x="45" y="118"/>
                    </a:lnTo>
                    <a:lnTo>
                      <a:pt x="45" y="113"/>
                    </a:lnTo>
                    <a:lnTo>
                      <a:pt x="46" y="112"/>
                    </a:lnTo>
                    <a:lnTo>
                      <a:pt x="46" y="109"/>
                    </a:lnTo>
                    <a:lnTo>
                      <a:pt x="45" y="108"/>
                    </a:lnTo>
                    <a:lnTo>
                      <a:pt x="43" y="106"/>
                    </a:lnTo>
                    <a:lnTo>
                      <a:pt x="42" y="104"/>
                    </a:lnTo>
                    <a:lnTo>
                      <a:pt x="41" y="102"/>
                    </a:lnTo>
                    <a:lnTo>
                      <a:pt x="41" y="99"/>
                    </a:lnTo>
                    <a:lnTo>
                      <a:pt x="40" y="98"/>
                    </a:lnTo>
                    <a:lnTo>
                      <a:pt x="39" y="96"/>
                    </a:lnTo>
                    <a:lnTo>
                      <a:pt x="36" y="93"/>
                    </a:lnTo>
                    <a:lnTo>
                      <a:pt x="34" y="92"/>
                    </a:lnTo>
                    <a:lnTo>
                      <a:pt x="32" y="91"/>
                    </a:lnTo>
                    <a:lnTo>
                      <a:pt x="30" y="90"/>
                    </a:lnTo>
                    <a:lnTo>
                      <a:pt x="29" y="90"/>
                    </a:lnTo>
                    <a:lnTo>
                      <a:pt x="28" y="87"/>
                    </a:lnTo>
                    <a:lnTo>
                      <a:pt x="26" y="86"/>
                    </a:lnTo>
                    <a:lnTo>
                      <a:pt x="25" y="84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5" y="79"/>
                    </a:lnTo>
                    <a:lnTo>
                      <a:pt x="24" y="76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18" y="70"/>
                    </a:lnTo>
                    <a:lnTo>
                      <a:pt x="18" y="68"/>
                    </a:lnTo>
                    <a:lnTo>
                      <a:pt x="17" y="67"/>
                    </a:lnTo>
                    <a:lnTo>
                      <a:pt x="16" y="64"/>
                    </a:lnTo>
                    <a:lnTo>
                      <a:pt x="14" y="63"/>
                    </a:lnTo>
                    <a:lnTo>
                      <a:pt x="13" y="60"/>
                    </a:lnTo>
                    <a:lnTo>
                      <a:pt x="11" y="58"/>
                    </a:lnTo>
                    <a:lnTo>
                      <a:pt x="11" y="56"/>
                    </a:lnTo>
                    <a:lnTo>
                      <a:pt x="8" y="53"/>
                    </a:lnTo>
                    <a:lnTo>
                      <a:pt x="7" y="51"/>
                    </a:lnTo>
                    <a:lnTo>
                      <a:pt x="3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1" y="42"/>
                    </a:lnTo>
                    <a:lnTo>
                      <a:pt x="0" y="41"/>
                    </a:lnTo>
                    <a:lnTo>
                      <a:pt x="1" y="39"/>
                    </a:lnTo>
                    <a:lnTo>
                      <a:pt x="1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14" y="35"/>
                    </a:lnTo>
                    <a:lnTo>
                      <a:pt x="18" y="31"/>
                    </a:lnTo>
                    <a:lnTo>
                      <a:pt x="20" y="26"/>
                    </a:lnTo>
                    <a:lnTo>
                      <a:pt x="29" y="25"/>
                    </a:lnTo>
                    <a:lnTo>
                      <a:pt x="30" y="21"/>
                    </a:lnTo>
                    <a:lnTo>
                      <a:pt x="34" y="19"/>
                    </a:lnTo>
                    <a:lnTo>
                      <a:pt x="25" y="11"/>
                    </a:lnTo>
                    <a:lnTo>
                      <a:pt x="24" y="8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46" y="2"/>
                    </a:lnTo>
                    <a:lnTo>
                      <a:pt x="48" y="0"/>
                    </a:lnTo>
                    <a:lnTo>
                      <a:pt x="55" y="2"/>
                    </a:lnTo>
                    <a:lnTo>
                      <a:pt x="77" y="13"/>
                    </a:lnTo>
                    <a:lnTo>
                      <a:pt x="86" y="17"/>
                    </a:lnTo>
                    <a:lnTo>
                      <a:pt x="87" y="20"/>
                    </a:lnTo>
                    <a:lnTo>
                      <a:pt x="93" y="21"/>
                    </a:lnTo>
                    <a:lnTo>
                      <a:pt x="93" y="24"/>
                    </a:lnTo>
                    <a:lnTo>
                      <a:pt x="92" y="30"/>
                    </a:lnTo>
                    <a:lnTo>
                      <a:pt x="104" y="35"/>
                    </a:lnTo>
                    <a:lnTo>
                      <a:pt x="123" y="36"/>
                    </a:lnTo>
                    <a:lnTo>
                      <a:pt x="133" y="37"/>
                    </a:lnTo>
                    <a:lnTo>
                      <a:pt x="134" y="39"/>
                    </a:lnTo>
                    <a:lnTo>
                      <a:pt x="134" y="41"/>
                    </a:lnTo>
                    <a:lnTo>
                      <a:pt x="143" y="42"/>
                    </a:lnTo>
                    <a:lnTo>
                      <a:pt x="144" y="43"/>
                    </a:lnTo>
                    <a:lnTo>
                      <a:pt x="145" y="46"/>
                    </a:lnTo>
                    <a:lnTo>
                      <a:pt x="145" y="48"/>
                    </a:lnTo>
                    <a:lnTo>
                      <a:pt x="147" y="51"/>
                    </a:lnTo>
                    <a:lnTo>
                      <a:pt x="147" y="53"/>
                    </a:lnTo>
                    <a:lnTo>
                      <a:pt x="150" y="53"/>
                    </a:lnTo>
                    <a:lnTo>
                      <a:pt x="151" y="54"/>
                    </a:lnTo>
                    <a:lnTo>
                      <a:pt x="151" y="56"/>
                    </a:lnTo>
                    <a:lnTo>
                      <a:pt x="153" y="58"/>
                    </a:lnTo>
                    <a:lnTo>
                      <a:pt x="156" y="58"/>
                    </a:lnTo>
                    <a:lnTo>
                      <a:pt x="157" y="60"/>
                    </a:lnTo>
                    <a:lnTo>
                      <a:pt x="160" y="63"/>
                    </a:lnTo>
                    <a:lnTo>
                      <a:pt x="160" y="64"/>
                    </a:lnTo>
                    <a:lnTo>
                      <a:pt x="161" y="67"/>
                    </a:lnTo>
                    <a:lnTo>
                      <a:pt x="162" y="68"/>
                    </a:lnTo>
                    <a:lnTo>
                      <a:pt x="161" y="70"/>
                    </a:lnTo>
                    <a:lnTo>
                      <a:pt x="160" y="70"/>
                    </a:lnTo>
                    <a:lnTo>
                      <a:pt x="161" y="73"/>
                    </a:lnTo>
                    <a:lnTo>
                      <a:pt x="162" y="74"/>
                    </a:lnTo>
                    <a:lnTo>
                      <a:pt x="162" y="76"/>
                    </a:lnTo>
                    <a:lnTo>
                      <a:pt x="163" y="76"/>
                    </a:lnTo>
                    <a:lnTo>
                      <a:pt x="166" y="81"/>
                    </a:lnTo>
                    <a:lnTo>
                      <a:pt x="166" y="82"/>
                    </a:lnTo>
                    <a:lnTo>
                      <a:pt x="167" y="85"/>
                    </a:lnTo>
                    <a:lnTo>
                      <a:pt x="168" y="85"/>
                    </a:lnTo>
                    <a:lnTo>
                      <a:pt x="169" y="87"/>
                    </a:lnTo>
                    <a:lnTo>
                      <a:pt x="170" y="87"/>
                    </a:lnTo>
                    <a:lnTo>
                      <a:pt x="170" y="90"/>
                    </a:lnTo>
                    <a:lnTo>
                      <a:pt x="178" y="95"/>
                    </a:lnTo>
                    <a:lnTo>
                      <a:pt x="180" y="104"/>
                    </a:lnTo>
                    <a:lnTo>
                      <a:pt x="212" y="110"/>
                    </a:lnTo>
                    <a:lnTo>
                      <a:pt x="214" y="108"/>
                    </a:lnTo>
                    <a:lnTo>
                      <a:pt x="216" y="113"/>
                    </a:lnTo>
                    <a:lnTo>
                      <a:pt x="219" y="115"/>
                    </a:lnTo>
                    <a:lnTo>
                      <a:pt x="215" y="124"/>
                    </a:lnTo>
                    <a:lnTo>
                      <a:pt x="212" y="137"/>
                    </a:lnTo>
                    <a:lnTo>
                      <a:pt x="207" y="138"/>
                    </a:lnTo>
                    <a:lnTo>
                      <a:pt x="199" y="142"/>
                    </a:lnTo>
                    <a:lnTo>
                      <a:pt x="195" y="143"/>
                    </a:lnTo>
                    <a:lnTo>
                      <a:pt x="185" y="147"/>
                    </a:lnTo>
                    <a:lnTo>
                      <a:pt x="182" y="147"/>
                    </a:lnTo>
                    <a:lnTo>
                      <a:pt x="180" y="148"/>
                    </a:lnTo>
                    <a:lnTo>
                      <a:pt x="172" y="151"/>
                    </a:lnTo>
                    <a:lnTo>
                      <a:pt x="162" y="152"/>
                    </a:lnTo>
                    <a:lnTo>
                      <a:pt x="151" y="155"/>
                    </a:lnTo>
                    <a:lnTo>
                      <a:pt x="146" y="157"/>
                    </a:lnTo>
                    <a:lnTo>
                      <a:pt x="133" y="170"/>
                    </a:lnTo>
                    <a:lnTo>
                      <a:pt x="130" y="174"/>
                    </a:lnTo>
                    <a:lnTo>
                      <a:pt x="126" y="173"/>
                    </a:lnTo>
                    <a:lnTo>
                      <a:pt x="123" y="169"/>
                    </a:lnTo>
                    <a:lnTo>
                      <a:pt x="112" y="169"/>
                    </a:lnTo>
                    <a:lnTo>
                      <a:pt x="110" y="168"/>
                    </a:lnTo>
                    <a:lnTo>
                      <a:pt x="100" y="165"/>
                    </a:lnTo>
                    <a:lnTo>
                      <a:pt x="97" y="165"/>
                    </a:lnTo>
                    <a:lnTo>
                      <a:pt x="95" y="166"/>
                    </a:lnTo>
                    <a:lnTo>
                      <a:pt x="93" y="165"/>
                    </a:lnTo>
                    <a:lnTo>
                      <a:pt x="92" y="164"/>
                    </a:lnTo>
                    <a:lnTo>
                      <a:pt x="88" y="164"/>
                    </a:lnTo>
                    <a:lnTo>
                      <a:pt x="89" y="16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2" name="Freeform 2446"/>
              <p:cNvSpPr>
                <a:spLocks/>
              </p:cNvSpPr>
              <p:nvPr/>
            </p:nvSpPr>
            <p:spPr bwMode="auto">
              <a:xfrm>
                <a:off x="3628" y="1807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0 w 1"/>
                  <a:gd name="T5" fmla="*/ 2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3" name="Freeform 2447"/>
              <p:cNvSpPr>
                <a:spLocks/>
              </p:cNvSpPr>
              <p:nvPr/>
            </p:nvSpPr>
            <p:spPr bwMode="auto">
              <a:xfrm>
                <a:off x="3633" y="180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4" name="Freeform 2448"/>
              <p:cNvSpPr>
                <a:spLocks/>
              </p:cNvSpPr>
              <p:nvPr/>
            </p:nvSpPr>
            <p:spPr bwMode="auto">
              <a:xfrm>
                <a:off x="3633" y="1809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5" name="Freeform 2449"/>
              <p:cNvSpPr>
                <a:spLocks/>
              </p:cNvSpPr>
              <p:nvPr/>
            </p:nvSpPr>
            <p:spPr bwMode="auto">
              <a:xfrm>
                <a:off x="3673" y="192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2 h 3"/>
                  <a:gd name="T4" fmla="*/ 1 w 2"/>
                  <a:gd name="T5" fmla="*/ 0 h 3"/>
                  <a:gd name="T6" fmla="*/ 2 w 2"/>
                  <a:gd name="T7" fmla="*/ 1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6" name="Freeform 2450"/>
              <p:cNvSpPr>
                <a:spLocks/>
              </p:cNvSpPr>
              <p:nvPr/>
            </p:nvSpPr>
            <p:spPr bwMode="auto">
              <a:xfrm>
                <a:off x="3675" y="1898"/>
                <a:ext cx="5" cy="22"/>
              </a:xfrm>
              <a:custGeom>
                <a:avLst/>
                <a:gdLst>
                  <a:gd name="T0" fmla="*/ 2 w 5"/>
                  <a:gd name="T1" fmla="*/ 22 h 22"/>
                  <a:gd name="T2" fmla="*/ 2 w 5"/>
                  <a:gd name="T3" fmla="*/ 20 h 22"/>
                  <a:gd name="T4" fmla="*/ 0 w 5"/>
                  <a:gd name="T5" fmla="*/ 19 h 22"/>
                  <a:gd name="T6" fmla="*/ 0 w 5"/>
                  <a:gd name="T7" fmla="*/ 17 h 22"/>
                  <a:gd name="T8" fmla="*/ 2 w 5"/>
                  <a:gd name="T9" fmla="*/ 14 h 22"/>
                  <a:gd name="T10" fmla="*/ 2 w 5"/>
                  <a:gd name="T11" fmla="*/ 9 h 22"/>
                  <a:gd name="T12" fmla="*/ 3 w 5"/>
                  <a:gd name="T13" fmla="*/ 7 h 22"/>
                  <a:gd name="T14" fmla="*/ 3 w 5"/>
                  <a:gd name="T15" fmla="*/ 3 h 22"/>
                  <a:gd name="T16" fmla="*/ 4 w 5"/>
                  <a:gd name="T17" fmla="*/ 1 h 22"/>
                  <a:gd name="T18" fmla="*/ 5 w 5"/>
                  <a:gd name="T19" fmla="*/ 0 h 22"/>
                  <a:gd name="T20" fmla="*/ 5 w 5"/>
                  <a:gd name="T21" fmla="*/ 4 h 22"/>
                  <a:gd name="T22" fmla="*/ 4 w 5"/>
                  <a:gd name="T23" fmla="*/ 6 h 22"/>
                  <a:gd name="T24" fmla="*/ 4 w 5"/>
                  <a:gd name="T25" fmla="*/ 14 h 22"/>
                  <a:gd name="T26" fmla="*/ 3 w 5"/>
                  <a:gd name="T27" fmla="*/ 15 h 22"/>
                  <a:gd name="T28" fmla="*/ 2 w 5"/>
                  <a:gd name="T29" fmla="*/ 18 h 22"/>
                  <a:gd name="T30" fmla="*/ 3 w 5"/>
                  <a:gd name="T31" fmla="*/ 19 h 22"/>
                  <a:gd name="T32" fmla="*/ 2 w 5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22">
                    <a:moveTo>
                      <a:pt x="2" y="22"/>
                    </a:moveTo>
                    <a:lnTo>
                      <a:pt x="2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2" y="14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14"/>
                    </a:lnTo>
                    <a:lnTo>
                      <a:pt x="3" y="15"/>
                    </a:lnTo>
                    <a:lnTo>
                      <a:pt x="2" y="18"/>
                    </a:lnTo>
                    <a:lnTo>
                      <a:pt x="3" y="19"/>
                    </a:lnTo>
                    <a:lnTo>
                      <a:pt x="2" y="2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7" name="Freeform 2451"/>
              <p:cNvSpPr>
                <a:spLocks/>
              </p:cNvSpPr>
              <p:nvPr/>
            </p:nvSpPr>
            <p:spPr bwMode="auto">
              <a:xfrm>
                <a:off x="3684" y="196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8" name="Freeform 2452"/>
              <p:cNvSpPr>
                <a:spLocks/>
              </p:cNvSpPr>
              <p:nvPr/>
            </p:nvSpPr>
            <p:spPr bwMode="auto">
              <a:xfrm>
                <a:off x="3686" y="196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9" name="Freeform 2453"/>
              <p:cNvSpPr>
                <a:spLocks/>
              </p:cNvSpPr>
              <p:nvPr/>
            </p:nvSpPr>
            <p:spPr bwMode="auto">
              <a:xfrm>
                <a:off x="3686" y="1966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2 w 3"/>
                  <a:gd name="T3" fmla="*/ 2 h 5"/>
                  <a:gd name="T4" fmla="*/ 0 w 3"/>
                  <a:gd name="T5" fmla="*/ 1 h 5"/>
                  <a:gd name="T6" fmla="*/ 2 w 3"/>
                  <a:gd name="T7" fmla="*/ 0 h 5"/>
                  <a:gd name="T8" fmla="*/ 3 w 3"/>
                  <a:gd name="T9" fmla="*/ 1 h 5"/>
                  <a:gd name="T10" fmla="*/ 3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0" name="Freeform 2454"/>
              <p:cNvSpPr>
                <a:spLocks/>
              </p:cNvSpPr>
              <p:nvPr/>
            </p:nvSpPr>
            <p:spPr bwMode="auto">
              <a:xfrm>
                <a:off x="3477" y="193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1" name="Line 2455"/>
              <p:cNvSpPr>
                <a:spLocks noChangeShapeType="1"/>
              </p:cNvSpPr>
              <p:nvPr/>
            </p:nvSpPr>
            <p:spPr bwMode="auto">
              <a:xfrm>
                <a:off x="3478" y="192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2" name="Freeform 2456"/>
              <p:cNvSpPr>
                <a:spLocks/>
              </p:cNvSpPr>
              <p:nvPr/>
            </p:nvSpPr>
            <p:spPr bwMode="auto">
              <a:xfrm>
                <a:off x="3467" y="192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3" name="Line 2457"/>
              <p:cNvSpPr>
                <a:spLocks noChangeShapeType="1"/>
              </p:cNvSpPr>
              <p:nvPr/>
            </p:nvSpPr>
            <p:spPr bwMode="auto">
              <a:xfrm>
                <a:off x="3469" y="192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4" name="Freeform 2458"/>
              <p:cNvSpPr>
                <a:spLocks/>
              </p:cNvSpPr>
              <p:nvPr/>
            </p:nvSpPr>
            <p:spPr bwMode="auto">
              <a:xfrm>
                <a:off x="3469" y="192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5" name="Freeform 2459"/>
              <p:cNvSpPr>
                <a:spLocks/>
              </p:cNvSpPr>
              <p:nvPr/>
            </p:nvSpPr>
            <p:spPr bwMode="auto">
              <a:xfrm>
                <a:off x="3471" y="195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6" name="Line 2460"/>
              <p:cNvSpPr>
                <a:spLocks noChangeShapeType="1"/>
              </p:cNvSpPr>
              <p:nvPr/>
            </p:nvSpPr>
            <p:spPr bwMode="auto">
              <a:xfrm>
                <a:off x="3463" y="192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7" name="Freeform 2461"/>
              <p:cNvSpPr>
                <a:spLocks/>
              </p:cNvSpPr>
              <p:nvPr/>
            </p:nvSpPr>
            <p:spPr bwMode="auto">
              <a:xfrm>
                <a:off x="3460" y="191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8" name="Freeform 2462"/>
              <p:cNvSpPr>
                <a:spLocks/>
              </p:cNvSpPr>
              <p:nvPr/>
            </p:nvSpPr>
            <p:spPr bwMode="auto">
              <a:xfrm>
                <a:off x="3424" y="1652"/>
                <a:ext cx="302" cy="304"/>
              </a:xfrm>
              <a:custGeom>
                <a:avLst/>
                <a:gdLst>
                  <a:gd name="T0" fmla="*/ 280 w 302"/>
                  <a:gd name="T1" fmla="*/ 102 h 304"/>
                  <a:gd name="T2" fmla="*/ 273 w 302"/>
                  <a:gd name="T3" fmla="*/ 121 h 304"/>
                  <a:gd name="T4" fmla="*/ 260 w 302"/>
                  <a:gd name="T5" fmla="*/ 134 h 304"/>
                  <a:gd name="T6" fmla="*/ 250 w 302"/>
                  <a:gd name="T7" fmla="*/ 146 h 304"/>
                  <a:gd name="T8" fmla="*/ 241 w 302"/>
                  <a:gd name="T9" fmla="*/ 142 h 304"/>
                  <a:gd name="T10" fmla="*/ 244 w 302"/>
                  <a:gd name="T11" fmla="*/ 130 h 304"/>
                  <a:gd name="T12" fmla="*/ 222 w 302"/>
                  <a:gd name="T13" fmla="*/ 108 h 304"/>
                  <a:gd name="T14" fmla="*/ 207 w 302"/>
                  <a:gd name="T15" fmla="*/ 107 h 304"/>
                  <a:gd name="T16" fmla="*/ 208 w 302"/>
                  <a:gd name="T17" fmla="*/ 120 h 304"/>
                  <a:gd name="T18" fmla="*/ 210 w 302"/>
                  <a:gd name="T19" fmla="*/ 134 h 304"/>
                  <a:gd name="T20" fmla="*/ 214 w 302"/>
                  <a:gd name="T21" fmla="*/ 155 h 304"/>
                  <a:gd name="T22" fmla="*/ 205 w 302"/>
                  <a:gd name="T23" fmla="*/ 155 h 304"/>
                  <a:gd name="T24" fmla="*/ 191 w 302"/>
                  <a:gd name="T25" fmla="*/ 168 h 304"/>
                  <a:gd name="T26" fmla="*/ 175 w 302"/>
                  <a:gd name="T27" fmla="*/ 182 h 304"/>
                  <a:gd name="T28" fmla="*/ 151 w 302"/>
                  <a:gd name="T29" fmla="*/ 204 h 304"/>
                  <a:gd name="T30" fmla="*/ 132 w 302"/>
                  <a:gd name="T31" fmla="*/ 220 h 304"/>
                  <a:gd name="T32" fmla="*/ 123 w 302"/>
                  <a:gd name="T33" fmla="*/ 243 h 304"/>
                  <a:gd name="T34" fmla="*/ 116 w 302"/>
                  <a:gd name="T35" fmla="*/ 281 h 304"/>
                  <a:gd name="T36" fmla="*/ 103 w 302"/>
                  <a:gd name="T37" fmla="*/ 293 h 304"/>
                  <a:gd name="T38" fmla="*/ 88 w 302"/>
                  <a:gd name="T39" fmla="*/ 300 h 304"/>
                  <a:gd name="T40" fmla="*/ 83 w 302"/>
                  <a:gd name="T41" fmla="*/ 287 h 304"/>
                  <a:gd name="T42" fmla="*/ 70 w 302"/>
                  <a:gd name="T43" fmla="*/ 263 h 304"/>
                  <a:gd name="T44" fmla="*/ 63 w 302"/>
                  <a:gd name="T45" fmla="*/ 240 h 304"/>
                  <a:gd name="T46" fmla="*/ 53 w 302"/>
                  <a:gd name="T47" fmla="*/ 221 h 304"/>
                  <a:gd name="T48" fmla="*/ 47 w 302"/>
                  <a:gd name="T49" fmla="*/ 196 h 304"/>
                  <a:gd name="T50" fmla="*/ 45 w 302"/>
                  <a:gd name="T51" fmla="*/ 180 h 304"/>
                  <a:gd name="T52" fmla="*/ 45 w 302"/>
                  <a:gd name="T53" fmla="*/ 159 h 304"/>
                  <a:gd name="T54" fmla="*/ 41 w 302"/>
                  <a:gd name="T55" fmla="*/ 151 h 304"/>
                  <a:gd name="T56" fmla="*/ 29 w 302"/>
                  <a:gd name="T57" fmla="*/ 168 h 304"/>
                  <a:gd name="T58" fmla="*/ 13 w 302"/>
                  <a:gd name="T59" fmla="*/ 149 h 304"/>
                  <a:gd name="T60" fmla="*/ 5 w 302"/>
                  <a:gd name="T61" fmla="*/ 143 h 304"/>
                  <a:gd name="T62" fmla="*/ 0 w 302"/>
                  <a:gd name="T63" fmla="*/ 134 h 304"/>
                  <a:gd name="T64" fmla="*/ 18 w 302"/>
                  <a:gd name="T65" fmla="*/ 129 h 304"/>
                  <a:gd name="T66" fmla="*/ 24 w 302"/>
                  <a:gd name="T67" fmla="*/ 118 h 304"/>
                  <a:gd name="T68" fmla="*/ 11 w 302"/>
                  <a:gd name="T69" fmla="*/ 101 h 304"/>
                  <a:gd name="T70" fmla="*/ 25 w 302"/>
                  <a:gd name="T71" fmla="*/ 91 h 304"/>
                  <a:gd name="T72" fmla="*/ 52 w 302"/>
                  <a:gd name="T73" fmla="*/ 65 h 304"/>
                  <a:gd name="T74" fmla="*/ 64 w 302"/>
                  <a:gd name="T75" fmla="*/ 46 h 304"/>
                  <a:gd name="T76" fmla="*/ 65 w 302"/>
                  <a:gd name="T77" fmla="*/ 31 h 304"/>
                  <a:gd name="T78" fmla="*/ 58 w 302"/>
                  <a:gd name="T79" fmla="*/ 18 h 304"/>
                  <a:gd name="T80" fmla="*/ 70 w 302"/>
                  <a:gd name="T81" fmla="*/ 9 h 304"/>
                  <a:gd name="T82" fmla="*/ 88 w 302"/>
                  <a:gd name="T83" fmla="*/ 7 h 304"/>
                  <a:gd name="T84" fmla="*/ 104 w 302"/>
                  <a:gd name="T85" fmla="*/ 11 h 304"/>
                  <a:gd name="T86" fmla="*/ 110 w 302"/>
                  <a:gd name="T87" fmla="*/ 26 h 304"/>
                  <a:gd name="T88" fmla="*/ 104 w 302"/>
                  <a:gd name="T89" fmla="*/ 35 h 304"/>
                  <a:gd name="T90" fmla="*/ 117 w 302"/>
                  <a:gd name="T91" fmla="*/ 53 h 304"/>
                  <a:gd name="T92" fmla="*/ 128 w 302"/>
                  <a:gd name="T93" fmla="*/ 64 h 304"/>
                  <a:gd name="T94" fmla="*/ 126 w 302"/>
                  <a:gd name="T95" fmla="*/ 80 h 304"/>
                  <a:gd name="T96" fmla="*/ 149 w 302"/>
                  <a:gd name="T97" fmla="*/ 92 h 304"/>
                  <a:gd name="T98" fmla="*/ 169 w 302"/>
                  <a:gd name="T99" fmla="*/ 97 h 304"/>
                  <a:gd name="T100" fmla="*/ 189 w 302"/>
                  <a:gd name="T101" fmla="*/ 104 h 304"/>
                  <a:gd name="T102" fmla="*/ 204 w 302"/>
                  <a:gd name="T103" fmla="*/ 98 h 304"/>
                  <a:gd name="T104" fmla="*/ 212 w 302"/>
                  <a:gd name="T105" fmla="*/ 97 h 304"/>
                  <a:gd name="T106" fmla="*/ 244 w 302"/>
                  <a:gd name="T107" fmla="*/ 101 h 304"/>
                  <a:gd name="T108" fmla="*/ 249 w 302"/>
                  <a:gd name="T109" fmla="*/ 88 h 304"/>
                  <a:gd name="T110" fmla="*/ 264 w 302"/>
                  <a:gd name="T111" fmla="*/ 79 h 304"/>
                  <a:gd name="T112" fmla="*/ 284 w 302"/>
                  <a:gd name="T113" fmla="*/ 73 h 304"/>
                  <a:gd name="T114" fmla="*/ 291 w 302"/>
                  <a:gd name="T115" fmla="*/ 81 h 304"/>
                  <a:gd name="T116" fmla="*/ 299 w 302"/>
                  <a:gd name="T117" fmla="*/ 9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2" h="304">
                    <a:moveTo>
                      <a:pt x="299" y="97"/>
                    </a:moveTo>
                    <a:lnTo>
                      <a:pt x="296" y="97"/>
                    </a:lnTo>
                    <a:lnTo>
                      <a:pt x="296" y="95"/>
                    </a:lnTo>
                    <a:lnTo>
                      <a:pt x="294" y="95"/>
                    </a:lnTo>
                    <a:lnTo>
                      <a:pt x="291" y="96"/>
                    </a:lnTo>
                    <a:lnTo>
                      <a:pt x="288" y="96"/>
                    </a:lnTo>
                    <a:lnTo>
                      <a:pt x="287" y="98"/>
                    </a:lnTo>
                    <a:lnTo>
                      <a:pt x="285" y="98"/>
                    </a:lnTo>
                    <a:lnTo>
                      <a:pt x="283" y="99"/>
                    </a:lnTo>
                    <a:lnTo>
                      <a:pt x="280" y="102"/>
                    </a:lnTo>
                    <a:lnTo>
                      <a:pt x="279" y="102"/>
                    </a:lnTo>
                    <a:lnTo>
                      <a:pt x="278" y="104"/>
                    </a:lnTo>
                    <a:lnTo>
                      <a:pt x="277" y="106"/>
                    </a:lnTo>
                    <a:lnTo>
                      <a:pt x="278" y="108"/>
                    </a:lnTo>
                    <a:lnTo>
                      <a:pt x="278" y="110"/>
                    </a:lnTo>
                    <a:lnTo>
                      <a:pt x="277" y="113"/>
                    </a:lnTo>
                    <a:lnTo>
                      <a:pt x="273" y="117"/>
                    </a:lnTo>
                    <a:lnTo>
                      <a:pt x="272" y="119"/>
                    </a:lnTo>
                    <a:lnTo>
                      <a:pt x="274" y="120"/>
                    </a:lnTo>
                    <a:lnTo>
                      <a:pt x="273" y="121"/>
                    </a:lnTo>
                    <a:lnTo>
                      <a:pt x="273" y="124"/>
                    </a:lnTo>
                    <a:lnTo>
                      <a:pt x="272" y="125"/>
                    </a:lnTo>
                    <a:lnTo>
                      <a:pt x="271" y="127"/>
                    </a:lnTo>
                    <a:lnTo>
                      <a:pt x="270" y="129"/>
                    </a:lnTo>
                    <a:lnTo>
                      <a:pt x="268" y="131"/>
                    </a:lnTo>
                    <a:lnTo>
                      <a:pt x="268" y="132"/>
                    </a:lnTo>
                    <a:lnTo>
                      <a:pt x="267" y="134"/>
                    </a:lnTo>
                    <a:lnTo>
                      <a:pt x="266" y="132"/>
                    </a:lnTo>
                    <a:lnTo>
                      <a:pt x="259" y="132"/>
                    </a:lnTo>
                    <a:lnTo>
                      <a:pt x="260" y="134"/>
                    </a:lnTo>
                    <a:lnTo>
                      <a:pt x="260" y="142"/>
                    </a:lnTo>
                    <a:lnTo>
                      <a:pt x="258" y="145"/>
                    </a:lnTo>
                    <a:lnTo>
                      <a:pt x="258" y="151"/>
                    </a:lnTo>
                    <a:lnTo>
                      <a:pt x="256" y="152"/>
                    </a:lnTo>
                    <a:lnTo>
                      <a:pt x="256" y="154"/>
                    </a:lnTo>
                    <a:lnTo>
                      <a:pt x="254" y="153"/>
                    </a:lnTo>
                    <a:lnTo>
                      <a:pt x="253" y="154"/>
                    </a:lnTo>
                    <a:lnTo>
                      <a:pt x="251" y="154"/>
                    </a:lnTo>
                    <a:lnTo>
                      <a:pt x="251" y="147"/>
                    </a:lnTo>
                    <a:lnTo>
                      <a:pt x="250" y="146"/>
                    </a:lnTo>
                    <a:lnTo>
                      <a:pt x="249" y="143"/>
                    </a:lnTo>
                    <a:lnTo>
                      <a:pt x="249" y="137"/>
                    </a:lnTo>
                    <a:lnTo>
                      <a:pt x="248" y="136"/>
                    </a:lnTo>
                    <a:lnTo>
                      <a:pt x="247" y="136"/>
                    </a:lnTo>
                    <a:lnTo>
                      <a:pt x="244" y="138"/>
                    </a:lnTo>
                    <a:lnTo>
                      <a:pt x="243" y="141"/>
                    </a:lnTo>
                    <a:lnTo>
                      <a:pt x="243" y="143"/>
                    </a:lnTo>
                    <a:lnTo>
                      <a:pt x="242" y="145"/>
                    </a:lnTo>
                    <a:lnTo>
                      <a:pt x="241" y="143"/>
                    </a:lnTo>
                    <a:lnTo>
                      <a:pt x="241" y="142"/>
                    </a:lnTo>
                    <a:lnTo>
                      <a:pt x="239" y="141"/>
                    </a:lnTo>
                    <a:lnTo>
                      <a:pt x="238" y="142"/>
                    </a:lnTo>
                    <a:lnTo>
                      <a:pt x="238" y="140"/>
                    </a:lnTo>
                    <a:lnTo>
                      <a:pt x="237" y="137"/>
                    </a:lnTo>
                    <a:lnTo>
                      <a:pt x="237" y="134"/>
                    </a:lnTo>
                    <a:lnTo>
                      <a:pt x="239" y="132"/>
                    </a:lnTo>
                    <a:lnTo>
                      <a:pt x="239" y="131"/>
                    </a:lnTo>
                    <a:lnTo>
                      <a:pt x="242" y="131"/>
                    </a:lnTo>
                    <a:lnTo>
                      <a:pt x="243" y="130"/>
                    </a:lnTo>
                    <a:lnTo>
                      <a:pt x="244" y="130"/>
                    </a:lnTo>
                    <a:lnTo>
                      <a:pt x="248" y="126"/>
                    </a:lnTo>
                    <a:lnTo>
                      <a:pt x="248" y="124"/>
                    </a:lnTo>
                    <a:lnTo>
                      <a:pt x="250" y="121"/>
                    </a:lnTo>
                    <a:lnTo>
                      <a:pt x="245" y="119"/>
                    </a:lnTo>
                    <a:lnTo>
                      <a:pt x="227" y="119"/>
                    </a:lnTo>
                    <a:lnTo>
                      <a:pt x="222" y="117"/>
                    </a:lnTo>
                    <a:lnTo>
                      <a:pt x="222" y="115"/>
                    </a:lnTo>
                    <a:lnTo>
                      <a:pt x="224" y="114"/>
                    </a:lnTo>
                    <a:lnTo>
                      <a:pt x="222" y="112"/>
                    </a:lnTo>
                    <a:lnTo>
                      <a:pt x="222" y="108"/>
                    </a:lnTo>
                    <a:lnTo>
                      <a:pt x="220" y="109"/>
                    </a:lnTo>
                    <a:lnTo>
                      <a:pt x="219" y="109"/>
                    </a:lnTo>
                    <a:lnTo>
                      <a:pt x="216" y="108"/>
                    </a:lnTo>
                    <a:lnTo>
                      <a:pt x="214" y="106"/>
                    </a:lnTo>
                    <a:lnTo>
                      <a:pt x="215" y="107"/>
                    </a:lnTo>
                    <a:lnTo>
                      <a:pt x="210" y="107"/>
                    </a:lnTo>
                    <a:lnTo>
                      <a:pt x="210" y="106"/>
                    </a:lnTo>
                    <a:lnTo>
                      <a:pt x="209" y="104"/>
                    </a:lnTo>
                    <a:lnTo>
                      <a:pt x="209" y="106"/>
                    </a:lnTo>
                    <a:lnTo>
                      <a:pt x="207" y="107"/>
                    </a:lnTo>
                    <a:lnTo>
                      <a:pt x="205" y="108"/>
                    </a:lnTo>
                    <a:lnTo>
                      <a:pt x="205" y="110"/>
                    </a:lnTo>
                    <a:lnTo>
                      <a:pt x="204" y="112"/>
                    </a:lnTo>
                    <a:lnTo>
                      <a:pt x="207" y="113"/>
                    </a:lnTo>
                    <a:lnTo>
                      <a:pt x="209" y="115"/>
                    </a:lnTo>
                    <a:lnTo>
                      <a:pt x="212" y="115"/>
                    </a:lnTo>
                    <a:lnTo>
                      <a:pt x="214" y="118"/>
                    </a:lnTo>
                    <a:lnTo>
                      <a:pt x="213" y="119"/>
                    </a:lnTo>
                    <a:lnTo>
                      <a:pt x="209" y="119"/>
                    </a:lnTo>
                    <a:lnTo>
                      <a:pt x="208" y="120"/>
                    </a:lnTo>
                    <a:lnTo>
                      <a:pt x="207" y="123"/>
                    </a:lnTo>
                    <a:lnTo>
                      <a:pt x="205" y="121"/>
                    </a:lnTo>
                    <a:lnTo>
                      <a:pt x="204" y="124"/>
                    </a:lnTo>
                    <a:lnTo>
                      <a:pt x="204" y="126"/>
                    </a:lnTo>
                    <a:lnTo>
                      <a:pt x="207" y="127"/>
                    </a:lnTo>
                    <a:lnTo>
                      <a:pt x="208" y="129"/>
                    </a:lnTo>
                    <a:lnTo>
                      <a:pt x="210" y="129"/>
                    </a:lnTo>
                    <a:lnTo>
                      <a:pt x="212" y="130"/>
                    </a:lnTo>
                    <a:lnTo>
                      <a:pt x="212" y="131"/>
                    </a:lnTo>
                    <a:lnTo>
                      <a:pt x="210" y="134"/>
                    </a:lnTo>
                    <a:lnTo>
                      <a:pt x="210" y="137"/>
                    </a:lnTo>
                    <a:lnTo>
                      <a:pt x="212" y="138"/>
                    </a:lnTo>
                    <a:lnTo>
                      <a:pt x="212" y="140"/>
                    </a:lnTo>
                    <a:lnTo>
                      <a:pt x="213" y="141"/>
                    </a:lnTo>
                    <a:lnTo>
                      <a:pt x="213" y="145"/>
                    </a:lnTo>
                    <a:lnTo>
                      <a:pt x="214" y="147"/>
                    </a:lnTo>
                    <a:lnTo>
                      <a:pt x="214" y="151"/>
                    </a:lnTo>
                    <a:lnTo>
                      <a:pt x="215" y="152"/>
                    </a:lnTo>
                    <a:lnTo>
                      <a:pt x="215" y="157"/>
                    </a:lnTo>
                    <a:lnTo>
                      <a:pt x="214" y="155"/>
                    </a:lnTo>
                    <a:lnTo>
                      <a:pt x="215" y="157"/>
                    </a:lnTo>
                    <a:lnTo>
                      <a:pt x="213" y="158"/>
                    </a:lnTo>
                    <a:lnTo>
                      <a:pt x="212" y="158"/>
                    </a:lnTo>
                    <a:lnTo>
                      <a:pt x="212" y="154"/>
                    </a:lnTo>
                    <a:lnTo>
                      <a:pt x="210" y="154"/>
                    </a:lnTo>
                    <a:lnTo>
                      <a:pt x="209" y="157"/>
                    </a:lnTo>
                    <a:lnTo>
                      <a:pt x="208" y="158"/>
                    </a:lnTo>
                    <a:lnTo>
                      <a:pt x="208" y="157"/>
                    </a:lnTo>
                    <a:lnTo>
                      <a:pt x="207" y="158"/>
                    </a:lnTo>
                    <a:lnTo>
                      <a:pt x="205" y="155"/>
                    </a:lnTo>
                    <a:lnTo>
                      <a:pt x="205" y="152"/>
                    </a:lnTo>
                    <a:lnTo>
                      <a:pt x="204" y="154"/>
                    </a:lnTo>
                    <a:lnTo>
                      <a:pt x="201" y="158"/>
                    </a:lnTo>
                    <a:lnTo>
                      <a:pt x="198" y="159"/>
                    </a:lnTo>
                    <a:lnTo>
                      <a:pt x="196" y="159"/>
                    </a:lnTo>
                    <a:lnTo>
                      <a:pt x="193" y="160"/>
                    </a:lnTo>
                    <a:lnTo>
                      <a:pt x="191" y="163"/>
                    </a:lnTo>
                    <a:lnTo>
                      <a:pt x="192" y="165"/>
                    </a:lnTo>
                    <a:lnTo>
                      <a:pt x="193" y="166"/>
                    </a:lnTo>
                    <a:lnTo>
                      <a:pt x="191" y="168"/>
                    </a:lnTo>
                    <a:lnTo>
                      <a:pt x="190" y="168"/>
                    </a:lnTo>
                    <a:lnTo>
                      <a:pt x="193" y="168"/>
                    </a:lnTo>
                    <a:lnTo>
                      <a:pt x="192" y="170"/>
                    </a:lnTo>
                    <a:lnTo>
                      <a:pt x="189" y="174"/>
                    </a:lnTo>
                    <a:lnTo>
                      <a:pt x="187" y="176"/>
                    </a:lnTo>
                    <a:lnTo>
                      <a:pt x="185" y="177"/>
                    </a:lnTo>
                    <a:lnTo>
                      <a:pt x="184" y="177"/>
                    </a:lnTo>
                    <a:lnTo>
                      <a:pt x="179" y="180"/>
                    </a:lnTo>
                    <a:lnTo>
                      <a:pt x="176" y="180"/>
                    </a:lnTo>
                    <a:lnTo>
                      <a:pt x="175" y="182"/>
                    </a:lnTo>
                    <a:lnTo>
                      <a:pt x="173" y="183"/>
                    </a:lnTo>
                    <a:lnTo>
                      <a:pt x="169" y="187"/>
                    </a:lnTo>
                    <a:lnTo>
                      <a:pt x="168" y="190"/>
                    </a:lnTo>
                    <a:lnTo>
                      <a:pt x="162" y="196"/>
                    </a:lnTo>
                    <a:lnTo>
                      <a:pt x="160" y="197"/>
                    </a:lnTo>
                    <a:lnTo>
                      <a:pt x="158" y="197"/>
                    </a:lnTo>
                    <a:lnTo>
                      <a:pt x="157" y="199"/>
                    </a:lnTo>
                    <a:lnTo>
                      <a:pt x="156" y="201"/>
                    </a:lnTo>
                    <a:lnTo>
                      <a:pt x="153" y="202"/>
                    </a:lnTo>
                    <a:lnTo>
                      <a:pt x="151" y="204"/>
                    </a:lnTo>
                    <a:lnTo>
                      <a:pt x="146" y="207"/>
                    </a:lnTo>
                    <a:lnTo>
                      <a:pt x="145" y="208"/>
                    </a:lnTo>
                    <a:lnTo>
                      <a:pt x="145" y="212"/>
                    </a:lnTo>
                    <a:lnTo>
                      <a:pt x="144" y="214"/>
                    </a:lnTo>
                    <a:lnTo>
                      <a:pt x="143" y="215"/>
                    </a:lnTo>
                    <a:lnTo>
                      <a:pt x="140" y="215"/>
                    </a:lnTo>
                    <a:lnTo>
                      <a:pt x="138" y="216"/>
                    </a:lnTo>
                    <a:lnTo>
                      <a:pt x="134" y="216"/>
                    </a:lnTo>
                    <a:lnTo>
                      <a:pt x="133" y="218"/>
                    </a:lnTo>
                    <a:lnTo>
                      <a:pt x="132" y="220"/>
                    </a:lnTo>
                    <a:lnTo>
                      <a:pt x="129" y="222"/>
                    </a:lnTo>
                    <a:lnTo>
                      <a:pt x="127" y="221"/>
                    </a:lnTo>
                    <a:lnTo>
                      <a:pt x="124" y="221"/>
                    </a:lnTo>
                    <a:lnTo>
                      <a:pt x="123" y="224"/>
                    </a:lnTo>
                    <a:lnTo>
                      <a:pt x="122" y="225"/>
                    </a:lnTo>
                    <a:lnTo>
                      <a:pt x="121" y="227"/>
                    </a:lnTo>
                    <a:lnTo>
                      <a:pt x="121" y="232"/>
                    </a:lnTo>
                    <a:lnTo>
                      <a:pt x="122" y="235"/>
                    </a:lnTo>
                    <a:lnTo>
                      <a:pt x="122" y="241"/>
                    </a:lnTo>
                    <a:lnTo>
                      <a:pt x="123" y="243"/>
                    </a:lnTo>
                    <a:lnTo>
                      <a:pt x="123" y="253"/>
                    </a:lnTo>
                    <a:lnTo>
                      <a:pt x="122" y="257"/>
                    </a:lnTo>
                    <a:lnTo>
                      <a:pt x="121" y="258"/>
                    </a:lnTo>
                    <a:lnTo>
                      <a:pt x="120" y="261"/>
                    </a:lnTo>
                    <a:lnTo>
                      <a:pt x="118" y="263"/>
                    </a:lnTo>
                    <a:lnTo>
                      <a:pt x="118" y="265"/>
                    </a:lnTo>
                    <a:lnTo>
                      <a:pt x="117" y="266"/>
                    </a:lnTo>
                    <a:lnTo>
                      <a:pt x="118" y="269"/>
                    </a:lnTo>
                    <a:lnTo>
                      <a:pt x="118" y="280"/>
                    </a:lnTo>
                    <a:lnTo>
                      <a:pt x="116" y="281"/>
                    </a:lnTo>
                    <a:lnTo>
                      <a:pt x="112" y="281"/>
                    </a:lnTo>
                    <a:lnTo>
                      <a:pt x="112" y="283"/>
                    </a:lnTo>
                    <a:lnTo>
                      <a:pt x="111" y="285"/>
                    </a:lnTo>
                    <a:lnTo>
                      <a:pt x="110" y="287"/>
                    </a:lnTo>
                    <a:lnTo>
                      <a:pt x="109" y="288"/>
                    </a:lnTo>
                    <a:lnTo>
                      <a:pt x="110" y="291"/>
                    </a:lnTo>
                    <a:lnTo>
                      <a:pt x="111" y="292"/>
                    </a:lnTo>
                    <a:lnTo>
                      <a:pt x="108" y="292"/>
                    </a:lnTo>
                    <a:lnTo>
                      <a:pt x="105" y="293"/>
                    </a:lnTo>
                    <a:lnTo>
                      <a:pt x="103" y="293"/>
                    </a:lnTo>
                    <a:lnTo>
                      <a:pt x="101" y="294"/>
                    </a:lnTo>
                    <a:lnTo>
                      <a:pt x="101" y="297"/>
                    </a:lnTo>
                    <a:lnTo>
                      <a:pt x="100" y="299"/>
                    </a:lnTo>
                    <a:lnTo>
                      <a:pt x="100" y="300"/>
                    </a:lnTo>
                    <a:lnTo>
                      <a:pt x="98" y="302"/>
                    </a:lnTo>
                    <a:lnTo>
                      <a:pt x="97" y="303"/>
                    </a:lnTo>
                    <a:lnTo>
                      <a:pt x="94" y="304"/>
                    </a:lnTo>
                    <a:lnTo>
                      <a:pt x="93" y="304"/>
                    </a:lnTo>
                    <a:lnTo>
                      <a:pt x="91" y="303"/>
                    </a:lnTo>
                    <a:lnTo>
                      <a:pt x="88" y="300"/>
                    </a:lnTo>
                    <a:lnTo>
                      <a:pt x="87" y="298"/>
                    </a:lnTo>
                    <a:lnTo>
                      <a:pt x="85" y="296"/>
                    </a:lnTo>
                    <a:lnTo>
                      <a:pt x="83" y="293"/>
                    </a:lnTo>
                    <a:lnTo>
                      <a:pt x="83" y="292"/>
                    </a:lnTo>
                    <a:lnTo>
                      <a:pt x="82" y="289"/>
                    </a:lnTo>
                    <a:lnTo>
                      <a:pt x="82" y="287"/>
                    </a:lnTo>
                    <a:lnTo>
                      <a:pt x="81" y="286"/>
                    </a:lnTo>
                    <a:lnTo>
                      <a:pt x="82" y="287"/>
                    </a:lnTo>
                    <a:lnTo>
                      <a:pt x="82" y="289"/>
                    </a:lnTo>
                    <a:lnTo>
                      <a:pt x="83" y="287"/>
                    </a:lnTo>
                    <a:lnTo>
                      <a:pt x="82" y="285"/>
                    </a:lnTo>
                    <a:lnTo>
                      <a:pt x="81" y="283"/>
                    </a:lnTo>
                    <a:lnTo>
                      <a:pt x="78" y="278"/>
                    </a:lnTo>
                    <a:lnTo>
                      <a:pt x="78" y="277"/>
                    </a:lnTo>
                    <a:lnTo>
                      <a:pt x="77" y="274"/>
                    </a:lnTo>
                    <a:lnTo>
                      <a:pt x="76" y="272"/>
                    </a:lnTo>
                    <a:lnTo>
                      <a:pt x="76" y="270"/>
                    </a:lnTo>
                    <a:lnTo>
                      <a:pt x="75" y="269"/>
                    </a:lnTo>
                    <a:lnTo>
                      <a:pt x="74" y="266"/>
                    </a:lnTo>
                    <a:lnTo>
                      <a:pt x="70" y="263"/>
                    </a:lnTo>
                    <a:lnTo>
                      <a:pt x="68" y="258"/>
                    </a:lnTo>
                    <a:lnTo>
                      <a:pt x="68" y="257"/>
                    </a:lnTo>
                    <a:lnTo>
                      <a:pt x="66" y="255"/>
                    </a:lnTo>
                    <a:lnTo>
                      <a:pt x="66" y="253"/>
                    </a:lnTo>
                    <a:lnTo>
                      <a:pt x="65" y="252"/>
                    </a:lnTo>
                    <a:lnTo>
                      <a:pt x="65" y="247"/>
                    </a:lnTo>
                    <a:lnTo>
                      <a:pt x="64" y="246"/>
                    </a:lnTo>
                    <a:lnTo>
                      <a:pt x="64" y="243"/>
                    </a:lnTo>
                    <a:lnTo>
                      <a:pt x="63" y="241"/>
                    </a:lnTo>
                    <a:lnTo>
                      <a:pt x="63" y="240"/>
                    </a:lnTo>
                    <a:lnTo>
                      <a:pt x="62" y="237"/>
                    </a:lnTo>
                    <a:lnTo>
                      <a:pt x="60" y="236"/>
                    </a:lnTo>
                    <a:lnTo>
                      <a:pt x="60" y="233"/>
                    </a:lnTo>
                    <a:lnTo>
                      <a:pt x="59" y="232"/>
                    </a:lnTo>
                    <a:lnTo>
                      <a:pt x="58" y="230"/>
                    </a:lnTo>
                    <a:lnTo>
                      <a:pt x="57" y="229"/>
                    </a:lnTo>
                    <a:lnTo>
                      <a:pt x="55" y="226"/>
                    </a:lnTo>
                    <a:lnTo>
                      <a:pt x="55" y="225"/>
                    </a:lnTo>
                    <a:lnTo>
                      <a:pt x="54" y="222"/>
                    </a:lnTo>
                    <a:lnTo>
                      <a:pt x="53" y="221"/>
                    </a:lnTo>
                    <a:lnTo>
                      <a:pt x="52" y="219"/>
                    </a:lnTo>
                    <a:lnTo>
                      <a:pt x="52" y="216"/>
                    </a:lnTo>
                    <a:lnTo>
                      <a:pt x="51" y="215"/>
                    </a:lnTo>
                    <a:lnTo>
                      <a:pt x="51" y="209"/>
                    </a:lnTo>
                    <a:lnTo>
                      <a:pt x="49" y="208"/>
                    </a:lnTo>
                    <a:lnTo>
                      <a:pt x="49" y="203"/>
                    </a:lnTo>
                    <a:lnTo>
                      <a:pt x="48" y="202"/>
                    </a:lnTo>
                    <a:lnTo>
                      <a:pt x="48" y="199"/>
                    </a:lnTo>
                    <a:lnTo>
                      <a:pt x="47" y="198"/>
                    </a:lnTo>
                    <a:lnTo>
                      <a:pt x="47" y="196"/>
                    </a:lnTo>
                    <a:lnTo>
                      <a:pt x="46" y="193"/>
                    </a:lnTo>
                    <a:lnTo>
                      <a:pt x="46" y="190"/>
                    </a:lnTo>
                    <a:lnTo>
                      <a:pt x="48" y="190"/>
                    </a:lnTo>
                    <a:lnTo>
                      <a:pt x="47" y="188"/>
                    </a:lnTo>
                    <a:lnTo>
                      <a:pt x="48" y="187"/>
                    </a:lnTo>
                    <a:lnTo>
                      <a:pt x="46" y="187"/>
                    </a:lnTo>
                    <a:lnTo>
                      <a:pt x="45" y="186"/>
                    </a:lnTo>
                    <a:lnTo>
                      <a:pt x="46" y="183"/>
                    </a:lnTo>
                    <a:lnTo>
                      <a:pt x="45" y="182"/>
                    </a:lnTo>
                    <a:lnTo>
                      <a:pt x="45" y="180"/>
                    </a:lnTo>
                    <a:lnTo>
                      <a:pt x="43" y="179"/>
                    </a:lnTo>
                    <a:lnTo>
                      <a:pt x="45" y="176"/>
                    </a:lnTo>
                    <a:lnTo>
                      <a:pt x="45" y="173"/>
                    </a:lnTo>
                    <a:lnTo>
                      <a:pt x="46" y="173"/>
                    </a:lnTo>
                    <a:lnTo>
                      <a:pt x="46" y="168"/>
                    </a:lnTo>
                    <a:lnTo>
                      <a:pt x="45" y="165"/>
                    </a:lnTo>
                    <a:lnTo>
                      <a:pt x="46" y="164"/>
                    </a:lnTo>
                    <a:lnTo>
                      <a:pt x="43" y="164"/>
                    </a:lnTo>
                    <a:lnTo>
                      <a:pt x="43" y="160"/>
                    </a:lnTo>
                    <a:lnTo>
                      <a:pt x="45" y="159"/>
                    </a:lnTo>
                    <a:lnTo>
                      <a:pt x="47" y="158"/>
                    </a:lnTo>
                    <a:lnTo>
                      <a:pt x="43" y="158"/>
                    </a:lnTo>
                    <a:lnTo>
                      <a:pt x="43" y="155"/>
                    </a:lnTo>
                    <a:lnTo>
                      <a:pt x="45" y="154"/>
                    </a:lnTo>
                    <a:lnTo>
                      <a:pt x="43" y="155"/>
                    </a:lnTo>
                    <a:lnTo>
                      <a:pt x="42" y="153"/>
                    </a:lnTo>
                    <a:lnTo>
                      <a:pt x="45" y="152"/>
                    </a:lnTo>
                    <a:lnTo>
                      <a:pt x="42" y="152"/>
                    </a:lnTo>
                    <a:lnTo>
                      <a:pt x="41" y="153"/>
                    </a:lnTo>
                    <a:lnTo>
                      <a:pt x="41" y="151"/>
                    </a:lnTo>
                    <a:lnTo>
                      <a:pt x="40" y="153"/>
                    </a:lnTo>
                    <a:lnTo>
                      <a:pt x="40" y="154"/>
                    </a:lnTo>
                    <a:lnTo>
                      <a:pt x="39" y="157"/>
                    </a:lnTo>
                    <a:lnTo>
                      <a:pt x="40" y="159"/>
                    </a:lnTo>
                    <a:lnTo>
                      <a:pt x="39" y="160"/>
                    </a:lnTo>
                    <a:lnTo>
                      <a:pt x="37" y="163"/>
                    </a:lnTo>
                    <a:lnTo>
                      <a:pt x="35" y="165"/>
                    </a:lnTo>
                    <a:lnTo>
                      <a:pt x="33" y="165"/>
                    </a:lnTo>
                    <a:lnTo>
                      <a:pt x="31" y="166"/>
                    </a:lnTo>
                    <a:lnTo>
                      <a:pt x="29" y="168"/>
                    </a:lnTo>
                    <a:lnTo>
                      <a:pt x="26" y="168"/>
                    </a:lnTo>
                    <a:lnTo>
                      <a:pt x="25" y="169"/>
                    </a:lnTo>
                    <a:lnTo>
                      <a:pt x="23" y="168"/>
                    </a:lnTo>
                    <a:lnTo>
                      <a:pt x="20" y="168"/>
                    </a:lnTo>
                    <a:lnTo>
                      <a:pt x="6" y="153"/>
                    </a:lnTo>
                    <a:lnTo>
                      <a:pt x="5" y="151"/>
                    </a:lnTo>
                    <a:lnTo>
                      <a:pt x="6" y="149"/>
                    </a:lnTo>
                    <a:lnTo>
                      <a:pt x="7" y="151"/>
                    </a:lnTo>
                    <a:lnTo>
                      <a:pt x="11" y="151"/>
                    </a:lnTo>
                    <a:lnTo>
                      <a:pt x="13" y="149"/>
                    </a:lnTo>
                    <a:lnTo>
                      <a:pt x="14" y="149"/>
                    </a:lnTo>
                    <a:lnTo>
                      <a:pt x="17" y="148"/>
                    </a:lnTo>
                    <a:lnTo>
                      <a:pt x="19" y="146"/>
                    </a:lnTo>
                    <a:lnTo>
                      <a:pt x="20" y="143"/>
                    </a:lnTo>
                    <a:lnTo>
                      <a:pt x="18" y="143"/>
                    </a:lnTo>
                    <a:lnTo>
                      <a:pt x="17" y="145"/>
                    </a:lnTo>
                    <a:lnTo>
                      <a:pt x="14" y="145"/>
                    </a:lnTo>
                    <a:lnTo>
                      <a:pt x="13" y="146"/>
                    </a:lnTo>
                    <a:lnTo>
                      <a:pt x="10" y="146"/>
                    </a:lnTo>
                    <a:lnTo>
                      <a:pt x="5" y="143"/>
                    </a:lnTo>
                    <a:lnTo>
                      <a:pt x="3" y="142"/>
                    </a:lnTo>
                    <a:lnTo>
                      <a:pt x="2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1" y="135"/>
                    </a:lnTo>
                    <a:lnTo>
                      <a:pt x="2" y="134"/>
                    </a:lnTo>
                    <a:lnTo>
                      <a:pt x="0" y="135"/>
                    </a:lnTo>
                    <a:lnTo>
                      <a:pt x="1" y="134"/>
                    </a:lnTo>
                    <a:lnTo>
                      <a:pt x="0" y="134"/>
                    </a:lnTo>
                    <a:lnTo>
                      <a:pt x="0" y="132"/>
                    </a:lnTo>
                    <a:lnTo>
                      <a:pt x="3" y="132"/>
                    </a:lnTo>
                    <a:lnTo>
                      <a:pt x="3" y="129"/>
                    </a:lnTo>
                    <a:lnTo>
                      <a:pt x="6" y="130"/>
                    </a:lnTo>
                    <a:lnTo>
                      <a:pt x="7" y="130"/>
                    </a:lnTo>
                    <a:lnTo>
                      <a:pt x="10" y="129"/>
                    </a:lnTo>
                    <a:lnTo>
                      <a:pt x="12" y="129"/>
                    </a:lnTo>
                    <a:lnTo>
                      <a:pt x="13" y="130"/>
                    </a:lnTo>
                    <a:lnTo>
                      <a:pt x="16" y="130"/>
                    </a:lnTo>
                    <a:lnTo>
                      <a:pt x="18" y="129"/>
                    </a:lnTo>
                    <a:lnTo>
                      <a:pt x="19" y="129"/>
                    </a:lnTo>
                    <a:lnTo>
                      <a:pt x="22" y="127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5" y="129"/>
                    </a:lnTo>
                    <a:lnTo>
                      <a:pt x="26" y="126"/>
                    </a:lnTo>
                    <a:lnTo>
                      <a:pt x="28" y="125"/>
                    </a:lnTo>
                    <a:lnTo>
                      <a:pt x="25" y="123"/>
                    </a:lnTo>
                    <a:lnTo>
                      <a:pt x="25" y="119"/>
                    </a:lnTo>
                    <a:lnTo>
                      <a:pt x="24" y="118"/>
                    </a:lnTo>
                    <a:lnTo>
                      <a:pt x="23" y="115"/>
                    </a:lnTo>
                    <a:lnTo>
                      <a:pt x="23" y="113"/>
                    </a:lnTo>
                    <a:lnTo>
                      <a:pt x="19" y="113"/>
                    </a:lnTo>
                    <a:lnTo>
                      <a:pt x="17" y="112"/>
                    </a:lnTo>
                    <a:lnTo>
                      <a:pt x="17" y="109"/>
                    </a:lnTo>
                    <a:lnTo>
                      <a:pt x="18" y="107"/>
                    </a:lnTo>
                    <a:lnTo>
                      <a:pt x="18" y="106"/>
                    </a:lnTo>
                    <a:lnTo>
                      <a:pt x="17" y="103"/>
                    </a:lnTo>
                    <a:lnTo>
                      <a:pt x="16" y="103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2" y="96"/>
                    </a:lnTo>
                    <a:lnTo>
                      <a:pt x="14" y="95"/>
                    </a:lnTo>
                    <a:lnTo>
                      <a:pt x="16" y="92"/>
                    </a:lnTo>
                    <a:lnTo>
                      <a:pt x="18" y="90"/>
                    </a:lnTo>
                    <a:lnTo>
                      <a:pt x="18" y="88"/>
                    </a:lnTo>
                    <a:lnTo>
                      <a:pt x="19" y="87"/>
                    </a:lnTo>
                    <a:lnTo>
                      <a:pt x="22" y="87"/>
                    </a:lnTo>
                    <a:lnTo>
                      <a:pt x="23" y="90"/>
                    </a:lnTo>
                    <a:lnTo>
                      <a:pt x="25" y="91"/>
                    </a:lnTo>
                    <a:lnTo>
                      <a:pt x="30" y="88"/>
                    </a:lnTo>
                    <a:lnTo>
                      <a:pt x="34" y="88"/>
                    </a:lnTo>
                    <a:lnTo>
                      <a:pt x="36" y="87"/>
                    </a:lnTo>
                    <a:lnTo>
                      <a:pt x="39" y="82"/>
                    </a:lnTo>
                    <a:lnTo>
                      <a:pt x="40" y="79"/>
                    </a:lnTo>
                    <a:lnTo>
                      <a:pt x="47" y="75"/>
                    </a:lnTo>
                    <a:lnTo>
                      <a:pt x="48" y="73"/>
                    </a:lnTo>
                    <a:lnTo>
                      <a:pt x="49" y="69"/>
                    </a:lnTo>
                    <a:lnTo>
                      <a:pt x="51" y="68"/>
                    </a:lnTo>
                    <a:lnTo>
                      <a:pt x="52" y="65"/>
                    </a:lnTo>
                    <a:lnTo>
                      <a:pt x="53" y="64"/>
                    </a:lnTo>
                    <a:lnTo>
                      <a:pt x="57" y="63"/>
                    </a:lnTo>
                    <a:lnTo>
                      <a:pt x="57" y="60"/>
                    </a:lnTo>
                    <a:lnTo>
                      <a:pt x="58" y="59"/>
                    </a:lnTo>
                    <a:lnTo>
                      <a:pt x="59" y="57"/>
                    </a:lnTo>
                    <a:lnTo>
                      <a:pt x="63" y="53"/>
                    </a:lnTo>
                    <a:lnTo>
                      <a:pt x="65" y="52"/>
                    </a:lnTo>
                    <a:lnTo>
                      <a:pt x="63" y="51"/>
                    </a:lnTo>
                    <a:lnTo>
                      <a:pt x="64" y="48"/>
                    </a:lnTo>
                    <a:lnTo>
                      <a:pt x="64" y="46"/>
                    </a:lnTo>
                    <a:lnTo>
                      <a:pt x="63" y="45"/>
                    </a:lnTo>
                    <a:lnTo>
                      <a:pt x="64" y="42"/>
                    </a:lnTo>
                    <a:lnTo>
                      <a:pt x="66" y="41"/>
                    </a:lnTo>
                    <a:lnTo>
                      <a:pt x="70" y="41"/>
                    </a:lnTo>
                    <a:lnTo>
                      <a:pt x="71" y="40"/>
                    </a:lnTo>
                    <a:lnTo>
                      <a:pt x="71" y="37"/>
                    </a:lnTo>
                    <a:lnTo>
                      <a:pt x="70" y="36"/>
                    </a:lnTo>
                    <a:lnTo>
                      <a:pt x="66" y="36"/>
                    </a:lnTo>
                    <a:lnTo>
                      <a:pt x="65" y="35"/>
                    </a:lnTo>
                    <a:lnTo>
                      <a:pt x="65" y="31"/>
                    </a:lnTo>
                    <a:lnTo>
                      <a:pt x="63" y="32"/>
                    </a:lnTo>
                    <a:lnTo>
                      <a:pt x="62" y="31"/>
                    </a:lnTo>
                    <a:lnTo>
                      <a:pt x="62" y="29"/>
                    </a:lnTo>
                    <a:lnTo>
                      <a:pt x="59" y="29"/>
                    </a:lnTo>
                    <a:lnTo>
                      <a:pt x="59" y="24"/>
                    </a:lnTo>
                    <a:lnTo>
                      <a:pt x="58" y="23"/>
                    </a:lnTo>
                    <a:lnTo>
                      <a:pt x="57" y="20"/>
                    </a:lnTo>
                    <a:lnTo>
                      <a:pt x="59" y="20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7" y="17"/>
                    </a:lnTo>
                    <a:lnTo>
                      <a:pt x="57" y="14"/>
                    </a:lnTo>
                    <a:lnTo>
                      <a:pt x="55" y="13"/>
                    </a:lnTo>
                    <a:lnTo>
                      <a:pt x="57" y="12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5" y="9"/>
                    </a:lnTo>
                    <a:lnTo>
                      <a:pt x="70" y="9"/>
                    </a:lnTo>
                    <a:lnTo>
                      <a:pt x="71" y="11"/>
                    </a:lnTo>
                    <a:lnTo>
                      <a:pt x="74" y="12"/>
                    </a:lnTo>
                    <a:lnTo>
                      <a:pt x="76" y="12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2" y="9"/>
                    </a:lnTo>
                    <a:lnTo>
                      <a:pt x="83" y="8"/>
                    </a:lnTo>
                    <a:lnTo>
                      <a:pt x="86" y="8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91" y="6"/>
                    </a:lnTo>
                    <a:lnTo>
                      <a:pt x="92" y="4"/>
                    </a:lnTo>
                    <a:lnTo>
                      <a:pt x="94" y="3"/>
                    </a:lnTo>
                    <a:lnTo>
                      <a:pt x="98" y="0"/>
                    </a:lnTo>
                    <a:lnTo>
                      <a:pt x="100" y="0"/>
                    </a:lnTo>
                    <a:lnTo>
                      <a:pt x="99" y="2"/>
                    </a:lnTo>
                    <a:lnTo>
                      <a:pt x="100" y="3"/>
                    </a:lnTo>
                    <a:lnTo>
                      <a:pt x="100" y="6"/>
                    </a:lnTo>
                    <a:lnTo>
                      <a:pt x="101" y="8"/>
                    </a:lnTo>
                    <a:lnTo>
                      <a:pt x="104" y="11"/>
                    </a:lnTo>
                    <a:lnTo>
                      <a:pt x="105" y="11"/>
                    </a:lnTo>
                    <a:lnTo>
                      <a:pt x="108" y="12"/>
                    </a:lnTo>
                    <a:lnTo>
                      <a:pt x="109" y="13"/>
                    </a:lnTo>
                    <a:lnTo>
                      <a:pt x="110" y="15"/>
                    </a:lnTo>
                    <a:lnTo>
                      <a:pt x="108" y="17"/>
                    </a:lnTo>
                    <a:lnTo>
                      <a:pt x="106" y="19"/>
                    </a:lnTo>
                    <a:lnTo>
                      <a:pt x="108" y="20"/>
                    </a:lnTo>
                    <a:lnTo>
                      <a:pt x="108" y="23"/>
                    </a:lnTo>
                    <a:lnTo>
                      <a:pt x="109" y="25"/>
                    </a:lnTo>
                    <a:lnTo>
                      <a:pt x="110" y="26"/>
                    </a:lnTo>
                    <a:lnTo>
                      <a:pt x="112" y="28"/>
                    </a:lnTo>
                    <a:lnTo>
                      <a:pt x="111" y="29"/>
                    </a:lnTo>
                    <a:lnTo>
                      <a:pt x="112" y="31"/>
                    </a:lnTo>
                    <a:lnTo>
                      <a:pt x="112" y="35"/>
                    </a:lnTo>
                    <a:lnTo>
                      <a:pt x="111" y="36"/>
                    </a:lnTo>
                    <a:lnTo>
                      <a:pt x="109" y="37"/>
                    </a:lnTo>
                    <a:lnTo>
                      <a:pt x="108" y="36"/>
                    </a:lnTo>
                    <a:lnTo>
                      <a:pt x="108" y="34"/>
                    </a:lnTo>
                    <a:lnTo>
                      <a:pt x="105" y="34"/>
                    </a:lnTo>
                    <a:lnTo>
                      <a:pt x="104" y="35"/>
                    </a:lnTo>
                    <a:lnTo>
                      <a:pt x="104" y="39"/>
                    </a:lnTo>
                    <a:lnTo>
                      <a:pt x="105" y="40"/>
                    </a:lnTo>
                    <a:lnTo>
                      <a:pt x="106" y="42"/>
                    </a:lnTo>
                    <a:lnTo>
                      <a:pt x="106" y="43"/>
                    </a:lnTo>
                    <a:lnTo>
                      <a:pt x="108" y="46"/>
                    </a:lnTo>
                    <a:lnTo>
                      <a:pt x="108" y="50"/>
                    </a:lnTo>
                    <a:lnTo>
                      <a:pt x="110" y="51"/>
                    </a:lnTo>
                    <a:lnTo>
                      <a:pt x="111" y="52"/>
                    </a:lnTo>
                    <a:lnTo>
                      <a:pt x="115" y="52"/>
                    </a:lnTo>
                    <a:lnTo>
                      <a:pt x="117" y="53"/>
                    </a:lnTo>
                    <a:lnTo>
                      <a:pt x="120" y="53"/>
                    </a:lnTo>
                    <a:lnTo>
                      <a:pt x="121" y="56"/>
                    </a:lnTo>
                    <a:lnTo>
                      <a:pt x="122" y="57"/>
                    </a:lnTo>
                    <a:lnTo>
                      <a:pt x="124" y="58"/>
                    </a:lnTo>
                    <a:lnTo>
                      <a:pt x="126" y="59"/>
                    </a:lnTo>
                    <a:lnTo>
                      <a:pt x="128" y="59"/>
                    </a:lnTo>
                    <a:lnTo>
                      <a:pt x="130" y="62"/>
                    </a:lnTo>
                    <a:lnTo>
                      <a:pt x="132" y="62"/>
                    </a:lnTo>
                    <a:lnTo>
                      <a:pt x="129" y="63"/>
                    </a:lnTo>
                    <a:lnTo>
                      <a:pt x="128" y="64"/>
                    </a:lnTo>
                    <a:lnTo>
                      <a:pt x="126" y="65"/>
                    </a:lnTo>
                    <a:lnTo>
                      <a:pt x="124" y="67"/>
                    </a:lnTo>
                    <a:lnTo>
                      <a:pt x="124" y="69"/>
                    </a:lnTo>
                    <a:lnTo>
                      <a:pt x="123" y="70"/>
                    </a:lnTo>
                    <a:lnTo>
                      <a:pt x="123" y="74"/>
                    </a:lnTo>
                    <a:lnTo>
                      <a:pt x="122" y="75"/>
                    </a:lnTo>
                    <a:lnTo>
                      <a:pt x="121" y="78"/>
                    </a:lnTo>
                    <a:lnTo>
                      <a:pt x="123" y="79"/>
                    </a:lnTo>
                    <a:lnTo>
                      <a:pt x="124" y="80"/>
                    </a:lnTo>
                    <a:lnTo>
                      <a:pt x="126" y="80"/>
                    </a:lnTo>
                    <a:lnTo>
                      <a:pt x="128" y="81"/>
                    </a:lnTo>
                    <a:lnTo>
                      <a:pt x="129" y="81"/>
                    </a:lnTo>
                    <a:lnTo>
                      <a:pt x="132" y="82"/>
                    </a:lnTo>
                    <a:lnTo>
                      <a:pt x="135" y="86"/>
                    </a:lnTo>
                    <a:lnTo>
                      <a:pt x="138" y="87"/>
                    </a:lnTo>
                    <a:lnTo>
                      <a:pt x="139" y="88"/>
                    </a:lnTo>
                    <a:lnTo>
                      <a:pt x="144" y="88"/>
                    </a:lnTo>
                    <a:lnTo>
                      <a:pt x="145" y="91"/>
                    </a:lnTo>
                    <a:lnTo>
                      <a:pt x="149" y="91"/>
                    </a:lnTo>
                    <a:lnTo>
                      <a:pt x="149" y="92"/>
                    </a:lnTo>
                    <a:lnTo>
                      <a:pt x="151" y="93"/>
                    </a:lnTo>
                    <a:lnTo>
                      <a:pt x="153" y="93"/>
                    </a:lnTo>
                    <a:lnTo>
                      <a:pt x="155" y="95"/>
                    </a:lnTo>
                    <a:lnTo>
                      <a:pt x="158" y="93"/>
                    </a:lnTo>
                    <a:lnTo>
                      <a:pt x="161" y="95"/>
                    </a:lnTo>
                    <a:lnTo>
                      <a:pt x="161" y="93"/>
                    </a:lnTo>
                    <a:lnTo>
                      <a:pt x="164" y="93"/>
                    </a:lnTo>
                    <a:lnTo>
                      <a:pt x="167" y="95"/>
                    </a:lnTo>
                    <a:lnTo>
                      <a:pt x="168" y="95"/>
                    </a:lnTo>
                    <a:lnTo>
                      <a:pt x="169" y="97"/>
                    </a:lnTo>
                    <a:lnTo>
                      <a:pt x="172" y="99"/>
                    </a:lnTo>
                    <a:lnTo>
                      <a:pt x="174" y="99"/>
                    </a:lnTo>
                    <a:lnTo>
                      <a:pt x="175" y="102"/>
                    </a:lnTo>
                    <a:lnTo>
                      <a:pt x="178" y="101"/>
                    </a:lnTo>
                    <a:lnTo>
                      <a:pt x="179" y="101"/>
                    </a:lnTo>
                    <a:lnTo>
                      <a:pt x="181" y="103"/>
                    </a:lnTo>
                    <a:lnTo>
                      <a:pt x="183" y="102"/>
                    </a:lnTo>
                    <a:lnTo>
                      <a:pt x="184" y="103"/>
                    </a:lnTo>
                    <a:lnTo>
                      <a:pt x="186" y="103"/>
                    </a:lnTo>
                    <a:lnTo>
                      <a:pt x="189" y="104"/>
                    </a:lnTo>
                    <a:lnTo>
                      <a:pt x="195" y="104"/>
                    </a:lnTo>
                    <a:lnTo>
                      <a:pt x="197" y="106"/>
                    </a:lnTo>
                    <a:lnTo>
                      <a:pt x="198" y="104"/>
                    </a:lnTo>
                    <a:lnTo>
                      <a:pt x="201" y="106"/>
                    </a:lnTo>
                    <a:lnTo>
                      <a:pt x="203" y="104"/>
                    </a:lnTo>
                    <a:lnTo>
                      <a:pt x="204" y="106"/>
                    </a:lnTo>
                    <a:lnTo>
                      <a:pt x="204" y="104"/>
                    </a:lnTo>
                    <a:lnTo>
                      <a:pt x="205" y="102"/>
                    </a:lnTo>
                    <a:lnTo>
                      <a:pt x="205" y="101"/>
                    </a:lnTo>
                    <a:lnTo>
                      <a:pt x="204" y="98"/>
                    </a:lnTo>
                    <a:lnTo>
                      <a:pt x="204" y="92"/>
                    </a:lnTo>
                    <a:lnTo>
                      <a:pt x="205" y="91"/>
                    </a:lnTo>
                    <a:lnTo>
                      <a:pt x="205" y="87"/>
                    </a:lnTo>
                    <a:lnTo>
                      <a:pt x="209" y="87"/>
                    </a:lnTo>
                    <a:lnTo>
                      <a:pt x="212" y="86"/>
                    </a:lnTo>
                    <a:lnTo>
                      <a:pt x="213" y="87"/>
                    </a:lnTo>
                    <a:lnTo>
                      <a:pt x="213" y="92"/>
                    </a:lnTo>
                    <a:lnTo>
                      <a:pt x="212" y="93"/>
                    </a:lnTo>
                    <a:lnTo>
                      <a:pt x="213" y="96"/>
                    </a:lnTo>
                    <a:lnTo>
                      <a:pt x="212" y="97"/>
                    </a:lnTo>
                    <a:lnTo>
                      <a:pt x="213" y="98"/>
                    </a:lnTo>
                    <a:lnTo>
                      <a:pt x="215" y="99"/>
                    </a:lnTo>
                    <a:lnTo>
                      <a:pt x="216" y="101"/>
                    </a:lnTo>
                    <a:lnTo>
                      <a:pt x="220" y="101"/>
                    </a:lnTo>
                    <a:lnTo>
                      <a:pt x="222" y="102"/>
                    </a:lnTo>
                    <a:lnTo>
                      <a:pt x="225" y="102"/>
                    </a:lnTo>
                    <a:lnTo>
                      <a:pt x="226" y="101"/>
                    </a:lnTo>
                    <a:lnTo>
                      <a:pt x="228" y="99"/>
                    </a:lnTo>
                    <a:lnTo>
                      <a:pt x="230" y="101"/>
                    </a:lnTo>
                    <a:lnTo>
                      <a:pt x="244" y="101"/>
                    </a:lnTo>
                    <a:lnTo>
                      <a:pt x="247" y="99"/>
                    </a:lnTo>
                    <a:lnTo>
                      <a:pt x="247" y="98"/>
                    </a:lnTo>
                    <a:lnTo>
                      <a:pt x="245" y="97"/>
                    </a:lnTo>
                    <a:lnTo>
                      <a:pt x="247" y="95"/>
                    </a:lnTo>
                    <a:lnTo>
                      <a:pt x="245" y="93"/>
                    </a:lnTo>
                    <a:lnTo>
                      <a:pt x="243" y="93"/>
                    </a:lnTo>
                    <a:lnTo>
                      <a:pt x="242" y="92"/>
                    </a:lnTo>
                    <a:lnTo>
                      <a:pt x="242" y="90"/>
                    </a:lnTo>
                    <a:lnTo>
                      <a:pt x="247" y="90"/>
                    </a:lnTo>
                    <a:lnTo>
                      <a:pt x="249" y="88"/>
                    </a:lnTo>
                    <a:lnTo>
                      <a:pt x="251" y="88"/>
                    </a:lnTo>
                    <a:lnTo>
                      <a:pt x="253" y="87"/>
                    </a:lnTo>
                    <a:lnTo>
                      <a:pt x="253" y="86"/>
                    </a:lnTo>
                    <a:lnTo>
                      <a:pt x="255" y="85"/>
                    </a:lnTo>
                    <a:lnTo>
                      <a:pt x="256" y="84"/>
                    </a:lnTo>
                    <a:lnTo>
                      <a:pt x="259" y="84"/>
                    </a:lnTo>
                    <a:lnTo>
                      <a:pt x="259" y="81"/>
                    </a:lnTo>
                    <a:lnTo>
                      <a:pt x="260" y="80"/>
                    </a:lnTo>
                    <a:lnTo>
                      <a:pt x="262" y="80"/>
                    </a:lnTo>
                    <a:lnTo>
                      <a:pt x="264" y="79"/>
                    </a:lnTo>
                    <a:lnTo>
                      <a:pt x="266" y="78"/>
                    </a:lnTo>
                    <a:lnTo>
                      <a:pt x="270" y="74"/>
                    </a:lnTo>
                    <a:lnTo>
                      <a:pt x="272" y="73"/>
                    </a:lnTo>
                    <a:lnTo>
                      <a:pt x="274" y="73"/>
                    </a:lnTo>
                    <a:lnTo>
                      <a:pt x="276" y="74"/>
                    </a:lnTo>
                    <a:lnTo>
                      <a:pt x="278" y="74"/>
                    </a:lnTo>
                    <a:lnTo>
                      <a:pt x="279" y="75"/>
                    </a:lnTo>
                    <a:lnTo>
                      <a:pt x="280" y="74"/>
                    </a:lnTo>
                    <a:lnTo>
                      <a:pt x="283" y="74"/>
                    </a:lnTo>
                    <a:lnTo>
                      <a:pt x="284" y="73"/>
                    </a:lnTo>
                    <a:lnTo>
                      <a:pt x="287" y="71"/>
                    </a:lnTo>
                    <a:lnTo>
                      <a:pt x="288" y="70"/>
                    </a:lnTo>
                    <a:lnTo>
                      <a:pt x="289" y="73"/>
                    </a:lnTo>
                    <a:lnTo>
                      <a:pt x="290" y="74"/>
                    </a:lnTo>
                    <a:lnTo>
                      <a:pt x="289" y="75"/>
                    </a:lnTo>
                    <a:lnTo>
                      <a:pt x="289" y="78"/>
                    </a:lnTo>
                    <a:lnTo>
                      <a:pt x="290" y="75"/>
                    </a:lnTo>
                    <a:lnTo>
                      <a:pt x="293" y="75"/>
                    </a:lnTo>
                    <a:lnTo>
                      <a:pt x="293" y="79"/>
                    </a:lnTo>
                    <a:lnTo>
                      <a:pt x="291" y="81"/>
                    </a:lnTo>
                    <a:lnTo>
                      <a:pt x="290" y="82"/>
                    </a:lnTo>
                    <a:lnTo>
                      <a:pt x="294" y="82"/>
                    </a:lnTo>
                    <a:lnTo>
                      <a:pt x="296" y="84"/>
                    </a:lnTo>
                    <a:lnTo>
                      <a:pt x="300" y="84"/>
                    </a:lnTo>
                    <a:lnTo>
                      <a:pt x="301" y="85"/>
                    </a:lnTo>
                    <a:lnTo>
                      <a:pt x="302" y="87"/>
                    </a:lnTo>
                    <a:lnTo>
                      <a:pt x="300" y="88"/>
                    </a:lnTo>
                    <a:lnTo>
                      <a:pt x="297" y="91"/>
                    </a:lnTo>
                    <a:lnTo>
                      <a:pt x="296" y="93"/>
                    </a:lnTo>
                    <a:lnTo>
                      <a:pt x="299" y="96"/>
                    </a:lnTo>
                    <a:lnTo>
                      <a:pt x="299" y="9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9" name="Freeform 2463"/>
              <p:cNvSpPr>
                <a:spLocks/>
              </p:cNvSpPr>
              <p:nvPr/>
            </p:nvSpPr>
            <p:spPr bwMode="auto">
              <a:xfrm>
                <a:off x="2454" y="1212"/>
                <a:ext cx="113" cy="53"/>
              </a:xfrm>
              <a:custGeom>
                <a:avLst/>
                <a:gdLst>
                  <a:gd name="T0" fmla="*/ 66 w 113"/>
                  <a:gd name="T1" fmla="*/ 16 h 53"/>
                  <a:gd name="T2" fmla="*/ 71 w 113"/>
                  <a:gd name="T3" fmla="*/ 10 h 53"/>
                  <a:gd name="T4" fmla="*/ 78 w 113"/>
                  <a:gd name="T5" fmla="*/ 6 h 53"/>
                  <a:gd name="T6" fmla="*/ 83 w 113"/>
                  <a:gd name="T7" fmla="*/ 4 h 53"/>
                  <a:gd name="T8" fmla="*/ 89 w 113"/>
                  <a:gd name="T9" fmla="*/ 2 h 53"/>
                  <a:gd name="T10" fmla="*/ 98 w 113"/>
                  <a:gd name="T11" fmla="*/ 5 h 53"/>
                  <a:gd name="T12" fmla="*/ 99 w 113"/>
                  <a:gd name="T13" fmla="*/ 7 h 53"/>
                  <a:gd name="T14" fmla="*/ 100 w 113"/>
                  <a:gd name="T15" fmla="*/ 13 h 53"/>
                  <a:gd name="T16" fmla="*/ 110 w 113"/>
                  <a:gd name="T17" fmla="*/ 17 h 53"/>
                  <a:gd name="T18" fmla="*/ 110 w 113"/>
                  <a:gd name="T19" fmla="*/ 22 h 53"/>
                  <a:gd name="T20" fmla="*/ 113 w 113"/>
                  <a:gd name="T21" fmla="*/ 25 h 53"/>
                  <a:gd name="T22" fmla="*/ 110 w 113"/>
                  <a:gd name="T23" fmla="*/ 27 h 53"/>
                  <a:gd name="T24" fmla="*/ 105 w 113"/>
                  <a:gd name="T25" fmla="*/ 32 h 53"/>
                  <a:gd name="T26" fmla="*/ 104 w 113"/>
                  <a:gd name="T27" fmla="*/ 35 h 53"/>
                  <a:gd name="T28" fmla="*/ 96 w 113"/>
                  <a:gd name="T29" fmla="*/ 39 h 53"/>
                  <a:gd name="T30" fmla="*/ 87 w 113"/>
                  <a:gd name="T31" fmla="*/ 43 h 53"/>
                  <a:gd name="T32" fmla="*/ 75 w 113"/>
                  <a:gd name="T33" fmla="*/ 47 h 53"/>
                  <a:gd name="T34" fmla="*/ 65 w 113"/>
                  <a:gd name="T35" fmla="*/ 53 h 53"/>
                  <a:gd name="T36" fmla="*/ 44 w 113"/>
                  <a:gd name="T37" fmla="*/ 52 h 53"/>
                  <a:gd name="T38" fmla="*/ 35 w 113"/>
                  <a:gd name="T39" fmla="*/ 46 h 53"/>
                  <a:gd name="T40" fmla="*/ 18 w 113"/>
                  <a:gd name="T41" fmla="*/ 44 h 53"/>
                  <a:gd name="T42" fmla="*/ 27 w 113"/>
                  <a:gd name="T43" fmla="*/ 41 h 53"/>
                  <a:gd name="T44" fmla="*/ 27 w 113"/>
                  <a:gd name="T45" fmla="*/ 39 h 53"/>
                  <a:gd name="T46" fmla="*/ 29 w 113"/>
                  <a:gd name="T47" fmla="*/ 34 h 53"/>
                  <a:gd name="T48" fmla="*/ 21 w 113"/>
                  <a:gd name="T49" fmla="*/ 30 h 53"/>
                  <a:gd name="T50" fmla="*/ 6 w 113"/>
                  <a:gd name="T51" fmla="*/ 28 h 53"/>
                  <a:gd name="T52" fmla="*/ 15 w 113"/>
                  <a:gd name="T53" fmla="*/ 28 h 53"/>
                  <a:gd name="T54" fmla="*/ 27 w 113"/>
                  <a:gd name="T55" fmla="*/ 27 h 53"/>
                  <a:gd name="T56" fmla="*/ 20 w 113"/>
                  <a:gd name="T57" fmla="*/ 24 h 53"/>
                  <a:gd name="T58" fmla="*/ 29 w 113"/>
                  <a:gd name="T59" fmla="*/ 19 h 53"/>
                  <a:gd name="T60" fmla="*/ 21 w 113"/>
                  <a:gd name="T61" fmla="*/ 17 h 53"/>
                  <a:gd name="T62" fmla="*/ 18 w 113"/>
                  <a:gd name="T63" fmla="*/ 18 h 53"/>
                  <a:gd name="T64" fmla="*/ 8 w 113"/>
                  <a:gd name="T65" fmla="*/ 19 h 53"/>
                  <a:gd name="T66" fmla="*/ 5 w 113"/>
                  <a:gd name="T67" fmla="*/ 17 h 53"/>
                  <a:gd name="T68" fmla="*/ 3 w 113"/>
                  <a:gd name="T69" fmla="*/ 13 h 53"/>
                  <a:gd name="T70" fmla="*/ 9 w 113"/>
                  <a:gd name="T71" fmla="*/ 15 h 53"/>
                  <a:gd name="T72" fmla="*/ 7 w 113"/>
                  <a:gd name="T73" fmla="*/ 12 h 53"/>
                  <a:gd name="T74" fmla="*/ 8 w 113"/>
                  <a:gd name="T75" fmla="*/ 11 h 53"/>
                  <a:gd name="T76" fmla="*/ 11 w 113"/>
                  <a:gd name="T77" fmla="*/ 8 h 53"/>
                  <a:gd name="T78" fmla="*/ 15 w 113"/>
                  <a:gd name="T79" fmla="*/ 10 h 53"/>
                  <a:gd name="T80" fmla="*/ 20 w 113"/>
                  <a:gd name="T81" fmla="*/ 11 h 53"/>
                  <a:gd name="T82" fmla="*/ 20 w 113"/>
                  <a:gd name="T83" fmla="*/ 8 h 53"/>
                  <a:gd name="T84" fmla="*/ 21 w 113"/>
                  <a:gd name="T85" fmla="*/ 5 h 53"/>
                  <a:gd name="T86" fmla="*/ 18 w 113"/>
                  <a:gd name="T87" fmla="*/ 2 h 53"/>
                  <a:gd name="T88" fmla="*/ 29 w 113"/>
                  <a:gd name="T89" fmla="*/ 8 h 53"/>
                  <a:gd name="T90" fmla="*/ 34 w 113"/>
                  <a:gd name="T91" fmla="*/ 12 h 53"/>
                  <a:gd name="T92" fmla="*/ 31 w 113"/>
                  <a:gd name="T93" fmla="*/ 16 h 53"/>
                  <a:gd name="T94" fmla="*/ 35 w 113"/>
                  <a:gd name="T95" fmla="*/ 23 h 53"/>
                  <a:gd name="T96" fmla="*/ 36 w 113"/>
                  <a:gd name="T97" fmla="*/ 19 h 53"/>
                  <a:gd name="T98" fmla="*/ 42 w 113"/>
                  <a:gd name="T99" fmla="*/ 18 h 53"/>
                  <a:gd name="T100" fmla="*/ 42 w 113"/>
                  <a:gd name="T101" fmla="*/ 10 h 53"/>
                  <a:gd name="T102" fmla="*/ 52 w 113"/>
                  <a:gd name="T103" fmla="*/ 15 h 53"/>
                  <a:gd name="T104" fmla="*/ 57 w 113"/>
                  <a:gd name="T105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3" h="53">
                    <a:moveTo>
                      <a:pt x="59" y="7"/>
                    </a:moveTo>
                    <a:lnTo>
                      <a:pt x="60" y="7"/>
                    </a:lnTo>
                    <a:lnTo>
                      <a:pt x="65" y="12"/>
                    </a:lnTo>
                    <a:lnTo>
                      <a:pt x="66" y="15"/>
                    </a:lnTo>
                    <a:lnTo>
                      <a:pt x="66" y="16"/>
                    </a:lnTo>
                    <a:lnTo>
                      <a:pt x="66" y="12"/>
                    </a:lnTo>
                    <a:lnTo>
                      <a:pt x="65" y="11"/>
                    </a:lnTo>
                    <a:lnTo>
                      <a:pt x="65" y="7"/>
                    </a:lnTo>
                    <a:lnTo>
                      <a:pt x="69" y="7"/>
                    </a:lnTo>
                    <a:lnTo>
                      <a:pt x="71" y="10"/>
                    </a:lnTo>
                    <a:lnTo>
                      <a:pt x="73" y="10"/>
                    </a:lnTo>
                    <a:lnTo>
                      <a:pt x="75" y="8"/>
                    </a:lnTo>
                    <a:lnTo>
                      <a:pt x="75" y="7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81" y="7"/>
                    </a:lnTo>
                    <a:lnTo>
                      <a:pt x="82" y="7"/>
                    </a:lnTo>
                    <a:lnTo>
                      <a:pt x="84" y="6"/>
                    </a:lnTo>
                    <a:lnTo>
                      <a:pt x="83" y="4"/>
                    </a:lnTo>
                    <a:lnTo>
                      <a:pt x="83" y="2"/>
                    </a:lnTo>
                    <a:lnTo>
                      <a:pt x="84" y="1"/>
                    </a:lnTo>
                    <a:lnTo>
                      <a:pt x="87" y="1"/>
                    </a:lnTo>
                    <a:lnTo>
                      <a:pt x="88" y="0"/>
                    </a:lnTo>
                    <a:lnTo>
                      <a:pt x="89" y="2"/>
                    </a:lnTo>
                    <a:lnTo>
                      <a:pt x="90" y="2"/>
                    </a:lnTo>
                    <a:lnTo>
                      <a:pt x="92" y="5"/>
                    </a:lnTo>
                    <a:lnTo>
                      <a:pt x="94" y="7"/>
                    </a:lnTo>
                    <a:lnTo>
                      <a:pt x="95" y="5"/>
                    </a:lnTo>
                    <a:lnTo>
                      <a:pt x="98" y="5"/>
                    </a:lnTo>
                    <a:lnTo>
                      <a:pt x="99" y="4"/>
                    </a:lnTo>
                    <a:lnTo>
                      <a:pt x="102" y="4"/>
                    </a:lnTo>
                    <a:lnTo>
                      <a:pt x="101" y="5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6" y="8"/>
                    </a:lnTo>
                    <a:lnTo>
                      <a:pt x="99" y="10"/>
                    </a:lnTo>
                    <a:lnTo>
                      <a:pt x="102" y="10"/>
                    </a:lnTo>
                    <a:lnTo>
                      <a:pt x="102" y="11"/>
                    </a:lnTo>
                    <a:lnTo>
                      <a:pt x="100" y="13"/>
                    </a:lnTo>
                    <a:lnTo>
                      <a:pt x="102" y="15"/>
                    </a:lnTo>
                    <a:lnTo>
                      <a:pt x="104" y="13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3" y="18"/>
                    </a:lnTo>
                    <a:lnTo>
                      <a:pt x="113" y="19"/>
                    </a:lnTo>
                    <a:lnTo>
                      <a:pt x="111" y="21"/>
                    </a:lnTo>
                    <a:lnTo>
                      <a:pt x="110" y="22"/>
                    </a:lnTo>
                    <a:lnTo>
                      <a:pt x="113" y="22"/>
                    </a:lnTo>
                    <a:lnTo>
                      <a:pt x="112" y="23"/>
                    </a:lnTo>
                    <a:lnTo>
                      <a:pt x="110" y="24"/>
                    </a:lnTo>
                    <a:lnTo>
                      <a:pt x="112" y="24"/>
                    </a:lnTo>
                    <a:lnTo>
                      <a:pt x="113" y="25"/>
                    </a:lnTo>
                    <a:lnTo>
                      <a:pt x="113" y="27"/>
                    </a:lnTo>
                    <a:lnTo>
                      <a:pt x="112" y="28"/>
                    </a:lnTo>
                    <a:lnTo>
                      <a:pt x="110" y="27"/>
                    </a:lnTo>
                    <a:lnTo>
                      <a:pt x="109" y="27"/>
                    </a:lnTo>
                    <a:lnTo>
                      <a:pt x="110" y="27"/>
                    </a:lnTo>
                    <a:lnTo>
                      <a:pt x="111" y="28"/>
                    </a:lnTo>
                    <a:lnTo>
                      <a:pt x="110" y="28"/>
                    </a:lnTo>
                    <a:lnTo>
                      <a:pt x="111" y="29"/>
                    </a:lnTo>
                    <a:lnTo>
                      <a:pt x="107" y="33"/>
                    </a:lnTo>
                    <a:lnTo>
                      <a:pt x="105" y="32"/>
                    </a:lnTo>
                    <a:lnTo>
                      <a:pt x="106" y="33"/>
                    </a:lnTo>
                    <a:lnTo>
                      <a:pt x="105" y="33"/>
                    </a:lnTo>
                    <a:lnTo>
                      <a:pt x="104" y="34"/>
                    </a:lnTo>
                    <a:lnTo>
                      <a:pt x="105" y="34"/>
                    </a:lnTo>
                    <a:lnTo>
                      <a:pt x="104" y="35"/>
                    </a:lnTo>
                    <a:lnTo>
                      <a:pt x="104" y="36"/>
                    </a:lnTo>
                    <a:lnTo>
                      <a:pt x="102" y="38"/>
                    </a:lnTo>
                    <a:lnTo>
                      <a:pt x="100" y="38"/>
                    </a:lnTo>
                    <a:lnTo>
                      <a:pt x="98" y="40"/>
                    </a:lnTo>
                    <a:lnTo>
                      <a:pt x="96" y="39"/>
                    </a:lnTo>
                    <a:lnTo>
                      <a:pt x="94" y="40"/>
                    </a:lnTo>
                    <a:lnTo>
                      <a:pt x="93" y="40"/>
                    </a:lnTo>
                    <a:lnTo>
                      <a:pt x="90" y="41"/>
                    </a:lnTo>
                    <a:lnTo>
                      <a:pt x="89" y="41"/>
                    </a:lnTo>
                    <a:lnTo>
                      <a:pt x="87" y="43"/>
                    </a:lnTo>
                    <a:lnTo>
                      <a:pt x="84" y="45"/>
                    </a:lnTo>
                    <a:lnTo>
                      <a:pt x="82" y="46"/>
                    </a:lnTo>
                    <a:lnTo>
                      <a:pt x="81" y="46"/>
                    </a:lnTo>
                    <a:lnTo>
                      <a:pt x="80" y="47"/>
                    </a:lnTo>
                    <a:lnTo>
                      <a:pt x="75" y="47"/>
                    </a:lnTo>
                    <a:lnTo>
                      <a:pt x="72" y="49"/>
                    </a:lnTo>
                    <a:lnTo>
                      <a:pt x="71" y="49"/>
                    </a:lnTo>
                    <a:lnTo>
                      <a:pt x="69" y="51"/>
                    </a:lnTo>
                    <a:lnTo>
                      <a:pt x="66" y="52"/>
                    </a:lnTo>
                    <a:lnTo>
                      <a:pt x="65" y="53"/>
                    </a:lnTo>
                    <a:lnTo>
                      <a:pt x="53" y="53"/>
                    </a:lnTo>
                    <a:lnTo>
                      <a:pt x="50" y="52"/>
                    </a:lnTo>
                    <a:lnTo>
                      <a:pt x="49" y="52"/>
                    </a:lnTo>
                    <a:lnTo>
                      <a:pt x="47" y="51"/>
                    </a:lnTo>
                    <a:lnTo>
                      <a:pt x="44" y="52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8" y="47"/>
                    </a:lnTo>
                    <a:lnTo>
                      <a:pt x="36" y="47"/>
                    </a:lnTo>
                    <a:lnTo>
                      <a:pt x="35" y="46"/>
                    </a:lnTo>
                    <a:lnTo>
                      <a:pt x="23" y="46"/>
                    </a:lnTo>
                    <a:lnTo>
                      <a:pt x="21" y="47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9" y="43"/>
                    </a:lnTo>
                    <a:lnTo>
                      <a:pt x="20" y="44"/>
                    </a:lnTo>
                    <a:lnTo>
                      <a:pt x="25" y="44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38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6" y="38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9" y="34"/>
                    </a:lnTo>
                    <a:lnTo>
                      <a:pt x="26" y="35"/>
                    </a:lnTo>
                    <a:lnTo>
                      <a:pt x="25" y="36"/>
                    </a:lnTo>
                    <a:lnTo>
                      <a:pt x="24" y="35"/>
                    </a:lnTo>
                    <a:lnTo>
                      <a:pt x="21" y="34"/>
                    </a:lnTo>
                    <a:lnTo>
                      <a:pt x="21" y="30"/>
                    </a:lnTo>
                    <a:lnTo>
                      <a:pt x="9" y="30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5" y="30"/>
                    </a:lnTo>
                    <a:lnTo>
                      <a:pt x="6" y="28"/>
                    </a:lnTo>
                    <a:lnTo>
                      <a:pt x="8" y="29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3" y="27"/>
                    </a:lnTo>
                    <a:lnTo>
                      <a:pt x="15" y="28"/>
                    </a:lnTo>
                    <a:lnTo>
                      <a:pt x="17" y="27"/>
                    </a:lnTo>
                    <a:lnTo>
                      <a:pt x="19" y="25"/>
                    </a:lnTo>
                    <a:lnTo>
                      <a:pt x="20" y="28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29" y="24"/>
                    </a:lnTo>
                    <a:lnTo>
                      <a:pt x="26" y="24"/>
                    </a:lnTo>
                    <a:lnTo>
                      <a:pt x="25" y="25"/>
                    </a:lnTo>
                    <a:lnTo>
                      <a:pt x="23" y="24"/>
                    </a:lnTo>
                    <a:lnTo>
                      <a:pt x="20" y="24"/>
                    </a:lnTo>
                    <a:lnTo>
                      <a:pt x="21" y="23"/>
                    </a:lnTo>
                    <a:lnTo>
                      <a:pt x="24" y="22"/>
                    </a:lnTo>
                    <a:lnTo>
                      <a:pt x="25" y="21"/>
                    </a:lnTo>
                    <a:lnTo>
                      <a:pt x="27" y="19"/>
                    </a:lnTo>
                    <a:lnTo>
                      <a:pt x="29" y="19"/>
                    </a:lnTo>
                    <a:lnTo>
                      <a:pt x="21" y="19"/>
                    </a:lnTo>
                    <a:lnTo>
                      <a:pt x="24" y="18"/>
                    </a:lnTo>
                    <a:lnTo>
                      <a:pt x="25" y="17"/>
                    </a:lnTo>
                    <a:lnTo>
                      <a:pt x="24" y="18"/>
                    </a:lnTo>
                    <a:lnTo>
                      <a:pt x="21" y="17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3" y="18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5" y="17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5" y="16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8" y="15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8" y="11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10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9" y="7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5" y="11"/>
                    </a:lnTo>
                    <a:lnTo>
                      <a:pt x="17" y="10"/>
                    </a:lnTo>
                    <a:lnTo>
                      <a:pt x="19" y="8"/>
                    </a:lnTo>
                    <a:lnTo>
                      <a:pt x="20" y="11"/>
                    </a:lnTo>
                    <a:lnTo>
                      <a:pt x="19" y="12"/>
                    </a:lnTo>
                    <a:lnTo>
                      <a:pt x="20" y="11"/>
                    </a:lnTo>
                    <a:lnTo>
                      <a:pt x="21" y="12"/>
                    </a:lnTo>
                    <a:lnTo>
                      <a:pt x="23" y="11"/>
                    </a:lnTo>
                    <a:lnTo>
                      <a:pt x="20" y="8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21" y="5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1"/>
                    </a:lnTo>
                    <a:lnTo>
                      <a:pt x="18" y="2"/>
                    </a:lnTo>
                    <a:lnTo>
                      <a:pt x="20" y="1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2" y="10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4" y="12"/>
                    </a:lnTo>
                    <a:lnTo>
                      <a:pt x="31" y="13"/>
                    </a:lnTo>
                    <a:lnTo>
                      <a:pt x="30" y="15"/>
                    </a:lnTo>
                    <a:lnTo>
                      <a:pt x="29" y="13"/>
                    </a:lnTo>
                    <a:lnTo>
                      <a:pt x="30" y="16"/>
                    </a:lnTo>
                    <a:lnTo>
                      <a:pt x="31" y="16"/>
                    </a:lnTo>
                    <a:lnTo>
                      <a:pt x="34" y="17"/>
                    </a:lnTo>
                    <a:lnTo>
                      <a:pt x="32" y="18"/>
                    </a:lnTo>
                    <a:lnTo>
                      <a:pt x="34" y="19"/>
                    </a:lnTo>
                    <a:lnTo>
                      <a:pt x="35" y="22"/>
                    </a:lnTo>
                    <a:lnTo>
                      <a:pt x="35" y="23"/>
                    </a:lnTo>
                    <a:lnTo>
                      <a:pt x="36" y="24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7" y="21"/>
                    </a:lnTo>
                    <a:lnTo>
                      <a:pt x="36" y="19"/>
                    </a:lnTo>
                    <a:lnTo>
                      <a:pt x="37" y="17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0" y="17"/>
                    </a:lnTo>
                    <a:lnTo>
                      <a:pt x="42" y="18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3" y="15"/>
                    </a:lnTo>
                    <a:lnTo>
                      <a:pt x="43" y="11"/>
                    </a:lnTo>
                    <a:lnTo>
                      <a:pt x="42" y="10"/>
                    </a:lnTo>
                    <a:lnTo>
                      <a:pt x="43" y="8"/>
                    </a:lnTo>
                    <a:lnTo>
                      <a:pt x="46" y="7"/>
                    </a:lnTo>
                    <a:lnTo>
                      <a:pt x="47" y="8"/>
                    </a:lnTo>
                    <a:lnTo>
                      <a:pt x="48" y="11"/>
                    </a:lnTo>
                    <a:lnTo>
                      <a:pt x="52" y="15"/>
                    </a:lnTo>
                    <a:lnTo>
                      <a:pt x="53" y="13"/>
                    </a:lnTo>
                    <a:lnTo>
                      <a:pt x="53" y="10"/>
                    </a:lnTo>
                    <a:lnTo>
                      <a:pt x="54" y="8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9" y="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0" name="Freeform 2464"/>
              <p:cNvSpPr>
                <a:spLocks/>
              </p:cNvSpPr>
              <p:nvPr/>
            </p:nvSpPr>
            <p:spPr bwMode="auto">
              <a:xfrm>
                <a:off x="2938" y="1342"/>
                <a:ext cx="14" cy="11"/>
              </a:xfrm>
              <a:custGeom>
                <a:avLst/>
                <a:gdLst>
                  <a:gd name="T0" fmla="*/ 2 w 14"/>
                  <a:gd name="T1" fmla="*/ 11 h 11"/>
                  <a:gd name="T2" fmla="*/ 2 w 14"/>
                  <a:gd name="T3" fmla="*/ 9 h 11"/>
                  <a:gd name="T4" fmla="*/ 3 w 14"/>
                  <a:gd name="T5" fmla="*/ 8 h 11"/>
                  <a:gd name="T6" fmla="*/ 2 w 14"/>
                  <a:gd name="T7" fmla="*/ 6 h 11"/>
                  <a:gd name="T8" fmla="*/ 0 w 14"/>
                  <a:gd name="T9" fmla="*/ 6 h 11"/>
                  <a:gd name="T10" fmla="*/ 1 w 14"/>
                  <a:gd name="T11" fmla="*/ 4 h 11"/>
                  <a:gd name="T12" fmla="*/ 0 w 14"/>
                  <a:gd name="T13" fmla="*/ 3 h 11"/>
                  <a:gd name="T14" fmla="*/ 2 w 14"/>
                  <a:gd name="T15" fmla="*/ 4 h 11"/>
                  <a:gd name="T16" fmla="*/ 3 w 14"/>
                  <a:gd name="T17" fmla="*/ 1 h 11"/>
                  <a:gd name="T18" fmla="*/ 4 w 14"/>
                  <a:gd name="T19" fmla="*/ 1 h 11"/>
                  <a:gd name="T20" fmla="*/ 7 w 14"/>
                  <a:gd name="T21" fmla="*/ 0 h 11"/>
                  <a:gd name="T22" fmla="*/ 10 w 14"/>
                  <a:gd name="T23" fmla="*/ 0 h 11"/>
                  <a:gd name="T24" fmla="*/ 12 w 14"/>
                  <a:gd name="T25" fmla="*/ 1 h 11"/>
                  <a:gd name="T26" fmla="*/ 14 w 14"/>
                  <a:gd name="T27" fmla="*/ 1 h 11"/>
                  <a:gd name="T28" fmla="*/ 12 w 14"/>
                  <a:gd name="T29" fmla="*/ 3 h 11"/>
                  <a:gd name="T30" fmla="*/ 9 w 14"/>
                  <a:gd name="T31" fmla="*/ 5 h 11"/>
                  <a:gd name="T32" fmla="*/ 7 w 14"/>
                  <a:gd name="T33" fmla="*/ 6 h 11"/>
                  <a:gd name="T34" fmla="*/ 6 w 14"/>
                  <a:gd name="T35" fmla="*/ 6 h 11"/>
                  <a:gd name="T36" fmla="*/ 3 w 14"/>
                  <a:gd name="T37" fmla="*/ 8 h 11"/>
                  <a:gd name="T38" fmla="*/ 3 w 14"/>
                  <a:gd name="T39" fmla="*/ 9 h 11"/>
                  <a:gd name="T40" fmla="*/ 2 w 14"/>
                  <a:gd name="T41" fmla="*/ 10 h 11"/>
                  <a:gd name="T42" fmla="*/ 2 w 14"/>
                  <a:gd name="T4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1">
                    <a:moveTo>
                      <a:pt x="2" y="11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2" y="1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1" name="Freeform 2465"/>
              <p:cNvSpPr>
                <a:spLocks/>
              </p:cNvSpPr>
              <p:nvPr/>
            </p:nvSpPr>
            <p:spPr bwMode="auto">
              <a:xfrm>
                <a:off x="2940" y="1336"/>
                <a:ext cx="10" cy="5"/>
              </a:xfrm>
              <a:custGeom>
                <a:avLst/>
                <a:gdLst>
                  <a:gd name="T0" fmla="*/ 7 w 10"/>
                  <a:gd name="T1" fmla="*/ 4 h 5"/>
                  <a:gd name="T2" fmla="*/ 6 w 10"/>
                  <a:gd name="T3" fmla="*/ 5 h 5"/>
                  <a:gd name="T4" fmla="*/ 4 w 10"/>
                  <a:gd name="T5" fmla="*/ 5 h 5"/>
                  <a:gd name="T6" fmla="*/ 4 w 10"/>
                  <a:gd name="T7" fmla="*/ 3 h 5"/>
                  <a:gd name="T8" fmla="*/ 2 w 10"/>
                  <a:gd name="T9" fmla="*/ 3 h 5"/>
                  <a:gd name="T10" fmla="*/ 0 w 10"/>
                  <a:gd name="T11" fmla="*/ 1 h 5"/>
                  <a:gd name="T12" fmla="*/ 4 w 10"/>
                  <a:gd name="T13" fmla="*/ 1 h 5"/>
                  <a:gd name="T14" fmla="*/ 5 w 10"/>
                  <a:gd name="T15" fmla="*/ 0 h 5"/>
                  <a:gd name="T16" fmla="*/ 8 w 10"/>
                  <a:gd name="T17" fmla="*/ 0 h 5"/>
                  <a:gd name="T18" fmla="*/ 10 w 10"/>
                  <a:gd name="T19" fmla="*/ 3 h 5"/>
                  <a:gd name="T20" fmla="*/ 8 w 10"/>
                  <a:gd name="T21" fmla="*/ 3 h 5"/>
                  <a:gd name="T22" fmla="*/ 7 w 10"/>
                  <a:gd name="T2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5">
                    <a:moveTo>
                      <a:pt x="7" y="4"/>
                    </a:moveTo>
                    <a:lnTo>
                      <a:pt x="6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7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2" name="Freeform 2466"/>
              <p:cNvSpPr>
                <a:spLocks/>
              </p:cNvSpPr>
              <p:nvPr/>
            </p:nvSpPr>
            <p:spPr bwMode="auto">
              <a:xfrm>
                <a:off x="2950" y="1341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0 w 3"/>
                  <a:gd name="T3" fmla="*/ 1 h 2"/>
                  <a:gd name="T4" fmla="*/ 2 w 3"/>
                  <a:gd name="T5" fmla="*/ 0 h 2"/>
                  <a:gd name="T6" fmla="*/ 3 w 3"/>
                  <a:gd name="T7" fmla="*/ 1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3" name="Freeform 2467"/>
              <p:cNvSpPr>
                <a:spLocks/>
              </p:cNvSpPr>
              <p:nvPr/>
            </p:nvSpPr>
            <p:spPr bwMode="auto">
              <a:xfrm>
                <a:off x="2951" y="133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4" name="Freeform 2468"/>
              <p:cNvSpPr>
                <a:spLocks/>
              </p:cNvSpPr>
              <p:nvPr/>
            </p:nvSpPr>
            <p:spPr bwMode="auto">
              <a:xfrm>
                <a:off x="2953" y="1326"/>
                <a:ext cx="51" cy="33"/>
              </a:xfrm>
              <a:custGeom>
                <a:avLst/>
                <a:gdLst>
                  <a:gd name="T0" fmla="*/ 43 w 51"/>
                  <a:gd name="T1" fmla="*/ 32 h 33"/>
                  <a:gd name="T2" fmla="*/ 40 w 51"/>
                  <a:gd name="T3" fmla="*/ 32 h 33"/>
                  <a:gd name="T4" fmla="*/ 29 w 51"/>
                  <a:gd name="T5" fmla="*/ 30 h 33"/>
                  <a:gd name="T6" fmla="*/ 26 w 51"/>
                  <a:gd name="T7" fmla="*/ 28 h 33"/>
                  <a:gd name="T8" fmla="*/ 20 w 51"/>
                  <a:gd name="T9" fmla="*/ 26 h 33"/>
                  <a:gd name="T10" fmla="*/ 16 w 51"/>
                  <a:gd name="T11" fmla="*/ 26 h 33"/>
                  <a:gd name="T12" fmla="*/ 11 w 51"/>
                  <a:gd name="T13" fmla="*/ 27 h 33"/>
                  <a:gd name="T14" fmla="*/ 11 w 51"/>
                  <a:gd name="T15" fmla="*/ 26 h 33"/>
                  <a:gd name="T16" fmla="*/ 11 w 51"/>
                  <a:gd name="T17" fmla="*/ 22 h 33"/>
                  <a:gd name="T18" fmla="*/ 11 w 51"/>
                  <a:gd name="T19" fmla="*/ 20 h 33"/>
                  <a:gd name="T20" fmla="*/ 8 w 51"/>
                  <a:gd name="T21" fmla="*/ 22 h 33"/>
                  <a:gd name="T22" fmla="*/ 4 w 51"/>
                  <a:gd name="T23" fmla="*/ 20 h 33"/>
                  <a:gd name="T24" fmla="*/ 1 w 51"/>
                  <a:gd name="T25" fmla="*/ 16 h 33"/>
                  <a:gd name="T26" fmla="*/ 5 w 51"/>
                  <a:gd name="T27" fmla="*/ 15 h 33"/>
                  <a:gd name="T28" fmla="*/ 1 w 51"/>
                  <a:gd name="T29" fmla="*/ 14 h 33"/>
                  <a:gd name="T30" fmla="*/ 3 w 51"/>
                  <a:gd name="T31" fmla="*/ 11 h 33"/>
                  <a:gd name="T32" fmla="*/ 1 w 51"/>
                  <a:gd name="T33" fmla="*/ 9 h 33"/>
                  <a:gd name="T34" fmla="*/ 8 w 51"/>
                  <a:gd name="T35" fmla="*/ 6 h 33"/>
                  <a:gd name="T36" fmla="*/ 9 w 51"/>
                  <a:gd name="T37" fmla="*/ 5 h 33"/>
                  <a:gd name="T38" fmla="*/ 12 w 51"/>
                  <a:gd name="T39" fmla="*/ 4 h 33"/>
                  <a:gd name="T40" fmla="*/ 16 w 51"/>
                  <a:gd name="T41" fmla="*/ 2 h 33"/>
                  <a:gd name="T42" fmla="*/ 21 w 51"/>
                  <a:gd name="T43" fmla="*/ 3 h 33"/>
                  <a:gd name="T44" fmla="*/ 26 w 51"/>
                  <a:gd name="T45" fmla="*/ 2 h 33"/>
                  <a:gd name="T46" fmla="*/ 29 w 51"/>
                  <a:gd name="T47" fmla="*/ 2 h 33"/>
                  <a:gd name="T48" fmla="*/ 33 w 51"/>
                  <a:gd name="T49" fmla="*/ 3 h 33"/>
                  <a:gd name="T50" fmla="*/ 35 w 51"/>
                  <a:gd name="T51" fmla="*/ 3 h 33"/>
                  <a:gd name="T52" fmla="*/ 47 w 51"/>
                  <a:gd name="T53" fmla="*/ 4 h 33"/>
                  <a:gd name="T54" fmla="*/ 51 w 51"/>
                  <a:gd name="T55" fmla="*/ 4 h 33"/>
                  <a:gd name="T56" fmla="*/ 47 w 51"/>
                  <a:gd name="T57" fmla="*/ 8 h 33"/>
                  <a:gd name="T58" fmla="*/ 46 w 51"/>
                  <a:gd name="T59" fmla="*/ 11 h 33"/>
                  <a:gd name="T60" fmla="*/ 41 w 51"/>
                  <a:gd name="T61" fmla="*/ 10 h 33"/>
                  <a:gd name="T62" fmla="*/ 38 w 51"/>
                  <a:gd name="T63" fmla="*/ 13 h 33"/>
                  <a:gd name="T64" fmla="*/ 40 w 51"/>
                  <a:gd name="T65" fmla="*/ 19 h 33"/>
                  <a:gd name="T66" fmla="*/ 43 w 51"/>
                  <a:gd name="T67" fmla="*/ 22 h 33"/>
                  <a:gd name="T68" fmla="*/ 46 w 51"/>
                  <a:gd name="T69" fmla="*/ 27 h 33"/>
                  <a:gd name="T70" fmla="*/ 44 w 51"/>
                  <a:gd name="T71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" h="33">
                    <a:moveTo>
                      <a:pt x="44" y="30"/>
                    </a:moveTo>
                    <a:lnTo>
                      <a:pt x="43" y="32"/>
                    </a:lnTo>
                    <a:lnTo>
                      <a:pt x="41" y="33"/>
                    </a:lnTo>
                    <a:lnTo>
                      <a:pt x="40" y="32"/>
                    </a:lnTo>
                    <a:lnTo>
                      <a:pt x="31" y="32"/>
                    </a:lnTo>
                    <a:lnTo>
                      <a:pt x="29" y="30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3" y="26"/>
                    </a:lnTo>
                    <a:lnTo>
                      <a:pt x="20" y="26"/>
                    </a:lnTo>
                    <a:lnTo>
                      <a:pt x="17" y="25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11" y="26"/>
                    </a:lnTo>
                    <a:lnTo>
                      <a:pt x="12" y="24"/>
                    </a:lnTo>
                    <a:lnTo>
                      <a:pt x="11" y="22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0" y="21"/>
                    </a:lnTo>
                    <a:lnTo>
                      <a:pt x="8" y="22"/>
                    </a:lnTo>
                    <a:lnTo>
                      <a:pt x="6" y="21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1" y="16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21" y="3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8" y="4"/>
                    </a:lnTo>
                    <a:lnTo>
                      <a:pt x="47" y="4"/>
                    </a:lnTo>
                    <a:lnTo>
                      <a:pt x="49" y="3"/>
                    </a:lnTo>
                    <a:lnTo>
                      <a:pt x="51" y="4"/>
                    </a:lnTo>
                    <a:lnTo>
                      <a:pt x="49" y="5"/>
                    </a:lnTo>
                    <a:lnTo>
                      <a:pt x="47" y="8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4" y="10"/>
                    </a:lnTo>
                    <a:lnTo>
                      <a:pt x="41" y="10"/>
                    </a:lnTo>
                    <a:lnTo>
                      <a:pt x="39" y="11"/>
                    </a:lnTo>
                    <a:lnTo>
                      <a:pt x="38" y="13"/>
                    </a:lnTo>
                    <a:lnTo>
                      <a:pt x="40" y="15"/>
                    </a:lnTo>
                    <a:lnTo>
                      <a:pt x="40" y="19"/>
                    </a:lnTo>
                    <a:lnTo>
                      <a:pt x="43" y="20"/>
                    </a:lnTo>
                    <a:lnTo>
                      <a:pt x="43" y="22"/>
                    </a:lnTo>
                    <a:lnTo>
                      <a:pt x="44" y="25"/>
                    </a:lnTo>
                    <a:lnTo>
                      <a:pt x="46" y="27"/>
                    </a:lnTo>
                    <a:lnTo>
                      <a:pt x="45" y="28"/>
                    </a:lnTo>
                    <a:lnTo>
                      <a:pt x="44" y="28"/>
                    </a:lnTo>
                    <a:lnTo>
                      <a:pt x="44" y="3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5" name="Freeform 2469"/>
              <p:cNvSpPr>
                <a:spLocks/>
              </p:cNvSpPr>
              <p:nvPr/>
            </p:nvSpPr>
            <p:spPr bwMode="auto">
              <a:xfrm>
                <a:off x="2675" y="1923"/>
                <a:ext cx="47" cy="68"/>
              </a:xfrm>
              <a:custGeom>
                <a:avLst/>
                <a:gdLst>
                  <a:gd name="T0" fmla="*/ 36 w 47"/>
                  <a:gd name="T1" fmla="*/ 57 h 68"/>
                  <a:gd name="T2" fmla="*/ 33 w 47"/>
                  <a:gd name="T3" fmla="*/ 60 h 68"/>
                  <a:gd name="T4" fmla="*/ 29 w 47"/>
                  <a:gd name="T5" fmla="*/ 62 h 68"/>
                  <a:gd name="T6" fmla="*/ 25 w 47"/>
                  <a:gd name="T7" fmla="*/ 64 h 68"/>
                  <a:gd name="T8" fmla="*/ 22 w 47"/>
                  <a:gd name="T9" fmla="*/ 65 h 68"/>
                  <a:gd name="T10" fmla="*/ 15 w 47"/>
                  <a:gd name="T11" fmla="*/ 67 h 68"/>
                  <a:gd name="T12" fmla="*/ 11 w 47"/>
                  <a:gd name="T13" fmla="*/ 67 h 68"/>
                  <a:gd name="T14" fmla="*/ 7 w 47"/>
                  <a:gd name="T15" fmla="*/ 66 h 68"/>
                  <a:gd name="T16" fmla="*/ 2 w 47"/>
                  <a:gd name="T17" fmla="*/ 65 h 68"/>
                  <a:gd name="T18" fmla="*/ 5 w 47"/>
                  <a:gd name="T19" fmla="*/ 64 h 68"/>
                  <a:gd name="T20" fmla="*/ 5 w 47"/>
                  <a:gd name="T21" fmla="*/ 59 h 68"/>
                  <a:gd name="T22" fmla="*/ 2 w 47"/>
                  <a:gd name="T23" fmla="*/ 57 h 68"/>
                  <a:gd name="T24" fmla="*/ 1 w 47"/>
                  <a:gd name="T25" fmla="*/ 53 h 68"/>
                  <a:gd name="T26" fmla="*/ 0 w 47"/>
                  <a:gd name="T27" fmla="*/ 49 h 68"/>
                  <a:gd name="T28" fmla="*/ 1 w 47"/>
                  <a:gd name="T29" fmla="*/ 45 h 68"/>
                  <a:gd name="T30" fmla="*/ 4 w 47"/>
                  <a:gd name="T31" fmla="*/ 42 h 68"/>
                  <a:gd name="T32" fmla="*/ 5 w 47"/>
                  <a:gd name="T33" fmla="*/ 37 h 68"/>
                  <a:gd name="T34" fmla="*/ 6 w 47"/>
                  <a:gd name="T35" fmla="*/ 34 h 68"/>
                  <a:gd name="T36" fmla="*/ 9 w 47"/>
                  <a:gd name="T37" fmla="*/ 31 h 68"/>
                  <a:gd name="T38" fmla="*/ 7 w 47"/>
                  <a:gd name="T39" fmla="*/ 25 h 68"/>
                  <a:gd name="T40" fmla="*/ 6 w 47"/>
                  <a:gd name="T41" fmla="*/ 20 h 68"/>
                  <a:gd name="T42" fmla="*/ 5 w 47"/>
                  <a:gd name="T43" fmla="*/ 15 h 68"/>
                  <a:gd name="T44" fmla="*/ 5 w 47"/>
                  <a:gd name="T45" fmla="*/ 11 h 68"/>
                  <a:gd name="T46" fmla="*/ 4 w 47"/>
                  <a:gd name="T47" fmla="*/ 7 h 68"/>
                  <a:gd name="T48" fmla="*/ 5 w 47"/>
                  <a:gd name="T49" fmla="*/ 4 h 68"/>
                  <a:gd name="T50" fmla="*/ 18 w 47"/>
                  <a:gd name="T51" fmla="*/ 3 h 68"/>
                  <a:gd name="T52" fmla="*/ 21 w 47"/>
                  <a:gd name="T53" fmla="*/ 3 h 68"/>
                  <a:gd name="T54" fmla="*/ 30 w 47"/>
                  <a:gd name="T55" fmla="*/ 1 h 68"/>
                  <a:gd name="T56" fmla="*/ 35 w 47"/>
                  <a:gd name="T57" fmla="*/ 3 h 68"/>
                  <a:gd name="T58" fmla="*/ 34 w 47"/>
                  <a:gd name="T59" fmla="*/ 5 h 68"/>
                  <a:gd name="T60" fmla="*/ 38 w 47"/>
                  <a:gd name="T61" fmla="*/ 10 h 68"/>
                  <a:gd name="T62" fmla="*/ 39 w 47"/>
                  <a:gd name="T63" fmla="*/ 14 h 68"/>
                  <a:gd name="T64" fmla="*/ 39 w 47"/>
                  <a:gd name="T65" fmla="*/ 17 h 68"/>
                  <a:gd name="T66" fmla="*/ 39 w 47"/>
                  <a:gd name="T67" fmla="*/ 18 h 68"/>
                  <a:gd name="T68" fmla="*/ 40 w 47"/>
                  <a:gd name="T69" fmla="*/ 21 h 68"/>
                  <a:gd name="T70" fmla="*/ 40 w 47"/>
                  <a:gd name="T71" fmla="*/ 25 h 68"/>
                  <a:gd name="T72" fmla="*/ 40 w 47"/>
                  <a:gd name="T73" fmla="*/ 28 h 68"/>
                  <a:gd name="T74" fmla="*/ 42 w 47"/>
                  <a:gd name="T75" fmla="*/ 31 h 68"/>
                  <a:gd name="T76" fmla="*/ 41 w 47"/>
                  <a:gd name="T77" fmla="*/ 37 h 68"/>
                  <a:gd name="T78" fmla="*/ 40 w 47"/>
                  <a:gd name="T79" fmla="*/ 40 h 68"/>
                  <a:gd name="T80" fmla="*/ 41 w 47"/>
                  <a:gd name="T81" fmla="*/ 44 h 68"/>
                  <a:gd name="T82" fmla="*/ 41 w 47"/>
                  <a:gd name="T83" fmla="*/ 48 h 68"/>
                  <a:gd name="T84" fmla="*/ 45 w 47"/>
                  <a:gd name="T85" fmla="*/ 53 h 68"/>
                  <a:gd name="T86" fmla="*/ 44 w 47"/>
                  <a:gd name="T87" fmla="*/ 5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" h="68">
                    <a:moveTo>
                      <a:pt x="41" y="57"/>
                    </a:moveTo>
                    <a:lnTo>
                      <a:pt x="36" y="57"/>
                    </a:lnTo>
                    <a:lnTo>
                      <a:pt x="35" y="59"/>
                    </a:lnTo>
                    <a:lnTo>
                      <a:pt x="33" y="60"/>
                    </a:lnTo>
                    <a:lnTo>
                      <a:pt x="30" y="60"/>
                    </a:lnTo>
                    <a:lnTo>
                      <a:pt x="29" y="62"/>
                    </a:lnTo>
                    <a:lnTo>
                      <a:pt x="27" y="62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2" y="65"/>
                    </a:lnTo>
                    <a:lnTo>
                      <a:pt x="19" y="65"/>
                    </a:lnTo>
                    <a:lnTo>
                      <a:pt x="15" y="67"/>
                    </a:lnTo>
                    <a:lnTo>
                      <a:pt x="13" y="68"/>
                    </a:lnTo>
                    <a:lnTo>
                      <a:pt x="11" y="67"/>
                    </a:lnTo>
                    <a:lnTo>
                      <a:pt x="10" y="66"/>
                    </a:lnTo>
                    <a:lnTo>
                      <a:pt x="7" y="66"/>
                    </a:lnTo>
                    <a:lnTo>
                      <a:pt x="5" y="65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5" y="64"/>
                    </a:lnTo>
                    <a:lnTo>
                      <a:pt x="6" y="61"/>
                    </a:lnTo>
                    <a:lnTo>
                      <a:pt x="5" y="59"/>
                    </a:lnTo>
                    <a:lnTo>
                      <a:pt x="4" y="59"/>
                    </a:lnTo>
                    <a:lnTo>
                      <a:pt x="2" y="57"/>
                    </a:lnTo>
                    <a:lnTo>
                      <a:pt x="2" y="55"/>
                    </a:lnTo>
                    <a:lnTo>
                      <a:pt x="1" y="53"/>
                    </a:lnTo>
                    <a:lnTo>
                      <a:pt x="1" y="51"/>
                    </a:lnTo>
                    <a:lnTo>
                      <a:pt x="0" y="49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2" y="44"/>
                    </a:lnTo>
                    <a:lnTo>
                      <a:pt x="4" y="42"/>
                    </a:lnTo>
                    <a:lnTo>
                      <a:pt x="4" y="39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6" y="34"/>
                    </a:lnTo>
                    <a:lnTo>
                      <a:pt x="7" y="32"/>
                    </a:lnTo>
                    <a:lnTo>
                      <a:pt x="9" y="31"/>
                    </a:lnTo>
                    <a:lnTo>
                      <a:pt x="7" y="28"/>
                    </a:lnTo>
                    <a:lnTo>
                      <a:pt x="7" y="25"/>
                    </a:lnTo>
                    <a:lnTo>
                      <a:pt x="5" y="22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5" y="15"/>
                    </a:lnTo>
                    <a:lnTo>
                      <a:pt x="6" y="14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18" y="3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9" y="3"/>
                    </a:lnTo>
                    <a:lnTo>
                      <a:pt x="30" y="1"/>
                    </a:lnTo>
                    <a:lnTo>
                      <a:pt x="33" y="0"/>
                    </a:lnTo>
                    <a:lnTo>
                      <a:pt x="35" y="3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5" y="7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9" y="14"/>
                    </a:lnTo>
                    <a:lnTo>
                      <a:pt x="38" y="15"/>
                    </a:lnTo>
                    <a:lnTo>
                      <a:pt x="39" y="17"/>
                    </a:lnTo>
                    <a:lnTo>
                      <a:pt x="36" y="18"/>
                    </a:lnTo>
                    <a:lnTo>
                      <a:pt x="39" y="18"/>
                    </a:lnTo>
                    <a:lnTo>
                      <a:pt x="40" y="20"/>
                    </a:lnTo>
                    <a:lnTo>
                      <a:pt x="40" y="21"/>
                    </a:lnTo>
                    <a:lnTo>
                      <a:pt x="39" y="23"/>
                    </a:lnTo>
                    <a:lnTo>
                      <a:pt x="40" y="25"/>
                    </a:lnTo>
                    <a:lnTo>
                      <a:pt x="39" y="26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2" y="31"/>
                    </a:lnTo>
                    <a:lnTo>
                      <a:pt x="41" y="32"/>
                    </a:lnTo>
                    <a:lnTo>
                      <a:pt x="41" y="37"/>
                    </a:lnTo>
                    <a:lnTo>
                      <a:pt x="40" y="38"/>
                    </a:lnTo>
                    <a:lnTo>
                      <a:pt x="40" y="40"/>
                    </a:lnTo>
                    <a:lnTo>
                      <a:pt x="41" y="43"/>
                    </a:lnTo>
                    <a:lnTo>
                      <a:pt x="41" y="44"/>
                    </a:lnTo>
                    <a:lnTo>
                      <a:pt x="40" y="46"/>
                    </a:lnTo>
                    <a:lnTo>
                      <a:pt x="41" y="48"/>
                    </a:lnTo>
                    <a:lnTo>
                      <a:pt x="42" y="50"/>
                    </a:lnTo>
                    <a:lnTo>
                      <a:pt x="45" y="53"/>
                    </a:lnTo>
                    <a:lnTo>
                      <a:pt x="47" y="54"/>
                    </a:lnTo>
                    <a:lnTo>
                      <a:pt x="44" y="57"/>
                    </a:lnTo>
                    <a:lnTo>
                      <a:pt x="41" y="5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6" name="Freeform 2470"/>
              <p:cNvSpPr>
                <a:spLocks/>
              </p:cNvSpPr>
              <p:nvPr/>
            </p:nvSpPr>
            <p:spPr bwMode="auto">
              <a:xfrm>
                <a:off x="2068" y="1876"/>
                <a:ext cx="2" cy="5"/>
              </a:xfrm>
              <a:custGeom>
                <a:avLst/>
                <a:gdLst>
                  <a:gd name="T0" fmla="*/ 1 w 2"/>
                  <a:gd name="T1" fmla="*/ 5 h 5"/>
                  <a:gd name="T2" fmla="*/ 1 w 2"/>
                  <a:gd name="T3" fmla="*/ 3 h 5"/>
                  <a:gd name="T4" fmla="*/ 2 w 2"/>
                  <a:gd name="T5" fmla="*/ 3 h 5"/>
                  <a:gd name="T6" fmla="*/ 2 w 2"/>
                  <a:gd name="T7" fmla="*/ 1 h 5"/>
                  <a:gd name="T8" fmla="*/ 1 w 2"/>
                  <a:gd name="T9" fmla="*/ 0 h 5"/>
                  <a:gd name="T10" fmla="*/ 0 w 2"/>
                  <a:gd name="T11" fmla="*/ 0 h 5"/>
                  <a:gd name="T12" fmla="*/ 0 w 2"/>
                  <a:gd name="T13" fmla="*/ 2 h 5"/>
                  <a:gd name="T14" fmla="*/ 1 w 2"/>
                  <a:gd name="T15" fmla="*/ 2 h 5"/>
                  <a:gd name="T16" fmla="*/ 1 w 2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7" name="Freeform 2471"/>
              <p:cNvSpPr>
                <a:spLocks/>
              </p:cNvSpPr>
              <p:nvPr/>
            </p:nvSpPr>
            <p:spPr bwMode="auto">
              <a:xfrm>
                <a:off x="2808" y="1504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1 h 3"/>
                  <a:gd name="T4" fmla="*/ 1 w 1"/>
                  <a:gd name="T5" fmla="*/ 0 h 3"/>
                  <a:gd name="T6" fmla="*/ 1 w 1"/>
                  <a:gd name="T7" fmla="*/ 3 h 3"/>
                  <a:gd name="T8" fmla="*/ 0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8" name="Freeform 2472"/>
              <p:cNvSpPr>
                <a:spLocks/>
              </p:cNvSpPr>
              <p:nvPr/>
            </p:nvSpPr>
            <p:spPr bwMode="auto">
              <a:xfrm>
                <a:off x="4573" y="211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9" name="Freeform 2473"/>
              <p:cNvSpPr>
                <a:spLocks/>
              </p:cNvSpPr>
              <p:nvPr/>
            </p:nvSpPr>
            <p:spPr bwMode="auto">
              <a:xfrm>
                <a:off x="4546" y="210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0" name="Freeform 2474"/>
              <p:cNvSpPr>
                <a:spLocks/>
              </p:cNvSpPr>
              <p:nvPr/>
            </p:nvSpPr>
            <p:spPr bwMode="auto">
              <a:xfrm>
                <a:off x="4557" y="2117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1" name="Freeform 2475"/>
              <p:cNvSpPr>
                <a:spLocks/>
              </p:cNvSpPr>
              <p:nvPr/>
            </p:nvSpPr>
            <p:spPr bwMode="auto">
              <a:xfrm>
                <a:off x="4579" y="213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2" name="Freeform 2476"/>
              <p:cNvSpPr>
                <a:spLocks/>
              </p:cNvSpPr>
              <p:nvPr/>
            </p:nvSpPr>
            <p:spPr bwMode="auto">
              <a:xfrm>
                <a:off x="4585" y="214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3" name="Freeform 2477"/>
              <p:cNvSpPr>
                <a:spLocks/>
              </p:cNvSpPr>
              <p:nvPr/>
            </p:nvSpPr>
            <p:spPr bwMode="auto">
              <a:xfrm>
                <a:off x="4549" y="210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4" name="Freeform 2478"/>
              <p:cNvSpPr>
                <a:spLocks/>
              </p:cNvSpPr>
              <p:nvPr/>
            </p:nvSpPr>
            <p:spPr bwMode="auto">
              <a:xfrm>
                <a:off x="4569" y="2127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5" name="Freeform 2479"/>
              <p:cNvSpPr>
                <a:spLocks/>
              </p:cNvSpPr>
              <p:nvPr/>
            </p:nvSpPr>
            <p:spPr bwMode="auto">
              <a:xfrm>
                <a:off x="4556" y="210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6" name="Freeform 2480"/>
              <p:cNvSpPr>
                <a:spLocks/>
              </p:cNvSpPr>
              <p:nvPr/>
            </p:nvSpPr>
            <p:spPr bwMode="auto">
              <a:xfrm>
                <a:off x="1505" y="1734"/>
                <a:ext cx="3" cy="5"/>
              </a:xfrm>
              <a:custGeom>
                <a:avLst/>
                <a:gdLst>
                  <a:gd name="T0" fmla="*/ 1 w 3"/>
                  <a:gd name="T1" fmla="*/ 0 h 5"/>
                  <a:gd name="T2" fmla="*/ 3 w 3"/>
                  <a:gd name="T3" fmla="*/ 3 h 5"/>
                  <a:gd name="T4" fmla="*/ 3 w 3"/>
                  <a:gd name="T5" fmla="*/ 5 h 5"/>
                  <a:gd name="T6" fmla="*/ 0 w 3"/>
                  <a:gd name="T7" fmla="*/ 4 h 5"/>
                  <a:gd name="T8" fmla="*/ 1 w 3"/>
                  <a:gd name="T9" fmla="*/ 3 h 5"/>
                  <a:gd name="T10" fmla="*/ 1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7" name="Freeform 2481"/>
              <p:cNvSpPr>
                <a:spLocks/>
              </p:cNvSpPr>
              <p:nvPr/>
            </p:nvSpPr>
            <p:spPr bwMode="auto">
              <a:xfrm>
                <a:off x="1525" y="1721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1 w 3"/>
                  <a:gd name="T3" fmla="*/ 1 h 6"/>
                  <a:gd name="T4" fmla="*/ 2 w 3"/>
                  <a:gd name="T5" fmla="*/ 4 h 6"/>
                  <a:gd name="T6" fmla="*/ 3 w 3"/>
                  <a:gd name="T7" fmla="*/ 5 h 6"/>
                  <a:gd name="T8" fmla="*/ 3 w 3"/>
                  <a:gd name="T9" fmla="*/ 6 h 6"/>
                  <a:gd name="T10" fmla="*/ 0 w 3"/>
                  <a:gd name="T11" fmla="*/ 2 h 6"/>
                  <a:gd name="T12" fmla="*/ 0 w 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8" name="Freeform 2482"/>
              <p:cNvSpPr>
                <a:spLocks/>
              </p:cNvSpPr>
              <p:nvPr/>
            </p:nvSpPr>
            <p:spPr bwMode="auto">
              <a:xfrm>
                <a:off x="1536" y="1725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5 h 6"/>
                  <a:gd name="T4" fmla="*/ 1 w 2"/>
                  <a:gd name="T5" fmla="*/ 6 h 6"/>
                  <a:gd name="T6" fmla="*/ 0 w 2"/>
                  <a:gd name="T7" fmla="*/ 5 h 6"/>
                  <a:gd name="T8" fmla="*/ 0 w 2"/>
                  <a:gd name="T9" fmla="*/ 1 h 6"/>
                  <a:gd name="T10" fmla="*/ 2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5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9" name="Freeform 2483"/>
              <p:cNvSpPr>
                <a:spLocks/>
              </p:cNvSpPr>
              <p:nvPr/>
            </p:nvSpPr>
            <p:spPr bwMode="auto">
              <a:xfrm>
                <a:off x="1538" y="1771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5 h 7"/>
                  <a:gd name="T4" fmla="*/ 0 w 2"/>
                  <a:gd name="T5" fmla="*/ 4 h 7"/>
                  <a:gd name="T6" fmla="*/ 1 w 2"/>
                  <a:gd name="T7" fmla="*/ 1 h 7"/>
                  <a:gd name="T8" fmla="*/ 1 w 2"/>
                  <a:gd name="T9" fmla="*/ 0 h 7"/>
                  <a:gd name="T10" fmla="*/ 1 w 2"/>
                  <a:gd name="T11" fmla="*/ 5 h 7"/>
                  <a:gd name="T12" fmla="*/ 2 w 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5"/>
                    </a:lnTo>
                    <a:lnTo>
                      <a:pt x="2" y="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0" name="Freeform 2484"/>
              <p:cNvSpPr>
                <a:spLocks/>
              </p:cNvSpPr>
              <p:nvPr/>
            </p:nvSpPr>
            <p:spPr bwMode="auto">
              <a:xfrm>
                <a:off x="1539" y="176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1" name="Freeform 2485"/>
              <p:cNvSpPr>
                <a:spLocks/>
              </p:cNvSpPr>
              <p:nvPr/>
            </p:nvSpPr>
            <p:spPr bwMode="auto">
              <a:xfrm>
                <a:off x="1539" y="176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2" name="Freeform 2486"/>
              <p:cNvSpPr>
                <a:spLocks/>
              </p:cNvSpPr>
              <p:nvPr/>
            </p:nvSpPr>
            <p:spPr bwMode="auto">
              <a:xfrm>
                <a:off x="1542" y="177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3" name="Freeform 2487"/>
              <p:cNvSpPr>
                <a:spLocks/>
              </p:cNvSpPr>
              <p:nvPr/>
            </p:nvSpPr>
            <p:spPr bwMode="auto">
              <a:xfrm>
                <a:off x="1544" y="178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4" name="Freeform 2488"/>
              <p:cNvSpPr>
                <a:spLocks/>
              </p:cNvSpPr>
              <p:nvPr/>
            </p:nvSpPr>
            <p:spPr bwMode="auto">
              <a:xfrm>
                <a:off x="1549" y="1761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5" name="Freeform 2489"/>
              <p:cNvSpPr>
                <a:spLocks/>
              </p:cNvSpPr>
              <p:nvPr/>
            </p:nvSpPr>
            <p:spPr bwMode="auto">
              <a:xfrm>
                <a:off x="1555" y="177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6" name="Freeform 2490"/>
              <p:cNvSpPr>
                <a:spLocks/>
              </p:cNvSpPr>
              <p:nvPr/>
            </p:nvSpPr>
            <p:spPr bwMode="auto">
              <a:xfrm>
                <a:off x="1562" y="177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7" name="Freeform 2491"/>
              <p:cNvSpPr>
                <a:spLocks/>
              </p:cNvSpPr>
              <p:nvPr/>
            </p:nvSpPr>
            <p:spPr bwMode="auto">
              <a:xfrm>
                <a:off x="1572" y="176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8" name="Freeform 2492"/>
              <p:cNvSpPr>
                <a:spLocks/>
              </p:cNvSpPr>
              <p:nvPr/>
            </p:nvSpPr>
            <p:spPr bwMode="auto">
              <a:xfrm>
                <a:off x="1580" y="1772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9" name="Freeform 2493"/>
              <p:cNvSpPr>
                <a:spLocks/>
              </p:cNvSpPr>
              <p:nvPr/>
            </p:nvSpPr>
            <p:spPr bwMode="auto">
              <a:xfrm>
                <a:off x="1581" y="177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0" name="Freeform 2494"/>
              <p:cNvSpPr>
                <a:spLocks/>
              </p:cNvSpPr>
              <p:nvPr/>
            </p:nvSpPr>
            <p:spPr bwMode="auto">
              <a:xfrm>
                <a:off x="1596" y="181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1" name="Freeform 2495"/>
              <p:cNvSpPr>
                <a:spLocks/>
              </p:cNvSpPr>
              <p:nvPr/>
            </p:nvSpPr>
            <p:spPr bwMode="auto">
              <a:xfrm>
                <a:off x="1597" y="181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2" name="Freeform 2496"/>
              <p:cNvSpPr>
                <a:spLocks/>
              </p:cNvSpPr>
              <p:nvPr/>
            </p:nvSpPr>
            <p:spPr bwMode="auto">
              <a:xfrm>
                <a:off x="1690" y="177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4 h 5"/>
                  <a:gd name="T4" fmla="*/ 0 w 2"/>
                  <a:gd name="T5" fmla="*/ 5 h 5"/>
                  <a:gd name="T6" fmla="*/ 0 w 2"/>
                  <a:gd name="T7" fmla="*/ 3 h 5"/>
                  <a:gd name="T8" fmla="*/ 2 w 2"/>
                  <a:gd name="T9" fmla="*/ 2 h 5"/>
                  <a:gd name="T10" fmla="*/ 2 w 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3" name="Freeform 2497"/>
              <p:cNvSpPr>
                <a:spLocks/>
              </p:cNvSpPr>
              <p:nvPr/>
            </p:nvSpPr>
            <p:spPr bwMode="auto">
              <a:xfrm>
                <a:off x="1751" y="184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4" name="Freeform 2498"/>
              <p:cNvSpPr>
                <a:spLocks/>
              </p:cNvSpPr>
              <p:nvPr/>
            </p:nvSpPr>
            <p:spPr bwMode="auto">
              <a:xfrm>
                <a:off x="1798" y="184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5" name="Freeform 2499"/>
              <p:cNvSpPr>
                <a:spLocks/>
              </p:cNvSpPr>
              <p:nvPr/>
            </p:nvSpPr>
            <p:spPr bwMode="auto">
              <a:xfrm>
                <a:off x="1802" y="1822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1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6" name="Freeform 2500"/>
              <p:cNvSpPr>
                <a:spLocks/>
              </p:cNvSpPr>
              <p:nvPr/>
            </p:nvSpPr>
            <p:spPr bwMode="auto">
              <a:xfrm>
                <a:off x="1487" y="1684"/>
                <a:ext cx="317" cy="204"/>
              </a:xfrm>
              <a:custGeom>
                <a:avLst/>
                <a:gdLst>
                  <a:gd name="T0" fmla="*/ 174 w 317"/>
                  <a:gd name="T1" fmla="*/ 176 h 204"/>
                  <a:gd name="T2" fmla="*/ 157 w 317"/>
                  <a:gd name="T3" fmla="*/ 166 h 204"/>
                  <a:gd name="T4" fmla="*/ 143 w 317"/>
                  <a:gd name="T5" fmla="*/ 162 h 204"/>
                  <a:gd name="T6" fmla="*/ 131 w 317"/>
                  <a:gd name="T7" fmla="*/ 154 h 204"/>
                  <a:gd name="T8" fmla="*/ 122 w 317"/>
                  <a:gd name="T9" fmla="*/ 139 h 204"/>
                  <a:gd name="T10" fmla="*/ 121 w 317"/>
                  <a:gd name="T11" fmla="*/ 123 h 204"/>
                  <a:gd name="T12" fmla="*/ 108 w 317"/>
                  <a:gd name="T13" fmla="*/ 104 h 204"/>
                  <a:gd name="T14" fmla="*/ 88 w 317"/>
                  <a:gd name="T15" fmla="*/ 86 h 204"/>
                  <a:gd name="T16" fmla="*/ 82 w 317"/>
                  <a:gd name="T17" fmla="*/ 75 h 204"/>
                  <a:gd name="T18" fmla="*/ 71 w 317"/>
                  <a:gd name="T19" fmla="*/ 65 h 204"/>
                  <a:gd name="T20" fmla="*/ 62 w 317"/>
                  <a:gd name="T21" fmla="*/ 55 h 204"/>
                  <a:gd name="T22" fmla="*/ 51 w 317"/>
                  <a:gd name="T23" fmla="*/ 41 h 204"/>
                  <a:gd name="T24" fmla="*/ 42 w 317"/>
                  <a:gd name="T25" fmla="*/ 20 h 204"/>
                  <a:gd name="T26" fmla="*/ 29 w 317"/>
                  <a:gd name="T27" fmla="*/ 14 h 204"/>
                  <a:gd name="T28" fmla="*/ 24 w 317"/>
                  <a:gd name="T29" fmla="*/ 21 h 204"/>
                  <a:gd name="T30" fmla="*/ 30 w 317"/>
                  <a:gd name="T31" fmla="*/ 35 h 204"/>
                  <a:gd name="T32" fmla="*/ 45 w 317"/>
                  <a:gd name="T33" fmla="*/ 54 h 204"/>
                  <a:gd name="T34" fmla="*/ 55 w 317"/>
                  <a:gd name="T35" fmla="*/ 67 h 204"/>
                  <a:gd name="T36" fmla="*/ 62 w 317"/>
                  <a:gd name="T37" fmla="*/ 81 h 204"/>
                  <a:gd name="T38" fmla="*/ 70 w 317"/>
                  <a:gd name="T39" fmla="*/ 98 h 204"/>
                  <a:gd name="T40" fmla="*/ 80 w 317"/>
                  <a:gd name="T41" fmla="*/ 110 h 204"/>
                  <a:gd name="T42" fmla="*/ 63 w 317"/>
                  <a:gd name="T43" fmla="*/ 98 h 204"/>
                  <a:gd name="T44" fmla="*/ 53 w 317"/>
                  <a:gd name="T45" fmla="*/ 86 h 204"/>
                  <a:gd name="T46" fmla="*/ 44 w 317"/>
                  <a:gd name="T47" fmla="*/ 72 h 204"/>
                  <a:gd name="T48" fmla="*/ 33 w 317"/>
                  <a:gd name="T49" fmla="*/ 66 h 204"/>
                  <a:gd name="T50" fmla="*/ 28 w 317"/>
                  <a:gd name="T51" fmla="*/ 58 h 204"/>
                  <a:gd name="T52" fmla="*/ 32 w 317"/>
                  <a:gd name="T53" fmla="*/ 54 h 204"/>
                  <a:gd name="T54" fmla="*/ 24 w 317"/>
                  <a:gd name="T55" fmla="*/ 41 h 204"/>
                  <a:gd name="T56" fmla="*/ 12 w 317"/>
                  <a:gd name="T57" fmla="*/ 27 h 204"/>
                  <a:gd name="T58" fmla="*/ 3 w 317"/>
                  <a:gd name="T59" fmla="*/ 9 h 204"/>
                  <a:gd name="T60" fmla="*/ 24 w 317"/>
                  <a:gd name="T61" fmla="*/ 3 h 204"/>
                  <a:gd name="T62" fmla="*/ 40 w 317"/>
                  <a:gd name="T63" fmla="*/ 9 h 204"/>
                  <a:gd name="T64" fmla="*/ 56 w 317"/>
                  <a:gd name="T65" fmla="*/ 14 h 204"/>
                  <a:gd name="T66" fmla="*/ 110 w 317"/>
                  <a:gd name="T67" fmla="*/ 11 h 204"/>
                  <a:gd name="T68" fmla="*/ 127 w 317"/>
                  <a:gd name="T69" fmla="*/ 25 h 204"/>
                  <a:gd name="T70" fmla="*/ 139 w 317"/>
                  <a:gd name="T71" fmla="*/ 41 h 204"/>
                  <a:gd name="T72" fmla="*/ 150 w 317"/>
                  <a:gd name="T73" fmla="*/ 37 h 204"/>
                  <a:gd name="T74" fmla="*/ 167 w 317"/>
                  <a:gd name="T75" fmla="*/ 38 h 204"/>
                  <a:gd name="T76" fmla="*/ 176 w 317"/>
                  <a:gd name="T77" fmla="*/ 52 h 204"/>
                  <a:gd name="T78" fmla="*/ 186 w 317"/>
                  <a:gd name="T79" fmla="*/ 69 h 204"/>
                  <a:gd name="T80" fmla="*/ 206 w 317"/>
                  <a:gd name="T81" fmla="*/ 80 h 204"/>
                  <a:gd name="T82" fmla="*/ 205 w 317"/>
                  <a:gd name="T83" fmla="*/ 86 h 204"/>
                  <a:gd name="T84" fmla="*/ 203 w 317"/>
                  <a:gd name="T85" fmla="*/ 95 h 204"/>
                  <a:gd name="T86" fmla="*/ 206 w 317"/>
                  <a:gd name="T87" fmla="*/ 126 h 204"/>
                  <a:gd name="T88" fmla="*/ 211 w 317"/>
                  <a:gd name="T89" fmla="*/ 141 h 204"/>
                  <a:gd name="T90" fmla="*/ 219 w 317"/>
                  <a:gd name="T91" fmla="*/ 154 h 204"/>
                  <a:gd name="T92" fmla="*/ 234 w 317"/>
                  <a:gd name="T93" fmla="*/ 162 h 204"/>
                  <a:gd name="T94" fmla="*/ 264 w 317"/>
                  <a:gd name="T95" fmla="*/ 159 h 204"/>
                  <a:gd name="T96" fmla="*/ 274 w 317"/>
                  <a:gd name="T97" fmla="*/ 153 h 204"/>
                  <a:gd name="T98" fmla="*/ 287 w 317"/>
                  <a:gd name="T99" fmla="*/ 130 h 204"/>
                  <a:gd name="T100" fmla="*/ 313 w 317"/>
                  <a:gd name="T101" fmla="*/ 127 h 204"/>
                  <a:gd name="T102" fmla="*/ 310 w 317"/>
                  <a:gd name="T103" fmla="*/ 143 h 204"/>
                  <a:gd name="T104" fmla="*/ 309 w 317"/>
                  <a:gd name="T105" fmla="*/ 156 h 204"/>
                  <a:gd name="T106" fmla="*/ 301 w 317"/>
                  <a:gd name="T107" fmla="*/ 160 h 204"/>
                  <a:gd name="T108" fmla="*/ 274 w 317"/>
                  <a:gd name="T109" fmla="*/ 169 h 204"/>
                  <a:gd name="T110" fmla="*/ 277 w 317"/>
                  <a:gd name="T111" fmla="*/ 182 h 204"/>
                  <a:gd name="T112" fmla="*/ 260 w 317"/>
                  <a:gd name="T113" fmla="*/ 201 h 204"/>
                  <a:gd name="T114" fmla="*/ 234 w 317"/>
                  <a:gd name="T115" fmla="*/ 186 h 204"/>
                  <a:gd name="T116" fmla="*/ 229 w 317"/>
                  <a:gd name="T117" fmla="*/ 186 h 204"/>
                  <a:gd name="T118" fmla="*/ 212 w 317"/>
                  <a:gd name="T119" fmla="*/ 190 h 204"/>
                  <a:gd name="T120" fmla="*/ 195 w 317"/>
                  <a:gd name="T121" fmla="*/ 18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7" h="204">
                    <a:moveTo>
                      <a:pt x="192" y="183"/>
                    </a:moveTo>
                    <a:lnTo>
                      <a:pt x="191" y="182"/>
                    </a:lnTo>
                    <a:lnTo>
                      <a:pt x="189" y="181"/>
                    </a:lnTo>
                    <a:lnTo>
                      <a:pt x="182" y="181"/>
                    </a:lnTo>
                    <a:lnTo>
                      <a:pt x="180" y="180"/>
                    </a:lnTo>
                    <a:lnTo>
                      <a:pt x="178" y="178"/>
                    </a:lnTo>
                    <a:lnTo>
                      <a:pt x="177" y="177"/>
                    </a:lnTo>
                    <a:lnTo>
                      <a:pt x="174" y="176"/>
                    </a:lnTo>
                    <a:lnTo>
                      <a:pt x="173" y="176"/>
                    </a:lnTo>
                    <a:lnTo>
                      <a:pt x="171" y="175"/>
                    </a:lnTo>
                    <a:lnTo>
                      <a:pt x="168" y="175"/>
                    </a:lnTo>
                    <a:lnTo>
                      <a:pt x="167" y="172"/>
                    </a:lnTo>
                    <a:lnTo>
                      <a:pt x="165" y="172"/>
                    </a:lnTo>
                    <a:lnTo>
                      <a:pt x="161" y="169"/>
                    </a:lnTo>
                    <a:lnTo>
                      <a:pt x="159" y="167"/>
                    </a:lnTo>
                    <a:lnTo>
                      <a:pt x="157" y="166"/>
                    </a:lnTo>
                    <a:lnTo>
                      <a:pt x="156" y="167"/>
                    </a:lnTo>
                    <a:lnTo>
                      <a:pt x="154" y="166"/>
                    </a:lnTo>
                    <a:lnTo>
                      <a:pt x="153" y="166"/>
                    </a:lnTo>
                    <a:lnTo>
                      <a:pt x="150" y="165"/>
                    </a:lnTo>
                    <a:lnTo>
                      <a:pt x="148" y="165"/>
                    </a:lnTo>
                    <a:lnTo>
                      <a:pt x="146" y="164"/>
                    </a:lnTo>
                    <a:lnTo>
                      <a:pt x="144" y="164"/>
                    </a:lnTo>
                    <a:lnTo>
                      <a:pt x="143" y="162"/>
                    </a:lnTo>
                    <a:lnTo>
                      <a:pt x="142" y="160"/>
                    </a:lnTo>
                    <a:lnTo>
                      <a:pt x="140" y="159"/>
                    </a:lnTo>
                    <a:lnTo>
                      <a:pt x="139" y="159"/>
                    </a:lnTo>
                    <a:lnTo>
                      <a:pt x="138" y="156"/>
                    </a:lnTo>
                    <a:lnTo>
                      <a:pt x="136" y="156"/>
                    </a:lnTo>
                    <a:lnTo>
                      <a:pt x="134" y="155"/>
                    </a:lnTo>
                    <a:lnTo>
                      <a:pt x="132" y="154"/>
                    </a:lnTo>
                    <a:lnTo>
                      <a:pt x="131" y="154"/>
                    </a:lnTo>
                    <a:lnTo>
                      <a:pt x="128" y="153"/>
                    </a:lnTo>
                    <a:lnTo>
                      <a:pt x="125" y="149"/>
                    </a:lnTo>
                    <a:lnTo>
                      <a:pt x="124" y="147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20" y="141"/>
                    </a:lnTo>
                    <a:lnTo>
                      <a:pt x="121" y="139"/>
                    </a:lnTo>
                    <a:lnTo>
                      <a:pt x="122" y="139"/>
                    </a:lnTo>
                    <a:lnTo>
                      <a:pt x="125" y="137"/>
                    </a:lnTo>
                    <a:lnTo>
                      <a:pt x="124" y="136"/>
                    </a:lnTo>
                    <a:lnTo>
                      <a:pt x="121" y="136"/>
                    </a:lnTo>
                    <a:lnTo>
                      <a:pt x="124" y="133"/>
                    </a:lnTo>
                    <a:lnTo>
                      <a:pt x="125" y="131"/>
                    </a:lnTo>
                    <a:lnTo>
                      <a:pt x="125" y="128"/>
                    </a:lnTo>
                    <a:lnTo>
                      <a:pt x="121" y="125"/>
                    </a:lnTo>
                    <a:lnTo>
                      <a:pt x="121" y="123"/>
                    </a:lnTo>
                    <a:lnTo>
                      <a:pt x="120" y="121"/>
                    </a:lnTo>
                    <a:lnTo>
                      <a:pt x="120" y="119"/>
                    </a:lnTo>
                    <a:lnTo>
                      <a:pt x="117" y="114"/>
                    </a:lnTo>
                    <a:lnTo>
                      <a:pt x="116" y="113"/>
                    </a:lnTo>
                    <a:lnTo>
                      <a:pt x="114" y="111"/>
                    </a:lnTo>
                    <a:lnTo>
                      <a:pt x="111" y="109"/>
                    </a:lnTo>
                    <a:lnTo>
                      <a:pt x="110" y="106"/>
                    </a:lnTo>
                    <a:lnTo>
                      <a:pt x="108" y="104"/>
                    </a:lnTo>
                    <a:lnTo>
                      <a:pt x="107" y="102"/>
                    </a:lnTo>
                    <a:lnTo>
                      <a:pt x="103" y="98"/>
                    </a:lnTo>
                    <a:lnTo>
                      <a:pt x="101" y="97"/>
                    </a:lnTo>
                    <a:lnTo>
                      <a:pt x="98" y="94"/>
                    </a:lnTo>
                    <a:lnTo>
                      <a:pt x="96" y="93"/>
                    </a:lnTo>
                    <a:lnTo>
                      <a:pt x="96" y="89"/>
                    </a:lnTo>
                    <a:lnTo>
                      <a:pt x="92" y="86"/>
                    </a:lnTo>
                    <a:lnTo>
                      <a:pt x="88" y="86"/>
                    </a:lnTo>
                    <a:lnTo>
                      <a:pt x="88" y="83"/>
                    </a:lnTo>
                    <a:lnTo>
                      <a:pt x="85" y="83"/>
                    </a:lnTo>
                    <a:lnTo>
                      <a:pt x="84" y="82"/>
                    </a:lnTo>
                    <a:lnTo>
                      <a:pt x="81" y="82"/>
                    </a:lnTo>
                    <a:lnTo>
                      <a:pt x="80" y="80"/>
                    </a:lnTo>
                    <a:lnTo>
                      <a:pt x="80" y="78"/>
                    </a:lnTo>
                    <a:lnTo>
                      <a:pt x="81" y="76"/>
                    </a:lnTo>
                    <a:lnTo>
                      <a:pt x="82" y="75"/>
                    </a:lnTo>
                    <a:lnTo>
                      <a:pt x="82" y="74"/>
                    </a:lnTo>
                    <a:lnTo>
                      <a:pt x="81" y="71"/>
                    </a:lnTo>
                    <a:lnTo>
                      <a:pt x="79" y="70"/>
                    </a:lnTo>
                    <a:lnTo>
                      <a:pt x="78" y="70"/>
                    </a:lnTo>
                    <a:lnTo>
                      <a:pt x="76" y="69"/>
                    </a:lnTo>
                    <a:lnTo>
                      <a:pt x="75" y="66"/>
                    </a:lnTo>
                    <a:lnTo>
                      <a:pt x="74" y="65"/>
                    </a:lnTo>
                    <a:lnTo>
                      <a:pt x="71" y="65"/>
                    </a:lnTo>
                    <a:lnTo>
                      <a:pt x="69" y="64"/>
                    </a:lnTo>
                    <a:lnTo>
                      <a:pt x="69" y="61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67" y="56"/>
                    </a:lnTo>
                    <a:lnTo>
                      <a:pt x="65" y="56"/>
                    </a:lnTo>
                    <a:lnTo>
                      <a:pt x="63" y="55"/>
                    </a:lnTo>
                    <a:lnTo>
                      <a:pt x="62" y="55"/>
                    </a:lnTo>
                    <a:lnTo>
                      <a:pt x="61" y="53"/>
                    </a:lnTo>
                    <a:lnTo>
                      <a:pt x="59" y="52"/>
                    </a:lnTo>
                    <a:lnTo>
                      <a:pt x="57" y="50"/>
                    </a:lnTo>
                    <a:lnTo>
                      <a:pt x="56" y="49"/>
                    </a:lnTo>
                    <a:lnTo>
                      <a:pt x="55" y="47"/>
                    </a:lnTo>
                    <a:lnTo>
                      <a:pt x="52" y="44"/>
                    </a:lnTo>
                    <a:lnTo>
                      <a:pt x="52" y="42"/>
                    </a:lnTo>
                    <a:lnTo>
                      <a:pt x="51" y="41"/>
                    </a:lnTo>
                    <a:lnTo>
                      <a:pt x="50" y="38"/>
                    </a:lnTo>
                    <a:lnTo>
                      <a:pt x="47" y="36"/>
                    </a:lnTo>
                    <a:lnTo>
                      <a:pt x="46" y="33"/>
                    </a:lnTo>
                    <a:lnTo>
                      <a:pt x="46" y="30"/>
                    </a:lnTo>
                    <a:lnTo>
                      <a:pt x="45" y="28"/>
                    </a:lnTo>
                    <a:lnTo>
                      <a:pt x="44" y="26"/>
                    </a:lnTo>
                    <a:lnTo>
                      <a:pt x="42" y="25"/>
                    </a:lnTo>
                    <a:lnTo>
                      <a:pt x="42" y="20"/>
                    </a:lnTo>
                    <a:lnTo>
                      <a:pt x="41" y="19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6" y="15"/>
                    </a:lnTo>
                    <a:lnTo>
                      <a:pt x="35" y="14"/>
                    </a:lnTo>
                    <a:lnTo>
                      <a:pt x="33" y="14"/>
                    </a:lnTo>
                    <a:lnTo>
                      <a:pt x="32" y="15"/>
                    </a:lnTo>
                    <a:lnTo>
                      <a:pt x="29" y="14"/>
                    </a:lnTo>
                    <a:lnTo>
                      <a:pt x="27" y="11"/>
                    </a:lnTo>
                    <a:lnTo>
                      <a:pt x="24" y="11"/>
                    </a:lnTo>
                    <a:lnTo>
                      <a:pt x="23" y="10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3" y="16"/>
                    </a:lnTo>
                    <a:lnTo>
                      <a:pt x="23" y="19"/>
                    </a:lnTo>
                    <a:lnTo>
                      <a:pt x="24" y="21"/>
                    </a:lnTo>
                    <a:lnTo>
                      <a:pt x="26" y="22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26" y="28"/>
                    </a:lnTo>
                    <a:lnTo>
                      <a:pt x="27" y="31"/>
                    </a:lnTo>
                    <a:lnTo>
                      <a:pt x="27" y="32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6" y="41"/>
                    </a:lnTo>
                    <a:lnTo>
                      <a:pt x="38" y="43"/>
                    </a:lnTo>
                    <a:lnTo>
                      <a:pt x="38" y="44"/>
                    </a:lnTo>
                    <a:lnTo>
                      <a:pt x="40" y="46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5" y="50"/>
                    </a:lnTo>
                    <a:lnTo>
                      <a:pt x="45" y="54"/>
                    </a:lnTo>
                    <a:lnTo>
                      <a:pt x="46" y="55"/>
                    </a:lnTo>
                    <a:lnTo>
                      <a:pt x="46" y="58"/>
                    </a:lnTo>
                    <a:lnTo>
                      <a:pt x="49" y="60"/>
                    </a:lnTo>
                    <a:lnTo>
                      <a:pt x="51" y="61"/>
                    </a:lnTo>
                    <a:lnTo>
                      <a:pt x="51" y="63"/>
                    </a:lnTo>
                    <a:lnTo>
                      <a:pt x="52" y="65"/>
                    </a:lnTo>
                    <a:lnTo>
                      <a:pt x="53" y="65"/>
                    </a:lnTo>
                    <a:lnTo>
                      <a:pt x="55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6" y="69"/>
                    </a:lnTo>
                    <a:lnTo>
                      <a:pt x="58" y="71"/>
                    </a:lnTo>
                    <a:lnTo>
                      <a:pt x="59" y="74"/>
                    </a:lnTo>
                    <a:lnTo>
                      <a:pt x="61" y="75"/>
                    </a:lnTo>
                    <a:lnTo>
                      <a:pt x="61" y="78"/>
                    </a:lnTo>
                    <a:lnTo>
                      <a:pt x="62" y="81"/>
                    </a:lnTo>
                    <a:lnTo>
                      <a:pt x="64" y="83"/>
                    </a:lnTo>
                    <a:lnTo>
                      <a:pt x="64" y="86"/>
                    </a:lnTo>
                    <a:lnTo>
                      <a:pt x="65" y="88"/>
                    </a:lnTo>
                    <a:lnTo>
                      <a:pt x="68" y="91"/>
                    </a:lnTo>
                    <a:lnTo>
                      <a:pt x="67" y="93"/>
                    </a:lnTo>
                    <a:lnTo>
                      <a:pt x="68" y="95"/>
                    </a:lnTo>
                    <a:lnTo>
                      <a:pt x="68" y="97"/>
                    </a:lnTo>
                    <a:lnTo>
                      <a:pt x="70" y="98"/>
                    </a:lnTo>
                    <a:lnTo>
                      <a:pt x="71" y="97"/>
                    </a:lnTo>
                    <a:lnTo>
                      <a:pt x="73" y="98"/>
                    </a:lnTo>
                    <a:lnTo>
                      <a:pt x="75" y="99"/>
                    </a:lnTo>
                    <a:lnTo>
                      <a:pt x="76" y="99"/>
                    </a:lnTo>
                    <a:lnTo>
                      <a:pt x="76" y="102"/>
                    </a:lnTo>
                    <a:lnTo>
                      <a:pt x="81" y="106"/>
                    </a:lnTo>
                    <a:lnTo>
                      <a:pt x="81" y="108"/>
                    </a:lnTo>
                    <a:lnTo>
                      <a:pt x="80" y="110"/>
                    </a:lnTo>
                    <a:lnTo>
                      <a:pt x="78" y="111"/>
                    </a:lnTo>
                    <a:lnTo>
                      <a:pt x="74" y="113"/>
                    </a:lnTo>
                    <a:lnTo>
                      <a:pt x="74" y="110"/>
                    </a:lnTo>
                    <a:lnTo>
                      <a:pt x="73" y="108"/>
                    </a:lnTo>
                    <a:lnTo>
                      <a:pt x="71" y="106"/>
                    </a:lnTo>
                    <a:lnTo>
                      <a:pt x="70" y="104"/>
                    </a:lnTo>
                    <a:lnTo>
                      <a:pt x="69" y="104"/>
                    </a:lnTo>
                    <a:lnTo>
                      <a:pt x="63" y="98"/>
                    </a:lnTo>
                    <a:lnTo>
                      <a:pt x="61" y="97"/>
                    </a:lnTo>
                    <a:lnTo>
                      <a:pt x="59" y="95"/>
                    </a:lnTo>
                    <a:lnTo>
                      <a:pt x="57" y="94"/>
                    </a:lnTo>
                    <a:lnTo>
                      <a:pt x="56" y="94"/>
                    </a:lnTo>
                    <a:lnTo>
                      <a:pt x="55" y="92"/>
                    </a:lnTo>
                    <a:lnTo>
                      <a:pt x="52" y="92"/>
                    </a:lnTo>
                    <a:lnTo>
                      <a:pt x="52" y="87"/>
                    </a:lnTo>
                    <a:lnTo>
                      <a:pt x="53" y="86"/>
                    </a:lnTo>
                    <a:lnTo>
                      <a:pt x="53" y="82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51" y="76"/>
                    </a:lnTo>
                    <a:lnTo>
                      <a:pt x="49" y="75"/>
                    </a:lnTo>
                    <a:lnTo>
                      <a:pt x="47" y="75"/>
                    </a:lnTo>
                    <a:lnTo>
                      <a:pt x="46" y="74"/>
                    </a:lnTo>
                    <a:lnTo>
                      <a:pt x="44" y="72"/>
                    </a:lnTo>
                    <a:lnTo>
                      <a:pt x="42" y="70"/>
                    </a:lnTo>
                    <a:lnTo>
                      <a:pt x="41" y="69"/>
                    </a:lnTo>
                    <a:lnTo>
                      <a:pt x="41" y="67"/>
                    </a:lnTo>
                    <a:lnTo>
                      <a:pt x="40" y="69"/>
                    </a:lnTo>
                    <a:lnTo>
                      <a:pt x="39" y="69"/>
                    </a:lnTo>
                    <a:lnTo>
                      <a:pt x="36" y="70"/>
                    </a:lnTo>
                    <a:lnTo>
                      <a:pt x="35" y="67"/>
                    </a:lnTo>
                    <a:lnTo>
                      <a:pt x="33" y="66"/>
                    </a:lnTo>
                    <a:lnTo>
                      <a:pt x="32" y="65"/>
                    </a:lnTo>
                    <a:lnTo>
                      <a:pt x="29" y="65"/>
                    </a:lnTo>
                    <a:lnTo>
                      <a:pt x="28" y="64"/>
                    </a:lnTo>
                    <a:lnTo>
                      <a:pt x="28" y="61"/>
                    </a:lnTo>
                    <a:lnTo>
                      <a:pt x="26" y="60"/>
                    </a:lnTo>
                    <a:lnTo>
                      <a:pt x="24" y="59"/>
                    </a:lnTo>
                    <a:lnTo>
                      <a:pt x="22" y="58"/>
                    </a:lnTo>
                    <a:lnTo>
                      <a:pt x="28" y="58"/>
                    </a:lnTo>
                    <a:lnTo>
                      <a:pt x="29" y="56"/>
                    </a:lnTo>
                    <a:lnTo>
                      <a:pt x="30" y="59"/>
                    </a:lnTo>
                    <a:lnTo>
                      <a:pt x="32" y="60"/>
                    </a:lnTo>
                    <a:lnTo>
                      <a:pt x="34" y="59"/>
                    </a:lnTo>
                    <a:lnTo>
                      <a:pt x="32" y="58"/>
                    </a:lnTo>
                    <a:lnTo>
                      <a:pt x="32" y="55"/>
                    </a:lnTo>
                    <a:lnTo>
                      <a:pt x="30" y="55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3" y="50"/>
                    </a:lnTo>
                    <a:lnTo>
                      <a:pt x="32" y="48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7" y="44"/>
                    </a:lnTo>
                    <a:lnTo>
                      <a:pt x="26" y="43"/>
                    </a:lnTo>
                    <a:lnTo>
                      <a:pt x="24" y="41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18" y="37"/>
                    </a:lnTo>
                    <a:lnTo>
                      <a:pt x="16" y="36"/>
                    </a:lnTo>
                    <a:lnTo>
                      <a:pt x="15" y="35"/>
                    </a:lnTo>
                    <a:lnTo>
                      <a:pt x="15" y="31"/>
                    </a:lnTo>
                    <a:lnTo>
                      <a:pt x="13" y="28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7" y="18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11" y="2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24" y="3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10"/>
                    </a:lnTo>
                    <a:lnTo>
                      <a:pt x="46" y="11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8" y="15"/>
                    </a:lnTo>
                    <a:lnTo>
                      <a:pt x="59" y="15"/>
                    </a:lnTo>
                    <a:lnTo>
                      <a:pt x="61" y="16"/>
                    </a:lnTo>
                    <a:lnTo>
                      <a:pt x="63" y="16"/>
                    </a:lnTo>
                    <a:lnTo>
                      <a:pt x="64" y="18"/>
                    </a:lnTo>
                    <a:lnTo>
                      <a:pt x="93" y="18"/>
                    </a:lnTo>
                    <a:lnTo>
                      <a:pt x="93" y="11"/>
                    </a:lnTo>
                    <a:lnTo>
                      <a:pt x="110" y="11"/>
                    </a:lnTo>
                    <a:lnTo>
                      <a:pt x="113" y="13"/>
                    </a:lnTo>
                    <a:lnTo>
                      <a:pt x="114" y="14"/>
                    </a:lnTo>
                    <a:lnTo>
                      <a:pt x="115" y="16"/>
                    </a:lnTo>
                    <a:lnTo>
                      <a:pt x="116" y="16"/>
                    </a:lnTo>
                    <a:lnTo>
                      <a:pt x="119" y="19"/>
                    </a:lnTo>
                    <a:lnTo>
                      <a:pt x="121" y="20"/>
                    </a:lnTo>
                    <a:lnTo>
                      <a:pt x="125" y="24"/>
                    </a:lnTo>
                    <a:lnTo>
                      <a:pt x="127" y="25"/>
                    </a:lnTo>
                    <a:lnTo>
                      <a:pt x="128" y="27"/>
                    </a:lnTo>
                    <a:lnTo>
                      <a:pt x="128" y="28"/>
                    </a:lnTo>
                    <a:lnTo>
                      <a:pt x="130" y="30"/>
                    </a:lnTo>
                    <a:lnTo>
                      <a:pt x="130" y="32"/>
                    </a:lnTo>
                    <a:lnTo>
                      <a:pt x="131" y="33"/>
                    </a:lnTo>
                    <a:lnTo>
                      <a:pt x="132" y="36"/>
                    </a:lnTo>
                    <a:lnTo>
                      <a:pt x="137" y="41"/>
                    </a:lnTo>
                    <a:lnTo>
                      <a:pt x="139" y="41"/>
                    </a:lnTo>
                    <a:lnTo>
                      <a:pt x="140" y="42"/>
                    </a:lnTo>
                    <a:lnTo>
                      <a:pt x="143" y="43"/>
                    </a:lnTo>
                    <a:lnTo>
                      <a:pt x="144" y="43"/>
                    </a:lnTo>
                    <a:lnTo>
                      <a:pt x="146" y="44"/>
                    </a:lnTo>
                    <a:lnTo>
                      <a:pt x="148" y="43"/>
                    </a:lnTo>
                    <a:lnTo>
                      <a:pt x="149" y="41"/>
                    </a:lnTo>
                    <a:lnTo>
                      <a:pt x="149" y="39"/>
                    </a:lnTo>
                    <a:lnTo>
                      <a:pt x="150" y="37"/>
                    </a:lnTo>
                    <a:lnTo>
                      <a:pt x="153" y="35"/>
                    </a:lnTo>
                    <a:lnTo>
                      <a:pt x="154" y="35"/>
                    </a:lnTo>
                    <a:lnTo>
                      <a:pt x="155" y="33"/>
                    </a:lnTo>
                    <a:lnTo>
                      <a:pt x="156" y="35"/>
                    </a:lnTo>
                    <a:lnTo>
                      <a:pt x="162" y="35"/>
                    </a:lnTo>
                    <a:lnTo>
                      <a:pt x="165" y="36"/>
                    </a:lnTo>
                    <a:lnTo>
                      <a:pt x="165" y="37"/>
                    </a:lnTo>
                    <a:lnTo>
                      <a:pt x="167" y="38"/>
                    </a:lnTo>
                    <a:lnTo>
                      <a:pt x="169" y="41"/>
                    </a:lnTo>
                    <a:lnTo>
                      <a:pt x="171" y="41"/>
                    </a:lnTo>
                    <a:lnTo>
                      <a:pt x="172" y="43"/>
                    </a:lnTo>
                    <a:lnTo>
                      <a:pt x="172" y="44"/>
                    </a:lnTo>
                    <a:lnTo>
                      <a:pt x="173" y="47"/>
                    </a:lnTo>
                    <a:lnTo>
                      <a:pt x="174" y="48"/>
                    </a:lnTo>
                    <a:lnTo>
                      <a:pt x="176" y="50"/>
                    </a:lnTo>
                    <a:lnTo>
                      <a:pt x="176" y="52"/>
                    </a:lnTo>
                    <a:lnTo>
                      <a:pt x="179" y="55"/>
                    </a:lnTo>
                    <a:lnTo>
                      <a:pt x="180" y="58"/>
                    </a:lnTo>
                    <a:lnTo>
                      <a:pt x="182" y="59"/>
                    </a:lnTo>
                    <a:lnTo>
                      <a:pt x="184" y="60"/>
                    </a:lnTo>
                    <a:lnTo>
                      <a:pt x="184" y="61"/>
                    </a:lnTo>
                    <a:lnTo>
                      <a:pt x="185" y="64"/>
                    </a:lnTo>
                    <a:lnTo>
                      <a:pt x="185" y="67"/>
                    </a:lnTo>
                    <a:lnTo>
                      <a:pt x="186" y="69"/>
                    </a:lnTo>
                    <a:lnTo>
                      <a:pt x="189" y="74"/>
                    </a:lnTo>
                    <a:lnTo>
                      <a:pt x="190" y="74"/>
                    </a:lnTo>
                    <a:lnTo>
                      <a:pt x="192" y="75"/>
                    </a:lnTo>
                    <a:lnTo>
                      <a:pt x="194" y="75"/>
                    </a:lnTo>
                    <a:lnTo>
                      <a:pt x="195" y="76"/>
                    </a:lnTo>
                    <a:lnTo>
                      <a:pt x="197" y="77"/>
                    </a:lnTo>
                    <a:lnTo>
                      <a:pt x="203" y="77"/>
                    </a:lnTo>
                    <a:lnTo>
                      <a:pt x="206" y="80"/>
                    </a:lnTo>
                    <a:lnTo>
                      <a:pt x="208" y="78"/>
                    </a:lnTo>
                    <a:lnTo>
                      <a:pt x="208" y="81"/>
                    </a:lnTo>
                    <a:lnTo>
                      <a:pt x="206" y="86"/>
                    </a:lnTo>
                    <a:lnTo>
                      <a:pt x="205" y="89"/>
                    </a:lnTo>
                    <a:lnTo>
                      <a:pt x="206" y="87"/>
                    </a:lnTo>
                    <a:lnTo>
                      <a:pt x="206" y="86"/>
                    </a:lnTo>
                    <a:lnTo>
                      <a:pt x="205" y="83"/>
                    </a:lnTo>
                    <a:lnTo>
                      <a:pt x="205" y="86"/>
                    </a:lnTo>
                    <a:lnTo>
                      <a:pt x="203" y="85"/>
                    </a:lnTo>
                    <a:lnTo>
                      <a:pt x="203" y="87"/>
                    </a:lnTo>
                    <a:lnTo>
                      <a:pt x="202" y="88"/>
                    </a:lnTo>
                    <a:lnTo>
                      <a:pt x="203" y="91"/>
                    </a:lnTo>
                    <a:lnTo>
                      <a:pt x="202" y="93"/>
                    </a:lnTo>
                    <a:lnTo>
                      <a:pt x="202" y="99"/>
                    </a:lnTo>
                    <a:lnTo>
                      <a:pt x="202" y="97"/>
                    </a:lnTo>
                    <a:lnTo>
                      <a:pt x="203" y="95"/>
                    </a:lnTo>
                    <a:lnTo>
                      <a:pt x="202" y="98"/>
                    </a:lnTo>
                    <a:lnTo>
                      <a:pt x="202" y="114"/>
                    </a:lnTo>
                    <a:lnTo>
                      <a:pt x="201" y="116"/>
                    </a:lnTo>
                    <a:lnTo>
                      <a:pt x="201" y="119"/>
                    </a:lnTo>
                    <a:lnTo>
                      <a:pt x="202" y="120"/>
                    </a:lnTo>
                    <a:lnTo>
                      <a:pt x="202" y="122"/>
                    </a:lnTo>
                    <a:lnTo>
                      <a:pt x="203" y="125"/>
                    </a:lnTo>
                    <a:lnTo>
                      <a:pt x="206" y="126"/>
                    </a:lnTo>
                    <a:lnTo>
                      <a:pt x="207" y="127"/>
                    </a:lnTo>
                    <a:lnTo>
                      <a:pt x="206" y="130"/>
                    </a:lnTo>
                    <a:lnTo>
                      <a:pt x="206" y="131"/>
                    </a:lnTo>
                    <a:lnTo>
                      <a:pt x="207" y="133"/>
                    </a:lnTo>
                    <a:lnTo>
                      <a:pt x="208" y="134"/>
                    </a:lnTo>
                    <a:lnTo>
                      <a:pt x="208" y="137"/>
                    </a:lnTo>
                    <a:lnTo>
                      <a:pt x="209" y="138"/>
                    </a:lnTo>
                    <a:lnTo>
                      <a:pt x="211" y="141"/>
                    </a:lnTo>
                    <a:lnTo>
                      <a:pt x="213" y="142"/>
                    </a:lnTo>
                    <a:lnTo>
                      <a:pt x="214" y="143"/>
                    </a:lnTo>
                    <a:lnTo>
                      <a:pt x="215" y="145"/>
                    </a:lnTo>
                    <a:lnTo>
                      <a:pt x="217" y="147"/>
                    </a:lnTo>
                    <a:lnTo>
                      <a:pt x="217" y="149"/>
                    </a:lnTo>
                    <a:lnTo>
                      <a:pt x="218" y="150"/>
                    </a:lnTo>
                    <a:lnTo>
                      <a:pt x="218" y="153"/>
                    </a:lnTo>
                    <a:lnTo>
                      <a:pt x="219" y="154"/>
                    </a:lnTo>
                    <a:lnTo>
                      <a:pt x="221" y="155"/>
                    </a:lnTo>
                    <a:lnTo>
                      <a:pt x="221" y="156"/>
                    </a:lnTo>
                    <a:lnTo>
                      <a:pt x="224" y="158"/>
                    </a:lnTo>
                    <a:lnTo>
                      <a:pt x="225" y="159"/>
                    </a:lnTo>
                    <a:lnTo>
                      <a:pt x="230" y="159"/>
                    </a:lnTo>
                    <a:lnTo>
                      <a:pt x="231" y="160"/>
                    </a:lnTo>
                    <a:lnTo>
                      <a:pt x="234" y="160"/>
                    </a:lnTo>
                    <a:lnTo>
                      <a:pt x="234" y="162"/>
                    </a:lnTo>
                    <a:lnTo>
                      <a:pt x="235" y="164"/>
                    </a:lnTo>
                    <a:lnTo>
                      <a:pt x="237" y="165"/>
                    </a:lnTo>
                    <a:lnTo>
                      <a:pt x="241" y="164"/>
                    </a:lnTo>
                    <a:lnTo>
                      <a:pt x="246" y="161"/>
                    </a:lnTo>
                    <a:lnTo>
                      <a:pt x="253" y="161"/>
                    </a:lnTo>
                    <a:lnTo>
                      <a:pt x="254" y="160"/>
                    </a:lnTo>
                    <a:lnTo>
                      <a:pt x="258" y="159"/>
                    </a:lnTo>
                    <a:lnTo>
                      <a:pt x="264" y="159"/>
                    </a:lnTo>
                    <a:lnTo>
                      <a:pt x="266" y="161"/>
                    </a:lnTo>
                    <a:lnTo>
                      <a:pt x="267" y="161"/>
                    </a:lnTo>
                    <a:lnTo>
                      <a:pt x="270" y="160"/>
                    </a:lnTo>
                    <a:lnTo>
                      <a:pt x="270" y="158"/>
                    </a:lnTo>
                    <a:lnTo>
                      <a:pt x="269" y="158"/>
                    </a:lnTo>
                    <a:lnTo>
                      <a:pt x="270" y="155"/>
                    </a:lnTo>
                    <a:lnTo>
                      <a:pt x="271" y="155"/>
                    </a:lnTo>
                    <a:lnTo>
                      <a:pt x="274" y="153"/>
                    </a:lnTo>
                    <a:lnTo>
                      <a:pt x="276" y="151"/>
                    </a:lnTo>
                    <a:lnTo>
                      <a:pt x="276" y="147"/>
                    </a:lnTo>
                    <a:lnTo>
                      <a:pt x="278" y="145"/>
                    </a:lnTo>
                    <a:lnTo>
                      <a:pt x="278" y="137"/>
                    </a:lnTo>
                    <a:lnTo>
                      <a:pt x="281" y="132"/>
                    </a:lnTo>
                    <a:lnTo>
                      <a:pt x="283" y="132"/>
                    </a:lnTo>
                    <a:lnTo>
                      <a:pt x="286" y="131"/>
                    </a:lnTo>
                    <a:lnTo>
                      <a:pt x="287" y="130"/>
                    </a:lnTo>
                    <a:lnTo>
                      <a:pt x="294" y="130"/>
                    </a:lnTo>
                    <a:lnTo>
                      <a:pt x="295" y="128"/>
                    </a:lnTo>
                    <a:lnTo>
                      <a:pt x="298" y="128"/>
                    </a:lnTo>
                    <a:lnTo>
                      <a:pt x="299" y="127"/>
                    </a:lnTo>
                    <a:lnTo>
                      <a:pt x="305" y="127"/>
                    </a:lnTo>
                    <a:lnTo>
                      <a:pt x="309" y="128"/>
                    </a:lnTo>
                    <a:lnTo>
                      <a:pt x="311" y="127"/>
                    </a:lnTo>
                    <a:lnTo>
                      <a:pt x="313" y="127"/>
                    </a:lnTo>
                    <a:lnTo>
                      <a:pt x="315" y="128"/>
                    </a:lnTo>
                    <a:lnTo>
                      <a:pt x="317" y="130"/>
                    </a:lnTo>
                    <a:lnTo>
                      <a:pt x="317" y="131"/>
                    </a:lnTo>
                    <a:lnTo>
                      <a:pt x="316" y="133"/>
                    </a:lnTo>
                    <a:lnTo>
                      <a:pt x="316" y="136"/>
                    </a:lnTo>
                    <a:lnTo>
                      <a:pt x="312" y="139"/>
                    </a:lnTo>
                    <a:lnTo>
                      <a:pt x="311" y="142"/>
                    </a:lnTo>
                    <a:lnTo>
                      <a:pt x="310" y="143"/>
                    </a:lnTo>
                    <a:lnTo>
                      <a:pt x="310" y="145"/>
                    </a:lnTo>
                    <a:lnTo>
                      <a:pt x="307" y="148"/>
                    </a:lnTo>
                    <a:lnTo>
                      <a:pt x="310" y="149"/>
                    </a:lnTo>
                    <a:lnTo>
                      <a:pt x="309" y="150"/>
                    </a:lnTo>
                    <a:lnTo>
                      <a:pt x="307" y="153"/>
                    </a:lnTo>
                    <a:lnTo>
                      <a:pt x="310" y="151"/>
                    </a:lnTo>
                    <a:lnTo>
                      <a:pt x="309" y="154"/>
                    </a:lnTo>
                    <a:lnTo>
                      <a:pt x="309" y="156"/>
                    </a:lnTo>
                    <a:lnTo>
                      <a:pt x="307" y="158"/>
                    </a:lnTo>
                    <a:lnTo>
                      <a:pt x="307" y="160"/>
                    </a:lnTo>
                    <a:lnTo>
                      <a:pt x="306" y="162"/>
                    </a:lnTo>
                    <a:lnTo>
                      <a:pt x="306" y="164"/>
                    </a:lnTo>
                    <a:lnTo>
                      <a:pt x="304" y="161"/>
                    </a:lnTo>
                    <a:lnTo>
                      <a:pt x="304" y="156"/>
                    </a:lnTo>
                    <a:lnTo>
                      <a:pt x="303" y="159"/>
                    </a:lnTo>
                    <a:lnTo>
                      <a:pt x="301" y="160"/>
                    </a:lnTo>
                    <a:lnTo>
                      <a:pt x="301" y="161"/>
                    </a:lnTo>
                    <a:lnTo>
                      <a:pt x="299" y="161"/>
                    </a:lnTo>
                    <a:lnTo>
                      <a:pt x="298" y="162"/>
                    </a:lnTo>
                    <a:lnTo>
                      <a:pt x="298" y="164"/>
                    </a:lnTo>
                    <a:lnTo>
                      <a:pt x="295" y="166"/>
                    </a:lnTo>
                    <a:lnTo>
                      <a:pt x="294" y="166"/>
                    </a:lnTo>
                    <a:lnTo>
                      <a:pt x="292" y="169"/>
                    </a:lnTo>
                    <a:lnTo>
                      <a:pt x="274" y="169"/>
                    </a:lnTo>
                    <a:lnTo>
                      <a:pt x="274" y="175"/>
                    </a:lnTo>
                    <a:lnTo>
                      <a:pt x="269" y="173"/>
                    </a:lnTo>
                    <a:lnTo>
                      <a:pt x="270" y="175"/>
                    </a:lnTo>
                    <a:lnTo>
                      <a:pt x="271" y="177"/>
                    </a:lnTo>
                    <a:lnTo>
                      <a:pt x="272" y="178"/>
                    </a:lnTo>
                    <a:lnTo>
                      <a:pt x="275" y="178"/>
                    </a:lnTo>
                    <a:lnTo>
                      <a:pt x="276" y="180"/>
                    </a:lnTo>
                    <a:lnTo>
                      <a:pt x="277" y="182"/>
                    </a:lnTo>
                    <a:lnTo>
                      <a:pt x="278" y="183"/>
                    </a:lnTo>
                    <a:lnTo>
                      <a:pt x="278" y="187"/>
                    </a:lnTo>
                    <a:lnTo>
                      <a:pt x="265" y="187"/>
                    </a:lnTo>
                    <a:lnTo>
                      <a:pt x="261" y="194"/>
                    </a:lnTo>
                    <a:lnTo>
                      <a:pt x="260" y="195"/>
                    </a:lnTo>
                    <a:lnTo>
                      <a:pt x="261" y="198"/>
                    </a:lnTo>
                    <a:lnTo>
                      <a:pt x="261" y="199"/>
                    </a:lnTo>
                    <a:lnTo>
                      <a:pt x="260" y="201"/>
                    </a:lnTo>
                    <a:lnTo>
                      <a:pt x="260" y="204"/>
                    </a:lnTo>
                    <a:lnTo>
                      <a:pt x="247" y="190"/>
                    </a:lnTo>
                    <a:lnTo>
                      <a:pt x="244" y="189"/>
                    </a:lnTo>
                    <a:lnTo>
                      <a:pt x="243" y="188"/>
                    </a:lnTo>
                    <a:lnTo>
                      <a:pt x="241" y="187"/>
                    </a:lnTo>
                    <a:lnTo>
                      <a:pt x="238" y="187"/>
                    </a:lnTo>
                    <a:lnTo>
                      <a:pt x="237" y="186"/>
                    </a:lnTo>
                    <a:lnTo>
                      <a:pt x="234" y="186"/>
                    </a:lnTo>
                    <a:lnTo>
                      <a:pt x="235" y="184"/>
                    </a:lnTo>
                    <a:lnTo>
                      <a:pt x="234" y="184"/>
                    </a:lnTo>
                    <a:lnTo>
                      <a:pt x="232" y="183"/>
                    </a:lnTo>
                    <a:lnTo>
                      <a:pt x="231" y="184"/>
                    </a:lnTo>
                    <a:lnTo>
                      <a:pt x="232" y="184"/>
                    </a:lnTo>
                    <a:lnTo>
                      <a:pt x="231" y="186"/>
                    </a:lnTo>
                    <a:lnTo>
                      <a:pt x="232" y="186"/>
                    </a:lnTo>
                    <a:lnTo>
                      <a:pt x="229" y="186"/>
                    </a:lnTo>
                    <a:lnTo>
                      <a:pt x="228" y="187"/>
                    </a:lnTo>
                    <a:lnTo>
                      <a:pt x="223" y="189"/>
                    </a:lnTo>
                    <a:lnTo>
                      <a:pt x="221" y="189"/>
                    </a:lnTo>
                    <a:lnTo>
                      <a:pt x="219" y="190"/>
                    </a:lnTo>
                    <a:lnTo>
                      <a:pt x="218" y="192"/>
                    </a:lnTo>
                    <a:lnTo>
                      <a:pt x="215" y="192"/>
                    </a:lnTo>
                    <a:lnTo>
                      <a:pt x="214" y="190"/>
                    </a:lnTo>
                    <a:lnTo>
                      <a:pt x="212" y="190"/>
                    </a:lnTo>
                    <a:lnTo>
                      <a:pt x="209" y="189"/>
                    </a:lnTo>
                    <a:lnTo>
                      <a:pt x="208" y="189"/>
                    </a:lnTo>
                    <a:lnTo>
                      <a:pt x="207" y="188"/>
                    </a:lnTo>
                    <a:lnTo>
                      <a:pt x="202" y="188"/>
                    </a:lnTo>
                    <a:lnTo>
                      <a:pt x="201" y="187"/>
                    </a:lnTo>
                    <a:lnTo>
                      <a:pt x="199" y="186"/>
                    </a:lnTo>
                    <a:lnTo>
                      <a:pt x="197" y="186"/>
                    </a:lnTo>
                    <a:lnTo>
                      <a:pt x="195" y="184"/>
                    </a:lnTo>
                    <a:lnTo>
                      <a:pt x="194" y="184"/>
                    </a:lnTo>
                    <a:lnTo>
                      <a:pt x="192" y="18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7" name="Freeform 2501"/>
              <p:cNvSpPr>
                <a:spLocks/>
              </p:cNvSpPr>
              <p:nvPr/>
            </p:nvSpPr>
            <p:spPr bwMode="auto">
              <a:xfrm>
                <a:off x="1995" y="1911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3" y="1"/>
                    </a:lnTo>
                    <a:lnTo>
                      <a:pt x="3" y="4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8" name="Freeform 2502"/>
              <p:cNvSpPr>
                <a:spLocks/>
              </p:cNvSpPr>
              <p:nvPr/>
            </p:nvSpPr>
            <p:spPr bwMode="auto">
              <a:xfrm>
                <a:off x="2051" y="18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9" name="Freeform 2503"/>
              <p:cNvSpPr>
                <a:spLocks/>
              </p:cNvSpPr>
              <p:nvPr/>
            </p:nvSpPr>
            <p:spPr bwMode="auto">
              <a:xfrm>
                <a:off x="2050" y="185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0" name="Freeform 2504"/>
              <p:cNvSpPr>
                <a:spLocks/>
              </p:cNvSpPr>
              <p:nvPr/>
            </p:nvSpPr>
            <p:spPr bwMode="auto">
              <a:xfrm>
                <a:off x="2052" y="185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1" name="Freeform 2505"/>
              <p:cNvSpPr>
                <a:spLocks/>
              </p:cNvSpPr>
              <p:nvPr/>
            </p:nvSpPr>
            <p:spPr bwMode="auto">
              <a:xfrm>
                <a:off x="1988" y="1910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2 h 3"/>
                  <a:gd name="T4" fmla="*/ 0 w 4"/>
                  <a:gd name="T5" fmla="*/ 2 h 3"/>
                  <a:gd name="T6" fmla="*/ 0 w 4"/>
                  <a:gd name="T7" fmla="*/ 0 h 3"/>
                  <a:gd name="T8" fmla="*/ 1 w 4"/>
                  <a:gd name="T9" fmla="*/ 1 h 3"/>
                  <a:gd name="T10" fmla="*/ 1 w 4"/>
                  <a:gd name="T11" fmla="*/ 2 h 3"/>
                  <a:gd name="T12" fmla="*/ 4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4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2" name="Freeform 2506"/>
              <p:cNvSpPr>
                <a:spLocks/>
              </p:cNvSpPr>
              <p:nvPr/>
            </p:nvSpPr>
            <p:spPr bwMode="auto">
              <a:xfrm>
                <a:off x="1842" y="1807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1 w 6"/>
                  <a:gd name="T3" fmla="*/ 5 h 5"/>
                  <a:gd name="T4" fmla="*/ 0 w 6"/>
                  <a:gd name="T5" fmla="*/ 4 h 5"/>
                  <a:gd name="T6" fmla="*/ 1 w 6"/>
                  <a:gd name="T7" fmla="*/ 4 h 5"/>
                  <a:gd name="T8" fmla="*/ 1 w 6"/>
                  <a:gd name="T9" fmla="*/ 2 h 5"/>
                  <a:gd name="T10" fmla="*/ 2 w 6"/>
                  <a:gd name="T11" fmla="*/ 0 h 5"/>
                  <a:gd name="T12" fmla="*/ 3 w 6"/>
                  <a:gd name="T13" fmla="*/ 0 h 5"/>
                  <a:gd name="T14" fmla="*/ 6 w 6"/>
                  <a:gd name="T15" fmla="*/ 3 h 5"/>
                  <a:gd name="T16" fmla="*/ 4 w 6"/>
                  <a:gd name="T17" fmla="*/ 5 h 5"/>
                  <a:gd name="T18" fmla="*/ 2 w 6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3" name="Freeform 2507"/>
              <p:cNvSpPr>
                <a:spLocks/>
              </p:cNvSpPr>
              <p:nvPr/>
            </p:nvSpPr>
            <p:spPr bwMode="auto">
              <a:xfrm>
                <a:off x="1859" y="181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4" name="Freeform 2508"/>
              <p:cNvSpPr>
                <a:spLocks/>
              </p:cNvSpPr>
              <p:nvPr/>
            </p:nvSpPr>
            <p:spPr bwMode="auto">
              <a:xfrm>
                <a:off x="1861" y="179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5" name="Freeform 2509"/>
              <p:cNvSpPr>
                <a:spLocks/>
              </p:cNvSpPr>
              <p:nvPr/>
            </p:nvSpPr>
            <p:spPr bwMode="auto">
              <a:xfrm>
                <a:off x="1865" y="179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6" name="Freeform 2510"/>
              <p:cNvSpPr>
                <a:spLocks/>
              </p:cNvSpPr>
              <p:nvPr/>
            </p:nvSpPr>
            <p:spPr bwMode="auto">
              <a:xfrm>
                <a:off x="1879" y="179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7" name="Freeform 2511"/>
              <p:cNvSpPr>
                <a:spLocks/>
              </p:cNvSpPr>
              <p:nvPr/>
            </p:nvSpPr>
            <p:spPr bwMode="auto">
              <a:xfrm>
                <a:off x="1889" y="180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8" name="Freeform 2512"/>
              <p:cNvSpPr>
                <a:spLocks/>
              </p:cNvSpPr>
              <p:nvPr/>
            </p:nvSpPr>
            <p:spPr bwMode="auto">
              <a:xfrm>
                <a:off x="1892" y="1801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3 w 5"/>
                  <a:gd name="T3" fmla="*/ 3 h 4"/>
                  <a:gd name="T4" fmla="*/ 0 w 5"/>
                  <a:gd name="T5" fmla="*/ 0 h 4"/>
                  <a:gd name="T6" fmla="*/ 2 w 5"/>
                  <a:gd name="T7" fmla="*/ 0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9" name="Freeform 2513"/>
              <p:cNvSpPr>
                <a:spLocks/>
              </p:cNvSpPr>
              <p:nvPr/>
            </p:nvSpPr>
            <p:spPr bwMode="auto">
              <a:xfrm>
                <a:off x="1897" y="180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0" name="Freeform 2514"/>
              <p:cNvSpPr>
                <a:spLocks/>
              </p:cNvSpPr>
              <p:nvPr/>
            </p:nvSpPr>
            <p:spPr bwMode="auto">
              <a:xfrm>
                <a:off x="1900" y="18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1" name="Freeform 2515"/>
              <p:cNvSpPr>
                <a:spLocks/>
              </p:cNvSpPr>
              <p:nvPr/>
            </p:nvSpPr>
            <p:spPr bwMode="auto">
              <a:xfrm>
                <a:off x="1823" y="1793"/>
                <a:ext cx="112" cy="36"/>
              </a:xfrm>
              <a:custGeom>
                <a:avLst/>
                <a:gdLst>
                  <a:gd name="T0" fmla="*/ 111 w 112"/>
                  <a:gd name="T1" fmla="*/ 32 h 36"/>
                  <a:gd name="T2" fmla="*/ 112 w 112"/>
                  <a:gd name="T3" fmla="*/ 34 h 36"/>
                  <a:gd name="T4" fmla="*/ 108 w 112"/>
                  <a:gd name="T5" fmla="*/ 35 h 36"/>
                  <a:gd name="T6" fmla="*/ 104 w 112"/>
                  <a:gd name="T7" fmla="*/ 36 h 36"/>
                  <a:gd name="T8" fmla="*/ 96 w 112"/>
                  <a:gd name="T9" fmla="*/ 35 h 36"/>
                  <a:gd name="T10" fmla="*/ 88 w 112"/>
                  <a:gd name="T11" fmla="*/ 36 h 36"/>
                  <a:gd name="T12" fmla="*/ 77 w 112"/>
                  <a:gd name="T13" fmla="*/ 35 h 36"/>
                  <a:gd name="T14" fmla="*/ 80 w 112"/>
                  <a:gd name="T15" fmla="*/ 33 h 36"/>
                  <a:gd name="T16" fmla="*/ 81 w 112"/>
                  <a:gd name="T17" fmla="*/ 29 h 36"/>
                  <a:gd name="T18" fmla="*/ 73 w 112"/>
                  <a:gd name="T19" fmla="*/ 28 h 36"/>
                  <a:gd name="T20" fmla="*/ 68 w 112"/>
                  <a:gd name="T21" fmla="*/ 24 h 36"/>
                  <a:gd name="T22" fmla="*/ 67 w 112"/>
                  <a:gd name="T23" fmla="*/ 21 h 36"/>
                  <a:gd name="T24" fmla="*/ 63 w 112"/>
                  <a:gd name="T25" fmla="*/ 17 h 36"/>
                  <a:gd name="T26" fmla="*/ 58 w 112"/>
                  <a:gd name="T27" fmla="*/ 18 h 36"/>
                  <a:gd name="T28" fmla="*/ 54 w 112"/>
                  <a:gd name="T29" fmla="*/ 17 h 36"/>
                  <a:gd name="T30" fmla="*/ 50 w 112"/>
                  <a:gd name="T31" fmla="*/ 16 h 36"/>
                  <a:gd name="T32" fmla="*/ 45 w 112"/>
                  <a:gd name="T33" fmla="*/ 12 h 36"/>
                  <a:gd name="T34" fmla="*/ 42 w 112"/>
                  <a:gd name="T35" fmla="*/ 13 h 36"/>
                  <a:gd name="T36" fmla="*/ 38 w 112"/>
                  <a:gd name="T37" fmla="*/ 12 h 36"/>
                  <a:gd name="T38" fmla="*/ 32 w 112"/>
                  <a:gd name="T39" fmla="*/ 11 h 36"/>
                  <a:gd name="T40" fmla="*/ 32 w 112"/>
                  <a:gd name="T41" fmla="*/ 8 h 36"/>
                  <a:gd name="T42" fmla="*/ 34 w 112"/>
                  <a:gd name="T43" fmla="*/ 7 h 36"/>
                  <a:gd name="T44" fmla="*/ 23 w 112"/>
                  <a:gd name="T45" fmla="*/ 6 h 36"/>
                  <a:gd name="T46" fmla="*/ 20 w 112"/>
                  <a:gd name="T47" fmla="*/ 7 h 36"/>
                  <a:gd name="T48" fmla="*/ 14 w 112"/>
                  <a:gd name="T49" fmla="*/ 11 h 36"/>
                  <a:gd name="T50" fmla="*/ 10 w 112"/>
                  <a:gd name="T51" fmla="*/ 12 h 36"/>
                  <a:gd name="T52" fmla="*/ 8 w 112"/>
                  <a:gd name="T53" fmla="*/ 14 h 36"/>
                  <a:gd name="T54" fmla="*/ 4 w 112"/>
                  <a:gd name="T55" fmla="*/ 16 h 36"/>
                  <a:gd name="T56" fmla="*/ 3 w 112"/>
                  <a:gd name="T57" fmla="*/ 14 h 36"/>
                  <a:gd name="T58" fmla="*/ 2 w 112"/>
                  <a:gd name="T59" fmla="*/ 14 h 36"/>
                  <a:gd name="T60" fmla="*/ 6 w 112"/>
                  <a:gd name="T61" fmla="*/ 13 h 36"/>
                  <a:gd name="T62" fmla="*/ 8 w 112"/>
                  <a:gd name="T63" fmla="*/ 8 h 36"/>
                  <a:gd name="T64" fmla="*/ 10 w 112"/>
                  <a:gd name="T65" fmla="*/ 6 h 36"/>
                  <a:gd name="T66" fmla="*/ 14 w 112"/>
                  <a:gd name="T67" fmla="*/ 5 h 36"/>
                  <a:gd name="T68" fmla="*/ 17 w 112"/>
                  <a:gd name="T69" fmla="*/ 2 h 36"/>
                  <a:gd name="T70" fmla="*/ 25 w 112"/>
                  <a:gd name="T71" fmla="*/ 1 h 36"/>
                  <a:gd name="T72" fmla="*/ 29 w 112"/>
                  <a:gd name="T73" fmla="*/ 0 h 36"/>
                  <a:gd name="T74" fmla="*/ 38 w 112"/>
                  <a:gd name="T75" fmla="*/ 1 h 36"/>
                  <a:gd name="T76" fmla="*/ 42 w 112"/>
                  <a:gd name="T77" fmla="*/ 1 h 36"/>
                  <a:gd name="T78" fmla="*/ 46 w 112"/>
                  <a:gd name="T79" fmla="*/ 2 h 36"/>
                  <a:gd name="T80" fmla="*/ 50 w 112"/>
                  <a:gd name="T81" fmla="*/ 2 h 36"/>
                  <a:gd name="T82" fmla="*/ 54 w 112"/>
                  <a:gd name="T83" fmla="*/ 5 h 36"/>
                  <a:gd name="T84" fmla="*/ 60 w 112"/>
                  <a:gd name="T85" fmla="*/ 10 h 36"/>
                  <a:gd name="T86" fmla="*/ 68 w 112"/>
                  <a:gd name="T87" fmla="*/ 11 h 36"/>
                  <a:gd name="T88" fmla="*/ 72 w 112"/>
                  <a:gd name="T89" fmla="*/ 12 h 36"/>
                  <a:gd name="T90" fmla="*/ 73 w 112"/>
                  <a:gd name="T91" fmla="*/ 12 h 36"/>
                  <a:gd name="T92" fmla="*/ 77 w 112"/>
                  <a:gd name="T93" fmla="*/ 14 h 36"/>
                  <a:gd name="T94" fmla="*/ 75 w 112"/>
                  <a:gd name="T95" fmla="*/ 16 h 36"/>
                  <a:gd name="T96" fmla="*/ 79 w 112"/>
                  <a:gd name="T97" fmla="*/ 17 h 36"/>
                  <a:gd name="T98" fmla="*/ 83 w 112"/>
                  <a:gd name="T99" fmla="*/ 18 h 36"/>
                  <a:gd name="T100" fmla="*/ 88 w 112"/>
                  <a:gd name="T101" fmla="*/ 21 h 36"/>
                  <a:gd name="T102" fmla="*/ 90 w 112"/>
                  <a:gd name="T103" fmla="*/ 22 h 36"/>
                  <a:gd name="T104" fmla="*/ 96 w 112"/>
                  <a:gd name="T105" fmla="*/ 23 h 36"/>
                  <a:gd name="T106" fmla="*/ 97 w 112"/>
                  <a:gd name="T107" fmla="*/ 25 h 36"/>
                  <a:gd name="T108" fmla="*/ 101 w 112"/>
                  <a:gd name="T109" fmla="*/ 28 h 36"/>
                  <a:gd name="T110" fmla="*/ 107 w 112"/>
                  <a:gd name="T111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2" h="36">
                    <a:moveTo>
                      <a:pt x="108" y="30"/>
                    </a:moveTo>
                    <a:lnTo>
                      <a:pt x="111" y="32"/>
                    </a:lnTo>
                    <a:lnTo>
                      <a:pt x="112" y="32"/>
                    </a:lnTo>
                    <a:lnTo>
                      <a:pt x="112" y="34"/>
                    </a:lnTo>
                    <a:lnTo>
                      <a:pt x="109" y="34"/>
                    </a:lnTo>
                    <a:lnTo>
                      <a:pt x="108" y="35"/>
                    </a:lnTo>
                    <a:lnTo>
                      <a:pt x="106" y="35"/>
                    </a:lnTo>
                    <a:lnTo>
                      <a:pt x="104" y="36"/>
                    </a:lnTo>
                    <a:lnTo>
                      <a:pt x="97" y="36"/>
                    </a:lnTo>
                    <a:lnTo>
                      <a:pt x="96" y="35"/>
                    </a:lnTo>
                    <a:lnTo>
                      <a:pt x="90" y="35"/>
                    </a:lnTo>
                    <a:lnTo>
                      <a:pt x="88" y="36"/>
                    </a:lnTo>
                    <a:lnTo>
                      <a:pt x="77" y="36"/>
                    </a:lnTo>
                    <a:lnTo>
                      <a:pt x="77" y="35"/>
                    </a:lnTo>
                    <a:lnTo>
                      <a:pt x="78" y="34"/>
                    </a:lnTo>
                    <a:lnTo>
                      <a:pt x="80" y="33"/>
                    </a:lnTo>
                    <a:lnTo>
                      <a:pt x="81" y="32"/>
                    </a:lnTo>
                    <a:lnTo>
                      <a:pt x="81" y="29"/>
                    </a:lnTo>
                    <a:lnTo>
                      <a:pt x="80" y="28"/>
                    </a:lnTo>
                    <a:lnTo>
                      <a:pt x="73" y="28"/>
                    </a:lnTo>
                    <a:lnTo>
                      <a:pt x="71" y="27"/>
                    </a:lnTo>
                    <a:lnTo>
                      <a:pt x="68" y="24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6" y="18"/>
                    </a:lnTo>
                    <a:lnTo>
                      <a:pt x="63" y="17"/>
                    </a:lnTo>
                    <a:lnTo>
                      <a:pt x="62" y="18"/>
                    </a:lnTo>
                    <a:lnTo>
                      <a:pt x="58" y="18"/>
                    </a:lnTo>
                    <a:lnTo>
                      <a:pt x="56" y="17"/>
                    </a:lnTo>
                    <a:lnTo>
                      <a:pt x="54" y="17"/>
                    </a:lnTo>
                    <a:lnTo>
                      <a:pt x="52" y="16"/>
                    </a:lnTo>
                    <a:lnTo>
                      <a:pt x="50" y="16"/>
                    </a:lnTo>
                    <a:lnTo>
                      <a:pt x="48" y="13"/>
                    </a:lnTo>
                    <a:lnTo>
                      <a:pt x="45" y="12"/>
                    </a:lnTo>
                    <a:lnTo>
                      <a:pt x="44" y="13"/>
                    </a:lnTo>
                    <a:lnTo>
                      <a:pt x="42" y="13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7" y="11"/>
                    </a:lnTo>
                    <a:lnTo>
                      <a:pt x="32" y="11"/>
                    </a:lnTo>
                    <a:lnTo>
                      <a:pt x="31" y="10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2" y="6"/>
                    </a:lnTo>
                    <a:lnTo>
                      <a:pt x="23" y="6"/>
                    </a:lnTo>
                    <a:lnTo>
                      <a:pt x="22" y="7"/>
                    </a:lnTo>
                    <a:lnTo>
                      <a:pt x="20" y="7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3" y="12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6" y="4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9" y="0"/>
                    </a:lnTo>
                    <a:lnTo>
                      <a:pt x="32" y="1"/>
                    </a:lnTo>
                    <a:lnTo>
                      <a:pt x="38" y="1"/>
                    </a:lnTo>
                    <a:lnTo>
                      <a:pt x="39" y="2"/>
                    </a:lnTo>
                    <a:lnTo>
                      <a:pt x="42" y="1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9" y="4"/>
                    </a:lnTo>
                    <a:lnTo>
                      <a:pt x="50" y="2"/>
                    </a:lnTo>
                    <a:lnTo>
                      <a:pt x="52" y="4"/>
                    </a:lnTo>
                    <a:lnTo>
                      <a:pt x="54" y="5"/>
                    </a:lnTo>
                    <a:lnTo>
                      <a:pt x="56" y="6"/>
                    </a:lnTo>
                    <a:lnTo>
                      <a:pt x="60" y="10"/>
                    </a:lnTo>
                    <a:lnTo>
                      <a:pt x="67" y="10"/>
                    </a:lnTo>
                    <a:lnTo>
                      <a:pt x="68" y="11"/>
                    </a:lnTo>
                    <a:lnTo>
                      <a:pt x="71" y="12"/>
                    </a:lnTo>
                    <a:lnTo>
                      <a:pt x="72" y="12"/>
                    </a:lnTo>
                    <a:lnTo>
                      <a:pt x="73" y="14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7" y="14"/>
                    </a:lnTo>
                    <a:lnTo>
                      <a:pt x="74" y="14"/>
                    </a:lnTo>
                    <a:lnTo>
                      <a:pt x="75" y="16"/>
                    </a:lnTo>
                    <a:lnTo>
                      <a:pt x="77" y="16"/>
                    </a:lnTo>
                    <a:lnTo>
                      <a:pt x="79" y="17"/>
                    </a:lnTo>
                    <a:lnTo>
                      <a:pt x="80" y="17"/>
                    </a:lnTo>
                    <a:lnTo>
                      <a:pt x="83" y="18"/>
                    </a:lnTo>
                    <a:lnTo>
                      <a:pt x="85" y="21"/>
                    </a:lnTo>
                    <a:lnTo>
                      <a:pt x="88" y="21"/>
                    </a:lnTo>
                    <a:lnTo>
                      <a:pt x="89" y="22"/>
                    </a:lnTo>
                    <a:lnTo>
                      <a:pt x="90" y="22"/>
                    </a:lnTo>
                    <a:lnTo>
                      <a:pt x="92" y="23"/>
                    </a:lnTo>
                    <a:lnTo>
                      <a:pt x="96" y="23"/>
                    </a:lnTo>
                    <a:lnTo>
                      <a:pt x="97" y="24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101" y="28"/>
                    </a:lnTo>
                    <a:lnTo>
                      <a:pt x="107" y="28"/>
                    </a:lnTo>
                    <a:lnTo>
                      <a:pt x="107" y="29"/>
                    </a:lnTo>
                    <a:lnTo>
                      <a:pt x="108" y="3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2" name="Freeform 2516"/>
              <p:cNvSpPr>
                <a:spLocks/>
              </p:cNvSpPr>
              <p:nvPr/>
            </p:nvSpPr>
            <p:spPr bwMode="auto">
              <a:xfrm>
                <a:off x="3239" y="1760"/>
                <a:ext cx="9" cy="18"/>
              </a:xfrm>
              <a:custGeom>
                <a:avLst/>
                <a:gdLst>
                  <a:gd name="T0" fmla="*/ 1 w 9"/>
                  <a:gd name="T1" fmla="*/ 15 h 18"/>
                  <a:gd name="T2" fmla="*/ 1 w 9"/>
                  <a:gd name="T3" fmla="*/ 16 h 18"/>
                  <a:gd name="T4" fmla="*/ 2 w 9"/>
                  <a:gd name="T5" fmla="*/ 18 h 18"/>
                  <a:gd name="T6" fmla="*/ 3 w 9"/>
                  <a:gd name="T7" fmla="*/ 18 h 18"/>
                  <a:gd name="T8" fmla="*/ 6 w 9"/>
                  <a:gd name="T9" fmla="*/ 17 h 18"/>
                  <a:gd name="T10" fmla="*/ 7 w 9"/>
                  <a:gd name="T11" fmla="*/ 17 h 18"/>
                  <a:gd name="T12" fmla="*/ 8 w 9"/>
                  <a:gd name="T13" fmla="*/ 16 h 18"/>
                  <a:gd name="T14" fmla="*/ 8 w 9"/>
                  <a:gd name="T15" fmla="*/ 15 h 18"/>
                  <a:gd name="T16" fmla="*/ 9 w 9"/>
                  <a:gd name="T17" fmla="*/ 12 h 18"/>
                  <a:gd name="T18" fmla="*/ 9 w 9"/>
                  <a:gd name="T19" fmla="*/ 10 h 18"/>
                  <a:gd name="T20" fmla="*/ 8 w 9"/>
                  <a:gd name="T21" fmla="*/ 7 h 18"/>
                  <a:gd name="T22" fmla="*/ 8 w 9"/>
                  <a:gd name="T23" fmla="*/ 2 h 18"/>
                  <a:gd name="T24" fmla="*/ 7 w 9"/>
                  <a:gd name="T25" fmla="*/ 1 h 18"/>
                  <a:gd name="T26" fmla="*/ 5 w 9"/>
                  <a:gd name="T27" fmla="*/ 0 h 18"/>
                  <a:gd name="T28" fmla="*/ 2 w 9"/>
                  <a:gd name="T29" fmla="*/ 2 h 18"/>
                  <a:gd name="T30" fmla="*/ 2 w 9"/>
                  <a:gd name="T31" fmla="*/ 5 h 18"/>
                  <a:gd name="T32" fmla="*/ 0 w 9"/>
                  <a:gd name="T33" fmla="*/ 7 h 18"/>
                  <a:gd name="T34" fmla="*/ 0 w 9"/>
                  <a:gd name="T35" fmla="*/ 10 h 18"/>
                  <a:gd name="T36" fmla="*/ 1 w 9"/>
                  <a:gd name="T37" fmla="*/ 12 h 18"/>
                  <a:gd name="T38" fmla="*/ 1 w 9"/>
                  <a:gd name="T3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18">
                    <a:moveTo>
                      <a:pt x="1" y="15"/>
                    </a:moveTo>
                    <a:lnTo>
                      <a:pt x="1" y="16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8" y="7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1" y="1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3" name="Rectangle 2517"/>
              <p:cNvSpPr>
                <a:spLocks noChangeArrowheads="1"/>
              </p:cNvSpPr>
              <p:nvPr/>
            </p:nvSpPr>
            <p:spPr bwMode="auto">
              <a:xfrm>
                <a:off x="2838" y="1546"/>
                <a:ext cx="2" cy="1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4" name="Freeform 2518"/>
              <p:cNvSpPr>
                <a:spLocks/>
              </p:cNvSpPr>
              <p:nvPr/>
            </p:nvSpPr>
            <p:spPr bwMode="auto">
              <a:xfrm>
                <a:off x="3160" y="2161"/>
                <a:ext cx="4" cy="6"/>
              </a:xfrm>
              <a:custGeom>
                <a:avLst/>
                <a:gdLst>
                  <a:gd name="T0" fmla="*/ 1 w 4"/>
                  <a:gd name="T1" fmla="*/ 0 h 6"/>
                  <a:gd name="T2" fmla="*/ 3 w 4"/>
                  <a:gd name="T3" fmla="*/ 0 h 6"/>
                  <a:gd name="T4" fmla="*/ 3 w 4"/>
                  <a:gd name="T5" fmla="*/ 5 h 6"/>
                  <a:gd name="T6" fmla="*/ 4 w 4"/>
                  <a:gd name="T7" fmla="*/ 6 h 6"/>
                  <a:gd name="T8" fmla="*/ 0 w 4"/>
                  <a:gd name="T9" fmla="*/ 5 h 6"/>
                  <a:gd name="T10" fmla="*/ 0 w 4"/>
                  <a:gd name="T11" fmla="*/ 3 h 6"/>
                  <a:gd name="T12" fmla="*/ 1 w 4"/>
                  <a:gd name="T13" fmla="*/ 1 h 6"/>
                  <a:gd name="T14" fmla="*/ 1 w 4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lnTo>
                      <a:pt x="3" y="0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5" name="Freeform 2519"/>
              <p:cNvSpPr>
                <a:spLocks/>
              </p:cNvSpPr>
              <p:nvPr/>
            </p:nvSpPr>
            <p:spPr bwMode="auto">
              <a:xfrm>
                <a:off x="3165" y="21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6" name="Freeform 2520"/>
              <p:cNvSpPr>
                <a:spLocks/>
              </p:cNvSpPr>
              <p:nvPr/>
            </p:nvSpPr>
            <p:spPr bwMode="auto">
              <a:xfrm>
                <a:off x="3171" y="2169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1 h 3"/>
                  <a:gd name="T8" fmla="*/ 4 w 4"/>
                  <a:gd name="T9" fmla="*/ 1 h 3"/>
                  <a:gd name="T10" fmla="*/ 2 w 4"/>
                  <a:gd name="T11" fmla="*/ 1 h 3"/>
                  <a:gd name="T12" fmla="*/ 4 w 4"/>
                  <a:gd name="T13" fmla="*/ 3 h 3"/>
                  <a:gd name="T14" fmla="*/ 2 w 4"/>
                  <a:gd name="T15" fmla="*/ 3 h 3"/>
                  <a:gd name="T16" fmla="*/ 1 w 4"/>
                  <a:gd name="T17" fmla="*/ 1 h 3"/>
                  <a:gd name="T18" fmla="*/ 0 w 4"/>
                  <a:gd name="T19" fmla="*/ 1 h 3"/>
                  <a:gd name="T20" fmla="*/ 0 w 4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7" name="Freeform 2521"/>
              <p:cNvSpPr>
                <a:spLocks/>
              </p:cNvSpPr>
              <p:nvPr/>
            </p:nvSpPr>
            <p:spPr bwMode="auto">
              <a:xfrm>
                <a:off x="3165" y="217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8" name="Freeform 2522"/>
              <p:cNvSpPr>
                <a:spLocks/>
              </p:cNvSpPr>
              <p:nvPr/>
            </p:nvSpPr>
            <p:spPr bwMode="auto">
              <a:xfrm>
                <a:off x="2531" y="1743"/>
                <a:ext cx="88" cy="77"/>
              </a:xfrm>
              <a:custGeom>
                <a:avLst/>
                <a:gdLst>
                  <a:gd name="T0" fmla="*/ 88 w 88"/>
                  <a:gd name="T1" fmla="*/ 0 h 77"/>
                  <a:gd name="T2" fmla="*/ 88 w 88"/>
                  <a:gd name="T3" fmla="*/ 19 h 77"/>
                  <a:gd name="T4" fmla="*/ 53 w 88"/>
                  <a:gd name="T5" fmla="*/ 19 h 77"/>
                  <a:gd name="T6" fmla="*/ 53 w 88"/>
                  <a:gd name="T7" fmla="*/ 47 h 77"/>
                  <a:gd name="T8" fmla="*/ 46 w 88"/>
                  <a:gd name="T9" fmla="*/ 47 h 77"/>
                  <a:gd name="T10" fmla="*/ 44 w 88"/>
                  <a:gd name="T11" fmla="*/ 49 h 77"/>
                  <a:gd name="T12" fmla="*/ 42 w 88"/>
                  <a:gd name="T13" fmla="*/ 51 h 77"/>
                  <a:gd name="T14" fmla="*/ 41 w 88"/>
                  <a:gd name="T15" fmla="*/ 55 h 77"/>
                  <a:gd name="T16" fmla="*/ 42 w 88"/>
                  <a:gd name="T17" fmla="*/ 64 h 77"/>
                  <a:gd name="T18" fmla="*/ 42 w 88"/>
                  <a:gd name="T19" fmla="*/ 71 h 77"/>
                  <a:gd name="T20" fmla="*/ 1 w 88"/>
                  <a:gd name="T21" fmla="*/ 71 h 77"/>
                  <a:gd name="T22" fmla="*/ 1 w 88"/>
                  <a:gd name="T23" fmla="*/ 73 h 77"/>
                  <a:gd name="T24" fmla="*/ 0 w 88"/>
                  <a:gd name="T25" fmla="*/ 74 h 77"/>
                  <a:gd name="T26" fmla="*/ 0 w 88"/>
                  <a:gd name="T27" fmla="*/ 77 h 77"/>
                  <a:gd name="T28" fmla="*/ 0 w 88"/>
                  <a:gd name="T29" fmla="*/ 73 h 77"/>
                  <a:gd name="T30" fmla="*/ 1 w 88"/>
                  <a:gd name="T31" fmla="*/ 71 h 77"/>
                  <a:gd name="T32" fmla="*/ 1 w 88"/>
                  <a:gd name="T33" fmla="*/ 66 h 77"/>
                  <a:gd name="T34" fmla="*/ 3 w 88"/>
                  <a:gd name="T35" fmla="*/ 63 h 77"/>
                  <a:gd name="T36" fmla="*/ 3 w 88"/>
                  <a:gd name="T37" fmla="*/ 62 h 77"/>
                  <a:gd name="T38" fmla="*/ 4 w 88"/>
                  <a:gd name="T39" fmla="*/ 60 h 77"/>
                  <a:gd name="T40" fmla="*/ 6 w 88"/>
                  <a:gd name="T41" fmla="*/ 60 h 77"/>
                  <a:gd name="T42" fmla="*/ 7 w 88"/>
                  <a:gd name="T43" fmla="*/ 58 h 77"/>
                  <a:gd name="T44" fmla="*/ 7 w 88"/>
                  <a:gd name="T45" fmla="*/ 56 h 77"/>
                  <a:gd name="T46" fmla="*/ 9 w 88"/>
                  <a:gd name="T47" fmla="*/ 55 h 77"/>
                  <a:gd name="T48" fmla="*/ 10 w 88"/>
                  <a:gd name="T49" fmla="*/ 52 h 77"/>
                  <a:gd name="T50" fmla="*/ 10 w 88"/>
                  <a:gd name="T51" fmla="*/ 51 h 77"/>
                  <a:gd name="T52" fmla="*/ 11 w 88"/>
                  <a:gd name="T53" fmla="*/ 49 h 77"/>
                  <a:gd name="T54" fmla="*/ 12 w 88"/>
                  <a:gd name="T55" fmla="*/ 47 h 77"/>
                  <a:gd name="T56" fmla="*/ 12 w 88"/>
                  <a:gd name="T57" fmla="*/ 45 h 77"/>
                  <a:gd name="T58" fmla="*/ 15 w 88"/>
                  <a:gd name="T59" fmla="*/ 44 h 77"/>
                  <a:gd name="T60" fmla="*/ 12 w 88"/>
                  <a:gd name="T61" fmla="*/ 44 h 77"/>
                  <a:gd name="T62" fmla="*/ 21 w 88"/>
                  <a:gd name="T63" fmla="*/ 35 h 77"/>
                  <a:gd name="T64" fmla="*/ 23 w 88"/>
                  <a:gd name="T65" fmla="*/ 34 h 77"/>
                  <a:gd name="T66" fmla="*/ 23 w 88"/>
                  <a:gd name="T67" fmla="*/ 32 h 77"/>
                  <a:gd name="T68" fmla="*/ 24 w 88"/>
                  <a:gd name="T69" fmla="*/ 29 h 77"/>
                  <a:gd name="T70" fmla="*/ 23 w 88"/>
                  <a:gd name="T71" fmla="*/ 28 h 77"/>
                  <a:gd name="T72" fmla="*/ 24 w 88"/>
                  <a:gd name="T73" fmla="*/ 24 h 77"/>
                  <a:gd name="T74" fmla="*/ 25 w 88"/>
                  <a:gd name="T75" fmla="*/ 23 h 77"/>
                  <a:gd name="T76" fmla="*/ 25 w 88"/>
                  <a:gd name="T77" fmla="*/ 22 h 77"/>
                  <a:gd name="T78" fmla="*/ 27 w 88"/>
                  <a:gd name="T79" fmla="*/ 19 h 77"/>
                  <a:gd name="T80" fmla="*/ 28 w 88"/>
                  <a:gd name="T81" fmla="*/ 18 h 77"/>
                  <a:gd name="T82" fmla="*/ 28 w 88"/>
                  <a:gd name="T83" fmla="*/ 16 h 77"/>
                  <a:gd name="T84" fmla="*/ 29 w 88"/>
                  <a:gd name="T85" fmla="*/ 15 h 77"/>
                  <a:gd name="T86" fmla="*/ 32 w 88"/>
                  <a:gd name="T87" fmla="*/ 15 h 77"/>
                  <a:gd name="T88" fmla="*/ 33 w 88"/>
                  <a:gd name="T89" fmla="*/ 13 h 77"/>
                  <a:gd name="T90" fmla="*/ 35 w 88"/>
                  <a:gd name="T91" fmla="*/ 12 h 77"/>
                  <a:gd name="T92" fmla="*/ 36 w 88"/>
                  <a:gd name="T93" fmla="*/ 11 h 77"/>
                  <a:gd name="T94" fmla="*/ 38 w 88"/>
                  <a:gd name="T95" fmla="*/ 8 h 77"/>
                  <a:gd name="T96" fmla="*/ 39 w 88"/>
                  <a:gd name="T97" fmla="*/ 7 h 77"/>
                  <a:gd name="T98" fmla="*/ 39 w 88"/>
                  <a:gd name="T99" fmla="*/ 5 h 77"/>
                  <a:gd name="T100" fmla="*/ 40 w 88"/>
                  <a:gd name="T101" fmla="*/ 2 h 77"/>
                  <a:gd name="T102" fmla="*/ 41 w 88"/>
                  <a:gd name="T103" fmla="*/ 1 h 77"/>
                  <a:gd name="T104" fmla="*/ 88 w 88"/>
                  <a:gd name="T10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8" h="77">
                    <a:moveTo>
                      <a:pt x="88" y="0"/>
                    </a:moveTo>
                    <a:lnTo>
                      <a:pt x="88" y="19"/>
                    </a:lnTo>
                    <a:lnTo>
                      <a:pt x="53" y="19"/>
                    </a:lnTo>
                    <a:lnTo>
                      <a:pt x="53" y="47"/>
                    </a:lnTo>
                    <a:lnTo>
                      <a:pt x="46" y="47"/>
                    </a:lnTo>
                    <a:lnTo>
                      <a:pt x="44" y="49"/>
                    </a:lnTo>
                    <a:lnTo>
                      <a:pt x="42" y="51"/>
                    </a:lnTo>
                    <a:lnTo>
                      <a:pt x="41" y="55"/>
                    </a:lnTo>
                    <a:lnTo>
                      <a:pt x="42" y="64"/>
                    </a:lnTo>
                    <a:lnTo>
                      <a:pt x="42" y="71"/>
                    </a:lnTo>
                    <a:lnTo>
                      <a:pt x="1" y="71"/>
                    </a:lnTo>
                    <a:lnTo>
                      <a:pt x="1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1" y="71"/>
                    </a:lnTo>
                    <a:lnTo>
                      <a:pt x="1" y="66"/>
                    </a:lnTo>
                    <a:lnTo>
                      <a:pt x="3" y="63"/>
                    </a:lnTo>
                    <a:lnTo>
                      <a:pt x="3" y="62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7" y="58"/>
                    </a:lnTo>
                    <a:lnTo>
                      <a:pt x="7" y="56"/>
                    </a:lnTo>
                    <a:lnTo>
                      <a:pt x="9" y="55"/>
                    </a:lnTo>
                    <a:lnTo>
                      <a:pt x="10" y="52"/>
                    </a:lnTo>
                    <a:lnTo>
                      <a:pt x="10" y="51"/>
                    </a:lnTo>
                    <a:lnTo>
                      <a:pt x="11" y="49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15" y="44"/>
                    </a:lnTo>
                    <a:lnTo>
                      <a:pt x="12" y="44"/>
                    </a:lnTo>
                    <a:lnTo>
                      <a:pt x="21" y="35"/>
                    </a:lnTo>
                    <a:lnTo>
                      <a:pt x="23" y="34"/>
                    </a:lnTo>
                    <a:lnTo>
                      <a:pt x="23" y="32"/>
                    </a:lnTo>
                    <a:lnTo>
                      <a:pt x="24" y="29"/>
                    </a:lnTo>
                    <a:lnTo>
                      <a:pt x="23" y="28"/>
                    </a:lnTo>
                    <a:lnTo>
                      <a:pt x="24" y="24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7" y="19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9" y="15"/>
                    </a:lnTo>
                    <a:lnTo>
                      <a:pt x="32" y="15"/>
                    </a:lnTo>
                    <a:lnTo>
                      <a:pt x="33" y="13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8" y="8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88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9" name="Freeform 2523"/>
              <p:cNvSpPr>
                <a:spLocks/>
              </p:cNvSpPr>
              <p:nvPr/>
            </p:nvSpPr>
            <p:spPr bwMode="auto">
              <a:xfrm>
                <a:off x="2033" y="168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0" name="Freeform 2524"/>
              <p:cNvSpPr>
                <a:spLocks/>
              </p:cNvSpPr>
              <p:nvPr/>
            </p:nvSpPr>
            <p:spPr bwMode="auto">
              <a:xfrm>
                <a:off x="2070" y="190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1" name="Line 2525"/>
              <p:cNvSpPr>
                <a:spLocks noChangeShapeType="1"/>
              </p:cNvSpPr>
              <p:nvPr/>
            </p:nvSpPr>
            <p:spPr bwMode="auto">
              <a:xfrm>
                <a:off x="2071" y="190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2" name="Line 2526"/>
              <p:cNvSpPr>
                <a:spLocks noChangeShapeType="1"/>
              </p:cNvSpPr>
              <p:nvPr/>
            </p:nvSpPr>
            <p:spPr bwMode="auto">
              <a:xfrm>
                <a:off x="2071" y="190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3" name="Line 2527"/>
              <p:cNvSpPr>
                <a:spLocks noChangeShapeType="1"/>
              </p:cNvSpPr>
              <p:nvPr/>
            </p:nvSpPr>
            <p:spPr bwMode="auto">
              <a:xfrm>
                <a:off x="2069" y="190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4" name="Rectangle 2528"/>
              <p:cNvSpPr>
                <a:spLocks noChangeArrowheads="1"/>
              </p:cNvSpPr>
              <p:nvPr/>
            </p:nvSpPr>
            <p:spPr bwMode="auto">
              <a:xfrm>
                <a:off x="2070" y="1900"/>
                <a:ext cx="1" cy="1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5" name="Freeform 2529"/>
              <p:cNvSpPr>
                <a:spLocks/>
              </p:cNvSpPr>
              <p:nvPr/>
            </p:nvSpPr>
            <p:spPr bwMode="auto">
              <a:xfrm>
                <a:off x="2071" y="2641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0 w 3"/>
                  <a:gd name="T3" fmla="*/ 1 h 2"/>
                  <a:gd name="T4" fmla="*/ 2 w 3"/>
                  <a:gd name="T5" fmla="*/ 0 h 2"/>
                  <a:gd name="T6" fmla="*/ 3 w 3"/>
                  <a:gd name="T7" fmla="*/ 1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6" name="Freeform 2530"/>
              <p:cNvSpPr>
                <a:spLocks/>
              </p:cNvSpPr>
              <p:nvPr/>
            </p:nvSpPr>
            <p:spPr bwMode="auto">
              <a:xfrm>
                <a:off x="2073" y="2634"/>
                <a:ext cx="19" cy="13"/>
              </a:xfrm>
              <a:custGeom>
                <a:avLst/>
                <a:gdLst>
                  <a:gd name="T0" fmla="*/ 4 w 19"/>
                  <a:gd name="T1" fmla="*/ 13 h 13"/>
                  <a:gd name="T2" fmla="*/ 3 w 19"/>
                  <a:gd name="T3" fmla="*/ 11 h 13"/>
                  <a:gd name="T4" fmla="*/ 1 w 19"/>
                  <a:gd name="T5" fmla="*/ 10 h 13"/>
                  <a:gd name="T6" fmla="*/ 0 w 19"/>
                  <a:gd name="T7" fmla="*/ 9 h 13"/>
                  <a:gd name="T8" fmla="*/ 1 w 19"/>
                  <a:gd name="T9" fmla="*/ 10 h 13"/>
                  <a:gd name="T10" fmla="*/ 2 w 19"/>
                  <a:gd name="T11" fmla="*/ 9 h 13"/>
                  <a:gd name="T12" fmla="*/ 4 w 19"/>
                  <a:gd name="T13" fmla="*/ 9 h 13"/>
                  <a:gd name="T14" fmla="*/ 6 w 19"/>
                  <a:gd name="T15" fmla="*/ 8 h 13"/>
                  <a:gd name="T16" fmla="*/ 4 w 19"/>
                  <a:gd name="T17" fmla="*/ 8 h 13"/>
                  <a:gd name="T18" fmla="*/ 7 w 19"/>
                  <a:gd name="T19" fmla="*/ 5 h 13"/>
                  <a:gd name="T20" fmla="*/ 4 w 19"/>
                  <a:gd name="T21" fmla="*/ 5 h 13"/>
                  <a:gd name="T22" fmla="*/ 3 w 19"/>
                  <a:gd name="T23" fmla="*/ 4 h 13"/>
                  <a:gd name="T24" fmla="*/ 6 w 19"/>
                  <a:gd name="T25" fmla="*/ 5 h 13"/>
                  <a:gd name="T26" fmla="*/ 8 w 19"/>
                  <a:gd name="T27" fmla="*/ 4 h 13"/>
                  <a:gd name="T28" fmla="*/ 11 w 19"/>
                  <a:gd name="T29" fmla="*/ 5 h 13"/>
                  <a:gd name="T30" fmla="*/ 8 w 19"/>
                  <a:gd name="T31" fmla="*/ 4 h 13"/>
                  <a:gd name="T32" fmla="*/ 4 w 19"/>
                  <a:gd name="T33" fmla="*/ 0 h 13"/>
                  <a:gd name="T34" fmla="*/ 6 w 19"/>
                  <a:gd name="T35" fmla="*/ 0 h 13"/>
                  <a:gd name="T36" fmla="*/ 8 w 19"/>
                  <a:gd name="T37" fmla="*/ 2 h 13"/>
                  <a:gd name="T38" fmla="*/ 9 w 19"/>
                  <a:gd name="T39" fmla="*/ 2 h 13"/>
                  <a:gd name="T40" fmla="*/ 11 w 19"/>
                  <a:gd name="T41" fmla="*/ 0 h 13"/>
                  <a:gd name="T42" fmla="*/ 13 w 19"/>
                  <a:gd name="T43" fmla="*/ 0 h 13"/>
                  <a:gd name="T44" fmla="*/ 14 w 19"/>
                  <a:gd name="T45" fmla="*/ 2 h 13"/>
                  <a:gd name="T46" fmla="*/ 17 w 19"/>
                  <a:gd name="T47" fmla="*/ 2 h 13"/>
                  <a:gd name="T48" fmla="*/ 19 w 19"/>
                  <a:gd name="T49" fmla="*/ 0 h 13"/>
                  <a:gd name="T50" fmla="*/ 18 w 19"/>
                  <a:gd name="T51" fmla="*/ 3 h 13"/>
                  <a:gd name="T52" fmla="*/ 17 w 19"/>
                  <a:gd name="T53" fmla="*/ 4 h 13"/>
                  <a:gd name="T54" fmla="*/ 14 w 19"/>
                  <a:gd name="T55" fmla="*/ 5 h 13"/>
                  <a:gd name="T56" fmla="*/ 13 w 19"/>
                  <a:gd name="T57" fmla="*/ 7 h 13"/>
                  <a:gd name="T58" fmla="*/ 12 w 19"/>
                  <a:gd name="T59" fmla="*/ 9 h 13"/>
                  <a:gd name="T60" fmla="*/ 8 w 19"/>
                  <a:gd name="T61" fmla="*/ 9 h 13"/>
                  <a:gd name="T62" fmla="*/ 7 w 19"/>
                  <a:gd name="T63" fmla="*/ 11 h 13"/>
                  <a:gd name="T64" fmla="*/ 4 w 19"/>
                  <a:gd name="T65" fmla="*/ 11 h 13"/>
                  <a:gd name="T66" fmla="*/ 4 w 19"/>
                  <a:gd name="T6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" h="13">
                    <a:moveTo>
                      <a:pt x="4" y="13"/>
                    </a:moveTo>
                    <a:lnTo>
                      <a:pt x="3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11" y="5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0"/>
                    </a:lnTo>
                    <a:lnTo>
                      <a:pt x="18" y="3"/>
                    </a:lnTo>
                    <a:lnTo>
                      <a:pt x="17" y="4"/>
                    </a:lnTo>
                    <a:lnTo>
                      <a:pt x="14" y="5"/>
                    </a:lnTo>
                    <a:lnTo>
                      <a:pt x="13" y="7"/>
                    </a:lnTo>
                    <a:lnTo>
                      <a:pt x="12" y="9"/>
                    </a:lnTo>
                    <a:lnTo>
                      <a:pt x="8" y="9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4" y="1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7" name="Freeform 2531"/>
              <p:cNvSpPr>
                <a:spLocks/>
              </p:cNvSpPr>
              <p:nvPr/>
            </p:nvSpPr>
            <p:spPr bwMode="auto">
              <a:xfrm>
                <a:off x="2080" y="2633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8" name="Freeform 2532"/>
              <p:cNvSpPr>
                <a:spLocks/>
              </p:cNvSpPr>
              <p:nvPr/>
            </p:nvSpPr>
            <p:spPr bwMode="auto">
              <a:xfrm>
                <a:off x="2087" y="263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9" name="Freeform 2533"/>
              <p:cNvSpPr>
                <a:spLocks/>
              </p:cNvSpPr>
              <p:nvPr/>
            </p:nvSpPr>
            <p:spPr bwMode="auto">
              <a:xfrm>
                <a:off x="2086" y="26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0" name="Freeform 2534"/>
              <p:cNvSpPr>
                <a:spLocks/>
              </p:cNvSpPr>
              <p:nvPr/>
            </p:nvSpPr>
            <p:spPr bwMode="auto">
              <a:xfrm>
                <a:off x="2087" y="2632"/>
                <a:ext cx="19" cy="16"/>
              </a:xfrm>
              <a:custGeom>
                <a:avLst/>
                <a:gdLst>
                  <a:gd name="T0" fmla="*/ 3 w 19"/>
                  <a:gd name="T1" fmla="*/ 16 h 16"/>
                  <a:gd name="T2" fmla="*/ 0 w 19"/>
                  <a:gd name="T3" fmla="*/ 13 h 16"/>
                  <a:gd name="T4" fmla="*/ 0 w 19"/>
                  <a:gd name="T5" fmla="*/ 11 h 16"/>
                  <a:gd name="T6" fmla="*/ 3 w 19"/>
                  <a:gd name="T7" fmla="*/ 9 h 16"/>
                  <a:gd name="T8" fmla="*/ 5 w 19"/>
                  <a:gd name="T9" fmla="*/ 7 h 16"/>
                  <a:gd name="T10" fmla="*/ 6 w 19"/>
                  <a:gd name="T11" fmla="*/ 7 h 16"/>
                  <a:gd name="T12" fmla="*/ 5 w 19"/>
                  <a:gd name="T13" fmla="*/ 5 h 16"/>
                  <a:gd name="T14" fmla="*/ 7 w 19"/>
                  <a:gd name="T15" fmla="*/ 5 h 16"/>
                  <a:gd name="T16" fmla="*/ 7 w 19"/>
                  <a:gd name="T17" fmla="*/ 0 h 16"/>
                  <a:gd name="T18" fmla="*/ 9 w 19"/>
                  <a:gd name="T19" fmla="*/ 1 h 16"/>
                  <a:gd name="T20" fmla="*/ 12 w 19"/>
                  <a:gd name="T21" fmla="*/ 1 h 16"/>
                  <a:gd name="T22" fmla="*/ 13 w 19"/>
                  <a:gd name="T23" fmla="*/ 2 h 16"/>
                  <a:gd name="T24" fmla="*/ 12 w 19"/>
                  <a:gd name="T25" fmla="*/ 2 h 16"/>
                  <a:gd name="T26" fmla="*/ 12 w 19"/>
                  <a:gd name="T27" fmla="*/ 5 h 16"/>
                  <a:gd name="T28" fmla="*/ 15 w 19"/>
                  <a:gd name="T29" fmla="*/ 6 h 16"/>
                  <a:gd name="T30" fmla="*/ 13 w 19"/>
                  <a:gd name="T31" fmla="*/ 4 h 16"/>
                  <a:gd name="T32" fmla="*/ 15 w 19"/>
                  <a:gd name="T33" fmla="*/ 2 h 16"/>
                  <a:gd name="T34" fmla="*/ 18 w 19"/>
                  <a:gd name="T35" fmla="*/ 2 h 16"/>
                  <a:gd name="T36" fmla="*/ 19 w 19"/>
                  <a:gd name="T37" fmla="*/ 4 h 16"/>
                  <a:gd name="T38" fmla="*/ 18 w 19"/>
                  <a:gd name="T39" fmla="*/ 5 h 16"/>
                  <a:gd name="T40" fmla="*/ 16 w 19"/>
                  <a:gd name="T41" fmla="*/ 5 h 16"/>
                  <a:gd name="T42" fmla="*/ 17 w 19"/>
                  <a:gd name="T43" fmla="*/ 5 h 16"/>
                  <a:gd name="T44" fmla="*/ 19 w 19"/>
                  <a:gd name="T45" fmla="*/ 6 h 16"/>
                  <a:gd name="T46" fmla="*/ 18 w 19"/>
                  <a:gd name="T47" fmla="*/ 7 h 16"/>
                  <a:gd name="T48" fmla="*/ 16 w 19"/>
                  <a:gd name="T49" fmla="*/ 7 h 16"/>
                  <a:gd name="T50" fmla="*/ 15 w 19"/>
                  <a:gd name="T51" fmla="*/ 9 h 16"/>
                  <a:gd name="T52" fmla="*/ 12 w 19"/>
                  <a:gd name="T53" fmla="*/ 10 h 16"/>
                  <a:gd name="T54" fmla="*/ 9 w 19"/>
                  <a:gd name="T55" fmla="*/ 10 h 16"/>
                  <a:gd name="T56" fmla="*/ 7 w 19"/>
                  <a:gd name="T57" fmla="*/ 9 h 16"/>
                  <a:gd name="T58" fmla="*/ 11 w 19"/>
                  <a:gd name="T59" fmla="*/ 12 h 16"/>
                  <a:gd name="T60" fmla="*/ 9 w 19"/>
                  <a:gd name="T61" fmla="*/ 11 h 16"/>
                  <a:gd name="T62" fmla="*/ 7 w 19"/>
                  <a:gd name="T63" fmla="*/ 12 h 16"/>
                  <a:gd name="T64" fmla="*/ 6 w 19"/>
                  <a:gd name="T65" fmla="*/ 11 h 16"/>
                  <a:gd name="T66" fmla="*/ 4 w 19"/>
                  <a:gd name="T67" fmla="*/ 11 h 16"/>
                  <a:gd name="T68" fmla="*/ 6 w 19"/>
                  <a:gd name="T69" fmla="*/ 12 h 16"/>
                  <a:gd name="T70" fmla="*/ 6 w 19"/>
                  <a:gd name="T71" fmla="*/ 15 h 16"/>
                  <a:gd name="T72" fmla="*/ 4 w 19"/>
                  <a:gd name="T73" fmla="*/ 13 h 16"/>
                  <a:gd name="T74" fmla="*/ 3 w 19"/>
                  <a:gd name="T75" fmla="*/ 13 h 16"/>
                  <a:gd name="T76" fmla="*/ 4 w 19"/>
                  <a:gd name="T77" fmla="*/ 15 h 16"/>
                  <a:gd name="T78" fmla="*/ 3 w 19"/>
                  <a:gd name="T7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" h="16">
                    <a:moveTo>
                      <a:pt x="3" y="16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19" y="4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9" y="6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5" y="9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7" y="9"/>
                    </a:lnTo>
                    <a:lnTo>
                      <a:pt x="11" y="12"/>
                    </a:lnTo>
                    <a:lnTo>
                      <a:pt x="9" y="11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4" y="15"/>
                    </a:lnTo>
                    <a:lnTo>
                      <a:pt x="3" y="1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1" name="Freeform 2535"/>
              <p:cNvSpPr>
                <a:spLocks/>
              </p:cNvSpPr>
              <p:nvPr/>
            </p:nvSpPr>
            <p:spPr bwMode="auto">
              <a:xfrm>
                <a:off x="2094" y="264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2" name="Freeform 2536"/>
              <p:cNvSpPr>
                <a:spLocks/>
              </p:cNvSpPr>
              <p:nvPr/>
            </p:nvSpPr>
            <p:spPr bwMode="auto">
              <a:xfrm>
                <a:off x="2173" y="2692"/>
                <a:ext cx="16" cy="17"/>
              </a:xfrm>
              <a:custGeom>
                <a:avLst/>
                <a:gdLst>
                  <a:gd name="T0" fmla="*/ 16 w 16"/>
                  <a:gd name="T1" fmla="*/ 14 h 17"/>
                  <a:gd name="T2" fmla="*/ 13 w 16"/>
                  <a:gd name="T3" fmla="*/ 16 h 17"/>
                  <a:gd name="T4" fmla="*/ 12 w 16"/>
                  <a:gd name="T5" fmla="*/ 14 h 17"/>
                  <a:gd name="T6" fmla="*/ 12 w 16"/>
                  <a:gd name="T7" fmla="*/ 17 h 17"/>
                  <a:gd name="T8" fmla="*/ 10 w 16"/>
                  <a:gd name="T9" fmla="*/ 13 h 17"/>
                  <a:gd name="T10" fmla="*/ 10 w 16"/>
                  <a:gd name="T11" fmla="*/ 12 h 17"/>
                  <a:gd name="T12" fmla="*/ 8 w 16"/>
                  <a:gd name="T13" fmla="*/ 9 h 17"/>
                  <a:gd name="T14" fmla="*/ 7 w 16"/>
                  <a:gd name="T15" fmla="*/ 8 h 17"/>
                  <a:gd name="T16" fmla="*/ 6 w 16"/>
                  <a:gd name="T17" fmla="*/ 6 h 17"/>
                  <a:gd name="T18" fmla="*/ 5 w 16"/>
                  <a:gd name="T19" fmla="*/ 5 h 17"/>
                  <a:gd name="T20" fmla="*/ 2 w 16"/>
                  <a:gd name="T21" fmla="*/ 3 h 17"/>
                  <a:gd name="T22" fmla="*/ 2 w 16"/>
                  <a:gd name="T23" fmla="*/ 2 h 17"/>
                  <a:gd name="T24" fmla="*/ 0 w 16"/>
                  <a:gd name="T25" fmla="*/ 0 h 17"/>
                  <a:gd name="T26" fmla="*/ 5 w 16"/>
                  <a:gd name="T27" fmla="*/ 0 h 17"/>
                  <a:gd name="T28" fmla="*/ 8 w 16"/>
                  <a:gd name="T29" fmla="*/ 2 h 17"/>
                  <a:gd name="T30" fmla="*/ 11 w 16"/>
                  <a:gd name="T31" fmla="*/ 5 h 17"/>
                  <a:gd name="T32" fmla="*/ 11 w 16"/>
                  <a:gd name="T33" fmla="*/ 6 h 17"/>
                  <a:gd name="T34" fmla="*/ 12 w 16"/>
                  <a:gd name="T35" fmla="*/ 7 h 17"/>
                  <a:gd name="T36" fmla="*/ 12 w 16"/>
                  <a:gd name="T37" fmla="*/ 9 h 17"/>
                  <a:gd name="T38" fmla="*/ 15 w 16"/>
                  <a:gd name="T39" fmla="*/ 12 h 17"/>
                  <a:gd name="T40" fmla="*/ 16 w 16"/>
                  <a:gd name="T41" fmla="*/ 12 h 17"/>
                  <a:gd name="T42" fmla="*/ 15 w 16"/>
                  <a:gd name="T43" fmla="*/ 13 h 17"/>
                  <a:gd name="T44" fmla="*/ 16 w 16"/>
                  <a:gd name="T45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7">
                    <a:moveTo>
                      <a:pt x="16" y="14"/>
                    </a:moveTo>
                    <a:lnTo>
                      <a:pt x="13" y="16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8" y="9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5" y="13"/>
                    </a:lnTo>
                    <a:lnTo>
                      <a:pt x="16" y="1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3" name="Freeform 2537"/>
              <p:cNvSpPr>
                <a:spLocks/>
              </p:cNvSpPr>
              <p:nvPr/>
            </p:nvSpPr>
            <p:spPr bwMode="auto">
              <a:xfrm>
                <a:off x="3238" y="175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4" name="Freeform 2538"/>
              <p:cNvSpPr>
                <a:spLocks/>
              </p:cNvSpPr>
              <p:nvPr/>
            </p:nvSpPr>
            <p:spPr bwMode="auto">
              <a:xfrm>
                <a:off x="3238" y="175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5" name="Freeform 2539"/>
              <p:cNvSpPr>
                <a:spLocks/>
              </p:cNvSpPr>
              <p:nvPr/>
            </p:nvSpPr>
            <p:spPr bwMode="auto">
              <a:xfrm>
                <a:off x="3236" y="1759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3 h 5"/>
                  <a:gd name="T4" fmla="*/ 0 w 2"/>
                  <a:gd name="T5" fmla="*/ 3 h 5"/>
                  <a:gd name="T6" fmla="*/ 0 w 2"/>
                  <a:gd name="T7" fmla="*/ 5 h 5"/>
                  <a:gd name="T8" fmla="*/ 0 w 2"/>
                  <a:gd name="T9" fmla="*/ 0 h 5"/>
                  <a:gd name="T10" fmla="*/ 2 w 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6" name="Freeform 2540"/>
              <p:cNvSpPr>
                <a:spLocks/>
              </p:cNvSpPr>
              <p:nvPr/>
            </p:nvSpPr>
            <p:spPr bwMode="auto">
              <a:xfrm>
                <a:off x="3541" y="194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7" name="Freeform 2541"/>
              <p:cNvSpPr>
                <a:spLocks/>
              </p:cNvSpPr>
              <p:nvPr/>
            </p:nvSpPr>
            <p:spPr bwMode="auto">
              <a:xfrm>
                <a:off x="3562" y="196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8" name="Freeform 2542"/>
              <p:cNvSpPr>
                <a:spLocks/>
              </p:cNvSpPr>
              <p:nvPr/>
            </p:nvSpPr>
            <p:spPr bwMode="auto">
              <a:xfrm>
                <a:off x="3541" y="1938"/>
                <a:ext cx="23" cy="41"/>
              </a:xfrm>
              <a:custGeom>
                <a:avLst/>
                <a:gdLst>
                  <a:gd name="T0" fmla="*/ 1 w 23"/>
                  <a:gd name="T1" fmla="*/ 30 h 41"/>
                  <a:gd name="T2" fmla="*/ 1 w 23"/>
                  <a:gd name="T3" fmla="*/ 22 h 41"/>
                  <a:gd name="T4" fmla="*/ 0 w 23"/>
                  <a:gd name="T5" fmla="*/ 19 h 41"/>
                  <a:gd name="T6" fmla="*/ 0 w 23"/>
                  <a:gd name="T7" fmla="*/ 18 h 41"/>
                  <a:gd name="T8" fmla="*/ 1 w 23"/>
                  <a:gd name="T9" fmla="*/ 16 h 41"/>
                  <a:gd name="T10" fmla="*/ 0 w 23"/>
                  <a:gd name="T11" fmla="*/ 18 h 41"/>
                  <a:gd name="T12" fmla="*/ 1 w 23"/>
                  <a:gd name="T13" fmla="*/ 19 h 41"/>
                  <a:gd name="T14" fmla="*/ 1 w 23"/>
                  <a:gd name="T15" fmla="*/ 13 h 41"/>
                  <a:gd name="T16" fmla="*/ 3 w 23"/>
                  <a:gd name="T17" fmla="*/ 13 h 41"/>
                  <a:gd name="T18" fmla="*/ 3 w 23"/>
                  <a:gd name="T19" fmla="*/ 8 h 41"/>
                  <a:gd name="T20" fmla="*/ 4 w 23"/>
                  <a:gd name="T21" fmla="*/ 7 h 41"/>
                  <a:gd name="T22" fmla="*/ 4 w 23"/>
                  <a:gd name="T23" fmla="*/ 6 h 41"/>
                  <a:gd name="T24" fmla="*/ 5 w 23"/>
                  <a:gd name="T25" fmla="*/ 3 h 41"/>
                  <a:gd name="T26" fmla="*/ 3 w 23"/>
                  <a:gd name="T27" fmla="*/ 1 h 41"/>
                  <a:gd name="T28" fmla="*/ 4 w 23"/>
                  <a:gd name="T29" fmla="*/ 0 h 41"/>
                  <a:gd name="T30" fmla="*/ 7 w 23"/>
                  <a:gd name="T31" fmla="*/ 2 h 41"/>
                  <a:gd name="T32" fmla="*/ 5 w 23"/>
                  <a:gd name="T33" fmla="*/ 0 h 41"/>
                  <a:gd name="T34" fmla="*/ 6 w 23"/>
                  <a:gd name="T35" fmla="*/ 1 h 41"/>
                  <a:gd name="T36" fmla="*/ 10 w 23"/>
                  <a:gd name="T37" fmla="*/ 3 h 41"/>
                  <a:gd name="T38" fmla="*/ 11 w 23"/>
                  <a:gd name="T39" fmla="*/ 6 h 41"/>
                  <a:gd name="T40" fmla="*/ 12 w 23"/>
                  <a:gd name="T41" fmla="*/ 7 h 41"/>
                  <a:gd name="T42" fmla="*/ 13 w 23"/>
                  <a:gd name="T43" fmla="*/ 10 h 41"/>
                  <a:gd name="T44" fmla="*/ 16 w 23"/>
                  <a:gd name="T45" fmla="*/ 12 h 41"/>
                  <a:gd name="T46" fmla="*/ 16 w 23"/>
                  <a:gd name="T47" fmla="*/ 14 h 41"/>
                  <a:gd name="T48" fmla="*/ 18 w 23"/>
                  <a:gd name="T49" fmla="*/ 16 h 41"/>
                  <a:gd name="T50" fmla="*/ 18 w 23"/>
                  <a:gd name="T51" fmla="*/ 18 h 41"/>
                  <a:gd name="T52" fmla="*/ 20 w 23"/>
                  <a:gd name="T53" fmla="*/ 19 h 41"/>
                  <a:gd name="T54" fmla="*/ 21 w 23"/>
                  <a:gd name="T55" fmla="*/ 22 h 41"/>
                  <a:gd name="T56" fmla="*/ 22 w 23"/>
                  <a:gd name="T57" fmla="*/ 23 h 41"/>
                  <a:gd name="T58" fmla="*/ 22 w 23"/>
                  <a:gd name="T59" fmla="*/ 25 h 41"/>
                  <a:gd name="T60" fmla="*/ 23 w 23"/>
                  <a:gd name="T61" fmla="*/ 27 h 41"/>
                  <a:gd name="T62" fmla="*/ 23 w 23"/>
                  <a:gd name="T63" fmla="*/ 29 h 41"/>
                  <a:gd name="T64" fmla="*/ 22 w 23"/>
                  <a:gd name="T65" fmla="*/ 31 h 41"/>
                  <a:gd name="T66" fmla="*/ 22 w 23"/>
                  <a:gd name="T67" fmla="*/ 33 h 41"/>
                  <a:gd name="T68" fmla="*/ 21 w 23"/>
                  <a:gd name="T69" fmla="*/ 35 h 41"/>
                  <a:gd name="T70" fmla="*/ 18 w 23"/>
                  <a:gd name="T71" fmla="*/ 38 h 41"/>
                  <a:gd name="T72" fmla="*/ 16 w 23"/>
                  <a:gd name="T73" fmla="*/ 39 h 41"/>
                  <a:gd name="T74" fmla="*/ 15 w 23"/>
                  <a:gd name="T75" fmla="*/ 39 h 41"/>
                  <a:gd name="T76" fmla="*/ 12 w 23"/>
                  <a:gd name="T77" fmla="*/ 40 h 41"/>
                  <a:gd name="T78" fmla="*/ 11 w 23"/>
                  <a:gd name="T79" fmla="*/ 40 h 41"/>
                  <a:gd name="T80" fmla="*/ 9 w 23"/>
                  <a:gd name="T81" fmla="*/ 41 h 41"/>
                  <a:gd name="T82" fmla="*/ 6 w 23"/>
                  <a:gd name="T83" fmla="*/ 40 h 41"/>
                  <a:gd name="T84" fmla="*/ 4 w 23"/>
                  <a:gd name="T85" fmla="*/ 38 h 41"/>
                  <a:gd name="T86" fmla="*/ 3 w 23"/>
                  <a:gd name="T87" fmla="*/ 35 h 41"/>
                  <a:gd name="T88" fmla="*/ 3 w 23"/>
                  <a:gd name="T89" fmla="*/ 34 h 41"/>
                  <a:gd name="T90" fmla="*/ 1 w 23"/>
                  <a:gd name="T91" fmla="*/ 31 h 41"/>
                  <a:gd name="T92" fmla="*/ 1 w 23"/>
                  <a:gd name="T93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" h="41">
                    <a:moveTo>
                      <a:pt x="1" y="30"/>
                    </a:moveTo>
                    <a:lnTo>
                      <a:pt x="1" y="22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10" y="3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3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0" y="19"/>
                    </a:lnTo>
                    <a:lnTo>
                      <a:pt x="21" y="22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23" y="27"/>
                    </a:lnTo>
                    <a:lnTo>
                      <a:pt x="23" y="29"/>
                    </a:lnTo>
                    <a:lnTo>
                      <a:pt x="22" y="31"/>
                    </a:lnTo>
                    <a:lnTo>
                      <a:pt x="22" y="33"/>
                    </a:lnTo>
                    <a:lnTo>
                      <a:pt x="21" y="35"/>
                    </a:lnTo>
                    <a:lnTo>
                      <a:pt x="18" y="38"/>
                    </a:lnTo>
                    <a:lnTo>
                      <a:pt x="16" y="39"/>
                    </a:lnTo>
                    <a:lnTo>
                      <a:pt x="15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3" y="35"/>
                    </a:lnTo>
                    <a:lnTo>
                      <a:pt x="3" y="34"/>
                    </a:lnTo>
                    <a:lnTo>
                      <a:pt x="1" y="31"/>
                    </a:lnTo>
                    <a:lnTo>
                      <a:pt x="1" y="3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9" name="Freeform 2543"/>
              <p:cNvSpPr>
                <a:spLocks/>
              </p:cNvSpPr>
              <p:nvPr/>
            </p:nvSpPr>
            <p:spPr bwMode="auto">
              <a:xfrm>
                <a:off x="3794" y="1930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3 h 5"/>
                  <a:gd name="T4" fmla="*/ 1 w 1"/>
                  <a:gd name="T5" fmla="*/ 5 h 5"/>
                  <a:gd name="T6" fmla="*/ 0 w 1"/>
                  <a:gd name="T7" fmla="*/ 3 h 5"/>
                  <a:gd name="T8" fmla="*/ 0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1" y="3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0" name="Freeform 2544"/>
              <p:cNvSpPr>
                <a:spLocks/>
              </p:cNvSpPr>
              <p:nvPr/>
            </p:nvSpPr>
            <p:spPr bwMode="auto">
              <a:xfrm>
                <a:off x="3830" y="181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1" name="Freeform 2545"/>
              <p:cNvSpPr>
                <a:spLocks/>
              </p:cNvSpPr>
              <p:nvPr/>
            </p:nvSpPr>
            <p:spPr bwMode="auto">
              <a:xfrm>
                <a:off x="3816" y="193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2" name="Freeform 2546"/>
              <p:cNvSpPr>
                <a:spLocks/>
              </p:cNvSpPr>
              <p:nvPr/>
            </p:nvSpPr>
            <p:spPr bwMode="auto">
              <a:xfrm>
                <a:off x="3825" y="182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3" name="Freeform 2547"/>
              <p:cNvSpPr>
                <a:spLocks/>
              </p:cNvSpPr>
              <p:nvPr/>
            </p:nvSpPr>
            <p:spPr bwMode="auto">
              <a:xfrm>
                <a:off x="3834" y="186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4" name="Freeform 2548"/>
              <p:cNvSpPr>
                <a:spLocks/>
              </p:cNvSpPr>
              <p:nvPr/>
            </p:nvSpPr>
            <p:spPr bwMode="auto">
              <a:xfrm>
                <a:off x="3830" y="181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5" name="Freeform 2549"/>
              <p:cNvSpPr>
                <a:spLocks/>
              </p:cNvSpPr>
              <p:nvPr/>
            </p:nvSpPr>
            <p:spPr bwMode="auto">
              <a:xfrm>
                <a:off x="3829" y="181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6" name="Freeform 2550"/>
              <p:cNvSpPr>
                <a:spLocks/>
              </p:cNvSpPr>
              <p:nvPr/>
            </p:nvSpPr>
            <p:spPr bwMode="auto">
              <a:xfrm>
                <a:off x="3776" y="1792"/>
                <a:ext cx="76" cy="159"/>
              </a:xfrm>
              <a:custGeom>
                <a:avLst/>
                <a:gdLst>
                  <a:gd name="T0" fmla="*/ 42 w 76"/>
                  <a:gd name="T1" fmla="*/ 149 h 159"/>
                  <a:gd name="T2" fmla="*/ 37 w 76"/>
                  <a:gd name="T3" fmla="*/ 143 h 159"/>
                  <a:gd name="T4" fmla="*/ 45 w 76"/>
                  <a:gd name="T5" fmla="*/ 148 h 159"/>
                  <a:gd name="T6" fmla="*/ 47 w 76"/>
                  <a:gd name="T7" fmla="*/ 146 h 159"/>
                  <a:gd name="T8" fmla="*/ 47 w 76"/>
                  <a:gd name="T9" fmla="*/ 145 h 159"/>
                  <a:gd name="T10" fmla="*/ 45 w 76"/>
                  <a:gd name="T11" fmla="*/ 141 h 159"/>
                  <a:gd name="T12" fmla="*/ 51 w 76"/>
                  <a:gd name="T13" fmla="*/ 141 h 159"/>
                  <a:gd name="T14" fmla="*/ 58 w 76"/>
                  <a:gd name="T15" fmla="*/ 136 h 159"/>
                  <a:gd name="T16" fmla="*/ 66 w 76"/>
                  <a:gd name="T17" fmla="*/ 131 h 159"/>
                  <a:gd name="T18" fmla="*/ 71 w 76"/>
                  <a:gd name="T19" fmla="*/ 129 h 159"/>
                  <a:gd name="T20" fmla="*/ 74 w 76"/>
                  <a:gd name="T21" fmla="*/ 123 h 159"/>
                  <a:gd name="T22" fmla="*/ 75 w 76"/>
                  <a:gd name="T23" fmla="*/ 115 h 159"/>
                  <a:gd name="T24" fmla="*/ 74 w 76"/>
                  <a:gd name="T25" fmla="*/ 101 h 159"/>
                  <a:gd name="T26" fmla="*/ 71 w 76"/>
                  <a:gd name="T27" fmla="*/ 93 h 159"/>
                  <a:gd name="T28" fmla="*/ 65 w 76"/>
                  <a:gd name="T29" fmla="*/ 84 h 159"/>
                  <a:gd name="T30" fmla="*/ 60 w 76"/>
                  <a:gd name="T31" fmla="*/ 76 h 159"/>
                  <a:gd name="T32" fmla="*/ 54 w 76"/>
                  <a:gd name="T33" fmla="*/ 72 h 159"/>
                  <a:gd name="T34" fmla="*/ 45 w 76"/>
                  <a:gd name="T35" fmla="*/ 58 h 159"/>
                  <a:gd name="T36" fmla="*/ 39 w 76"/>
                  <a:gd name="T37" fmla="*/ 52 h 159"/>
                  <a:gd name="T38" fmla="*/ 37 w 76"/>
                  <a:gd name="T39" fmla="*/ 46 h 159"/>
                  <a:gd name="T40" fmla="*/ 42 w 76"/>
                  <a:gd name="T41" fmla="*/ 36 h 159"/>
                  <a:gd name="T42" fmla="*/ 45 w 76"/>
                  <a:gd name="T43" fmla="*/ 30 h 159"/>
                  <a:gd name="T44" fmla="*/ 46 w 76"/>
                  <a:gd name="T45" fmla="*/ 25 h 159"/>
                  <a:gd name="T46" fmla="*/ 52 w 76"/>
                  <a:gd name="T47" fmla="*/ 25 h 159"/>
                  <a:gd name="T48" fmla="*/ 58 w 76"/>
                  <a:gd name="T49" fmla="*/ 22 h 159"/>
                  <a:gd name="T50" fmla="*/ 56 w 76"/>
                  <a:gd name="T51" fmla="*/ 18 h 159"/>
                  <a:gd name="T52" fmla="*/ 47 w 76"/>
                  <a:gd name="T53" fmla="*/ 12 h 159"/>
                  <a:gd name="T54" fmla="*/ 46 w 76"/>
                  <a:gd name="T55" fmla="*/ 5 h 159"/>
                  <a:gd name="T56" fmla="*/ 37 w 76"/>
                  <a:gd name="T57" fmla="*/ 3 h 159"/>
                  <a:gd name="T58" fmla="*/ 29 w 76"/>
                  <a:gd name="T59" fmla="*/ 1 h 159"/>
                  <a:gd name="T60" fmla="*/ 24 w 76"/>
                  <a:gd name="T61" fmla="*/ 6 h 159"/>
                  <a:gd name="T62" fmla="*/ 19 w 76"/>
                  <a:gd name="T63" fmla="*/ 8 h 159"/>
                  <a:gd name="T64" fmla="*/ 13 w 76"/>
                  <a:gd name="T65" fmla="*/ 6 h 159"/>
                  <a:gd name="T66" fmla="*/ 5 w 76"/>
                  <a:gd name="T67" fmla="*/ 7 h 159"/>
                  <a:gd name="T68" fmla="*/ 2 w 76"/>
                  <a:gd name="T69" fmla="*/ 13 h 159"/>
                  <a:gd name="T70" fmla="*/ 8 w 76"/>
                  <a:gd name="T71" fmla="*/ 18 h 159"/>
                  <a:gd name="T72" fmla="*/ 11 w 76"/>
                  <a:gd name="T73" fmla="*/ 28 h 159"/>
                  <a:gd name="T74" fmla="*/ 24 w 76"/>
                  <a:gd name="T75" fmla="*/ 29 h 159"/>
                  <a:gd name="T76" fmla="*/ 25 w 76"/>
                  <a:gd name="T77" fmla="*/ 34 h 159"/>
                  <a:gd name="T78" fmla="*/ 26 w 76"/>
                  <a:gd name="T79" fmla="*/ 39 h 159"/>
                  <a:gd name="T80" fmla="*/ 19 w 76"/>
                  <a:gd name="T81" fmla="*/ 45 h 159"/>
                  <a:gd name="T82" fmla="*/ 31 w 76"/>
                  <a:gd name="T83" fmla="*/ 51 h 159"/>
                  <a:gd name="T84" fmla="*/ 35 w 76"/>
                  <a:gd name="T85" fmla="*/ 57 h 159"/>
                  <a:gd name="T86" fmla="*/ 37 w 76"/>
                  <a:gd name="T87" fmla="*/ 62 h 159"/>
                  <a:gd name="T88" fmla="*/ 46 w 76"/>
                  <a:gd name="T89" fmla="*/ 69 h 159"/>
                  <a:gd name="T90" fmla="*/ 49 w 76"/>
                  <a:gd name="T91" fmla="*/ 76 h 159"/>
                  <a:gd name="T92" fmla="*/ 53 w 76"/>
                  <a:gd name="T93" fmla="*/ 84 h 159"/>
                  <a:gd name="T94" fmla="*/ 54 w 76"/>
                  <a:gd name="T95" fmla="*/ 91 h 159"/>
                  <a:gd name="T96" fmla="*/ 54 w 76"/>
                  <a:gd name="T97" fmla="*/ 97 h 159"/>
                  <a:gd name="T98" fmla="*/ 56 w 76"/>
                  <a:gd name="T99" fmla="*/ 112 h 159"/>
                  <a:gd name="T100" fmla="*/ 48 w 76"/>
                  <a:gd name="T101" fmla="*/ 121 h 159"/>
                  <a:gd name="T102" fmla="*/ 45 w 76"/>
                  <a:gd name="T103" fmla="*/ 126 h 159"/>
                  <a:gd name="T104" fmla="*/ 37 w 76"/>
                  <a:gd name="T105" fmla="*/ 126 h 159"/>
                  <a:gd name="T106" fmla="*/ 40 w 76"/>
                  <a:gd name="T107" fmla="*/ 132 h 159"/>
                  <a:gd name="T108" fmla="*/ 39 w 76"/>
                  <a:gd name="T109" fmla="*/ 135 h 159"/>
                  <a:gd name="T110" fmla="*/ 30 w 76"/>
                  <a:gd name="T111" fmla="*/ 134 h 159"/>
                  <a:gd name="T112" fmla="*/ 24 w 76"/>
                  <a:gd name="T113" fmla="*/ 138 h 159"/>
                  <a:gd name="T114" fmla="*/ 29 w 76"/>
                  <a:gd name="T115" fmla="*/ 143 h 159"/>
                  <a:gd name="T116" fmla="*/ 26 w 76"/>
                  <a:gd name="T117" fmla="*/ 159 h 159"/>
                  <a:gd name="T118" fmla="*/ 34 w 76"/>
                  <a:gd name="T119" fmla="*/ 15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6" h="159">
                    <a:moveTo>
                      <a:pt x="35" y="154"/>
                    </a:moveTo>
                    <a:lnTo>
                      <a:pt x="37" y="152"/>
                    </a:lnTo>
                    <a:lnTo>
                      <a:pt x="41" y="151"/>
                    </a:lnTo>
                    <a:lnTo>
                      <a:pt x="42" y="149"/>
                    </a:lnTo>
                    <a:lnTo>
                      <a:pt x="39" y="145"/>
                    </a:lnTo>
                    <a:lnTo>
                      <a:pt x="37" y="145"/>
                    </a:lnTo>
                    <a:lnTo>
                      <a:pt x="36" y="142"/>
                    </a:lnTo>
                    <a:lnTo>
                      <a:pt x="37" y="143"/>
                    </a:lnTo>
                    <a:lnTo>
                      <a:pt x="40" y="145"/>
                    </a:lnTo>
                    <a:lnTo>
                      <a:pt x="40" y="146"/>
                    </a:lnTo>
                    <a:lnTo>
                      <a:pt x="42" y="148"/>
                    </a:lnTo>
                    <a:lnTo>
                      <a:pt x="45" y="148"/>
                    </a:lnTo>
                    <a:lnTo>
                      <a:pt x="46" y="147"/>
                    </a:lnTo>
                    <a:lnTo>
                      <a:pt x="42" y="143"/>
                    </a:lnTo>
                    <a:lnTo>
                      <a:pt x="46" y="146"/>
                    </a:lnTo>
                    <a:lnTo>
                      <a:pt x="47" y="146"/>
                    </a:lnTo>
                    <a:lnTo>
                      <a:pt x="45" y="145"/>
                    </a:lnTo>
                    <a:lnTo>
                      <a:pt x="43" y="142"/>
                    </a:lnTo>
                    <a:lnTo>
                      <a:pt x="45" y="145"/>
                    </a:lnTo>
                    <a:lnTo>
                      <a:pt x="47" y="145"/>
                    </a:lnTo>
                    <a:lnTo>
                      <a:pt x="47" y="143"/>
                    </a:lnTo>
                    <a:lnTo>
                      <a:pt x="48" y="143"/>
                    </a:lnTo>
                    <a:lnTo>
                      <a:pt x="47" y="142"/>
                    </a:lnTo>
                    <a:lnTo>
                      <a:pt x="45" y="141"/>
                    </a:lnTo>
                    <a:lnTo>
                      <a:pt x="48" y="141"/>
                    </a:lnTo>
                    <a:lnTo>
                      <a:pt x="47" y="138"/>
                    </a:lnTo>
                    <a:lnTo>
                      <a:pt x="51" y="138"/>
                    </a:lnTo>
                    <a:lnTo>
                      <a:pt x="51" y="141"/>
                    </a:lnTo>
                    <a:lnTo>
                      <a:pt x="53" y="140"/>
                    </a:lnTo>
                    <a:lnTo>
                      <a:pt x="54" y="138"/>
                    </a:lnTo>
                    <a:lnTo>
                      <a:pt x="57" y="137"/>
                    </a:lnTo>
                    <a:lnTo>
                      <a:pt x="58" y="136"/>
                    </a:lnTo>
                    <a:lnTo>
                      <a:pt x="60" y="136"/>
                    </a:lnTo>
                    <a:lnTo>
                      <a:pt x="63" y="134"/>
                    </a:lnTo>
                    <a:lnTo>
                      <a:pt x="65" y="132"/>
                    </a:lnTo>
                    <a:lnTo>
                      <a:pt x="66" y="131"/>
                    </a:lnTo>
                    <a:lnTo>
                      <a:pt x="68" y="131"/>
                    </a:lnTo>
                    <a:lnTo>
                      <a:pt x="69" y="130"/>
                    </a:lnTo>
                    <a:lnTo>
                      <a:pt x="70" y="130"/>
                    </a:lnTo>
                    <a:lnTo>
                      <a:pt x="71" y="129"/>
                    </a:lnTo>
                    <a:lnTo>
                      <a:pt x="72" y="126"/>
                    </a:lnTo>
                    <a:lnTo>
                      <a:pt x="72" y="125"/>
                    </a:lnTo>
                    <a:lnTo>
                      <a:pt x="74" y="124"/>
                    </a:lnTo>
                    <a:lnTo>
                      <a:pt x="74" y="123"/>
                    </a:lnTo>
                    <a:lnTo>
                      <a:pt x="72" y="120"/>
                    </a:lnTo>
                    <a:lnTo>
                      <a:pt x="74" y="119"/>
                    </a:lnTo>
                    <a:lnTo>
                      <a:pt x="74" y="115"/>
                    </a:lnTo>
                    <a:lnTo>
                      <a:pt x="75" y="115"/>
                    </a:lnTo>
                    <a:lnTo>
                      <a:pt x="76" y="113"/>
                    </a:lnTo>
                    <a:lnTo>
                      <a:pt x="75" y="113"/>
                    </a:lnTo>
                    <a:lnTo>
                      <a:pt x="74" y="110"/>
                    </a:lnTo>
                    <a:lnTo>
                      <a:pt x="74" y="101"/>
                    </a:lnTo>
                    <a:lnTo>
                      <a:pt x="72" y="98"/>
                    </a:lnTo>
                    <a:lnTo>
                      <a:pt x="72" y="97"/>
                    </a:lnTo>
                    <a:lnTo>
                      <a:pt x="71" y="95"/>
                    </a:lnTo>
                    <a:lnTo>
                      <a:pt x="71" y="93"/>
                    </a:lnTo>
                    <a:lnTo>
                      <a:pt x="70" y="91"/>
                    </a:lnTo>
                    <a:lnTo>
                      <a:pt x="70" y="87"/>
                    </a:lnTo>
                    <a:lnTo>
                      <a:pt x="68" y="86"/>
                    </a:lnTo>
                    <a:lnTo>
                      <a:pt x="65" y="84"/>
                    </a:lnTo>
                    <a:lnTo>
                      <a:pt x="64" y="81"/>
                    </a:lnTo>
                    <a:lnTo>
                      <a:pt x="63" y="80"/>
                    </a:lnTo>
                    <a:lnTo>
                      <a:pt x="63" y="78"/>
                    </a:lnTo>
                    <a:lnTo>
                      <a:pt x="60" y="76"/>
                    </a:lnTo>
                    <a:lnTo>
                      <a:pt x="59" y="76"/>
                    </a:lnTo>
                    <a:lnTo>
                      <a:pt x="58" y="74"/>
                    </a:lnTo>
                    <a:lnTo>
                      <a:pt x="56" y="73"/>
                    </a:lnTo>
                    <a:lnTo>
                      <a:pt x="54" y="72"/>
                    </a:lnTo>
                    <a:lnTo>
                      <a:pt x="52" y="70"/>
                    </a:lnTo>
                    <a:lnTo>
                      <a:pt x="51" y="68"/>
                    </a:lnTo>
                    <a:lnTo>
                      <a:pt x="45" y="62"/>
                    </a:lnTo>
                    <a:lnTo>
                      <a:pt x="45" y="58"/>
                    </a:lnTo>
                    <a:lnTo>
                      <a:pt x="42" y="57"/>
                    </a:lnTo>
                    <a:lnTo>
                      <a:pt x="41" y="56"/>
                    </a:lnTo>
                    <a:lnTo>
                      <a:pt x="39" y="54"/>
                    </a:lnTo>
                    <a:lnTo>
                      <a:pt x="39" y="52"/>
                    </a:lnTo>
                    <a:lnTo>
                      <a:pt x="37" y="50"/>
                    </a:lnTo>
                    <a:lnTo>
                      <a:pt x="36" y="50"/>
                    </a:lnTo>
                    <a:lnTo>
                      <a:pt x="36" y="47"/>
                    </a:lnTo>
                    <a:lnTo>
                      <a:pt x="37" y="46"/>
                    </a:lnTo>
                    <a:lnTo>
                      <a:pt x="37" y="40"/>
                    </a:lnTo>
                    <a:lnTo>
                      <a:pt x="39" y="39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3" y="34"/>
                    </a:lnTo>
                    <a:lnTo>
                      <a:pt x="45" y="33"/>
                    </a:lnTo>
                    <a:lnTo>
                      <a:pt x="46" y="33"/>
                    </a:lnTo>
                    <a:lnTo>
                      <a:pt x="45" y="30"/>
                    </a:lnTo>
                    <a:lnTo>
                      <a:pt x="46" y="29"/>
                    </a:lnTo>
                    <a:lnTo>
                      <a:pt x="48" y="29"/>
                    </a:lnTo>
                    <a:lnTo>
                      <a:pt x="47" y="26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8" y="26"/>
                    </a:lnTo>
                    <a:lnTo>
                      <a:pt x="51" y="25"/>
                    </a:lnTo>
                    <a:lnTo>
                      <a:pt x="52" y="25"/>
                    </a:lnTo>
                    <a:lnTo>
                      <a:pt x="54" y="24"/>
                    </a:lnTo>
                    <a:lnTo>
                      <a:pt x="54" y="23"/>
                    </a:lnTo>
                    <a:lnTo>
                      <a:pt x="56" y="22"/>
                    </a:lnTo>
                    <a:lnTo>
                      <a:pt x="58" y="22"/>
                    </a:lnTo>
                    <a:lnTo>
                      <a:pt x="60" y="19"/>
                    </a:lnTo>
                    <a:lnTo>
                      <a:pt x="59" y="18"/>
                    </a:lnTo>
                    <a:lnTo>
                      <a:pt x="57" y="19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49" y="15"/>
                    </a:lnTo>
                    <a:lnTo>
                      <a:pt x="47" y="14"/>
                    </a:lnTo>
                    <a:lnTo>
                      <a:pt x="47" y="12"/>
                    </a:lnTo>
                    <a:lnTo>
                      <a:pt x="46" y="11"/>
                    </a:lnTo>
                    <a:lnTo>
                      <a:pt x="46" y="8"/>
                    </a:lnTo>
                    <a:lnTo>
                      <a:pt x="48" y="6"/>
                    </a:lnTo>
                    <a:lnTo>
                      <a:pt x="46" y="5"/>
                    </a:lnTo>
                    <a:lnTo>
                      <a:pt x="42" y="5"/>
                    </a:lnTo>
                    <a:lnTo>
                      <a:pt x="40" y="3"/>
                    </a:lnTo>
                    <a:lnTo>
                      <a:pt x="39" y="5"/>
                    </a:lnTo>
                    <a:lnTo>
                      <a:pt x="37" y="3"/>
                    </a:lnTo>
                    <a:lnTo>
                      <a:pt x="35" y="2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1"/>
                    </a:lnTo>
                    <a:lnTo>
                      <a:pt x="28" y="2"/>
                    </a:lnTo>
                    <a:lnTo>
                      <a:pt x="28" y="5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22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7" y="7"/>
                    </a:lnTo>
                    <a:lnTo>
                      <a:pt x="16" y="6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1" y="7"/>
                    </a:lnTo>
                    <a:lnTo>
                      <a:pt x="8" y="9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5" y="15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8" y="18"/>
                    </a:lnTo>
                    <a:lnTo>
                      <a:pt x="7" y="19"/>
                    </a:lnTo>
                    <a:lnTo>
                      <a:pt x="7" y="24"/>
                    </a:lnTo>
                    <a:lnTo>
                      <a:pt x="10" y="25"/>
                    </a:lnTo>
                    <a:lnTo>
                      <a:pt x="11" y="28"/>
                    </a:lnTo>
                    <a:lnTo>
                      <a:pt x="17" y="28"/>
                    </a:lnTo>
                    <a:lnTo>
                      <a:pt x="19" y="25"/>
                    </a:lnTo>
                    <a:lnTo>
                      <a:pt x="22" y="26"/>
                    </a:lnTo>
                    <a:lnTo>
                      <a:pt x="24" y="29"/>
                    </a:lnTo>
                    <a:lnTo>
                      <a:pt x="25" y="29"/>
                    </a:lnTo>
                    <a:lnTo>
                      <a:pt x="24" y="30"/>
                    </a:lnTo>
                    <a:lnTo>
                      <a:pt x="25" y="33"/>
                    </a:lnTo>
                    <a:lnTo>
                      <a:pt x="25" y="34"/>
                    </a:lnTo>
                    <a:lnTo>
                      <a:pt x="28" y="34"/>
                    </a:lnTo>
                    <a:lnTo>
                      <a:pt x="29" y="36"/>
                    </a:lnTo>
                    <a:lnTo>
                      <a:pt x="26" y="37"/>
                    </a:lnTo>
                    <a:lnTo>
                      <a:pt x="26" y="39"/>
                    </a:lnTo>
                    <a:lnTo>
                      <a:pt x="25" y="40"/>
                    </a:lnTo>
                    <a:lnTo>
                      <a:pt x="20" y="40"/>
                    </a:lnTo>
                    <a:lnTo>
                      <a:pt x="18" y="42"/>
                    </a:lnTo>
                    <a:lnTo>
                      <a:pt x="19" y="45"/>
                    </a:lnTo>
                    <a:lnTo>
                      <a:pt x="24" y="47"/>
                    </a:lnTo>
                    <a:lnTo>
                      <a:pt x="26" y="50"/>
                    </a:lnTo>
                    <a:lnTo>
                      <a:pt x="29" y="50"/>
                    </a:lnTo>
                    <a:lnTo>
                      <a:pt x="31" y="51"/>
                    </a:lnTo>
                    <a:lnTo>
                      <a:pt x="31" y="52"/>
                    </a:lnTo>
                    <a:lnTo>
                      <a:pt x="30" y="53"/>
                    </a:lnTo>
                    <a:lnTo>
                      <a:pt x="33" y="56"/>
                    </a:lnTo>
                    <a:lnTo>
                      <a:pt x="35" y="57"/>
                    </a:lnTo>
                    <a:lnTo>
                      <a:pt x="35" y="58"/>
                    </a:lnTo>
                    <a:lnTo>
                      <a:pt x="36" y="58"/>
                    </a:lnTo>
                    <a:lnTo>
                      <a:pt x="36" y="61"/>
                    </a:lnTo>
                    <a:lnTo>
                      <a:pt x="37" y="62"/>
                    </a:lnTo>
                    <a:lnTo>
                      <a:pt x="40" y="65"/>
                    </a:lnTo>
                    <a:lnTo>
                      <a:pt x="42" y="67"/>
                    </a:lnTo>
                    <a:lnTo>
                      <a:pt x="43" y="68"/>
                    </a:lnTo>
                    <a:lnTo>
                      <a:pt x="46" y="69"/>
                    </a:lnTo>
                    <a:lnTo>
                      <a:pt x="46" y="73"/>
                    </a:lnTo>
                    <a:lnTo>
                      <a:pt x="47" y="74"/>
                    </a:lnTo>
                    <a:lnTo>
                      <a:pt x="48" y="74"/>
                    </a:lnTo>
                    <a:lnTo>
                      <a:pt x="49" y="76"/>
                    </a:lnTo>
                    <a:lnTo>
                      <a:pt x="51" y="76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53" y="84"/>
                    </a:lnTo>
                    <a:lnTo>
                      <a:pt x="56" y="85"/>
                    </a:lnTo>
                    <a:lnTo>
                      <a:pt x="57" y="86"/>
                    </a:lnTo>
                    <a:lnTo>
                      <a:pt x="57" y="90"/>
                    </a:lnTo>
                    <a:lnTo>
                      <a:pt x="54" y="91"/>
                    </a:lnTo>
                    <a:lnTo>
                      <a:pt x="57" y="92"/>
                    </a:lnTo>
                    <a:lnTo>
                      <a:pt x="56" y="93"/>
                    </a:lnTo>
                    <a:lnTo>
                      <a:pt x="56" y="96"/>
                    </a:lnTo>
                    <a:lnTo>
                      <a:pt x="54" y="97"/>
                    </a:lnTo>
                    <a:lnTo>
                      <a:pt x="54" y="102"/>
                    </a:lnTo>
                    <a:lnTo>
                      <a:pt x="57" y="107"/>
                    </a:lnTo>
                    <a:lnTo>
                      <a:pt x="57" y="109"/>
                    </a:lnTo>
                    <a:lnTo>
                      <a:pt x="56" y="112"/>
                    </a:lnTo>
                    <a:lnTo>
                      <a:pt x="56" y="119"/>
                    </a:lnTo>
                    <a:lnTo>
                      <a:pt x="52" y="119"/>
                    </a:lnTo>
                    <a:lnTo>
                      <a:pt x="49" y="121"/>
                    </a:lnTo>
                    <a:lnTo>
                      <a:pt x="48" y="121"/>
                    </a:lnTo>
                    <a:lnTo>
                      <a:pt x="46" y="123"/>
                    </a:lnTo>
                    <a:lnTo>
                      <a:pt x="43" y="123"/>
                    </a:lnTo>
                    <a:lnTo>
                      <a:pt x="45" y="125"/>
                    </a:lnTo>
                    <a:lnTo>
                      <a:pt x="45" y="126"/>
                    </a:lnTo>
                    <a:lnTo>
                      <a:pt x="42" y="125"/>
                    </a:lnTo>
                    <a:lnTo>
                      <a:pt x="41" y="125"/>
                    </a:lnTo>
                    <a:lnTo>
                      <a:pt x="39" y="126"/>
                    </a:lnTo>
                    <a:lnTo>
                      <a:pt x="37" y="126"/>
                    </a:lnTo>
                    <a:lnTo>
                      <a:pt x="37" y="128"/>
                    </a:lnTo>
                    <a:lnTo>
                      <a:pt x="39" y="129"/>
                    </a:lnTo>
                    <a:lnTo>
                      <a:pt x="39" y="131"/>
                    </a:lnTo>
                    <a:lnTo>
                      <a:pt x="40" y="132"/>
                    </a:lnTo>
                    <a:lnTo>
                      <a:pt x="42" y="134"/>
                    </a:lnTo>
                    <a:lnTo>
                      <a:pt x="41" y="134"/>
                    </a:lnTo>
                    <a:lnTo>
                      <a:pt x="40" y="135"/>
                    </a:lnTo>
                    <a:lnTo>
                      <a:pt x="39" y="135"/>
                    </a:lnTo>
                    <a:lnTo>
                      <a:pt x="37" y="132"/>
                    </a:lnTo>
                    <a:lnTo>
                      <a:pt x="33" y="135"/>
                    </a:lnTo>
                    <a:lnTo>
                      <a:pt x="31" y="134"/>
                    </a:lnTo>
                    <a:lnTo>
                      <a:pt x="30" y="134"/>
                    </a:lnTo>
                    <a:lnTo>
                      <a:pt x="30" y="136"/>
                    </a:lnTo>
                    <a:lnTo>
                      <a:pt x="29" y="137"/>
                    </a:lnTo>
                    <a:lnTo>
                      <a:pt x="26" y="138"/>
                    </a:lnTo>
                    <a:lnTo>
                      <a:pt x="24" y="138"/>
                    </a:lnTo>
                    <a:lnTo>
                      <a:pt x="23" y="140"/>
                    </a:lnTo>
                    <a:lnTo>
                      <a:pt x="25" y="142"/>
                    </a:lnTo>
                    <a:lnTo>
                      <a:pt x="28" y="142"/>
                    </a:lnTo>
                    <a:lnTo>
                      <a:pt x="29" y="143"/>
                    </a:lnTo>
                    <a:lnTo>
                      <a:pt x="29" y="145"/>
                    </a:lnTo>
                    <a:lnTo>
                      <a:pt x="28" y="147"/>
                    </a:lnTo>
                    <a:lnTo>
                      <a:pt x="28" y="157"/>
                    </a:lnTo>
                    <a:lnTo>
                      <a:pt x="26" y="159"/>
                    </a:lnTo>
                    <a:lnTo>
                      <a:pt x="29" y="159"/>
                    </a:lnTo>
                    <a:lnTo>
                      <a:pt x="31" y="158"/>
                    </a:lnTo>
                    <a:lnTo>
                      <a:pt x="33" y="157"/>
                    </a:lnTo>
                    <a:lnTo>
                      <a:pt x="34" y="154"/>
                    </a:lnTo>
                    <a:lnTo>
                      <a:pt x="35" y="15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7" name="Freeform 2551"/>
              <p:cNvSpPr>
                <a:spLocks/>
              </p:cNvSpPr>
              <p:nvPr/>
            </p:nvSpPr>
            <p:spPr bwMode="auto">
              <a:xfrm>
                <a:off x="3956" y="178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8" name="Freeform 2552"/>
              <p:cNvSpPr>
                <a:spLocks/>
              </p:cNvSpPr>
              <p:nvPr/>
            </p:nvSpPr>
            <p:spPr bwMode="auto">
              <a:xfrm>
                <a:off x="3956" y="179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9" name="Freeform 2553"/>
              <p:cNvSpPr>
                <a:spLocks/>
              </p:cNvSpPr>
              <p:nvPr/>
            </p:nvSpPr>
            <p:spPr bwMode="auto">
              <a:xfrm>
                <a:off x="3962" y="1770"/>
                <a:ext cx="20" cy="37"/>
              </a:xfrm>
              <a:custGeom>
                <a:avLst/>
                <a:gdLst>
                  <a:gd name="T0" fmla="*/ 7 w 20"/>
                  <a:gd name="T1" fmla="*/ 7 h 37"/>
                  <a:gd name="T2" fmla="*/ 10 w 20"/>
                  <a:gd name="T3" fmla="*/ 5 h 37"/>
                  <a:gd name="T4" fmla="*/ 10 w 20"/>
                  <a:gd name="T5" fmla="*/ 3 h 37"/>
                  <a:gd name="T6" fmla="*/ 11 w 20"/>
                  <a:gd name="T7" fmla="*/ 2 h 37"/>
                  <a:gd name="T8" fmla="*/ 13 w 20"/>
                  <a:gd name="T9" fmla="*/ 2 h 37"/>
                  <a:gd name="T10" fmla="*/ 15 w 20"/>
                  <a:gd name="T11" fmla="*/ 1 h 37"/>
                  <a:gd name="T12" fmla="*/ 17 w 20"/>
                  <a:gd name="T13" fmla="*/ 0 h 37"/>
                  <a:gd name="T14" fmla="*/ 17 w 20"/>
                  <a:gd name="T15" fmla="*/ 1 h 37"/>
                  <a:gd name="T16" fmla="*/ 18 w 20"/>
                  <a:gd name="T17" fmla="*/ 1 h 37"/>
                  <a:gd name="T18" fmla="*/ 20 w 20"/>
                  <a:gd name="T19" fmla="*/ 2 h 37"/>
                  <a:gd name="T20" fmla="*/ 20 w 20"/>
                  <a:gd name="T21" fmla="*/ 3 h 37"/>
                  <a:gd name="T22" fmla="*/ 18 w 20"/>
                  <a:gd name="T23" fmla="*/ 5 h 37"/>
                  <a:gd name="T24" fmla="*/ 18 w 20"/>
                  <a:gd name="T25" fmla="*/ 11 h 37"/>
                  <a:gd name="T26" fmla="*/ 17 w 20"/>
                  <a:gd name="T27" fmla="*/ 12 h 37"/>
                  <a:gd name="T28" fmla="*/ 17 w 20"/>
                  <a:gd name="T29" fmla="*/ 14 h 37"/>
                  <a:gd name="T30" fmla="*/ 16 w 20"/>
                  <a:gd name="T31" fmla="*/ 17 h 37"/>
                  <a:gd name="T32" fmla="*/ 16 w 20"/>
                  <a:gd name="T33" fmla="*/ 18 h 37"/>
                  <a:gd name="T34" fmla="*/ 15 w 20"/>
                  <a:gd name="T35" fmla="*/ 20 h 37"/>
                  <a:gd name="T36" fmla="*/ 15 w 20"/>
                  <a:gd name="T37" fmla="*/ 23 h 37"/>
                  <a:gd name="T38" fmla="*/ 13 w 20"/>
                  <a:gd name="T39" fmla="*/ 24 h 37"/>
                  <a:gd name="T40" fmla="*/ 13 w 20"/>
                  <a:gd name="T41" fmla="*/ 25 h 37"/>
                  <a:gd name="T42" fmla="*/ 12 w 20"/>
                  <a:gd name="T43" fmla="*/ 28 h 37"/>
                  <a:gd name="T44" fmla="*/ 10 w 20"/>
                  <a:gd name="T45" fmla="*/ 29 h 37"/>
                  <a:gd name="T46" fmla="*/ 10 w 20"/>
                  <a:gd name="T47" fmla="*/ 31 h 37"/>
                  <a:gd name="T48" fmla="*/ 9 w 20"/>
                  <a:gd name="T49" fmla="*/ 33 h 37"/>
                  <a:gd name="T50" fmla="*/ 9 w 20"/>
                  <a:gd name="T51" fmla="*/ 36 h 37"/>
                  <a:gd name="T52" fmla="*/ 7 w 20"/>
                  <a:gd name="T53" fmla="*/ 37 h 37"/>
                  <a:gd name="T54" fmla="*/ 7 w 20"/>
                  <a:gd name="T55" fmla="*/ 35 h 37"/>
                  <a:gd name="T56" fmla="*/ 6 w 20"/>
                  <a:gd name="T57" fmla="*/ 33 h 37"/>
                  <a:gd name="T58" fmla="*/ 5 w 20"/>
                  <a:gd name="T59" fmla="*/ 31 h 37"/>
                  <a:gd name="T60" fmla="*/ 4 w 20"/>
                  <a:gd name="T61" fmla="*/ 31 h 37"/>
                  <a:gd name="T62" fmla="*/ 1 w 20"/>
                  <a:gd name="T63" fmla="*/ 27 h 37"/>
                  <a:gd name="T64" fmla="*/ 0 w 20"/>
                  <a:gd name="T65" fmla="*/ 25 h 37"/>
                  <a:gd name="T66" fmla="*/ 0 w 20"/>
                  <a:gd name="T67" fmla="*/ 23 h 37"/>
                  <a:gd name="T68" fmla="*/ 1 w 20"/>
                  <a:gd name="T69" fmla="*/ 22 h 37"/>
                  <a:gd name="T70" fmla="*/ 1 w 20"/>
                  <a:gd name="T71" fmla="*/ 18 h 37"/>
                  <a:gd name="T72" fmla="*/ 3 w 20"/>
                  <a:gd name="T73" fmla="*/ 16 h 37"/>
                  <a:gd name="T74" fmla="*/ 3 w 20"/>
                  <a:gd name="T75" fmla="*/ 14 h 37"/>
                  <a:gd name="T76" fmla="*/ 5 w 20"/>
                  <a:gd name="T77" fmla="*/ 12 h 37"/>
                  <a:gd name="T78" fmla="*/ 5 w 20"/>
                  <a:gd name="T79" fmla="*/ 11 h 37"/>
                  <a:gd name="T80" fmla="*/ 6 w 20"/>
                  <a:gd name="T81" fmla="*/ 9 h 37"/>
                  <a:gd name="T82" fmla="*/ 7 w 20"/>
                  <a:gd name="T83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" h="37">
                    <a:moveTo>
                      <a:pt x="7" y="7"/>
                    </a:moveTo>
                    <a:lnTo>
                      <a:pt x="10" y="5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18" y="5"/>
                    </a:lnTo>
                    <a:lnTo>
                      <a:pt x="18" y="11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5" y="20"/>
                    </a:lnTo>
                    <a:lnTo>
                      <a:pt x="15" y="23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2" y="28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9" y="33"/>
                    </a:lnTo>
                    <a:lnTo>
                      <a:pt x="9" y="36"/>
                    </a:lnTo>
                    <a:lnTo>
                      <a:pt x="7" y="37"/>
                    </a:lnTo>
                    <a:lnTo>
                      <a:pt x="7" y="35"/>
                    </a:lnTo>
                    <a:lnTo>
                      <a:pt x="6" y="33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1" y="18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6" y="9"/>
                    </a:lnTo>
                    <a:lnTo>
                      <a:pt x="7" y="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0" name="Freeform 2554"/>
              <p:cNvSpPr>
                <a:spLocks/>
              </p:cNvSpPr>
              <p:nvPr/>
            </p:nvSpPr>
            <p:spPr bwMode="auto">
              <a:xfrm>
                <a:off x="2863" y="153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1" name="Freeform 2555"/>
              <p:cNvSpPr>
                <a:spLocks/>
              </p:cNvSpPr>
              <p:nvPr/>
            </p:nvSpPr>
            <p:spPr bwMode="auto">
              <a:xfrm>
                <a:off x="2869" y="154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1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2" name="Freeform 2556"/>
              <p:cNvSpPr>
                <a:spLocks/>
              </p:cNvSpPr>
              <p:nvPr/>
            </p:nvSpPr>
            <p:spPr bwMode="auto">
              <a:xfrm>
                <a:off x="2878" y="155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1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1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3" name="Freeform 2557"/>
              <p:cNvSpPr>
                <a:spLocks/>
              </p:cNvSpPr>
              <p:nvPr/>
            </p:nvSpPr>
            <p:spPr bwMode="auto">
              <a:xfrm>
                <a:off x="2877" y="155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1 w 2"/>
                  <a:gd name="T5" fmla="*/ 1 h 1"/>
                  <a:gd name="T6" fmla="*/ 0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4" name="Freeform 2558"/>
              <p:cNvSpPr>
                <a:spLocks/>
              </p:cNvSpPr>
              <p:nvPr/>
            </p:nvSpPr>
            <p:spPr bwMode="auto">
              <a:xfrm>
                <a:off x="2859" y="1531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2 h 6"/>
                  <a:gd name="T4" fmla="*/ 1 w 1"/>
                  <a:gd name="T5" fmla="*/ 6 h 6"/>
                  <a:gd name="T6" fmla="*/ 0 w 1"/>
                  <a:gd name="T7" fmla="*/ 5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1" y="2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5" name="Freeform 2559"/>
              <p:cNvSpPr>
                <a:spLocks/>
              </p:cNvSpPr>
              <p:nvPr/>
            </p:nvSpPr>
            <p:spPr bwMode="auto">
              <a:xfrm>
                <a:off x="2859" y="1537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3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6" name="Freeform 2560"/>
              <p:cNvSpPr>
                <a:spLocks/>
              </p:cNvSpPr>
              <p:nvPr/>
            </p:nvSpPr>
            <p:spPr bwMode="auto">
              <a:xfrm>
                <a:off x="2864" y="154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2 h 3"/>
                  <a:gd name="T4" fmla="*/ 3 w 3"/>
                  <a:gd name="T5" fmla="*/ 3 h 3"/>
                  <a:gd name="T6" fmla="*/ 1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2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7" name="Freeform 2561"/>
              <p:cNvSpPr>
                <a:spLocks/>
              </p:cNvSpPr>
              <p:nvPr/>
            </p:nvSpPr>
            <p:spPr bwMode="auto">
              <a:xfrm>
                <a:off x="2867" y="154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8" name="Freeform 2562"/>
              <p:cNvSpPr>
                <a:spLocks/>
              </p:cNvSpPr>
              <p:nvPr/>
            </p:nvSpPr>
            <p:spPr bwMode="auto">
              <a:xfrm>
                <a:off x="2869" y="154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9" name="Freeform 2563"/>
              <p:cNvSpPr>
                <a:spLocks/>
              </p:cNvSpPr>
              <p:nvPr/>
            </p:nvSpPr>
            <p:spPr bwMode="auto">
              <a:xfrm>
                <a:off x="2881" y="155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1 w 7"/>
                  <a:gd name="T3" fmla="*/ 0 h 1"/>
                  <a:gd name="T4" fmla="*/ 3 w 7"/>
                  <a:gd name="T5" fmla="*/ 1 h 1"/>
                  <a:gd name="T6" fmla="*/ 7 w 7"/>
                  <a:gd name="T7" fmla="*/ 1 h 1"/>
                  <a:gd name="T8" fmla="*/ 1 w 7"/>
                  <a:gd name="T9" fmla="*/ 1 h 1"/>
                  <a:gd name="T10" fmla="*/ 0 w 7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0" name="Freeform 2564"/>
              <p:cNvSpPr>
                <a:spLocks/>
              </p:cNvSpPr>
              <p:nvPr/>
            </p:nvSpPr>
            <p:spPr bwMode="auto">
              <a:xfrm>
                <a:off x="2881" y="1554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1" name="Freeform 2565"/>
              <p:cNvSpPr>
                <a:spLocks/>
              </p:cNvSpPr>
              <p:nvPr/>
            </p:nvSpPr>
            <p:spPr bwMode="auto">
              <a:xfrm>
                <a:off x="2883" y="1560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2" name="Freeform 2566"/>
              <p:cNvSpPr>
                <a:spLocks/>
              </p:cNvSpPr>
              <p:nvPr/>
            </p:nvSpPr>
            <p:spPr bwMode="auto">
              <a:xfrm>
                <a:off x="2890" y="1563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3" name="Freeform 2567"/>
              <p:cNvSpPr>
                <a:spLocks/>
              </p:cNvSpPr>
              <p:nvPr/>
            </p:nvSpPr>
            <p:spPr bwMode="auto">
              <a:xfrm>
                <a:off x="2887" y="155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2 w 14"/>
                  <a:gd name="T3" fmla="*/ 0 h 7"/>
                  <a:gd name="T4" fmla="*/ 5 w 14"/>
                  <a:gd name="T5" fmla="*/ 1 h 7"/>
                  <a:gd name="T6" fmla="*/ 6 w 14"/>
                  <a:gd name="T7" fmla="*/ 1 h 7"/>
                  <a:gd name="T8" fmla="*/ 7 w 14"/>
                  <a:gd name="T9" fmla="*/ 2 h 7"/>
                  <a:gd name="T10" fmla="*/ 8 w 14"/>
                  <a:gd name="T11" fmla="*/ 1 h 7"/>
                  <a:gd name="T12" fmla="*/ 9 w 14"/>
                  <a:gd name="T13" fmla="*/ 4 h 7"/>
                  <a:gd name="T14" fmla="*/ 12 w 14"/>
                  <a:gd name="T15" fmla="*/ 5 h 7"/>
                  <a:gd name="T16" fmla="*/ 13 w 14"/>
                  <a:gd name="T17" fmla="*/ 6 h 7"/>
                  <a:gd name="T18" fmla="*/ 14 w 14"/>
                  <a:gd name="T19" fmla="*/ 6 h 7"/>
                  <a:gd name="T20" fmla="*/ 14 w 14"/>
                  <a:gd name="T21" fmla="*/ 7 h 7"/>
                  <a:gd name="T22" fmla="*/ 13 w 14"/>
                  <a:gd name="T23" fmla="*/ 6 h 7"/>
                  <a:gd name="T24" fmla="*/ 11 w 14"/>
                  <a:gd name="T25" fmla="*/ 5 h 7"/>
                  <a:gd name="T26" fmla="*/ 9 w 14"/>
                  <a:gd name="T27" fmla="*/ 4 h 7"/>
                  <a:gd name="T28" fmla="*/ 7 w 14"/>
                  <a:gd name="T29" fmla="*/ 4 h 7"/>
                  <a:gd name="T30" fmla="*/ 6 w 14"/>
                  <a:gd name="T31" fmla="*/ 2 h 7"/>
                  <a:gd name="T32" fmla="*/ 3 w 14"/>
                  <a:gd name="T33" fmla="*/ 1 h 7"/>
                  <a:gd name="T34" fmla="*/ 2 w 14"/>
                  <a:gd name="T35" fmla="*/ 1 h 7"/>
                  <a:gd name="T36" fmla="*/ 0 w 14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4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3" y="6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4" name="Freeform 2568"/>
              <p:cNvSpPr>
                <a:spLocks/>
              </p:cNvSpPr>
              <p:nvPr/>
            </p:nvSpPr>
            <p:spPr bwMode="auto">
              <a:xfrm>
                <a:off x="2850" y="1514"/>
                <a:ext cx="61" cy="46"/>
              </a:xfrm>
              <a:custGeom>
                <a:avLst/>
                <a:gdLst>
                  <a:gd name="T0" fmla="*/ 43 w 61"/>
                  <a:gd name="T1" fmla="*/ 46 h 46"/>
                  <a:gd name="T2" fmla="*/ 38 w 61"/>
                  <a:gd name="T3" fmla="*/ 43 h 46"/>
                  <a:gd name="T4" fmla="*/ 34 w 61"/>
                  <a:gd name="T5" fmla="*/ 40 h 46"/>
                  <a:gd name="T6" fmla="*/ 26 w 61"/>
                  <a:gd name="T7" fmla="*/ 39 h 46"/>
                  <a:gd name="T8" fmla="*/ 25 w 61"/>
                  <a:gd name="T9" fmla="*/ 35 h 46"/>
                  <a:gd name="T10" fmla="*/ 25 w 61"/>
                  <a:gd name="T11" fmla="*/ 35 h 46"/>
                  <a:gd name="T12" fmla="*/ 19 w 61"/>
                  <a:gd name="T13" fmla="*/ 32 h 46"/>
                  <a:gd name="T14" fmla="*/ 17 w 61"/>
                  <a:gd name="T15" fmla="*/ 28 h 46"/>
                  <a:gd name="T16" fmla="*/ 14 w 61"/>
                  <a:gd name="T17" fmla="*/ 26 h 46"/>
                  <a:gd name="T18" fmla="*/ 17 w 61"/>
                  <a:gd name="T19" fmla="*/ 28 h 46"/>
                  <a:gd name="T20" fmla="*/ 21 w 61"/>
                  <a:gd name="T21" fmla="*/ 29 h 46"/>
                  <a:gd name="T22" fmla="*/ 20 w 61"/>
                  <a:gd name="T23" fmla="*/ 28 h 46"/>
                  <a:gd name="T24" fmla="*/ 15 w 61"/>
                  <a:gd name="T25" fmla="*/ 24 h 46"/>
                  <a:gd name="T26" fmla="*/ 14 w 61"/>
                  <a:gd name="T27" fmla="*/ 18 h 46"/>
                  <a:gd name="T28" fmla="*/ 14 w 61"/>
                  <a:gd name="T29" fmla="*/ 19 h 46"/>
                  <a:gd name="T30" fmla="*/ 11 w 61"/>
                  <a:gd name="T31" fmla="*/ 18 h 46"/>
                  <a:gd name="T32" fmla="*/ 9 w 61"/>
                  <a:gd name="T33" fmla="*/ 16 h 46"/>
                  <a:gd name="T34" fmla="*/ 8 w 61"/>
                  <a:gd name="T35" fmla="*/ 19 h 46"/>
                  <a:gd name="T36" fmla="*/ 4 w 61"/>
                  <a:gd name="T37" fmla="*/ 22 h 46"/>
                  <a:gd name="T38" fmla="*/ 2 w 61"/>
                  <a:gd name="T39" fmla="*/ 18 h 46"/>
                  <a:gd name="T40" fmla="*/ 0 w 61"/>
                  <a:gd name="T41" fmla="*/ 15 h 46"/>
                  <a:gd name="T42" fmla="*/ 2 w 61"/>
                  <a:gd name="T43" fmla="*/ 15 h 46"/>
                  <a:gd name="T44" fmla="*/ 5 w 61"/>
                  <a:gd name="T45" fmla="*/ 13 h 46"/>
                  <a:gd name="T46" fmla="*/ 11 w 61"/>
                  <a:gd name="T47" fmla="*/ 12 h 46"/>
                  <a:gd name="T48" fmla="*/ 15 w 61"/>
                  <a:gd name="T49" fmla="*/ 13 h 46"/>
                  <a:gd name="T50" fmla="*/ 19 w 61"/>
                  <a:gd name="T51" fmla="*/ 12 h 46"/>
                  <a:gd name="T52" fmla="*/ 21 w 61"/>
                  <a:gd name="T53" fmla="*/ 8 h 46"/>
                  <a:gd name="T54" fmla="*/ 23 w 61"/>
                  <a:gd name="T55" fmla="*/ 5 h 46"/>
                  <a:gd name="T56" fmla="*/ 23 w 61"/>
                  <a:gd name="T57" fmla="*/ 5 h 46"/>
                  <a:gd name="T58" fmla="*/ 27 w 61"/>
                  <a:gd name="T59" fmla="*/ 2 h 46"/>
                  <a:gd name="T60" fmla="*/ 31 w 61"/>
                  <a:gd name="T61" fmla="*/ 0 h 46"/>
                  <a:gd name="T62" fmla="*/ 34 w 61"/>
                  <a:gd name="T63" fmla="*/ 1 h 46"/>
                  <a:gd name="T64" fmla="*/ 39 w 61"/>
                  <a:gd name="T65" fmla="*/ 5 h 46"/>
                  <a:gd name="T66" fmla="*/ 42 w 61"/>
                  <a:gd name="T67" fmla="*/ 7 h 46"/>
                  <a:gd name="T68" fmla="*/ 45 w 61"/>
                  <a:gd name="T69" fmla="*/ 10 h 46"/>
                  <a:gd name="T70" fmla="*/ 55 w 61"/>
                  <a:gd name="T71" fmla="*/ 8 h 46"/>
                  <a:gd name="T72" fmla="*/ 56 w 61"/>
                  <a:gd name="T73" fmla="*/ 10 h 46"/>
                  <a:gd name="T74" fmla="*/ 59 w 61"/>
                  <a:gd name="T75" fmla="*/ 13 h 46"/>
                  <a:gd name="T76" fmla="*/ 59 w 61"/>
                  <a:gd name="T77" fmla="*/ 16 h 46"/>
                  <a:gd name="T78" fmla="*/ 59 w 61"/>
                  <a:gd name="T79" fmla="*/ 18 h 46"/>
                  <a:gd name="T80" fmla="*/ 57 w 61"/>
                  <a:gd name="T81" fmla="*/ 22 h 46"/>
                  <a:gd name="T82" fmla="*/ 55 w 61"/>
                  <a:gd name="T83" fmla="*/ 19 h 46"/>
                  <a:gd name="T84" fmla="*/ 51 w 61"/>
                  <a:gd name="T85" fmla="*/ 18 h 46"/>
                  <a:gd name="T86" fmla="*/ 48 w 61"/>
                  <a:gd name="T87" fmla="*/ 18 h 46"/>
                  <a:gd name="T88" fmla="*/ 44 w 61"/>
                  <a:gd name="T89" fmla="*/ 18 h 46"/>
                  <a:gd name="T90" fmla="*/ 37 w 61"/>
                  <a:gd name="T91" fmla="*/ 17 h 46"/>
                  <a:gd name="T92" fmla="*/ 29 w 61"/>
                  <a:gd name="T93" fmla="*/ 19 h 46"/>
                  <a:gd name="T94" fmla="*/ 26 w 61"/>
                  <a:gd name="T95" fmla="*/ 17 h 46"/>
                  <a:gd name="T96" fmla="*/ 23 w 61"/>
                  <a:gd name="T97" fmla="*/ 19 h 46"/>
                  <a:gd name="T98" fmla="*/ 25 w 61"/>
                  <a:gd name="T99" fmla="*/ 23 h 46"/>
                  <a:gd name="T100" fmla="*/ 28 w 61"/>
                  <a:gd name="T101" fmla="*/ 28 h 46"/>
                  <a:gd name="T102" fmla="*/ 29 w 61"/>
                  <a:gd name="T103" fmla="*/ 32 h 46"/>
                  <a:gd name="T104" fmla="*/ 34 w 61"/>
                  <a:gd name="T105" fmla="*/ 35 h 46"/>
                  <a:gd name="T106" fmla="*/ 38 w 61"/>
                  <a:gd name="T107" fmla="*/ 39 h 46"/>
                  <a:gd name="T108" fmla="*/ 40 w 61"/>
                  <a:gd name="T109" fmla="*/ 41 h 46"/>
                  <a:gd name="T110" fmla="*/ 44 w 61"/>
                  <a:gd name="T11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1" h="46">
                    <a:moveTo>
                      <a:pt x="44" y="46"/>
                    </a:moveTo>
                    <a:lnTo>
                      <a:pt x="43" y="46"/>
                    </a:lnTo>
                    <a:lnTo>
                      <a:pt x="40" y="44"/>
                    </a:lnTo>
                    <a:lnTo>
                      <a:pt x="38" y="43"/>
                    </a:lnTo>
                    <a:lnTo>
                      <a:pt x="36" y="40"/>
                    </a:lnTo>
                    <a:lnTo>
                      <a:pt x="34" y="40"/>
                    </a:lnTo>
                    <a:lnTo>
                      <a:pt x="32" y="39"/>
                    </a:lnTo>
                    <a:lnTo>
                      <a:pt x="26" y="39"/>
                    </a:lnTo>
                    <a:lnTo>
                      <a:pt x="26" y="38"/>
                    </a:lnTo>
                    <a:lnTo>
                      <a:pt x="25" y="35"/>
                    </a:lnTo>
                    <a:lnTo>
                      <a:pt x="26" y="34"/>
                    </a:lnTo>
                    <a:lnTo>
                      <a:pt x="25" y="35"/>
                    </a:lnTo>
                    <a:lnTo>
                      <a:pt x="22" y="35"/>
                    </a:lnTo>
                    <a:lnTo>
                      <a:pt x="19" y="32"/>
                    </a:lnTo>
                    <a:lnTo>
                      <a:pt x="17" y="29"/>
                    </a:lnTo>
                    <a:lnTo>
                      <a:pt x="17" y="28"/>
                    </a:lnTo>
                    <a:lnTo>
                      <a:pt x="15" y="27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17" y="28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2" y="30"/>
                    </a:lnTo>
                    <a:lnTo>
                      <a:pt x="20" y="28"/>
                    </a:lnTo>
                    <a:lnTo>
                      <a:pt x="17" y="27"/>
                    </a:lnTo>
                    <a:lnTo>
                      <a:pt x="15" y="24"/>
                    </a:lnTo>
                    <a:lnTo>
                      <a:pt x="15" y="21"/>
                    </a:lnTo>
                    <a:lnTo>
                      <a:pt x="14" y="18"/>
                    </a:lnTo>
                    <a:lnTo>
                      <a:pt x="13" y="17"/>
                    </a:lnTo>
                    <a:lnTo>
                      <a:pt x="14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8" y="17"/>
                    </a:lnTo>
                    <a:lnTo>
                      <a:pt x="8" y="19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10" y="13"/>
                    </a:lnTo>
                    <a:lnTo>
                      <a:pt x="11" y="12"/>
                    </a:lnTo>
                    <a:lnTo>
                      <a:pt x="14" y="12"/>
                    </a:lnTo>
                    <a:lnTo>
                      <a:pt x="15" y="13"/>
                    </a:lnTo>
                    <a:lnTo>
                      <a:pt x="20" y="13"/>
                    </a:lnTo>
                    <a:lnTo>
                      <a:pt x="19" y="12"/>
                    </a:lnTo>
                    <a:lnTo>
                      <a:pt x="20" y="10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7" y="4"/>
                    </a:lnTo>
                    <a:lnTo>
                      <a:pt x="39" y="5"/>
                    </a:lnTo>
                    <a:lnTo>
                      <a:pt x="40" y="7"/>
                    </a:lnTo>
                    <a:lnTo>
                      <a:pt x="42" y="7"/>
                    </a:lnTo>
                    <a:lnTo>
                      <a:pt x="44" y="8"/>
                    </a:lnTo>
                    <a:lnTo>
                      <a:pt x="45" y="10"/>
                    </a:lnTo>
                    <a:lnTo>
                      <a:pt x="54" y="10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6" y="10"/>
                    </a:lnTo>
                    <a:lnTo>
                      <a:pt x="57" y="12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9" y="16"/>
                    </a:lnTo>
                    <a:lnTo>
                      <a:pt x="61" y="17"/>
                    </a:lnTo>
                    <a:lnTo>
                      <a:pt x="59" y="18"/>
                    </a:lnTo>
                    <a:lnTo>
                      <a:pt x="59" y="21"/>
                    </a:lnTo>
                    <a:lnTo>
                      <a:pt x="57" y="22"/>
                    </a:lnTo>
                    <a:lnTo>
                      <a:pt x="56" y="22"/>
                    </a:lnTo>
                    <a:lnTo>
                      <a:pt x="55" y="19"/>
                    </a:lnTo>
                    <a:lnTo>
                      <a:pt x="54" y="18"/>
                    </a:lnTo>
                    <a:lnTo>
                      <a:pt x="51" y="18"/>
                    </a:lnTo>
                    <a:lnTo>
                      <a:pt x="49" y="19"/>
                    </a:lnTo>
                    <a:lnTo>
                      <a:pt x="48" y="18"/>
                    </a:lnTo>
                    <a:lnTo>
                      <a:pt x="46" y="19"/>
                    </a:lnTo>
                    <a:lnTo>
                      <a:pt x="44" y="18"/>
                    </a:lnTo>
                    <a:lnTo>
                      <a:pt x="38" y="18"/>
                    </a:lnTo>
                    <a:lnTo>
                      <a:pt x="37" y="17"/>
                    </a:lnTo>
                    <a:lnTo>
                      <a:pt x="32" y="17"/>
                    </a:lnTo>
                    <a:lnTo>
                      <a:pt x="29" y="19"/>
                    </a:lnTo>
                    <a:lnTo>
                      <a:pt x="27" y="18"/>
                    </a:lnTo>
                    <a:lnTo>
                      <a:pt x="26" y="17"/>
                    </a:lnTo>
                    <a:lnTo>
                      <a:pt x="25" y="17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5" y="23"/>
                    </a:lnTo>
                    <a:lnTo>
                      <a:pt x="27" y="26"/>
                    </a:lnTo>
                    <a:lnTo>
                      <a:pt x="28" y="28"/>
                    </a:lnTo>
                    <a:lnTo>
                      <a:pt x="28" y="30"/>
                    </a:lnTo>
                    <a:lnTo>
                      <a:pt x="29" y="32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36" y="38"/>
                    </a:lnTo>
                    <a:lnTo>
                      <a:pt x="38" y="39"/>
                    </a:lnTo>
                    <a:lnTo>
                      <a:pt x="39" y="39"/>
                    </a:lnTo>
                    <a:lnTo>
                      <a:pt x="40" y="41"/>
                    </a:lnTo>
                    <a:lnTo>
                      <a:pt x="43" y="44"/>
                    </a:lnTo>
                    <a:lnTo>
                      <a:pt x="44" y="4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5" name="Freeform 2569"/>
              <p:cNvSpPr>
                <a:spLocks/>
              </p:cNvSpPr>
              <p:nvPr/>
            </p:nvSpPr>
            <p:spPr bwMode="auto">
              <a:xfrm>
                <a:off x="3013" y="2066"/>
                <a:ext cx="18" cy="22"/>
              </a:xfrm>
              <a:custGeom>
                <a:avLst/>
                <a:gdLst>
                  <a:gd name="T0" fmla="*/ 1 w 18"/>
                  <a:gd name="T1" fmla="*/ 11 h 22"/>
                  <a:gd name="T2" fmla="*/ 1 w 18"/>
                  <a:gd name="T3" fmla="*/ 9 h 22"/>
                  <a:gd name="T4" fmla="*/ 2 w 18"/>
                  <a:gd name="T5" fmla="*/ 8 h 22"/>
                  <a:gd name="T6" fmla="*/ 2 w 18"/>
                  <a:gd name="T7" fmla="*/ 7 h 22"/>
                  <a:gd name="T8" fmla="*/ 0 w 18"/>
                  <a:gd name="T9" fmla="*/ 6 h 22"/>
                  <a:gd name="T10" fmla="*/ 0 w 18"/>
                  <a:gd name="T11" fmla="*/ 5 h 22"/>
                  <a:gd name="T12" fmla="*/ 1 w 18"/>
                  <a:gd name="T13" fmla="*/ 2 h 22"/>
                  <a:gd name="T14" fmla="*/ 3 w 18"/>
                  <a:gd name="T15" fmla="*/ 5 h 22"/>
                  <a:gd name="T16" fmla="*/ 7 w 18"/>
                  <a:gd name="T17" fmla="*/ 5 h 22"/>
                  <a:gd name="T18" fmla="*/ 9 w 18"/>
                  <a:gd name="T19" fmla="*/ 3 h 22"/>
                  <a:gd name="T20" fmla="*/ 9 w 18"/>
                  <a:gd name="T21" fmla="*/ 0 h 22"/>
                  <a:gd name="T22" fmla="*/ 12 w 18"/>
                  <a:gd name="T23" fmla="*/ 1 h 22"/>
                  <a:gd name="T24" fmla="*/ 13 w 18"/>
                  <a:gd name="T25" fmla="*/ 0 h 22"/>
                  <a:gd name="T26" fmla="*/ 14 w 18"/>
                  <a:gd name="T27" fmla="*/ 0 h 22"/>
                  <a:gd name="T28" fmla="*/ 15 w 18"/>
                  <a:gd name="T29" fmla="*/ 1 h 22"/>
                  <a:gd name="T30" fmla="*/ 14 w 18"/>
                  <a:gd name="T31" fmla="*/ 2 h 22"/>
                  <a:gd name="T32" fmla="*/ 14 w 18"/>
                  <a:gd name="T33" fmla="*/ 6 h 22"/>
                  <a:gd name="T34" fmla="*/ 16 w 18"/>
                  <a:gd name="T35" fmla="*/ 7 h 22"/>
                  <a:gd name="T36" fmla="*/ 18 w 18"/>
                  <a:gd name="T37" fmla="*/ 7 h 22"/>
                  <a:gd name="T38" fmla="*/ 18 w 18"/>
                  <a:gd name="T39" fmla="*/ 9 h 22"/>
                  <a:gd name="T40" fmla="*/ 14 w 18"/>
                  <a:gd name="T41" fmla="*/ 13 h 22"/>
                  <a:gd name="T42" fmla="*/ 14 w 18"/>
                  <a:gd name="T43" fmla="*/ 14 h 22"/>
                  <a:gd name="T44" fmla="*/ 12 w 18"/>
                  <a:gd name="T45" fmla="*/ 16 h 22"/>
                  <a:gd name="T46" fmla="*/ 12 w 18"/>
                  <a:gd name="T47" fmla="*/ 18 h 22"/>
                  <a:gd name="T48" fmla="*/ 9 w 18"/>
                  <a:gd name="T49" fmla="*/ 20 h 22"/>
                  <a:gd name="T50" fmla="*/ 7 w 18"/>
                  <a:gd name="T51" fmla="*/ 22 h 22"/>
                  <a:gd name="T52" fmla="*/ 3 w 18"/>
                  <a:gd name="T53" fmla="*/ 22 h 22"/>
                  <a:gd name="T54" fmla="*/ 3 w 18"/>
                  <a:gd name="T55" fmla="*/ 20 h 22"/>
                  <a:gd name="T56" fmla="*/ 2 w 18"/>
                  <a:gd name="T57" fmla="*/ 17 h 22"/>
                  <a:gd name="T58" fmla="*/ 2 w 18"/>
                  <a:gd name="T59" fmla="*/ 14 h 22"/>
                  <a:gd name="T60" fmla="*/ 1 w 18"/>
                  <a:gd name="T61" fmla="*/ 12 h 22"/>
                  <a:gd name="T62" fmla="*/ 1 w 18"/>
                  <a:gd name="T63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" h="22">
                    <a:moveTo>
                      <a:pt x="1" y="11"/>
                    </a:moveTo>
                    <a:lnTo>
                      <a:pt x="1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5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4" y="6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9" y="20"/>
                    </a:lnTo>
                    <a:lnTo>
                      <a:pt x="7" y="22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1" y="1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6" name="Freeform 2570"/>
              <p:cNvSpPr>
                <a:spLocks/>
              </p:cNvSpPr>
              <p:nvPr/>
            </p:nvSpPr>
            <p:spPr bwMode="auto">
              <a:xfrm>
                <a:off x="2939" y="2129"/>
                <a:ext cx="122" cy="105"/>
              </a:xfrm>
              <a:custGeom>
                <a:avLst/>
                <a:gdLst>
                  <a:gd name="T0" fmla="*/ 47 w 122"/>
                  <a:gd name="T1" fmla="*/ 104 h 105"/>
                  <a:gd name="T2" fmla="*/ 41 w 122"/>
                  <a:gd name="T3" fmla="*/ 104 h 105"/>
                  <a:gd name="T4" fmla="*/ 31 w 122"/>
                  <a:gd name="T5" fmla="*/ 99 h 105"/>
                  <a:gd name="T6" fmla="*/ 23 w 122"/>
                  <a:gd name="T7" fmla="*/ 97 h 105"/>
                  <a:gd name="T8" fmla="*/ 13 w 122"/>
                  <a:gd name="T9" fmla="*/ 99 h 105"/>
                  <a:gd name="T10" fmla="*/ 8 w 122"/>
                  <a:gd name="T11" fmla="*/ 94 h 105"/>
                  <a:gd name="T12" fmla="*/ 0 w 122"/>
                  <a:gd name="T13" fmla="*/ 84 h 105"/>
                  <a:gd name="T14" fmla="*/ 20 w 122"/>
                  <a:gd name="T15" fmla="*/ 49 h 105"/>
                  <a:gd name="T16" fmla="*/ 22 w 122"/>
                  <a:gd name="T17" fmla="*/ 41 h 105"/>
                  <a:gd name="T18" fmla="*/ 20 w 122"/>
                  <a:gd name="T19" fmla="*/ 35 h 105"/>
                  <a:gd name="T20" fmla="*/ 20 w 122"/>
                  <a:gd name="T21" fmla="*/ 27 h 105"/>
                  <a:gd name="T22" fmla="*/ 25 w 122"/>
                  <a:gd name="T23" fmla="*/ 30 h 105"/>
                  <a:gd name="T24" fmla="*/ 29 w 122"/>
                  <a:gd name="T25" fmla="*/ 32 h 105"/>
                  <a:gd name="T26" fmla="*/ 35 w 122"/>
                  <a:gd name="T27" fmla="*/ 32 h 105"/>
                  <a:gd name="T28" fmla="*/ 38 w 122"/>
                  <a:gd name="T29" fmla="*/ 37 h 105"/>
                  <a:gd name="T30" fmla="*/ 46 w 122"/>
                  <a:gd name="T31" fmla="*/ 39 h 105"/>
                  <a:gd name="T32" fmla="*/ 53 w 122"/>
                  <a:gd name="T33" fmla="*/ 34 h 105"/>
                  <a:gd name="T34" fmla="*/ 59 w 122"/>
                  <a:gd name="T35" fmla="*/ 41 h 105"/>
                  <a:gd name="T36" fmla="*/ 64 w 122"/>
                  <a:gd name="T37" fmla="*/ 44 h 105"/>
                  <a:gd name="T38" fmla="*/ 68 w 122"/>
                  <a:gd name="T39" fmla="*/ 46 h 105"/>
                  <a:gd name="T40" fmla="*/ 72 w 122"/>
                  <a:gd name="T41" fmla="*/ 51 h 105"/>
                  <a:gd name="T42" fmla="*/ 78 w 122"/>
                  <a:gd name="T43" fmla="*/ 52 h 105"/>
                  <a:gd name="T44" fmla="*/ 82 w 122"/>
                  <a:gd name="T45" fmla="*/ 55 h 105"/>
                  <a:gd name="T46" fmla="*/ 80 w 122"/>
                  <a:gd name="T47" fmla="*/ 41 h 105"/>
                  <a:gd name="T48" fmla="*/ 76 w 122"/>
                  <a:gd name="T49" fmla="*/ 43 h 105"/>
                  <a:gd name="T50" fmla="*/ 71 w 122"/>
                  <a:gd name="T51" fmla="*/ 39 h 105"/>
                  <a:gd name="T52" fmla="*/ 68 w 122"/>
                  <a:gd name="T53" fmla="*/ 35 h 105"/>
                  <a:gd name="T54" fmla="*/ 68 w 122"/>
                  <a:gd name="T55" fmla="*/ 29 h 105"/>
                  <a:gd name="T56" fmla="*/ 70 w 122"/>
                  <a:gd name="T57" fmla="*/ 23 h 105"/>
                  <a:gd name="T58" fmla="*/ 70 w 122"/>
                  <a:gd name="T59" fmla="*/ 15 h 105"/>
                  <a:gd name="T60" fmla="*/ 66 w 122"/>
                  <a:gd name="T61" fmla="*/ 10 h 105"/>
                  <a:gd name="T62" fmla="*/ 89 w 122"/>
                  <a:gd name="T63" fmla="*/ 1 h 105"/>
                  <a:gd name="T64" fmla="*/ 97 w 122"/>
                  <a:gd name="T65" fmla="*/ 2 h 105"/>
                  <a:gd name="T66" fmla="*/ 101 w 122"/>
                  <a:gd name="T67" fmla="*/ 6 h 105"/>
                  <a:gd name="T68" fmla="*/ 105 w 122"/>
                  <a:gd name="T69" fmla="*/ 7 h 105"/>
                  <a:gd name="T70" fmla="*/ 111 w 122"/>
                  <a:gd name="T71" fmla="*/ 10 h 105"/>
                  <a:gd name="T72" fmla="*/ 115 w 122"/>
                  <a:gd name="T73" fmla="*/ 13 h 105"/>
                  <a:gd name="T74" fmla="*/ 118 w 122"/>
                  <a:gd name="T75" fmla="*/ 17 h 105"/>
                  <a:gd name="T76" fmla="*/ 121 w 122"/>
                  <a:gd name="T77" fmla="*/ 22 h 105"/>
                  <a:gd name="T78" fmla="*/ 120 w 122"/>
                  <a:gd name="T79" fmla="*/ 27 h 105"/>
                  <a:gd name="T80" fmla="*/ 117 w 122"/>
                  <a:gd name="T81" fmla="*/ 34 h 105"/>
                  <a:gd name="T82" fmla="*/ 117 w 122"/>
                  <a:gd name="T83" fmla="*/ 40 h 105"/>
                  <a:gd name="T84" fmla="*/ 117 w 122"/>
                  <a:gd name="T85" fmla="*/ 45 h 105"/>
                  <a:gd name="T86" fmla="*/ 113 w 122"/>
                  <a:gd name="T87" fmla="*/ 54 h 105"/>
                  <a:gd name="T88" fmla="*/ 113 w 122"/>
                  <a:gd name="T89" fmla="*/ 57 h 105"/>
                  <a:gd name="T90" fmla="*/ 117 w 122"/>
                  <a:gd name="T91" fmla="*/ 60 h 105"/>
                  <a:gd name="T92" fmla="*/ 109 w 122"/>
                  <a:gd name="T93" fmla="*/ 63 h 105"/>
                  <a:gd name="T94" fmla="*/ 99 w 122"/>
                  <a:gd name="T95" fmla="*/ 67 h 105"/>
                  <a:gd name="T96" fmla="*/ 92 w 122"/>
                  <a:gd name="T97" fmla="*/ 68 h 105"/>
                  <a:gd name="T98" fmla="*/ 86 w 122"/>
                  <a:gd name="T99" fmla="*/ 71 h 105"/>
                  <a:gd name="T100" fmla="*/ 87 w 122"/>
                  <a:gd name="T101" fmla="*/ 77 h 105"/>
                  <a:gd name="T102" fmla="*/ 74 w 122"/>
                  <a:gd name="T103" fmla="*/ 80 h 105"/>
                  <a:gd name="T104" fmla="*/ 70 w 122"/>
                  <a:gd name="T105" fmla="*/ 89 h 105"/>
                  <a:gd name="T106" fmla="*/ 58 w 122"/>
                  <a:gd name="T107" fmla="*/ 95 h 105"/>
                  <a:gd name="T108" fmla="*/ 53 w 122"/>
                  <a:gd name="T109" fmla="*/ 10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2" h="105">
                    <a:moveTo>
                      <a:pt x="51" y="104"/>
                    </a:moveTo>
                    <a:lnTo>
                      <a:pt x="49" y="105"/>
                    </a:lnTo>
                    <a:lnTo>
                      <a:pt x="47" y="104"/>
                    </a:lnTo>
                    <a:lnTo>
                      <a:pt x="46" y="102"/>
                    </a:lnTo>
                    <a:lnTo>
                      <a:pt x="43" y="102"/>
                    </a:lnTo>
                    <a:lnTo>
                      <a:pt x="41" y="104"/>
                    </a:lnTo>
                    <a:lnTo>
                      <a:pt x="38" y="101"/>
                    </a:lnTo>
                    <a:lnTo>
                      <a:pt x="34" y="101"/>
                    </a:lnTo>
                    <a:lnTo>
                      <a:pt x="31" y="99"/>
                    </a:lnTo>
                    <a:lnTo>
                      <a:pt x="28" y="99"/>
                    </a:lnTo>
                    <a:lnTo>
                      <a:pt x="25" y="97"/>
                    </a:lnTo>
                    <a:lnTo>
                      <a:pt x="23" y="97"/>
                    </a:lnTo>
                    <a:lnTo>
                      <a:pt x="14" y="100"/>
                    </a:lnTo>
                    <a:lnTo>
                      <a:pt x="14" y="99"/>
                    </a:lnTo>
                    <a:lnTo>
                      <a:pt x="13" y="99"/>
                    </a:lnTo>
                    <a:lnTo>
                      <a:pt x="12" y="97"/>
                    </a:lnTo>
                    <a:lnTo>
                      <a:pt x="11" y="95"/>
                    </a:lnTo>
                    <a:lnTo>
                      <a:pt x="8" y="94"/>
                    </a:lnTo>
                    <a:lnTo>
                      <a:pt x="1" y="86"/>
                    </a:lnTo>
                    <a:lnTo>
                      <a:pt x="1" y="84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50"/>
                    </a:lnTo>
                    <a:lnTo>
                      <a:pt x="20" y="49"/>
                    </a:lnTo>
                    <a:lnTo>
                      <a:pt x="20" y="45"/>
                    </a:lnTo>
                    <a:lnTo>
                      <a:pt x="22" y="43"/>
                    </a:lnTo>
                    <a:lnTo>
                      <a:pt x="22" y="41"/>
                    </a:lnTo>
                    <a:lnTo>
                      <a:pt x="20" y="39"/>
                    </a:lnTo>
                    <a:lnTo>
                      <a:pt x="22" y="37"/>
                    </a:lnTo>
                    <a:lnTo>
                      <a:pt x="20" y="35"/>
                    </a:lnTo>
                    <a:lnTo>
                      <a:pt x="22" y="33"/>
                    </a:lnTo>
                    <a:lnTo>
                      <a:pt x="22" y="29"/>
                    </a:lnTo>
                    <a:lnTo>
                      <a:pt x="20" y="27"/>
                    </a:lnTo>
                    <a:lnTo>
                      <a:pt x="22" y="28"/>
                    </a:lnTo>
                    <a:lnTo>
                      <a:pt x="24" y="29"/>
                    </a:lnTo>
                    <a:lnTo>
                      <a:pt x="25" y="30"/>
                    </a:lnTo>
                    <a:lnTo>
                      <a:pt x="25" y="33"/>
                    </a:lnTo>
                    <a:lnTo>
                      <a:pt x="28" y="33"/>
                    </a:lnTo>
                    <a:lnTo>
                      <a:pt x="29" y="32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5" y="32"/>
                    </a:lnTo>
                    <a:lnTo>
                      <a:pt x="35" y="35"/>
                    </a:lnTo>
                    <a:lnTo>
                      <a:pt x="37" y="37"/>
                    </a:lnTo>
                    <a:lnTo>
                      <a:pt x="38" y="37"/>
                    </a:lnTo>
                    <a:lnTo>
                      <a:pt x="41" y="38"/>
                    </a:lnTo>
                    <a:lnTo>
                      <a:pt x="43" y="38"/>
                    </a:lnTo>
                    <a:lnTo>
                      <a:pt x="46" y="39"/>
                    </a:lnTo>
                    <a:lnTo>
                      <a:pt x="52" y="39"/>
                    </a:lnTo>
                    <a:lnTo>
                      <a:pt x="52" y="37"/>
                    </a:lnTo>
                    <a:lnTo>
                      <a:pt x="53" y="34"/>
                    </a:lnTo>
                    <a:lnTo>
                      <a:pt x="55" y="37"/>
                    </a:lnTo>
                    <a:lnTo>
                      <a:pt x="57" y="39"/>
                    </a:lnTo>
                    <a:lnTo>
                      <a:pt x="59" y="41"/>
                    </a:lnTo>
                    <a:lnTo>
                      <a:pt x="60" y="41"/>
                    </a:lnTo>
                    <a:lnTo>
                      <a:pt x="63" y="43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8" y="45"/>
                    </a:lnTo>
                    <a:lnTo>
                      <a:pt x="68" y="46"/>
                    </a:lnTo>
                    <a:lnTo>
                      <a:pt x="70" y="48"/>
                    </a:lnTo>
                    <a:lnTo>
                      <a:pt x="71" y="50"/>
                    </a:lnTo>
                    <a:lnTo>
                      <a:pt x="72" y="51"/>
                    </a:lnTo>
                    <a:lnTo>
                      <a:pt x="74" y="54"/>
                    </a:lnTo>
                    <a:lnTo>
                      <a:pt x="76" y="54"/>
                    </a:lnTo>
                    <a:lnTo>
                      <a:pt x="78" y="52"/>
                    </a:lnTo>
                    <a:lnTo>
                      <a:pt x="80" y="52"/>
                    </a:lnTo>
                    <a:lnTo>
                      <a:pt x="80" y="54"/>
                    </a:lnTo>
                    <a:lnTo>
                      <a:pt x="82" y="55"/>
                    </a:lnTo>
                    <a:lnTo>
                      <a:pt x="82" y="40"/>
                    </a:lnTo>
                    <a:lnTo>
                      <a:pt x="81" y="40"/>
                    </a:lnTo>
                    <a:lnTo>
                      <a:pt x="80" y="41"/>
                    </a:lnTo>
                    <a:lnTo>
                      <a:pt x="78" y="41"/>
                    </a:lnTo>
                    <a:lnTo>
                      <a:pt x="77" y="44"/>
                    </a:lnTo>
                    <a:lnTo>
                      <a:pt x="76" y="43"/>
                    </a:lnTo>
                    <a:lnTo>
                      <a:pt x="74" y="43"/>
                    </a:lnTo>
                    <a:lnTo>
                      <a:pt x="72" y="40"/>
                    </a:lnTo>
                    <a:lnTo>
                      <a:pt x="71" y="39"/>
                    </a:lnTo>
                    <a:lnTo>
                      <a:pt x="69" y="38"/>
                    </a:lnTo>
                    <a:lnTo>
                      <a:pt x="68" y="37"/>
                    </a:lnTo>
                    <a:lnTo>
                      <a:pt x="68" y="35"/>
                    </a:lnTo>
                    <a:lnTo>
                      <a:pt x="66" y="33"/>
                    </a:lnTo>
                    <a:lnTo>
                      <a:pt x="68" y="32"/>
                    </a:lnTo>
                    <a:lnTo>
                      <a:pt x="68" y="29"/>
                    </a:lnTo>
                    <a:lnTo>
                      <a:pt x="69" y="28"/>
                    </a:lnTo>
                    <a:lnTo>
                      <a:pt x="69" y="26"/>
                    </a:lnTo>
                    <a:lnTo>
                      <a:pt x="70" y="23"/>
                    </a:lnTo>
                    <a:lnTo>
                      <a:pt x="69" y="22"/>
                    </a:lnTo>
                    <a:lnTo>
                      <a:pt x="69" y="17"/>
                    </a:lnTo>
                    <a:lnTo>
                      <a:pt x="70" y="15"/>
                    </a:lnTo>
                    <a:lnTo>
                      <a:pt x="69" y="13"/>
                    </a:lnTo>
                    <a:lnTo>
                      <a:pt x="68" y="11"/>
                    </a:lnTo>
                    <a:lnTo>
                      <a:pt x="66" y="10"/>
                    </a:lnTo>
                    <a:lnTo>
                      <a:pt x="72" y="4"/>
                    </a:lnTo>
                    <a:lnTo>
                      <a:pt x="72" y="1"/>
                    </a:lnTo>
                    <a:lnTo>
                      <a:pt x="89" y="1"/>
                    </a:lnTo>
                    <a:lnTo>
                      <a:pt x="93" y="0"/>
                    </a:lnTo>
                    <a:lnTo>
                      <a:pt x="94" y="2"/>
                    </a:lnTo>
                    <a:lnTo>
                      <a:pt x="97" y="2"/>
                    </a:lnTo>
                    <a:lnTo>
                      <a:pt x="98" y="4"/>
                    </a:lnTo>
                    <a:lnTo>
                      <a:pt x="100" y="5"/>
                    </a:lnTo>
                    <a:lnTo>
                      <a:pt x="101" y="6"/>
                    </a:lnTo>
                    <a:lnTo>
                      <a:pt x="104" y="6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7" y="9"/>
                    </a:lnTo>
                    <a:lnTo>
                      <a:pt x="109" y="9"/>
                    </a:lnTo>
                    <a:lnTo>
                      <a:pt x="111" y="10"/>
                    </a:lnTo>
                    <a:lnTo>
                      <a:pt x="112" y="11"/>
                    </a:lnTo>
                    <a:lnTo>
                      <a:pt x="115" y="11"/>
                    </a:lnTo>
                    <a:lnTo>
                      <a:pt x="115" y="13"/>
                    </a:lnTo>
                    <a:lnTo>
                      <a:pt x="117" y="13"/>
                    </a:lnTo>
                    <a:lnTo>
                      <a:pt x="117" y="15"/>
                    </a:lnTo>
                    <a:lnTo>
                      <a:pt x="118" y="17"/>
                    </a:lnTo>
                    <a:lnTo>
                      <a:pt x="118" y="18"/>
                    </a:lnTo>
                    <a:lnTo>
                      <a:pt x="121" y="20"/>
                    </a:lnTo>
                    <a:lnTo>
                      <a:pt x="121" y="22"/>
                    </a:lnTo>
                    <a:lnTo>
                      <a:pt x="122" y="23"/>
                    </a:lnTo>
                    <a:lnTo>
                      <a:pt x="121" y="26"/>
                    </a:lnTo>
                    <a:lnTo>
                      <a:pt x="120" y="27"/>
                    </a:lnTo>
                    <a:lnTo>
                      <a:pt x="117" y="27"/>
                    </a:lnTo>
                    <a:lnTo>
                      <a:pt x="120" y="29"/>
                    </a:lnTo>
                    <a:lnTo>
                      <a:pt x="117" y="34"/>
                    </a:lnTo>
                    <a:lnTo>
                      <a:pt x="118" y="35"/>
                    </a:lnTo>
                    <a:lnTo>
                      <a:pt x="118" y="38"/>
                    </a:lnTo>
                    <a:lnTo>
                      <a:pt x="117" y="40"/>
                    </a:lnTo>
                    <a:lnTo>
                      <a:pt x="120" y="43"/>
                    </a:lnTo>
                    <a:lnTo>
                      <a:pt x="118" y="45"/>
                    </a:lnTo>
                    <a:lnTo>
                      <a:pt x="117" y="45"/>
                    </a:lnTo>
                    <a:lnTo>
                      <a:pt x="115" y="46"/>
                    </a:lnTo>
                    <a:lnTo>
                      <a:pt x="115" y="52"/>
                    </a:lnTo>
                    <a:lnTo>
                      <a:pt x="113" y="54"/>
                    </a:lnTo>
                    <a:lnTo>
                      <a:pt x="113" y="55"/>
                    </a:lnTo>
                    <a:lnTo>
                      <a:pt x="111" y="56"/>
                    </a:lnTo>
                    <a:lnTo>
                      <a:pt x="113" y="57"/>
                    </a:lnTo>
                    <a:lnTo>
                      <a:pt x="115" y="58"/>
                    </a:lnTo>
                    <a:lnTo>
                      <a:pt x="115" y="61"/>
                    </a:lnTo>
                    <a:lnTo>
                      <a:pt x="117" y="60"/>
                    </a:lnTo>
                    <a:lnTo>
                      <a:pt x="115" y="61"/>
                    </a:lnTo>
                    <a:lnTo>
                      <a:pt x="111" y="62"/>
                    </a:lnTo>
                    <a:lnTo>
                      <a:pt x="109" y="63"/>
                    </a:lnTo>
                    <a:lnTo>
                      <a:pt x="105" y="65"/>
                    </a:lnTo>
                    <a:lnTo>
                      <a:pt x="103" y="66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4" y="68"/>
                    </a:lnTo>
                    <a:lnTo>
                      <a:pt x="92" y="68"/>
                    </a:lnTo>
                    <a:lnTo>
                      <a:pt x="90" y="69"/>
                    </a:lnTo>
                    <a:lnTo>
                      <a:pt x="88" y="71"/>
                    </a:lnTo>
                    <a:lnTo>
                      <a:pt x="86" y="71"/>
                    </a:lnTo>
                    <a:lnTo>
                      <a:pt x="86" y="73"/>
                    </a:lnTo>
                    <a:lnTo>
                      <a:pt x="87" y="74"/>
                    </a:lnTo>
                    <a:lnTo>
                      <a:pt x="87" y="77"/>
                    </a:lnTo>
                    <a:lnTo>
                      <a:pt x="88" y="78"/>
                    </a:lnTo>
                    <a:lnTo>
                      <a:pt x="78" y="78"/>
                    </a:lnTo>
                    <a:lnTo>
                      <a:pt x="74" y="80"/>
                    </a:lnTo>
                    <a:lnTo>
                      <a:pt x="71" y="83"/>
                    </a:lnTo>
                    <a:lnTo>
                      <a:pt x="71" y="86"/>
                    </a:lnTo>
                    <a:lnTo>
                      <a:pt x="70" y="89"/>
                    </a:lnTo>
                    <a:lnTo>
                      <a:pt x="65" y="89"/>
                    </a:lnTo>
                    <a:lnTo>
                      <a:pt x="60" y="94"/>
                    </a:lnTo>
                    <a:lnTo>
                      <a:pt x="58" y="95"/>
                    </a:lnTo>
                    <a:lnTo>
                      <a:pt x="58" y="96"/>
                    </a:lnTo>
                    <a:lnTo>
                      <a:pt x="54" y="100"/>
                    </a:lnTo>
                    <a:lnTo>
                      <a:pt x="53" y="102"/>
                    </a:lnTo>
                    <a:lnTo>
                      <a:pt x="51" y="10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7" name="Freeform 2571"/>
              <p:cNvSpPr>
                <a:spLocks/>
              </p:cNvSpPr>
              <p:nvPr/>
            </p:nvSpPr>
            <p:spPr bwMode="auto">
              <a:xfrm>
                <a:off x="1919" y="260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8" name="Freeform 2572"/>
              <p:cNvSpPr>
                <a:spLocks/>
              </p:cNvSpPr>
              <p:nvPr/>
            </p:nvSpPr>
            <p:spPr bwMode="auto">
              <a:xfrm>
                <a:off x="1920" y="2599"/>
                <a:ext cx="5" cy="4"/>
              </a:xfrm>
              <a:custGeom>
                <a:avLst/>
                <a:gdLst>
                  <a:gd name="T0" fmla="*/ 4 w 5"/>
                  <a:gd name="T1" fmla="*/ 1 h 4"/>
                  <a:gd name="T2" fmla="*/ 5 w 5"/>
                  <a:gd name="T3" fmla="*/ 3 h 4"/>
                  <a:gd name="T4" fmla="*/ 3 w 5"/>
                  <a:gd name="T5" fmla="*/ 3 h 4"/>
                  <a:gd name="T6" fmla="*/ 1 w 5"/>
                  <a:gd name="T7" fmla="*/ 4 h 4"/>
                  <a:gd name="T8" fmla="*/ 0 w 5"/>
                  <a:gd name="T9" fmla="*/ 3 h 4"/>
                  <a:gd name="T10" fmla="*/ 1 w 5"/>
                  <a:gd name="T11" fmla="*/ 0 h 4"/>
                  <a:gd name="T12" fmla="*/ 3 w 5"/>
                  <a:gd name="T13" fmla="*/ 1 h 4"/>
                  <a:gd name="T14" fmla="*/ 4 w 5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9" name="Freeform 2573"/>
              <p:cNvSpPr>
                <a:spLocks/>
              </p:cNvSpPr>
              <p:nvPr/>
            </p:nvSpPr>
            <p:spPr bwMode="auto">
              <a:xfrm>
                <a:off x="1920" y="2602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1 h 3"/>
                  <a:gd name="T4" fmla="*/ 3 w 4"/>
                  <a:gd name="T5" fmla="*/ 2 h 3"/>
                  <a:gd name="T6" fmla="*/ 0 w 4"/>
                  <a:gd name="T7" fmla="*/ 3 h 3"/>
                  <a:gd name="T8" fmla="*/ 1 w 4"/>
                  <a:gd name="T9" fmla="*/ 1 h 3"/>
                  <a:gd name="T10" fmla="*/ 3 w 4"/>
                  <a:gd name="T11" fmla="*/ 0 h 3"/>
                  <a:gd name="T12" fmla="*/ 4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1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0" name="Freeform 2574"/>
              <p:cNvSpPr>
                <a:spLocks/>
              </p:cNvSpPr>
              <p:nvPr/>
            </p:nvSpPr>
            <p:spPr bwMode="auto">
              <a:xfrm>
                <a:off x="1921" y="2610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3 w 4"/>
                  <a:gd name="T3" fmla="*/ 1 h 4"/>
                  <a:gd name="T4" fmla="*/ 4 w 4"/>
                  <a:gd name="T5" fmla="*/ 4 h 4"/>
                  <a:gd name="T6" fmla="*/ 0 w 4"/>
                  <a:gd name="T7" fmla="*/ 4 h 4"/>
                  <a:gd name="T8" fmla="*/ 0 w 4"/>
                  <a:gd name="T9" fmla="*/ 1 h 4"/>
                  <a:gd name="T10" fmla="*/ 2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3" y="1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1" name="Freeform 2575"/>
              <p:cNvSpPr>
                <a:spLocks/>
              </p:cNvSpPr>
              <p:nvPr/>
            </p:nvSpPr>
            <p:spPr bwMode="auto">
              <a:xfrm>
                <a:off x="1921" y="2622"/>
                <a:ext cx="5" cy="4"/>
              </a:xfrm>
              <a:custGeom>
                <a:avLst/>
                <a:gdLst>
                  <a:gd name="T0" fmla="*/ 3 w 5"/>
                  <a:gd name="T1" fmla="*/ 4 h 4"/>
                  <a:gd name="T2" fmla="*/ 0 w 5"/>
                  <a:gd name="T3" fmla="*/ 3 h 4"/>
                  <a:gd name="T4" fmla="*/ 2 w 5"/>
                  <a:gd name="T5" fmla="*/ 2 h 4"/>
                  <a:gd name="T6" fmla="*/ 2 w 5"/>
                  <a:gd name="T7" fmla="*/ 0 h 4"/>
                  <a:gd name="T8" fmla="*/ 5 w 5"/>
                  <a:gd name="T9" fmla="*/ 0 h 4"/>
                  <a:gd name="T10" fmla="*/ 3 w 5"/>
                  <a:gd name="T11" fmla="*/ 3 h 4"/>
                  <a:gd name="T12" fmla="*/ 3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2" name="Freeform 2576"/>
              <p:cNvSpPr>
                <a:spLocks/>
              </p:cNvSpPr>
              <p:nvPr/>
            </p:nvSpPr>
            <p:spPr bwMode="auto">
              <a:xfrm>
                <a:off x="1923" y="2597"/>
                <a:ext cx="11" cy="19"/>
              </a:xfrm>
              <a:custGeom>
                <a:avLst/>
                <a:gdLst>
                  <a:gd name="T0" fmla="*/ 7 w 11"/>
                  <a:gd name="T1" fmla="*/ 0 h 19"/>
                  <a:gd name="T2" fmla="*/ 8 w 11"/>
                  <a:gd name="T3" fmla="*/ 2 h 19"/>
                  <a:gd name="T4" fmla="*/ 8 w 11"/>
                  <a:gd name="T5" fmla="*/ 3 h 19"/>
                  <a:gd name="T6" fmla="*/ 9 w 11"/>
                  <a:gd name="T7" fmla="*/ 6 h 19"/>
                  <a:gd name="T8" fmla="*/ 9 w 11"/>
                  <a:gd name="T9" fmla="*/ 12 h 19"/>
                  <a:gd name="T10" fmla="*/ 8 w 11"/>
                  <a:gd name="T11" fmla="*/ 13 h 19"/>
                  <a:gd name="T12" fmla="*/ 11 w 11"/>
                  <a:gd name="T13" fmla="*/ 14 h 19"/>
                  <a:gd name="T14" fmla="*/ 11 w 11"/>
                  <a:gd name="T15" fmla="*/ 17 h 19"/>
                  <a:gd name="T16" fmla="*/ 8 w 11"/>
                  <a:gd name="T17" fmla="*/ 17 h 19"/>
                  <a:gd name="T18" fmla="*/ 8 w 11"/>
                  <a:gd name="T19" fmla="*/ 19 h 19"/>
                  <a:gd name="T20" fmla="*/ 6 w 11"/>
                  <a:gd name="T21" fmla="*/ 19 h 19"/>
                  <a:gd name="T22" fmla="*/ 7 w 11"/>
                  <a:gd name="T23" fmla="*/ 18 h 19"/>
                  <a:gd name="T24" fmla="*/ 6 w 11"/>
                  <a:gd name="T25" fmla="*/ 18 h 19"/>
                  <a:gd name="T26" fmla="*/ 7 w 11"/>
                  <a:gd name="T27" fmla="*/ 17 h 19"/>
                  <a:gd name="T28" fmla="*/ 7 w 11"/>
                  <a:gd name="T29" fmla="*/ 14 h 19"/>
                  <a:gd name="T30" fmla="*/ 6 w 11"/>
                  <a:gd name="T31" fmla="*/ 16 h 19"/>
                  <a:gd name="T32" fmla="*/ 4 w 11"/>
                  <a:gd name="T33" fmla="*/ 14 h 19"/>
                  <a:gd name="T34" fmla="*/ 7 w 11"/>
                  <a:gd name="T35" fmla="*/ 13 h 19"/>
                  <a:gd name="T36" fmla="*/ 4 w 11"/>
                  <a:gd name="T37" fmla="*/ 12 h 19"/>
                  <a:gd name="T38" fmla="*/ 7 w 11"/>
                  <a:gd name="T39" fmla="*/ 11 h 19"/>
                  <a:gd name="T40" fmla="*/ 8 w 11"/>
                  <a:gd name="T41" fmla="*/ 9 h 19"/>
                  <a:gd name="T42" fmla="*/ 6 w 11"/>
                  <a:gd name="T43" fmla="*/ 9 h 19"/>
                  <a:gd name="T44" fmla="*/ 6 w 11"/>
                  <a:gd name="T45" fmla="*/ 12 h 19"/>
                  <a:gd name="T46" fmla="*/ 3 w 11"/>
                  <a:gd name="T47" fmla="*/ 13 h 19"/>
                  <a:gd name="T48" fmla="*/ 3 w 11"/>
                  <a:gd name="T49" fmla="*/ 14 h 19"/>
                  <a:gd name="T50" fmla="*/ 4 w 11"/>
                  <a:gd name="T51" fmla="*/ 17 h 19"/>
                  <a:gd name="T52" fmla="*/ 2 w 11"/>
                  <a:gd name="T53" fmla="*/ 16 h 19"/>
                  <a:gd name="T54" fmla="*/ 2 w 11"/>
                  <a:gd name="T55" fmla="*/ 12 h 19"/>
                  <a:gd name="T56" fmla="*/ 0 w 11"/>
                  <a:gd name="T57" fmla="*/ 12 h 19"/>
                  <a:gd name="T58" fmla="*/ 0 w 11"/>
                  <a:gd name="T59" fmla="*/ 9 h 19"/>
                  <a:gd name="T60" fmla="*/ 1 w 11"/>
                  <a:gd name="T61" fmla="*/ 11 h 19"/>
                  <a:gd name="T62" fmla="*/ 3 w 11"/>
                  <a:gd name="T63" fmla="*/ 11 h 19"/>
                  <a:gd name="T64" fmla="*/ 1 w 11"/>
                  <a:gd name="T65" fmla="*/ 11 h 19"/>
                  <a:gd name="T66" fmla="*/ 1 w 11"/>
                  <a:gd name="T67" fmla="*/ 8 h 19"/>
                  <a:gd name="T68" fmla="*/ 2 w 11"/>
                  <a:gd name="T69" fmla="*/ 9 h 19"/>
                  <a:gd name="T70" fmla="*/ 3 w 11"/>
                  <a:gd name="T71" fmla="*/ 8 h 19"/>
                  <a:gd name="T72" fmla="*/ 4 w 11"/>
                  <a:gd name="T73" fmla="*/ 9 h 19"/>
                  <a:gd name="T74" fmla="*/ 6 w 11"/>
                  <a:gd name="T75" fmla="*/ 8 h 19"/>
                  <a:gd name="T76" fmla="*/ 6 w 11"/>
                  <a:gd name="T77" fmla="*/ 5 h 19"/>
                  <a:gd name="T78" fmla="*/ 3 w 11"/>
                  <a:gd name="T79" fmla="*/ 3 h 19"/>
                  <a:gd name="T80" fmla="*/ 6 w 11"/>
                  <a:gd name="T81" fmla="*/ 2 h 19"/>
                  <a:gd name="T82" fmla="*/ 3 w 11"/>
                  <a:gd name="T83" fmla="*/ 3 h 19"/>
                  <a:gd name="T84" fmla="*/ 4 w 11"/>
                  <a:gd name="T85" fmla="*/ 1 h 19"/>
                  <a:gd name="T86" fmla="*/ 6 w 11"/>
                  <a:gd name="T87" fmla="*/ 1 h 19"/>
                  <a:gd name="T88" fmla="*/ 7 w 11"/>
                  <a:gd name="T8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" h="19">
                    <a:moveTo>
                      <a:pt x="7" y="0"/>
                    </a:moveTo>
                    <a:lnTo>
                      <a:pt x="8" y="2"/>
                    </a:lnTo>
                    <a:lnTo>
                      <a:pt x="8" y="3"/>
                    </a:lnTo>
                    <a:lnTo>
                      <a:pt x="9" y="6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8" y="17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7" y="13"/>
                    </a:lnTo>
                    <a:lnTo>
                      <a:pt x="4" y="12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3" name="Freeform 2577"/>
              <p:cNvSpPr>
                <a:spLocks/>
              </p:cNvSpPr>
              <p:nvPr/>
            </p:nvSpPr>
            <p:spPr bwMode="auto">
              <a:xfrm>
                <a:off x="1923" y="2616"/>
                <a:ext cx="4" cy="5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4 h 5"/>
                  <a:gd name="T4" fmla="*/ 0 w 4"/>
                  <a:gd name="T5" fmla="*/ 4 h 5"/>
                  <a:gd name="T6" fmla="*/ 0 w 4"/>
                  <a:gd name="T7" fmla="*/ 1 h 5"/>
                  <a:gd name="T8" fmla="*/ 2 w 4"/>
                  <a:gd name="T9" fmla="*/ 3 h 5"/>
                  <a:gd name="T10" fmla="*/ 3 w 4"/>
                  <a:gd name="T11" fmla="*/ 1 h 5"/>
                  <a:gd name="T12" fmla="*/ 1 w 4"/>
                  <a:gd name="T13" fmla="*/ 1 h 5"/>
                  <a:gd name="T14" fmla="*/ 0 w 4"/>
                  <a:gd name="T15" fmla="*/ 0 h 5"/>
                  <a:gd name="T16" fmla="*/ 3 w 4"/>
                  <a:gd name="T17" fmla="*/ 0 h 5"/>
                  <a:gd name="T18" fmla="*/ 4 w 4"/>
                  <a:gd name="T19" fmla="*/ 1 h 5"/>
                  <a:gd name="T20" fmla="*/ 4 w 4"/>
                  <a:gd name="T21" fmla="*/ 3 h 5"/>
                  <a:gd name="T22" fmla="*/ 2 w 4"/>
                  <a:gd name="T23" fmla="*/ 4 h 5"/>
                  <a:gd name="T24" fmla="*/ 2 w 4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2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4" name="Freeform 2578"/>
              <p:cNvSpPr>
                <a:spLocks/>
              </p:cNvSpPr>
              <p:nvPr/>
            </p:nvSpPr>
            <p:spPr bwMode="auto">
              <a:xfrm>
                <a:off x="1924" y="2633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3 h 5"/>
                  <a:gd name="T4" fmla="*/ 1 w 3"/>
                  <a:gd name="T5" fmla="*/ 1 h 5"/>
                  <a:gd name="T6" fmla="*/ 1 w 3"/>
                  <a:gd name="T7" fmla="*/ 0 h 5"/>
                  <a:gd name="T8" fmla="*/ 1 w 3"/>
                  <a:gd name="T9" fmla="*/ 1 h 5"/>
                  <a:gd name="T10" fmla="*/ 3 w 3"/>
                  <a:gd name="T11" fmla="*/ 0 h 5"/>
                  <a:gd name="T12" fmla="*/ 2 w 3"/>
                  <a:gd name="T13" fmla="*/ 3 h 5"/>
                  <a:gd name="T14" fmla="*/ 0 w 3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5" name="Freeform 2579"/>
              <p:cNvSpPr>
                <a:spLocks/>
              </p:cNvSpPr>
              <p:nvPr/>
            </p:nvSpPr>
            <p:spPr bwMode="auto">
              <a:xfrm>
                <a:off x="1924" y="2599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1 h 3"/>
                  <a:gd name="T4" fmla="*/ 1 w 2"/>
                  <a:gd name="T5" fmla="*/ 3 h 3"/>
                  <a:gd name="T6" fmla="*/ 1 w 2"/>
                  <a:gd name="T7" fmla="*/ 0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1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6" name="Freeform 2580"/>
              <p:cNvSpPr>
                <a:spLocks/>
              </p:cNvSpPr>
              <p:nvPr/>
            </p:nvSpPr>
            <p:spPr bwMode="auto">
              <a:xfrm>
                <a:off x="1924" y="259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7" name="Freeform 2581"/>
              <p:cNvSpPr>
                <a:spLocks/>
              </p:cNvSpPr>
              <p:nvPr/>
            </p:nvSpPr>
            <p:spPr bwMode="auto">
              <a:xfrm>
                <a:off x="1924" y="260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8" name="Freeform 2582"/>
              <p:cNvSpPr>
                <a:spLocks/>
              </p:cNvSpPr>
              <p:nvPr/>
            </p:nvSpPr>
            <p:spPr bwMode="auto">
              <a:xfrm>
                <a:off x="1926" y="2602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2 h 3"/>
                  <a:gd name="T4" fmla="*/ 0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9" name="Freeform 2583"/>
              <p:cNvSpPr>
                <a:spLocks/>
              </p:cNvSpPr>
              <p:nvPr/>
            </p:nvSpPr>
            <p:spPr bwMode="auto">
              <a:xfrm>
                <a:off x="1926" y="2638"/>
                <a:ext cx="4" cy="6"/>
              </a:xfrm>
              <a:custGeom>
                <a:avLst/>
                <a:gdLst>
                  <a:gd name="T0" fmla="*/ 3 w 4"/>
                  <a:gd name="T1" fmla="*/ 0 h 6"/>
                  <a:gd name="T2" fmla="*/ 4 w 4"/>
                  <a:gd name="T3" fmla="*/ 1 h 6"/>
                  <a:gd name="T4" fmla="*/ 3 w 4"/>
                  <a:gd name="T5" fmla="*/ 4 h 6"/>
                  <a:gd name="T6" fmla="*/ 3 w 4"/>
                  <a:gd name="T7" fmla="*/ 5 h 6"/>
                  <a:gd name="T8" fmla="*/ 0 w 4"/>
                  <a:gd name="T9" fmla="*/ 6 h 6"/>
                  <a:gd name="T10" fmla="*/ 0 w 4"/>
                  <a:gd name="T11" fmla="*/ 1 h 6"/>
                  <a:gd name="T12" fmla="*/ 0 w 4"/>
                  <a:gd name="T13" fmla="*/ 4 h 6"/>
                  <a:gd name="T14" fmla="*/ 3 w 4"/>
                  <a:gd name="T15" fmla="*/ 3 h 6"/>
                  <a:gd name="T16" fmla="*/ 3 w 4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lnTo>
                      <a:pt x="4" y="1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0" name="Freeform 2584"/>
              <p:cNvSpPr>
                <a:spLocks/>
              </p:cNvSpPr>
              <p:nvPr/>
            </p:nvSpPr>
            <p:spPr bwMode="auto">
              <a:xfrm>
                <a:off x="1926" y="262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1" name="Freeform 2585"/>
              <p:cNvSpPr>
                <a:spLocks/>
              </p:cNvSpPr>
              <p:nvPr/>
            </p:nvSpPr>
            <p:spPr bwMode="auto">
              <a:xfrm>
                <a:off x="1926" y="2597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2" name="Freeform 2586"/>
              <p:cNvSpPr>
                <a:spLocks/>
              </p:cNvSpPr>
              <p:nvPr/>
            </p:nvSpPr>
            <p:spPr bwMode="auto">
              <a:xfrm>
                <a:off x="1926" y="263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3" name="Freeform 2587"/>
              <p:cNvSpPr>
                <a:spLocks/>
              </p:cNvSpPr>
              <p:nvPr/>
            </p:nvSpPr>
            <p:spPr bwMode="auto">
              <a:xfrm>
                <a:off x="1926" y="2632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3 w 5"/>
                  <a:gd name="T3" fmla="*/ 2 h 4"/>
                  <a:gd name="T4" fmla="*/ 3 w 5"/>
                  <a:gd name="T5" fmla="*/ 0 h 4"/>
                  <a:gd name="T6" fmla="*/ 5 w 5"/>
                  <a:gd name="T7" fmla="*/ 0 h 4"/>
                  <a:gd name="T8" fmla="*/ 5 w 5"/>
                  <a:gd name="T9" fmla="*/ 1 h 4"/>
                  <a:gd name="T10" fmla="*/ 4 w 5"/>
                  <a:gd name="T11" fmla="*/ 1 h 4"/>
                  <a:gd name="T12" fmla="*/ 3 w 5"/>
                  <a:gd name="T13" fmla="*/ 4 h 4"/>
                  <a:gd name="T14" fmla="*/ 0 w 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4" name="Freeform 2588"/>
              <p:cNvSpPr>
                <a:spLocks/>
              </p:cNvSpPr>
              <p:nvPr/>
            </p:nvSpPr>
            <p:spPr bwMode="auto">
              <a:xfrm>
                <a:off x="1926" y="2631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5" name="Freeform 2589"/>
              <p:cNvSpPr>
                <a:spLocks/>
              </p:cNvSpPr>
              <p:nvPr/>
            </p:nvSpPr>
            <p:spPr bwMode="auto">
              <a:xfrm>
                <a:off x="1927" y="2626"/>
                <a:ext cx="7" cy="5"/>
              </a:xfrm>
              <a:custGeom>
                <a:avLst/>
                <a:gdLst>
                  <a:gd name="T0" fmla="*/ 3 w 7"/>
                  <a:gd name="T1" fmla="*/ 5 h 5"/>
                  <a:gd name="T2" fmla="*/ 4 w 7"/>
                  <a:gd name="T3" fmla="*/ 4 h 5"/>
                  <a:gd name="T4" fmla="*/ 2 w 7"/>
                  <a:gd name="T5" fmla="*/ 4 h 5"/>
                  <a:gd name="T6" fmla="*/ 0 w 7"/>
                  <a:gd name="T7" fmla="*/ 2 h 5"/>
                  <a:gd name="T8" fmla="*/ 2 w 7"/>
                  <a:gd name="T9" fmla="*/ 1 h 5"/>
                  <a:gd name="T10" fmla="*/ 4 w 7"/>
                  <a:gd name="T11" fmla="*/ 2 h 5"/>
                  <a:gd name="T12" fmla="*/ 5 w 7"/>
                  <a:gd name="T13" fmla="*/ 1 h 5"/>
                  <a:gd name="T14" fmla="*/ 3 w 7"/>
                  <a:gd name="T15" fmla="*/ 0 h 5"/>
                  <a:gd name="T16" fmla="*/ 5 w 7"/>
                  <a:gd name="T17" fmla="*/ 0 h 5"/>
                  <a:gd name="T18" fmla="*/ 7 w 7"/>
                  <a:gd name="T19" fmla="*/ 1 h 5"/>
                  <a:gd name="T20" fmla="*/ 7 w 7"/>
                  <a:gd name="T21" fmla="*/ 4 h 5"/>
                  <a:gd name="T22" fmla="*/ 4 w 7"/>
                  <a:gd name="T23" fmla="*/ 4 h 5"/>
                  <a:gd name="T24" fmla="*/ 3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3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6" name="Freeform 2590"/>
              <p:cNvSpPr>
                <a:spLocks/>
              </p:cNvSpPr>
              <p:nvPr/>
            </p:nvSpPr>
            <p:spPr bwMode="auto">
              <a:xfrm>
                <a:off x="1927" y="262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2 w 3"/>
                  <a:gd name="T3" fmla="*/ 2 h 2"/>
                  <a:gd name="T4" fmla="*/ 0 w 3"/>
                  <a:gd name="T5" fmla="*/ 1 h 2"/>
                  <a:gd name="T6" fmla="*/ 2 w 3"/>
                  <a:gd name="T7" fmla="*/ 0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7" name="Freeform 2591"/>
              <p:cNvSpPr>
                <a:spLocks/>
              </p:cNvSpPr>
              <p:nvPr/>
            </p:nvSpPr>
            <p:spPr bwMode="auto">
              <a:xfrm>
                <a:off x="1927" y="264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8" name="Freeform 2592"/>
              <p:cNvSpPr>
                <a:spLocks/>
              </p:cNvSpPr>
              <p:nvPr/>
            </p:nvSpPr>
            <p:spPr bwMode="auto">
              <a:xfrm>
                <a:off x="1929" y="264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2 w 2"/>
                  <a:gd name="T5" fmla="*/ 0 h 4"/>
                  <a:gd name="T6" fmla="*/ 1 w 2"/>
                  <a:gd name="T7" fmla="*/ 2 h 4"/>
                  <a:gd name="T8" fmla="*/ 1 w 2"/>
                  <a:gd name="T9" fmla="*/ 3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9" name="Freeform 2593"/>
              <p:cNvSpPr>
                <a:spLocks/>
              </p:cNvSpPr>
              <p:nvPr/>
            </p:nvSpPr>
            <p:spPr bwMode="auto">
              <a:xfrm>
                <a:off x="1930" y="264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0" name="Freeform 2594"/>
              <p:cNvSpPr>
                <a:spLocks/>
              </p:cNvSpPr>
              <p:nvPr/>
            </p:nvSpPr>
            <p:spPr bwMode="auto">
              <a:xfrm>
                <a:off x="1930" y="262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1" name="Freeform 2595"/>
              <p:cNvSpPr>
                <a:spLocks/>
              </p:cNvSpPr>
              <p:nvPr/>
            </p:nvSpPr>
            <p:spPr bwMode="auto">
              <a:xfrm>
                <a:off x="1930" y="264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2" name="Freeform 2596"/>
              <p:cNvSpPr>
                <a:spLocks/>
              </p:cNvSpPr>
              <p:nvPr/>
            </p:nvSpPr>
            <p:spPr bwMode="auto">
              <a:xfrm>
                <a:off x="1931" y="2621"/>
                <a:ext cx="4" cy="5"/>
              </a:xfrm>
              <a:custGeom>
                <a:avLst/>
                <a:gdLst>
                  <a:gd name="T0" fmla="*/ 3 w 4"/>
                  <a:gd name="T1" fmla="*/ 0 h 5"/>
                  <a:gd name="T2" fmla="*/ 3 w 4"/>
                  <a:gd name="T3" fmla="*/ 3 h 5"/>
                  <a:gd name="T4" fmla="*/ 4 w 4"/>
                  <a:gd name="T5" fmla="*/ 5 h 5"/>
                  <a:gd name="T6" fmla="*/ 1 w 4"/>
                  <a:gd name="T7" fmla="*/ 5 h 5"/>
                  <a:gd name="T8" fmla="*/ 0 w 4"/>
                  <a:gd name="T9" fmla="*/ 4 h 5"/>
                  <a:gd name="T10" fmla="*/ 1 w 4"/>
                  <a:gd name="T11" fmla="*/ 3 h 5"/>
                  <a:gd name="T12" fmla="*/ 0 w 4"/>
                  <a:gd name="T13" fmla="*/ 1 h 5"/>
                  <a:gd name="T14" fmla="*/ 3 w 4"/>
                  <a:gd name="T15" fmla="*/ 1 h 5"/>
                  <a:gd name="T16" fmla="*/ 3 w 4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lnTo>
                      <a:pt x="3" y="3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3" name="Freeform 2597"/>
              <p:cNvSpPr>
                <a:spLocks/>
              </p:cNvSpPr>
              <p:nvPr/>
            </p:nvSpPr>
            <p:spPr bwMode="auto">
              <a:xfrm>
                <a:off x="1931" y="2630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3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4" name="Freeform 2598"/>
              <p:cNvSpPr>
                <a:spLocks/>
              </p:cNvSpPr>
              <p:nvPr/>
            </p:nvSpPr>
            <p:spPr bwMode="auto">
              <a:xfrm>
                <a:off x="1932" y="2639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5" name="Freeform 2599"/>
              <p:cNvSpPr>
                <a:spLocks/>
              </p:cNvSpPr>
              <p:nvPr/>
            </p:nvSpPr>
            <p:spPr bwMode="auto">
              <a:xfrm>
                <a:off x="1932" y="2608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0 w 3"/>
                  <a:gd name="T3" fmla="*/ 0 h 2"/>
                  <a:gd name="T4" fmla="*/ 3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6" name="Freeform 2600"/>
              <p:cNvSpPr>
                <a:spLocks/>
              </p:cNvSpPr>
              <p:nvPr/>
            </p:nvSpPr>
            <p:spPr bwMode="auto">
              <a:xfrm>
                <a:off x="1935" y="2645"/>
                <a:ext cx="3" cy="4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2 h 4"/>
                  <a:gd name="T4" fmla="*/ 0 w 3"/>
                  <a:gd name="T5" fmla="*/ 0 h 4"/>
                  <a:gd name="T6" fmla="*/ 1 w 3"/>
                  <a:gd name="T7" fmla="*/ 2 h 4"/>
                  <a:gd name="T8" fmla="*/ 3 w 3"/>
                  <a:gd name="T9" fmla="*/ 3 h 4"/>
                  <a:gd name="T10" fmla="*/ 1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7" name="Freeform 2601"/>
              <p:cNvSpPr>
                <a:spLocks/>
              </p:cNvSpPr>
              <p:nvPr/>
            </p:nvSpPr>
            <p:spPr bwMode="auto">
              <a:xfrm>
                <a:off x="1934" y="2628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1 w 2"/>
                  <a:gd name="T3" fmla="*/ 2 h 4"/>
                  <a:gd name="T4" fmla="*/ 2 w 2"/>
                  <a:gd name="T5" fmla="*/ 4 h 4"/>
                  <a:gd name="T6" fmla="*/ 0 w 2"/>
                  <a:gd name="T7" fmla="*/ 2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8" name="Freeform 2602"/>
              <p:cNvSpPr>
                <a:spLocks/>
              </p:cNvSpPr>
              <p:nvPr/>
            </p:nvSpPr>
            <p:spPr bwMode="auto">
              <a:xfrm>
                <a:off x="1935" y="26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9" name="Freeform 2603"/>
              <p:cNvSpPr>
                <a:spLocks/>
              </p:cNvSpPr>
              <p:nvPr/>
            </p:nvSpPr>
            <p:spPr bwMode="auto">
              <a:xfrm>
                <a:off x="1935" y="2634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0" name="Freeform 2604"/>
              <p:cNvSpPr>
                <a:spLocks/>
              </p:cNvSpPr>
              <p:nvPr/>
            </p:nvSpPr>
            <p:spPr bwMode="auto">
              <a:xfrm>
                <a:off x="1936" y="2637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4 h 4"/>
                  <a:gd name="T4" fmla="*/ 0 w 1"/>
                  <a:gd name="T5" fmla="*/ 2 h 4"/>
                  <a:gd name="T6" fmla="*/ 0 w 1"/>
                  <a:gd name="T7" fmla="*/ 1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1" name="Freeform 2605"/>
              <p:cNvSpPr>
                <a:spLocks/>
              </p:cNvSpPr>
              <p:nvPr/>
            </p:nvSpPr>
            <p:spPr bwMode="auto">
              <a:xfrm>
                <a:off x="1936" y="2642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2 w 5"/>
                  <a:gd name="T3" fmla="*/ 1 h 3"/>
                  <a:gd name="T4" fmla="*/ 5 w 5"/>
                  <a:gd name="T5" fmla="*/ 3 h 3"/>
                  <a:gd name="T6" fmla="*/ 2 w 5"/>
                  <a:gd name="T7" fmla="*/ 3 h 3"/>
                  <a:gd name="T8" fmla="*/ 1 w 5"/>
                  <a:gd name="T9" fmla="*/ 2 h 3"/>
                  <a:gd name="T10" fmla="*/ 0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2" y="1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2" name="Freeform 2606"/>
              <p:cNvSpPr>
                <a:spLocks/>
              </p:cNvSpPr>
              <p:nvPr/>
            </p:nvSpPr>
            <p:spPr bwMode="auto">
              <a:xfrm>
                <a:off x="1936" y="2632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0 h 2"/>
                  <a:gd name="T4" fmla="*/ 2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3" name="Freeform 2607"/>
              <p:cNvSpPr>
                <a:spLocks/>
              </p:cNvSpPr>
              <p:nvPr/>
            </p:nvSpPr>
            <p:spPr bwMode="auto">
              <a:xfrm>
                <a:off x="1936" y="2645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2 h 2"/>
                  <a:gd name="T4" fmla="*/ 4 w 4"/>
                  <a:gd name="T5" fmla="*/ 2 h 2"/>
                  <a:gd name="T6" fmla="*/ 1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4" name="Freeform 2608"/>
              <p:cNvSpPr>
                <a:spLocks/>
              </p:cNvSpPr>
              <p:nvPr/>
            </p:nvSpPr>
            <p:spPr bwMode="auto">
              <a:xfrm>
                <a:off x="1937" y="2649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4 h 4"/>
                  <a:gd name="T4" fmla="*/ 0 w 3"/>
                  <a:gd name="T5" fmla="*/ 4 h 4"/>
                  <a:gd name="T6" fmla="*/ 0 w 3"/>
                  <a:gd name="T7" fmla="*/ 1 h 4"/>
                  <a:gd name="T8" fmla="*/ 3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5" name="Freeform 2609"/>
              <p:cNvSpPr>
                <a:spLocks/>
              </p:cNvSpPr>
              <p:nvPr/>
            </p:nvSpPr>
            <p:spPr bwMode="auto">
              <a:xfrm>
                <a:off x="1938" y="263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6" name="Freeform 2610"/>
              <p:cNvSpPr>
                <a:spLocks/>
              </p:cNvSpPr>
              <p:nvPr/>
            </p:nvSpPr>
            <p:spPr bwMode="auto">
              <a:xfrm>
                <a:off x="1948" y="26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7" name="Freeform 2611"/>
              <p:cNvSpPr>
                <a:spLocks/>
              </p:cNvSpPr>
              <p:nvPr/>
            </p:nvSpPr>
            <p:spPr bwMode="auto">
              <a:xfrm>
                <a:off x="1970" y="2673"/>
                <a:ext cx="13" cy="7"/>
              </a:xfrm>
              <a:custGeom>
                <a:avLst/>
                <a:gdLst>
                  <a:gd name="T0" fmla="*/ 11 w 13"/>
                  <a:gd name="T1" fmla="*/ 7 h 7"/>
                  <a:gd name="T2" fmla="*/ 9 w 13"/>
                  <a:gd name="T3" fmla="*/ 7 h 7"/>
                  <a:gd name="T4" fmla="*/ 8 w 13"/>
                  <a:gd name="T5" fmla="*/ 5 h 7"/>
                  <a:gd name="T6" fmla="*/ 6 w 13"/>
                  <a:gd name="T7" fmla="*/ 5 h 7"/>
                  <a:gd name="T8" fmla="*/ 3 w 13"/>
                  <a:gd name="T9" fmla="*/ 3 h 7"/>
                  <a:gd name="T10" fmla="*/ 1 w 13"/>
                  <a:gd name="T11" fmla="*/ 3 h 7"/>
                  <a:gd name="T12" fmla="*/ 0 w 13"/>
                  <a:gd name="T13" fmla="*/ 0 h 7"/>
                  <a:gd name="T14" fmla="*/ 2 w 13"/>
                  <a:gd name="T15" fmla="*/ 2 h 7"/>
                  <a:gd name="T16" fmla="*/ 3 w 13"/>
                  <a:gd name="T17" fmla="*/ 3 h 7"/>
                  <a:gd name="T18" fmla="*/ 6 w 13"/>
                  <a:gd name="T19" fmla="*/ 3 h 7"/>
                  <a:gd name="T20" fmla="*/ 7 w 13"/>
                  <a:gd name="T21" fmla="*/ 4 h 7"/>
                  <a:gd name="T22" fmla="*/ 8 w 13"/>
                  <a:gd name="T23" fmla="*/ 3 h 7"/>
                  <a:gd name="T24" fmla="*/ 12 w 13"/>
                  <a:gd name="T25" fmla="*/ 7 h 7"/>
                  <a:gd name="T26" fmla="*/ 12 w 13"/>
                  <a:gd name="T27" fmla="*/ 5 h 7"/>
                  <a:gd name="T28" fmla="*/ 11 w 13"/>
                  <a:gd name="T29" fmla="*/ 3 h 7"/>
                  <a:gd name="T30" fmla="*/ 12 w 13"/>
                  <a:gd name="T31" fmla="*/ 3 h 7"/>
                  <a:gd name="T32" fmla="*/ 13 w 13"/>
                  <a:gd name="T33" fmla="*/ 5 h 7"/>
                  <a:gd name="T34" fmla="*/ 12 w 13"/>
                  <a:gd name="T35" fmla="*/ 7 h 7"/>
                  <a:gd name="T36" fmla="*/ 11 w 13"/>
                  <a:gd name="T3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7">
                    <a:moveTo>
                      <a:pt x="11" y="7"/>
                    </a:moveTo>
                    <a:lnTo>
                      <a:pt x="9" y="7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2" y="7"/>
                    </a:lnTo>
                    <a:lnTo>
                      <a:pt x="11" y="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8" name="Freeform 2612"/>
              <p:cNvSpPr>
                <a:spLocks/>
              </p:cNvSpPr>
              <p:nvPr/>
            </p:nvSpPr>
            <p:spPr bwMode="auto">
              <a:xfrm>
                <a:off x="1984" y="2676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0 w 3"/>
                  <a:gd name="T3" fmla="*/ 2 h 5"/>
                  <a:gd name="T4" fmla="*/ 0 w 3"/>
                  <a:gd name="T5" fmla="*/ 0 h 5"/>
                  <a:gd name="T6" fmla="*/ 3 w 3"/>
                  <a:gd name="T7" fmla="*/ 2 h 5"/>
                  <a:gd name="T8" fmla="*/ 2 w 3"/>
                  <a:gd name="T9" fmla="*/ 4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9" name="Freeform 2613"/>
              <p:cNvSpPr>
                <a:spLocks/>
              </p:cNvSpPr>
              <p:nvPr/>
            </p:nvSpPr>
            <p:spPr bwMode="auto">
              <a:xfrm>
                <a:off x="1973" y="2678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0" name="Freeform 2614"/>
              <p:cNvSpPr>
                <a:spLocks/>
              </p:cNvSpPr>
              <p:nvPr/>
            </p:nvSpPr>
            <p:spPr bwMode="auto">
              <a:xfrm>
                <a:off x="1970" y="2665"/>
                <a:ext cx="5" cy="8"/>
              </a:xfrm>
              <a:custGeom>
                <a:avLst/>
                <a:gdLst>
                  <a:gd name="T0" fmla="*/ 3 w 5"/>
                  <a:gd name="T1" fmla="*/ 0 h 8"/>
                  <a:gd name="T2" fmla="*/ 3 w 5"/>
                  <a:gd name="T3" fmla="*/ 2 h 8"/>
                  <a:gd name="T4" fmla="*/ 5 w 5"/>
                  <a:gd name="T5" fmla="*/ 4 h 8"/>
                  <a:gd name="T6" fmla="*/ 5 w 5"/>
                  <a:gd name="T7" fmla="*/ 6 h 8"/>
                  <a:gd name="T8" fmla="*/ 3 w 5"/>
                  <a:gd name="T9" fmla="*/ 6 h 8"/>
                  <a:gd name="T10" fmla="*/ 2 w 5"/>
                  <a:gd name="T11" fmla="*/ 5 h 8"/>
                  <a:gd name="T12" fmla="*/ 3 w 5"/>
                  <a:gd name="T13" fmla="*/ 7 h 8"/>
                  <a:gd name="T14" fmla="*/ 3 w 5"/>
                  <a:gd name="T15" fmla="*/ 8 h 8"/>
                  <a:gd name="T16" fmla="*/ 1 w 5"/>
                  <a:gd name="T17" fmla="*/ 8 h 8"/>
                  <a:gd name="T18" fmla="*/ 0 w 5"/>
                  <a:gd name="T19" fmla="*/ 7 h 8"/>
                  <a:gd name="T20" fmla="*/ 0 w 5"/>
                  <a:gd name="T21" fmla="*/ 6 h 8"/>
                  <a:gd name="T22" fmla="*/ 1 w 5"/>
                  <a:gd name="T23" fmla="*/ 4 h 8"/>
                  <a:gd name="T24" fmla="*/ 2 w 5"/>
                  <a:gd name="T25" fmla="*/ 5 h 8"/>
                  <a:gd name="T26" fmla="*/ 2 w 5"/>
                  <a:gd name="T27" fmla="*/ 2 h 8"/>
                  <a:gd name="T28" fmla="*/ 3 w 5"/>
                  <a:gd name="T29" fmla="*/ 1 h 8"/>
                  <a:gd name="T30" fmla="*/ 3 w 5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lnTo>
                      <a:pt x="3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1" name="Freeform 2615"/>
              <p:cNvSpPr>
                <a:spLocks/>
              </p:cNvSpPr>
              <p:nvPr/>
            </p:nvSpPr>
            <p:spPr bwMode="auto">
              <a:xfrm>
                <a:off x="1973" y="267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2" name="Freeform 2616"/>
              <p:cNvSpPr>
                <a:spLocks/>
              </p:cNvSpPr>
              <p:nvPr/>
            </p:nvSpPr>
            <p:spPr bwMode="auto">
              <a:xfrm>
                <a:off x="1975" y="267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7" name="Group 2818"/>
            <p:cNvGrpSpPr>
              <a:grpSpLocks/>
            </p:cNvGrpSpPr>
            <p:nvPr/>
          </p:nvGrpSpPr>
          <p:grpSpPr bwMode="auto">
            <a:xfrm>
              <a:off x="887" y="1356"/>
              <a:ext cx="3668" cy="1343"/>
              <a:chOff x="887" y="1356"/>
              <a:chExt cx="3668" cy="1343"/>
            </a:xfrm>
          </p:grpSpPr>
          <p:sp>
            <p:nvSpPr>
              <p:cNvPr id="16243" name="Freeform 2618"/>
              <p:cNvSpPr>
                <a:spLocks/>
              </p:cNvSpPr>
              <p:nvPr/>
            </p:nvSpPr>
            <p:spPr bwMode="auto">
              <a:xfrm>
                <a:off x="1930" y="2654"/>
                <a:ext cx="16" cy="7"/>
              </a:xfrm>
              <a:custGeom>
                <a:avLst/>
                <a:gdLst>
                  <a:gd name="T0" fmla="*/ 0 w 16"/>
                  <a:gd name="T1" fmla="*/ 0 h 7"/>
                  <a:gd name="T2" fmla="*/ 1 w 16"/>
                  <a:gd name="T3" fmla="*/ 0 h 7"/>
                  <a:gd name="T4" fmla="*/ 2 w 16"/>
                  <a:gd name="T5" fmla="*/ 1 h 7"/>
                  <a:gd name="T6" fmla="*/ 5 w 16"/>
                  <a:gd name="T7" fmla="*/ 2 h 7"/>
                  <a:gd name="T8" fmla="*/ 6 w 16"/>
                  <a:gd name="T9" fmla="*/ 4 h 7"/>
                  <a:gd name="T10" fmla="*/ 10 w 16"/>
                  <a:gd name="T11" fmla="*/ 4 h 7"/>
                  <a:gd name="T12" fmla="*/ 11 w 16"/>
                  <a:gd name="T13" fmla="*/ 6 h 7"/>
                  <a:gd name="T14" fmla="*/ 12 w 16"/>
                  <a:gd name="T15" fmla="*/ 7 h 7"/>
                  <a:gd name="T16" fmla="*/ 12 w 16"/>
                  <a:gd name="T17" fmla="*/ 5 h 7"/>
                  <a:gd name="T18" fmla="*/ 14 w 16"/>
                  <a:gd name="T19" fmla="*/ 6 h 7"/>
                  <a:gd name="T20" fmla="*/ 16 w 16"/>
                  <a:gd name="T21" fmla="*/ 7 h 7"/>
                  <a:gd name="T22" fmla="*/ 11 w 16"/>
                  <a:gd name="T23" fmla="*/ 7 h 7"/>
                  <a:gd name="T24" fmla="*/ 11 w 16"/>
                  <a:gd name="T25" fmla="*/ 6 h 7"/>
                  <a:gd name="T26" fmla="*/ 10 w 16"/>
                  <a:gd name="T27" fmla="*/ 5 h 7"/>
                  <a:gd name="T28" fmla="*/ 6 w 16"/>
                  <a:gd name="T29" fmla="*/ 5 h 7"/>
                  <a:gd name="T30" fmla="*/ 4 w 16"/>
                  <a:gd name="T31" fmla="*/ 4 h 7"/>
                  <a:gd name="T32" fmla="*/ 0 w 16"/>
                  <a:gd name="T3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6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6" y="5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4" name="Freeform 2619"/>
              <p:cNvSpPr>
                <a:spLocks/>
              </p:cNvSpPr>
              <p:nvPr/>
            </p:nvSpPr>
            <p:spPr bwMode="auto">
              <a:xfrm>
                <a:off x="1935" y="2661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5" name="Freeform 2620"/>
              <p:cNvSpPr>
                <a:spLocks/>
              </p:cNvSpPr>
              <p:nvPr/>
            </p:nvSpPr>
            <p:spPr bwMode="auto">
              <a:xfrm>
                <a:off x="1938" y="265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6" name="Freeform 2621"/>
              <p:cNvSpPr>
                <a:spLocks/>
              </p:cNvSpPr>
              <p:nvPr/>
            </p:nvSpPr>
            <p:spPr bwMode="auto">
              <a:xfrm>
                <a:off x="1970" y="2684"/>
                <a:ext cx="6" cy="5"/>
              </a:xfrm>
              <a:custGeom>
                <a:avLst/>
                <a:gdLst>
                  <a:gd name="T0" fmla="*/ 6 w 6"/>
                  <a:gd name="T1" fmla="*/ 0 h 5"/>
                  <a:gd name="T2" fmla="*/ 5 w 6"/>
                  <a:gd name="T3" fmla="*/ 2 h 5"/>
                  <a:gd name="T4" fmla="*/ 2 w 6"/>
                  <a:gd name="T5" fmla="*/ 2 h 5"/>
                  <a:gd name="T6" fmla="*/ 5 w 6"/>
                  <a:gd name="T7" fmla="*/ 3 h 5"/>
                  <a:gd name="T8" fmla="*/ 6 w 6"/>
                  <a:gd name="T9" fmla="*/ 3 h 5"/>
                  <a:gd name="T10" fmla="*/ 5 w 6"/>
                  <a:gd name="T11" fmla="*/ 3 h 5"/>
                  <a:gd name="T12" fmla="*/ 3 w 6"/>
                  <a:gd name="T13" fmla="*/ 5 h 5"/>
                  <a:gd name="T14" fmla="*/ 3 w 6"/>
                  <a:gd name="T15" fmla="*/ 3 h 5"/>
                  <a:gd name="T16" fmla="*/ 1 w 6"/>
                  <a:gd name="T17" fmla="*/ 4 h 5"/>
                  <a:gd name="T18" fmla="*/ 0 w 6"/>
                  <a:gd name="T19" fmla="*/ 3 h 5"/>
                  <a:gd name="T20" fmla="*/ 0 w 6"/>
                  <a:gd name="T21" fmla="*/ 2 h 5"/>
                  <a:gd name="T22" fmla="*/ 2 w 6"/>
                  <a:gd name="T23" fmla="*/ 2 h 5"/>
                  <a:gd name="T24" fmla="*/ 3 w 6"/>
                  <a:gd name="T25" fmla="*/ 0 h 5"/>
                  <a:gd name="T26" fmla="*/ 6 w 6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5" y="2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7" name="Freeform 2622"/>
              <p:cNvSpPr>
                <a:spLocks/>
              </p:cNvSpPr>
              <p:nvPr/>
            </p:nvSpPr>
            <p:spPr bwMode="auto">
              <a:xfrm>
                <a:off x="1938" y="2664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3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8" name="Freeform 2623"/>
              <p:cNvSpPr>
                <a:spLocks/>
              </p:cNvSpPr>
              <p:nvPr/>
            </p:nvSpPr>
            <p:spPr bwMode="auto">
              <a:xfrm>
                <a:off x="1940" y="2662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2 w 3"/>
                  <a:gd name="T9" fmla="*/ 3 h 3"/>
                  <a:gd name="T10" fmla="*/ 1 w 3"/>
                  <a:gd name="T11" fmla="*/ 0 h 3"/>
                  <a:gd name="T12" fmla="*/ 3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9" name="Freeform 2624"/>
              <p:cNvSpPr>
                <a:spLocks/>
              </p:cNvSpPr>
              <p:nvPr/>
            </p:nvSpPr>
            <p:spPr bwMode="auto">
              <a:xfrm>
                <a:off x="1940" y="2655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1 h 1"/>
                  <a:gd name="T6" fmla="*/ 1 w 3"/>
                  <a:gd name="T7" fmla="*/ 0 h 1"/>
                  <a:gd name="T8" fmla="*/ 3 w 3"/>
                  <a:gd name="T9" fmla="*/ 0 h 1"/>
                  <a:gd name="T10" fmla="*/ 3 w 3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0" name="Freeform 2625"/>
              <p:cNvSpPr>
                <a:spLocks/>
              </p:cNvSpPr>
              <p:nvPr/>
            </p:nvSpPr>
            <p:spPr bwMode="auto">
              <a:xfrm>
                <a:off x="1941" y="2662"/>
                <a:ext cx="14" cy="11"/>
              </a:xfrm>
              <a:custGeom>
                <a:avLst/>
                <a:gdLst>
                  <a:gd name="T0" fmla="*/ 13 w 14"/>
                  <a:gd name="T1" fmla="*/ 5 h 11"/>
                  <a:gd name="T2" fmla="*/ 14 w 14"/>
                  <a:gd name="T3" fmla="*/ 5 h 11"/>
                  <a:gd name="T4" fmla="*/ 14 w 14"/>
                  <a:gd name="T5" fmla="*/ 8 h 11"/>
                  <a:gd name="T6" fmla="*/ 13 w 14"/>
                  <a:gd name="T7" fmla="*/ 8 h 11"/>
                  <a:gd name="T8" fmla="*/ 13 w 14"/>
                  <a:gd name="T9" fmla="*/ 9 h 11"/>
                  <a:gd name="T10" fmla="*/ 12 w 14"/>
                  <a:gd name="T11" fmla="*/ 9 h 11"/>
                  <a:gd name="T12" fmla="*/ 11 w 14"/>
                  <a:gd name="T13" fmla="*/ 10 h 11"/>
                  <a:gd name="T14" fmla="*/ 8 w 14"/>
                  <a:gd name="T15" fmla="*/ 11 h 11"/>
                  <a:gd name="T16" fmla="*/ 7 w 14"/>
                  <a:gd name="T17" fmla="*/ 10 h 11"/>
                  <a:gd name="T18" fmla="*/ 8 w 14"/>
                  <a:gd name="T19" fmla="*/ 10 h 11"/>
                  <a:gd name="T20" fmla="*/ 9 w 14"/>
                  <a:gd name="T21" fmla="*/ 8 h 11"/>
                  <a:gd name="T22" fmla="*/ 7 w 14"/>
                  <a:gd name="T23" fmla="*/ 8 h 11"/>
                  <a:gd name="T24" fmla="*/ 6 w 14"/>
                  <a:gd name="T25" fmla="*/ 9 h 11"/>
                  <a:gd name="T26" fmla="*/ 3 w 14"/>
                  <a:gd name="T27" fmla="*/ 9 h 11"/>
                  <a:gd name="T28" fmla="*/ 3 w 14"/>
                  <a:gd name="T29" fmla="*/ 8 h 11"/>
                  <a:gd name="T30" fmla="*/ 5 w 14"/>
                  <a:gd name="T31" fmla="*/ 5 h 11"/>
                  <a:gd name="T32" fmla="*/ 2 w 14"/>
                  <a:gd name="T33" fmla="*/ 5 h 11"/>
                  <a:gd name="T34" fmla="*/ 0 w 14"/>
                  <a:gd name="T35" fmla="*/ 4 h 11"/>
                  <a:gd name="T36" fmla="*/ 3 w 14"/>
                  <a:gd name="T37" fmla="*/ 4 h 11"/>
                  <a:gd name="T38" fmla="*/ 3 w 14"/>
                  <a:gd name="T39" fmla="*/ 3 h 11"/>
                  <a:gd name="T40" fmla="*/ 5 w 14"/>
                  <a:gd name="T41" fmla="*/ 3 h 11"/>
                  <a:gd name="T42" fmla="*/ 6 w 14"/>
                  <a:gd name="T43" fmla="*/ 0 h 11"/>
                  <a:gd name="T44" fmla="*/ 9 w 14"/>
                  <a:gd name="T45" fmla="*/ 4 h 11"/>
                  <a:gd name="T46" fmla="*/ 12 w 14"/>
                  <a:gd name="T47" fmla="*/ 3 h 11"/>
                  <a:gd name="T48" fmla="*/ 12 w 14"/>
                  <a:gd name="T49" fmla="*/ 5 h 11"/>
                  <a:gd name="T50" fmla="*/ 13 w 14"/>
                  <a:gd name="T5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11">
                    <a:moveTo>
                      <a:pt x="13" y="5"/>
                    </a:moveTo>
                    <a:lnTo>
                      <a:pt x="14" y="5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8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9" y="4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3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1" name="Freeform 2626"/>
              <p:cNvSpPr>
                <a:spLocks/>
              </p:cNvSpPr>
              <p:nvPr/>
            </p:nvSpPr>
            <p:spPr bwMode="auto">
              <a:xfrm>
                <a:off x="1944" y="267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2" name="Freeform 2627"/>
              <p:cNvSpPr>
                <a:spLocks/>
              </p:cNvSpPr>
              <p:nvPr/>
            </p:nvSpPr>
            <p:spPr bwMode="auto">
              <a:xfrm>
                <a:off x="1944" y="2653"/>
                <a:ext cx="20" cy="12"/>
              </a:xfrm>
              <a:custGeom>
                <a:avLst/>
                <a:gdLst>
                  <a:gd name="T0" fmla="*/ 9 w 20"/>
                  <a:gd name="T1" fmla="*/ 12 h 12"/>
                  <a:gd name="T2" fmla="*/ 6 w 20"/>
                  <a:gd name="T3" fmla="*/ 11 h 12"/>
                  <a:gd name="T4" fmla="*/ 4 w 20"/>
                  <a:gd name="T5" fmla="*/ 8 h 12"/>
                  <a:gd name="T6" fmla="*/ 2 w 20"/>
                  <a:gd name="T7" fmla="*/ 8 h 12"/>
                  <a:gd name="T8" fmla="*/ 0 w 20"/>
                  <a:gd name="T9" fmla="*/ 6 h 12"/>
                  <a:gd name="T10" fmla="*/ 2 w 20"/>
                  <a:gd name="T11" fmla="*/ 7 h 12"/>
                  <a:gd name="T12" fmla="*/ 6 w 20"/>
                  <a:gd name="T13" fmla="*/ 7 h 12"/>
                  <a:gd name="T14" fmla="*/ 4 w 20"/>
                  <a:gd name="T15" fmla="*/ 6 h 12"/>
                  <a:gd name="T16" fmla="*/ 4 w 20"/>
                  <a:gd name="T17" fmla="*/ 2 h 12"/>
                  <a:gd name="T18" fmla="*/ 5 w 20"/>
                  <a:gd name="T19" fmla="*/ 1 h 12"/>
                  <a:gd name="T20" fmla="*/ 8 w 20"/>
                  <a:gd name="T21" fmla="*/ 0 h 12"/>
                  <a:gd name="T22" fmla="*/ 6 w 20"/>
                  <a:gd name="T23" fmla="*/ 2 h 12"/>
                  <a:gd name="T24" fmla="*/ 9 w 20"/>
                  <a:gd name="T25" fmla="*/ 1 h 12"/>
                  <a:gd name="T26" fmla="*/ 10 w 20"/>
                  <a:gd name="T27" fmla="*/ 1 h 12"/>
                  <a:gd name="T28" fmla="*/ 12 w 20"/>
                  <a:gd name="T29" fmla="*/ 0 h 12"/>
                  <a:gd name="T30" fmla="*/ 20 w 20"/>
                  <a:gd name="T31" fmla="*/ 0 h 12"/>
                  <a:gd name="T32" fmla="*/ 20 w 20"/>
                  <a:gd name="T33" fmla="*/ 2 h 12"/>
                  <a:gd name="T34" fmla="*/ 17 w 20"/>
                  <a:gd name="T35" fmla="*/ 3 h 12"/>
                  <a:gd name="T36" fmla="*/ 16 w 20"/>
                  <a:gd name="T37" fmla="*/ 3 h 12"/>
                  <a:gd name="T38" fmla="*/ 15 w 20"/>
                  <a:gd name="T39" fmla="*/ 5 h 12"/>
                  <a:gd name="T40" fmla="*/ 12 w 20"/>
                  <a:gd name="T41" fmla="*/ 6 h 12"/>
                  <a:gd name="T42" fmla="*/ 11 w 20"/>
                  <a:gd name="T43" fmla="*/ 5 h 12"/>
                  <a:gd name="T44" fmla="*/ 9 w 20"/>
                  <a:gd name="T45" fmla="*/ 5 h 12"/>
                  <a:gd name="T46" fmla="*/ 11 w 20"/>
                  <a:gd name="T47" fmla="*/ 6 h 12"/>
                  <a:gd name="T48" fmla="*/ 9 w 20"/>
                  <a:gd name="T49" fmla="*/ 7 h 12"/>
                  <a:gd name="T50" fmla="*/ 9 w 20"/>
                  <a:gd name="T51" fmla="*/ 9 h 12"/>
                  <a:gd name="T52" fmla="*/ 8 w 20"/>
                  <a:gd name="T53" fmla="*/ 8 h 12"/>
                  <a:gd name="T54" fmla="*/ 8 w 20"/>
                  <a:gd name="T55" fmla="*/ 11 h 12"/>
                  <a:gd name="T56" fmla="*/ 10 w 20"/>
                  <a:gd name="T57" fmla="*/ 11 h 12"/>
                  <a:gd name="T58" fmla="*/ 9 w 20"/>
                  <a:gd name="T5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" h="12">
                    <a:moveTo>
                      <a:pt x="9" y="12"/>
                    </a:moveTo>
                    <a:lnTo>
                      <a:pt x="6" y="11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8" y="8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9" y="1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3" name="Freeform 2628"/>
              <p:cNvSpPr>
                <a:spLocks/>
              </p:cNvSpPr>
              <p:nvPr/>
            </p:nvSpPr>
            <p:spPr bwMode="auto">
              <a:xfrm>
                <a:off x="1953" y="2676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4" name="Freeform 2629"/>
              <p:cNvSpPr>
                <a:spLocks/>
              </p:cNvSpPr>
              <p:nvPr/>
            </p:nvSpPr>
            <p:spPr bwMode="auto">
              <a:xfrm>
                <a:off x="1954" y="267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5" name="Freeform 2630"/>
              <p:cNvSpPr>
                <a:spLocks/>
              </p:cNvSpPr>
              <p:nvPr/>
            </p:nvSpPr>
            <p:spPr bwMode="auto">
              <a:xfrm>
                <a:off x="1954" y="26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6" name="Freeform 2631"/>
              <p:cNvSpPr>
                <a:spLocks/>
              </p:cNvSpPr>
              <p:nvPr/>
            </p:nvSpPr>
            <p:spPr bwMode="auto">
              <a:xfrm>
                <a:off x="1955" y="2670"/>
                <a:ext cx="6" cy="7"/>
              </a:xfrm>
              <a:custGeom>
                <a:avLst/>
                <a:gdLst>
                  <a:gd name="T0" fmla="*/ 5 w 6"/>
                  <a:gd name="T1" fmla="*/ 7 h 7"/>
                  <a:gd name="T2" fmla="*/ 4 w 6"/>
                  <a:gd name="T3" fmla="*/ 6 h 7"/>
                  <a:gd name="T4" fmla="*/ 4 w 6"/>
                  <a:gd name="T5" fmla="*/ 5 h 7"/>
                  <a:gd name="T6" fmla="*/ 1 w 6"/>
                  <a:gd name="T7" fmla="*/ 3 h 7"/>
                  <a:gd name="T8" fmla="*/ 0 w 6"/>
                  <a:gd name="T9" fmla="*/ 1 h 7"/>
                  <a:gd name="T10" fmla="*/ 3 w 6"/>
                  <a:gd name="T11" fmla="*/ 1 h 7"/>
                  <a:gd name="T12" fmla="*/ 4 w 6"/>
                  <a:gd name="T13" fmla="*/ 0 h 7"/>
                  <a:gd name="T14" fmla="*/ 6 w 6"/>
                  <a:gd name="T15" fmla="*/ 2 h 7"/>
                  <a:gd name="T16" fmla="*/ 4 w 6"/>
                  <a:gd name="T17" fmla="*/ 2 h 7"/>
                  <a:gd name="T18" fmla="*/ 5 w 6"/>
                  <a:gd name="T19" fmla="*/ 5 h 7"/>
                  <a:gd name="T20" fmla="*/ 5 w 6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7">
                    <a:moveTo>
                      <a:pt x="5" y="7"/>
                    </a:moveTo>
                    <a:lnTo>
                      <a:pt x="4" y="6"/>
                    </a:lnTo>
                    <a:lnTo>
                      <a:pt x="4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5" y="5"/>
                    </a:lnTo>
                    <a:lnTo>
                      <a:pt x="5" y="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7" name="Freeform 2632"/>
              <p:cNvSpPr>
                <a:spLocks/>
              </p:cNvSpPr>
              <p:nvPr/>
            </p:nvSpPr>
            <p:spPr bwMode="auto">
              <a:xfrm>
                <a:off x="1961" y="2671"/>
                <a:ext cx="8" cy="6"/>
              </a:xfrm>
              <a:custGeom>
                <a:avLst/>
                <a:gdLst>
                  <a:gd name="T0" fmla="*/ 6 w 8"/>
                  <a:gd name="T1" fmla="*/ 6 h 6"/>
                  <a:gd name="T2" fmla="*/ 5 w 8"/>
                  <a:gd name="T3" fmla="*/ 5 h 6"/>
                  <a:gd name="T4" fmla="*/ 5 w 8"/>
                  <a:gd name="T5" fmla="*/ 4 h 6"/>
                  <a:gd name="T6" fmla="*/ 4 w 8"/>
                  <a:gd name="T7" fmla="*/ 4 h 6"/>
                  <a:gd name="T8" fmla="*/ 3 w 8"/>
                  <a:gd name="T9" fmla="*/ 2 h 6"/>
                  <a:gd name="T10" fmla="*/ 3 w 8"/>
                  <a:gd name="T11" fmla="*/ 5 h 6"/>
                  <a:gd name="T12" fmla="*/ 0 w 8"/>
                  <a:gd name="T13" fmla="*/ 4 h 6"/>
                  <a:gd name="T14" fmla="*/ 2 w 8"/>
                  <a:gd name="T15" fmla="*/ 1 h 6"/>
                  <a:gd name="T16" fmla="*/ 2 w 8"/>
                  <a:gd name="T17" fmla="*/ 0 h 6"/>
                  <a:gd name="T18" fmla="*/ 3 w 8"/>
                  <a:gd name="T19" fmla="*/ 0 h 6"/>
                  <a:gd name="T20" fmla="*/ 5 w 8"/>
                  <a:gd name="T21" fmla="*/ 1 h 6"/>
                  <a:gd name="T22" fmla="*/ 5 w 8"/>
                  <a:gd name="T23" fmla="*/ 2 h 6"/>
                  <a:gd name="T24" fmla="*/ 6 w 8"/>
                  <a:gd name="T25" fmla="*/ 1 h 6"/>
                  <a:gd name="T26" fmla="*/ 8 w 8"/>
                  <a:gd name="T27" fmla="*/ 4 h 6"/>
                  <a:gd name="T28" fmla="*/ 8 w 8"/>
                  <a:gd name="T29" fmla="*/ 5 h 6"/>
                  <a:gd name="T30" fmla="*/ 6 w 8"/>
                  <a:gd name="T3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lnTo>
                      <a:pt x="5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8" name="Freeform 2633"/>
              <p:cNvSpPr>
                <a:spLocks/>
              </p:cNvSpPr>
              <p:nvPr/>
            </p:nvSpPr>
            <p:spPr bwMode="auto">
              <a:xfrm>
                <a:off x="1979" y="2684"/>
                <a:ext cx="9" cy="3"/>
              </a:xfrm>
              <a:custGeom>
                <a:avLst/>
                <a:gdLst>
                  <a:gd name="T0" fmla="*/ 4 w 9"/>
                  <a:gd name="T1" fmla="*/ 3 h 3"/>
                  <a:gd name="T2" fmla="*/ 0 w 9"/>
                  <a:gd name="T3" fmla="*/ 3 h 3"/>
                  <a:gd name="T4" fmla="*/ 2 w 9"/>
                  <a:gd name="T5" fmla="*/ 0 h 3"/>
                  <a:gd name="T6" fmla="*/ 3 w 9"/>
                  <a:gd name="T7" fmla="*/ 2 h 3"/>
                  <a:gd name="T8" fmla="*/ 5 w 9"/>
                  <a:gd name="T9" fmla="*/ 0 h 3"/>
                  <a:gd name="T10" fmla="*/ 8 w 9"/>
                  <a:gd name="T11" fmla="*/ 0 h 3"/>
                  <a:gd name="T12" fmla="*/ 9 w 9"/>
                  <a:gd name="T13" fmla="*/ 2 h 3"/>
                  <a:gd name="T14" fmla="*/ 7 w 9"/>
                  <a:gd name="T15" fmla="*/ 2 h 3"/>
                  <a:gd name="T16" fmla="*/ 5 w 9"/>
                  <a:gd name="T17" fmla="*/ 3 h 3"/>
                  <a:gd name="T18" fmla="*/ 4 w 9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4" y="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9" name="Freeform 2634"/>
              <p:cNvSpPr>
                <a:spLocks/>
              </p:cNvSpPr>
              <p:nvPr/>
            </p:nvSpPr>
            <p:spPr bwMode="auto">
              <a:xfrm>
                <a:off x="2011" y="268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0" name="Freeform 2635"/>
              <p:cNvSpPr>
                <a:spLocks/>
              </p:cNvSpPr>
              <p:nvPr/>
            </p:nvSpPr>
            <p:spPr bwMode="auto">
              <a:xfrm>
                <a:off x="2015" y="268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1" name="Freeform 2636"/>
              <p:cNvSpPr>
                <a:spLocks/>
              </p:cNvSpPr>
              <p:nvPr/>
            </p:nvSpPr>
            <p:spPr bwMode="auto">
              <a:xfrm>
                <a:off x="1964" y="268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1 h 3"/>
                  <a:gd name="T4" fmla="*/ 1 w 3"/>
                  <a:gd name="T5" fmla="*/ 3 h 3"/>
                  <a:gd name="T6" fmla="*/ 0 w 3"/>
                  <a:gd name="T7" fmla="*/ 0 h 3"/>
                  <a:gd name="T8" fmla="*/ 2 w 3"/>
                  <a:gd name="T9" fmla="*/ 0 h 3"/>
                  <a:gd name="T10" fmla="*/ 3 w 3"/>
                  <a:gd name="T11" fmla="*/ 1 h 3"/>
                  <a:gd name="T12" fmla="*/ 3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2" y="1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2" name="Freeform 2637"/>
              <p:cNvSpPr>
                <a:spLocks/>
              </p:cNvSpPr>
              <p:nvPr/>
            </p:nvSpPr>
            <p:spPr bwMode="auto">
              <a:xfrm>
                <a:off x="1971" y="2683"/>
                <a:ext cx="4" cy="1"/>
              </a:xfrm>
              <a:custGeom>
                <a:avLst/>
                <a:gdLst>
                  <a:gd name="T0" fmla="*/ 2 w 4"/>
                  <a:gd name="T1" fmla="*/ 1 h 1"/>
                  <a:gd name="T2" fmla="*/ 0 w 4"/>
                  <a:gd name="T3" fmla="*/ 1 h 1"/>
                  <a:gd name="T4" fmla="*/ 2 w 4"/>
                  <a:gd name="T5" fmla="*/ 0 h 1"/>
                  <a:gd name="T6" fmla="*/ 4 w 4"/>
                  <a:gd name="T7" fmla="*/ 1 h 1"/>
                  <a:gd name="T8" fmla="*/ 2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3" name="Freeform 2638"/>
              <p:cNvSpPr>
                <a:spLocks/>
              </p:cNvSpPr>
              <p:nvPr/>
            </p:nvSpPr>
            <p:spPr bwMode="auto">
              <a:xfrm>
                <a:off x="1996" y="2684"/>
                <a:ext cx="14" cy="6"/>
              </a:xfrm>
              <a:custGeom>
                <a:avLst/>
                <a:gdLst>
                  <a:gd name="T0" fmla="*/ 11 w 14"/>
                  <a:gd name="T1" fmla="*/ 6 h 6"/>
                  <a:gd name="T2" fmla="*/ 10 w 14"/>
                  <a:gd name="T3" fmla="*/ 6 h 6"/>
                  <a:gd name="T4" fmla="*/ 9 w 14"/>
                  <a:gd name="T5" fmla="*/ 4 h 6"/>
                  <a:gd name="T6" fmla="*/ 6 w 14"/>
                  <a:gd name="T7" fmla="*/ 5 h 6"/>
                  <a:gd name="T8" fmla="*/ 5 w 14"/>
                  <a:gd name="T9" fmla="*/ 4 h 6"/>
                  <a:gd name="T10" fmla="*/ 3 w 14"/>
                  <a:gd name="T11" fmla="*/ 5 h 6"/>
                  <a:gd name="T12" fmla="*/ 2 w 14"/>
                  <a:gd name="T13" fmla="*/ 3 h 6"/>
                  <a:gd name="T14" fmla="*/ 0 w 14"/>
                  <a:gd name="T15" fmla="*/ 2 h 6"/>
                  <a:gd name="T16" fmla="*/ 2 w 14"/>
                  <a:gd name="T17" fmla="*/ 0 h 6"/>
                  <a:gd name="T18" fmla="*/ 10 w 14"/>
                  <a:gd name="T19" fmla="*/ 0 h 6"/>
                  <a:gd name="T20" fmla="*/ 13 w 14"/>
                  <a:gd name="T21" fmla="*/ 2 h 6"/>
                  <a:gd name="T22" fmla="*/ 14 w 14"/>
                  <a:gd name="T23" fmla="*/ 3 h 6"/>
                  <a:gd name="T24" fmla="*/ 14 w 14"/>
                  <a:gd name="T25" fmla="*/ 5 h 6"/>
                  <a:gd name="T26" fmla="*/ 13 w 14"/>
                  <a:gd name="T27" fmla="*/ 6 h 6"/>
                  <a:gd name="T28" fmla="*/ 11 w 14"/>
                  <a:gd name="T2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6">
                    <a:moveTo>
                      <a:pt x="11" y="6"/>
                    </a:moveTo>
                    <a:lnTo>
                      <a:pt x="10" y="6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1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4" name="Freeform 2639"/>
              <p:cNvSpPr>
                <a:spLocks/>
              </p:cNvSpPr>
              <p:nvPr/>
            </p:nvSpPr>
            <p:spPr bwMode="auto">
              <a:xfrm>
                <a:off x="2001" y="269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5" name="Freeform 2640"/>
              <p:cNvSpPr>
                <a:spLocks/>
              </p:cNvSpPr>
              <p:nvPr/>
            </p:nvSpPr>
            <p:spPr bwMode="auto">
              <a:xfrm>
                <a:off x="1989" y="268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6" name="Freeform 2641"/>
              <p:cNvSpPr>
                <a:spLocks/>
              </p:cNvSpPr>
              <p:nvPr/>
            </p:nvSpPr>
            <p:spPr bwMode="auto">
              <a:xfrm>
                <a:off x="1986" y="268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7" name="Freeform 2642"/>
              <p:cNvSpPr>
                <a:spLocks/>
              </p:cNvSpPr>
              <p:nvPr/>
            </p:nvSpPr>
            <p:spPr bwMode="auto">
              <a:xfrm>
                <a:off x="2002" y="269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8" name="Freeform 2643"/>
              <p:cNvSpPr>
                <a:spLocks/>
              </p:cNvSpPr>
              <p:nvPr/>
            </p:nvSpPr>
            <p:spPr bwMode="auto">
              <a:xfrm>
                <a:off x="1956" y="2681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9" name="Freeform 2644"/>
              <p:cNvSpPr>
                <a:spLocks/>
              </p:cNvSpPr>
              <p:nvPr/>
            </p:nvSpPr>
            <p:spPr bwMode="auto">
              <a:xfrm>
                <a:off x="1976" y="2681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2 h 3"/>
                  <a:gd name="T4" fmla="*/ 1 w 3"/>
                  <a:gd name="T5" fmla="*/ 2 h 3"/>
                  <a:gd name="T6" fmla="*/ 0 w 3"/>
                  <a:gd name="T7" fmla="*/ 3 h 3"/>
                  <a:gd name="T8" fmla="*/ 1 w 3"/>
                  <a:gd name="T9" fmla="*/ 1 h 3"/>
                  <a:gd name="T10" fmla="*/ 2 w 3"/>
                  <a:gd name="T11" fmla="*/ 1 h 3"/>
                  <a:gd name="T12" fmla="*/ 3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0" name="Freeform 2645"/>
              <p:cNvSpPr>
                <a:spLocks/>
              </p:cNvSpPr>
              <p:nvPr/>
            </p:nvSpPr>
            <p:spPr bwMode="auto">
              <a:xfrm>
                <a:off x="2005" y="269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3 h 3"/>
                  <a:gd name="T6" fmla="*/ 1 w 1"/>
                  <a:gd name="T7" fmla="*/ 3 h 3"/>
                  <a:gd name="T8" fmla="*/ 1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1" name="Freeform 2646"/>
              <p:cNvSpPr>
                <a:spLocks/>
              </p:cNvSpPr>
              <p:nvPr/>
            </p:nvSpPr>
            <p:spPr bwMode="auto">
              <a:xfrm>
                <a:off x="2010" y="268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2" name="Freeform 2647"/>
              <p:cNvSpPr>
                <a:spLocks/>
              </p:cNvSpPr>
              <p:nvPr/>
            </p:nvSpPr>
            <p:spPr bwMode="auto">
              <a:xfrm>
                <a:off x="1978" y="2684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3" name="Freeform 2648"/>
              <p:cNvSpPr>
                <a:spLocks/>
              </p:cNvSpPr>
              <p:nvPr/>
            </p:nvSpPr>
            <p:spPr bwMode="auto">
              <a:xfrm>
                <a:off x="1979" y="2686"/>
                <a:ext cx="21" cy="11"/>
              </a:xfrm>
              <a:custGeom>
                <a:avLst/>
                <a:gdLst>
                  <a:gd name="T0" fmla="*/ 16 w 21"/>
                  <a:gd name="T1" fmla="*/ 0 h 11"/>
                  <a:gd name="T2" fmla="*/ 17 w 21"/>
                  <a:gd name="T3" fmla="*/ 1 h 11"/>
                  <a:gd name="T4" fmla="*/ 16 w 21"/>
                  <a:gd name="T5" fmla="*/ 2 h 11"/>
                  <a:gd name="T6" fmla="*/ 14 w 21"/>
                  <a:gd name="T7" fmla="*/ 2 h 11"/>
                  <a:gd name="T8" fmla="*/ 11 w 21"/>
                  <a:gd name="T9" fmla="*/ 1 h 11"/>
                  <a:gd name="T10" fmla="*/ 10 w 21"/>
                  <a:gd name="T11" fmla="*/ 1 h 11"/>
                  <a:gd name="T12" fmla="*/ 13 w 21"/>
                  <a:gd name="T13" fmla="*/ 2 h 11"/>
                  <a:gd name="T14" fmla="*/ 14 w 21"/>
                  <a:gd name="T15" fmla="*/ 2 h 11"/>
                  <a:gd name="T16" fmla="*/ 16 w 21"/>
                  <a:gd name="T17" fmla="*/ 3 h 11"/>
                  <a:gd name="T18" fmla="*/ 19 w 21"/>
                  <a:gd name="T19" fmla="*/ 3 h 11"/>
                  <a:gd name="T20" fmla="*/ 16 w 21"/>
                  <a:gd name="T21" fmla="*/ 4 h 11"/>
                  <a:gd name="T22" fmla="*/ 15 w 21"/>
                  <a:gd name="T23" fmla="*/ 4 h 11"/>
                  <a:gd name="T24" fmla="*/ 16 w 21"/>
                  <a:gd name="T25" fmla="*/ 4 h 11"/>
                  <a:gd name="T26" fmla="*/ 19 w 21"/>
                  <a:gd name="T27" fmla="*/ 6 h 11"/>
                  <a:gd name="T28" fmla="*/ 21 w 21"/>
                  <a:gd name="T29" fmla="*/ 8 h 11"/>
                  <a:gd name="T30" fmla="*/ 20 w 21"/>
                  <a:gd name="T31" fmla="*/ 11 h 11"/>
                  <a:gd name="T32" fmla="*/ 20 w 21"/>
                  <a:gd name="T33" fmla="*/ 9 h 11"/>
                  <a:gd name="T34" fmla="*/ 17 w 21"/>
                  <a:gd name="T35" fmla="*/ 8 h 11"/>
                  <a:gd name="T36" fmla="*/ 15 w 21"/>
                  <a:gd name="T37" fmla="*/ 6 h 11"/>
                  <a:gd name="T38" fmla="*/ 13 w 21"/>
                  <a:gd name="T39" fmla="*/ 6 h 11"/>
                  <a:gd name="T40" fmla="*/ 11 w 21"/>
                  <a:gd name="T41" fmla="*/ 7 h 11"/>
                  <a:gd name="T42" fmla="*/ 13 w 21"/>
                  <a:gd name="T43" fmla="*/ 6 h 11"/>
                  <a:gd name="T44" fmla="*/ 11 w 21"/>
                  <a:gd name="T45" fmla="*/ 6 h 11"/>
                  <a:gd name="T46" fmla="*/ 11 w 21"/>
                  <a:gd name="T47" fmla="*/ 4 h 11"/>
                  <a:gd name="T48" fmla="*/ 10 w 21"/>
                  <a:gd name="T49" fmla="*/ 3 h 11"/>
                  <a:gd name="T50" fmla="*/ 8 w 21"/>
                  <a:gd name="T51" fmla="*/ 2 h 11"/>
                  <a:gd name="T52" fmla="*/ 5 w 21"/>
                  <a:gd name="T53" fmla="*/ 2 h 11"/>
                  <a:gd name="T54" fmla="*/ 8 w 21"/>
                  <a:gd name="T55" fmla="*/ 2 h 11"/>
                  <a:gd name="T56" fmla="*/ 7 w 21"/>
                  <a:gd name="T57" fmla="*/ 3 h 11"/>
                  <a:gd name="T58" fmla="*/ 8 w 21"/>
                  <a:gd name="T59" fmla="*/ 6 h 11"/>
                  <a:gd name="T60" fmla="*/ 9 w 21"/>
                  <a:gd name="T61" fmla="*/ 7 h 11"/>
                  <a:gd name="T62" fmla="*/ 7 w 21"/>
                  <a:gd name="T63" fmla="*/ 7 h 11"/>
                  <a:gd name="T64" fmla="*/ 4 w 21"/>
                  <a:gd name="T65" fmla="*/ 4 h 11"/>
                  <a:gd name="T66" fmla="*/ 4 w 21"/>
                  <a:gd name="T67" fmla="*/ 3 h 11"/>
                  <a:gd name="T68" fmla="*/ 0 w 21"/>
                  <a:gd name="T69" fmla="*/ 3 h 11"/>
                  <a:gd name="T70" fmla="*/ 0 w 21"/>
                  <a:gd name="T71" fmla="*/ 2 h 11"/>
                  <a:gd name="T72" fmla="*/ 2 w 21"/>
                  <a:gd name="T73" fmla="*/ 1 h 11"/>
                  <a:gd name="T74" fmla="*/ 4 w 21"/>
                  <a:gd name="T75" fmla="*/ 1 h 11"/>
                  <a:gd name="T76" fmla="*/ 4 w 21"/>
                  <a:gd name="T77" fmla="*/ 2 h 11"/>
                  <a:gd name="T78" fmla="*/ 5 w 21"/>
                  <a:gd name="T79" fmla="*/ 1 h 11"/>
                  <a:gd name="T80" fmla="*/ 7 w 21"/>
                  <a:gd name="T81" fmla="*/ 1 h 11"/>
                  <a:gd name="T82" fmla="*/ 9 w 21"/>
                  <a:gd name="T83" fmla="*/ 0 h 11"/>
                  <a:gd name="T84" fmla="*/ 16 w 21"/>
                  <a:gd name="T8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1">
                    <a:moveTo>
                      <a:pt x="16" y="0"/>
                    </a:moveTo>
                    <a:lnTo>
                      <a:pt x="17" y="1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9" y="6"/>
                    </a:lnTo>
                    <a:lnTo>
                      <a:pt x="21" y="8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17" y="8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4" name="Freeform 2649"/>
              <p:cNvSpPr>
                <a:spLocks/>
              </p:cNvSpPr>
              <p:nvPr/>
            </p:nvSpPr>
            <p:spPr bwMode="auto">
              <a:xfrm>
                <a:off x="1979" y="2681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0 w 3"/>
                  <a:gd name="T3" fmla="*/ 1 h 2"/>
                  <a:gd name="T4" fmla="*/ 2 w 3"/>
                  <a:gd name="T5" fmla="*/ 2 h 2"/>
                  <a:gd name="T6" fmla="*/ 2 w 3"/>
                  <a:gd name="T7" fmla="*/ 0 h 2"/>
                  <a:gd name="T8" fmla="*/ 3 w 3"/>
                  <a:gd name="T9" fmla="*/ 2 h 2"/>
                  <a:gd name="T10" fmla="*/ 2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5" name="Freeform 2650"/>
              <p:cNvSpPr>
                <a:spLocks/>
              </p:cNvSpPr>
              <p:nvPr/>
            </p:nvSpPr>
            <p:spPr bwMode="auto">
              <a:xfrm>
                <a:off x="1920" y="2594"/>
                <a:ext cx="4" cy="4"/>
              </a:xfrm>
              <a:custGeom>
                <a:avLst/>
                <a:gdLst>
                  <a:gd name="T0" fmla="*/ 1 w 4"/>
                  <a:gd name="T1" fmla="*/ 4 h 4"/>
                  <a:gd name="T2" fmla="*/ 3 w 4"/>
                  <a:gd name="T3" fmla="*/ 3 h 4"/>
                  <a:gd name="T4" fmla="*/ 0 w 4"/>
                  <a:gd name="T5" fmla="*/ 3 h 4"/>
                  <a:gd name="T6" fmla="*/ 0 w 4"/>
                  <a:gd name="T7" fmla="*/ 0 h 4"/>
                  <a:gd name="T8" fmla="*/ 4 w 4"/>
                  <a:gd name="T9" fmla="*/ 0 h 4"/>
                  <a:gd name="T10" fmla="*/ 4 w 4"/>
                  <a:gd name="T11" fmla="*/ 3 h 4"/>
                  <a:gd name="T12" fmla="*/ 1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6" name="Freeform 2651"/>
              <p:cNvSpPr>
                <a:spLocks/>
              </p:cNvSpPr>
              <p:nvPr/>
            </p:nvSpPr>
            <p:spPr bwMode="auto">
              <a:xfrm>
                <a:off x="1920" y="2597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3 w 4"/>
                  <a:gd name="T3" fmla="*/ 1 h 2"/>
                  <a:gd name="T4" fmla="*/ 0 w 4"/>
                  <a:gd name="T5" fmla="*/ 2 h 2"/>
                  <a:gd name="T6" fmla="*/ 1 w 4"/>
                  <a:gd name="T7" fmla="*/ 1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3" y="1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7" name="Freeform 2652"/>
              <p:cNvSpPr>
                <a:spLocks/>
              </p:cNvSpPr>
              <p:nvPr/>
            </p:nvSpPr>
            <p:spPr bwMode="auto">
              <a:xfrm>
                <a:off x="1921" y="2589"/>
                <a:ext cx="5" cy="9"/>
              </a:xfrm>
              <a:custGeom>
                <a:avLst/>
                <a:gdLst>
                  <a:gd name="T0" fmla="*/ 4 w 5"/>
                  <a:gd name="T1" fmla="*/ 9 h 9"/>
                  <a:gd name="T2" fmla="*/ 3 w 5"/>
                  <a:gd name="T3" fmla="*/ 6 h 9"/>
                  <a:gd name="T4" fmla="*/ 3 w 5"/>
                  <a:gd name="T5" fmla="*/ 5 h 9"/>
                  <a:gd name="T6" fmla="*/ 0 w 5"/>
                  <a:gd name="T7" fmla="*/ 5 h 9"/>
                  <a:gd name="T8" fmla="*/ 2 w 5"/>
                  <a:gd name="T9" fmla="*/ 3 h 9"/>
                  <a:gd name="T10" fmla="*/ 0 w 5"/>
                  <a:gd name="T11" fmla="*/ 4 h 9"/>
                  <a:gd name="T12" fmla="*/ 2 w 5"/>
                  <a:gd name="T13" fmla="*/ 2 h 9"/>
                  <a:gd name="T14" fmla="*/ 0 w 5"/>
                  <a:gd name="T15" fmla="*/ 2 h 9"/>
                  <a:gd name="T16" fmla="*/ 2 w 5"/>
                  <a:gd name="T17" fmla="*/ 0 h 9"/>
                  <a:gd name="T18" fmla="*/ 3 w 5"/>
                  <a:gd name="T19" fmla="*/ 2 h 9"/>
                  <a:gd name="T20" fmla="*/ 3 w 5"/>
                  <a:gd name="T21" fmla="*/ 3 h 9"/>
                  <a:gd name="T22" fmla="*/ 4 w 5"/>
                  <a:gd name="T23" fmla="*/ 5 h 9"/>
                  <a:gd name="T24" fmla="*/ 5 w 5"/>
                  <a:gd name="T25" fmla="*/ 6 h 9"/>
                  <a:gd name="T26" fmla="*/ 4 w 5"/>
                  <a:gd name="T27" fmla="*/ 8 h 9"/>
                  <a:gd name="T28" fmla="*/ 4 w 5"/>
                  <a:gd name="T2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9">
                    <a:moveTo>
                      <a:pt x="4" y="9"/>
                    </a:moveTo>
                    <a:lnTo>
                      <a:pt x="3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4" y="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8" name="Freeform 2653"/>
              <p:cNvSpPr>
                <a:spLocks/>
              </p:cNvSpPr>
              <p:nvPr/>
            </p:nvSpPr>
            <p:spPr bwMode="auto">
              <a:xfrm>
                <a:off x="1924" y="2583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9" name="Freeform 2654"/>
              <p:cNvSpPr>
                <a:spLocks/>
              </p:cNvSpPr>
              <p:nvPr/>
            </p:nvSpPr>
            <p:spPr bwMode="auto">
              <a:xfrm>
                <a:off x="1924" y="258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1 h 3"/>
                  <a:gd name="T4" fmla="*/ 0 w 3"/>
                  <a:gd name="T5" fmla="*/ 0 h 3"/>
                  <a:gd name="T6" fmla="*/ 3 w 3"/>
                  <a:gd name="T7" fmla="*/ 0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0" name="Freeform 2655"/>
              <p:cNvSpPr>
                <a:spLocks/>
              </p:cNvSpPr>
              <p:nvPr/>
            </p:nvSpPr>
            <p:spPr bwMode="auto">
              <a:xfrm>
                <a:off x="1924" y="2589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5 w 5"/>
                  <a:gd name="T5" fmla="*/ 3 h 5"/>
                  <a:gd name="T6" fmla="*/ 2 w 5"/>
                  <a:gd name="T7" fmla="*/ 5 h 5"/>
                  <a:gd name="T8" fmla="*/ 2 w 5"/>
                  <a:gd name="T9" fmla="*/ 4 h 5"/>
                  <a:gd name="T10" fmla="*/ 1 w 5"/>
                  <a:gd name="T11" fmla="*/ 2 h 5"/>
                  <a:gd name="T12" fmla="*/ 0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1" name="Freeform 2656"/>
              <p:cNvSpPr>
                <a:spLocks/>
              </p:cNvSpPr>
              <p:nvPr/>
            </p:nvSpPr>
            <p:spPr bwMode="auto">
              <a:xfrm>
                <a:off x="1926" y="258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2" name="Freeform 2657"/>
              <p:cNvSpPr>
                <a:spLocks/>
              </p:cNvSpPr>
              <p:nvPr/>
            </p:nvSpPr>
            <p:spPr bwMode="auto">
              <a:xfrm>
                <a:off x="1926" y="2589"/>
                <a:ext cx="6" cy="9"/>
              </a:xfrm>
              <a:custGeom>
                <a:avLst/>
                <a:gdLst>
                  <a:gd name="T0" fmla="*/ 4 w 6"/>
                  <a:gd name="T1" fmla="*/ 0 h 9"/>
                  <a:gd name="T2" fmla="*/ 4 w 6"/>
                  <a:gd name="T3" fmla="*/ 3 h 9"/>
                  <a:gd name="T4" fmla="*/ 5 w 6"/>
                  <a:gd name="T5" fmla="*/ 4 h 9"/>
                  <a:gd name="T6" fmla="*/ 5 w 6"/>
                  <a:gd name="T7" fmla="*/ 6 h 9"/>
                  <a:gd name="T8" fmla="*/ 6 w 6"/>
                  <a:gd name="T9" fmla="*/ 9 h 9"/>
                  <a:gd name="T10" fmla="*/ 4 w 6"/>
                  <a:gd name="T11" fmla="*/ 8 h 9"/>
                  <a:gd name="T12" fmla="*/ 3 w 6"/>
                  <a:gd name="T13" fmla="*/ 8 h 9"/>
                  <a:gd name="T14" fmla="*/ 0 w 6"/>
                  <a:gd name="T15" fmla="*/ 6 h 9"/>
                  <a:gd name="T16" fmla="*/ 1 w 6"/>
                  <a:gd name="T17" fmla="*/ 5 h 9"/>
                  <a:gd name="T18" fmla="*/ 3 w 6"/>
                  <a:gd name="T19" fmla="*/ 6 h 9"/>
                  <a:gd name="T20" fmla="*/ 3 w 6"/>
                  <a:gd name="T21" fmla="*/ 3 h 9"/>
                  <a:gd name="T22" fmla="*/ 4 w 6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9">
                    <a:moveTo>
                      <a:pt x="4" y="0"/>
                    </a:moveTo>
                    <a:lnTo>
                      <a:pt x="4" y="3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3" name="Freeform 2658"/>
              <p:cNvSpPr>
                <a:spLocks/>
              </p:cNvSpPr>
              <p:nvPr/>
            </p:nvSpPr>
            <p:spPr bwMode="auto">
              <a:xfrm>
                <a:off x="1927" y="258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4" name="Freeform 2659"/>
              <p:cNvSpPr>
                <a:spLocks/>
              </p:cNvSpPr>
              <p:nvPr/>
            </p:nvSpPr>
            <p:spPr bwMode="auto">
              <a:xfrm>
                <a:off x="1931" y="2592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5" name="Freeform 2660"/>
              <p:cNvSpPr>
                <a:spLocks/>
              </p:cNvSpPr>
              <p:nvPr/>
            </p:nvSpPr>
            <p:spPr bwMode="auto">
              <a:xfrm>
                <a:off x="1932" y="258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6" name="Freeform 2661"/>
              <p:cNvSpPr>
                <a:spLocks/>
              </p:cNvSpPr>
              <p:nvPr/>
            </p:nvSpPr>
            <p:spPr bwMode="auto">
              <a:xfrm>
                <a:off x="1932" y="259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7" name="Freeform 2662"/>
              <p:cNvSpPr>
                <a:spLocks/>
              </p:cNvSpPr>
              <p:nvPr/>
            </p:nvSpPr>
            <p:spPr bwMode="auto">
              <a:xfrm>
                <a:off x="1934" y="2586"/>
                <a:ext cx="6" cy="2"/>
              </a:xfrm>
              <a:custGeom>
                <a:avLst/>
                <a:gdLst>
                  <a:gd name="T0" fmla="*/ 6 w 6"/>
                  <a:gd name="T1" fmla="*/ 1 h 2"/>
                  <a:gd name="T2" fmla="*/ 3 w 6"/>
                  <a:gd name="T3" fmla="*/ 1 h 2"/>
                  <a:gd name="T4" fmla="*/ 2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  <a:gd name="T10" fmla="*/ 3 w 6"/>
                  <a:gd name="T11" fmla="*/ 0 h 2"/>
                  <a:gd name="T12" fmla="*/ 6 w 6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8" name="Freeform 2663"/>
              <p:cNvSpPr>
                <a:spLocks/>
              </p:cNvSpPr>
              <p:nvPr/>
            </p:nvSpPr>
            <p:spPr bwMode="auto">
              <a:xfrm>
                <a:off x="1932" y="2592"/>
                <a:ext cx="3" cy="2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2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9" name="Freeform 2664"/>
              <p:cNvSpPr>
                <a:spLocks/>
              </p:cNvSpPr>
              <p:nvPr/>
            </p:nvSpPr>
            <p:spPr bwMode="auto">
              <a:xfrm>
                <a:off x="1932" y="257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0" name="Freeform 2665"/>
              <p:cNvSpPr>
                <a:spLocks/>
              </p:cNvSpPr>
              <p:nvPr/>
            </p:nvSpPr>
            <p:spPr bwMode="auto">
              <a:xfrm>
                <a:off x="1935" y="259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1" name="Freeform 2666"/>
              <p:cNvSpPr>
                <a:spLocks/>
              </p:cNvSpPr>
              <p:nvPr/>
            </p:nvSpPr>
            <p:spPr bwMode="auto">
              <a:xfrm>
                <a:off x="1925" y="254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2" name="Freeform 2667"/>
              <p:cNvSpPr>
                <a:spLocks/>
              </p:cNvSpPr>
              <p:nvPr/>
            </p:nvSpPr>
            <p:spPr bwMode="auto">
              <a:xfrm>
                <a:off x="1929" y="255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3" name="Freeform 2668"/>
              <p:cNvSpPr>
                <a:spLocks/>
              </p:cNvSpPr>
              <p:nvPr/>
            </p:nvSpPr>
            <p:spPr bwMode="auto">
              <a:xfrm>
                <a:off x="1931" y="255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4" name="Freeform 2669"/>
              <p:cNvSpPr>
                <a:spLocks/>
              </p:cNvSpPr>
              <p:nvPr/>
            </p:nvSpPr>
            <p:spPr bwMode="auto">
              <a:xfrm>
                <a:off x="1930" y="254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5" name="Freeform 2670"/>
              <p:cNvSpPr>
                <a:spLocks/>
              </p:cNvSpPr>
              <p:nvPr/>
            </p:nvSpPr>
            <p:spPr bwMode="auto">
              <a:xfrm>
                <a:off x="1932" y="255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6" name="Freeform 2671"/>
              <p:cNvSpPr>
                <a:spLocks/>
              </p:cNvSpPr>
              <p:nvPr/>
            </p:nvSpPr>
            <p:spPr bwMode="auto">
              <a:xfrm>
                <a:off x="1934" y="254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7" name="Freeform 2672"/>
              <p:cNvSpPr>
                <a:spLocks/>
              </p:cNvSpPr>
              <p:nvPr/>
            </p:nvSpPr>
            <p:spPr bwMode="auto">
              <a:xfrm>
                <a:off x="1931" y="2546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8" name="Freeform 2673"/>
              <p:cNvSpPr>
                <a:spLocks/>
              </p:cNvSpPr>
              <p:nvPr/>
            </p:nvSpPr>
            <p:spPr bwMode="auto">
              <a:xfrm>
                <a:off x="1932" y="255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9" name="Freeform 2674"/>
              <p:cNvSpPr>
                <a:spLocks/>
              </p:cNvSpPr>
              <p:nvPr/>
            </p:nvSpPr>
            <p:spPr bwMode="auto">
              <a:xfrm>
                <a:off x="1932" y="2555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2 h 3"/>
                  <a:gd name="T4" fmla="*/ 2 w 3"/>
                  <a:gd name="T5" fmla="*/ 3 h 3"/>
                  <a:gd name="T6" fmla="*/ 0 w 3"/>
                  <a:gd name="T7" fmla="*/ 2 h 3"/>
                  <a:gd name="T8" fmla="*/ 0 w 3"/>
                  <a:gd name="T9" fmla="*/ 0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0" name="Freeform 2675"/>
              <p:cNvSpPr>
                <a:spLocks/>
              </p:cNvSpPr>
              <p:nvPr/>
            </p:nvSpPr>
            <p:spPr bwMode="auto">
              <a:xfrm>
                <a:off x="1932" y="255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1" name="Freeform 2676"/>
              <p:cNvSpPr>
                <a:spLocks/>
              </p:cNvSpPr>
              <p:nvPr/>
            </p:nvSpPr>
            <p:spPr bwMode="auto">
              <a:xfrm>
                <a:off x="1934" y="2543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0 w 4"/>
                  <a:gd name="T3" fmla="*/ 1 h 3"/>
                  <a:gd name="T4" fmla="*/ 1 w 4"/>
                  <a:gd name="T5" fmla="*/ 1 h 3"/>
                  <a:gd name="T6" fmla="*/ 3 w 4"/>
                  <a:gd name="T7" fmla="*/ 0 h 3"/>
                  <a:gd name="T8" fmla="*/ 4 w 4"/>
                  <a:gd name="T9" fmla="*/ 1 h 3"/>
                  <a:gd name="T10" fmla="*/ 3 w 4"/>
                  <a:gd name="T11" fmla="*/ 3 h 3"/>
                  <a:gd name="T12" fmla="*/ 1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2" name="Freeform 2677"/>
              <p:cNvSpPr>
                <a:spLocks/>
              </p:cNvSpPr>
              <p:nvPr/>
            </p:nvSpPr>
            <p:spPr bwMode="auto">
              <a:xfrm>
                <a:off x="1934" y="255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3" name="Freeform 2678"/>
              <p:cNvSpPr>
                <a:spLocks/>
              </p:cNvSpPr>
              <p:nvPr/>
            </p:nvSpPr>
            <p:spPr bwMode="auto">
              <a:xfrm>
                <a:off x="1934" y="254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0 h 2"/>
                  <a:gd name="T4" fmla="*/ 3 w 3"/>
                  <a:gd name="T5" fmla="*/ 0 h 2"/>
                  <a:gd name="T6" fmla="*/ 2 w 3"/>
                  <a:gd name="T7" fmla="*/ 2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4" name="Freeform 2679"/>
              <p:cNvSpPr>
                <a:spLocks/>
              </p:cNvSpPr>
              <p:nvPr/>
            </p:nvSpPr>
            <p:spPr bwMode="auto">
              <a:xfrm>
                <a:off x="1934" y="253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5" name="Freeform 2680"/>
              <p:cNvSpPr>
                <a:spLocks/>
              </p:cNvSpPr>
              <p:nvPr/>
            </p:nvSpPr>
            <p:spPr bwMode="auto">
              <a:xfrm>
                <a:off x="1934" y="254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6" name="Freeform 2681"/>
              <p:cNvSpPr>
                <a:spLocks/>
              </p:cNvSpPr>
              <p:nvPr/>
            </p:nvSpPr>
            <p:spPr bwMode="auto">
              <a:xfrm>
                <a:off x="1935" y="2548"/>
                <a:ext cx="6" cy="4"/>
              </a:xfrm>
              <a:custGeom>
                <a:avLst/>
                <a:gdLst>
                  <a:gd name="T0" fmla="*/ 5 w 6"/>
                  <a:gd name="T1" fmla="*/ 0 h 4"/>
                  <a:gd name="T2" fmla="*/ 6 w 6"/>
                  <a:gd name="T3" fmla="*/ 2 h 4"/>
                  <a:gd name="T4" fmla="*/ 6 w 6"/>
                  <a:gd name="T5" fmla="*/ 4 h 4"/>
                  <a:gd name="T6" fmla="*/ 3 w 6"/>
                  <a:gd name="T7" fmla="*/ 4 h 4"/>
                  <a:gd name="T8" fmla="*/ 2 w 6"/>
                  <a:gd name="T9" fmla="*/ 2 h 4"/>
                  <a:gd name="T10" fmla="*/ 0 w 6"/>
                  <a:gd name="T11" fmla="*/ 2 h 4"/>
                  <a:gd name="T12" fmla="*/ 2 w 6"/>
                  <a:gd name="T13" fmla="*/ 1 h 4"/>
                  <a:gd name="T14" fmla="*/ 3 w 6"/>
                  <a:gd name="T15" fmla="*/ 0 h 4"/>
                  <a:gd name="T16" fmla="*/ 5 w 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lnTo>
                      <a:pt x="6" y="2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7" name="Freeform 2682"/>
              <p:cNvSpPr>
                <a:spLocks/>
              </p:cNvSpPr>
              <p:nvPr/>
            </p:nvSpPr>
            <p:spPr bwMode="auto">
              <a:xfrm>
                <a:off x="1936" y="254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8" name="Freeform 2683"/>
              <p:cNvSpPr>
                <a:spLocks/>
              </p:cNvSpPr>
              <p:nvPr/>
            </p:nvSpPr>
            <p:spPr bwMode="auto">
              <a:xfrm>
                <a:off x="1936" y="2542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9" name="Freeform 2684"/>
              <p:cNvSpPr>
                <a:spLocks/>
              </p:cNvSpPr>
              <p:nvPr/>
            </p:nvSpPr>
            <p:spPr bwMode="auto">
              <a:xfrm>
                <a:off x="1936" y="255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0" name="Freeform 2685"/>
              <p:cNvSpPr>
                <a:spLocks/>
              </p:cNvSpPr>
              <p:nvPr/>
            </p:nvSpPr>
            <p:spPr bwMode="auto">
              <a:xfrm>
                <a:off x="1936" y="253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2 h 2"/>
                  <a:gd name="T6" fmla="*/ 2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1" name="Freeform 2686"/>
              <p:cNvSpPr>
                <a:spLocks/>
              </p:cNvSpPr>
              <p:nvPr/>
            </p:nvSpPr>
            <p:spPr bwMode="auto">
              <a:xfrm>
                <a:off x="1936" y="2554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1 w 2"/>
                  <a:gd name="T3" fmla="*/ 0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2" name="Freeform 2687"/>
              <p:cNvSpPr>
                <a:spLocks/>
              </p:cNvSpPr>
              <p:nvPr/>
            </p:nvSpPr>
            <p:spPr bwMode="auto">
              <a:xfrm>
                <a:off x="1936" y="2538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3" name="Freeform 2688"/>
              <p:cNvSpPr>
                <a:spLocks/>
              </p:cNvSpPr>
              <p:nvPr/>
            </p:nvSpPr>
            <p:spPr bwMode="auto">
              <a:xfrm>
                <a:off x="1936" y="255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4" name="Freeform 2689"/>
              <p:cNvSpPr>
                <a:spLocks/>
              </p:cNvSpPr>
              <p:nvPr/>
            </p:nvSpPr>
            <p:spPr bwMode="auto">
              <a:xfrm>
                <a:off x="1936" y="255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5" name="Freeform 2690"/>
              <p:cNvSpPr>
                <a:spLocks/>
              </p:cNvSpPr>
              <p:nvPr/>
            </p:nvSpPr>
            <p:spPr bwMode="auto">
              <a:xfrm>
                <a:off x="1936" y="254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6" name="Freeform 2691"/>
              <p:cNvSpPr>
                <a:spLocks/>
              </p:cNvSpPr>
              <p:nvPr/>
            </p:nvSpPr>
            <p:spPr bwMode="auto">
              <a:xfrm>
                <a:off x="1937" y="253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7" name="Freeform 2692"/>
              <p:cNvSpPr>
                <a:spLocks/>
              </p:cNvSpPr>
              <p:nvPr/>
            </p:nvSpPr>
            <p:spPr bwMode="auto">
              <a:xfrm>
                <a:off x="1938" y="2559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0 w 3"/>
                  <a:gd name="T3" fmla="*/ 4 h 5"/>
                  <a:gd name="T4" fmla="*/ 0 w 3"/>
                  <a:gd name="T5" fmla="*/ 1 h 5"/>
                  <a:gd name="T6" fmla="*/ 2 w 3"/>
                  <a:gd name="T7" fmla="*/ 0 h 5"/>
                  <a:gd name="T8" fmla="*/ 3 w 3"/>
                  <a:gd name="T9" fmla="*/ 2 h 5"/>
                  <a:gd name="T10" fmla="*/ 3 w 3"/>
                  <a:gd name="T11" fmla="*/ 5 h 5"/>
                  <a:gd name="T12" fmla="*/ 2 w 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8" name="Freeform 2693"/>
              <p:cNvSpPr>
                <a:spLocks/>
              </p:cNvSpPr>
              <p:nvPr/>
            </p:nvSpPr>
            <p:spPr bwMode="auto">
              <a:xfrm>
                <a:off x="1938" y="254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9" name="Freeform 2694"/>
              <p:cNvSpPr>
                <a:spLocks/>
              </p:cNvSpPr>
              <p:nvPr/>
            </p:nvSpPr>
            <p:spPr bwMode="auto">
              <a:xfrm>
                <a:off x="1938" y="2543"/>
                <a:ext cx="4" cy="3"/>
              </a:xfrm>
              <a:custGeom>
                <a:avLst/>
                <a:gdLst>
                  <a:gd name="T0" fmla="*/ 3 w 4"/>
                  <a:gd name="T1" fmla="*/ 0 h 3"/>
                  <a:gd name="T2" fmla="*/ 4 w 4"/>
                  <a:gd name="T3" fmla="*/ 1 h 3"/>
                  <a:gd name="T4" fmla="*/ 2 w 4"/>
                  <a:gd name="T5" fmla="*/ 3 h 3"/>
                  <a:gd name="T6" fmla="*/ 0 w 4"/>
                  <a:gd name="T7" fmla="*/ 1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0" name="Freeform 2695"/>
              <p:cNvSpPr>
                <a:spLocks/>
              </p:cNvSpPr>
              <p:nvPr/>
            </p:nvSpPr>
            <p:spPr bwMode="auto">
              <a:xfrm>
                <a:off x="1940" y="2554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2 w 2"/>
                  <a:gd name="T3" fmla="*/ 3 h 4"/>
                  <a:gd name="T4" fmla="*/ 2 w 2"/>
                  <a:gd name="T5" fmla="*/ 4 h 4"/>
                  <a:gd name="T6" fmla="*/ 0 w 2"/>
                  <a:gd name="T7" fmla="*/ 4 h 4"/>
                  <a:gd name="T8" fmla="*/ 0 w 2"/>
                  <a:gd name="T9" fmla="*/ 1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1" name="Freeform 2696"/>
              <p:cNvSpPr>
                <a:spLocks/>
              </p:cNvSpPr>
              <p:nvPr/>
            </p:nvSpPr>
            <p:spPr bwMode="auto">
              <a:xfrm>
                <a:off x="1940" y="2536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2" name="Freeform 2697"/>
              <p:cNvSpPr>
                <a:spLocks/>
              </p:cNvSpPr>
              <p:nvPr/>
            </p:nvSpPr>
            <p:spPr bwMode="auto">
              <a:xfrm>
                <a:off x="1943" y="2541"/>
                <a:ext cx="7" cy="7"/>
              </a:xfrm>
              <a:custGeom>
                <a:avLst/>
                <a:gdLst>
                  <a:gd name="T0" fmla="*/ 3 w 7"/>
                  <a:gd name="T1" fmla="*/ 7 h 7"/>
                  <a:gd name="T2" fmla="*/ 0 w 7"/>
                  <a:gd name="T3" fmla="*/ 6 h 7"/>
                  <a:gd name="T4" fmla="*/ 3 w 7"/>
                  <a:gd name="T5" fmla="*/ 5 h 7"/>
                  <a:gd name="T6" fmla="*/ 0 w 7"/>
                  <a:gd name="T7" fmla="*/ 5 h 7"/>
                  <a:gd name="T8" fmla="*/ 0 w 7"/>
                  <a:gd name="T9" fmla="*/ 2 h 7"/>
                  <a:gd name="T10" fmla="*/ 3 w 7"/>
                  <a:gd name="T11" fmla="*/ 3 h 7"/>
                  <a:gd name="T12" fmla="*/ 1 w 7"/>
                  <a:gd name="T13" fmla="*/ 1 h 7"/>
                  <a:gd name="T14" fmla="*/ 4 w 7"/>
                  <a:gd name="T15" fmla="*/ 0 h 7"/>
                  <a:gd name="T16" fmla="*/ 5 w 7"/>
                  <a:gd name="T17" fmla="*/ 0 h 7"/>
                  <a:gd name="T18" fmla="*/ 7 w 7"/>
                  <a:gd name="T19" fmla="*/ 1 h 7"/>
                  <a:gd name="T20" fmla="*/ 6 w 7"/>
                  <a:gd name="T21" fmla="*/ 3 h 7"/>
                  <a:gd name="T22" fmla="*/ 5 w 7"/>
                  <a:gd name="T23" fmla="*/ 2 h 7"/>
                  <a:gd name="T24" fmla="*/ 6 w 7"/>
                  <a:gd name="T25" fmla="*/ 3 h 7"/>
                  <a:gd name="T26" fmla="*/ 3 w 7"/>
                  <a:gd name="T2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lnTo>
                      <a:pt x="0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3" y="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3" name="Freeform 2698"/>
              <p:cNvSpPr>
                <a:spLocks/>
              </p:cNvSpPr>
              <p:nvPr/>
            </p:nvSpPr>
            <p:spPr bwMode="auto">
              <a:xfrm>
                <a:off x="1946" y="253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4" name="Freeform 2699"/>
              <p:cNvSpPr>
                <a:spLocks/>
              </p:cNvSpPr>
              <p:nvPr/>
            </p:nvSpPr>
            <p:spPr bwMode="auto">
              <a:xfrm>
                <a:off x="1929" y="253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0 h 2"/>
                  <a:gd name="T4" fmla="*/ 2 w 2"/>
                  <a:gd name="T5" fmla="*/ 1 h 2"/>
                  <a:gd name="T6" fmla="*/ 1 w 2"/>
                  <a:gd name="T7" fmla="*/ 1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5" name="Freeform 2700"/>
              <p:cNvSpPr>
                <a:spLocks/>
              </p:cNvSpPr>
              <p:nvPr/>
            </p:nvSpPr>
            <p:spPr bwMode="auto">
              <a:xfrm>
                <a:off x="1942" y="251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6" name="Freeform 2701"/>
              <p:cNvSpPr>
                <a:spLocks/>
              </p:cNvSpPr>
              <p:nvPr/>
            </p:nvSpPr>
            <p:spPr bwMode="auto">
              <a:xfrm>
                <a:off x="1942" y="252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7" name="Freeform 2702"/>
              <p:cNvSpPr>
                <a:spLocks/>
              </p:cNvSpPr>
              <p:nvPr/>
            </p:nvSpPr>
            <p:spPr bwMode="auto">
              <a:xfrm>
                <a:off x="1975" y="2650"/>
                <a:ext cx="19" cy="36"/>
              </a:xfrm>
              <a:custGeom>
                <a:avLst/>
                <a:gdLst>
                  <a:gd name="T0" fmla="*/ 12 w 19"/>
                  <a:gd name="T1" fmla="*/ 31 h 36"/>
                  <a:gd name="T2" fmla="*/ 12 w 19"/>
                  <a:gd name="T3" fmla="*/ 30 h 36"/>
                  <a:gd name="T4" fmla="*/ 13 w 19"/>
                  <a:gd name="T5" fmla="*/ 28 h 36"/>
                  <a:gd name="T6" fmla="*/ 12 w 19"/>
                  <a:gd name="T7" fmla="*/ 26 h 36"/>
                  <a:gd name="T8" fmla="*/ 9 w 19"/>
                  <a:gd name="T9" fmla="*/ 26 h 36"/>
                  <a:gd name="T10" fmla="*/ 8 w 19"/>
                  <a:gd name="T11" fmla="*/ 25 h 36"/>
                  <a:gd name="T12" fmla="*/ 6 w 19"/>
                  <a:gd name="T13" fmla="*/ 23 h 36"/>
                  <a:gd name="T14" fmla="*/ 3 w 19"/>
                  <a:gd name="T15" fmla="*/ 23 h 36"/>
                  <a:gd name="T16" fmla="*/ 3 w 19"/>
                  <a:gd name="T17" fmla="*/ 21 h 36"/>
                  <a:gd name="T18" fmla="*/ 2 w 19"/>
                  <a:gd name="T19" fmla="*/ 19 h 36"/>
                  <a:gd name="T20" fmla="*/ 3 w 19"/>
                  <a:gd name="T21" fmla="*/ 17 h 36"/>
                  <a:gd name="T22" fmla="*/ 6 w 19"/>
                  <a:gd name="T23" fmla="*/ 16 h 36"/>
                  <a:gd name="T24" fmla="*/ 7 w 19"/>
                  <a:gd name="T25" fmla="*/ 16 h 36"/>
                  <a:gd name="T26" fmla="*/ 9 w 19"/>
                  <a:gd name="T27" fmla="*/ 15 h 36"/>
                  <a:gd name="T28" fmla="*/ 11 w 19"/>
                  <a:gd name="T29" fmla="*/ 14 h 36"/>
                  <a:gd name="T30" fmla="*/ 11 w 19"/>
                  <a:gd name="T31" fmla="*/ 12 h 36"/>
                  <a:gd name="T32" fmla="*/ 4 w 19"/>
                  <a:gd name="T33" fmla="*/ 12 h 36"/>
                  <a:gd name="T34" fmla="*/ 2 w 19"/>
                  <a:gd name="T35" fmla="*/ 14 h 36"/>
                  <a:gd name="T36" fmla="*/ 0 w 19"/>
                  <a:gd name="T37" fmla="*/ 11 h 36"/>
                  <a:gd name="T38" fmla="*/ 0 w 19"/>
                  <a:gd name="T39" fmla="*/ 9 h 36"/>
                  <a:gd name="T40" fmla="*/ 1 w 19"/>
                  <a:gd name="T41" fmla="*/ 8 h 36"/>
                  <a:gd name="T42" fmla="*/ 3 w 19"/>
                  <a:gd name="T43" fmla="*/ 6 h 36"/>
                  <a:gd name="T44" fmla="*/ 1 w 19"/>
                  <a:gd name="T45" fmla="*/ 6 h 36"/>
                  <a:gd name="T46" fmla="*/ 1 w 19"/>
                  <a:gd name="T47" fmla="*/ 4 h 36"/>
                  <a:gd name="T48" fmla="*/ 2 w 19"/>
                  <a:gd name="T49" fmla="*/ 4 h 36"/>
                  <a:gd name="T50" fmla="*/ 4 w 19"/>
                  <a:gd name="T51" fmla="*/ 5 h 36"/>
                  <a:gd name="T52" fmla="*/ 6 w 19"/>
                  <a:gd name="T53" fmla="*/ 4 h 36"/>
                  <a:gd name="T54" fmla="*/ 8 w 19"/>
                  <a:gd name="T55" fmla="*/ 3 h 36"/>
                  <a:gd name="T56" fmla="*/ 8 w 19"/>
                  <a:gd name="T57" fmla="*/ 2 h 36"/>
                  <a:gd name="T58" fmla="*/ 9 w 19"/>
                  <a:gd name="T59" fmla="*/ 0 h 36"/>
                  <a:gd name="T60" fmla="*/ 12 w 19"/>
                  <a:gd name="T61" fmla="*/ 3 h 36"/>
                  <a:gd name="T62" fmla="*/ 14 w 19"/>
                  <a:gd name="T63" fmla="*/ 3 h 36"/>
                  <a:gd name="T64" fmla="*/ 17 w 19"/>
                  <a:gd name="T65" fmla="*/ 2 h 36"/>
                  <a:gd name="T66" fmla="*/ 19 w 19"/>
                  <a:gd name="T67" fmla="*/ 3 h 36"/>
                  <a:gd name="T68" fmla="*/ 19 w 19"/>
                  <a:gd name="T69" fmla="*/ 25 h 36"/>
                  <a:gd name="T70" fmla="*/ 18 w 19"/>
                  <a:gd name="T71" fmla="*/ 30 h 36"/>
                  <a:gd name="T72" fmla="*/ 19 w 19"/>
                  <a:gd name="T73" fmla="*/ 34 h 36"/>
                  <a:gd name="T74" fmla="*/ 17 w 19"/>
                  <a:gd name="T75" fmla="*/ 34 h 36"/>
                  <a:gd name="T76" fmla="*/ 15 w 19"/>
                  <a:gd name="T77" fmla="*/ 36 h 36"/>
                  <a:gd name="T78" fmla="*/ 13 w 19"/>
                  <a:gd name="T79" fmla="*/ 36 h 36"/>
                  <a:gd name="T80" fmla="*/ 14 w 19"/>
                  <a:gd name="T81" fmla="*/ 33 h 36"/>
                  <a:gd name="T82" fmla="*/ 14 w 19"/>
                  <a:gd name="T83" fmla="*/ 31 h 36"/>
                  <a:gd name="T84" fmla="*/ 12 w 19"/>
                  <a:gd name="T8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" h="36">
                    <a:moveTo>
                      <a:pt x="12" y="31"/>
                    </a:moveTo>
                    <a:lnTo>
                      <a:pt x="12" y="30"/>
                    </a:lnTo>
                    <a:lnTo>
                      <a:pt x="13" y="28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8" y="25"/>
                    </a:lnTo>
                    <a:lnTo>
                      <a:pt x="6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3" y="17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19" y="25"/>
                    </a:lnTo>
                    <a:lnTo>
                      <a:pt x="18" y="30"/>
                    </a:lnTo>
                    <a:lnTo>
                      <a:pt x="19" y="34"/>
                    </a:lnTo>
                    <a:lnTo>
                      <a:pt x="17" y="34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2" y="3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8" name="Freeform 2703"/>
              <p:cNvSpPr>
                <a:spLocks/>
              </p:cNvSpPr>
              <p:nvPr/>
            </p:nvSpPr>
            <p:spPr bwMode="auto">
              <a:xfrm>
                <a:off x="1934" y="2508"/>
                <a:ext cx="10" cy="21"/>
              </a:xfrm>
              <a:custGeom>
                <a:avLst/>
                <a:gdLst>
                  <a:gd name="T0" fmla="*/ 6 w 10"/>
                  <a:gd name="T1" fmla="*/ 21 h 21"/>
                  <a:gd name="T2" fmla="*/ 3 w 10"/>
                  <a:gd name="T3" fmla="*/ 19 h 21"/>
                  <a:gd name="T4" fmla="*/ 1 w 10"/>
                  <a:gd name="T5" fmla="*/ 19 h 21"/>
                  <a:gd name="T6" fmla="*/ 0 w 10"/>
                  <a:gd name="T7" fmla="*/ 18 h 21"/>
                  <a:gd name="T8" fmla="*/ 0 w 10"/>
                  <a:gd name="T9" fmla="*/ 17 h 21"/>
                  <a:gd name="T10" fmla="*/ 1 w 10"/>
                  <a:gd name="T11" fmla="*/ 14 h 21"/>
                  <a:gd name="T12" fmla="*/ 2 w 10"/>
                  <a:gd name="T13" fmla="*/ 13 h 21"/>
                  <a:gd name="T14" fmla="*/ 2 w 10"/>
                  <a:gd name="T15" fmla="*/ 5 h 21"/>
                  <a:gd name="T16" fmla="*/ 3 w 10"/>
                  <a:gd name="T17" fmla="*/ 3 h 21"/>
                  <a:gd name="T18" fmla="*/ 3 w 10"/>
                  <a:gd name="T19" fmla="*/ 1 h 21"/>
                  <a:gd name="T20" fmla="*/ 4 w 10"/>
                  <a:gd name="T21" fmla="*/ 0 h 21"/>
                  <a:gd name="T22" fmla="*/ 9 w 10"/>
                  <a:gd name="T23" fmla="*/ 0 h 21"/>
                  <a:gd name="T24" fmla="*/ 8 w 10"/>
                  <a:gd name="T25" fmla="*/ 2 h 21"/>
                  <a:gd name="T26" fmla="*/ 9 w 10"/>
                  <a:gd name="T27" fmla="*/ 5 h 21"/>
                  <a:gd name="T28" fmla="*/ 10 w 10"/>
                  <a:gd name="T29" fmla="*/ 6 h 21"/>
                  <a:gd name="T30" fmla="*/ 8 w 10"/>
                  <a:gd name="T31" fmla="*/ 6 h 21"/>
                  <a:gd name="T32" fmla="*/ 7 w 10"/>
                  <a:gd name="T33" fmla="*/ 7 h 21"/>
                  <a:gd name="T34" fmla="*/ 7 w 10"/>
                  <a:gd name="T35" fmla="*/ 11 h 21"/>
                  <a:gd name="T36" fmla="*/ 9 w 10"/>
                  <a:gd name="T37" fmla="*/ 12 h 21"/>
                  <a:gd name="T38" fmla="*/ 7 w 10"/>
                  <a:gd name="T39" fmla="*/ 13 h 21"/>
                  <a:gd name="T40" fmla="*/ 8 w 10"/>
                  <a:gd name="T41" fmla="*/ 16 h 21"/>
                  <a:gd name="T42" fmla="*/ 7 w 10"/>
                  <a:gd name="T43" fmla="*/ 17 h 21"/>
                  <a:gd name="T44" fmla="*/ 7 w 10"/>
                  <a:gd name="T45" fmla="*/ 18 h 21"/>
                  <a:gd name="T46" fmla="*/ 6 w 10"/>
                  <a:gd name="T4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1">
                    <a:moveTo>
                      <a:pt x="6" y="21"/>
                    </a:moveTo>
                    <a:lnTo>
                      <a:pt x="3" y="19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9" y="12"/>
                    </a:lnTo>
                    <a:lnTo>
                      <a:pt x="7" y="13"/>
                    </a:lnTo>
                    <a:lnTo>
                      <a:pt x="8" y="16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6" y="2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9" name="Freeform 2704"/>
              <p:cNvSpPr>
                <a:spLocks/>
              </p:cNvSpPr>
              <p:nvPr/>
            </p:nvSpPr>
            <p:spPr bwMode="auto">
              <a:xfrm>
                <a:off x="1982" y="2680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4 w 5"/>
                  <a:gd name="T3" fmla="*/ 1 h 4"/>
                  <a:gd name="T4" fmla="*/ 1 w 5"/>
                  <a:gd name="T5" fmla="*/ 3 h 4"/>
                  <a:gd name="T6" fmla="*/ 4 w 5"/>
                  <a:gd name="T7" fmla="*/ 3 h 4"/>
                  <a:gd name="T8" fmla="*/ 5 w 5"/>
                  <a:gd name="T9" fmla="*/ 4 h 4"/>
                  <a:gd name="T10" fmla="*/ 4 w 5"/>
                  <a:gd name="T11" fmla="*/ 4 h 4"/>
                  <a:gd name="T12" fmla="*/ 1 w 5"/>
                  <a:gd name="T13" fmla="*/ 3 h 4"/>
                  <a:gd name="T14" fmla="*/ 1 w 5"/>
                  <a:gd name="T15" fmla="*/ 2 h 4"/>
                  <a:gd name="T16" fmla="*/ 0 w 5"/>
                  <a:gd name="T17" fmla="*/ 1 h 4"/>
                  <a:gd name="T18" fmla="*/ 2 w 5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0" name="Freeform 2705"/>
              <p:cNvSpPr>
                <a:spLocks/>
              </p:cNvSpPr>
              <p:nvPr/>
            </p:nvSpPr>
            <p:spPr bwMode="auto">
              <a:xfrm>
                <a:off x="1958" y="2676"/>
                <a:ext cx="19" cy="7"/>
              </a:xfrm>
              <a:custGeom>
                <a:avLst/>
                <a:gdLst>
                  <a:gd name="T0" fmla="*/ 12 w 19"/>
                  <a:gd name="T1" fmla="*/ 1 h 7"/>
                  <a:gd name="T2" fmla="*/ 13 w 19"/>
                  <a:gd name="T3" fmla="*/ 0 h 7"/>
                  <a:gd name="T4" fmla="*/ 14 w 19"/>
                  <a:gd name="T5" fmla="*/ 2 h 7"/>
                  <a:gd name="T6" fmla="*/ 13 w 19"/>
                  <a:gd name="T7" fmla="*/ 5 h 7"/>
                  <a:gd name="T8" fmla="*/ 14 w 19"/>
                  <a:gd name="T9" fmla="*/ 2 h 7"/>
                  <a:gd name="T10" fmla="*/ 15 w 19"/>
                  <a:gd name="T11" fmla="*/ 2 h 7"/>
                  <a:gd name="T12" fmla="*/ 15 w 19"/>
                  <a:gd name="T13" fmla="*/ 4 h 7"/>
                  <a:gd name="T14" fmla="*/ 18 w 19"/>
                  <a:gd name="T15" fmla="*/ 4 h 7"/>
                  <a:gd name="T16" fmla="*/ 17 w 19"/>
                  <a:gd name="T17" fmla="*/ 5 h 7"/>
                  <a:gd name="T18" fmla="*/ 19 w 19"/>
                  <a:gd name="T19" fmla="*/ 5 h 7"/>
                  <a:gd name="T20" fmla="*/ 17 w 19"/>
                  <a:gd name="T21" fmla="*/ 7 h 7"/>
                  <a:gd name="T22" fmla="*/ 14 w 19"/>
                  <a:gd name="T23" fmla="*/ 7 h 7"/>
                  <a:gd name="T24" fmla="*/ 15 w 19"/>
                  <a:gd name="T25" fmla="*/ 6 h 7"/>
                  <a:gd name="T26" fmla="*/ 12 w 19"/>
                  <a:gd name="T27" fmla="*/ 6 h 7"/>
                  <a:gd name="T28" fmla="*/ 11 w 19"/>
                  <a:gd name="T29" fmla="*/ 5 h 7"/>
                  <a:gd name="T30" fmla="*/ 9 w 19"/>
                  <a:gd name="T31" fmla="*/ 6 h 7"/>
                  <a:gd name="T32" fmla="*/ 8 w 19"/>
                  <a:gd name="T33" fmla="*/ 4 h 7"/>
                  <a:gd name="T34" fmla="*/ 7 w 19"/>
                  <a:gd name="T35" fmla="*/ 5 h 7"/>
                  <a:gd name="T36" fmla="*/ 5 w 19"/>
                  <a:gd name="T37" fmla="*/ 5 h 7"/>
                  <a:gd name="T38" fmla="*/ 2 w 19"/>
                  <a:gd name="T39" fmla="*/ 4 h 7"/>
                  <a:gd name="T40" fmla="*/ 1 w 19"/>
                  <a:gd name="T41" fmla="*/ 5 h 7"/>
                  <a:gd name="T42" fmla="*/ 0 w 19"/>
                  <a:gd name="T43" fmla="*/ 4 h 7"/>
                  <a:gd name="T44" fmla="*/ 2 w 19"/>
                  <a:gd name="T45" fmla="*/ 2 h 7"/>
                  <a:gd name="T46" fmla="*/ 3 w 19"/>
                  <a:gd name="T47" fmla="*/ 4 h 7"/>
                  <a:gd name="T48" fmla="*/ 5 w 19"/>
                  <a:gd name="T49" fmla="*/ 4 h 7"/>
                  <a:gd name="T50" fmla="*/ 3 w 19"/>
                  <a:gd name="T51" fmla="*/ 2 h 7"/>
                  <a:gd name="T52" fmla="*/ 7 w 19"/>
                  <a:gd name="T53" fmla="*/ 2 h 7"/>
                  <a:gd name="T54" fmla="*/ 9 w 19"/>
                  <a:gd name="T55" fmla="*/ 1 h 7"/>
                  <a:gd name="T56" fmla="*/ 11 w 19"/>
                  <a:gd name="T57" fmla="*/ 2 h 7"/>
                  <a:gd name="T58" fmla="*/ 12 w 19"/>
                  <a:gd name="T5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" h="7">
                    <a:moveTo>
                      <a:pt x="12" y="1"/>
                    </a:moveTo>
                    <a:lnTo>
                      <a:pt x="13" y="0"/>
                    </a:lnTo>
                    <a:lnTo>
                      <a:pt x="14" y="2"/>
                    </a:lnTo>
                    <a:lnTo>
                      <a:pt x="13" y="5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8" y="4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1" name="Freeform 2706"/>
              <p:cNvSpPr>
                <a:spLocks/>
              </p:cNvSpPr>
              <p:nvPr/>
            </p:nvSpPr>
            <p:spPr bwMode="auto">
              <a:xfrm>
                <a:off x="1920" y="2226"/>
                <a:ext cx="91" cy="444"/>
              </a:xfrm>
              <a:custGeom>
                <a:avLst/>
                <a:gdLst>
                  <a:gd name="T0" fmla="*/ 55 w 91"/>
                  <a:gd name="T1" fmla="*/ 203 h 444"/>
                  <a:gd name="T2" fmla="*/ 47 w 91"/>
                  <a:gd name="T3" fmla="*/ 223 h 444"/>
                  <a:gd name="T4" fmla="*/ 47 w 91"/>
                  <a:gd name="T5" fmla="*/ 244 h 444"/>
                  <a:gd name="T6" fmla="*/ 40 w 91"/>
                  <a:gd name="T7" fmla="*/ 261 h 444"/>
                  <a:gd name="T8" fmla="*/ 38 w 91"/>
                  <a:gd name="T9" fmla="*/ 290 h 444"/>
                  <a:gd name="T10" fmla="*/ 41 w 91"/>
                  <a:gd name="T11" fmla="*/ 309 h 444"/>
                  <a:gd name="T12" fmla="*/ 43 w 91"/>
                  <a:gd name="T13" fmla="*/ 322 h 444"/>
                  <a:gd name="T14" fmla="*/ 39 w 91"/>
                  <a:gd name="T15" fmla="*/ 338 h 444"/>
                  <a:gd name="T16" fmla="*/ 34 w 91"/>
                  <a:gd name="T17" fmla="*/ 362 h 444"/>
                  <a:gd name="T18" fmla="*/ 23 w 91"/>
                  <a:gd name="T19" fmla="*/ 379 h 444"/>
                  <a:gd name="T20" fmla="*/ 26 w 91"/>
                  <a:gd name="T21" fmla="*/ 400 h 444"/>
                  <a:gd name="T22" fmla="*/ 36 w 91"/>
                  <a:gd name="T23" fmla="*/ 413 h 444"/>
                  <a:gd name="T24" fmla="*/ 64 w 91"/>
                  <a:gd name="T25" fmla="*/ 421 h 444"/>
                  <a:gd name="T26" fmla="*/ 51 w 91"/>
                  <a:gd name="T27" fmla="*/ 432 h 444"/>
                  <a:gd name="T28" fmla="*/ 39 w 91"/>
                  <a:gd name="T29" fmla="*/ 441 h 444"/>
                  <a:gd name="T30" fmla="*/ 38 w 91"/>
                  <a:gd name="T31" fmla="*/ 439 h 444"/>
                  <a:gd name="T32" fmla="*/ 32 w 91"/>
                  <a:gd name="T33" fmla="*/ 426 h 444"/>
                  <a:gd name="T34" fmla="*/ 26 w 91"/>
                  <a:gd name="T35" fmla="*/ 430 h 444"/>
                  <a:gd name="T36" fmla="*/ 21 w 91"/>
                  <a:gd name="T37" fmla="*/ 428 h 444"/>
                  <a:gd name="T38" fmla="*/ 29 w 91"/>
                  <a:gd name="T39" fmla="*/ 419 h 444"/>
                  <a:gd name="T40" fmla="*/ 33 w 91"/>
                  <a:gd name="T41" fmla="*/ 421 h 444"/>
                  <a:gd name="T42" fmla="*/ 26 w 91"/>
                  <a:gd name="T43" fmla="*/ 410 h 444"/>
                  <a:gd name="T44" fmla="*/ 26 w 91"/>
                  <a:gd name="T45" fmla="*/ 413 h 444"/>
                  <a:gd name="T46" fmla="*/ 22 w 91"/>
                  <a:gd name="T47" fmla="*/ 417 h 444"/>
                  <a:gd name="T48" fmla="*/ 21 w 91"/>
                  <a:gd name="T49" fmla="*/ 411 h 444"/>
                  <a:gd name="T50" fmla="*/ 15 w 91"/>
                  <a:gd name="T51" fmla="*/ 402 h 444"/>
                  <a:gd name="T52" fmla="*/ 18 w 91"/>
                  <a:gd name="T53" fmla="*/ 400 h 444"/>
                  <a:gd name="T54" fmla="*/ 10 w 91"/>
                  <a:gd name="T55" fmla="*/ 393 h 444"/>
                  <a:gd name="T56" fmla="*/ 18 w 91"/>
                  <a:gd name="T57" fmla="*/ 388 h 444"/>
                  <a:gd name="T58" fmla="*/ 16 w 91"/>
                  <a:gd name="T59" fmla="*/ 380 h 444"/>
                  <a:gd name="T60" fmla="*/ 14 w 91"/>
                  <a:gd name="T61" fmla="*/ 372 h 444"/>
                  <a:gd name="T62" fmla="*/ 14 w 91"/>
                  <a:gd name="T63" fmla="*/ 365 h 444"/>
                  <a:gd name="T64" fmla="*/ 22 w 91"/>
                  <a:gd name="T65" fmla="*/ 366 h 444"/>
                  <a:gd name="T66" fmla="*/ 18 w 91"/>
                  <a:gd name="T67" fmla="*/ 360 h 444"/>
                  <a:gd name="T68" fmla="*/ 17 w 91"/>
                  <a:gd name="T69" fmla="*/ 351 h 444"/>
                  <a:gd name="T70" fmla="*/ 7 w 91"/>
                  <a:gd name="T71" fmla="*/ 345 h 444"/>
                  <a:gd name="T72" fmla="*/ 5 w 91"/>
                  <a:gd name="T73" fmla="*/ 339 h 444"/>
                  <a:gd name="T74" fmla="*/ 15 w 91"/>
                  <a:gd name="T75" fmla="*/ 334 h 444"/>
                  <a:gd name="T76" fmla="*/ 22 w 91"/>
                  <a:gd name="T77" fmla="*/ 338 h 444"/>
                  <a:gd name="T78" fmla="*/ 22 w 91"/>
                  <a:gd name="T79" fmla="*/ 329 h 444"/>
                  <a:gd name="T80" fmla="*/ 28 w 91"/>
                  <a:gd name="T81" fmla="*/ 321 h 444"/>
                  <a:gd name="T82" fmla="*/ 28 w 91"/>
                  <a:gd name="T83" fmla="*/ 306 h 444"/>
                  <a:gd name="T84" fmla="*/ 32 w 91"/>
                  <a:gd name="T85" fmla="*/ 292 h 444"/>
                  <a:gd name="T86" fmla="*/ 32 w 91"/>
                  <a:gd name="T87" fmla="*/ 281 h 444"/>
                  <a:gd name="T88" fmla="*/ 20 w 91"/>
                  <a:gd name="T89" fmla="*/ 281 h 444"/>
                  <a:gd name="T90" fmla="*/ 26 w 91"/>
                  <a:gd name="T91" fmla="*/ 253 h 444"/>
                  <a:gd name="T92" fmla="*/ 21 w 91"/>
                  <a:gd name="T93" fmla="*/ 225 h 444"/>
                  <a:gd name="T94" fmla="*/ 30 w 91"/>
                  <a:gd name="T95" fmla="*/ 211 h 444"/>
                  <a:gd name="T96" fmla="*/ 41 w 91"/>
                  <a:gd name="T97" fmla="*/ 184 h 444"/>
                  <a:gd name="T98" fmla="*/ 41 w 91"/>
                  <a:gd name="T99" fmla="*/ 154 h 444"/>
                  <a:gd name="T100" fmla="*/ 49 w 91"/>
                  <a:gd name="T101" fmla="*/ 114 h 444"/>
                  <a:gd name="T102" fmla="*/ 52 w 91"/>
                  <a:gd name="T103" fmla="*/ 91 h 444"/>
                  <a:gd name="T104" fmla="*/ 56 w 91"/>
                  <a:gd name="T105" fmla="*/ 60 h 444"/>
                  <a:gd name="T106" fmla="*/ 55 w 91"/>
                  <a:gd name="T107" fmla="*/ 10 h 444"/>
                  <a:gd name="T108" fmla="*/ 69 w 91"/>
                  <a:gd name="T109" fmla="*/ 9 h 444"/>
                  <a:gd name="T110" fmla="*/ 73 w 91"/>
                  <a:gd name="T111" fmla="*/ 33 h 444"/>
                  <a:gd name="T112" fmla="*/ 81 w 91"/>
                  <a:gd name="T113" fmla="*/ 58 h 444"/>
                  <a:gd name="T114" fmla="*/ 78 w 91"/>
                  <a:gd name="T115" fmla="*/ 77 h 444"/>
                  <a:gd name="T116" fmla="*/ 74 w 91"/>
                  <a:gd name="T117" fmla="*/ 100 h 444"/>
                  <a:gd name="T118" fmla="*/ 68 w 91"/>
                  <a:gd name="T119" fmla="*/ 116 h 444"/>
                  <a:gd name="T120" fmla="*/ 61 w 91"/>
                  <a:gd name="T121" fmla="*/ 139 h 444"/>
                  <a:gd name="T122" fmla="*/ 53 w 91"/>
                  <a:gd name="T123" fmla="*/ 159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1" h="444">
                    <a:moveTo>
                      <a:pt x="58" y="177"/>
                    </a:moveTo>
                    <a:lnTo>
                      <a:pt x="61" y="178"/>
                    </a:lnTo>
                    <a:lnTo>
                      <a:pt x="61" y="189"/>
                    </a:lnTo>
                    <a:lnTo>
                      <a:pt x="58" y="190"/>
                    </a:lnTo>
                    <a:lnTo>
                      <a:pt x="58" y="192"/>
                    </a:lnTo>
                    <a:lnTo>
                      <a:pt x="57" y="194"/>
                    </a:lnTo>
                    <a:lnTo>
                      <a:pt x="56" y="195"/>
                    </a:lnTo>
                    <a:lnTo>
                      <a:pt x="56" y="199"/>
                    </a:lnTo>
                    <a:lnTo>
                      <a:pt x="53" y="201"/>
                    </a:lnTo>
                    <a:lnTo>
                      <a:pt x="55" y="203"/>
                    </a:lnTo>
                    <a:lnTo>
                      <a:pt x="55" y="205"/>
                    </a:lnTo>
                    <a:lnTo>
                      <a:pt x="56" y="208"/>
                    </a:lnTo>
                    <a:lnTo>
                      <a:pt x="55" y="210"/>
                    </a:lnTo>
                    <a:lnTo>
                      <a:pt x="55" y="212"/>
                    </a:lnTo>
                    <a:lnTo>
                      <a:pt x="53" y="212"/>
                    </a:lnTo>
                    <a:lnTo>
                      <a:pt x="50" y="216"/>
                    </a:lnTo>
                    <a:lnTo>
                      <a:pt x="49" y="216"/>
                    </a:lnTo>
                    <a:lnTo>
                      <a:pt x="49" y="218"/>
                    </a:lnTo>
                    <a:lnTo>
                      <a:pt x="47" y="220"/>
                    </a:lnTo>
                    <a:lnTo>
                      <a:pt x="47" y="223"/>
                    </a:lnTo>
                    <a:lnTo>
                      <a:pt x="46" y="226"/>
                    </a:lnTo>
                    <a:lnTo>
                      <a:pt x="47" y="228"/>
                    </a:lnTo>
                    <a:lnTo>
                      <a:pt x="47" y="229"/>
                    </a:lnTo>
                    <a:lnTo>
                      <a:pt x="46" y="232"/>
                    </a:lnTo>
                    <a:lnTo>
                      <a:pt x="47" y="233"/>
                    </a:lnTo>
                    <a:lnTo>
                      <a:pt x="49" y="236"/>
                    </a:lnTo>
                    <a:lnTo>
                      <a:pt x="49" y="240"/>
                    </a:lnTo>
                    <a:lnTo>
                      <a:pt x="50" y="242"/>
                    </a:lnTo>
                    <a:lnTo>
                      <a:pt x="49" y="244"/>
                    </a:lnTo>
                    <a:lnTo>
                      <a:pt x="47" y="244"/>
                    </a:lnTo>
                    <a:lnTo>
                      <a:pt x="45" y="245"/>
                    </a:lnTo>
                    <a:lnTo>
                      <a:pt x="44" y="248"/>
                    </a:lnTo>
                    <a:lnTo>
                      <a:pt x="45" y="250"/>
                    </a:lnTo>
                    <a:lnTo>
                      <a:pt x="44" y="251"/>
                    </a:lnTo>
                    <a:lnTo>
                      <a:pt x="44" y="254"/>
                    </a:lnTo>
                    <a:lnTo>
                      <a:pt x="41" y="254"/>
                    </a:lnTo>
                    <a:lnTo>
                      <a:pt x="41" y="256"/>
                    </a:lnTo>
                    <a:lnTo>
                      <a:pt x="43" y="257"/>
                    </a:lnTo>
                    <a:lnTo>
                      <a:pt x="41" y="260"/>
                    </a:lnTo>
                    <a:lnTo>
                      <a:pt x="40" y="261"/>
                    </a:lnTo>
                    <a:lnTo>
                      <a:pt x="41" y="264"/>
                    </a:lnTo>
                    <a:lnTo>
                      <a:pt x="39" y="266"/>
                    </a:lnTo>
                    <a:lnTo>
                      <a:pt x="39" y="270"/>
                    </a:lnTo>
                    <a:lnTo>
                      <a:pt x="40" y="272"/>
                    </a:lnTo>
                    <a:lnTo>
                      <a:pt x="40" y="274"/>
                    </a:lnTo>
                    <a:lnTo>
                      <a:pt x="39" y="277"/>
                    </a:lnTo>
                    <a:lnTo>
                      <a:pt x="40" y="279"/>
                    </a:lnTo>
                    <a:lnTo>
                      <a:pt x="40" y="287"/>
                    </a:lnTo>
                    <a:lnTo>
                      <a:pt x="38" y="285"/>
                    </a:lnTo>
                    <a:lnTo>
                      <a:pt x="38" y="290"/>
                    </a:lnTo>
                    <a:lnTo>
                      <a:pt x="36" y="293"/>
                    </a:lnTo>
                    <a:lnTo>
                      <a:pt x="36" y="298"/>
                    </a:lnTo>
                    <a:lnTo>
                      <a:pt x="39" y="299"/>
                    </a:lnTo>
                    <a:lnTo>
                      <a:pt x="41" y="299"/>
                    </a:lnTo>
                    <a:lnTo>
                      <a:pt x="40" y="301"/>
                    </a:lnTo>
                    <a:lnTo>
                      <a:pt x="39" y="303"/>
                    </a:lnTo>
                    <a:lnTo>
                      <a:pt x="40" y="304"/>
                    </a:lnTo>
                    <a:lnTo>
                      <a:pt x="43" y="305"/>
                    </a:lnTo>
                    <a:lnTo>
                      <a:pt x="40" y="307"/>
                    </a:lnTo>
                    <a:lnTo>
                      <a:pt x="41" y="309"/>
                    </a:lnTo>
                    <a:lnTo>
                      <a:pt x="41" y="310"/>
                    </a:lnTo>
                    <a:lnTo>
                      <a:pt x="40" y="311"/>
                    </a:lnTo>
                    <a:lnTo>
                      <a:pt x="40" y="313"/>
                    </a:lnTo>
                    <a:lnTo>
                      <a:pt x="41" y="315"/>
                    </a:lnTo>
                    <a:lnTo>
                      <a:pt x="46" y="315"/>
                    </a:lnTo>
                    <a:lnTo>
                      <a:pt x="47" y="317"/>
                    </a:lnTo>
                    <a:lnTo>
                      <a:pt x="45" y="320"/>
                    </a:lnTo>
                    <a:lnTo>
                      <a:pt x="38" y="320"/>
                    </a:lnTo>
                    <a:lnTo>
                      <a:pt x="39" y="322"/>
                    </a:lnTo>
                    <a:lnTo>
                      <a:pt x="43" y="322"/>
                    </a:lnTo>
                    <a:lnTo>
                      <a:pt x="44" y="324"/>
                    </a:lnTo>
                    <a:lnTo>
                      <a:pt x="45" y="326"/>
                    </a:lnTo>
                    <a:lnTo>
                      <a:pt x="44" y="327"/>
                    </a:lnTo>
                    <a:lnTo>
                      <a:pt x="44" y="329"/>
                    </a:lnTo>
                    <a:lnTo>
                      <a:pt x="41" y="329"/>
                    </a:lnTo>
                    <a:lnTo>
                      <a:pt x="40" y="332"/>
                    </a:lnTo>
                    <a:lnTo>
                      <a:pt x="43" y="334"/>
                    </a:lnTo>
                    <a:lnTo>
                      <a:pt x="41" y="335"/>
                    </a:lnTo>
                    <a:lnTo>
                      <a:pt x="41" y="337"/>
                    </a:lnTo>
                    <a:lnTo>
                      <a:pt x="39" y="338"/>
                    </a:lnTo>
                    <a:lnTo>
                      <a:pt x="41" y="339"/>
                    </a:lnTo>
                    <a:lnTo>
                      <a:pt x="41" y="345"/>
                    </a:lnTo>
                    <a:lnTo>
                      <a:pt x="39" y="346"/>
                    </a:lnTo>
                    <a:lnTo>
                      <a:pt x="39" y="350"/>
                    </a:lnTo>
                    <a:lnTo>
                      <a:pt x="40" y="351"/>
                    </a:lnTo>
                    <a:lnTo>
                      <a:pt x="38" y="352"/>
                    </a:lnTo>
                    <a:lnTo>
                      <a:pt x="35" y="355"/>
                    </a:lnTo>
                    <a:lnTo>
                      <a:pt x="35" y="356"/>
                    </a:lnTo>
                    <a:lnTo>
                      <a:pt x="33" y="361"/>
                    </a:lnTo>
                    <a:lnTo>
                      <a:pt x="34" y="362"/>
                    </a:lnTo>
                    <a:lnTo>
                      <a:pt x="35" y="365"/>
                    </a:lnTo>
                    <a:lnTo>
                      <a:pt x="35" y="367"/>
                    </a:lnTo>
                    <a:lnTo>
                      <a:pt x="33" y="368"/>
                    </a:lnTo>
                    <a:lnTo>
                      <a:pt x="32" y="369"/>
                    </a:lnTo>
                    <a:lnTo>
                      <a:pt x="33" y="372"/>
                    </a:lnTo>
                    <a:lnTo>
                      <a:pt x="32" y="374"/>
                    </a:lnTo>
                    <a:lnTo>
                      <a:pt x="29" y="374"/>
                    </a:lnTo>
                    <a:lnTo>
                      <a:pt x="26" y="378"/>
                    </a:lnTo>
                    <a:lnTo>
                      <a:pt x="27" y="379"/>
                    </a:lnTo>
                    <a:lnTo>
                      <a:pt x="23" y="379"/>
                    </a:lnTo>
                    <a:lnTo>
                      <a:pt x="22" y="382"/>
                    </a:lnTo>
                    <a:lnTo>
                      <a:pt x="22" y="384"/>
                    </a:lnTo>
                    <a:lnTo>
                      <a:pt x="23" y="385"/>
                    </a:lnTo>
                    <a:lnTo>
                      <a:pt x="22" y="388"/>
                    </a:lnTo>
                    <a:lnTo>
                      <a:pt x="23" y="389"/>
                    </a:lnTo>
                    <a:lnTo>
                      <a:pt x="22" y="391"/>
                    </a:lnTo>
                    <a:lnTo>
                      <a:pt x="24" y="393"/>
                    </a:lnTo>
                    <a:lnTo>
                      <a:pt x="24" y="394"/>
                    </a:lnTo>
                    <a:lnTo>
                      <a:pt x="26" y="398"/>
                    </a:lnTo>
                    <a:lnTo>
                      <a:pt x="26" y="400"/>
                    </a:lnTo>
                    <a:lnTo>
                      <a:pt x="30" y="398"/>
                    </a:lnTo>
                    <a:lnTo>
                      <a:pt x="34" y="398"/>
                    </a:lnTo>
                    <a:lnTo>
                      <a:pt x="35" y="400"/>
                    </a:lnTo>
                    <a:lnTo>
                      <a:pt x="35" y="404"/>
                    </a:lnTo>
                    <a:lnTo>
                      <a:pt x="34" y="405"/>
                    </a:lnTo>
                    <a:lnTo>
                      <a:pt x="35" y="406"/>
                    </a:lnTo>
                    <a:lnTo>
                      <a:pt x="35" y="408"/>
                    </a:lnTo>
                    <a:lnTo>
                      <a:pt x="34" y="411"/>
                    </a:lnTo>
                    <a:lnTo>
                      <a:pt x="35" y="413"/>
                    </a:lnTo>
                    <a:lnTo>
                      <a:pt x="36" y="413"/>
                    </a:lnTo>
                    <a:lnTo>
                      <a:pt x="39" y="415"/>
                    </a:lnTo>
                    <a:lnTo>
                      <a:pt x="39" y="417"/>
                    </a:lnTo>
                    <a:lnTo>
                      <a:pt x="58" y="417"/>
                    </a:lnTo>
                    <a:lnTo>
                      <a:pt x="64" y="419"/>
                    </a:lnTo>
                    <a:lnTo>
                      <a:pt x="69" y="419"/>
                    </a:lnTo>
                    <a:lnTo>
                      <a:pt x="74" y="422"/>
                    </a:lnTo>
                    <a:lnTo>
                      <a:pt x="75" y="422"/>
                    </a:lnTo>
                    <a:lnTo>
                      <a:pt x="75" y="423"/>
                    </a:lnTo>
                    <a:lnTo>
                      <a:pt x="70" y="421"/>
                    </a:lnTo>
                    <a:lnTo>
                      <a:pt x="64" y="421"/>
                    </a:lnTo>
                    <a:lnTo>
                      <a:pt x="64" y="423"/>
                    </a:lnTo>
                    <a:lnTo>
                      <a:pt x="63" y="424"/>
                    </a:lnTo>
                    <a:lnTo>
                      <a:pt x="61" y="424"/>
                    </a:lnTo>
                    <a:lnTo>
                      <a:pt x="58" y="426"/>
                    </a:lnTo>
                    <a:lnTo>
                      <a:pt x="57" y="426"/>
                    </a:lnTo>
                    <a:lnTo>
                      <a:pt x="55" y="427"/>
                    </a:lnTo>
                    <a:lnTo>
                      <a:pt x="53" y="427"/>
                    </a:lnTo>
                    <a:lnTo>
                      <a:pt x="51" y="428"/>
                    </a:lnTo>
                    <a:lnTo>
                      <a:pt x="50" y="429"/>
                    </a:lnTo>
                    <a:lnTo>
                      <a:pt x="51" y="432"/>
                    </a:lnTo>
                    <a:lnTo>
                      <a:pt x="50" y="433"/>
                    </a:lnTo>
                    <a:lnTo>
                      <a:pt x="50" y="435"/>
                    </a:lnTo>
                    <a:lnTo>
                      <a:pt x="49" y="438"/>
                    </a:lnTo>
                    <a:lnTo>
                      <a:pt x="50" y="439"/>
                    </a:lnTo>
                    <a:lnTo>
                      <a:pt x="49" y="441"/>
                    </a:lnTo>
                    <a:lnTo>
                      <a:pt x="46" y="444"/>
                    </a:lnTo>
                    <a:lnTo>
                      <a:pt x="44" y="444"/>
                    </a:lnTo>
                    <a:lnTo>
                      <a:pt x="43" y="443"/>
                    </a:lnTo>
                    <a:lnTo>
                      <a:pt x="40" y="443"/>
                    </a:lnTo>
                    <a:lnTo>
                      <a:pt x="39" y="441"/>
                    </a:lnTo>
                    <a:lnTo>
                      <a:pt x="36" y="440"/>
                    </a:lnTo>
                    <a:lnTo>
                      <a:pt x="34" y="438"/>
                    </a:lnTo>
                    <a:lnTo>
                      <a:pt x="34" y="435"/>
                    </a:lnTo>
                    <a:lnTo>
                      <a:pt x="38" y="435"/>
                    </a:lnTo>
                    <a:lnTo>
                      <a:pt x="35" y="438"/>
                    </a:lnTo>
                    <a:lnTo>
                      <a:pt x="38" y="436"/>
                    </a:lnTo>
                    <a:lnTo>
                      <a:pt x="38" y="434"/>
                    </a:lnTo>
                    <a:lnTo>
                      <a:pt x="40" y="434"/>
                    </a:lnTo>
                    <a:lnTo>
                      <a:pt x="40" y="436"/>
                    </a:lnTo>
                    <a:lnTo>
                      <a:pt x="38" y="439"/>
                    </a:lnTo>
                    <a:lnTo>
                      <a:pt x="40" y="439"/>
                    </a:lnTo>
                    <a:lnTo>
                      <a:pt x="40" y="435"/>
                    </a:lnTo>
                    <a:lnTo>
                      <a:pt x="43" y="434"/>
                    </a:lnTo>
                    <a:lnTo>
                      <a:pt x="46" y="430"/>
                    </a:lnTo>
                    <a:lnTo>
                      <a:pt x="46" y="428"/>
                    </a:lnTo>
                    <a:lnTo>
                      <a:pt x="44" y="427"/>
                    </a:lnTo>
                    <a:lnTo>
                      <a:pt x="41" y="424"/>
                    </a:lnTo>
                    <a:lnTo>
                      <a:pt x="35" y="424"/>
                    </a:lnTo>
                    <a:lnTo>
                      <a:pt x="34" y="426"/>
                    </a:lnTo>
                    <a:lnTo>
                      <a:pt x="32" y="426"/>
                    </a:lnTo>
                    <a:lnTo>
                      <a:pt x="29" y="424"/>
                    </a:lnTo>
                    <a:lnTo>
                      <a:pt x="28" y="427"/>
                    </a:lnTo>
                    <a:lnTo>
                      <a:pt x="30" y="426"/>
                    </a:lnTo>
                    <a:lnTo>
                      <a:pt x="29" y="428"/>
                    </a:lnTo>
                    <a:lnTo>
                      <a:pt x="28" y="429"/>
                    </a:lnTo>
                    <a:lnTo>
                      <a:pt x="28" y="430"/>
                    </a:lnTo>
                    <a:lnTo>
                      <a:pt x="27" y="433"/>
                    </a:lnTo>
                    <a:lnTo>
                      <a:pt x="24" y="433"/>
                    </a:lnTo>
                    <a:lnTo>
                      <a:pt x="23" y="432"/>
                    </a:lnTo>
                    <a:lnTo>
                      <a:pt x="26" y="430"/>
                    </a:lnTo>
                    <a:lnTo>
                      <a:pt x="23" y="429"/>
                    </a:lnTo>
                    <a:lnTo>
                      <a:pt x="22" y="429"/>
                    </a:lnTo>
                    <a:lnTo>
                      <a:pt x="23" y="428"/>
                    </a:lnTo>
                    <a:lnTo>
                      <a:pt x="26" y="427"/>
                    </a:lnTo>
                    <a:lnTo>
                      <a:pt x="26" y="426"/>
                    </a:lnTo>
                    <a:lnTo>
                      <a:pt x="28" y="424"/>
                    </a:lnTo>
                    <a:lnTo>
                      <a:pt x="27" y="424"/>
                    </a:lnTo>
                    <a:lnTo>
                      <a:pt x="26" y="426"/>
                    </a:lnTo>
                    <a:lnTo>
                      <a:pt x="23" y="426"/>
                    </a:lnTo>
                    <a:lnTo>
                      <a:pt x="21" y="428"/>
                    </a:lnTo>
                    <a:lnTo>
                      <a:pt x="21" y="426"/>
                    </a:lnTo>
                    <a:lnTo>
                      <a:pt x="22" y="424"/>
                    </a:lnTo>
                    <a:lnTo>
                      <a:pt x="21" y="423"/>
                    </a:lnTo>
                    <a:lnTo>
                      <a:pt x="21" y="419"/>
                    </a:lnTo>
                    <a:lnTo>
                      <a:pt x="22" y="421"/>
                    </a:lnTo>
                    <a:lnTo>
                      <a:pt x="24" y="421"/>
                    </a:lnTo>
                    <a:lnTo>
                      <a:pt x="27" y="418"/>
                    </a:lnTo>
                    <a:lnTo>
                      <a:pt x="27" y="421"/>
                    </a:lnTo>
                    <a:lnTo>
                      <a:pt x="28" y="421"/>
                    </a:lnTo>
                    <a:lnTo>
                      <a:pt x="29" y="419"/>
                    </a:lnTo>
                    <a:lnTo>
                      <a:pt x="28" y="417"/>
                    </a:lnTo>
                    <a:lnTo>
                      <a:pt x="30" y="417"/>
                    </a:lnTo>
                    <a:lnTo>
                      <a:pt x="30" y="418"/>
                    </a:lnTo>
                    <a:lnTo>
                      <a:pt x="32" y="419"/>
                    </a:lnTo>
                    <a:lnTo>
                      <a:pt x="32" y="422"/>
                    </a:lnTo>
                    <a:lnTo>
                      <a:pt x="30" y="422"/>
                    </a:lnTo>
                    <a:lnTo>
                      <a:pt x="28" y="423"/>
                    </a:lnTo>
                    <a:lnTo>
                      <a:pt x="32" y="423"/>
                    </a:lnTo>
                    <a:lnTo>
                      <a:pt x="33" y="422"/>
                    </a:lnTo>
                    <a:lnTo>
                      <a:pt x="33" y="421"/>
                    </a:lnTo>
                    <a:lnTo>
                      <a:pt x="32" y="419"/>
                    </a:lnTo>
                    <a:lnTo>
                      <a:pt x="32" y="417"/>
                    </a:lnTo>
                    <a:lnTo>
                      <a:pt x="33" y="416"/>
                    </a:lnTo>
                    <a:lnTo>
                      <a:pt x="33" y="415"/>
                    </a:lnTo>
                    <a:lnTo>
                      <a:pt x="32" y="412"/>
                    </a:lnTo>
                    <a:lnTo>
                      <a:pt x="30" y="411"/>
                    </a:lnTo>
                    <a:lnTo>
                      <a:pt x="29" y="411"/>
                    </a:lnTo>
                    <a:lnTo>
                      <a:pt x="27" y="410"/>
                    </a:lnTo>
                    <a:lnTo>
                      <a:pt x="27" y="408"/>
                    </a:lnTo>
                    <a:lnTo>
                      <a:pt x="26" y="410"/>
                    </a:lnTo>
                    <a:lnTo>
                      <a:pt x="27" y="411"/>
                    </a:lnTo>
                    <a:lnTo>
                      <a:pt x="29" y="411"/>
                    </a:lnTo>
                    <a:lnTo>
                      <a:pt x="30" y="412"/>
                    </a:lnTo>
                    <a:lnTo>
                      <a:pt x="33" y="413"/>
                    </a:lnTo>
                    <a:lnTo>
                      <a:pt x="32" y="415"/>
                    </a:lnTo>
                    <a:lnTo>
                      <a:pt x="29" y="413"/>
                    </a:lnTo>
                    <a:lnTo>
                      <a:pt x="28" y="413"/>
                    </a:lnTo>
                    <a:lnTo>
                      <a:pt x="26" y="412"/>
                    </a:lnTo>
                    <a:lnTo>
                      <a:pt x="24" y="411"/>
                    </a:lnTo>
                    <a:lnTo>
                      <a:pt x="26" y="413"/>
                    </a:lnTo>
                    <a:lnTo>
                      <a:pt x="27" y="413"/>
                    </a:lnTo>
                    <a:lnTo>
                      <a:pt x="27" y="416"/>
                    </a:lnTo>
                    <a:lnTo>
                      <a:pt x="26" y="417"/>
                    </a:lnTo>
                    <a:lnTo>
                      <a:pt x="24" y="416"/>
                    </a:lnTo>
                    <a:lnTo>
                      <a:pt x="24" y="413"/>
                    </a:lnTo>
                    <a:lnTo>
                      <a:pt x="23" y="412"/>
                    </a:lnTo>
                    <a:lnTo>
                      <a:pt x="24" y="415"/>
                    </a:lnTo>
                    <a:lnTo>
                      <a:pt x="24" y="418"/>
                    </a:lnTo>
                    <a:lnTo>
                      <a:pt x="23" y="418"/>
                    </a:lnTo>
                    <a:lnTo>
                      <a:pt x="22" y="417"/>
                    </a:lnTo>
                    <a:lnTo>
                      <a:pt x="21" y="415"/>
                    </a:lnTo>
                    <a:lnTo>
                      <a:pt x="22" y="417"/>
                    </a:lnTo>
                    <a:lnTo>
                      <a:pt x="22" y="415"/>
                    </a:lnTo>
                    <a:lnTo>
                      <a:pt x="23" y="412"/>
                    </a:lnTo>
                    <a:lnTo>
                      <a:pt x="21" y="413"/>
                    </a:lnTo>
                    <a:lnTo>
                      <a:pt x="20" y="413"/>
                    </a:lnTo>
                    <a:lnTo>
                      <a:pt x="18" y="411"/>
                    </a:lnTo>
                    <a:lnTo>
                      <a:pt x="18" y="410"/>
                    </a:lnTo>
                    <a:lnTo>
                      <a:pt x="20" y="410"/>
                    </a:lnTo>
                    <a:lnTo>
                      <a:pt x="21" y="411"/>
                    </a:lnTo>
                    <a:lnTo>
                      <a:pt x="22" y="410"/>
                    </a:lnTo>
                    <a:lnTo>
                      <a:pt x="21" y="408"/>
                    </a:lnTo>
                    <a:lnTo>
                      <a:pt x="20" y="406"/>
                    </a:lnTo>
                    <a:lnTo>
                      <a:pt x="20" y="404"/>
                    </a:lnTo>
                    <a:lnTo>
                      <a:pt x="20" y="406"/>
                    </a:lnTo>
                    <a:lnTo>
                      <a:pt x="17" y="405"/>
                    </a:lnTo>
                    <a:lnTo>
                      <a:pt x="16" y="404"/>
                    </a:lnTo>
                    <a:lnTo>
                      <a:pt x="17" y="402"/>
                    </a:lnTo>
                    <a:lnTo>
                      <a:pt x="15" y="404"/>
                    </a:lnTo>
                    <a:lnTo>
                      <a:pt x="15" y="402"/>
                    </a:lnTo>
                    <a:lnTo>
                      <a:pt x="17" y="401"/>
                    </a:lnTo>
                    <a:lnTo>
                      <a:pt x="18" y="402"/>
                    </a:lnTo>
                    <a:lnTo>
                      <a:pt x="20" y="400"/>
                    </a:lnTo>
                    <a:lnTo>
                      <a:pt x="21" y="399"/>
                    </a:lnTo>
                    <a:lnTo>
                      <a:pt x="23" y="399"/>
                    </a:lnTo>
                    <a:lnTo>
                      <a:pt x="21" y="398"/>
                    </a:lnTo>
                    <a:lnTo>
                      <a:pt x="22" y="396"/>
                    </a:lnTo>
                    <a:lnTo>
                      <a:pt x="20" y="396"/>
                    </a:lnTo>
                    <a:lnTo>
                      <a:pt x="20" y="399"/>
                    </a:lnTo>
                    <a:lnTo>
                      <a:pt x="18" y="400"/>
                    </a:lnTo>
                    <a:lnTo>
                      <a:pt x="16" y="400"/>
                    </a:lnTo>
                    <a:lnTo>
                      <a:pt x="16" y="396"/>
                    </a:lnTo>
                    <a:lnTo>
                      <a:pt x="14" y="396"/>
                    </a:lnTo>
                    <a:lnTo>
                      <a:pt x="18" y="396"/>
                    </a:lnTo>
                    <a:lnTo>
                      <a:pt x="16" y="395"/>
                    </a:lnTo>
                    <a:lnTo>
                      <a:pt x="15" y="395"/>
                    </a:lnTo>
                    <a:lnTo>
                      <a:pt x="15" y="394"/>
                    </a:lnTo>
                    <a:lnTo>
                      <a:pt x="14" y="395"/>
                    </a:lnTo>
                    <a:lnTo>
                      <a:pt x="11" y="394"/>
                    </a:lnTo>
                    <a:lnTo>
                      <a:pt x="10" y="393"/>
                    </a:lnTo>
                    <a:lnTo>
                      <a:pt x="11" y="390"/>
                    </a:lnTo>
                    <a:lnTo>
                      <a:pt x="14" y="390"/>
                    </a:lnTo>
                    <a:lnTo>
                      <a:pt x="16" y="393"/>
                    </a:lnTo>
                    <a:lnTo>
                      <a:pt x="17" y="393"/>
                    </a:lnTo>
                    <a:lnTo>
                      <a:pt x="16" y="393"/>
                    </a:lnTo>
                    <a:lnTo>
                      <a:pt x="15" y="390"/>
                    </a:lnTo>
                    <a:lnTo>
                      <a:pt x="14" y="389"/>
                    </a:lnTo>
                    <a:lnTo>
                      <a:pt x="16" y="389"/>
                    </a:lnTo>
                    <a:lnTo>
                      <a:pt x="17" y="390"/>
                    </a:lnTo>
                    <a:lnTo>
                      <a:pt x="18" y="388"/>
                    </a:lnTo>
                    <a:lnTo>
                      <a:pt x="16" y="389"/>
                    </a:lnTo>
                    <a:lnTo>
                      <a:pt x="15" y="388"/>
                    </a:lnTo>
                    <a:lnTo>
                      <a:pt x="15" y="387"/>
                    </a:lnTo>
                    <a:lnTo>
                      <a:pt x="17" y="387"/>
                    </a:lnTo>
                    <a:lnTo>
                      <a:pt x="15" y="385"/>
                    </a:lnTo>
                    <a:lnTo>
                      <a:pt x="15" y="384"/>
                    </a:lnTo>
                    <a:lnTo>
                      <a:pt x="17" y="383"/>
                    </a:lnTo>
                    <a:lnTo>
                      <a:pt x="20" y="385"/>
                    </a:lnTo>
                    <a:lnTo>
                      <a:pt x="17" y="383"/>
                    </a:lnTo>
                    <a:lnTo>
                      <a:pt x="16" y="380"/>
                    </a:lnTo>
                    <a:lnTo>
                      <a:pt x="17" y="379"/>
                    </a:lnTo>
                    <a:lnTo>
                      <a:pt x="20" y="380"/>
                    </a:lnTo>
                    <a:lnTo>
                      <a:pt x="17" y="378"/>
                    </a:lnTo>
                    <a:lnTo>
                      <a:pt x="16" y="379"/>
                    </a:lnTo>
                    <a:lnTo>
                      <a:pt x="16" y="383"/>
                    </a:lnTo>
                    <a:lnTo>
                      <a:pt x="14" y="382"/>
                    </a:lnTo>
                    <a:lnTo>
                      <a:pt x="14" y="377"/>
                    </a:lnTo>
                    <a:lnTo>
                      <a:pt x="12" y="376"/>
                    </a:lnTo>
                    <a:lnTo>
                      <a:pt x="14" y="374"/>
                    </a:lnTo>
                    <a:lnTo>
                      <a:pt x="14" y="372"/>
                    </a:lnTo>
                    <a:lnTo>
                      <a:pt x="15" y="373"/>
                    </a:lnTo>
                    <a:lnTo>
                      <a:pt x="15" y="372"/>
                    </a:lnTo>
                    <a:lnTo>
                      <a:pt x="14" y="371"/>
                    </a:lnTo>
                    <a:lnTo>
                      <a:pt x="15" y="369"/>
                    </a:lnTo>
                    <a:lnTo>
                      <a:pt x="16" y="369"/>
                    </a:lnTo>
                    <a:lnTo>
                      <a:pt x="18" y="368"/>
                    </a:lnTo>
                    <a:lnTo>
                      <a:pt x="16" y="367"/>
                    </a:lnTo>
                    <a:lnTo>
                      <a:pt x="17" y="367"/>
                    </a:lnTo>
                    <a:lnTo>
                      <a:pt x="16" y="367"/>
                    </a:lnTo>
                    <a:lnTo>
                      <a:pt x="14" y="365"/>
                    </a:lnTo>
                    <a:lnTo>
                      <a:pt x="12" y="365"/>
                    </a:lnTo>
                    <a:lnTo>
                      <a:pt x="14" y="362"/>
                    </a:lnTo>
                    <a:lnTo>
                      <a:pt x="11" y="363"/>
                    </a:lnTo>
                    <a:lnTo>
                      <a:pt x="11" y="361"/>
                    </a:lnTo>
                    <a:lnTo>
                      <a:pt x="14" y="362"/>
                    </a:lnTo>
                    <a:lnTo>
                      <a:pt x="15" y="363"/>
                    </a:lnTo>
                    <a:lnTo>
                      <a:pt x="15" y="362"/>
                    </a:lnTo>
                    <a:lnTo>
                      <a:pt x="17" y="363"/>
                    </a:lnTo>
                    <a:lnTo>
                      <a:pt x="21" y="363"/>
                    </a:lnTo>
                    <a:lnTo>
                      <a:pt x="22" y="366"/>
                    </a:lnTo>
                    <a:lnTo>
                      <a:pt x="24" y="365"/>
                    </a:lnTo>
                    <a:lnTo>
                      <a:pt x="24" y="363"/>
                    </a:lnTo>
                    <a:lnTo>
                      <a:pt x="24" y="365"/>
                    </a:lnTo>
                    <a:lnTo>
                      <a:pt x="22" y="363"/>
                    </a:lnTo>
                    <a:lnTo>
                      <a:pt x="21" y="362"/>
                    </a:lnTo>
                    <a:lnTo>
                      <a:pt x="22" y="360"/>
                    </a:lnTo>
                    <a:lnTo>
                      <a:pt x="20" y="359"/>
                    </a:lnTo>
                    <a:lnTo>
                      <a:pt x="21" y="356"/>
                    </a:lnTo>
                    <a:lnTo>
                      <a:pt x="20" y="359"/>
                    </a:lnTo>
                    <a:lnTo>
                      <a:pt x="18" y="360"/>
                    </a:lnTo>
                    <a:lnTo>
                      <a:pt x="15" y="360"/>
                    </a:lnTo>
                    <a:lnTo>
                      <a:pt x="12" y="359"/>
                    </a:lnTo>
                    <a:lnTo>
                      <a:pt x="10" y="359"/>
                    </a:lnTo>
                    <a:lnTo>
                      <a:pt x="12" y="356"/>
                    </a:lnTo>
                    <a:lnTo>
                      <a:pt x="12" y="357"/>
                    </a:lnTo>
                    <a:lnTo>
                      <a:pt x="15" y="357"/>
                    </a:lnTo>
                    <a:lnTo>
                      <a:pt x="14" y="356"/>
                    </a:lnTo>
                    <a:lnTo>
                      <a:pt x="12" y="354"/>
                    </a:lnTo>
                    <a:lnTo>
                      <a:pt x="15" y="351"/>
                    </a:lnTo>
                    <a:lnTo>
                      <a:pt x="17" y="351"/>
                    </a:lnTo>
                    <a:lnTo>
                      <a:pt x="15" y="350"/>
                    </a:lnTo>
                    <a:lnTo>
                      <a:pt x="16" y="349"/>
                    </a:lnTo>
                    <a:lnTo>
                      <a:pt x="17" y="349"/>
                    </a:lnTo>
                    <a:lnTo>
                      <a:pt x="16" y="348"/>
                    </a:lnTo>
                    <a:lnTo>
                      <a:pt x="14" y="346"/>
                    </a:lnTo>
                    <a:lnTo>
                      <a:pt x="12" y="346"/>
                    </a:lnTo>
                    <a:lnTo>
                      <a:pt x="14" y="348"/>
                    </a:lnTo>
                    <a:lnTo>
                      <a:pt x="11" y="348"/>
                    </a:lnTo>
                    <a:lnTo>
                      <a:pt x="10" y="346"/>
                    </a:lnTo>
                    <a:lnTo>
                      <a:pt x="7" y="345"/>
                    </a:lnTo>
                    <a:lnTo>
                      <a:pt x="6" y="344"/>
                    </a:lnTo>
                    <a:lnTo>
                      <a:pt x="7" y="343"/>
                    </a:lnTo>
                    <a:lnTo>
                      <a:pt x="5" y="344"/>
                    </a:lnTo>
                    <a:lnTo>
                      <a:pt x="1" y="344"/>
                    </a:lnTo>
                    <a:lnTo>
                      <a:pt x="3" y="346"/>
                    </a:lnTo>
                    <a:lnTo>
                      <a:pt x="3" y="348"/>
                    </a:lnTo>
                    <a:lnTo>
                      <a:pt x="1" y="348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5" y="339"/>
                    </a:lnTo>
                    <a:lnTo>
                      <a:pt x="7" y="339"/>
                    </a:lnTo>
                    <a:lnTo>
                      <a:pt x="9" y="338"/>
                    </a:lnTo>
                    <a:lnTo>
                      <a:pt x="9" y="337"/>
                    </a:lnTo>
                    <a:lnTo>
                      <a:pt x="7" y="337"/>
                    </a:lnTo>
                    <a:lnTo>
                      <a:pt x="6" y="335"/>
                    </a:lnTo>
                    <a:lnTo>
                      <a:pt x="7" y="334"/>
                    </a:lnTo>
                    <a:lnTo>
                      <a:pt x="10" y="333"/>
                    </a:lnTo>
                    <a:lnTo>
                      <a:pt x="12" y="335"/>
                    </a:lnTo>
                    <a:lnTo>
                      <a:pt x="12" y="333"/>
                    </a:lnTo>
                    <a:lnTo>
                      <a:pt x="15" y="334"/>
                    </a:lnTo>
                    <a:lnTo>
                      <a:pt x="16" y="333"/>
                    </a:lnTo>
                    <a:lnTo>
                      <a:pt x="17" y="335"/>
                    </a:lnTo>
                    <a:lnTo>
                      <a:pt x="20" y="338"/>
                    </a:lnTo>
                    <a:lnTo>
                      <a:pt x="20" y="340"/>
                    </a:lnTo>
                    <a:lnTo>
                      <a:pt x="18" y="341"/>
                    </a:lnTo>
                    <a:lnTo>
                      <a:pt x="18" y="344"/>
                    </a:lnTo>
                    <a:lnTo>
                      <a:pt x="20" y="343"/>
                    </a:lnTo>
                    <a:lnTo>
                      <a:pt x="21" y="340"/>
                    </a:lnTo>
                    <a:lnTo>
                      <a:pt x="22" y="340"/>
                    </a:lnTo>
                    <a:lnTo>
                      <a:pt x="22" y="338"/>
                    </a:lnTo>
                    <a:lnTo>
                      <a:pt x="24" y="337"/>
                    </a:lnTo>
                    <a:lnTo>
                      <a:pt x="22" y="338"/>
                    </a:lnTo>
                    <a:lnTo>
                      <a:pt x="21" y="339"/>
                    </a:lnTo>
                    <a:lnTo>
                      <a:pt x="21" y="335"/>
                    </a:lnTo>
                    <a:lnTo>
                      <a:pt x="22" y="334"/>
                    </a:lnTo>
                    <a:lnTo>
                      <a:pt x="23" y="332"/>
                    </a:lnTo>
                    <a:lnTo>
                      <a:pt x="26" y="332"/>
                    </a:lnTo>
                    <a:lnTo>
                      <a:pt x="23" y="332"/>
                    </a:lnTo>
                    <a:lnTo>
                      <a:pt x="22" y="333"/>
                    </a:lnTo>
                    <a:lnTo>
                      <a:pt x="22" y="329"/>
                    </a:lnTo>
                    <a:lnTo>
                      <a:pt x="23" y="328"/>
                    </a:lnTo>
                    <a:lnTo>
                      <a:pt x="26" y="327"/>
                    </a:lnTo>
                    <a:lnTo>
                      <a:pt x="27" y="328"/>
                    </a:lnTo>
                    <a:lnTo>
                      <a:pt x="29" y="328"/>
                    </a:lnTo>
                    <a:lnTo>
                      <a:pt x="27" y="327"/>
                    </a:lnTo>
                    <a:lnTo>
                      <a:pt x="26" y="326"/>
                    </a:lnTo>
                    <a:lnTo>
                      <a:pt x="23" y="326"/>
                    </a:lnTo>
                    <a:lnTo>
                      <a:pt x="24" y="324"/>
                    </a:lnTo>
                    <a:lnTo>
                      <a:pt x="23" y="323"/>
                    </a:lnTo>
                    <a:lnTo>
                      <a:pt x="28" y="321"/>
                    </a:lnTo>
                    <a:lnTo>
                      <a:pt x="30" y="318"/>
                    </a:lnTo>
                    <a:lnTo>
                      <a:pt x="32" y="316"/>
                    </a:lnTo>
                    <a:lnTo>
                      <a:pt x="32" y="315"/>
                    </a:lnTo>
                    <a:lnTo>
                      <a:pt x="30" y="316"/>
                    </a:lnTo>
                    <a:lnTo>
                      <a:pt x="29" y="315"/>
                    </a:lnTo>
                    <a:lnTo>
                      <a:pt x="27" y="313"/>
                    </a:lnTo>
                    <a:lnTo>
                      <a:pt x="26" y="312"/>
                    </a:lnTo>
                    <a:lnTo>
                      <a:pt x="27" y="310"/>
                    </a:lnTo>
                    <a:lnTo>
                      <a:pt x="27" y="309"/>
                    </a:lnTo>
                    <a:lnTo>
                      <a:pt x="28" y="306"/>
                    </a:lnTo>
                    <a:lnTo>
                      <a:pt x="27" y="306"/>
                    </a:lnTo>
                    <a:lnTo>
                      <a:pt x="29" y="305"/>
                    </a:lnTo>
                    <a:lnTo>
                      <a:pt x="27" y="304"/>
                    </a:lnTo>
                    <a:lnTo>
                      <a:pt x="27" y="301"/>
                    </a:lnTo>
                    <a:lnTo>
                      <a:pt x="28" y="300"/>
                    </a:lnTo>
                    <a:lnTo>
                      <a:pt x="29" y="298"/>
                    </a:lnTo>
                    <a:lnTo>
                      <a:pt x="30" y="296"/>
                    </a:lnTo>
                    <a:lnTo>
                      <a:pt x="29" y="295"/>
                    </a:lnTo>
                    <a:lnTo>
                      <a:pt x="29" y="292"/>
                    </a:lnTo>
                    <a:lnTo>
                      <a:pt x="32" y="292"/>
                    </a:lnTo>
                    <a:lnTo>
                      <a:pt x="30" y="289"/>
                    </a:lnTo>
                    <a:lnTo>
                      <a:pt x="29" y="288"/>
                    </a:lnTo>
                    <a:lnTo>
                      <a:pt x="30" y="287"/>
                    </a:lnTo>
                    <a:lnTo>
                      <a:pt x="33" y="288"/>
                    </a:lnTo>
                    <a:lnTo>
                      <a:pt x="33" y="290"/>
                    </a:lnTo>
                    <a:lnTo>
                      <a:pt x="33" y="285"/>
                    </a:lnTo>
                    <a:lnTo>
                      <a:pt x="34" y="284"/>
                    </a:lnTo>
                    <a:lnTo>
                      <a:pt x="29" y="284"/>
                    </a:lnTo>
                    <a:lnTo>
                      <a:pt x="30" y="282"/>
                    </a:lnTo>
                    <a:lnTo>
                      <a:pt x="32" y="281"/>
                    </a:lnTo>
                    <a:lnTo>
                      <a:pt x="33" y="281"/>
                    </a:lnTo>
                    <a:lnTo>
                      <a:pt x="34" y="279"/>
                    </a:lnTo>
                    <a:lnTo>
                      <a:pt x="33" y="281"/>
                    </a:lnTo>
                    <a:lnTo>
                      <a:pt x="30" y="279"/>
                    </a:lnTo>
                    <a:lnTo>
                      <a:pt x="29" y="278"/>
                    </a:lnTo>
                    <a:lnTo>
                      <a:pt x="28" y="278"/>
                    </a:lnTo>
                    <a:lnTo>
                      <a:pt x="27" y="279"/>
                    </a:lnTo>
                    <a:lnTo>
                      <a:pt x="26" y="282"/>
                    </a:lnTo>
                    <a:lnTo>
                      <a:pt x="22" y="282"/>
                    </a:lnTo>
                    <a:lnTo>
                      <a:pt x="20" y="281"/>
                    </a:lnTo>
                    <a:lnTo>
                      <a:pt x="21" y="279"/>
                    </a:lnTo>
                    <a:lnTo>
                      <a:pt x="20" y="278"/>
                    </a:lnTo>
                    <a:lnTo>
                      <a:pt x="18" y="276"/>
                    </a:lnTo>
                    <a:lnTo>
                      <a:pt x="18" y="268"/>
                    </a:lnTo>
                    <a:lnTo>
                      <a:pt x="20" y="267"/>
                    </a:lnTo>
                    <a:lnTo>
                      <a:pt x="20" y="262"/>
                    </a:lnTo>
                    <a:lnTo>
                      <a:pt x="21" y="260"/>
                    </a:lnTo>
                    <a:lnTo>
                      <a:pt x="23" y="257"/>
                    </a:lnTo>
                    <a:lnTo>
                      <a:pt x="23" y="255"/>
                    </a:lnTo>
                    <a:lnTo>
                      <a:pt x="26" y="253"/>
                    </a:lnTo>
                    <a:lnTo>
                      <a:pt x="26" y="250"/>
                    </a:lnTo>
                    <a:lnTo>
                      <a:pt x="22" y="243"/>
                    </a:lnTo>
                    <a:lnTo>
                      <a:pt x="22" y="238"/>
                    </a:lnTo>
                    <a:lnTo>
                      <a:pt x="23" y="236"/>
                    </a:lnTo>
                    <a:lnTo>
                      <a:pt x="22" y="234"/>
                    </a:lnTo>
                    <a:lnTo>
                      <a:pt x="22" y="232"/>
                    </a:lnTo>
                    <a:lnTo>
                      <a:pt x="21" y="231"/>
                    </a:lnTo>
                    <a:lnTo>
                      <a:pt x="22" y="228"/>
                    </a:lnTo>
                    <a:lnTo>
                      <a:pt x="21" y="227"/>
                    </a:lnTo>
                    <a:lnTo>
                      <a:pt x="21" y="225"/>
                    </a:lnTo>
                    <a:lnTo>
                      <a:pt x="23" y="225"/>
                    </a:lnTo>
                    <a:lnTo>
                      <a:pt x="24" y="226"/>
                    </a:lnTo>
                    <a:lnTo>
                      <a:pt x="26" y="223"/>
                    </a:lnTo>
                    <a:lnTo>
                      <a:pt x="26" y="220"/>
                    </a:lnTo>
                    <a:lnTo>
                      <a:pt x="27" y="217"/>
                    </a:lnTo>
                    <a:lnTo>
                      <a:pt x="28" y="220"/>
                    </a:lnTo>
                    <a:lnTo>
                      <a:pt x="28" y="217"/>
                    </a:lnTo>
                    <a:lnTo>
                      <a:pt x="29" y="216"/>
                    </a:lnTo>
                    <a:lnTo>
                      <a:pt x="29" y="211"/>
                    </a:lnTo>
                    <a:lnTo>
                      <a:pt x="30" y="211"/>
                    </a:lnTo>
                    <a:lnTo>
                      <a:pt x="32" y="209"/>
                    </a:lnTo>
                    <a:lnTo>
                      <a:pt x="32" y="205"/>
                    </a:lnTo>
                    <a:lnTo>
                      <a:pt x="33" y="204"/>
                    </a:lnTo>
                    <a:lnTo>
                      <a:pt x="34" y="201"/>
                    </a:lnTo>
                    <a:lnTo>
                      <a:pt x="36" y="199"/>
                    </a:lnTo>
                    <a:lnTo>
                      <a:pt x="36" y="197"/>
                    </a:lnTo>
                    <a:lnTo>
                      <a:pt x="38" y="195"/>
                    </a:lnTo>
                    <a:lnTo>
                      <a:pt x="38" y="189"/>
                    </a:lnTo>
                    <a:lnTo>
                      <a:pt x="39" y="187"/>
                    </a:lnTo>
                    <a:lnTo>
                      <a:pt x="41" y="184"/>
                    </a:lnTo>
                    <a:lnTo>
                      <a:pt x="43" y="182"/>
                    </a:lnTo>
                    <a:lnTo>
                      <a:pt x="41" y="179"/>
                    </a:lnTo>
                    <a:lnTo>
                      <a:pt x="41" y="176"/>
                    </a:lnTo>
                    <a:lnTo>
                      <a:pt x="43" y="175"/>
                    </a:lnTo>
                    <a:lnTo>
                      <a:pt x="43" y="173"/>
                    </a:lnTo>
                    <a:lnTo>
                      <a:pt x="44" y="171"/>
                    </a:lnTo>
                    <a:lnTo>
                      <a:pt x="44" y="166"/>
                    </a:lnTo>
                    <a:lnTo>
                      <a:pt x="43" y="165"/>
                    </a:lnTo>
                    <a:lnTo>
                      <a:pt x="43" y="155"/>
                    </a:lnTo>
                    <a:lnTo>
                      <a:pt x="41" y="154"/>
                    </a:lnTo>
                    <a:lnTo>
                      <a:pt x="41" y="144"/>
                    </a:lnTo>
                    <a:lnTo>
                      <a:pt x="44" y="143"/>
                    </a:lnTo>
                    <a:lnTo>
                      <a:pt x="45" y="142"/>
                    </a:lnTo>
                    <a:lnTo>
                      <a:pt x="45" y="132"/>
                    </a:lnTo>
                    <a:lnTo>
                      <a:pt x="44" y="131"/>
                    </a:lnTo>
                    <a:lnTo>
                      <a:pt x="44" y="126"/>
                    </a:lnTo>
                    <a:lnTo>
                      <a:pt x="46" y="123"/>
                    </a:lnTo>
                    <a:lnTo>
                      <a:pt x="47" y="121"/>
                    </a:lnTo>
                    <a:lnTo>
                      <a:pt x="47" y="115"/>
                    </a:lnTo>
                    <a:lnTo>
                      <a:pt x="49" y="114"/>
                    </a:lnTo>
                    <a:lnTo>
                      <a:pt x="50" y="111"/>
                    </a:lnTo>
                    <a:lnTo>
                      <a:pt x="49" y="110"/>
                    </a:lnTo>
                    <a:lnTo>
                      <a:pt x="49" y="108"/>
                    </a:lnTo>
                    <a:lnTo>
                      <a:pt x="50" y="106"/>
                    </a:lnTo>
                    <a:lnTo>
                      <a:pt x="50" y="105"/>
                    </a:lnTo>
                    <a:lnTo>
                      <a:pt x="51" y="103"/>
                    </a:lnTo>
                    <a:lnTo>
                      <a:pt x="52" y="102"/>
                    </a:lnTo>
                    <a:lnTo>
                      <a:pt x="52" y="94"/>
                    </a:lnTo>
                    <a:lnTo>
                      <a:pt x="51" y="93"/>
                    </a:lnTo>
                    <a:lnTo>
                      <a:pt x="52" y="91"/>
                    </a:lnTo>
                    <a:lnTo>
                      <a:pt x="55" y="88"/>
                    </a:lnTo>
                    <a:lnTo>
                      <a:pt x="55" y="83"/>
                    </a:lnTo>
                    <a:lnTo>
                      <a:pt x="53" y="82"/>
                    </a:lnTo>
                    <a:lnTo>
                      <a:pt x="53" y="71"/>
                    </a:lnTo>
                    <a:lnTo>
                      <a:pt x="55" y="69"/>
                    </a:lnTo>
                    <a:lnTo>
                      <a:pt x="55" y="67"/>
                    </a:lnTo>
                    <a:lnTo>
                      <a:pt x="52" y="66"/>
                    </a:lnTo>
                    <a:lnTo>
                      <a:pt x="53" y="65"/>
                    </a:lnTo>
                    <a:lnTo>
                      <a:pt x="53" y="63"/>
                    </a:lnTo>
                    <a:lnTo>
                      <a:pt x="56" y="60"/>
                    </a:lnTo>
                    <a:lnTo>
                      <a:pt x="56" y="55"/>
                    </a:lnTo>
                    <a:lnTo>
                      <a:pt x="57" y="53"/>
                    </a:lnTo>
                    <a:lnTo>
                      <a:pt x="57" y="47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7" y="39"/>
                    </a:lnTo>
                    <a:lnTo>
                      <a:pt x="57" y="22"/>
                    </a:lnTo>
                    <a:lnTo>
                      <a:pt x="56" y="20"/>
                    </a:lnTo>
                    <a:lnTo>
                      <a:pt x="56" y="11"/>
                    </a:lnTo>
                    <a:lnTo>
                      <a:pt x="55" y="10"/>
                    </a:lnTo>
                    <a:lnTo>
                      <a:pt x="57" y="10"/>
                    </a:lnTo>
                    <a:lnTo>
                      <a:pt x="59" y="9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1" y="4"/>
                    </a:lnTo>
                    <a:lnTo>
                      <a:pt x="63" y="3"/>
                    </a:lnTo>
                    <a:lnTo>
                      <a:pt x="64" y="0"/>
                    </a:lnTo>
                    <a:lnTo>
                      <a:pt x="67" y="5"/>
                    </a:lnTo>
                    <a:lnTo>
                      <a:pt x="68" y="7"/>
                    </a:lnTo>
                    <a:lnTo>
                      <a:pt x="69" y="9"/>
                    </a:lnTo>
                    <a:lnTo>
                      <a:pt x="69" y="13"/>
                    </a:lnTo>
                    <a:lnTo>
                      <a:pt x="70" y="16"/>
                    </a:lnTo>
                    <a:lnTo>
                      <a:pt x="72" y="19"/>
                    </a:lnTo>
                    <a:lnTo>
                      <a:pt x="74" y="20"/>
                    </a:lnTo>
                    <a:lnTo>
                      <a:pt x="75" y="21"/>
                    </a:lnTo>
                    <a:lnTo>
                      <a:pt x="74" y="24"/>
                    </a:lnTo>
                    <a:lnTo>
                      <a:pt x="74" y="28"/>
                    </a:lnTo>
                    <a:lnTo>
                      <a:pt x="72" y="28"/>
                    </a:lnTo>
                    <a:lnTo>
                      <a:pt x="73" y="32"/>
                    </a:lnTo>
                    <a:lnTo>
                      <a:pt x="73" y="33"/>
                    </a:lnTo>
                    <a:lnTo>
                      <a:pt x="74" y="35"/>
                    </a:lnTo>
                    <a:lnTo>
                      <a:pt x="74" y="38"/>
                    </a:lnTo>
                    <a:lnTo>
                      <a:pt x="78" y="42"/>
                    </a:lnTo>
                    <a:lnTo>
                      <a:pt x="78" y="44"/>
                    </a:lnTo>
                    <a:lnTo>
                      <a:pt x="79" y="47"/>
                    </a:lnTo>
                    <a:lnTo>
                      <a:pt x="79" y="50"/>
                    </a:lnTo>
                    <a:lnTo>
                      <a:pt x="80" y="52"/>
                    </a:lnTo>
                    <a:lnTo>
                      <a:pt x="80" y="54"/>
                    </a:lnTo>
                    <a:lnTo>
                      <a:pt x="81" y="55"/>
                    </a:lnTo>
                    <a:lnTo>
                      <a:pt x="81" y="58"/>
                    </a:lnTo>
                    <a:lnTo>
                      <a:pt x="82" y="60"/>
                    </a:lnTo>
                    <a:lnTo>
                      <a:pt x="85" y="60"/>
                    </a:lnTo>
                    <a:lnTo>
                      <a:pt x="89" y="59"/>
                    </a:lnTo>
                    <a:lnTo>
                      <a:pt x="91" y="61"/>
                    </a:lnTo>
                    <a:lnTo>
                      <a:pt x="89" y="67"/>
                    </a:lnTo>
                    <a:lnTo>
                      <a:pt x="89" y="69"/>
                    </a:lnTo>
                    <a:lnTo>
                      <a:pt x="87" y="71"/>
                    </a:lnTo>
                    <a:lnTo>
                      <a:pt x="81" y="75"/>
                    </a:lnTo>
                    <a:lnTo>
                      <a:pt x="79" y="76"/>
                    </a:lnTo>
                    <a:lnTo>
                      <a:pt x="78" y="77"/>
                    </a:lnTo>
                    <a:lnTo>
                      <a:pt x="75" y="77"/>
                    </a:lnTo>
                    <a:lnTo>
                      <a:pt x="75" y="80"/>
                    </a:lnTo>
                    <a:lnTo>
                      <a:pt x="74" y="81"/>
                    </a:lnTo>
                    <a:lnTo>
                      <a:pt x="75" y="83"/>
                    </a:lnTo>
                    <a:lnTo>
                      <a:pt x="74" y="86"/>
                    </a:lnTo>
                    <a:lnTo>
                      <a:pt x="74" y="89"/>
                    </a:lnTo>
                    <a:lnTo>
                      <a:pt x="75" y="92"/>
                    </a:lnTo>
                    <a:lnTo>
                      <a:pt x="75" y="97"/>
                    </a:lnTo>
                    <a:lnTo>
                      <a:pt x="74" y="98"/>
                    </a:lnTo>
                    <a:lnTo>
                      <a:pt x="74" y="100"/>
                    </a:lnTo>
                    <a:lnTo>
                      <a:pt x="75" y="103"/>
                    </a:lnTo>
                    <a:lnTo>
                      <a:pt x="76" y="104"/>
                    </a:lnTo>
                    <a:lnTo>
                      <a:pt x="76" y="106"/>
                    </a:lnTo>
                    <a:lnTo>
                      <a:pt x="73" y="106"/>
                    </a:lnTo>
                    <a:lnTo>
                      <a:pt x="70" y="108"/>
                    </a:lnTo>
                    <a:lnTo>
                      <a:pt x="70" y="110"/>
                    </a:lnTo>
                    <a:lnTo>
                      <a:pt x="69" y="113"/>
                    </a:lnTo>
                    <a:lnTo>
                      <a:pt x="69" y="114"/>
                    </a:lnTo>
                    <a:lnTo>
                      <a:pt x="68" y="115"/>
                    </a:lnTo>
                    <a:lnTo>
                      <a:pt x="68" y="116"/>
                    </a:lnTo>
                    <a:lnTo>
                      <a:pt x="67" y="117"/>
                    </a:lnTo>
                    <a:lnTo>
                      <a:pt x="66" y="120"/>
                    </a:lnTo>
                    <a:lnTo>
                      <a:pt x="63" y="122"/>
                    </a:lnTo>
                    <a:lnTo>
                      <a:pt x="63" y="123"/>
                    </a:lnTo>
                    <a:lnTo>
                      <a:pt x="62" y="126"/>
                    </a:lnTo>
                    <a:lnTo>
                      <a:pt x="62" y="130"/>
                    </a:lnTo>
                    <a:lnTo>
                      <a:pt x="59" y="131"/>
                    </a:lnTo>
                    <a:lnTo>
                      <a:pt x="59" y="134"/>
                    </a:lnTo>
                    <a:lnTo>
                      <a:pt x="61" y="137"/>
                    </a:lnTo>
                    <a:lnTo>
                      <a:pt x="61" y="139"/>
                    </a:lnTo>
                    <a:lnTo>
                      <a:pt x="59" y="142"/>
                    </a:lnTo>
                    <a:lnTo>
                      <a:pt x="61" y="143"/>
                    </a:lnTo>
                    <a:lnTo>
                      <a:pt x="59" y="144"/>
                    </a:lnTo>
                    <a:lnTo>
                      <a:pt x="57" y="145"/>
                    </a:lnTo>
                    <a:lnTo>
                      <a:pt x="57" y="148"/>
                    </a:lnTo>
                    <a:lnTo>
                      <a:pt x="56" y="150"/>
                    </a:lnTo>
                    <a:lnTo>
                      <a:pt x="56" y="151"/>
                    </a:lnTo>
                    <a:lnTo>
                      <a:pt x="55" y="154"/>
                    </a:lnTo>
                    <a:lnTo>
                      <a:pt x="53" y="155"/>
                    </a:lnTo>
                    <a:lnTo>
                      <a:pt x="53" y="159"/>
                    </a:lnTo>
                    <a:lnTo>
                      <a:pt x="55" y="161"/>
                    </a:lnTo>
                    <a:lnTo>
                      <a:pt x="56" y="162"/>
                    </a:lnTo>
                    <a:lnTo>
                      <a:pt x="56" y="166"/>
                    </a:lnTo>
                    <a:lnTo>
                      <a:pt x="57" y="169"/>
                    </a:lnTo>
                    <a:lnTo>
                      <a:pt x="57" y="171"/>
                    </a:lnTo>
                    <a:lnTo>
                      <a:pt x="58" y="172"/>
                    </a:lnTo>
                    <a:lnTo>
                      <a:pt x="58" y="17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2" name="Freeform 2707"/>
              <p:cNvSpPr>
                <a:spLocks/>
              </p:cNvSpPr>
              <p:nvPr/>
            </p:nvSpPr>
            <p:spPr bwMode="auto">
              <a:xfrm>
                <a:off x="1753" y="2044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1 h 2"/>
                  <a:gd name="T8" fmla="*/ 1 w 3"/>
                  <a:gd name="T9" fmla="*/ 0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3" name="Freeform 2708"/>
              <p:cNvSpPr>
                <a:spLocks/>
              </p:cNvSpPr>
              <p:nvPr/>
            </p:nvSpPr>
            <p:spPr bwMode="auto">
              <a:xfrm>
                <a:off x="1754" y="2039"/>
                <a:ext cx="8" cy="13"/>
              </a:xfrm>
              <a:custGeom>
                <a:avLst/>
                <a:gdLst>
                  <a:gd name="T0" fmla="*/ 2 w 8"/>
                  <a:gd name="T1" fmla="*/ 0 h 13"/>
                  <a:gd name="T2" fmla="*/ 3 w 8"/>
                  <a:gd name="T3" fmla="*/ 2 h 13"/>
                  <a:gd name="T4" fmla="*/ 4 w 8"/>
                  <a:gd name="T5" fmla="*/ 4 h 13"/>
                  <a:gd name="T6" fmla="*/ 5 w 8"/>
                  <a:gd name="T7" fmla="*/ 6 h 13"/>
                  <a:gd name="T8" fmla="*/ 7 w 8"/>
                  <a:gd name="T9" fmla="*/ 7 h 13"/>
                  <a:gd name="T10" fmla="*/ 7 w 8"/>
                  <a:gd name="T11" fmla="*/ 8 h 13"/>
                  <a:gd name="T12" fmla="*/ 8 w 8"/>
                  <a:gd name="T13" fmla="*/ 10 h 13"/>
                  <a:gd name="T14" fmla="*/ 8 w 8"/>
                  <a:gd name="T15" fmla="*/ 12 h 13"/>
                  <a:gd name="T16" fmla="*/ 5 w 8"/>
                  <a:gd name="T17" fmla="*/ 12 h 13"/>
                  <a:gd name="T18" fmla="*/ 4 w 8"/>
                  <a:gd name="T19" fmla="*/ 13 h 13"/>
                  <a:gd name="T20" fmla="*/ 2 w 8"/>
                  <a:gd name="T21" fmla="*/ 13 h 13"/>
                  <a:gd name="T22" fmla="*/ 0 w 8"/>
                  <a:gd name="T23" fmla="*/ 11 h 13"/>
                  <a:gd name="T24" fmla="*/ 2 w 8"/>
                  <a:gd name="T25" fmla="*/ 10 h 13"/>
                  <a:gd name="T26" fmla="*/ 4 w 8"/>
                  <a:gd name="T27" fmla="*/ 10 h 13"/>
                  <a:gd name="T28" fmla="*/ 4 w 8"/>
                  <a:gd name="T29" fmla="*/ 7 h 13"/>
                  <a:gd name="T30" fmla="*/ 3 w 8"/>
                  <a:gd name="T31" fmla="*/ 6 h 13"/>
                  <a:gd name="T32" fmla="*/ 2 w 8"/>
                  <a:gd name="T33" fmla="*/ 4 h 13"/>
                  <a:gd name="T34" fmla="*/ 0 w 8"/>
                  <a:gd name="T35" fmla="*/ 2 h 13"/>
                  <a:gd name="T36" fmla="*/ 2 w 8"/>
                  <a:gd name="T37" fmla="*/ 1 h 13"/>
                  <a:gd name="T38" fmla="*/ 2 w 8"/>
                  <a:gd name="T3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" h="13">
                    <a:moveTo>
                      <a:pt x="2" y="0"/>
                    </a:moveTo>
                    <a:lnTo>
                      <a:pt x="3" y="2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4" name="Freeform 2709"/>
              <p:cNvSpPr>
                <a:spLocks/>
              </p:cNvSpPr>
              <p:nvPr/>
            </p:nvSpPr>
            <p:spPr bwMode="auto">
              <a:xfrm>
                <a:off x="1762" y="204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5" name="Freeform 2710"/>
              <p:cNvSpPr>
                <a:spLocks/>
              </p:cNvSpPr>
              <p:nvPr/>
            </p:nvSpPr>
            <p:spPr bwMode="auto">
              <a:xfrm>
                <a:off x="1765" y="2046"/>
                <a:ext cx="4" cy="3"/>
              </a:xfrm>
              <a:custGeom>
                <a:avLst/>
                <a:gdLst>
                  <a:gd name="T0" fmla="*/ 3 w 4"/>
                  <a:gd name="T1" fmla="*/ 0 h 3"/>
                  <a:gd name="T2" fmla="*/ 4 w 4"/>
                  <a:gd name="T3" fmla="*/ 1 h 3"/>
                  <a:gd name="T4" fmla="*/ 2 w 4"/>
                  <a:gd name="T5" fmla="*/ 3 h 3"/>
                  <a:gd name="T6" fmla="*/ 0 w 4"/>
                  <a:gd name="T7" fmla="*/ 3 h 3"/>
                  <a:gd name="T8" fmla="*/ 0 w 4"/>
                  <a:gd name="T9" fmla="*/ 0 h 3"/>
                  <a:gd name="T10" fmla="*/ 3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6" name="Freeform 2711"/>
              <p:cNvSpPr>
                <a:spLocks/>
              </p:cNvSpPr>
              <p:nvPr/>
            </p:nvSpPr>
            <p:spPr bwMode="auto">
              <a:xfrm>
                <a:off x="1775" y="2049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1 h 2"/>
                  <a:gd name="T4" fmla="*/ 0 w 4"/>
                  <a:gd name="T5" fmla="*/ 2 h 2"/>
                  <a:gd name="T6" fmla="*/ 2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7" name="Freeform 2712"/>
              <p:cNvSpPr>
                <a:spLocks/>
              </p:cNvSpPr>
              <p:nvPr/>
            </p:nvSpPr>
            <p:spPr bwMode="auto">
              <a:xfrm>
                <a:off x="1871" y="2069"/>
                <a:ext cx="4" cy="4"/>
              </a:xfrm>
              <a:custGeom>
                <a:avLst/>
                <a:gdLst>
                  <a:gd name="T0" fmla="*/ 2 w 4"/>
                  <a:gd name="T1" fmla="*/ 4 h 4"/>
                  <a:gd name="T2" fmla="*/ 0 w 4"/>
                  <a:gd name="T3" fmla="*/ 4 h 4"/>
                  <a:gd name="T4" fmla="*/ 1 w 4"/>
                  <a:gd name="T5" fmla="*/ 2 h 4"/>
                  <a:gd name="T6" fmla="*/ 2 w 4"/>
                  <a:gd name="T7" fmla="*/ 0 h 4"/>
                  <a:gd name="T8" fmla="*/ 4 w 4"/>
                  <a:gd name="T9" fmla="*/ 0 h 4"/>
                  <a:gd name="T10" fmla="*/ 3 w 4"/>
                  <a:gd name="T11" fmla="*/ 3 h 4"/>
                  <a:gd name="T12" fmla="*/ 2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8" name="Freeform 2713"/>
              <p:cNvSpPr>
                <a:spLocks/>
              </p:cNvSpPr>
              <p:nvPr/>
            </p:nvSpPr>
            <p:spPr bwMode="auto">
              <a:xfrm>
                <a:off x="1865" y="2027"/>
                <a:ext cx="59" cy="67"/>
              </a:xfrm>
              <a:custGeom>
                <a:avLst/>
                <a:gdLst>
                  <a:gd name="T0" fmla="*/ 44 w 59"/>
                  <a:gd name="T1" fmla="*/ 41 h 67"/>
                  <a:gd name="T2" fmla="*/ 33 w 59"/>
                  <a:gd name="T3" fmla="*/ 46 h 67"/>
                  <a:gd name="T4" fmla="*/ 30 w 59"/>
                  <a:gd name="T5" fmla="*/ 48 h 67"/>
                  <a:gd name="T6" fmla="*/ 27 w 59"/>
                  <a:gd name="T7" fmla="*/ 50 h 67"/>
                  <a:gd name="T8" fmla="*/ 26 w 59"/>
                  <a:gd name="T9" fmla="*/ 55 h 67"/>
                  <a:gd name="T10" fmla="*/ 25 w 59"/>
                  <a:gd name="T11" fmla="*/ 58 h 67"/>
                  <a:gd name="T12" fmla="*/ 24 w 59"/>
                  <a:gd name="T13" fmla="*/ 62 h 67"/>
                  <a:gd name="T14" fmla="*/ 20 w 59"/>
                  <a:gd name="T15" fmla="*/ 67 h 67"/>
                  <a:gd name="T16" fmla="*/ 15 w 59"/>
                  <a:gd name="T17" fmla="*/ 64 h 67"/>
                  <a:gd name="T18" fmla="*/ 14 w 59"/>
                  <a:gd name="T19" fmla="*/ 61 h 67"/>
                  <a:gd name="T20" fmla="*/ 10 w 59"/>
                  <a:gd name="T21" fmla="*/ 61 h 67"/>
                  <a:gd name="T22" fmla="*/ 7 w 59"/>
                  <a:gd name="T23" fmla="*/ 61 h 67"/>
                  <a:gd name="T24" fmla="*/ 4 w 59"/>
                  <a:gd name="T25" fmla="*/ 58 h 67"/>
                  <a:gd name="T26" fmla="*/ 7 w 59"/>
                  <a:gd name="T27" fmla="*/ 57 h 67"/>
                  <a:gd name="T28" fmla="*/ 8 w 59"/>
                  <a:gd name="T29" fmla="*/ 52 h 67"/>
                  <a:gd name="T30" fmla="*/ 9 w 59"/>
                  <a:gd name="T31" fmla="*/ 50 h 67"/>
                  <a:gd name="T32" fmla="*/ 10 w 59"/>
                  <a:gd name="T33" fmla="*/ 46 h 67"/>
                  <a:gd name="T34" fmla="*/ 12 w 59"/>
                  <a:gd name="T35" fmla="*/ 42 h 67"/>
                  <a:gd name="T36" fmla="*/ 12 w 59"/>
                  <a:gd name="T37" fmla="*/ 40 h 67"/>
                  <a:gd name="T38" fmla="*/ 10 w 59"/>
                  <a:gd name="T39" fmla="*/ 40 h 67"/>
                  <a:gd name="T40" fmla="*/ 7 w 59"/>
                  <a:gd name="T41" fmla="*/ 42 h 67"/>
                  <a:gd name="T42" fmla="*/ 3 w 59"/>
                  <a:gd name="T43" fmla="*/ 40 h 67"/>
                  <a:gd name="T44" fmla="*/ 0 w 59"/>
                  <a:gd name="T45" fmla="*/ 39 h 67"/>
                  <a:gd name="T46" fmla="*/ 2 w 59"/>
                  <a:gd name="T47" fmla="*/ 33 h 67"/>
                  <a:gd name="T48" fmla="*/ 2 w 59"/>
                  <a:gd name="T49" fmla="*/ 29 h 67"/>
                  <a:gd name="T50" fmla="*/ 1 w 59"/>
                  <a:gd name="T51" fmla="*/ 25 h 67"/>
                  <a:gd name="T52" fmla="*/ 4 w 59"/>
                  <a:gd name="T53" fmla="*/ 23 h 67"/>
                  <a:gd name="T54" fmla="*/ 6 w 59"/>
                  <a:gd name="T55" fmla="*/ 17 h 67"/>
                  <a:gd name="T56" fmla="*/ 9 w 59"/>
                  <a:gd name="T57" fmla="*/ 13 h 67"/>
                  <a:gd name="T58" fmla="*/ 8 w 59"/>
                  <a:gd name="T59" fmla="*/ 7 h 67"/>
                  <a:gd name="T60" fmla="*/ 14 w 59"/>
                  <a:gd name="T61" fmla="*/ 3 h 67"/>
                  <a:gd name="T62" fmla="*/ 19 w 59"/>
                  <a:gd name="T63" fmla="*/ 1 h 67"/>
                  <a:gd name="T64" fmla="*/ 23 w 59"/>
                  <a:gd name="T65" fmla="*/ 0 h 67"/>
                  <a:gd name="T66" fmla="*/ 26 w 59"/>
                  <a:gd name="T67" fmla="*/ 2 h 67"/>
                  <a:gd name="T68" fmla="*/ 30 w 59"/>
                  <a:gd name="T69" fmla="*/ 5 h 67"/>
                  <a:gd name="T70" fmla="*/ 33 w 59"/>
                  <a:gd name="T71" fmla="*/ 6 h 67"/>
                  <a:gd name="T72" fmla="*/ 37 w 59"/>
                  <a:gd name="T73" fmla="*/ 11 h 67"/>
                  <a:gd name="T74" fmla="*/ 42 w 59"/>
                  <a:gd name="T75" fmla="*/ 12 h 67"/>
                  <a:gd name="T76" fmla="*/ 48 w 59"/>
                  <a:gd name="T77" fmla="*/ 9 h 67"/>
                  <a:gd name="T78" fmla="*/ 52 w 59"/>
                  <a:gd name="T79" fmla="*/ 11 h 67"/>
                  <a:gd name="T80" fmla="*/ 55 w 59"/>
                  <a:gd name="T81" fmla="*/ 13 h 67"/>
                  <a:gd name="T82" fmla="*/ 59 w 59"/>
                  <a:gd name="T83" fmla="*/ 16 h 67"/>
                  <a:gd name="T84" fmla="*/ 55 w 59"/>
                  <a:gd name="T85" fmla="*/ 17 h 67"/>
                  <a:gd name="T86" fmla="*/ 59 w 59"/>
                  <a:gd name="T87" fmla="*/ 19 h 67"/>
                  <a:gd name="T88" fmla="*/ 56 w 59"/>
                  <a:gd name="T89" fmla="*/ 3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9" h="67">
                    <a:moveTo>
                      <a:pt x="50" y="36"/>
                    </a:moveTo>
                    <a:lnTo>
                      <a:pt x="44" y="41"/>
                    </a:lnTo>
                    <a:lnTo>
                      <a:pt x="41" y="42"/>
                    </a:lnTo>
                    <a:lnTo>
                      <a:pt x="33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0" y="51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6" y="55"/>
                    </a:lnTo>
                    <a:lnTo>
                      <a:pt x="25" y="56"/>
                    </a:lnTo>
                    <a:lnTo>
                      <a:pt x="25" y="58"/>
                    </a:lnTo>
                    <a:lnTo>
                      <a:pt x="24" y="61"/>
                    </a:lnTo>
                    <a:lnTo>
                      <a:pt x="24" y="62"/>
                    </a:lnTo>
                    <a:lnTo>
                      <a:pt x="21" y="64"/>
                    </a:lnTo>
                    <a:lnTo>
                      <a:pt x="20" y="67"/>
                    </a:lnTo>
                    <a:lnTo>
                      <a:pt x="18" y="67"/>
                    </a:lnTo>
                    <a:lnTo>
                      <a:pt x="15" y="64"/>
                    </a:lnTo>
                    <a:lnTo>
                      <a:pt x="15" y="63"/>
                    </a:lnTo>
                    <a:lnTo>
                      <a:pt x="14" y="61"/>
                    </a:lnTo>
                    <a:lnTo>
                      <a:pt x="12" y="62"/>
                    </a:lnTo>
                    <a:lnTo>
                      <a:pt x="10" y="61"/>
                    </a:lnTo>
                    <a:lnTo>
                      <a:pt x="8" y="59"/>
                    </a:lnTo>
                    <a:lnTo>
                      <a:pt x="7" y="61"/>
                    </a:lnTo>
                    <a:lnTo>
                      <a:pt x="4" y="61"/>
                    </a:lnTo>
                    <a:lnTo>
                      <a:pt x="4" y="58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8" y="52"/>
                    </a:lnTo>
                    <a:lnTo>
                      <a:pt x="7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2" y="45"/>
                    </a:lnTo>
                    <a:lnTo>
                      <a:pt x="12" y="42"/>
                    </a:lnTo>
                    <a:lnTo>
                      <a:pt x="13" y="41"/>
                    </a:lnTo>
                    <a:lnTo>
                      <a:pt x="12" y="40"/>
                    </a:lnTo>
                    <a:lnTo>
                      <a:pt x="10" y="41"/>
                    </a:lnTo>
                    <a:lnTo>
                      <a:pt x="10" y="40"/>
                    </a:lnTo>
                    <a:lnTo>
                      <a:pt x="9" y="41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3" y="40"/>
                    </a:lnTo>
                    <a:lnTo>
                      <a:pt x="2" y="40"/>
                    </a:lnTo>
                    <a:lnTo>
                      <a:pt x="0" y="39"/>
                    </a:lnTo>
                    <a:lnTo>
                      <a:pt x="2" y="36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2" y="29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2" y="24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6" y="17"/>
                    </a:lnTo>
                    <a:lnTo>
                      <a:pt x="8" y="16"/>
                    </a:lnTo>
                    <a:lnTo>
                      <a:pt x="9" y="13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13" y="5"/>
                    </a:lnTo>
                    <a:lnTo>
                      <a:pt x="14" y="3"/>
                    </a:lnTo>
                    <a:lnTo>
                      <a:pt x="18" y="3"/>
                    </a:lnTo>
                    <a:lnTo>
                      <a:pt x="19" y="1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3"/>
                    </a:lnTo>
                    <a:lnTo>
                      <a:pt x="30" y="5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6" y="8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42" y="12"/>
                    </a:lnTo>
                    <a:lnTo>
                      <a:pt x="47" y="12"/>
                    </a:lnTo>
                    <a:lnTo>
                      <a:pt x="48" y="9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3" y="13"/>
                    </a:lnTo>
                    <a:lnTo>
                      <a:pt x="55" y="13"/>
                    </a:lnTo>
                    <a:lnTo>
                      <a:pt x="56" y="14"/>
                    </a:lnTo>
                    <a:lnTo>
                      <a:pt x="59" y="16"/>
                    </a:lnTo>
                    <a:lnTo>
                      <a:pt x="56" y="16"/>
                    </a:lnTo>
                    <a:lnTo>
                      <a:pt x="55" y="17"/>
                    </a:lnTo>
                    <a:lnTo>
                      <a:pt x="58" y="18"/>
                    </a:lnTo>
                    <a:lnTo>
                      <a:pt x="59" y="19"/>
                    </a:lnTo>
                    <a:lnTo>
                      <a:pt x="59" y="24"/>
                    </a:lnTo>
                    <a:lnTo>
                      <a:pt x="56" y="30"/>
                    </a:lnTo>
                    <a:lnTo>
                      <a:pt x="50" y="3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9" name="Freeform 2714"/>
              <p:cNvSpPr>
                <a:spLocks/>
              </p:cNvSpPr>
              <p:nvPr/>
            </p:nvSpPr>
            <p:spPr bwMode="auto">
              <a:xfrm>
                <a:off x="3127" y="1552"/>
                <a:ext cx="69" cy="33"/>
              </a:xfrm>
              <a:custGeom>
                <a:avLst/>
                <a:gdLst>
                  <a:gd name="T0" fmla="*/ 36 w 69"/>
                  <a:gd name="T1" fmla="*/ 9 h 33"/>
                  <a:gd name="T2" fmla="*/ 39 w 69"/>
                  <a:gd name="T3" fmla="*/ 11 h 33"/>
                  <a:gd name="T4" fmla="*/ 42 w 69"/>
                  <a:gd name="T5" fmla="*/ 13 h 33"/>
                  <a:gd name="T6" fmla="*/ 44 w 69"/>
                  <a:gd name="T7" fmla="*/ 12 h 33"/>
                  <a:gd name="T8" fmla="*/ 51 w 69"/>
                  <a:gd name="T9" fmla="*/ 11 h 33"/>
                  <a:gd name="T10" fmla="*/ 54 w 69"/>
                  <a:gd name="T11" fmla="*/ 12 h 33"/>
                  <a:gd name="T12" fmla="*/ 57 w 69"/>
                  <a:gd name="T13" fmla="*/ 13 h 33"/>
                  <a:gd name="T14" fmla="*/ 60 w 69"/>
                  <a:gd name="T15" fmla="*/ 14 h 33"/>
                  <a:gd name="T16" fmla="*/ 61 w 69"/>
                  <a:gd name="T17" fmla="*/ 19 h 33"/>
                  <a:gd name="T18" fmla="*/ 65 w 69"/>
                  <a:gd name="T19" fmla="*/ 20 h 33"/>
                  <a:gd name="T20" fmla="*/ 66 w 69"/>
                  <a:gd name="T21" fmla="*/ 23 h 33"/>
                  <a:gd name="T22" fmla="*/ 66 w 69"/>
                  <a:gd name="T23" fmla="*/ 26 h 33"/>
                  <a:gd name="T24" fmla="*/ 69 w 69"/>
                  <a:gd name="T25" fmla="*/ 30 h 33"/>
                  <a:gd name="T26" fmla="*/ 66 w 69"/>
                  <a:gd name="T27" fmla="*/ 31 h 33"/>
                  <a:gd name="T28" fmla="*/ 61 w 69"/>
                  <a:gd name="T29" fmla="*/ 30 h 33"/>
                  <a:gd name="T30" fmla="*/ 57 w 69"/>
                  <a:gd name="T31" fmla="*/ 28 h 33"/>
                  <a:gd name="T32" fmla="*/ 52 w 69"/>
                  <a:gd name="T33" fmla="*/ 29 h 33"/>
                  <a:gd name="T34" fmla="*/ 48 w 69"/>
                  <a:gd name="T35" fmla="*/ 30 h 33"/>
                  <a:gd name="T36" fmla="*/ 38 w 69"/>
                  <a:gd name="T37" fmla="*/ 31 h 33"/>
                  <a:gd name="T38" fmla="*/ 33 w 69"/>
                  <a:gd name="T39" fmla="*/ 29 h 33"/>
                  <a:gd name="T40" fmla="*/ 28 w 69"/>
                  <a:gd name="T41" fmla="*/ 25 h 33"/>
                  <a:gd name="T42" fmla="*/ 26 w 69"/>
                  <a:gd name="T43" fmla="*/ 28 h 33"/>
                  <a:gd name="T44" fmla="*/ 16 w 69"/>
                  <a:gd name="T45" fmla="*/ 26 h 33"/>
                  <a:gd name="T46" fmla="*/ 19 w 69"/>
                  <a:gd name="T47" fmla="*/ 23 h 33"/>
                  <a:gd name="T48" fmla="*/ 16 w 69"/>
                  <a:gd name="T49" fmla="*/ 16 h 33"/>
                  <a:gd name="T50" fmla="*/ 15 w 69"/>
                  <a:gd name="T51" fmla="*/ 11 h 33"/>
                  <a:gd name="T52" fmla="*/ 10 w 69"/>
                  <a:gd name="T53" fmla="*/ 8 h 33"/>
                  <a:gd name="T54" fmla="*/ 7 w 69"/>
                  <a:gd name="T55" fmla="*/ 6 h 33"/>
                  <a:gd name="T56" fmla="*/ 3 w 69"/>
                  <a:gd name="T57" fmla="*/ 5 h 33"/>
                  <a:gd name="T58" fmla="*/ 0 w 69"/>
                  <a:gd name="T59" fmla="*/ 1 h 33"/>
                  <a:gd name="T60" fmla="*/ 4 w 69"/>
                  <a:gd name="T61" fmla="*/ 1 h 33"/>
                  <a:gd name="T62" fmla="*/ 10 w 69"/>
                  <a:gd name="T63" fmla="*/ 2 h 33"/>
                  <a:gd name="T64" fmla="*/ 14 w 69"/>
                  <a:gd name="T65" fmla="*/ 3 h 33"/>
                  <a:gd name="T66" fmla="*/ 26 w 69"/>
                  <a:gd name="T67" fmla="*/ 5 h 33"/>
                  <a:gd name="T68" fmla="*/ 31 w 69"/>
                  <a:gd name="T69" fmla="*/ 6 h 33"/>
                  <a:gd name="T70" fmla="*/ 34 w 69"/>
                  <a:gd name="T71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9" h="33">
                    <a:moveTo>
                      <a:pt x="34" y="8"/>
                    </a:moveTo>
                    <a:lnTo>
                      <a:pt x="36" y="9"/>
                    </a:lnTo>
                    <a:lnTo>
                      <a:pt x="37" y="9"/>
                    </a:lnTo>
                    <a:lnTo>
                      <a:pt x="39" y="11"/>
                    </a:lnTo>
                    <a:lnTo>
                      <a:pt x="39" y="13"/>
                    </a:lnTo>
                    <a:lnTo>
                      <a:pt x="42" y="13"/>
                    </a:lnTo>
                    <a:lnTo>
                      <a:pt x="43" y="12"/>
                    </a:lnTo>
                    <a:lnTo>
                      <a:pt x="44" y="12"/>
                    </a:lnTo>
                    <a:lnTo>
                      <a:pt x="46" y="11"/>
                    </a:lnTo>
                    <a:lnTo>
                      <a:pt x="51" y="11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7" y="13"/>
                    </a:lnTo>
                    <a:lnTo>
                      <a:pt x="59" y="14"/>
                    </a:lnTo>
                    <a:lnTo>
                      <a:pt x="60" y="14"/>
                    </a:lnTo>
                    <a:lnTo>
                      <a:pt x="60" y="18"/>
                    </a:lnTo>
                    <a:lnTo>
                      <a:pt x="61" y="19"/>
                    </a:lnTo>
                    <a:lnTo>
                      <a:pt x="63" y="20"/>
                    </a:lnTo>
                    <a:lnTo>
                      <a:pt x="65" y="20"/>
                    </a:lnTo>
                    <a:lnTo>
                      <a:pt x="67" y="22"/>
                    </a:lnTo>
                    <a:lnTo>
                      <a:pt x="66" y="23"/>
                    </a:lnTo>
                    <a:lnTo>
                      <a:pt x="65" y="25"/>
                    </a:lnTo>
                    <a:lnTo>
                      <a:pt x="66" y="26"/>
                    </a:lnTo>
                    <a:lnTo>
                      <a:pt x="69" y="29"/>
                    </a:lnTo>
                    <a:lnTo>
                      <a:pt x="69" y="30"/>
                    </a:lnTo>
                    <a:lnTo>
                      <a:pt x="68" y="33"/>
                    </a:lnTo>
                    <a:lnTo>
                      <a:pt x="66" y="31"/>
                    </a:lnTo>
                    <a:lnTo>
                      <a:pt x="65" y="30"/>
                    </a:lnTo>
                    <a:lnTo>
                      <a:pt x="61" y="30"/>
                    </a:lnTo>
                    <a:lnTo>
                      <a:pt x="59" y="29"/>
                    </a:lnTo>
                    <a:lnTo>
                      <a:pt x="57" y="28"/>
                    </a:lnTo>
                    <a:lnTo>
                      <a:pt x="55" y="26"/>
                    </a:lnTo>
                    <a:lnTo>
                      <a:pt x="52" y="29"/>
                    </a:lnTo>
                    <a:lnTo>
                      <a:pt x="50" y="29"/>
                    </a:lnTo>
                    <a:lnTo>
                      <a:pt x="48" y="30"/>
                    </a:lnTo>
                    <a:lnTo>
                      <a:pt x="40" y="30"/>
                    </a:lnTo>
                    <a:lnTo>
                      <a:pt x="38" y="31"/>
                    </a:lnTo>
                    <a:lnTo>
                      <a:pt x="36" y="31"/>
                    </a:lnTo>
                    <a:lnTo>
                      <a:pt x="33" y="29"/>
                    </a:lnTo>
                    <a:lnTo>
                      <a:pt x="31" y="28"/>
                    </a:lnTo>
                    <a:lnTo>
                      <a:pt x="28" y="25"/>
                    </a:lnTo>
                    <a:lnTo>
                      <a:pt x="27" y="25"/>
                    </a:lnTo>
                    <a:lnTo>
                      <a:pt x="26" y="28"/>
                    </a:lnTo>
                    <a:lnTo>
                      <a:pt x="23" y="26"/>
                    </a:lnTo>
                    <a:lnTo>
                      <a:pt x="16" y="26"/>
                    </a:lnTo>
                    <a:lnTo>
                      <a:pt x="17" y="24"/>
                    </a:lnTo>
                    <a:lnTo>
                      <a:pt x="19" y="23"/>
                    </a:lnTo>
                    <a:lnTo>
                      <a:pt x="19" y="20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0" y="8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4" y="3"/>
                    </a:lnTo>
                    <a:lnTo>
                      <a:pt x="15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31" y="6"/>
                    </a:lnTo>
                    <a:lnTo>
                      <a:pt x="32" y="8"/>
                    </a:lnTo>
                    <a:lnTo>
                      <a:pt x="34" y="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0" name="Freeform 2715"/>
              <p:cNvSpPr>
                <a:spLocks/>
              </p:cNvSpPr>
              <p:nvPr/>
            </p:nvSpPr>
            <p:spPr bwMode="auto">
              <a:xfrm>
                <a:off x="4219" y="1896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3 h 5"/>
                  <a:gd name="T4" fmla="*/ 1 w 2"/>
                  <a:gd name="T5" fmla="*/ 4 h 5"/>
                  <a:gd name="T6" fmla="*/ 1 w 2"/>
                  <a:gd name="T7" fmla="*/ 5 h 5"/>
                  <a:gd name="T8" fmla="*/ 0 w 2"/>
                  <a:gd name="T9" fmla="*/ 5 h 5"/>
                  <a:gd name="T10" fmla="*/ 1 w 2"/>
                  <a:gd name="T11" fmla="*/ 4 h 5"/>
                  <a:gd name="T12" fmla="*/ 0 w 2"/>
                  <a:gd name="T13" fmla="*/ 4 h 5"/>
                  <a:gd name="T14" fmla="*/ 1 w 2"/>
                  <a:gd name="T15" fmla="*/ 3 h 5"/>
                  <a:gd name="T16" fmla="*/ 2 w 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1" name="Freeform 2716"/>
              <p:cNvSpPr>
                <a:spLocks/>
              </p:cNvSpPr>
              <p:nvPr/>
            </p:nvSpPr>
            <p:spPr bwMode="auto">
              <a:xfrm>
                <a:off x="3067" y="1677"/>
                <a:ext cx="17" cy="45"/>
              </a:xfrm>
              <a:custGeom>
                <a:avLst/>
                <a:gdLst>
                  <a:gd name="T0" fmla="*/ 2 w 17"/>
                  <a:gd name="T1" fmla="*/ 21 h 45"/>
                  <a:gd name="T2" fmla="*/ 2 w 17"/>
                  <a:gd name="T3" fmla="*/ 22 h 45"/>
                  <a:gd name="T4" fmla="*/ 1 w 17"/>
                  <a:gd name="T5" fmla="*/ 23 h 45"/>
                  <a:gd name="T6" fmla="*/ 1 w 17"/>
                  <a:gd name="T7" fmla="*/ 25 h 45"/>
                  <a:gd name="T8" fmla="*/ 0 w 17"/>
                  <a:gd name="T9" fmla="*/ 26 h 45"/>
                  <a:gd name="T10" fmla="*/ 1 w 17"/>
                  <a:gd name="T11" fmla="*/ 28 h 45"/>
                  <a:gd name="T12" fmla="*/ 2 w 17"/>
                  <a:gd name="T13" fmla="*/ 32 h 45"/>
                  <a:gd name="T14" fmla="*/ 4 w 17"/>
                  <a:gd name="T15" fmla="*/ 34 h 45"/>
                  <a:gd name="T16" fmla="*/ 4 w 17"/>
                  <a:gd name="T17" fmla="*/ 35 h 45"/>
                  <a:gd name="T18" fmla="*/ 6 w 17"/>
                  <a:gd name="T19" fmla="*/ 43 h 45"/>
                  <a:gd name="T20" fmla="*/ 6 w 17"/>
                  <a:gd name="T21" fmla="*/ 44 h 45"/>
                  <a:gd name="T22" fmla="*/ 7 w 17"/>
                  <a:gd name="T23" fmla="*/ 45 h 45"/>
                  <a:gd name="T24" fmla="*/ 7 w 17"/>
                  <a:gd name="T25" fmla="*/ 44 h 45"/>
                  <a:gd name="T26" fmla="*/ 8 w 17"/>
                  <a:gd name="T27" fmla="*/ 42 h 45"/>
                  <a:gd name="T28" fmla="*/ 8 w 17"/>
                  <a:gd name="T29" fmla="*/ 40 h 45"/>
                  <a:gd name="T30" fmla="*/ 10 w 17"/>
                  <a:gd name="T31" fmla="*/ 38 h 45"/>
                  <a:gd name="T32" fmla="*/ 10 w 17"/>
                  <a:gd name="T33" fmla="*/ 33 h 45"/>
                  <a:gd name="T34" fmla="*/ 12 w 17"/>
                  <a:gd name="T35" fmla="*/ 28 h 45"/>
                  <a:gd name="T36" fmla="*/ 12 w 17"/>
                  <a:gd name="T37" fmla="*/ 22 h 45"/>
                  <a:gd name="T38" fmla="*/ 11 w 17"/>
                  <a:gd name="T39" fmla="*/ 23 h 45"/>
                  <a:gd name="T40" fmla="*/ 8 w 17"/>
                  <a:gd name="T41" fmla="*/ 23 h 45"/>
                  <a:gd name="T42" fmla="*/ 7 w 17"/>
                  <a:gd name="T43" fmla="*/ 22 h 45"/>
                  <a:gd name="T44" fmla="*/ 8 w 17"/>
                  <a:gd name="T45" fmla="*/ 20 h 45"/>
                  <a:gd name="T46" fmla="*/ 10 w 17"/>
                  <a:gd name="T47" fmla="*/ 18 h 45"/>
                  <a:gd name="T48" fmla="*/ 8 w 17"/>
                  <a:gd name="T49" fmla="*/ 18 h 45"/>
                  <a:gd name="T50" fmla="*/ 8 w 17"/>
                  <a:gd name="T51" fmla="*/ 17 h 45"/>
                  <a:gd name="T52" fmla="*/ 7 w 17"/>
                  <a:gd name="T53" fmla="*/ 15 h 45"/>
                  <a:gd name="T54" fmla="*/ 7 w 17"/>
                  <a:gd name="T55" fmla="*/ 14 h 45"/>
                  <a:gd name="T56" fmla="*/ 8 w 17"/>
                  <a:gd name="T57" fmla="*/ 11 h 45"/>
                  <a:gd name="T58" fmla="*/ 10 w 17"/>
                  <a:gd name="T59" fmla="*/ 10 h 45"/>
                  <a:gd name="T60" fmla="*/ 12 w 17"/>
                  <a:gd name="T61" fmla="*/ 10 h 45"/>
                  <a:gd name="T62" fmla="*/ 13 w 17"/>
                  <a:gd name="T63" fmla="*/ 11 h 45"/>
                  <a:gd name="T64" fmla="*/ 13 w 17"/>
                  <a:gd name="T65" fmla="*/ 10 h 45"/>
                  <a:gd name="T66" fmla="*/ 17 w 17"/>
                  <a:gd name="T67" fmla="*/ 6 h 45"/>
                  <a:gd name="T68" fmla="*/ 17 w 17"/>
                  <a:gd name="T69" fmla="*/ 3 h 45"/>
                  <a:gd name="T70" fmla="*/ 16 w 17"/>
                  <a:gd name="T71" fmla="*/ 0 h 45"/>
                  <a:gd name="T72" fmla="*/ 15 w 17"/>
                  <a:gd name="T73" fmla="*/ 1 h 45"/>
                  <a:gd name="T74" fmla="*/ 13 w 17"/>
                  <a:gd name="T75" fmla="*/ 1 h 45"/>
                  <a:gd name="T76" fmla="*/ 13 w 17"/>
                  <a:gd name="T77" fmla="*/ 4 h 45"/>
                  <a:gd name="T78" fmla="*/ 8 w 17"/>
                  <a:gd name="T79" fmla="*/ 4 h 45"/>
                  <a:gd name="T80" fmla="*/ 8 w 17"/>
                  <a:gd name="T81" fmla="*/ 6 h 45"/>
                  <a:gd name="T82" fmla="*/ 7 w 17"/>
                  <a:gd name="T83" fmla="*/ 9 h 45"/>
                  <a:gd name="T84" fmla="*/ 6 w 17"/>
                  <a:gd name="T85" fmla="*/ 10 h 45"/>
                  <a:gd name="T86" fmla="*/ 6 w 17"/>
                  <a:gd name="T87" fmla="*/ 15 h 45"/>
                  <a:gd name="T88" fmla="*/ 5 w 17"/>
                  <a:gd name="T89" fmla="*/ 16 h 45"/>
                  <a:gd name="T90" fmla="*/ 2 w 17"/>
                  <a:gd name="T91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" h="45">
                    <a:moveTo>
                      <a:pt x="2" y="21"/>
                    </a:moveTo>
                    <a:lnTo>
                      <a:pt x="2" y="22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6" y="43"/>
                    </a:lnTo>
                    <a:lnTo>
                      <a:pt x="6" y="44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10" y="38"/>
                    </a:lnTo>
                    <a:lnTo>
                      <a:pt x="10" y="33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8" y="23"/>
                    </a:lnTo>
                    <a:lnTo>
                      <a:pt x="7" y="22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3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6" y="15"/>
                    </a:lnTo>
                    <a:lnTo>
                      <a:pt x="5" y="16"/>
                    </a:lnTo>
                    <a:lnTo>
                      <a:pt x="2" y="2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2" name="Freeform 2717"/>
              <p:cNvSpPr>
                <a:spLocks/>
              </p:cNvSpPr>
              <p:nvPr/>
            </p:nvSpPr>
            <p:spPr bwMode="auto">
              <a:xfrm>
                <a:off x="2520" y="174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3" name="Freeform 2718"/>
              <p:cNvSpPr>
                <a:spLocks/>
              </p:cNvSpPr>
              <p:nvPr/>
            </p:nvSpPr>
            <p:spPr bwMode="auto">
              <a:xfrm>
                <a:off x="2722" y="1609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0 w 4"/>
                  <a:gd name="T3" fmla="*/ 2 h 2"/>
                  <a:gd name="T4" fmla="*/ 1 w 4"/>
                  <a:gd name="T5" fmla="*/ 0 h 2"/>
                  <a:gd name="T6" fmla="*/ 4 w 4"/>
                  <a:gd name="T7" fmla="*/ 0 h 2"/>
                  <a:gd name="T8" fmla="*/ 3 w 4"/>
                  <a:gd name="T9" fmla="*/ 1 h 2"/>
                  <a:gd name="T10" fmla="*/ 3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4" name="Freeform 2719"/>
              <p:cNvSpPr>
                <a:spLocks/>
              </p:cNvSpPr>
              <p:nvPr/>
            </p:nvSpPr>
            <p:spPr bwMode="auto">
              <a:xfrm>
                <a:off x="2734" y="1598"/>
                <a:ext cx="11" cy="7"/>
              </a:xfrm>
              <a:custGeom>
                <a:avLst/>
                <a:gdLst>
                  <a:gd name="T0" fmla="*/ 3 w 11"/>
                  <a:gd name="T1" fmla="*/ 5 h 7"/>
                  <a:gd name="T2" fmla="*/ 2 w 11"/>
                  <a:gd name="T3" fmla="*/ 6 h 7"/>
                  <a:gd name="T4" fmla="*/ 0 w 11"/>
                  <a:gd name="T5" fmla="*/ 5 h 7"/>
                  <a:gd name="T6" fmla="*/ 4 w 11"/>
                  <a:gd name="T7" fmla="*/ 1 h 7"/>
                  <a:gd name="T8" fmla="*/ 6 w 11"/>
                  <a:gd name="T9" fmla="*/ 0 h 7"/>
                  <a:gd name="T10" fmla="*/ 8 w 11"/>
                  <a:gd name="T11" fmla="*/ 0 h 7"/>
                  <a:gd name="T12" fmla="*/ 8 w 11"/>
                  <a:gd name="T13" fmla="*/ 2 h 7"/>
                  <a:gd name="T14" fmla="*/ 10 w 11"/>
                  <a:gd name="T15" fmla="*/ 2 h 7"/>
                  <a:gd name="T16" fmla="*/ 11 w 11"/>
                  <a:gd name="T17" fmla="*/ 4 h 7"/>
                  <a:gd name="T18" fmla="*/ 8 w 11"/>
                  <a:gd name="T19" fmla="*/ 7 h 7"/>
                  <a:gd name="T20" fmla="*/ 4 w 11"/>
                  <a:gd name="T21" fmla="*/ 7 h 7"/>
                  <a:gd name="T22" fmla="*/ 4 w 11"/>
                  <a:gd name="T23" fmla="*/ 5 h 7"/>
                  <a:gd name="T24" fmla="*/ 3 w 11"/>
                  <a:gd name="T2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7">
                    <a:moveTo>
                      <a:pt x="3" y="5"/>
                    </a:moveTo>
                    <a:lnTo>
                      <a:pt x="2" y="6"/>
                    </a:lnTo>
                    <a:lnTo>
                      <a:pt x="0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5" name="Freeform 2720"/>
              <p:cNvSpPr>
                <a:spLocks/>
              </p:cNvSpPr>
              <p:nvPr/>
            </p:nvSpPr>
            <p:spPr bwMode="auto">
              <a:xfrm>
                <a:off x="2749" y="1597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3 w 5"/>
                  <a:gd name="T3" fmla="*/ 0 h 2"/>
                  <a:gd name="T4" fmla="*/ 5 w 5"/>
                  <a:gd name="T5" fmla="*/ 1 h 2"/>
                  <a:gd name="T6" fmla="*/ 3 w 5"/>
                  <a:gd name="T7" fmla="*/ 2 h 2"/>
                  <a:gd name="T8" fmla="*/ 2 w 5"/>
                  <a:gd name="T9" fmla="*/ 1 h 2"/>
                  <a:gd name="T10" fmla="*/ 0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6" name="Freeform 2721"/>
              <p:cNvSpPr>
                <a:spLocks/>
              </p:cNvSpPr>
              <p:nvPr/>
            </p:nvSpPr>
            <p:spPr bwMode="auto">
              <a:xfrm>
                <a:off x="2521" y="1730"/>
                <a:ext cx="3" cy="4"/>
              </a:xfrm>
              <a:custGeom>
                <a:avLst/>
                <a:gdLst>
                  <a:gd name="T0" fmla="*/ 2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2 w 3"/>
                  <a:gd name="T7" fmla="*/ 2 h 4"/>
                  <a:gd name="T8" fmla="*/ 0 w 3"/>
                  <a:gd name="T9" fmla="*/ 1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3" y="1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7" name="Freeform 2722"/>
              <p:cNvSpPr>
                <a:spLocks/>
              </p:cNvSpPr>
              <p:nvPr/>
            </p:nvSpPr>
            <p:spPr bwMode="auto">
              <a:xfrm>
                <a:off x="2529" y="173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8" name="Freeform 2723"/>
              <p:cNvSpPr>
                <a:spLocks/>
              </p:cNvSpPr>
              <p:nvPr/>
            </p:nvSpPr>
            <p:spPr bwMode="auto">
              <a:xfrm>
                <a:off x="2534" y="1733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4 w 7"/>
                  <a:gd name="T3" fmla="*/ 3 h 6"/>
                  <a:gd name="T4" fmla="*/ 4 w 7"/>
                  <a:gd name="T5" fmla="*/ 4 h 6"/>
                  <a:gd name="T6" fmla="*/ 3 w 7"/>
                  <a:gd name="T7" fmla="*/ 6 h 6"/>
                  <a:gd name="T8" fmla="*/ 1 w 7"/>
                  <a:gd name="T9" fmla="*/ 6 h 6"/>
                  <a:gd name="T10" fmla="*/ 0 w 7"/>
                  <a:gd name="T11" fmla="*/ 4 h 6"/>
                  <a:gd name="T12" fmla="*/ 0 w 7"/>
                  <a:gd name="T13" fmla="*/ 3 h 6"/>
                  <a:gd name="T14" fmla="*/ 1 w 7"/>
                  <a:gd name="T15" fmla="*/ 1 h 6"/>
                  <a:gd name="T16" fmla="*/ 3 w 7"/>
                  <a:gd name="T17" fmla="*/ 1 h 6"/>
                  <a:gd name="T18" fmla="*/ 4 w 7"/>
                  <a:gd name="T19" fmla="*/ 0 h 6"/>
                  <a:gd name="T20" fmla="*/ 7 w 7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4" y="3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9" name="Freeform 2724"/>
              <p:cNvSpPr>
                <a:spLocks/>
              </p:cNvSpPr>
              <p:nvPr/>
            </p:nvSpPr>
            <p:spPr bwMode="auto">
              <a:xfrm>
                <a:off x="2544" y="1738"/>
                <a:ext cx="5" cy="4"/>
              </a:xfrm>
              <a:custGeom>
                <a:avLst/>
                <a:gdLst>
                  <a:gd name="T0" fmla="*/ 3 w 5"/>
                  <a:gd name="T1" fmla="*/ 4 h 4"/>
                  <a:gd name="T2" fmla="*/ 2 w 5"/>
                  <a:gd name="T3" fmla="*/ 4 h 4"/>
                  <a:gd name="T4" fmla="*/ 0 w 5"/>
                  <a:gd name="T5" fmla="*/ 1 h 4"/>
                  <a:gd name="T6" fmla="*/ 2 w 5"/>
                  <a:gd name="T7" fmla="*/ 0 h 4"/>
                  <a:gd name="T8" fmla="*/ 3 w 5"/>
                  <a:gd name="T9" fmla="*/ 0 h 4"/>
                  <a:gd name="T10" fmla="*/ 5 w 5"/>
                  <a:gd name="T11" fmla="*/ 1 h 4"/>
                  <a:gd name="T12" fmla="*/ 5 w 5"/>
                  <a:gd name="T13" fmla="*/ 2 h 4"/>
                  <a:gd name="T14" fmla="*/ 3 w 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0" name="Freeform 2725"/>
              <p:cNvSpPr>
                <a:spLocks/>
              </p:cNvSpPr>
              <p:nvPr/>
            </p:nvSpPr>
            <p:spPr bwMode="auto">
              <a:xfrm>
                <a:off x="2559" y="1731"/>
                <a:ext cx="6" cy="7"/>
              </a:xfrm>
              <a:custGeom>
                <a:avLst/>
                <a:gdLst>
                  <a:gd name="T0" fmla="*/ 6 w 6"/>
                  <a:gd name="T1" fmla="*/ 0 h 7"/>
                  <a:gd name="T2" fmla="*/ 6 w 6"/>
                  <a:gd name="T3" fmla="*/ 3 h 7"/>
                  <a:gd name="T4" fmla="*/ 5 w 6"/>
                  <a:gd name="T5" fmla="*/ 6 h 7"/>
                  <a:gd name="T6" fmla="*/ 4 w 6"/>
                  <a:gd name="T7" fmla="*/ 6 h 7"/>
                  <a:gd name="T8" fmla="*/ 2 w 6"/>
                  <a:gd name="T9" fmla="*/ 7 h 7"/>
                  <a:gd name="T10" fmla="*/ 0 w 6"/>
                  <a:gd name="T11" fmla="*/ 7 h 7"/>
                  <a:gd name="T12" fmla="*/ 4 w 6"/>
                  <a:gd name="T13" fmla="*/ 3 h 7"/>
                  <a:gd name="T14" fmla="*/ 4 w 6"/>
                  <a:gd name="T15" fmla="*/ 1 h 7"/>
                  <a:gd name="T16" fmla="*/ 5 w 6"/>
                  <a:gd name="T17" fmla="*/ 0 h 7"/>
                  <a:gd name="T18" fmla="*/ 6 w 6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6" y="3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1" name="Freeform 2726"/>
              <p:cNvSpPr>
                <a:spLocks/>
              </p:cNvSpPr>
              <p:nvPr/>
            </p:nvSpPr>
            <p:spPr bwMode="auto">
              <a:xfrm>
                <a:off x="2565" y="1726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2 h 4"/>
                  <a:gd name="T4" fmla="*/ 1 w 4"/>
                  <a:gd name="T5" fmla="*/ 1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0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2" name="Freeform 2727"/>
              <p:cNvSpPr>
                <a:spLocks/>
              </p:cNvSpPr>
              <p:nvPr/>
            </p:nvSpPr>
            <p:spPr bwMode="auto">
              <a:xfrm>
                <a:off x="2653" y="164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3" name="Freeform 2728"/>
              <p:cNvSpPr>
                <a:spLocks/>
              </p:cNvSpPr>
              <p:nvPr/>
            </p:nvSpPr>
            <p:spPr bwMode="auto">
              <a:xfrm>
                <a:off x="2679" y="1654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4" name="Freeform 2729"/>
              <p:cNvSpPr>
                <a:spLocks/>
              </p:cNvSpPr>
              <p:nvPr/>
            </p:nvSpPr>
            <p:spPr bwMode="auto">
              <a:xfrm>
                <a:off x="2612" y="1550"/>
                <a:ext cx="131" cy="95"/>
              </a:xfrm>
              <a:custGeom>
                <a:avLst/>
                <a:gdLst>
                  <a:gd name="T0" fmla="*/ 82 w 131"/>
                  <a:gd name="T1" fmla="*/ 8 h 95"/>
                  <a:gd name="T2" fmla="*/ 87 w 131"/>
                  <a:gd name="T3" fmla="*/ 10 h 95"/>
                  <a:gd name="T4" fmla="*/ 94 w 131"/>
                  <a:gd name="T5" fmla="*/ 11 h 95"/>
                  <a:gd name="T6" fmla="*/ 99 w 131"/>
                  <a:gd name="T7" fmla="*/ 13 h 95"/>
                  <a:gd name="T8" fmla="*/ 104 w 131"/>
                  <a:gd name="T9" fmla="*/ 14 h 95"/>
                  <a:gd name="T10" fmla="*/ 109 w 131"/>
                  <a:gd name="T11" fmla="*/ 13 h 95"/>
                  <a:gd name="T12" fmla="*/ 113 w 131"/>
                  <a:gd name="T13" fmla="*/ 16 h 95"/>
                  <a:gd name="T14" fmla="*/ 121 w 131"/>
                  <a:gd name="T15" fmla="*/ 16 h 95"/>
                  <a:gd name="T16" fmla="*/ 127 w 131"/>
                  <a:gd name="T17" fmla="*/ 16 h 95"/>
                  <a:gd name="T18" fmla="*/ 127 w 131"/>
                  <a:gd name="T19" fmla="*/ 26 h 95"/>
                  <a:gd name="T20" fmla="*/ 122 w 131"/>
                  <a:gd name="T21" fmla="*/ 28 h 95"/>
                  <a:gd name="T22" fmla="*/ 119 w 131"/>
                  <a:gd name="T23" fmla="*/ 31 h 95"/>
                  <a:gd name="T24" fmla="*/ 113 w 131"/>
                  <a:gd name="T25" fmla="*/ 33 h 95"/>
                  <a:gd name="T26" fmla="*/ 105 w 131"/>
                  <a:gd name="T27" fmla="*/ 36 h 95"/>
                  <a:gd name="T28" fmla="*/ 103 w 131"/>
                  <a:gd name="T29" fmla="*/ 41 h 95"/>
                  <a:gd name="T30" fmla="*/ 97 w 131"/>
                  <a:gd name="T31" fmla="*/ 48 h 95"/>
                  <a:gd name="T32" fmla="*/ 96 w 131"/>
                  <a:gd name="T33" fmla="*/ 60 h 95"/>
                  <a:gd name="T34" fmla="*/ 98 w 131"/>
                  <a:gd name="T35" fmla="*/ 64 h 95"/>
                  <a:gd name="T36" fmla="*/ 93 w 131"/>
                  <a:gd name="T37" fmla="*/ 66 h 95"/>
                  <a:gd name="T38" fmla="*/ 90 w 131"/>
                  <a:gd name="T39" fmla="*/ 72 h 95"/>
                  <a:gd name="T40" fmla="*/ 90 w 131"/>
                  <a:gd name="T41" fmla="*/ 76 h 95"/>
                  <a:gd name="T42" fmla="*/ 79 w 131"/>
                  <a:gd name="T43" fmla="*/ 81 h 95"/>
                  <a:gd name="T44" fmla="*/ 75 w 131"/>
                  <a:gd name="T45" fmla="*/ 87 h 95"/>
                  <a:gd name="T46" fmla="*/ 70 w 131"/>
                  <a:gd name="T47" fmla="*/ 87 h 95"/>
                  <a:gd name="T48" fmla="*/ 52 w 131"/>
                  <a:gd name="T49" fmla="*/ 87 h 95"/>
                  <a:gd name="T50" fmla="*/ 47 w 131"/>
                  <a:gd name="T51" fmla="*/ 89 h 95"/>
                  <a:gd name="T52" fmla="*/ 42 w 131"/>
                  <a:gd name="T53" fmla="*/ 92 h 95"/>
                  <a:gd name="T54" fmla="*/ 40 w 131"/>
                  <a:gd name="T55" fmla="*/ 95 h 95"/>
                  <a:gd name="T56" fmla="*/ 34 w 131"/>
                  <a:gd name="T57" fmla="*/ 94 h 95"/>
                  <a:gd name="T58" fmla="*/ 30 w 131"/>
                  <a:gd name="T59" fmla="*/ 88 h 95"/>
                  <a:gd name="T60" fmla="*/ 26 w 131"/>
                  <a:gd name="T61" fmla="*/ 81 h 95"/>
                  <a:gd name="T62" fmla="*/ 19 w 131"/>
                  <a:gd name="T63" fmla="*/ 81 h 95"/>
                  <a:gd name="T64" fmla="*/ 24 w 131"/>
                  <a:gd name="T65" fmla="*/ 71 h 95"/>
                  <a:gd name="T66" fmla="*/ 21 w 131"/>
                  <a:gd name="T67" fmla="*/ 66 h 95"/>
                  <a:gd name="T68" fmla="*/ 23 w 131"/>
                  <a:gd name="T69" fmla="*/ 63 h 95"/>
                  <a:gd name="T70" fmla="*/ 22 w 131"/>
                  <a:gd name="T71" fmla="*/ 57 h 95"/>
                  <a:gd name="T72" fmla="*/ 24 w 131"/>
                  <a:gd name="T73" fmla="*/ 52 h 95"/>
                  <a:gd name="T74" fmla="*/ 26 w 131"/>
                  <a:gd name="T75" fmla="*/ 46 h 95"/>
                  <a:gd name="T76" fmla="*/ 26 w 131"/>
                  <a:gd name="T77" fmla="*/ 41 h 95"/>
                  <a:gd name="T78" fmla="*/ 26 w 131"/>
                  <a:gd name="T79" fmla="*/ 35 h 95"/>
                  <a:gd name="T80" fmla="*/ 33 w 131"/>
                  <a:gd name="T81" fmla="*/ 28 h 95"/>
                  <a:gd name="T82" fmla="*/ 29 w 131"/>
                  <a:gd name="T83" fmla="*/ 25 h 95"/>
                  <a:gd name="T84" fmla="*/ 22 w 131"/>
                  <a:gd name="T85" fmla="*/ 24 h 95"/>
                  <a:gd name="T86" fmla="*/ 17 w 131"/>
                  <a:gd name="T87" fmla="*/ 24 h 95"/>
                  <a:gd name="T88" fmla="*/ 12 w 131"/>
                  <a:gd name="T89" fmla="*/ 25 h 95"/>
                  <a:gd name="T90" fmla="*/ 12 w 131"/>
                  <a:gd name="T91" fmla="*/ 20 h 95"/>
                  <a:gd name="T92" fmla="*/ 6 w 131"/>
                  <a:gd name="T93" fmla="*/ 22 h 95"/>
                  <a:gd name="T94" fmla="*/ 5 w 131"/>
                  <a:gd name="T95" fmla="*/ 20 h 95"/>
                  <a:gd name="T96" fmla="*/ 6 w 131"/>
                  <a:gd name="T97" fmla="*/ 18 h 95"/>
                  <a:gd name="T98" fmla="*/ 6 w 131"/>
                  <a:gd name="T99" fmla="*/ 13 h 95"/>
                  <a:gd name="T100" fmla="*/ 4 w 131"/>
                  <a:gd name="T101" fmla="*/ 15 h 95"/>
                  <a:gd name="T102" fmla="*/ 3 w 131"/>
                  <a:gd name="T103" fmla="*/ 13 h 95"/>
                  <a:gd name="T104" fmla="*/ 1 w 131"/>
                  <a:gd name="T105" fmla="*/ 8 h 95"/>
                  <a:gd name="T106" fmla="*/ 10 w 131"/>
                  <a:gd name="T107" fmla="*/ 5 h 95"/>
                  <a:gd name="T108" fmla="*/ 12 w 131"/>
                  <a:gd name="T109" fmla="*/ 2 h 95"/>
                  <a:gd name="T110" fmla="*/ 19 w 131"/>
                  <a:gd name="T111" fmla="*/ 0 h 95"/>
                  <a:gd name="T112" fmla="*/ 23 w 131"/>
                  <a:gd name="T113" fmla="*/ 3 h 95"/>
                  <a:gd name="T114" fmla="*/ 30 w 131"/>
                  <a:gd name="T115" fmla="*/ 3 h 95"/>
                  <a:gd name="T116" fmla="*/ 40 w 131"/>
                  <a:gd name="T117" fmla="*/ 3 h 95"/>
                  <a:gd name="T118" fmla="*/ 56 w 131"/>
                  <a:gd name="T119" fmla="*/ 4 h 95"/>
                  <a:gd name="T120" fmla="*/ 62 w 131"/>
                  <a:gd name="T121" fmla="*/ 4 h 95"/>
                  <a:gd name="T122" fmla="*/ 67 w 131"/>
                  <a:gd name="T123" fmla="*/ 5 h 95"/>
                  <a:gd name="T124" fmla="*/ 72 w 131"/>
                  <a:gd name="T125" fmla="*/ 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1" h="95">
                    <a:moveTo>
                      <a:pt x="81" y="5"/>
                    </a:moveTo>
                    <a:lnTo>
                      <a:pt x="84" y="7"/>
                    </a:lnTo>
                    <a:lnTo>
                      <a:pt x="82" y="8"/>
                    </a:lnTo>
                    <a:lnTo>
                      <a:pt x="84" y="8"/>
                    </a:lnTo>
                    <a:lnTo>
                      <a:pt x="86" y="9"/>
                    </a:lnTo>
                    <a:lnTo>
                      <a:pt x="87" y="10"/>
                    </a:lnTo>
                    <a:lnTo>
                      <a:pt x="90" y="10"/>
                    </a:lnTo>
                    <a:lnTo>
                      <a:pt x="91" y="11"/>
                    </a:lnTo>
                    <a:lnTo>
                      <a:pt x="94" y="11"/>
                    </a:lnTo>
                    <a:lnTo>
                      <a:pt x="96" y="13"/>
                    </a:lnTo>
                    <a:lnTo>
                      <a:pt x="98" y="14"/>
                    </a:lnTo>
                    <a:lnTo>
                      <a:pt x="99" y="13"/>
                    </a:lnTo>
                    <a:lnTo>
                      <a:pt x="102" y="13"/>
                    </a:lnTo>
                    <a:lnTo>
                      <a:pt x="103" y="14"/>
                    </a:lnTo>
                    <a:lnTo>
                      <a:pt x="104" y="14"/>
                    </a:lnTo>
                    <a:lnTo>
                      <a:pt x="104" y="11"/>
                    </a:lnTo>
                    <a:lnTo>
                      <a:pt x="107" y="11"/>
                    </a:lnTo>
                    <a:lnTo>
                      <a:pt x="109" y="13"/>
                    </a:lnTo>
                    <a:lnTo>
                      <a:pt x="110" y="13"/>
                    </a:lnTo>
                    <a:lnTo>
                      <a:pt x="113" y="15"/>
                    </a:lnTo>
                    <a:lnTo>
                      <a:pt x="113" y="16"/>
                    </a:lnTo>
                    <a:lnTo>
                      <a:pt x="117" y="16"/>
                    </a:lnTo>
                    <a:lnTo>
                      <a:pt x="120" y="18"/>
                    </a:lnTo>
                    <a:lnTo>
                      <a:pt x="121" y="16"/>
                    </a:lnTo>
                    <a:lnTo>
                      <a:pt x="124" y="18"/>
                    </a:lnTo>
                    <a:lnTo>
                      <a:pt x="125" y="18"/>
                    </a:lnTo>
                    <a:lnTo>
                      <a:pt x="127" y="16"/>
                    </a:lnTo>
                    <a:lnTo>
                      <a:pt x="131" y="16"/>
                    </a:lnTo>
                    <a:lnTo>
                      <a:pt x="131" y="22"/>
                    </a:lnTo>
                    <a:lnTo>
                      <a:pt x="127" y="26"/>
                    </a:lnTo>
                    <a:lnTo>
                      <a:pt x="126" y="26"/>
                    </a:lnTo>
                    <a:lnTo>
                      <a:pt x="125" y="27"/>
                    </a:lnTo>
                    <a:lnTo>
                      <a:pt x="122" y="28"/>
                    </a:lnTo>
                    <a:lnTo>
                      <a:pt x="121" y="28"/>
                    </a:lnTo>
                    <a:lnTo>
                      <a:pt x="120" y="31"/>
                    </a:lnTo>
                    <a:lnTo>
                      <a:pt x="119" y="31"/>
                    </a:lnTo>
                    <a:lnTo>
                      <a:pt x="116" y="32"/>
                    </a:lnTo>
                    <a:lnTo>
                      <a:pt x="115" y="32"/>
                    </a:lnTo>
                    <a:lnTo>
                      <a:pt x="113" y="33"/>
                    </a:lnTo>
                    <a:lnTo>
                      <a:pt x="109" y="33"/>
                    </a:lnTo>
                    <a:lnTo>
                      <a:pt x="108" y="35"/>
                    </a:lnTo>
                    <a:lnTo>
                      <a:pt x="105" y="36"/>
                    </a:lnTo>
                    <a:lnTo>
                      <a:pt x="107" y="38"/>
                    </a:lnTo>
                    <a:lnTo>
                      <a:pt x="105" y="39"/>
                    </a:lnTo>
                    <a:lnTo>
                      <a:pt x="103" y="41"/>
                    </a:lnTo>
                    <a:lnTo>
                      <a:pt x="102" y="42"/>
                    </a:lnTo>
                    <a:lnTo>
                      <a:pt x="101" y="44"/>
                    </a:lnTo>
                    <a:lnTo>
                      <a:pt x="97" y="48"/>
                    </a:lnTo>
                    <a:lnTo>
                      <a:pt x="94" y="53"/>
                    </a:lnTo>
                    <a:lnTo>
                      <a:pt x="94" y="58"/>
                    </a:lnTo>
                    <a:lnTo>
                      <a:pt x="96" y="60"/>
                    </a:lnTo>
                    <a:lnTo>
                      <a:pt x="97" y="61"/>
                    </a:lnTo>
                    <a:lnTo>
                      <a:pt x="99" y="61"/>
                    </a:lnTo>
                    <a:lnTo>
                      <a:pt x="98" y="64"/>
                    </a:lnTo>
                    <a:lnTo>
                      <a:pt x="97" y="65"/>
                    </a:lnTo>
                    <a:lnTo>
                      <a:pt x="96" y="65"/>
                    </a:lnTo>
                    <a:lnTo>
                      <a:pt x="93" y="66"/>
                    </a:lnTo>
                    <a:lnTo>
                      <a:pt x="92" y="67"/>
                    </a:lnTo>
                    <a:lnTo>
                      <a:pt x="92" y="70"/>
                    </a:lnTo>
                    <a:lnTo>
                      <a:pt x="90" y="72"/>
                    </a:lnTo>
                    <a:lnTo>
                      <a:pt x="90" y="74"/>
                    </a:lnTo>
                    <a:lnTo>
                      <a:pt x="88" y="75"/>
                    </a:lnTo>
                    <a:lnTo>
                      <a:pt x="90" y="76"/>
                    </a:lnTo>
                    <a:lnTo>
                      <a:pt x="88" y="77"/>
                    </a:lnTo>
                    <a:lnTo>
                      <a:pt x="82" y="77"/>
                    </a:lnTo>
                    <a:lnTo>
                      <a:pt x="79" y="81"/>
                    </a:lnTo>
                    <a:lnTo>
                      <a:pt x="79" y="82"/>
                    </a:lnTo>
                    <a:lnTo>
                      <a:pt x="78" y="85"/>
                    </a:lnTo>
                    <a:lnTo>
                      <a:pt x="75" y="87"/>
                    </a:lnTo>
                    <a:lnTo>
                      <a:pt x="74" y="86"/>
                    </a:lnTo>
                    <a:lnTo>
                      <a:pt x="72" y="86"/>
                    </a:lnTo>
                    <a:lnTo>
                      <a:pt x="70" y="87"/>
                    </a:lnTo>
                    <a:lnTo>
                      <a:pt x="68" y="88"/>
                    </a:lnTo>
                    <a:lnTo>
                      <a:pt x="67" y="87"/>
                    </a:lnTo>
                    <a:lnTo>
                      <a:pt x="52" y="87"/>
                    </a:lnTo>
                    <a:lnTo>
                      <a:pt x="51" y="88"/>
                    </a:lnTo>
                    <a:lnTo>
                      <a:pt x="49" y="89"/>
                    </a:lnTo>
                    <a:lnTo>
                      <a:pt x="47" y="89"/>
                    </a:lnTo>
                    <a:lnTo>
                      <a:pt x="45" y="91"/>
                    </a:lnTo>
                    <a:lnTo>
                      <a:pt x="44" y="91"/>
                    </a:lnTo>
                    <a:lnTo>
                      <a:pt x="42" y="92"/>
                    </a:lnTo>
                    <a:lnTo>
                      <a:pt x="42" y="94"/>
                    </a:lnTo>
                    <a:lnTo>
                      <a:pt x="41" y="94"/>
                    </a:lnTo>
                    <a:lnTo>
                      <a:pt x="40" y="95"/>
                    </a:lnTo>
                    <a:lnTo>
                      <a:pt x="38" y="95"/>
                    </a:lnTo>
                    <a:lnTo>
                      <a:pt x="36" y="94"/>
                    </a:lnTo>
                    <a:lnTo>
                      <a:pt x="34" y="94"/>
                    </a:lnTo>
                    <a:lnTo>
                      <a:pt x="33" y="92"/>
                    </a:lnTo>
                    <a:lnTo>
                      <a:pt x="33" y="91"/>
                    </a:lnTo>
                    <a:lnTo>
                      <a:pt x="30" y="88"/>
                    </a:lnTo>
                    <a:lnTo>
                      <a:pt x="32" y="86"/>
                    </a:lnTo>
                    <a:lnTo>
                      <a:pt x="29" y="85"/>
                    </a:lnTo>
                    <a:lnTo>
                      <a:pt x="26" y="81"/>
                    </a:lnTo>
                    <a:lnTo>
                      <a:pt x="24" y="81"/>
                    </a:lnTo>
                    <a:lnTo>
                      <a:pt x="22" y="82"/>
                    </a:lnTo>
                    <a:lnTo>
                      <a:pt x="19" y="81"/>
                    </a:lnTo>
                    <a:lnTo>
                      <a:pt x="19" y="75"/>
                    </a:lnTo>
                    <a:lnTo>
                      <a:pt x="22" y="74"/>
                    </a:lnTo>
                    <a:lnTo>
                      <a:pt x="24" y="71"/>
                    </a:lnTo>
                    <a:lnTo>
                      <a:pt x="26" y="69"/>
                    </a:lnTo>
                    <a:lnTo>
                      <a:pt x="23" y="69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3"/>
                    </a:lnTo>
                    <a:lnTo>
                      <a:pt x="24" y="60"/>
                    </a:lnTo>
                    <a:lnTo>
                      <a:pt x="24" y="59"/>
                    </a:lnTo>
                    <a:lnTo>
                      <a:pt x="22" y="57"/>
                    </a:lnTo>
                    <a:lnTo>
                      <a:pt x="21" y="54"/>
                    </a:lnTo>
                    <a:lnTo>
                      <a:pt x="18" y="52"/>
                    </a:lnTo>
                    <a:lnTo>
                      <a:pt x="24" y="52"/>
                    </a:lnTo>
                    <a:lnTo>
                      <a:pt x="24" y="49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4" y="44"/>
                    </a:lnTo>
                    <a:lnTo>
                      <a:pt x="26" y="44"/>
                    </a:lnTo>
                    <a:lnTo>
                      <a:pt x="26" y="41"/>
                    </a:lnTo>
                    <a:lnTo>
                      <a:pt x="27" y="38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9" y="31"/>
                    </a:lnTo>
                    <a:lnTo>
                      <a:pt x="30" y="31"/>
                    </a:lnTo>
                    <a:lnTo>
                      <a:pt x="33" y="28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29" y="25"/>
                    </a:lnTo>
                    <a:lnTo>
                      <a:pt x="28" y="22"/>
                    </a:lnTo>
                    <a:lnTo>
                      <a:pt x="23" y="22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18" y="25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2" y="20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6" y="14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5" y="11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6" y="2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33" y="2"/>
                    </a:lnTo>
                    <a:lnTo>
                      <a:pt x="38" y="2"/>
                    </a:lnTo>
                    <a:lnTo>
                      <a:pt x="40" y="3"/>
                    </a:lnTo>
                    <a:lnTo>
                      <a:pt x="44" y="3"/>
                    </a:lnTo>
                    <a:lnTo>
                      <a:pt x="45" y="4"/>
                    </a:lnTo>
                    <a:lnTo>
                      <a:pt x="56" y="4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2" y="4"/>
                    </a:lnTo>
                    <a:lnTo>
                      <a:pt x="63" y="4"/>
                    </a:lnTo>
                    <a:lnTo>
                      <a:pt x="64" y="5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70" y="4"/>
                    </a:lnTo>
                    <a:lnTo>
                      <a:pt x="72" y="5"/>
                    </a:lnTo>
                    <a:lnTo>
                      <a:pt x="81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5" name="Freeform 2730"/>
              <p:cNvSpPr>
                <a:spLocks/>
              </p:cNvSpPr>
              <p:nvPr/>
            </p:nvSpPr>
            <p:spPr bwMode="auto">
              <a:xfrm>
                <a:off x="1063" y="2019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2 w 2"/>
                  <a:gd name="T5" fmla="*/ 3 h 3"/>
                  <a:gd name="T6" fmla="*/ 1 w 2"/>
                  <a:gd name="T7" fmla="*/ 3 h 3"/>
                  <a:gd name="T8" fmla="*/ 1 w 2"/>
                  <a:gd name="T9" fmla="*/ 2 h 3"/>
                  <a:gd name="T10" fmla="*/ 0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6" name="Freeform 2731"/>
              <p:cNvSpPr>
                <a:spLocks/>
              </p:cNvSpPr>
              <p:nvPr/>
            </p:nvSpPr>
            <p:spPr bwMode="auto">
              <a:xfrm>
                <a:off x="4515" y="202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7" name="Freeform 2732"/>
              <p:cNvSpPr>
                <a:spLocks/>
              </p:cNvSpPr>
              <p:nvPr/>
            </p:nvSpPr>
            <p:spPr bwMode="auto">
              <a:xfrm>
                <a:off x="4515" y="203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8" name="Freeform 2733"/>
              <p:cNvSpPr>
                <a:spLocks/>
              </p:cNvSpPr>
              <p:nvPr/>
            </p:nvSpPr>
            <p:spPr bwMode="auto">
              <a:xfrm>
                <a:off x="4530" y="204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9" name="Freeform 2734"/>
              <p:cNvSpPr>
                <a:spLocks/>
              </p:cNvSpPr>
              <p:nvPr/>
            </p:nvSpPr>
            <p:spPr bwMode="auto">
              <a:xfrm>
                <a:off x="911" y="208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0" name="Freeform 2735"/>
              <p:cNvSpPr>
                <a:spLocks/>
              </p:cNvSpPr>
              <p:nvPr/>
            </p:nvSpPr>
            <p:spPr bwMode="auto">
              <a:xfrm>
                <a:off x="917" y="2071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1" name="Freeform 2736"/>
              <p:cNvSpPr>
                <a:spLocks/>
              </p:cNvSpPr>
              <p:nvPr/>
            </p:nvSpPr>
            <p:spPr bwMode="auto">
              <a:xfrm>
                <a:off x="923" y="207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2" name="Freeform 2737"/>
              <p:cNvSpPr>
                <a:spLocks/>
              </p:cNvSpPr>
              <p:nvPr/>
            </p:nvSpPr>
            <p:spPr bwMode="auto">
              <a:xfrm>
                <a:off x="887" y="209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3" name="Freeform 2738"/>
              <p:cNvSpPr>
                <a:spLocks/>
              </p:cNvSpPr>
              <p:nvPr/>
            </p:nvSpPr>
            <p:spPr bwMode="auto">
              <a:xfrm>
                <a:off x="922" y="208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4" name="Line 2739"/>
              <p:cNvSpPr>
                <a:spLocks noChangeShapeType="1"/>
              </p:cNvSpPr>
              <p:nvPr/>
            </p:nvSpPr>
            <p:spPr bwMode="auto">
              <a:xfrm>
                <a:off x="4513" y="2008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5" name="Line 2740"/>
              <p:cNvSpPr>
                <a:spLocks noChangeShapeType="1"/>
              </p:cNvSpPr>
              <p:nvPr/>
            </p:nvSpPr>
            <p:spPr bwMode="auto">
              <a:xfrm>
                <a:off x="4515" y="200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6" name="Line 2741"/>
              <p:cNvSpPr>
                <a:spLocks noChangeShapeType="1"/>
              </p:cNvSpPr>
              <p:nvPr/>
            </p:nvSpPr>
            <p:spPr bwMode="auto">
              <a:xfrm>
                <a:off x="4517" y="2019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7" name="Line 2742"/>
              <p:cNvSpPr>
                <a:spLocks noChangeShapeType="1"/>
              </p:cNvSpPr>
              <p:nvPr/>
            </p:nvSpPr>
            <p:spPr bwMode="auto">
              <a:xfrm>
                <a:off x="4514" y="202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8" name="Line 2743"/>
              <p:cNvSpPr>
                <a:spLocks noChangeShapeType="1"/>
              </p:cNvSpPr>
              <p:nvPr/>
            </p:nvSpPr>
            <p:spPr bwMode="auto">
              <a:xfrm>
                <a:off x="4515" y="202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9" name="Line 2744"/>
              <p:cNvSpPr>
                <a:spLocks noChangeShapeType="1"/>
              </p:cNvSpPr>
              <p:nvPr/>
            </p:nvSpPr>
            <p:spPr bwMode="auto">
              <a:xfrm>
                <a:off x="4516" y="202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0" name="Freeform 2745"/>
              <p:cNvSpPr>
                <a:spLocks/>
              </p:cNvSpPr>
              <p:nvPr/>
            </p:nvSpPr>
            <p:spPr bwMode="auto">
              <a:xfrm>
                <a:off x="4536" y="205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1" name="Line 2746"/>
              <p:cNvSpPr>
                <a:spLocks noChangeShapeType="1"/>
              </p:cNvSpPr>
              <p:nvPr/>
            </p:nvSpPr>
            <p:spPr bwMode="auto">
              <a:xfrm>
                <a:off x="4519" y="2039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2" name="Line 2747"/>
              <p:cNvSpPr>
                <a:spLocks noChangeShapeType="1"/>
              </p:cNvSpPr>
              <p:nvPr/>
            </p:nvSpPr>
            <p:spPr bwMode="auto">
              <a:xfrm>
                <a:off x="4525" y="203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3" name="Freeform 2748"/>
              <p:cNvSpPr>
                <a:spLocks/>
              </p:cNvSpPr>
              <p:nvPr/>
            </p:nvSpPr>
            <p:spPr bwMode="auto">
              <a:xfrm>
                <a:off x="4521" y="203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4" name="Freeform 2749"/>
              <p:cNvSpPr>
                <a:spLocks/>
              </p:cNvSpPr>
              <p:nvPr/>
            </p:nvSpPr>
            <p:spPr bwMode="auto">
              <a:xfrm>
                <a:off x="4533" y="205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5" name="Freeform 2750"/>
              <p:cNvSpPr>
                <a:spLocks/>
              </p:cNvSpPr>
              <p:nvPr/>
            </p:nvSpPr>
            <p:spPr bwMode="auto">
              <a:xfrm>
                <a:off x="4545" y="20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6" name="Line 2751"/>
              <p:cNvSpPr>
                <a:spLocks noChangeShapeType="1"/>
              </p:cNvSpPr>
              <p:nvPr/>
            </p:nvSpPr>
            <p:spPr bwMode="auto">
              <a:xfrm>
                <a:off x="4542" y="206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7" name="Freeform 2752"/>
              <p:cNvSpPr>
                <a:spLocks/>
              </p:cNvSpPr>
              <p:nvPr/>
            </p:nvSpPr>
            <p:spPr bwMode="auto">
              <a:xfrm>
                <a:off x="4545" y="205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8" name="Line 2753"/>
              <p:cNvSpPr>
                <a:spLocks noChangeShapeType="1"/>
              </p:cNvSpPr>
              <p:nvPr/>
            </p:nvSpPr>
            <p:spPr bwMode="auto">
              <a:xfrm>
                <a:off x="4555" y="2013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9" name="Freeform 2754"/>
              <p:cNvSpPr>
                <a:spLocks/>
              </p:cNvSpPr>
              <p:nvPr/>
            </p:nvSpPr>
            <p:spPr bwMode="auto">
              <a:xfrm>
                <a:off x="1042" y="200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0" name="Freeform 2755"/>
              <p:cNvSpPr>
                <a:spLocks/>
              </p:cNvSpPr>
              <p:nvPr/>
            </p:nvSpPr>
            <p:spPr bwMode="auto">
              <a:xfrm>
                <a:off x="1031" y="199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1" name="Freeform 2756"/>
              <p:cNvSpPr>
                <a:spLocks/>
              </p:cNvSpPr>
              <p:nvPr/>
            </p:nvSpPr>
            <p:spPr bwMode="auto">
              <a:xfrm>
                <a:off x="4550" y="205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2" name="Freeform 2757"/>
              <p:cNvSpPr>
                <a:spLocks/>
              </p:cNvSpPr>
              <p:nvPr/>
            </p:nvSpPr>
            <p:spPr bwMode="auto">
              <a:xfrm>
                <a:off x="4479" y="205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3" name="Freeform 2758"/>
              <p:cNvSpPr>
                <a:spLocks/>
              </p:cNvSpPr>
              <p:nvPr/>
            </p:nvSpPr>
            <p:spPr bwMode="auto">
              <a:xfrm>
                <a:off x="905" y="2184"/>
                <a:ext cx="9" cy="3"/>
              </a:xfrm>
              <a:custGeom>
                <a:avLst/>
                <a:gdLst>
                  <a:gd name="T0" fmla="*/ 4 w 9"/>
                  <a:gd name="T1" fmla="*/ 3 h 3"/>
                  <a:gd name="T2" fmla="*/ 3 w 9"/>
                  <a:gd name="T3" fmla="*/ 1 h 3"/>
                  <a:gd name="T4" fmla="*/ 0 w 9"/>
                  <a:gd name="T5" fmla="*/ 1 h 3"/>
                  <a:gd name="T6" fmla="*/ 0 w 9"/>
                  <a:gd name="T7" fmla="*/ 0 h 3"/>
                  <a:gd name="T8" fmla="*/ 8 w 9"/>
                  <a:gd name="T9" fmla="*/ 0 h 3"/>
                  <a:gd name="T10" fmla="*/ 9 w 9"/>
                  <a:gd name="T11" fmla="*/ 2 h 3"/>
                  <a:gd name="T12" fmla="*/ 8 w 9"/>
                  <a:gd name="T13" fmla="*/ 2 h 3"/>
                  <a:gd name="T14" fmla="*/ 8 w 9"/>
                  <a:gd name="T15" fmla="*/ 3 h 3"/>
                  <a:gd name="T16" fmla="*/ 4 w 9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">
                    <a:moveTo>
                      <a:pt x="4" y="3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4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4" name="Freeform 2759"/>
              <p:cNvSpPr>
                <a:spLocks/>
              </p:cNvSpPr>
              <p:nvPr/>
            </p:nvSpPr>
            <p:spPr bwMode="auto">
              <a:xfrm>
                <a:off x="914" y="2187"/>
                <a:ext cx="7" cy="3"/>
              </a:xfrm>
              <a:custGeom>
                <a:avLst/>
                <a:gdLst>
                  <a:gd name="T0" fmla="*/ 3 w 7"/>
                  <a:gd name="T1" fmla="*/ 3 h 3"/>
                  <a:gd name="T2" fmla="*/ 1 w 7"/>
                  <a:gd name="T3" fmla="*/ 2 h 3"/>
                  <a:gd name="T4" fmla="*/ 0 w 7"/>
                  <a:gd name="T5" fmla="*/ 0 h 3"/>
                  <a:gd name="T6" fmla="*/ 5 w 7"/>
                  <a:gd name="T7" fmla="*/ 0 h 3"/>
                  <a:gd name="T8" fmla="*/ 7 w 7"/>
                  <a:gd name="T9" fmla="*/ 2 h 3"/>
                  <a:gd name="T10" fmla="*/ 7 w 7"/>
                  <a:gd name="T11" fmla="*/ 3 h 3"/>
                  <a:gd name="T12" fmla="*/ 3 w 7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5" name="Freeform 2760"/>
              <p:cNvSpPr>
                <a:spLocks/>
              </p:cNvSpPr>
              <p:nvPr/>
            </p:nvSpPr>
            <p:spPr bwMode="auto">
              <a:xfrm>
                <a:off x="3050" y="204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6" name="Freeform 2761"/>
              <p:cNvSpPr>
                <a:spLocks/>
              </p:cNvSpPr>
              <p:nvPr/>
            </p:nvSpPr>
            <p:spPr bwMode="auto">
              <a:xfrm>
                <a:off x="3049" y="204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7" name="Freeform 2762"/>
              <p:cNvSpPr>
                <a:spLocks/>
              </p:cNvSpPr>
              <p:nvPr/>
            </p:nvSpPr>
            <p:spPr bwMode="auto">
              <a:xfrm>
                <a:off x="3048" y="20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8" name="Freeform 2763"/>
              <p:cNvSpPr>
                <a:spLocks/>
              </p:cNvSpPr>
              <p:nvPr/>
            </p:nvSpPr>
            <p:spPr bwMode="auto">
              <a:xfrm>
                <a:off x="3045" y="2045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3 w 3"/>
                  <a:gd name="T9" fmla="*/ 4 h 4"/>
                  <a:gd name="T10" fmla="*/ 3 w 3"/>
                  <a:gd name="T11" fmla="*/ 2 h 4"/>
                  <a:gd name="T12" fmla="*/ 1 w 3"/>
                  <a:gd name="T13" fmla="*/ 1 h 4"/>
                  <a:gd name="T14" fmla="*/ 1 w 3"/>
                  <a:gd name="T15" fmla="*/ 0 h 4"/>
                  <a:gd name="T16" fmla="*/ 0 w 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9" name="Freeform 2764"/>
              <p:cNvSpPr>
                <a:spLocks/>
              </p:cNvSpPr>
              <p:nvPr/>
            </p:nvSpPr>
            <p:spPr bwMode="auto">
              <a:xfrm>
                <a:off x="3019" y="1997"/>
                <a:ext cx="55" cy="60"/>
              </a:xfrm>
              <a:custGeom>
                <a:avLst/>
                <a:gdLst>
                  <a:gd name="T0" fmla="*/ 24 w 55"/>
                  <a:gd name="T1" fmla="*/ 46 h 60"/>
                  <a:gd name="T2" fmla="*/ 25 w 55"/>
                  <a:gd name="T3" fmla="*/ 47 h 60"/>
                  <a:gd name="T4" fmla="*/ 24 w 55"/>
                  <a:gd name="T5" fmla="*/ 49 h 60"/>
                  <a:gd name="T6" fmla="*/ 23 w 55"/>
                  <a:gd name="T7" fmla="*/ 50 h 60"/>
                  <a:gd name="T8" fmla="*/ 23 w 55"/>
                  <a:gd name="T9" fmla="*/ 52 h 60"/>
                  <a:gd name="T10" fmla="*/ 23 w 55"/>
                  <a:gd name="T11" fmla="*/ 54 h 60"/>
                  <a:gd name="T12" fmla="*/ 13 w 55"/>
                  <a:gd name="T13" fmla="*/ 55 h 60"/>
                  <a:gd name="T14" fmla="*/ 6 w 55"/>
                  <a:gd name="T15" fmla="*/ 57 h 60"/>
                  <a:gd name="T16" fmla="*/ 4 w 55"/>
                  <a:gd name="T17" fmla="*/ 59 h 60"/>
                  <a:gd name="T18" fmla="*/ 2 w 55"/>
                  <a:gd name="T19" fmla="*/ 59 h 60"/>
                  <a:gd name="T20" fmla="*/ 0 w 55"/>
                  <a:gd name="T21" fmla="*/ 48 h 60"/>
                  <a:gd name="T22" fmla="*/ 1 w 55"/>
                  <a:gd name="T23" fmla="*/ 43 h 60"/>
                  <a:gd name="T24" fmla="*/ 2 w 55"/>
                  <a:gd name="T25" fmla="*/ 41 h 60"/>
                  <a:gd name="T26" fmla="*/ 3 w 55"/>
                  <a:gd name="T27" fmla="*/ 36 h 60"/>
                  <a:gd name="T28" fmla="*/ 4 w 55"/>
                  <a:gd name="T29" fmla="*/ 35 h 60"/>
                  <a:gd name="T30" fmla="*/ 9 w 55"/>
                  <a:gd name="T31" fmla="*/ 31 h 60"/>
                  <a:gd name="T32" fmla="*/ 15 w 55"/>
                  <a:gd name="T33" fmla="*/ 26 h 60"/>
                  <a:gd name="T34" fmla="*/ 18 w 55"/>
                  <a:gd name="T35" fmla="*/ 22 h 60"/>
                  <a:gd name="T36" fmla="*/ 14 w 55"/>
                  <a:gd name="T37" fmla="*/ 20 h 60"/>
                  <a:gd name="T38" fmla="*/ 12 w 55"/>
                  <a:gd name="T39" fmla="*/ 18 h 60"/>
                  <a:gd name="T40" fmla="*/ 13 w 55"/>
                  <a:gd name="T41" fmla="*/ 14 h 60"/>
                  <a:gd name="T42" fmla="*/ 13 w 55"/>
                  <a:gd name="T43" fmla="*/ 11 h 60"/>
                  <a:gd name="T44" fmla="*/ 15 w 55"/>
                  <a:gd name="T45" fmla="*/ 4 h 60"/>
                  <a:gd name="T46" fmla="*/ 18 w 55"/>
                  <a:gd name="T47" fmla="*/ 5 h 60"/>
                  <a:gd name="T48" fmla="*/ 21 w 55"/>
                  <a:gd name="T49" fmla="*/ 4 h 60"/>
                  <a:gd name="T50" fmla="*/ 24 w 55"/>
                  <a:gd name="T51" fmla="*/ 5 h 60"/>
                  <a:gd name="T52" fmla="*/ 26 w 55"/>
                  <a:gd name="T53" fmla="*/ 7 h 60"/>
                  <a:gd name="T54" fmla="*/ 32 w 55"/>
                  <a:gd name="T55" fmla="*/ 4 h 60"/>
                  <a:gd name="T56" fmla="*/ 38 w 55"/>
                  <a:gd name="T57" fmla="*/ 4 h 60"/>
                  <a:gd name="T58" fmla="*/ 42 w 55"/>
                  <a:gd name="T59" fmla="*/ 3 h 60"/>
                  <a:gd name="T60" fmla="*/ 46 w 55"/>
                  <a:gd name="T61" fmla="*/ 2 h 60"/>
                  <a:gd name="T62" fmla="*/ 48 w 55"/>
                  <a:gd name="T63" fmla="*/ 5 h 60"/>
                  <a:gd name="T64" fmla="*/ 49 w 55"/>
                  <a:gd name="T65" fmla="*/ 9 h 60"/>
                  <a:gd name="T66" fmla="*/ 52 w 55"/>
                  <a:gd name="T67" fmla="*/ 13 h 60"/>
                  <a:gd name="T68" fmla="*/ 53 w 55"/>
                  <a:gd name="T69" fmla="*/ 14 h 60"/>
                  <a:gd name="T70" fmla="*/ 54 w 55"/>
                  <a:gd name="T71" fmla="*/ 16 h 60"/>
                  <a:gd name="T72" fmla="*/ 55 w 55"/>
                  <a:gd name="T73" fmla="*/ 19 h 60"/>
                  <a:gd name="T74" fmla="*/ 54 w 55"/>
                  <a:gd name="T75" fmla="*/ 28 h 60"/>
                  <a:gd name="T76" fmla="*/ 50 w 55"/>
                  <a:gd name="T77" fmla="*/ 33 h 60"/>
                  <a:gd name="T78" fmla="*/ 49 w 55"/>
                  <a:gd name="T79" fmla="*/ 36 h 60"/>
                  <a:gd name="T80" fmla="*/ 48 w 55"/>
                  <a:gd name="T81" fmla="*/ 37 h 60"/>
                  <a:gd name="T82" fmla="*/ 46 w 55"/>
                  <a:gd name="T83" fmla="*/ 41 h 60"/>
                  <a:gd name="T84" fmla="*/ 44 w 55"/>
                  <a:gd name="T85" fmla="*/ 42 h 60"/>
                  <a:gd name="T86" fmla="*/ 42 w 55"/>
                  <a:gd name="T87" fmla="*/ 42 h 60"/>
                  <a:gd name="T88" fmla="*/ 41 w 55"/>
                  <a:gd name="T89" fmla="*/ 41 h 60"/>
                  <a:gd name="T90" fmla="*/ 40 w 55"/>
                  <a:gd name="T91" fmla="*/ 42 h 60"/>
                  <a:gd name="T92" fmla="*/ 41 w 55"/>
                  <a:gd name="T93" fmla="*/ 41 h 60"/>
                  <a:gd name="T94" fmla="*/ 35 w 55"/>
                  <a:gd name="T95" fmla="*/ 43 h 60"/>
                  <a:gd name="T96" fmla="*/ 32 w 55"/>
                  <a:gd name="T97" fmla="*/ 44 h 60"/>
                  <a:gd name="T98" fmla="*/ 32 w 55"/>
                  <a:gd name="T99" fmla="*/ 42 h 60"/>
                  <a:gd name="T100" fmla="*/ 31 w 55"/>
                  <a:gd name="T101" fmla="*/ 42 h 60"/>
                  <a:gd name="T102" fmla="*/ 27 w 55"/>
                  <a:gd name="T103" fmla="*/ 43 h 60"/>
                  <a:gd name="T104" fmla="*/ 26 w 55"/>
                  <a:gd name="T105" fmla="*/ 43 h 60"/>
                  <a:gd name="T106" fmla="*/ 23 w 55"/>
                  <a:gd name="T107" fmla="*/ 4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5" h="60">
                    <a:moveTo>
                      <a:pt x="23" y="46"/>
                    </a:moveTo>
                    <a:lnTo>
                      <a:pt x="24" y="46"/>
                    </a:lnTo>
                    <a:lnTo>
                      <a:pt x="24" y="47"/>
                    </a:lnTo>
                    <a:lnTo>
                      <a:pt x="25" y="47"/>
                    </a:lnTo>
                    <a:lnTo>
                      <a:pt x="24" y="48"/>
                    </a:lnTo>
                    <a:lnTo>
                      <a:pt x="24" y="49"/>
                    </a:lnTo>
                    <a:lnTo>
                      <a:pt x="23" y="49"/>
                    </a:lnTo>
                    <a:lnTo>
                      <a:pt x="23" y="50"/>
                    </a:lnTo>
                    <a:lnTo>
                      <a:pt x="21" y="50"/>
                    </a:lnTo>
                    <a:lnTo>
                      <a:pt x="23" y="52"/>
                    </a:lnTo>
                    <a:lnTo>
                      <a:pt x="21" y="53"/>
                    </a:lnTo>
                    <a:lnTo>
                      <a:pt x="23" y="54"/>
                    </a:lnTo>
                    <a:lnTo>
                      <a:pt x="15" y="54"/>
                    </a:lnTo>
                    <a:lnTo>
                      <a:pt x="13" y="55"/>
                    </a:lnTo>
                    <a:lnTo>
                      <a:pt x="7" y="55"/>
                    </a:lnTo>
                    <a:lnTo>
                      <a:pt x="6" y="57"/>
                    </a:lnTo>
                    <a:lnTo>
                      <a:pt x="6" y="58"/>
                    </a:lnTo>
                    <a:lnTo>
                      <a:pt x="4" y="59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1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3" y="39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7" y="32"/>
                    </a:lnTo>
                    <a:lnTo>
                      <a:pt x="9" y="31"/>
                    </a:lnTo>
                    <a:lnTo>
                      <a:pt x="13" y="27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8" y="22"/>
                    </a:lnTo>
                    <a:lnTo>
                      <a:pt x="17" y="21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3" y="14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7"/>
                    </a:lnTo>
                    <a:lnTo>
                      <a:pt x="15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9" y="5"/>
                    </a:lnTo>
                    <a:lnTo>
                      <a:pt x="32" y="4"/>
                    </a:lnTo>
                    <a:lnTo>
                      <a:pt x="35" y="3"/>
                    </a:lnTo>
                    <a:lnTo>
                      <a:pt x="38" y="4"/>
                    </a:lnTo>
                    <a:lnTo>
                      <a:pt x="40" y="5"/>
                    </a:lnTo>
                    <a:lnTo>
                      <a:pt x="42" y="3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50" y="7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16"/>
                    </a:lnTo>
                    <a:lnTo>
                      <a:pt x="54" y="18"/>
                    </a:lnTo>
                    <a:lnTo>
                      <a:pt x="55" y="19"/>
                    </a:lnTo>
                    <a:lnTo>
                      <a:pt x="55" y="26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0" y="33"/>
                    </a:lnTo>
                    <a:lnTo>
                      <a:pt x="50" y="35"/>
                    </a:lnTo>
                    <a:lnTo>
                      <a:pt x="49" y="36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7" y="38"/>
                    </a:lnTo>
                    <a:lnTo>
                      <a:pt x="46" y="41"/>
                    </a:lnTo>
                    <a:lnTo>
                      <a:pt x="46" y="42"/>
                    </a:lnTo>
                    <a:lnTo>
                      <a:pt x="44" y="42"/>
                    </a:lnTo>
                    <a:lnTo>
                      <a:pt x="43" y="43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1" y="42"/>
                    </a:lnTo>
                    <a:lnTo>
                      <a:pt x="40" y="42"/>
                    </a:lnTo>
                    <a:lnTo>
                      <a:pt x="40" y="41"/>
                    </a:lnTo>
                    <a:lnTo>
                      <a:pt x="41" y="41"/>
                    </a:lnTo>
                    <a:lnTo>
                      <a:pt x="37" y="41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2" y="44"/>
                    </a:lnTo>
                    <a:lnTo>
                      <a:pt x="31" y="43"/>
                    </a:lnTo>
                    <a:lnTo>
                      <a:pt x="32" y="42"/>
                    </a:lnTo>
                    <a:lnTo>
                      <a:pt x="31" y="41"/>
                    </a:lnTo>
                    <a:lnTo>
                      <a:pt x="31" y="42"/>
                    </a:lnTo>
                    <a:lnTo>
                      <a:pt x="30" y="43"/>
                    </a:lnTo>
                    <a:lnTo>
                      <a:pt x="27" y="43"/>
                    </a:lnTo>
                    <a:lnTo>
                      <a:pt x="27" y="44"/>
                    </a:lnTo>
                    <a:lnTo>
                      <a:pt x="26" y="43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3" y="4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0" name="Freeform 2765"/>
              <p:cNvSpPr>
                <a:spLocks/>
              </p:cNvSpPr>
              <p:nvPr/>
            </p:nvSpPr>
            <p:spPr bwMode="auto">
              <a:xfrm>
                <a:off x="1861" y="2041"/>
                <a:ext cx="132" cy="195"/>
              </a:xfrm>
              <a:custGeom>
                <a:avLst/>
                <a:gdLst>
                  <a:gd name="T0" fmla="*/ 117 w 132"/>
                  <a:gd name="T1" fmla="*/ 116 h 195"/>
                  <a:gd name="T2" fmla="*/ 132 w 132"/>
                  <a:gd name="T3" fmla="*/ 132 h 195"/>
                  <a:gd name="T4" fmla="*/ 128 w 132"/>
                  <a:gd name="T5" fmla="*/ 139 h 195"/>
                  <a:gd name="T6" fmla="*/ 129 w 132"/>
                  <a:gd name="T7" fmla="*/ 148 h 195"/>
                  <a:gd name="T8" fmla="*/ 127 w 132"/>
                  <a:gd name="T9" fmla="*/ 155 h 195"/>
                  <a:gd name="T10" fmla="*/ 126 w 132"/>
                  <a:gd name="T11" fmla="*/ 162 h 195"/>
                  <a:gd name="T12" fmla="*/ 127 w 132"/>
                  <a:gd name="T13" fmla="*/ 172 h 195"/>
                  <a:gd name="T14" fmla="*/ 125 w 132"/>
                  <a:gd name="T15" fmla="*/ 181 h 195"/>
                  <a:gd name="T16" fmla="*/ 123 w 132"/>
                  <a:gd name="T17" fmla="*/ 185 h 195"/>
                  <a:gd name="T18" fmla="*/ 121 w 132"/>
                  <a:gd name="T19" fmla="*/ 192 h 195"/>
                  <a:gd name="T20" fmla="*/ 112 w 132"/>
                  <a:gd name="T21" fmla="*/ 194 h 195"/>
                  <a:gd name="T22" fmla="*/ 104 w 132"/>
                  <a:gd name="T23" fmla="*/ 188 h 195"/>
                  <a:gd name="T24" fmla="*/ 93 w 132"/>
                  <a:gd name="T25" fmla="*/ 177 h 195"/>
                  <a:gd name="T26" fmla="*/ 86 w 132"/>
                  <a:gd name="T27" fmla="*/ 174 h 195"/>
                  <a:gd name="T28" fmla="*/ 79 w 132"/>
                  <a:gd name="T29" fmla="*/ 171 h 195"/>
                  <a:gd name="T30" fmla="*/ 70 w 132"/>
                  <a:gd name="T31" fmla="*/ 166 h 195"/>
                  <a:gd name="T32" fmla="*/ 64 w 132"/>
                  <a:gd name="T33" fmla="*/ 164 h 195"/>
                  <a:gd name="T34" fmla="*/ 56 w 132"/>
                  <a:gd name="T35" fmla="*/ 154 h 195"/>
                  <a:gd name="T36" fmla="*/ 52 w 132"/>
                  <a:gd name="T37" fmla="*/ 148 h 195"/>
                  <a:gd name="T38" fmla="*/ 50 w 132"/>
                  <a:gd name="T39" fmla="*/ 137 h 195"/>
                  <a:gd name="T40" fmla="*/ 45 w 132"/>
                  <a:gd name="T41" fmla="*/ 128 h 195"/>
                  <a:gd name="T42" fmla="*/ 39 w 132"/>
                  <a:gd name="T43" fmla="*/ 120 h 195"/>
                  <a:gd name="T44" fmla="*/ 35 w 132"/>
                  <a:gd name="T45" fmla="*/ 111 h 195"/>
                  <a:gd name="T46" fmla="*/ 31 w 132"/>
                  <a:gd name="T47" fmla="*/ 103 h 195"/>
                  <a:gd name="T48" fmla="*/ 28 w 132"/>
                  <a:gd name="T49" fmla="*/ 94 h 195"/>
                  <a:gd name="T50" fmla="*/ 24 w 132"/>
                  <a:gd name="T51" fmla="*/ 87 h 195"/>
                  <a:gd name="T52" fmla="*/ 17 w 132"/>
                  <a:gd name="T53" fmla="*/ 76 h 195"/>
                  <a:gd name="T54" fmla="*/ 6 w 132"/>
                  <a:gd name="T55" fmla="*/ 67 h 195"/>
                  <a:gd name="T56" fmla="*/ 4 w 132"/>
                  <a:gd name="T57" fmla="*/ 61 h 195"/>
                  <a:gd name="T58" fmla="*/ 1 w 132"/>
                  <a:gd name="T59" fmla="*/ 55 h 195"/>
                  <a:gd name="T60" fmla="*/ 0 w 132"/>
                  <a:gd name="T61" fmla="*/ 48 h 195"/>
                  <a:gd name="T62" fmla="*/ 11 w 132"/>
                  <a:gd name="T63" fmla="*/ 37 h 195"/>
                  <a:gd name="T64" fmla="*/ 10 w 132"/>
                  <a:gd name="T65" fmla="*/ 42 h 195"/>
                  <a:gd name="T66" fmla="*/ 12 w 132"/>
                  <a:gd name="T67" fmla="*/ 45 h 195"/>
                  <a:gd name="T68" fmla="*/ 19 w 132"/>
                  <a:gd name="T69" fmla="*/ 49 h 195"/>
                  <a:gd name="T70" fmla="*/ 25 w 132"/>
                  <a:gd name="T71" fmla="*/ 50 h 195"/>
                  <a:gd name="T72" fmla="*/ 29 w 132"/>
                  <a:gd name="T73" fmla="*/ 42 h 195"/>
                  <a:gd name="T74" fmla="*/ 34 w 132"/>
                  <a:gd name="T75" fmla="*/ 37 h 195"/>
                  <a:gd name="T76" fmla="*/ 45 w 132"/>
                  <a:gd name="T77" fmla="*/ 28 h 195"/>
                  <a:gd name="T78" fmla="*/ 63 w 132"/>
                  <a:gd name="T79" fmla="*/ 10 h 195"/>
                  <a:gd name="T80" fmla="*/ 60 w 132"/>
                  <a:gd name="T81" fmla="*/ 2 h 195"/>
                  <a:gd name="T82" fmla="*/ 68 w 132"/>
                  <a:gd name="T83" fmla="*/ 3 h 195"/>
                  <a:gd name="T84" fmla="*/ 74 w 132"/>
                  <a:gd name="T85" fmla="*/ 10 h 195"/>
                  <a:gd name="T86" fmla="*/ 80 w 132"/>
                  <a:gd name="T87" fmla="*/ 14 h 195"/>
                  <a:gd name="T88" fmla="*/ 86 w 132"/>
                  <a:gd name="T89" fmla="*/ 20 h 195"/>
                  <a:gd name="T90" fmla="*/ 88 w 132"/>
                  <a:gd name="T91" fmla="*/ 26 h 195"/>
                  <a:gd name="T92" fmla="*/ 102 w 132"/>
                  <a:gd name="T93" fmla="*/ 23 h 195"/>
                  <a:gd name="T94" fmla="*/ 110 w 132"/>
                  <a:gd name="T95" fmla="*/ 25 h 195"/>
                  <a:gd name="T96" fmla="*/ 116 w 132"/>
                  <a:gd name="T97" fmla="*/ 28 h 195"/>
                  <a:gd name="T98" fmla="*/ 116 w 132"/>
                  <a:gd name="T99" fmla="*/ 41 h 195"/>
                  <a:gd name="T100" fmla="*/ 115 w 132"/>
                  <a:gd name="T101" fmla="*/ 45 h 195"/>
                  <a:gd name="T102" fmla="*/ 106 w 132"/>
                  <a:gd name="T103" fmla="*/ 47 h 195"/>
                  <a:gd name="T104" fmla="*/ 98 w 132"/>
                  <a:gd name="T105" fmla="*/ 49 h 195"/>
                  <a:gd name="T106" fmla="*/ 91 w 132"/>
                  <a:gd name="T107" fmla="*/ 53 h 195"/>
                  <a:gd name="T108" fmla="*/ 86 w 132"/>
                  <a:gd name="T109" fmla="*/ 62 h 195"/>
                  <a:gd name="T110" fmla="*/ 80 w 132"/>
                  <a:gd name="T111" fmla="*/ 72 h 195"/>
                  <a:gd name="T112" fmla="*/ 77 w 132"/>
                  <a:gd name="T113" fmla="*/ 78 h 195"/>
                  <a:gd name="T114" fmla="*/ 79 w 132"/>
                  <a:gd name="T115" fmla="*/ 84 h 195"/>
                  <a:gd name="T116" fmla="*/ 87 w 132"/>
                  <a:gd name="T117" fmla="*/ 95 h 195"/>
                  <a:gd name="T118" fmla="*/ 92 w 132"/>
                  <a:gd name="T119" fmla="*/ 100 h 195"/>
                  <a:gd name="T120" fmla="*/ 104 w 132"/>
                  <a:gd name="T121" fmla="*/ 105 h 195"/>
                  <a:gd name="T122" fmla="*/ 112 w 132"/>
                  <a:gd name="T123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2" h="195">
                    <a:moveTo>
                      <a:pt x="111" y="114"/>
                    </a:moveTo>
                    <a:lnTo>
                      <a:pt x="112" y="116"/>
                    </a:lnTo>
                    <a:lnTo>
                      <a:pt x="115" y="117"/>
                    </a:lnTo>
                    <a:lnTo>
                      <a:pt x="117" y="116"/>
                    </a:lnTo>
                    <a:lnTo>
                      <a:pt x="122" y="116"/>
                    </a:lnTo>
                    <a:lnTo>
                      <a:pt x="125" y="120"/>
                    </a:lnTo>
                    <a:lnTo>
                      <a:pt x="128" y="125"/>
                    </a:lnTo>
                    <a:lnTo>
                      <a:pt x="132" y="132"/>
                    </a:lnTo>
                    <a:lnTo>
                      <a:pt x="132" y="134"/>
                    </a:lnTo>
                    <a:lnTo>
                      <a:pt x="129" y="136"/>
                    </a:lnTo>
                    <a:lnTo>
                      <a:pt x="129" y="138"/>
                    </a:lnTo>
                    <a:lnTo>
                      <a:pt x="128" y="139"/>
                    </a:lnTo>
                    <a:lnTo>
                      <a:pt x="129" y="142"/>
                    </a:lnTo>
                    <a:lnTo>
                      <a:pt x="128" y="144"/>
                    </a:lnTo>
                    <a:lnTo>
                      <a:pt x="128" y="145"/>
                    </a:lnTo>
                    <a:lnTo>
                      <a:pt x="129" y="148"/>
                    </a:lnTo>
                    <a:lnTo>
                      <a:pt x="129" y="150"/>
                    </a:lnTo>
                    <a:lnTo>
                      <a:pt x="128" y="151"/>
                    </a:lnTo>
                    <a:lnTo>
                      <a:pt x="128" y="153"/>
                    </a:lnTo>
                    <a:lnTo>
                      <a:pt x="127" y="155"/>
                    </a:lnTo>
                    <a:lnTo>
                      <a:pt x="125" y="157"/>
                    </a:lnTo>
                    <a:lnTo>
                      <a:pt x="126" y="160"/>
                    </a:lnTo>
                    <a:lnTo>
                      <a:pt x="127" y="161"/>
                    </a:lnTo>
                    <a:lnTo>
                      <a:pt x="126" y="162"/>
                    </a:lnTo>
                    <a:lnTo>
                      <a:pt x="125" y="165"/>
                    </a:lnTo>
                    <a:lnTo>
                      <a:pt x="126" y="170"/>
                    </a:lnTo>
                    <a:lnTo>
                      <a:pt x="126" y="171"/>
                    </a:lnTo>
                    <a:lnTo>
                      <a:pt x="127" y="172"/>
                    </a:lnTo>
                    <a:lnTo>
                      <a:pt x="129" y="172"/>
                    </a:lnTo>
                    <a:lnTo>
                      <a:pt x="128" y="174"/>
                    </a:lnTo>
                    <a:lnTo>
                      <a:pt x="128" y="177"/>
                    </a:lnTo>
                    <a:lnTo>
                      <a:pt x="125" y="181"/>
                    </a:lnTo>
                    <a:lnTo>
                      <a:pt x="122" y="182"/>
                    </a:lnTo>
                    <a:lnTo>
                      <a:pt x="122" y="183"/>
                    </a:lnTo>
                    <a:lnTo>
                      <a:pt x="123" y="184"/>
                    </a:lnTo>
                    <a:lnTo>
                      <a:pt x="123" y="185"/>
                    </a:lnTo>
                    <a:lnTo>
                      <a:pt x="122" y="188"/>
                    </a:lnTo>
                    <a:lnTo>
                      <a:pt x="120" y="189"/>
                    </a:lnTo>
                    <a:lnTo>
                      <a:pt x="121" y="190"/>
                    </a:lnTo>
                    <a:lnTo>
                      <a:pt x="121" y="192"/>
                    </a:lnTo>
                    <a:lnTo>
                      <a:pt x="118" y="194"/>
                    </a:lnTo>
                    <a:lnTo>
                      <a:pt x="116" y="195"/>
                    </a:lnTo>
                    <a:lnTo>
                      <a:pt x="114" y="195"/>
                    </a:lnTo>
                    <a:lnTo>
                      <a:pt x="112" y="194"/>
                    </a:lnTo>
                    <a:lnTo>
                      <a:pt x="110" y="193"/>
                    </a:lnTo>
                    <a:lnTo>
                      <a:pt x="106" y="189"/>
                    </a:lnTo>
                    <a:lnTo>
                      <a:pt x="105" y="189"/>
                    </a:lnTo>
                    <a:lnTo>
                      <a:pt x="104" y="188"/>
                    </a:lnTo>
                    <a:lnTo>
                      <a:pt x="104" y="185"/>
                    </a:lnTo>
                    <a:lnTo>
                      <a:pt x="103" y="184"/>
                    </a:lnTo>
                    <a:lnTo>
                      <a:pt x="98" y="182"/>
                    </a:lnTo>
                    <a:lnTo>
                      <a:pt x="93" y="177"/>
                    </a:lnTo>
                    <a:lnTo>
                      <a:pt x="91" y="177"/>
                    </a:lnTo>
                    <a:lnTo>
                      <a:pt x="88" y="176"/>
                    </a:lnTo>
                    <a:lnTo>
                      <a:pt x="87" y="176"/>
                    </a:lnTo>
                    <a:lnTo>
                      <a:pt x="86" y="174"/>
                    </a:lnTo>
                    <a:lnTo>
                      <a:pt x="83" y="174"/>
                    </a:lnTo>
                    <a:lnTo>
                      <a:pt x="82" y="173"/>
                    </a:lnTo>
                    <a:lnTo>
                      <a:pt x="80" y="172"/>
                    </a:lnTo>
                    <a:lnTo>
                      <a:pt x="79" y="171"/>
                    </a:lnTo>
                    <a:lnTo>
                      <a:pt x="76" y="171"/>
                    </a:lnTo>
                    <a:lnTo>
                      <a:pt x="75" y="168"/>
                    </a:lnTo>
                    <a:lnTo>
                      <a:pt x="73" y="168"/>
                    </a:lnTo>
                    <a:lnTo>
                      <a:pt x="70" y="166"/>
                    </a:lnTo>
                    <a:lnTo>
                      <a:pt x="68" y="165"/>
                    </a:lnTo>
                    <a:lnTo>
                      <a:pt x="66" y="165"/>
                    </a:lnTo>
                    <a:lnTo>
                      <a:pt x="65" y="164"/>
                    </a:lnTo>
                    <a:lnTo>
                      <a:pt x="64" y="164"/>
                    </a:lnTo>
                    <a:lnTo>
                      <a:pt x="63" y="161"/>
                    </a:lnTo>
                    <a:lnTo>
                      <a:pt x="59" y="157"/>
                    </a:lnTo>
                    <a:lnTo>
                      <a:pt x="57" y="156"/>
                    </a:lnTo>
                    <a:lnTo>
                      <a:pt x="56" y="154"/>
                    </a:lnTo>
                    <a:lnTo>
                      <a:pt x="54" y="153"/>
                    </a:lnTo>
                    <a:lnTo>
                      <a:pt x="54" y="151"/>
                    </a:lnTo>
                    <a:lnTo>
                      <a:pt x="52" y="150"/>
                    </a:lnTo>
                    <a:lnTo>
                      <a:pt x="52" y="148"/>
                    </a:lnTo>
                    <a:lnTo>
                      <a:pt x="53" y="145"/>
                    </a:lnTo>
                    <a:lnTo>
                      <a:pt x="53" y="142"/>
                    </a:lnTo>
                    <a:lnTo>
                      <a:pt x="52" y="139"/>
                    </a:lnTo>
                    <a:lnTo>
                      <a:pt x="50" y="137"/>
                    </a:lnTo>
                    <a:lnTo>
                      <a:pt x="48" y="134"/>
                    </a:lnTo>
                    <a:lnTo>
                      <a:pt x="47" y="133"/>
                    </a:lnTo>
                    <a:lnTo>
                      <a:pt x="47" y="131"/>
                    </a:lnTo>
                    <a:lnTo>
                      <a:pt x="45" y="128"/>
                    </a:lnTo>
                    <a:lnTo>
                      <a:pt x="42" y="123"/>
                    </a:lnTo>
                    <a:lnTo>
                      <a:pt x="42" y="122"/>
                    </a:lnTo>
                    <a:lnTo>
                      <a:pt x="40" y="121"/>
                    </a:lnTo>
                    <a:lnTo>
                      <a:pt x="39" y="120"/>
                    </a:lnTo>
                    <a:lnTo>
                      <a:pt x="39" y="117"/>
                    </a:lnTo>
                    <a:lnTo>
                      <a:pt x="37" y="116"/>
                    </a:lnTo>
                    <a:lnTo>
                      <a:pt x="37" y="114"/>
                    </a:lnTo>
                    <a:lnTo>
                      <a:pt x="35" y="111"/>
                    </a:lnTo>
                    <a:lnTo>
                      <a:pt x="34" y="109"/>
                    </a:lnTo>
                    <a:lnTo>
                      <a:pt x="33" y="108"/>
                    </a:lnTo>
                    <a:lnTo>
                      <a:pt x="33" y="104"/>
                    </a:lnTo>
                    <a:lnTo>
                      <a:pt x="31" y="103"/>
                    </a:lnTo>
                    <a:lnTo>
                      <a:pt x="30" y="100"/>
                    </a:lnTo>
                    <a:lnTo>
                      <a:pt x="30" y="99"/>
                    </a:lnTo>
                    <a:lnTo>
                      <a:pt x="28" y="97"/>
                    </a:lnTo>
                    <a:lnTo>
                      <a:pt x="28" y="94"/>
                    </a:lnTo>
                    <a:lnTo>
                      <a:pt x="27" y="93"/>
                    </a:lnTo>
                    <a:lnTo>
                      <a:pt x="27" y="90"/>
                    </a:lnTo>
                    <a:lnTo>
                      <a:pt x="24" y="89"/>
                    </a:lnTo>
                    <a:lnTo>
                      <a:pt x="24" y="87"/>
                    </a:lnTo>
                    <a:lnTo>
                      <a:pt x="19" y="82"/>
                    </a:lnTo>
                    <a:lnTo>
                      <a:pt x="19" y="79"/>
                    </a:lnTo>
                    <a:lnTo>
                      <a:pt x="18" y="78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4" y="73"/>
                    </a:lnTo>
                    <a:lnTo>
                      <a:pt x="13" y="71"/>
                    </a:lnTo>
                    <a:lnTo>
                      <a:pt x="6" y="67"/>
                    </a:lnTo>
                    <a:lnTo>
                      <a:pt x="5" y="66"/>
                    </a:lnTo>
                    <a:lnTo>
                      <a:pt x="2" y="65"/>
                    </a:lnTo>
                    <a:lnTo>
                      <a:pt x="1" y="62"/>
                    </a:lnTo>
                    <a:lnTo>
                      <a:pt x="4" y="61"/>
                    </a:lnTo>
                    <a:lnTo>
                      <a:pt x="5" y="60"/>
                    </a:lnTo>
                    <a:lnTo>
                      <a:pt x="5" y="58"/>
                    </a:lnTo>
                    <a:lnTo>
                      <a:pt x="2" y="56"/>
                    </a:lnTo>
                    <a:lnTo>
                      <a:pt x="1" y="55"/>
                    </a:lnTo>
                    <a:lnTo>
                      <a:pt x="2" y="54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8" y="37"/>
                    </a:lnTo>
                    <a:lnTo>
                      <a:pt x="11" y="37"/>
                    </a:lnTo>
                    <a:lnTo>
                      <a:pt x="12" y="38"/>
                    </a:lnTo>
                    <a:lnTo>
                      <a:pt x="12" y="41"/>
                    </a:lnTo>
                    <a:lnTo>
                      <a:pt x="11" y="43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8" y="47"/>
                    </a:lnTo>
                    <a:lnTo>
                      <a:pt x="11" y="47"/>
                    </a:lnTo>
                    <a:lnTo>
                      <a:pt x="12" y="45"/>
                    </a:lnTo>
                    <a:lnTo>
                      <a:pt x="14" y="47"/>
                    </a:lnTo>
                    <a:lnTo>
                      <a:pt x="16" y="48"/>
                    </a:lnTo>
                    <a:lnTo>
                      <a:pt x="18" y="47"/>
                    </a:lnTo>
                    <a:lnTo>
                      <a:pt x="19" y="49"/>
                    </a:lnTo>
                    <a:lnTo>
                      <a:pt x="19" y="50"/>
                    </a:lnTo>
                    <a:lnTo>
                      <a:pt x="22" y="53"/>
                    </a:lnTo>
                    <a:lnTo>
                      <a:pt x="24" y="53"/>
                    </a:lnTo>
                    <a:lnTo>
                      <a:pt x="25" y="50"/>
                    </a:lnTo>
                    <a:lnTo>
                      <a:pt x="28" y="48"/>
                    </a:lnTo>
                    <a:lnTo>
                      <a:pt x="28" y="47"/>
                    </a:lnTo>
                    <a:lnTo>
                      <a:pt x="29" y="44"/>
                    </a:lnTo>
                    <a:lnTo>
                      <a:pt x="29" y="42"/>
                    </a:lnTo>
                    <a:lnTo>
                      <a:pt x="30" y="41"/>
                    </a:lnTo>
                    <a:lnTo>
                      <a:pt x="31" y="38"/>
                    </a:lnTo>
                    <a:lnTo>
                      <a:pt x="31" y="36"/>
                    </a:lnTo>
                    <a:lnTo>
                      <a:pt x="34" y="37"/>
                    </a:lnTo>
                    <a:lnTo>
                      <a:pt x="34" y="34"/>
                    </a:lnTo>
                    <a:lnTo>
                      <a:pt x="36" y="32"/>
                    </a:lnTo>
                    <a:lnTo>
                      <a:pt x="37" y="32"/>
                    </a:lnTo>
                    <a:lnTo>
                      <a:pt x="45" y="28"/>
                    </a:lnTo>
                    <a:lnTo>
                      <a:pt x="48" y="27"/>
                    </a:lnTo>
                    <a:lnTo>
                      <a:pt x="54" y="22"/>
                    </a:lnTo>
                    <a:lnTo>
                      <a:pt x="60" y="16"/>
                    </a:lnTo>
                    <a:lnTo>
                      <a:pt x="63" y="10"/>
                    </a:lnTo>
                    <a:lnTo>
                      <a:pt x="63" y="5"/>
                    </a:lnTo>
                    <a:lnTo>
                      <a:pt x="62" y="4"/>
                    </a:lnTo>
                    <a:lnTo>
                      <a:pt x="59" y="3"/>
                    </a:lnTo>
                    <a:lnTo>
                      <a:pt x="60" y="2"/>
                    </a:lnTo>
                    <a:lnTo>
                      <a:pt x="63" y="2"/>
                    </a:lnTo>
                    <a:lnTo>
                      <a:pt x="64" y="0"/>
                    </a:lnTo>
                    <a:lnTo>
                      <a:pt x="66" y="2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6" y="11"/>
                    </a:lnTo>
                    <a:lnTo>
                      <a:pt x="77" y="14"/>
                    </a:lnTo>
                    <a:lnTo>
                      <a:pt x="80" y="14"/>
                    </a:lnTo>
                    <a:lnTo>
                      <a:pt x="81" y="15"/>
                    </a:lnTo>
                    <a:lnTo>
                      <a:pt x="81" y="17"/>
                    </a:lnTo>
                    <a:lnTo>
                      <a:pt x="83" y="20"/>
                    </a:lnTo>
                    <a:lnTo>
                      <a:pt x="86" y="20"/>
                    </a:lnTo>
                    <a:lnTo>
                      <a:pt x="86" y="22"/>
                    </a:lnTo>
                    <a:lnTo>
                      <a:pt x="85" y="25"/>
                    </a:lnTo>
                    <a:lnTo>
                      <a:pt x="87" y="25"/>
                    </a:lnTo>
                    <a:lnTo>
                      <a:pt x="88" y="26"/>
                    </a:lnTo>
                    <a:lnTo>
                      <a:pt x="95" y="26"/>
                    </a:lnTo>
                    <a:lnTo>
                      <a:pt x="98" y="25"/>
                    </a:lnTo>
                    <a:lnTo>
                      <a:pt x="99" y="23"/>
                    </a:lnTo>
                    <a:lnTo>
                      <a:pt x="102" y="23"/>
                    </a:lnTo>
                    <a:lnTo>
                      <a:pt x="103" y="25"/>
                    </a:lnTo>
                    <a:lnTo>
                      <a:pt x="106" y="25"/>
                    </a:lnTo>
                    <a:lnTo>
                      <a:pt x="108" y="23"/>
                    </a:lnTo>
                    <a:lnTo>
                      <a:pt x="110" y="25"/>
                    </a:lnTo>
                    <a:lnTo>
                      <a:pt x="111" y="25"/>
                    </a:lnTo>
                    <a:lnTo>
                      <a:pt x="112" y="26"/>
                    </a:lnTo>
                    <a:lnTo>
                      <a:pt x="115" y="26"/>
                    </a:lnTo>
                    <a:lnTo>
                      <a:pt x="116" y="28"/>
                    </a:lnTo>
                    <a:lnTo>
                      <a:pt x="117" y="30"/>
                    </a:lnTo>
                    <a:lnTo>
                      <a:pt x="110" y="42"/>
                    </a:lnTo>
                    <a:lnTo>
                      <a:pt x="111" y="41"/>
                    </a:lnTo>
                    <a:lnTo>
                      <a:pt x="116" y="41"/>
                    </a:lnTo>
                    <a:lnTo>
                      <a:pt x="117" y="43"/>
                    </a:lnTo>
                    <a:lnTo>
                      <a:pt x="118" y="44"/>
                    </a:lnTo>
                    <a:lnTo>
                      <a:pt x="118" y="45"/>
                    </a:lnTo>
                    <a:lnTo>
                      <a:pt x="115" y="45"/>
                    </a:lnTo>
                    <a:lnTo>
                      <a:pt x="114" y="44"/>
                    </a:lnTo>
                    <a:lnTo>
                      <a:pt x="110" y="44"/>
                    </a:lnTo>
                    <a:lnTo>
                      <a:pt x="109" y="45"/>
                    </a:lnTo>
                    <a:lnTo>
                      <a:pt x="106" y="47"/>
                    </a:lnTo>
                    <a:lnTo>
                      <a:pt x="103" y="47"/>
                    </a:lnTo>
                    <a:lnTo>
                      <a:pt x="102" y="48"/>
                    </a:lnTo>
                    <a:lnTo>
                      <a:pt x="99" y="48"/>
                    </a:lnTo>
                    <a:lnTo>
                      <a:pt x="98" y="49"/>
                    </a:lnTo>
                    <a:lnTo>
                      <a:pt x="95" y="50"/>
                    </a:lnTo>
                    <a:lnTo>
                      <a:pt x="94" y="50"/>
                    </a:lnTo>
                    <a:lnTo>
                      <a:pt x="93" y="51"/>
                    </a:lnTo>
                    <a:lnTo>
                      <a:pt x="91" y="53"/>
                    </a:lnTo>
                    <a:lnTo>
                      <a:pt x="88" y="55"/>
                    </a:lnTo>
                    <a:lnTo>
                      <a:pt x="87" y="58"/>
                    </a:lnTo>
                    <a:lnTo>
                      <a:pt x="87" y="61"/>
                    </a:lnTo>
                    <a:lnTo>
                      <a:pt x="86" y="62"/>
                    </a:lnTo>
                    <a:lnTo>
                      <a:pt x="85" y="65"/>
                    </a:lnTo>
                    <a:lnTo>
                      <a:pt x="85" y="69"/>
                    </a:lnTo>
                    <a:lnTo>
                      <a:pt x="82" y="71"/>
                    </a:lnTo>
                    <a:lnTo>
                      <a:pt x="80" y="72"/>
                    </a:lnTo>
                    <a:lnTo>
                      <a:pt x="79" y="73"/>
                    </a:lnTo>
                    <a:lnTo>
                      <a:pt x="79" y="75"/>
                    </a:lnTo>
                    <a:lnTo>
                      <a:pt x="80" y="77"/>
                    </a:lnTo>
                    <a:lnTo>
                      <a:pt x="77" y="78"/>
                    </a:lnTo>
                    <a:lnTo>
                      <a:pt x="76" y="79"/>
                    </a:lnTo>
                    <a:lnTo>
                      <a:pt x="77" y="81"/>
                    </a:lnTo>
                    <a:lnTo>
                      <a:pt x="80" y="82"/>
                    </a:lnTo>
                    <a:lnTo>
                      <a:pt x="79" y="84"/>
                    </a:lnTo>
                    <a:lnTo>
                      <a:pt x="81" y="87"/>
                    </a:lnTo>
                    <a:lnTo>
                      <a:pt x="82" y="89"/>
                    </a:lnTo>
                    <a:lnTo>
                      <a:pt x="86" y="93"/>
                    </a:lnTo>
                    <a:lnTo>
                      <a:pt x="87" y="95"/>
                    </a:lnTo>
                    <a:lnTo>
                      <a:pt x="87" y="97"/>
                    </a:lnTo>
                    <a:lnTo>
                      <a:pt x="86" y="99"/>
                    </a:lnTo>
                    <a:lnTo>
                      <a:pt x="89" y="99"/>
                    </a:lnTo>
                    <a:lnTo>
                      <a:pt x="92" y="100"/>
                    </a:lnTo>
                    <a:lnTo>
                      <a:pt x="93" y="100"/>
                    </a:lnTo>
                    <a:lnTo>
                      <a:pt x="94" y="103"/>
                    </a:lnTo>
                    <a:lnTo>
                      <a:pt x="95" y="104"/>
                    </a:lnTo>
                    <a:lnTo>
                      <a:pt x="104" y="105"/>
                    </a:lnTo>
                    <a:lnTo>
                      <a:pt x="105" y="105"/>
                    </a:lnTo>
                    <a:lnTo>
                      <a:pt x="108" y="104"/>
                    </a:lnTo>
                    <a:lnTo>
                      <a:pt x="110" y="101"/>
                    </a:lnTo>
                    <a:lnTo>
                      <a:pt x="112" y="100"/>
                    </a:lnTo>
                    <a:lnTo>
                      <a:pt x="112" y="101"/>
                    </a:lnTo>
                    <a:lnTo>
                      <a:pt x="111" y="104"/>
                    </a:lnTo>
                    <a:lnTo>
                      <a:pt x="111" y="11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1" name="Freeform 2766"/>
              <p:cNvSpPr>
                <a:spLocks/>
              </p:cNvSpPr>
              <p:nvPr/>
            </p:nvSpPr>
            <p:spPr bwMode="auto">
              <a:xfrm>
                <a:off x="1960" y="180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2" name="Freeform 2767"/>
              <p:cNvSpPr>
                <a:spLocks/>
              </p:cNvSpPr>
              <p:nvPr/>
            </p:nvSpPr>
            <p:spPr bwMode="auto">
              <a:xfrm>
                <a:off x="1966" y="1811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1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3" name="Freeform 2768"/>
              <p:cNvSpPr>
                <a:spLocks/>
              </p:cNvSpPr>
              <p:nvPr/>
            </p:nvSpPr>
            <p:spPr bwMode="auto">
              <a:xfrm>
                <a:off x="3075" y="1663"/>
                <a:ext cx="16" cy="18"/>
              </a:xfrm>
              <a:custGeom>
                <a:avLst/>
                <a:gdLst>
                  <a:gd name="T0" fmla="*/ 0 w 16"/>
                  <a:gd name="T1" fmla="*/ 18 h 18"/>
                  <a:gd name="T2" fmla="*/ 2 w 16"/>
                  <a:gd name="T3" fmla="*/ 15 h 18"/>
                  <a:gd name="T4" fmla="*/ 2 w 16"/>
                  <a:gd name="T5" fmla="*/ 14 h 18"/>
                  <a:gd name="T6" fmla="*/ 4 w 16"/>
                  <a:gd name="T7" fmla="*/ 12 h 18"/>
                  <a:gd name="T8" fmla="*/ 4 w 16"/>
                  <a:gd name="T9" fmla="*/ 9 h 18"/>
                  <a:gd name="T10" fmla="*/ 7 w 16"/>
                  <a:gd name="T11" fmla="*/ 7 h 18"/>
                  <a:gd name="T12" fmla="*/ 7 w 16"/>
                  <a:gd name="T13" fmla="*/ 4 h 18"/>
                  <a:gd name="T14" fmla="*/ 8 w 16"/>
                  <a:gd name="T15" fmla="*/ 3 h 18"/>
                  <a:gd name="T16" fmla="*/ 8 w 16"/>
                  <a:gd name="T17" fmla="*/ 2 h 18"/>
                  <a:gd name="T18" fmla="*/ 10 w 16"/>
                  <a:gd name="T19" fmla="*/ 1 h 18"/>
                  <a:gd name="T20" fmla="*/ 10 w 16"/>
                  <a:gd name="T21" fmla="*/ 0 h 18"/>
                  <a:gd name="T22" fmla="*/ 13 w 16"/>
                  <a:gd name="T23" fmla="*/ 0 h 18"/>
                  <a:gd name="T24" fmla="*/ 16 w 16"/>
                  <a:gd name="T25" fmla="*/ 3 h 18"/>
                  <a:gd name="T26" fmla="*/ 16 w 16"/>
                  <a:gd name="T27" fmla="*/ 4 h 18"/>
                  <a:gd name="T28" fmla="*/ 14 w 16"/>
                  <a:gd name="T29" fmla="*/ 7 h 18"/>
                  <a:gd name="T30" fmla="*/ 14 w 16"/>
                  <a:gd name="T31" fmla="*/ 9 h 18"/>
                  <a:gd name="T32" fmla="*/ 11 w 16"/>
                  <a:gd name="T33" fmla="*/ 9 h 18"/>
                  <a:gd name="T34" fmla="*/ 10 w 16"/>
                  <a:gd name="T35" fmla="*/ 10 h 18"/>
                  <a:gd name="T36" fmla="*/ 10 w 16"/>
                  <a:gd name="T37" fmla="*/ 13 h 18"/>
                  <a:gd name="T38" fmla="*/ 9 w 16"/>
                  <a:gd name="T39" fmla="*/ 14 h 18"/>
                  <a:gd name="T40" fmla="*/ 8 w 16"/>
                  <a:gd name="T41" fmla="*/ 14 h 18"/>
                  <a:gd name="T42" fmla="*/ 7 w 16"/>
                  <a:gd name="T43" fmla="*/ 15 h 18"/>
                  <a:gd name="T44" fmla="*/ 5 w 16"/>
                  <a:gd name="T45" fmla="*/ 15 h 18"/>
                  <a:gd name="T46" fmla="*/ 5 w 16"/>
                  <a:gd name="T47" fmla="*/ 18 h 18"/>
                  <a:gd name="T48" fmla="*/ 0 w 16"/>
                  <a:gd name="T4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" h="18">
                    <a:moveTo>
                      <a:pt x="0" y="18"/>
                    </a:moveTo>
                    <a:lnTo>
                      <a:pt x="2" y="15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4" y="9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5" y="18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4" name="Freeform 2769"/>
              <p:cNvSpPr>
                <a:spLocks/>
              </p:cNvSpPr>
              <p:nvPr/>
            </p:nvSpPr>
            <p:spPr bwMode="auto">
              <a:xfrm>
                <a:off x="2694" y="1520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1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5" name="Freeform 2770"/>
              <p:cNvSpPr>
                <a:spLocks/>
              </p:cNvSpPr>
              <p:nvPr/>
            </p:nvSpPr>
            <p:spPr bwMode="auto">
              <a:xfrm>
                <a:off x="2694" y="151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6" name="Freeform 2771"/>
              <p:cNvSpPr>
                <a:spLocks/>
              </p:cNvSpPr>
              <p:nvPr/>
            </p:nvSpPr>
            <p:spPr bwMode="auto">
              <a:xfrm>
                <a:off x="2686" y="150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7" name="Freeform 2772"/>
              <p:cNvSpPr>
                <a:spLocks/>
              </p:cNvSpPr>
              <p:nvPr/>
            </p:nvSpPr>
            <p:spPr bwMode="auto">
              <a:xfrm>
                <a:off x="2675" y="150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8" name="Freeform 2773"/>
              <p:cNvSpPr>
                <a:spLocks/>
              </p:cNvSpPr>
              <p:nvPr/>
            </p:nvSpPr>
            <p:spPr bwMode="auto">
              <a:xfrm>
                <a:off x="2798" y="1560"/>
                <a:ext cx="11" cy="20"/>
              </a:xfrm>
              <a:custGeom>
                <a:avLst/>
                <a:gdLst>
                  <a:gd name="T0" fmla="*/ 11 w 11"/>
                  <a:gd name="T1" fmla="*/ 9 h 20"/>
                  <a:gd name="T2" fmla="*/ 11 w 11"/>
                  <a:gd name="T3" fmla="*/ 6 h 20"/>
                  <a:gd name="T4" fmla="*/ 10 w 11"/>
                  <a:gd name="T5" fmla="*/ 5 h 20"/>
                  <a:gd name="T6" fmla="*/ 10 w 11"/>
                  <a:gd name="T7" fmla="*/ 1 h 20"/>
                  <a:gd name="T8" fmla="*/ 9 w 11"/>
                  <a:gd name="T9" fmla="*/ 0 h 20"/>
                  <a:gd name="T10" fmla="*/ 9 w 11"/>
                  <a:gd name="T11" fmla="*/ 4 h 20"/>
                  <a:gd name="T12" fmla="*/ 6 w 11"/>
                  <a:gd name="T13" fmla="*/ 3 h 20"/>
                  <a:gd name="T14" fmla="*/ 5 w 11"/>
                  <a:gd name="T15" fmla="*/ 4 h 20"/>
                  <a:gd name="T16" fmla="*/ 3 w 11"/>
                  <a:gd name="T17" fmla="*/ 5 h 20"/>
                  <a:gd name="T18" fmla="*/ 0 w 11"/>
                  <a:gd name="T19" fmla="*/ 8 h 20"/>
                  <a:gd name="T20" fmla="*/ 2 w 11"/>
                  <a:gd name="T21" fmla="*/ 9 h 20"/>
                  <a:gd name="T22" fmla="*/ 2 w 11"/>
                  <a:gd name="T23" fmla="*/ 14 h 20"/>
                  <a:gd name="T24" fmla="*/ 3 w 11"/>
                  <a:gd name="T25" fmla="*/ 14 h 20"/>
                  <a:gd name="T26" fmla="*/ 2 w 11"/>
                  <a:gd name="T27" fmla="*/ 16 h 20"/>
                  <a:gd name="T28" fmla="*/ 4 w 11"/>
                  <a:gd name="T29" fmla="*/ 18 h 20"/>
                  <a:gd name="T30" fmla="*/ 6 w 11"/>
                  <a:gd name="T31" fmla="*/ 20 h 20"/>
                  <a:gd name="T32" fmla="*/ 8 w 11"/>
                  <a:gd name="T33" fmla="*/ 20 h 20"/>
                  <a:gd name="T34" fmla="*/ 9 w 11"/>
                  <a:gd name="T35" fmla="*/ 17 h 20"/>
                  <a:gd name="T36" fmla="*/ 10 w 11"/>
                  <a:gd name="T37" fmla="*/ 16 h 20"/>
                  <a:gd name="T38" fmla="*/ 9 w 11"/>
                  <a:gd name="T39" fmla="*/ 14 h 20"/>
                  <a:gd name="T40" fmla="*/ 10 w 11"/>
                  <a:gd name="T41" fmla="*/ 12 h 20"/>
                  <a:gd name="T42" fmla="*/ 11 w 11"/>
                  <a:gd name="T43" fmla="*/ 10 h 20"/>
                  <a:gd name="T44" fmla="*/ 11 w 11"/>
                  <a:gd name="T45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20">
                    <a:moveTo>
                      <a:pt x="11" y="9"/>
                    </a:moveTo>
                    <a:lnTo>
                      <a:pt x="11" y="6"/>
                    </a:lnTo>
                    <a:lnTo>
                      <a:pt x="10" y="5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9" y="17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1" y="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9" name="Freeform 2774"/>
              <p:cNvSpPr>
                <a:spLocks/>
              </p:cNvSpPr>
              <p:nvPr/>
            </p:nvSpPr>
            <p:spPr bwMode="auto">
              <a:xfrm>
                <a:off x="2836" y="1396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1 h 2"/>
                  <a:gd name="T4" fmla="*/ 4 w 4"/>
                  <a:gd name="T5" fmla="*/ 0 h 2"/>
                  <a:gd name="T6" fmla="*/ 2 w 4"/>
                  <a:gd name="T7" fmla="*/ 1 h 2"/>
                  <a:gd name="T8" fmla="*/ 2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0" name="Freeform 2775"/>
              <p:cNvSpPr>
                <a:spLocks/>
              </p:cNvSpPr>
              <p:nvPr/>
            </p:nvSpPr>
            <p:spPr bwMode="auto">
              <a:xfrm>
                <a:off x="2796" y="139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1" name="Freeform 2776"/>
              <p:cNvSpPr>
                <a:spLocks/>
              </p:cNvSpPr>
              <p:nvPr/>
            </p:nvSpPr>
            <p:spPr bwMode="auto">
              <a:xfrm>
                <a:off x="2798" y="1368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2 h 3"/>
                  <a:gd name="T4" fmla="*/ 3 w 4"/>
                  <a:gd name="T5" fmla="*/ 0 h 3"/>
                  <a:gd name="T6" fmla="*/ 4 w 4"/>
                  <a:gd name="T7" fmla="*/ 0 h 3"/>
                  <a:gd name="T8" fmla="*/ 4 w 4"/>
                  <a:gd name="T9" fmla="*/ 2 h 3"/>
                  <a:gd name="T10" fmla="*/ 3 w 4"/>
                  <a:gd name="T11" fmla="*/ 3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2" name="Freeform 2777"/>
              <p:cNvSpPr>
                <a:spLocks/>
              </p:cNvSpPr>
              <p:nvPr/>
            </p:nvSpPr>
            <p:spPr bwMode="auto">
              <a:xfrm>
                <a:off x="2811" y="1396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1 h 2"/>
                  <a:gd name="T8" fmla="*/ 2 w 3"/>
                  <a:gd name="T9" fmla="*/ 2 h 2"/>
                  <a:gd name="T10" fmla="*/ 1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3" name="Freeform 2778"/>
              <p:cNvSpPr>
                <a:spLocks/>
              </p:cNvSpPr>
              <p:nvPr/>
            </p:nvSpPr>
            <p:spPr bwMode="auto">
              <a:xfrm>
                <a:off x="2811" y="1387"/>
                <a:ext cx="12" cy="9"/>
              </a:xfrm>
              <a:custGeom>
                <a:avLst/>
                <a:gdLst>
                  <a:gd name="T0" fmla="*/ 9 w 12"/>
                  <a:gd name="T1" fmla="*/ 9 h 9"/>
                  <a:gd name="T2" fmla="*/ 7 w 12"/>
                  <a:gd name="T3" fmla="*/ 9 h 9"/>
                  <a:gd name="T4" fmla="*/ 6 w 12"/>
                  <a:gd name="T5" fmla="*/ 8 h 9"/>
                  <a:gd name="T6" fmla="*/ 3 w 12"/>
                  <a:gd name="T7" fmla="*/ 6 h 9"/>
                  <a:gd name="T8" fmla="*/ 2 w 12"/>
                  <a:gd name="T9" fmla="*/ 6 h 9"/>
                  <a:gd name="T10" fmla="*/ 2 w 12"/>
                  <a:gd name="T11" fmla="*/ 4 h 9"/>
                  <a:gd name="T12" fmla="*/ 0 w 12"/>
                  <a:gd name="T13" fmla="*/ 3 h 9"/>
                  <a:gd name="T14" fmla="*/ 2 w 12"/>
                  <a:gd name="T15" fmla="*/ 1 h 9"/>
                  <a:gd name="T16" fmla="*/ 3 w 12"/>
                  <a:gd name="T17" fmla="*/ 1 h 9"/>
                  <a:gd name="T18" fmla="*/ 6 w 12"/>
                  <a:gd name="T19" fmla="*/ 0 h 9"/>
                  <a:gd name="T20" fmla="*/ 8 w 12"/>
                  <a:gd name="T21" fmla="*/ 1 h 9"/>
                  <a:gd name="T22" fmla="*/ 7 w 12"/>
                  <a:gd name="T23" fmla="*/ 3 h 9"/>
                  <a:gd name="T24" fmla="*/ 9 w 12"/>
                  <a:gd name="T25" fmla="*/ 3 h 9"/>
                  <a:gd name="T26" fmla="*/ 9 w 12"/>
                  <a:gd name="T27" fmla="*/ 0 h 9"/>
                  <a:gd name="T28" fmla="*/ 10 w 12"/>
                  <a:gd name="T29" fmla="*/ 1 h 9"/>
                  <a:gd name="T30" fmla="*/ 8 w 12"/>
                  <a:gd name="T31" fmla="*/ 3 h 9"/>
                  <a:gd name="T32" fmla="*/ 10 w 12"/>
                  <a:gd name="T33" fmla="*/ 4 h 9"/>
                  <a:gd name="T34" fmla="*/ 12 w 12"/>
                  <a:gd name="T35" fmla="*/ 5 h 9"/>
                  <a:gd name="T36" fmla="*/ 12 w 12"/>
                  <a:gd name="T37" fmla="*/ 6 h 9"/>
                  <a:gd name="T38" fmla="*/ 10 w 12"/>
                  <a:gd name="T39" fmla="*/ 9 h 9"/>
                  <a:gd name="T40" fmla="*/ 9 w 12"/>
                  <a:gd name="T4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9">
                    <a:moveTo>
                      <a:pt x="9" y="9"/>
                    </a:moveTo>
                    <a:lnTo>
                      <a:pt x="7" y="9"/>
                    </a:lnTo>
                    <a:lnTo>
                      <a:pt x="6" y="8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0" y="9"/>
                    </a:lnTo>
                    <a:lnTo>
                      <a:pt x="9" y="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4" name="Freeform 2779"/>
              <p:cNvSpPr>
                <a:spLocks/>
              </p:cNvSpPr>
              <p:nvPr/>
            </p:nvSpPr>
            <p:spPr bwMode="auto">
              <a:xfrm>
                <a:off x="2815" y="1397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4 w 4"/>
                  <a:gd name="T5" fmla="*/ 1 h 1"/>
                  <a:gd name="T6" fmla="*/ 3 w 4"/>
                  <a:gd name="T7" fmla="*/ 1 h 1"/>
                  <a:gd name="T8" fmla="*/ 2 w 4"/>
                  <a:gd name="T9" fmla="*/ 0 h 1"/>
                  <a:gd name="T10" fmla="*/ 0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5" name="Freeform 2780"/>
              <p:cNvSpPr>
                <a:spLocks/>
              </p:cNvSpPr>
              <p:nvPr/>
            </p:nvSpPr>
            <p:spPr bwMode="auto">
              <a:xfrm>
                <a:off x="2821" y="1395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2 w 3"/>
                  <a:gd name="T3" fmla="*/ 1 h 4"/>
                  <a:gd name="T4" fmla="*/ 2 w 3"/>
                  <a:gd name="T5" fmla="*/ 3 h 4"/>
                  <a:gd name="T6" fmla="*/ 0 w 3"/>
                  <a:gd name="T7" fmla="*/ 4 h 4"/>
                  <a:gd name="T8" fmla="*/ 0 w 3"/>
                  <a:gd name="T9" fmla="*/ 3 h 4"/>
                  <a:gd name="T10" fmla="*/ 2 w 3"/>
                  <a:gd name="T11" fmla="*/ 1 h 4"/>
                  <a:gd name="T12" fmla="*/ 2 w 3"/>
                  <a:gd name="T13" fmla="*/ 0 h 4"/>
                  <a:gd name="T14" fmla="*/ 3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6" name="Freeform 2781"/>
              <p:cNvSpPr>
                <a:spLocks/>
              </p:cNvSpPr>
              <p:nvPr/>
            </p:nvSpPr>
            <p:spPr bwMode="auto">
              <a:xfrm>
                <a:off x="2863" y="1393"/>
                <a:ext cx="4" cy="3"/>
              </a:xfrm>
              <a:custGeom>
                <a:avLst/>
                <a:gdLst>
                  <a:gd name="T0" fmla="*/ 0 w 4"/>
                  <a:gd name="T1" fmla="*/ 2 h 3"/>
                  <a:gd name="T2" fmla="*/ 1 w 4"/>
                  <a:gd name="T3" fmla="*/ 0 h 3"/>
                  <a:gd name="T4" fmla="*/ 2 w 4"/>
                  <a:gd name="T5" fmla="*/ 0 h 3"/>
                  <a:gd name="T6" fmla="*/ 4 w 4"/>
                  <a:gd name="T7" fmla="*/ 3 h 3"/>
                  <a:gd name="T8" fmla="*/ 1 w 4"/>
                  <a:gd name="T9" fmla="*/ 3 h 3"/>
                  <a:gd name="T10" fmla="*/ 0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7" name="Freeform 2782"/>
              <p:cNvSpPr>
                <a:spLocks/>
              </p:cNvSpPr>
              <p:nvPr/>
            </p:nvSpPr>
            <p:spPr bwMode="auto">
              <a:xfrm>
                <a:off x="2825" y="1397"/>
                <a:ext cx="9" cy="5"/>
              </a:xfrm>
              <a:custGeom>
                <a:avLst/>
                <a:gdLst>
                  <a:gd name="T0" fmla="*/ 1 w 9"/>
                  <a:gd name="T1" fmla="*/ 4 h 5"/>
                  <a:gd name="T2" fmla="*/ 0 w 9"/>
                  <a:gd name="T3" fmla="*/ 4 h 5"/>
                  <a:gd name="T4" fmla="*/ 0 w 9"/>
                  <a:gd name="T5" fmla="*/ 1 h 5"/>
                  <a:gd name="T6" fmla="*/ 1 w 9"/>
                  <a:gd name="T7" fmla="*/ 0 h 5"/>
                  <a:gd name="T8" fmla="*/ 2 w 9"/>
                  <a:gd name="T9" fmla="*/ 1 h 5"/>
                  <a:gd name="T10" fmla="*/ 5 w 9"/>
                  <a:gd name="T11" fmla="*/ 2 h 5"/>
                  <a:gd name="T12" fmla="*/ 6 w 9"/>
                  <a:gd name="T13" fmla="*/ 1 h 5"/>
                  <a:gd name="T14" fmla="*/ 9 w 9"/>
                  <a:gd name="T15" fmla="*/ 4 h 5"/>
                  <a:gd name="T16" fmla="*/ 6 w 9"/>
                  <a:gd name="T17" fmla="*/ 5 h 5"/>
                  <a:gd name="T18" fmla="*/ 5 w 9"/>
                  <a:gd name="T19" fmla="*/ 5 h 5"/>
                  <a:gd name="T20" fmla="*/ 2 w 9"/>
                  <a:gd name="T21" fmla="*/ 4 h 5"/>
                  <a:gd name="T22" fmla="*/ 1 w 9"/>
                  <a:gd name="T2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5">
                    <a:moveTo>
                      <a:pt x="1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8" name="Freeform 2783"/>
              <p:cNvSpPr>
                <a:spLocks/>
              </p:cNvSpPr>
              <p:nvPr/>
            </p:nvSpPr>
            <p:spPr bwMode="auto">
              <a:xfrm>
                <a:off x="2832" y="1397"/>
                <a:ext cx="4" cy="5"/>
              </a:xfrm>
              <a:custGeom>
                <a:avLst/>
                <a:gdLst>
                  <a:gd name="T0" fmla="*/ 4 w 4"/>
                  <a:gd name="T1" fmla="*/ 1 h 5"/>
                  <a:gd name="T2" fmla="*/ 3 w 4"/>
                  <a:gd name="T3" fmla="*/ 4 h 5"/>
                  <a:gd name="T4" fmla="*/ 3 w 4"/>
                  <a:gd name="T5" fmla="*/ 5 h 5"/>
                  <a:gd name="T6" fmla="*/ 2 w 4"/>
                  <a:gd name="T7" fmla="*/ 4 h 5"/>
                  <a:gd name="T8" fmla="*/ 0 w 4"/>
                  <a:gd name="T9" fmla="*/ 1 h 5"/>
                  <a:gd name="T10" fmla="*/ 2 w 4"/>
                  <a:gd name="T11" fmla="*/ 0 h 5"/>
                  <a:gd name="T12" fmla="*/ 4 w 4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4" y="1"/>
                    </a:moveTo>
                    <a:lnTo>
                      <a:pt x="3" y="4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9" name="Freeform 2784"/>
              <p:cNvSpPr>
                <a:spLocks/>
              </p:cNvSpPr>
              <p:nvPr/>
            </p:nvSpPr>
            <p:spPr bwMode="auto">
              <a:xfrm>
                <a:off x="2823" y="1362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0" name="Freeform 2785"/>
              <p:cNvSpPr>
                <a:spLocks/>
              </p:cNvSpPr>
              <p:nvPr/>
            </p:nvSpPr>
            <p:spPr bwMode="auto">
              <a:xfrm>
                <a:off x="2796" y="1356"/>
                <a:ext cx="23" cy="15"/>
              </a:xfrm>
              <a:custGeom>
                <a:avLst/>
                <a:gdLst>
                  <a:gd name="T0" fmla="*/ 6 w 23"/>
                  <a:gd name="T1" fmla="*/ 11 h 15"/>
                  <a:gd name="T2" fmla="*/ 4 w 23"/>
                  <a:gd name="T3" fmla="*/ 13 h 15"/>
                  <a:gd name="T4" fmla="*/ 1 w 23"/>
                  <a:gd name="T5" fmla="*/ 14 h 15"/>
                  <a:gd name="T6" fmla="*/ 4 w 23"/>
                  <a:gd name="T7" fmla="*/ 15 h 15"/>
                  <a:gd name="T8" fmla="*/ 1 w 23"/>
                  <a:gd name="T9" fmla="*/ 15 h 15"/>
                  <a:gd name="T10" fmla="*/ 0 w 23"/>
                  <a:gd name="T11" fmla="*/ 14 h 15"/>
                  <a:gd name="T12" fmla="*/ 0 w 23"/>
                  <a:gd name="T13" fmla="*/ 12 h 15"/>
                  <a:gd name="T14" fmla="*/ 2 w 23"/>
                  <a:gd name="T15" fmla="*/ 9 h 15"/>
                  <a:gd name="T16" fmla="*/ 5 w 23"/>
                  <a:gd name="T17" fmla="*/ 9 h 15"/>
                  <a:gd name="T18" fmla="*/ 6 w 23"/>
                  <a:gd name="T19" fmla="*/ 8 h 15"/>
                  <a:gd name="T20" fmla="*/ 12 w 23"/>
                  <a:gd name="T21" fmla="*/ 8 h 15"/>
                  <a:gd name="T22" fmla="*/ 16 w 23"/>
                  <a:gd name="T23" fmla="*/ 4 h 15"/>
                  <a:gd name="T24" fmla="*/ 17 w 23"/>
                  <a:gd name="T25" fmla="*/ 2 h 15"/>
                  <a:gd name="T26" fmla="*/ 18 w 23"/>
                  <a:gd name="T27" fmla="*/ 2 h 15"/>
                  <a:gd name="T28" fmla="*/ 23 w 23"/>
                  <a:gd name="T29" fmla="*/ 0 h 15"/>
                  <a:gd name="T30" fmla="*/ 22 w 23"/>
                  <a:gd name="T31" fmla="*/ 2 h 15"/>
                  <a:gd name="T32" fmla="*/ 23 w 23"/>
                  <a:gd name="T33" fmla="*/ 3 h 15"/>
                  <a:gd name="T34" fmla="*/ 23 w 23"/>
                  <a:gd name="T35" fmla="*/ 7 h 15"/>
                  <a:gd name="T36" fmla="*/ 22 w 23"/>
                  <a:gd name="T37" fmla="*/ 9 h 15"/>
                  <a:gd name="T38" fmla="*/ 22 w 23"/>
                  <a:gd name="T39" fmla="*/ 11 h 15"/>
                  <a:gd name="T40" fmla="*/ 19 w 23"/>
                  <a:gd name="T41" fmla="*/ 11 h 15"/>
                  <a:gd name="T42" fmla="*/ 18 w 23"/>
                  <a:gd name="T43" fmla="*/ 9 h 15"/>
                  <a:gd name="T44" fmla="*/ 13 w 23"/>
                  <a:gd name="T45" fmla="*/ 9 h 15"/>
                  <a:gd name="T46" fmla="*/ 12 w 23"/>
                  <a:gd name="T47" fmla="*/ 11 h 15"/>
                  <a:gd name="T48" fmla="*/ 6 w 23"/>
                  <a:gd name="T4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15">
                    <a:moveTo>
                      <a:pt x="6" y="11"/>
                    </a:moveTo>
                    <a:lnTo>
                      <a:pt x="4" y="13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12" y="8"/>
                    </a:lnTo>
                    <a:lnTo>
                      <a:pt x="16" y="4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3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19" y="11"/>
                    </a:lnTo>
                    <a:lnTo>
                      <a:pt x="18" y="9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1" name="Freeform 2786"/>
              <p:cNvSpPr>
                <a:spLocks/>
              </p:cNvSpPr>
              <p:nvPr/>
            </p:nvSpPr>
            <p:spPr bwMode="auto">
              <a:xfrm>
                <a:off x="2794" y="1367"/>
                <a:ext cx="30" cy="32"/>
              </a:xfrm>
              <a:custGeom>
                <a:avLst/>
                <a:gdLst>
                  <a:gd name="T0" fmla="*/ 8 w 30"/>
                  <a:gd name="T1" fmla="*/ 3 h 32"/>
                  <a:gd name="T2" fmla="*/ 10 w 30"/>
                  <a:gd name="T3" fmla="*/ 4 h 32"/>
                  <a:gd name="T4" fmla="*/ 13 w 30"/>
                  <a:gd name="T5" fmla="*/ 4 h 32"/>
                  <a:gd name="T6" fmla="*/ 12 w 30"/>
                  <a:gd name="T7" fmla="*/ 1 h 32"/>
                  <a:gd name="T8" fmla="*/ 21 w 30"/>
                  <a:gd name="T9" fmla="*/ 0 h 32"/>
                  <a:gd name="T10" fmla="*/ 23 w 30"/>
                  <a:gd name="T11" fmla="*/ 4 h 32"/>
                  <a:gd name="T12" fmla="*/ 18 w 30"/>
                  <a:gd name="T13" fmla="*/ 6 h 32"/>
                  <a:gd name="T14" fmla="*/ 20 w 30"/>
                  <a:gd name="T15" fmla="*/ 4 h 32"/>
                  <a:gd name="T16" fmla="*/ 23 w 30"/>
                  <a:gd name="T17" fmla="*/ 6 h 32"/>
                  <a:gd name="T18" fmla="*/ 23 w 30"/>
                  <a:gd name="T19" fmla="*/ 6 h 32"/>
                  <a:gd name="T20" fmla="*/ 29 w 30"/>
                  <a:gd name="T21" fmla="*/ 7 h 32"/>
                  <a:gd name="T22" fmla="*/ 29 w 30"/>
                  <a:gd name="T23" fmla="*/ 11 h 32"/>
                  <a:gd name="T24" fmla="*/ 24 w 30"/>
                  <a:gd name="T25" fmla="*/ 12 h 32"/>
                  <a:gd name="T26" fmla="*/ 24 w 30"/>
                  <a:gd name="T27" fmla="*/ 12 h 32"/>
                  <a:gd name="T28" fmla="*/ 23 w 30"/>
                  <a:gd name="T29" fmla="*/ 14 h 32"/>
                  <a:gd name="T30" fmla="*/ 19 w 30"/>
                  <a:gd name="T31" fmla="*/ 17 h 32"/>
                  <a:gd name="T32" fmla="*/ 20 w 30"/>
                  <a:gd name="T33" fmla="*/ 19 h 32"/>
                  <a:gd name="T34" fmla="*/ 18 w 30"/>
                  <a:gd name="T35" fmla="*/ 20 h 32"/>
                  <a:gd name="T36" fmla="*/ 14 w 30"/>
                  <a:gd name="T37" fmla="*/ 23 h 32"/>
                  <a:gd name="T38" fmla="*/ 15 w 30"/>
                  <a:gd name="T39" fmla="*/ 24 h 32"/>
                  <a:gd name="T40" fmla="*/ 15 w 30"/>
                  <a:gd name="T41" fmla="*/ 26 h 32"/>
                  <a:gd name="T42" fmla="*/ 17 w 30"/>
                  <a:gd name="T43" fmla="*/ 30 h 32"/>
                  <a:gd name="T44" fmla="*/ 15 w 30"/>
                  <a:gd name="T45" fmla="*/ 31 h 32"/>
                  <a:gd name="T46" fmla="*/ 12 w 30"/>
                  <a:gd name="T47" fmla="*/ 32 h 32"/>
                  <a:gd name="T48" fmla="*/ 6 w 30"/>
                  <a:gd name="T49" fmla="*/ 31 h 32"/>
                  <a:gd name="T50" fmla="*/ 3 w 30"/>
                  <a:gd name="T51" fmla="*/ 28 h 32"/>
                  <a:gd name="T52" fmla="*/ 6 w 30"/>
                  <a:gd name="T53" fmla="*/ 24 h 32"/>
                  <a:gd name="T54" fmla="*/ 2 w 30"/>
                  <a:gd name="T55" fmla="*/ 21 h 32"/>
                  <a:gd name="T56" fmla="*/ 1 w 30"/>
                  <a:gd name="T57" fmla="*/ 18 h 32"/>
                  <a:gd name="T58" fmla="*/ 2 w 30"/>
                  <a:gd name="T59" fmla="*/ 14 h 32"/>
                  <a:gd name="T60" fmla="*/ 1 w 30"/>
                  <a:gd name="T61" fmla="*/ 12 h 32"/>
                  <a:gd name="T62" fmla="*/ 2 w 30"/>
                  <a:gd name="T63" fmla="*/ 11 h 32"/>
                  <a:gd name="T64" fmla="*/ 0 w 30"/>
                  <a:gd name="T65" fmla="*/ 7 h 32"/>
                  <a:gd name="T66" fmla="*/ 2 w 30"/>
                  <a:gd name="T67" fmla="*/ 7 h 32"/>
                  <a:gd name="T68" fmla="*/ 6 w 30"/>
                  <a:gd name="T69" fmla="*/ 8 h 32"/>
                  <a:gd name="T70" fmla="*/ 7 w 30"/>
                  <a:gd name="T71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" h="32">
                    <a:moveTo>
                      <a:pt x="7" y="4"/>
                    </a:moveTo>
                    <a:lnTo>
                      <a:pt x="8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19" y="4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4"/>
                    </a:lnTo>
                    <a:lnTo>
                      <a:pt x="24" y="4"/>
                    </a:lnTo>
                    <a:lnTo>
                      <a:pt x="23" y="6"/>
                    </a:lnTo>
                    <a:lnTo>
                      <a:pt x="21" y="8"/>
                    </a:lnTo>
                    <a:lnTo>
                      <a:pt x="23" y="6"/>
                    </a:lnTo>
                    <a:lnTo>
                      <a:pt x="24" y="7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29" y="11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25" y="11"/>
                    </a:lnTo>
                    <a:lnTo>
                      <a:pt x="24" y="12"/>
                    </a:lnTo>
                    <a:lnTo>
                      <a:pt x="21" y="13"/>
                    </a:lnTo>
                    <a:lnTo>
                      <a:pt x="23" y="14"/>
                    </a:lnTo>
                    <a:lnTo>
                      <a:pt x="23" y="17"/>
                    </a:lnTo>
                    <a:lnTo>
                      <a:pt x="19" y="17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17" y="19"/>
                    </a:lnTo>
                    <a:lnTo>
                      <a:pt x="18" y="20"/>
                    </a:lnTo>
                    <a:lnTo>
                      <a:pt x="17" y="21"/>
                    </a:lnTo>
                    <a:lnTo>
                      <a:pt x="14" y="23"/>
                    </a:lnTo>
                    <a:lnTo>
                      <a:pt x="17" y="23"/>
                    </a:lnTo>
                    <a:lnTo>
                      <a:pt x="15" y="24"/>
                    </a:lnTo>
                    <a:lnTo>
                      <a:pt x="17" y="25"/>
                    </a:lnTo>
                    <a:lnTo>
                      <a:pt x="15" y="26"/>
                    </a:lnTo>
                    <a:lnTo>
                      <a:pt x="15" y="29"/>
                    </a:lnTo>
                    <a:lnTo>
                      <a:pt x="17" y="30"/>
                    </a:lnTo>
                    <a:lnTo>
                      <a:pt x="17" y="31"/>
                    </a:lnTo>
                    <a:lnTo>
                      <a:pt x="15" y="31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0" y="31"/>
                    </a:lnTo>
                    <a:lnTo>
                      <a:pt x="6" y="31"/>
                    </a:lnTo>
                    <a:lnTo>
                      <a:pt x="6" y="28"/>
                    </a:lnTo>
                    <a:lnTo>
                      <a:pt x="3" y="28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7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2" name="Freeform 2787"/>
              <p:cNvSpPr>
                <a:spLocks/>
              </p:cNvSpPr>
              <p:nvPr/>
            </p:nvSpPr>
            <p:spPr bwMode="auto">
              <a:xfrm>
                <a:off x="2823" y="1380"/>
                <a:ext cx="19" cy="17"/>
              </a:xfrm>
              <a:custGeom>
                <a:avLst/>
                <a:gdLst>
                  <a:gd name="T0" fmla="*/ 4 w 19"/>
                  <a:gd name="T1" fmla="*/ 13 h 17"/>
                  <a:gd name="T2" fmla="*/ 3 w 19"/>
                  <a:gd name="T3" fmla="*/ 12 h 17"/>
                  <a:gd name="T4" fmla="*/ 3 w 19"/>
                  <a:gd name="T5" fmla="*/ 11 h 17"/>
                  <a:gd name="T6" fmla="*/ 2 w 19"/>
                  <a:gd name="T7" fmla="*/ 8 h 17"/>
                  <a:gd name="T8" fmla="*/ 2 w 19"/>
                  <a:gd name="T9" fmla="*/ 7 h 17"/>
                  <a:gd name="T10" fmla="*/ 0 w 19"/>
                  <a:gd name="T11" fmla="*/ 6 h 17"/>
                  <a:gd name="T12" fmla="*/ 4 w 19"/>
                  <a:gd name="T13" fmla="*/ 6 h 17"/>
                  <a:gd name="T14" fmla="*/ 4 w 19"/>
                  <a:gd name="T15" fmla="*/ 4 h 17"/>
                  <a:gd name="T16" fmla="*/ 7 w 19"/>
                  <a:gd name="T17" fmla="*/ 4 h 17"/>
                  <a:gd name="T18" fmla="*/ 4 w 19"/>
                  <a:gd name="T19" fmla="*/ 2 h 17"/>
                  <a:gd name="T20" fmla="*/ 9 w 19"/>
                  <a:gd name="T21" fmla="*/ 2 h 17"/>
                  <a:gd name="T22" fmla="*/ 9 w 19"/>
                  <a:gd name="T23" fmla="*/ 6 h 17"/>
                  <a:gd name="T24" fmla="*/ 11 w 19"/>
                  <a:gd name="T25" fmla="*/ 6 h 17"/>
                  <a:gd name="T26" fmla="*/ 12 w 19"/>
                  <a:gd name="T27" fmla="*/ 4 h 17"/>
                  <a:gd name="T28" fmla="*/ 12 w 19"/>
                  <a:gd name="T29" fmla="*/ 6 h 17"/>
                  <a:gd name="T30" fmla="*/ 13 w 19"/>
                  <a:gd name="T31" fmla="*/ 5 h 17"/>
                  <a:gd name="T32" fmla="*/ 11 w 19"/>
                  <a:gd name="T33" fmla="*/ 2 h 17"/>
                  <a:gd name="T34" fmla="*/ 13 w 19"/>
                  <a:gd name="T35" fmla="*/ 0 h 17"/>
                  <a:gd name="T36" fmla="*/ 18 w 19"/>
                  <a:gd name="T37" fmla="*/ 0 h 17"/>
                  <a:gd name="T38" fmla="*/ 18 w 19"/>
                  <a:gd name="T39" fmla="*/ 7 h 17"/>
                  <a:gd name="T40" fmla="*/ 19 w 19"/>
                  <a:gd name="T41" fmla="*/ 7 h 17"/>
                  <a:gd name="T42" fmla="*/ 18 w 19"/>
                  <a:gd name="T43" fmla="*/ 8 h 17"/>
                  <a:gd name="T44" fmla="*/ 17 w 19"/>
                  <a:gd name="T45" fmla="*/ 7 h 17"/>
                  <a:gd name="T46" fmla="*/ 15 w 19"/>
                  <a:gd name="T47" fmla="*/ 7 h 17"/>
                  <a:gd name="T48" fmla="*/ 14 w 19"/>
                  <a:gd name="T49" fmla="*/ 8 h 17"/>
                  <a:gd name="T50" fmla="*/ 15 w 19"/>
                  <a:gd name="T51" fmla="*/ 11 h 17"/>
                  <a:gd name="T52" fmla="*/ 17 w 19"/>
                  <a:gd name="T53" fmla="*/ 12 h 17"/>
                  <a:gd name="T54" fmla="*/ 14 w 19"/>
                  <a:gd name="T55" fmla="*/ 13 h 17"/>
                  <a:gd name="T56" fmla="*/ 13 w 19"/>
                  <a:gd name="T57" fmla="*/ 13 h 17"/>
                  <a:gd name="T58" fmla="*/ 13 w 19"/>
                  <a:gd name="T59" fmla="*/ 16 h 17"/>
                  <a:gd name="T60" fmla="*/ 12 w 19"/>
                  <a:gd name="T61" fmla="*/ 17 h 17"/>
                  <a:gd name="T62" fmla="*/ 9 w 19"/>
                  <a:gd name="T63" fmla="*/ 16 h 17"/>
                  <a:gd name="T64" fmla="*/ 8 w 19"/>
                  <a:gd name="T65" fmla="*/ 16 h 17"/>
                  <a:gd name="T66" fmla="*/ 9 w 19"/>
                  <a:gd name="T67" fmla="*/ 16 h 17"/>
                  <a:gd name="T68" fmla="*/ 9 w 19"/>
                  <a:gd name="T69" fmla="*/ 15 h 17"/>
                  <a:gd name="T70" fmla="*/ 7 w 19"/>
                  <a:gd name="T71" fmla="*/ 13 h 17"/>
                  <a:gd name="T72" fmla="*/ 4 w 19"/>
                  <a:gd name="T73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7">
                    <a:moveTo>
                      <a:pt x="4" y="13"/>
                    </a:moveTo>
                    <a:lnTo>
                      <a:pt x="3" y="12"/>
                    </a:lnTo>
                    <a:lnTo>
                      <a:pt x="3" y="11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4" y="8"/>
                    </a:lnTo>
                    <a:lnTo>
                      <a:pt x="15" y="11"/>
                    </a:lnTo>
                    <a:lnTo>
                      <a:pt x="17" y="12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3" y="16"/>
                    </a:lnTo>
                    <a:lnTo>
                      <a:pt x="12" y="17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7" y="13"/>
                    </a:lnTo>
                    <a:lnTo>
                      <a:pt x="4" y="1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3" name="Freeform 2788"/>
              <p:cNvSpPr>
                <a:spLocks/>
              </p:cNvSpPr>
              <p:nvPr/>
            </p:nvSpPr>
            <p:spPr bwMode="auto">
              <a:xfrm>
                <a:off x="1148" y="2226"/>
                <a:ext cx="5" cy="5"/>
              </a:xfrm>
              <a:custGeom>
                <a:avLst/>
                <a:gdLst>
                  <a:gd name="T0" fmla="*/ 3 w 5"/>
                  <a:gd name="T1" fmla="*/ 2 h 5"/>
                  <a:gd name="T2" fmla="*/ 4 w 5"/>
                  <a:gd name="T3" fmla="*/ 2 h 5"/>
                  <a:gd name="T4" fmla="*/ 4 w 5"/>
                  <a:gd name="T5" fmla="*/ 3 h 5"/>
                  <a:gd name="T6" fmla="*/ 5 w 5"/>
                  <a:gd name="T7" fmla="*/ 4 h 5"/>
                  <a:gd name="T8" fmla="*/ 4 w 5"/>
                  <a:gd name="T9" fmla="*/ 4 h 5"/>
                  <a:gd name="T10" fmla="*/ 4 w 5"/>
                  <a:gd name="T11" fmla="*/ 5 h 5"/>
                  <a:gd name="T12" fmla="*/ 3 w 5"/>
                  <a:gd name="T13" fmla="*/ 5 h 5"/>
                  <a:gd name="T14" fmla="*/ 0 w 5"/>
                  <a:gd name="T15" fmla="*/ 4 h 5"/>
                  <a:gd name="T16" fmla="*/ 0 w 5"/>
                  <a:gd name="T17" fmla="*/ 2 h 5"/>
                  <a:gd name="T18" fmla="*/ 2 w 5"/>
                  <a:gd name="T19" fmla="*/ 0 h 5"/>
                  <a:gd name="T20" fmla="*/ 3 w 5"/>
                  <a:gd name="T2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3" y="2"/>
                    </a:moveTo>
                    <a:lnTo>
                      <a:pt x="4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4" name="Freeform 2789"/>
              <p:cNvSpPr>
                <a:spLocks/>
              </p:cNvSpPr>
              <p:nvPr/>
            </p:nvSpPr>
            <p:spPr bwMode="auto">
              <a:xfrm>
                <a:off x="1191" y="221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5" name="Freeform 2790"/>
              <p:cNvSpPr>
                <a:spLocks/>
              </p:cNvSpPr>
              <p:nvPr/>
            </p:nvSpPr>
            <p:spPr bwMode="auto">
              <a:xfrm>
                <a:off x="1194" y="220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6" name="Freeform 2791"/>
              <p:cNvSpPr>
                <a:spLocks/>
              </p:cNvSpPr>
              <p:nvPr/>
            </p:nvSpPr>
            <p:spPr bwMode="auto">
              <a:xfrm>
                <a:off x="1211" y="221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7" name="Freeform 2792"/>
              <p:cNvSpPr>
                <a:spLocks/>
              </p:cNvSpPr>
              <p:nvPr/>
            </p:nvSpPr>
            <p:spPr bwMode="auto">
              <a:xfrm>
                <a:off x="1239" y="223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8" name="Freeform 2793"/>
              <p:cNvSpPr>
                <a:spLocks/>
              </p:cNvSpPr>
              <p:nvPr/>
            </p:nvSpPr>
            <p:spPr bwMode="auto">
              <a:xfrm>
                <a:off x="1240" y="222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9" name="Freeform 2794"/>
              <p:cNvSpPr>
                <a:spLocks/>
              </p:cNvSpPr>
              <p:nvPr/>
            </p:nvSpPr>
            <p:spPr bwMode="auto">
              <a:xfrm>
                <a:off x="1248" y="2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0" name="Freeform 2795"/>
              <p:cNvSpPr>
                <a:spLocks/>
              </p:cNvSpPr>
              <p:nvPr/>
            </p:nvSpPr>
            <p:spPr bwMode="auto">
              <a:xfrm>
                <a:off x="1258" y="2144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1" name="Rectangle 2796"/>
              <p:cNvSpPr>
                <a:spLocks noChangeArrowheads="1"/>
              </p:cNvSpPr>
              <p:nvPr/>
            </p:nvSpPr>
            <p:spPr bwMode="auto">
              <a:xfrm>
                <a:off x="1146" y="2226"/>
                <a:ext cx="1" cy="2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2" name="Line 2797"/>
              <p:cNvSpPr>
                <a:spLocks noChangeShapeType="1"/>
              </p:cNvSpPr>
              <p:nvPr/>
            </p:nvSpPr>
            <p:spPr bwMode="auto">
              <a:xfrm>
                <a:off x="1138" y="2229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3" name="Freeform 2798"/>
              <p:cNvSpPr>
                <a:spLocks/>
              </p:cNvSpPr>
              <p:nvPr/>
            </p:nvSpPr>
            <p:spPr bwMode="auto">
              <a:xfrm>
                <a:off x="1130" y="228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4" name="Line 2799"/>
              <p:cNvSpPr>
                <a:spLocks noChangeShapeType="1"/>
              </p:cNvSpPr>
              <p:nvPr/>
            </p:nvSpPr>
            <p:spPr bwMode="auto">
              <a:xfrm>
                <a:off x="1150" y="229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5" name="Line 2800"/>
              <p:cNvSpPr>
                <a:spLocks noChangeShapeType="1"/>
              </p:cNvSpPr>
              <p:nvPr/>
            </p:nvSpPr>
            <p:spPr bwMode="auto">
              <a:xfrm>
                <a:off x="1169" y="229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6" name="Freeform 2801"/>
              <p:cNvSpPr>
                <a:spLocks/>
              </p:cNvSpPr>
              <p:nvPr/>
            </p:nvSpPr>
            <p:spPr bwMode="auto">
              <a:xfrm>
                <a:off x="1203" y="233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7" name="Freeform 2802"/>
              <p:cNvSpPr>
                <a:spLocks/>
              </p:cNvSpPr>
              <p:nvPr/>
            </p:nvSpPr>
            <p:spPr bwMode="auto">
              <a:xfrm>
                <a:off x="1134" y="221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8" name="Freeform 2803"/>
              <p:cNvSpPr>
                <a:spLocks/>
              </p:cNvSpPr>
              <p:nvPr/>
            </p:nvSpPr>
            <p:spPr bwMode="auto">
              <a:xfrm>
                <a:off x="1129" y="221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9" name="Line 2804"/>
              <p:cNvSpPr>
                <a:spLocks noChangeShapeType="1"/>
              </p:cNvSpPr>
              <p:nvPr/>
            </p:nvSpPr>
            <p:spPr bwMode="auto">
              <a:xfrm>
                <a:off x="1134" y="2219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0" name="Rectangle 2805"/>
              <p:cNvSpPr>
                <a:spLocks noChangeArrowheads="1"/>
              </p:cNvSpPr>
              <p:nvPr/>
            </p:nvSpPr>
            <p:spPr bwMode="auto">
              <a:xfrm>
                <a:off x="1128" y="2217"/>
                <a:ext cx="1" cy="1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1" name="Rectangle 2806"/>
              <p:cNvSpPr>
                <a:spLocks noChangeArrowheads="1"/>
              </p:cNvSpPr>
              <p:nvPr/>
            </p:nvSpPr>
            <p:spPr bwMode="auto">
              <a:xfrm>
                <a:off x="1125" y="2215"/>
                <a:ext cx="2" cy="2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2" name="Line 2807"/>
              <p:cNvSpPr>
                <a:spLocks noChangeShapeType="1"/>
              </p:cNvSpPr>
              <p:nvPr/>
            </p:nvSpPr>
            <p:spPr bwMode="auto">
              <a:xfrm>
                <a:off x="1121" y="2215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3" name="Freeform 2808"/>
              <p:cNvSpPr>
                <a:spLocks/>
              </p:cNvSpPr>
              <p:nvPr/>
            </p:nvSpPr>
            <p:spPr bwMode="auto">
              <a:xfrm>
                <a:off x="1169" y="220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4" name="Freeform 2809"/>
              <p:cNvSpPr>
                <a:spLocks/>
              </p:cNvSpPr>
              <p:nvPr/>
            </p:nvSpPr>
            <p:spPr bwMode="auto">
              <a:xfrm>
                <a:off x="1162" y="2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5" name="Line 2810"/>
              <p:cNvSpPr>
                <a:spLocks noChangeShapeType="1"/>
              </p:cNvSpPr>
              <p:nvPr/>
            </p:nvSpPr>
            <p:spPr bwMode="auto">
              <a:xfrm>
                <a:off x="1179" y="2203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6" name="Line 2811"/>
              <p:cNvSpPr>
                <a:spLocks noChangeShapeType="1"/>
              </p:cNvSpPr>
              <p:nvPr/>
            </p:nvSpPr>
            <p:spPr bwMode="auto">
              <a:xfrm>
                <a:off x="1163" y="2200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7" name="Line 2812"/>
              <p:cNvSpPr>
                <a:spLocks noChangeShapeType="1"/>
              </p:cNvSpPr>
              <p:nvPr/>
            </p:nvSpPr>
            <p:spPr bwMode="auto">
              <a:xfrm>
                <a:off x="1179" y="2208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8" name="Line 2813"/>
              <p:cNvSpPr>
                <a:spLocks noChangeShapeType="1"/>
              </p:cNvSpPr>
              <p:nvPr/>
            </p:nvSpPr>
            <p:spPr bwMode="auto">
              <a:xfrm>
                <a:off x="1182" y="2205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9" name="Freeform 2814"/>
              <p:cNvSpPr>
                <a:spLocks/>
              </p:cNvSpPr>
              <p:nvPr/>
            </p:nvSpPr>
            <p:spPr bwMode="auto">
              <a:xfrm>
                <a:off x="1182" y="221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0" name="Line 2815"/>
              <p:cNvSpPr>
                <a:spLocks noChangeShapeType="1"/>
              </p:cNvSpPr>
              <p:nvPr/>
            </p:nvSpPr>
            <p:spPr bwMode="auto">
              <a:xfrm>
                <a:off x="1204" y="2219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1" name="Freeform 2816"/>
              <p:cNvSpPr>
                <a:spLocks/>
              </p:cNvSpPr>
              <p:nvPr/>
            </p:nvSpPr>
            <p:spPr bwMode="auto">
              <a:xfrm>
                <a:off x="1182" y="219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2" name="Line 2817"/>
              <p:cNvSpPr>
                <a:spLocks noChangeShapeType="1"/>
              </p:cNvSpPr>
              <p:nvPr/>
            </p:nvSpPr>
            <p:spPr bwMode="auto">
              <a:xfrm>
                <a:off x="1187" y="219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8" name="Group 3019"/>
            <p:cNvGrpSpPr>
              <a:grpSpLocks/>
            </p:cNvGrpSpPr>
            <p:nvPr/>
          </p:nvGrpSpPr>
          <p:grpSpPr bwMode="auto">
            <a:xfrm>
              <a:off x="802" y="1083"/>
              <a:ext cx="3663" cy="1341"/>
              <a:chOff x="802" y="1083"/>
              <a:chExt cx="3663" cy="1341"/>
            </a:xfrm>
          </p:grpSpPr>
          <p:sp>
            <p:nvSpPr>
              <p:cNvPr id="16043" name="Line 2819"/>
              <p:cNvSpPr>
                <a:spLocks noChangeShapeType="1"/>
              </p:cNvSpPr>
              <p:nvPr/>
            </p:nvSpPr>
            <p:spPr bwMode="auto">
              <a:xfrm>
                <a:off x="1194" y="219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4" name="Freeform 2820"/>
              <p:cNvSpPr>
                <a:spLocks/>
              </p:cNvSpPr>
              <p:nvPr/>
            </p:nvSpPr>
            <p:spPr bwMode="auto">
              <a:xfrm>
                <a:off x="1197" y="219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5" name="Line 2821"/>
              <p:cNvSpPr>
                <a:spLocks noChangeShapeType="1"/>
              </p:cNvSpPr>
              <p:nvPr/>
            </p:nvSpPr>
            <p:spPr bwMode="auto">
              <a:xfrm>
                <a:off x="1216" y="221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6" name="Line 2822"/>
              <p:cNvSpPr>
                <a:spLocks noChangeShapeType="1"/>
              </p:cNvSpPr>
              <p:nvPr/>
            </p:nvSpPr>
            <p:spPr bwMode="auto">
              <a:xfrm>
                <a:off x="1223" y="221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7" name="Line 2823"/>
              <p:cNvSpPr>
                <a:spLocks noChangeShapeType="1"/>
              </p:cNvSpPr>
              <p:nvPr/>
            </p:nvSpPr>
            <p:spPr bwMode="auto">
              <a:xfrm>
                <a:off x="1236" y="219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8" name="Line 2824"/>
              <p:cNvSpPr>
                <a:spLocks noChangeShapeType="1"/>
              </p:cNvSpPr>
              <p:nvPr/>
            </p:nvSpPr>
            <p:spPr bwMode="auto">
              <a:xfrm>
                <a:off x="1248" y="221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9" name="Line 2825"/>
              <p:cNvSpPr>
                <a:spLocks noChangeShapeType="1"/>
              </p:cNvSpPr>
              <p:nvPr/>
            </p:nvSpPr>
            <p:spPr bwMode="auto">
              <a:xfrm>
                <a:off x="1203" y="2215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0" name="Line 2826"/>
              <p:cNvSpPr>
                <a:spLocks noChangeShapeType="1"/>
              </p:cNvSpPr>
              <p:nvPr/>
            </p:nvSpPr>
            <p:spPr bwMode="auto">
              <a:xfrm>
                <a:off x="1194" y="2219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1" name="Line 2827"/>
              <p:cNvSpPr>
                <a:spLocks noChangeShapeType="1"/>
              </p:cNvSpPr>
              <p:nvPr/>
            </p:nvSpPr>
            <p:spPr bwMode="auto">
              <a:xfrm>
                <a:off x="1191" y="222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2" name="Line 2828"/>
              <p:cNvSpPr>
                <a:spLocks noChangeShapeType="1"/>
              </p:cNvSpPr>
              <p:nvPr/>
            </p:nvSpPr>
            <p:spPr bwMode="auto">
              <a:xfrm>
                <a:off x="1221" y="2228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3" name="Line 2829"/>
              <p:cNvSpPr>
                <a:spLocks noChangeShapeType="1"/>
              </p:cNvSpPr>
              <p:nvPr/>
            </p:nvSpPr>
            <p:spPr bwMode="auto">
              <a:xfrm>
                <a:off x="1225" y="2233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4" name="Freeform 2830"/>
              <p:cNvSpPr>
                <a:spLocks/>
              </p:cNvSpPr>
              <p:nvPr/>
            </p:nvSpPr>
            <p:spPr bwMode="auto">
              <a:xfrm>
                <a:off x="1279" y="223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5" name="Freeform 2831"/>
              <p:cNvSpPr>
                <a:spLocks/>
              </p:cNvSpPr>
              <p:nvPr/>
            </p:nvSpPr>
            <p:spPr bwMode="auto">
              <a:xfrm>
                <a:off x="1286" y="223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6" name="Line 2832"/>
              <p:cNvSpPr>
                <a:spLocks noChangeShapeType="1"/>
              </p:cNvSpPr>
              <p:nvPr/>
            </p:nvSpPr>
            <p:spPr bwMode="auto">
              <a:xfrm>
                <a:off x="1262" y="2279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7" name="Line 2833"/>
              <p:cNvSpPr>
                <a:spLocks noChangeShapeType="1"/>
              </p:cNvSpPr>
              <p:nvPr/>
            </p:nvSpPr>
            <p:spPr bwMode="auto">
              <a:xfrm>
                <a:off x="1261" y="224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8" name="Freeform 2834"/>
              <p:cNvSpPr>
                <a:spLocks/>
              </p:cNvSpPr>
              <p:nvPr/>
            </p:nvSpPr>
            <p:spPr bwMode="auto">
              <a:xfrm>
                <a:off x="1255" y="224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9" name="Freeform 2835"/>
              <p:cNvSpPr>
                <a:spLocks/>
              </p:cNvSpPr>
              <p:nvPr/>
            </p:nvSpPr>
            <p:spPr bwMode="auto">
              <a:xfrm>
                <a:off x="1260" y="224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0" name="Line 2836"/>
              <p:cNvSpPr>
                <a:spLocks noChangeShapeType="1"/>
              </p:cNvSpPr>
              <p:nvPr/>
            </p:nvSpPr>
            <p:spPr bwMode="auto">
              <a:xfrm>
                <a:off x="1301" y="2289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1" name="Line 2837"/>
              <p:cNvSpPr>
                <a:spLocks noChangeShapeType="1"/>
              </p:cNvSpPr>
              <p:nvPr/>
            </p:nvSpPr>
            <p:spPr bwMode="auto">
              <a:xfrm>
                <a:off x="1302" y="228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2" name="Freeform 2838"/>
              <p:cNvSpPr>
                <a:spLocks/>
              </p:cNvSpPr>
              <p:nvPr/>
            </p:nvSpPr>
            <p:spPr bwMode="auto">
              <a:xfrm>
                <a:off x="1257" y="225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3" name="Line 2839"/>
              <p:cNvSpPr>
                <a:spLocks noChangeShapeType="1"/>
              </p:cNvSpPr>
              <p:nvPr/>
            </p:nvSpPr>
            <p:spPr bwMode="auto">
              <a:xfrm>
                <a:off x="1197" y="2253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4" name="Line 2840"/>
              <p:cNvSpPr>
                <a:spLocks noChangeShapeType="1"/>
              </p:cNvSpPr>
              <p:nvPr/>
            </p:nvSpPr>
            <p:spPr bwMode="auto">
              <a:xfrm>
                <a:off x="1266" y="2225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5" name="Line 2841"/>
              <p:cNvSpPr>
                <a:spLocks noChangeShapeType="1"/>
              </p:cNvSpPr>
              <p:nvPr/>
            </p:nvSpPr>
            <p:spPr bwMode="auto">
              <a:xfrm>
                <a:off x="1261" y="2198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6" name="Line 2842"/>
              <p:cNvSpPr>
                <a:spLocks noChangeShapeType="1"/>
              </p:cNvSpPr>
              <p:nvPr/>
            </p:nvSpPr>
            <p:spPr bwMode="auto">
              <a:xfrm>
                <a:off x="1258" y="214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7" name="Freeform 2843"/>
              <p:cNvSpPr>
                <a:spLocks/>
              </p:cNvSpPr>
              <p:nvPr/>
            </p:nvSpPr>
            <p:spPr bwMode="auto">
              <a:xfrm>
                <a:off x="1246" y="214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8" name="Freeform 2844"/>
              <p:cNvSpPr>
                <a:spLocks/>
              </p:cNvSpPr>
              <p:nvPr/>
            </p:nvSpPr>
            <p:spPr bwMode="auto">
              <a:xfrm>
                <a:off x="1252" y="213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9" name="Freeform 2845"/>
              <p:cNvSpPr>
                <a:spLocks/>
              </p:cNvSpPr>
              <p:nvPr/>
            </p:nvSpPr>
            <p:spPr bwMode="auto">
              <a:xfrm>
                <a:off x="1263" y="22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0" name="Freeform 2846"/>
              <p:cNvSpPr>
                <a:spLocks/>
              </p:cNvSpPr>
              <p:nvPr/>
            </p:nvSpPr>
            <p:spPr bwMode="auto">
              <a:xfrm>
                <a:off x="1262" y="215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1" name="Freeform 2847"/>
              <p:cNvSpPr>
                <a:spLocks/>
              </p:cNvSpPr>
              <p:nvPr/>
            </p:nvSpPr>
            <p:spPr bwMode="auto">
              <a:xfrm>
                <a:off x="1115" y="228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2" name="Freeform 2848"/>
              <p:cNvSpPr>
                <a:spLocks/>
              </p:cNvSpPr>
              <p:nvPr/>
            </p:nvSpPr>
            <p:spPr bwMode="auto">
              <a:xfrm>
                <a:off x="2992" y="2349"/>
                <a:ext cx="24" cy="25"/>
              </a:xfrm>
              <a:custGeom>
                <a:avLst/>
                <a:gdLst>
                  <a:gd name="T0" fmla="*/ 5 w 24"/>
                  <a:gd name="T1" fmla="*/ 8 h 25"/>
                  <a:gd name="T2" fmla="*/ 4 w 24"/>
                  <a:gd name="T3" fmla="*/ 10 h 25"/>
                  <a:gd name="T4" fmla="*/ 0 w 24"/>
                  <a:gd name="T5" fmla="*/ 14 h 25"/>
                  <a:gd name="T6" fmla="*/ 2 w 24"/>
                  <a:gd name="T7" fmla="*/ 19 h 25"/>
                  <a:gd name="T8" fmla="*/ 5 w 24"/>
                  <a:gd name="T9" fmla="*/ 21 h 25"/>
                  <a:gd name="T10" fmla="*/ 6 w 24"/>
                  <a:gd name="T11" fmla="*/ 24 h 25"/>
                  <a:gd name="T12" fmla="*/ 8 w 24"/>
                  <a:gd name="T13" fmla="*/ 24 h 25"/>
                  <a:gd name="T14" fmla="*/ 10 w 24"/>
                  <a:gd name="T15" fmla="*/ 25 h 25"/>
                  <a:gd name="T16" fmla="*/ 11 w 24"/>
                  <a:gd name="T17" fmla="*/ 22 h 25"/>
                  <a:gd name="T18" fmla="*/ 13 w 24"/>
                  <a:gd name="T19" fmla="*/ 20 h 25"/>
                  <a:gd name="T20" fmla="*/ 16 w 24"/>
                  <a:gd name="T21" fmla="*/ 19 h 25"/>
                  <a:gd name="T22" fmla="*/ 17 w 24"/>
                  <a:gd name="T23" fmla="*/ 19 h 25"/>
                  <a:gd name="T24" fmla="*/ 19 w 24"/>
                  <a:gd name="T25" fmla="*/ 18 h 25"/>
                  <a:gd name="T26" fmla="*/ 21 w 24"/>
                  <a:gd name="T27" fmla="*/ 18 h 25"/>
                  <a:gd name="T28" fmla="*/ 22 w 24"/>
                  <a:gd name="T29" fmla="*/ 16 h 25"/>
                  <a:gd name="T30" fmla="*/ 22 w 24"/>
                  <a:gd name="T31" fmla="*/ 14 h 25"/>
                  <a:gd name="T32" fmla="*/ 23 w 24"/>
                  <a:gd name="T33" fmla="*/ 13 h 25"/>
                  <a:gd name="T34" fmla="*/ 24 w 24"/>
                  <a:gd name="T35" fmla="*/ 10 h 25"/>
                  <a:gd name="T36" fmla="*/ 24 w 24"/>
                  <a:gd name="T37" fmla="*/ 8 h 25"/>
                  <a:gd name="T38" fmla="*/ 22 w 24"/>
                  <a:gd name="T39" fmla="*/ 5 h 25"/>
                  <a:gd name="T40" fmla="*/ 21 w 24"/>
                  <a:gd name="T41" fmla="*/ 5 h 25"/>
                  <a:gd name="T42" fmla="*/ 19 w 24"/>
                  <a:gd name="T43" fmla="*/ 3 h 25"/>
                  <a:gd name="T44" fmla="*/ 18 w 24"/>
                  <a:gd name="T45" fmla="*/ 2 h 25"/>
                  <a:gd name="T46" fmla="*/ 16 w 24"/>
                  <a:gd name="T47" fmla="*/ 0 h 25"/>
                  <a:gd name="T48" fmla="*/ 15 w 24"/>
                  <a:gd name="T49" fmla="*/ 2 h 25"/>
                  <a:gd name="T50" fmla="*/ 12 w 24"/>
                  <a:gd name="T51" fmla="*/ 2 h 25"/>
                  <a:gd name="T52" fmla="*/ 11 w 24"/>
                  <a:gd name="T53" fmla="*/ 3 h 25"/>
                  <a:gd name="T54" fmla="*/ 8 w 24"/>
                  <a:gd name="T55" fmla="*/ 4 h 25"/>
                  <a:gd name="T56" fmla="*/ 7 w 24"/>
                  <a:gd name="T57" fmla="*/ 4 h 25"/>
                  <a:gd name="T58" fmla="*/ 6 w 24"/>
                  <a:gd name="T59" fmla="*/ 7 h 25"/>
                  <a:gd name="T60" fmla="*/ 5 w 24"/>
                  <a:gd name="T61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" h="25">
                    <a:moveTo>
                      <a:pt x="5" y="8"/>
                    </a:moveTo>
                    <a:lnTo>
                      <a:pt x="4" y="10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5" y="21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10" y="25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3" y="13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1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5" y="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3" name="Freeform 2849"/>
              <p:cNvSpPr>
                <a:spLocks/>
              </p:cNvSpPr>
              <p:nvPr/>
            </p:nvSpPr>
            <p:spPr bwMode="auto">
              <a:xfrm>
                <a:off x="2051" y="184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4" name="Freeform 2850"/>
              <p:cNvSpPr>
                <a:spLocks/>
              </p:cNvSpPr>
              <p:nvPr/>
            </p:nvSpPr>
            <p:spPr bwMode="auto">
              <a:xfrm>
                <a:off x="3195" y="1391"/>
                <a:ext cx="426" cy="195"/>
              </a:xfrm>
              <a:custGeom>
                <a:avLst/>
                <a:gdLst>
                  <a:gd name="T0" fmla="*/ 194 w 426"/>
                  <a:gd name="T1" fmla="*/ 158 h 195"/>
                  <a:gd name="T2" fmla="*/ 151 w 426"/>
                  <a:gd name="T3" fmla="*/ 151 h 195"/>
                  <a:gd name="T4" fmla="*/ 160 w 426"/>
                  <a:gd name="T5" fmla="*/ 144 h 195"/>
                  <a:gd name="T6" fmla="*/ 154 w 426"/>
                  <a:gd name="T7" fmla="*/ 127 h 195"/>
                  <a:gd name="T8" fmla="*/ 149 w 426"/>
                  <a:gd name="T9" fmla="*/ 122 h 195"/>
                  <a:gd name="T10" fmla="*/ 142 w 426"/>
                  <a:gd name="T11" fmla="*/ 125 h 195"/>
                  <a:gd name="T12" fmla="*/ 136 w 426"/>
                  <a:gd name="T13" fmla="*/ 131 h 195"/>
                  <a:gd name="T14" fmla="*/ 92 w 426"/>
                  <a:gd name="T15" fmla="*/ 190 h 195"/>
                  <a:gd name="T16" fmla="*/ 75 w 426"/>
                  <a:gd name="T17" fmla="*/ 178 h 195"/>
                  <a:gd name="T18" fmla="*/ 64 w 426"/>
                  <a:gd name="T19" fmla="*/ 174 h 195"/>
                  <a:gd name="T20" fmla="*/ 49 w 426"/>
                  <a:gd name="T21" fmla="*/ 161 h 195"/>
                  <a:gd name="T22" fmla="*/ 44 w 426"/>
                  <a:gd name="T23" fmla="*/ 149 h 195"/>
                  <a:gd name="T24" fmla="*/ 49 w 426"/>
                  <a:gd name="T25" fmla="*/ 140 h 195"/>
                  <a:gd name="T26" fmla="*/ 66 w 426"/>
                  <a:gd name="T27" fmla="*/ 133 h 195"/>
                  <a:gd name="T28" fmla="*/ 56 w 426"/>
                  <a:gd name="T29" fmla="*/ 119 h 195"/>
                  <a:gd name="T30" fmla="*/ 33 w 426"/>
                  <a:gd name="T31" fmla="*/ 124 h 195"/>
                  <a:gd name="T32" fmla="*/ 24 w 426"/>
                  <a:gd name="T33" fmla="*/ 121 h 195"/>
                  <a:gd name="T34" fmla="*/ 11 w 426"/>
                  <a:gd name="T35" fmla="*/ 106 h 195"/>
                  <a:gd name="T36" fmla="*/ 1 w 426"/>
                  <a:gd name="T37" fmla="*/ 91 h 195"/>
                  <a:gd name="T38" fmla="*/ 9 w 426"/>
                  <a:gd name="T39" fmla="*/ 74 h 195"/>
                  <a:gd name="T40" fmla="*/ 23 w 426"/>
                  <a:gd name="T41" fmla="*/ 77 h 195"/>
                  <a:gd name="T42" fmla="*/ 30 w 426"/>
                  <a:gd name="T43" fmla="*/ 61 h 195"/>
                  <a:gd name="T44" fmla="*/ 50 w 426"/>
                  <a:gd name="T45" fmla="*/ 54 h 195"/>
                  <a:gd name="T46" fmla="*/ 68 w 426"/>
                  <a:gd name="T47" fmla="*/ 56 h 195"/>
                  <a:gd name="T48" fmla="*/ 82 w 426"/>
                  <a:gd name="T49" fmla="*/ 67 h 195"/>
                  <a:gd name="T50" fmla="*/ 101 w 426"/>
                  <a:gd name="T51" fmla="*/ 66 h 195"/>
                  <a:gd name="T52" fmla="*/ 118 w 426"/>
                  <a:gd name="T53" fmla="*/ 61 h 195"/>
                  <a:gd name="T54" fmla="*/ 139 w 426"/>
                  <a:gd name="T55" fmla="*/ 68 h 195"/>
                  <a:gd name="T56" fmla="*/ 154 w 426"/>
                  <a:gd name="T57" fmla="*/ 57 h 195"/>
                  <a:gd name="T58" fmla="*/ 144 w 426"/>
                  <a:gd name="T59" fmla="*/ 47 h 195"/>
                  <a:gd name="T60" fmla="*/ 156 w 426"/>
                  <a:gd name="T61" fmla="*/ 34 h 195"/>
                  <a:gd name="T62" fmla="*/ 153 w 426"/>
                  <a:gd name="T63" fmla="*/ 29 h 195"/>
                  <a:gd name="T64" fmla="*/ 154 w 426"/>
                  <a:gd name="T65" fmla="*/ 19 h 195"/>
                  <a:gd name="T66" fmla="*/ 173 w 426"/>
                  <a:gd name="T67" fmla="*/ 18 h 195"/>
                  <a:gd name="T68" fmla="*/ 200 w 426"/>
                  <a:gd name="T69" fmla="*/ 11 h 195"/>
                  <a:gd name="T70" fmla="*/ 223 w 426"/>
                  <a:gd name="T71" fmla="*/ 6 h 195"/>
                  <a:gd name="T72" fmla="*/ 247 w 426"/>
                  <a:gd name="T73" fmla="*/ 4 h 195"/>
                  <a:gd name="T74" fmla="*/ 255 w 426"/>
                  <a:gd name="T75" fmla="*/ 15 h 195"/>
                  <a:gd name="T76" fmla="*/ 269 w 426"/>
                  <a:gd name="T77" fmla="*/ 16 h 195"/>
                  <a:gd name="T78" fmla="*/ 283 w 426"/>
                  <a:gd name="T79" fmla="*/ 19 h 195"/>
                  <a:gd name="T80" fmla="*/ 291 w 426"/>
                  <a:gd name="T81" fmla="*/ 28 h 195"/>
                  <a:gd name="T82" fmla="*/ 307 w 426"/>
                  <a:gd name="T83" fmla="*/ 17 h 195"/>
                  <a:gd name="T84" fmla="*/ 314 w 426"/>
                  <a:gd name="T85" fmla="*/ 19 h 195"/>
                  <a:gd name="T86" fmla="*/ 334 w 426"/>
                  <a:gd name="T87" fmla="*/ 39 h 195"/>
                  <a:gd name="T88" fmla="*/ 353 w 426"/>
                  <a:gd name="T89" fmla="*/ 63 h 195"/>
                  <a:gd name="T90" fmla="*/ 372 w 426"/>
                  <a:gd name="T91" fmla="*/ 66 h 195"/>
                  <a:gd name="T92" fmla="*/ 391 w 426"/>
                  <a:gd name="T93" fmla="*/ 67 h 195"/>
                  <a:gd name="T94" fmla="*/ 403 w 426"/>
                  <a:gd name="T95" fmla="*/ 82 h 195"/>
                  <a:gd name="T96" fmla="*/ 421 w 426"/>
                  <a:gd name="T97" fmla="*/ 84 h 195"/>
                  <a:gd name="T98" fmla="*/ 419 w 426"/>
                  <a:gd name="T99" fmla="*/ 95 h 195"/>
                  <a:gd name="T100" fmla="*/ 408 w 426"/>
                  <a:gd name="T101" fmla="*/ 110 h 195"/>
                  <a:gd name="T102" fmla="*/ 387 w 426"/>
                  <a:gd name="T103" fmla="*/ 116 h 195"/>
                  <a:gd name="T104" fmla="*/ 375 w 426"/>
                  <a:gd name="T105" fmla="*/ 131 h 195"/>
                  <a:gd name="T106" fmla="*/ 366 w 426"/>
                  <a:gd name="T107" fmla="*/ 139 h 195"/>
                  <a:gd name="T108" fmla="*/ 353 w 426"/>
                  <a:gd name="T109" fmla="*/ 149 h 195"/>
                  <a:gd name="T110" fmla="*/ 355 w 426"/>
                  <a:gd name="T111" fmla="*/ 169 h 195"/>
                  <a:gd name="T112" fmla="*/ 339 w 426"/>
                  <a:gd name="T113" fmla="*/ 172 h 195"/>
                  <a:gd name="T114" fmla="*/ 297 w 426"/>
                  <a:gd name="T115" fmla="*/ 169 h 195"/>
                  <a:gd name="T116" fmla="*/ 282 w 426"/>
                  <a:gd name="T117" fmla="*/ 177 h 195"/>
                  <a:gd name="T118" fmla="*/ 254 w 426"/>
                  <a:gd name="T119" fmla="*/ 175 h 195"/>
                  <a:gd name="T120" fmla="*/ 235 w 426"/>
                  <a:gd name="T121" fmla="*/ 189 h 195"/>
                  <a:gd name="T122" fmla="*/ 208 w 426"/>
                  <a:gd name="T123" fmla="*/ 18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6" h="195">
                    <a:moveTo>
                      <a:pt x="205" y="174"/>
                    </a:moveTo>
                    <a:lnTo>
                      <a:pt x="205" y="169"/>
                    </a:lnTo>
                    <a:lnTo>
                      <a:pt x="202" y="170"/>
                    </a:lnTo>
                    <a:lnTo>
                      <a:pt x="201" y="168"/>
                    </a:lnTo>
                    <a:lnTo>
                      <a:pt x="200" y="167"/>
                    </a:lnTo>
                    <a:lnTo>
                      <a:pt x="200" y="164"/>
                    </a:lnTo>
                    <a:lnTo>
                      <a:pt x="197" y="163"/>
                    </a:lnTo>
                    <a:lnTo>
                      <a:pt x="196" y="162"/>
                    </a:lnTo>
                    <a:lnTo>
                      <a:pt x="195" y="159"/>
                    </a:lnTo>
                    <a:lnTo>
                      <a:pt x="194" y="158"/>
                    </a:lnTo>
                    <a:lnTo>
                      <a:pt x="190" y="159"/>
                    </a:lnTo>
                    <a:lnTo>
                      <a:pt x="188" y="161"/>
                    </a:lnTo>
                    <a:lnTo>
                      <a:pt x="167" y="161"/>
                    </a:lnTo>
                    <a:lnTo>
                      <a:pt x="166" y="162"/>
                    </a:lnTo>
                    <a:lnTo>
                      <a:pt x="161" y="162"/>
                    </a:lnTo>
                    <a:lnTo>
                      <a:pt x="157" y="158"/>
                    </a:lnTo>
                    <a:lnTo>
                      <a:pt x="156" y="156"/>
                    </a:lnTo>
                    <a:lnTo>
                      <a:pt x="154" y="155"/>
                    </a:lnTo>
                    <a:lnTo>
                      <a:pt x="153" y="153"/>
                    </a:lnTo>
                    <a:lnTo>
                      <a:pt x="151" y="151"/>
                    </a:lnTo>
                    <a:lnTo>
                      <a:pt x="153" y="152"/>
                    </a:lnTo>
                    <a:lnTo>
                      <a:pt x="153" y="151"/>
                    </a:lnTo>
                    <a:lnTo>
                      <a:pt x="150" y="150"/>
                    </a:lnTo>
                    <a:lnTo>
                      <a:pt x="151" y="147"/>
                    </a:lnTo>
                    <a:lnTo>
                      <a:pt x="153" y="147"/>
                    </a:lnTo>
                    <a:lnTo>
                      <a:pt x="151" y="147"/>
                    </a:lnTo>
                    <a:lnTo>
                      <a:pt x="155" y="147"/>
                    </a:lnTo>
                    <a:lnTo>
                      <a:pt x="156" y="146"/>
                    </a:lnTo>
                    <a:lnTo>
                      <a:pt x="157" y="144"/>
                    </a:lnTo>
                    <a:lnTo>
                      <a:pt x="160" y="144"/>
                    </a:lnTo>
                    <a:lnTo>
                      <a:pt x="157" y="142"/>
                    </a:lnTo>
                    <a:lnTo>
                      <a:pt x="155" y="142"/>
                    </a:lnTo>
                    <a:lnTo>
                      <a:pt x="154" y="141"/>
                    </a:lnTo>
                    <a:lnTo>
                      <a:pt x="154" y="139"/>
                    </a:lnTo>
                    <a:lnTo>
                      <a:pt x="153" y="139"/>
                    </a:lnTo>
                    <a:lnTo>
                      <a:pt x="151" y="138"/>
                    </a:lnTo>
                    <a:lnTo>
                      <a:pt x="150" y="135"/>
                    </a:lnTo>
                    <a:lnTo>
                      <a:pt x="150" y="129"/>
                    </a:lnTo>
                    <a:lnTo>
                      <a:pt x="151" y="128"/>
                    </a:lnTo>
                    <a:lnTo>
                      <a:pt x="154" y="127"/>
                    </a:lnTo>
                    <a:lnTo>
                      <a:pt x="154" y="125"/>
                    </a:lnTo>
                    <a:lnTo>
                      <a:pt x="155" y="123"/>
                    </a:lnTo>
                    <a:lnTo>
                      <a:pt x="157" y="122"/>
                    </a:lnTo>
                    <a:lnTo>
                      <a:pt x="159" y="121"/>
                    </a:lnTo>
                    <a:lnTo>
                      <a:pt x="156" y="119"/>
                    </a:lnTo>
                    <a:lnTo>
                      <a:pt x="154" y="119"/>
                    </a:lnTo>
                    <a:lnTo>
                      <a:pt x="153" y="121"/>
                    </a:lnTo>
                    <a:lnTo>
                      <a:pt x="154" y="123"/>
                    </a:lnTo>
                    <a:lnTo>
                      <a:pt x="149" y="123"/>
                    </a:lnTo>
                    <a:lnTo>
                      <a:pt x="149" y="122"/>
                    </a:lnTo>
                    <a:lnTo>
                      <a:pt x="148" y="119"/>
                    </a:lnTo>
                    <a:lnTo>
                      <a:pt x="147" y="119"/>
                    </a:lnTo>
                    <a:lnTo>
                      <a:pt x="148" y="121"/>
                    </a:lnTo>
                    <a:lnTo>
                      <a:pt x="147" y="123"/>
                    </a:lnTo>
                    <a:lnTo>
                      <a:pt x="144" y="123"/>
                    </a:lnTo>
                    <a:lnTo>
                      <a:pt x="144" y="122"/>
                    </a:lnTo>
                    <a:lnTo>
                      <a:pt x="142" y="121"/>
                    </a:lnTo>
                    <a:lnTo>
                      <a:pt x="141" y="122"/>
                    </a:lnTo>
                    <a:lnTo>
                      <a:pt x="141" y="124"/>
                    </a:lnTo>
                    <a:lnTo>
                      <a:pt x="142" y="125"/>
                    </a:lnTo>
                    <a:lnTo>
                      <a:pt x="145" y="125"/>
                    </a:lnTo>
                    <a:lnTo>
                      <a:pt x="143" y="125"/>
                    </a:lnTo>
                    <a:lnTo>
                      <a:pt x="145" y="127"/>
                    </a:lnTo>
                    <a:lnTo>
                      <a:pt x="148" y="127"/>
                    </a:lnTo>
                    <a:lnTo>
                      <a:pt x="148" y="128"/>
                    </a:lnTo>
                    <a:lnTo>
                      <a:pt x="141" y="128"/>
                    </a:lnTo>
                    <a:lnTo>
                      <a:pt x="138" y="127"/>
                    </a:lnTo>
                    <a:lnTo>
                      <a:pt x="137" y="125"/>
                    </a:lnTo>
                    <a:lnTo>
                      <a:pt x="136" y="125"/>
                    </a:lnTo>
                    <a:lnTo>
                      <a:pt x="136" y="131"/>
                    </a:lnTo>
                    <a:lnTo>
                      <a:pt x="134" y="133"/>
                    </a:lnTo>
                    <a:lnTo>
                      <a:pt x="134" y="130"/>
                    </a:lnTo>
                    <a:lnTo>
                      <a:pt x="128" y="130"/>
                    </a:lnTo>
                    <a:lnTo>
                      <a:pt x="127" y="131"/>
                    </a:lnTo>
                    <a:lnTo>
                      <a:pt x="126" y="134"/>
                    </a:lnTo>
                    <a:lnTo>
                      <a:pt x="126" y="135"/>
                    </a:lnTo>
                    <a:lnTo>
                      <a:pt x="107" y="140"/>
                    </a:lnTo>
                    <a:lnTo>
                      <a:pt x="98" y="142"/>
                    </a:lnTo>
                    <a:lnTo>
                      <a:pt x="98" y="190"/>
                    </a:lnTo>
                    <a:lnTo>
                      <a:pt x="92" y="190"/>
                    </a:lnTo>
                    <a:lnTo>
                      <a:pt x="90" y="187"/>
                    </a:lnTo>
                    <a:lnTo>
                      <a:pt x="90" y="185"/>
                    </a:lnTo>
                    <a:lnTo>
                      <a:pt x="87" y="184"/>
                    </a:lnTo>
                    <a:lnTo>
                      <a:pt x="87" y="181"/>
                    </a:lnTo>
                    <a:lnTo>
                      <a:pt x="85" y="180"/>
                    </a:lnTo>
                    <a:lnTo>
                      <a:pt x="84" y="179"/>
                    </a:lnTo>
                    <a:lnTo>
                      <a:pt x="81" y="178"/>
                    </a:lnTo>
                    <a:lnTo>
                      <a:pt x="80" y="177"/>
                    </a:lnTo>
                    <a:lnTo>
                      <a:pt x="78" y="177"/>
                    </a:lnTo>
                    <a:lnTo>
                      <a:pt x="75" y="178"/>
                    </a:lnTo>
                    <a:lnTo>
                      <a:pt x="73" y="178"/>
                    </a:lnTo>
                    <a:lnTo>
                      <a:pt x="70" y="179"/>
                    </a:lnTo>
                    <a:lnTo>
                      <a:pt x="68" y="179"/>
                    </a:lnTo>
                    <a:lnTo>
                      <a:pt x="64" y="183"/>
                    </a:lnTo>
                    <a:lnTo>
                      <a:pt x="62" y="184"/>
                    </a:lnTo>
                    <a:lnTo>
                      <a:pt x="62" y="178"/>
                    </a:lnTo>
                    <a:lnTo>
                      <a:pt x="63" y="177"/>
                    </a:lnTo>
                    <a:lnTo>
                      <a:pt x="64" y="174"/>
                    </a:lnTo>
                    <a:lnTo>
                      <a:pt x="63" y="173"/>
                    </a:lnTo>
                    <a:lnTo>
                      <a:pt x="64" y="174"/>
                    </a:lnTo>
                    <a:lnTo>
                      <a:pt x="64" y="172"/>
                    </a:lnTo>
                    <a:lnTo>
                      <a:pt x="63" y="170"/>
                    </a:lnTo>
                    <a:lnTo>
                      <a:pt x="57" y="170"/>
                    </a:lnTo>
                    <a:lnTo>
                      <a:pt x="55" y="169"/>
                    </a:lnTo>
                    <a:lnTo>
                      <a:pt x="55" y="168"/>
                    </a:lnTo>
                    <a:lnTo>
                      <a:pt x="53" y="167"/>
                    </a:lnTo>
                    <a:lnTo>
                      <a:pt x="51" y="167"/>
                    </a:lnTo>
                    <a:lnTo>
                      <a:pt x="50" y="164"/>
                    </a:lnTo>
                    <a:lnTo>
                      <a:pt x="50" y="163"/>
                    </a:lnTo>
                    <a:lnTo>
                      <a:pt x="49" y="161"/>
                    </a:lnTo>
                    <a:lnTo>
                      <a:pt x="46" y="158"/>
                    </a:lnTo>
                    <a:lnTo>
                      <a:pt x="46" y="156"/>
                    </a:lnTo>
                    <a:lnTo>
                      <a:pt x="45" y="153"/>
                    </a:lnTo>
                    <a:lnTo>
                      <a:pt x="44" y="152"/>
                    </a:lnTo>
                    <a:lnTo>
                      <a:pt x="41" y="152"/>
                    </a:lnTo>
                    <a:lnTo>
                      <a:pt x="39" y="151"/>
                    </a:lnTo>
                    <a:lnTo>
                      <a:pt x="39" y="149"/>
                    </a:lnTo>
                    <a:lnTo>
                      <a:pt x="40" y="147"/>
                    </a:lnTo>
                    <a:lnTo>
                      <a:pt x="41" y="147"/>
                    </a:lnTo>
                    <a:lnTo>
                      <a:pt x="44" y="149"/>
                    </a:lnTo>
                    <a:lnTo>
                      <a:pt x="46" y="149"/>
                    </a:lnTo>
                    <a:lnTo>
                      <a:pt x="47" y="150"/>
                    </a:lnTo>
                    <a:lnTo>
                      <a:pt x="50" y="149"/>
                    </a:lnTo>
                    <a:lnTo>
                      <a:pt x="51" y="149"/>
                    </a:lnTo>
                    <a:lnTo>
                      <a:pt x="50" y="149"/>
                    </a:lnTo>
                    <a:lnTo>
                      <a:pt x="49" y="146"/>
                    </a:lnTo>
                    <a:lnTo>
                      <a:pt x="47" y="145"/>
                    </a:lnTo>
                    <a:lnTo>
                      <a:pt x="45" y="145"/>
                    </a:lnTo>
                    <a:lnTo>
                      <a:pt x="47" y="142"/>
                    </a:lnTo>
                    <a:lnTo>
                      <a:pt x="49" y="140"/>
                    </a:lnTo>
                    <a:lnTo>
                      <a:pt x="50" y="139"/>
                    </a:lnTo>
                    <a:lnTo>
                      <a:pt x="52" y="139"/>
                    </a:lnTo>
                    <a:lnTo>
                      <a:pt x="53" y="138"/>
                    </a:lnTo>
                    <a:lnTo>
                      <a:pt x="63" y="138"/>
                    </a:lnTo>
                    <a:lnTo>
                      <a:pt x="66" y="139"/>
                    </a:lnTo>
                    <a:lnTo>
                      <a:pt x="64" y="136"/>
                    </a:lnTo>
                    <a:lnTo>
                      <a:pt x="67" y="138"/>
                    </a:lnTo>
                    <a:lnTo>
                      <a:pt x="64" y="136"/>
                    </a:lnTo>
                    <a:lnTo>
                      <a:pt x="66" y="134"/>
                    </a:lnTo>
                    <a:lnTo>
                      <a:pt x="66" y="133"/>
                    </a:lnTo>
                    <a:lnTo>
                      <a:pt x="67" y="130"/>
                    </a:lnTo>
                    <a:lnTo>
                      <a:pt x="66" y="128"/>
                    </a:lnTo>
                    <a:lnTo>
                      <a:pt x="68" y="125"/>
                    </a:lnTo>
                    <a:lnTo>
                      <a:pt x="68" y="121"/>
                    </a:lnTo>
                    <a:lnTo>
                      <a:pt x="66" y="121"/>
                    </a:lnTo>
                    <a:lnTo>
                      <a:pt x="63" y="119"/>
                    </a:lnTo>
                    <a:lnTo>
                      <a:pt x="62" y="119"/>
                    </a:lnTo>
                    <a:lnTo>
                      <a:pt x="61" y="121"/>
                    </a:lnTo>
                    <a:lnTo>
                      <a:pt x="58" y="119"/>
                    </a:lnTo>
                    <a:lnTo>
                      <a:pt x="56" y="119"/>
                    </a:lnTo>
                    <a:lnTo>
                      <a:pt x="53" y="118"/>
                    </a:lnTo>
                    <a:lnTo>
                      <a:pt x="55" y="121"/>
                    </a:lnTo>
                    <a:lnTo>
                      <a:pt x="53" y="118"/>
                    </a:lnTo>
                    <a:lnTo>
                      <a:pt x="52" y="117"/>
                    </a:lnTo>
                    <a:lnTo>
                      <a:pt x="46" y="117"/>
                    </a:lnTo>
                    <a:lnTo>
                      <a:pt x="45" y="118"/>
                    </a:lnTo>
                    <a:lnTo>
                      <a:pt x="41" y="118"/>
                    </a:lnTo>
                    <a:lnTo>
                      <a:pt x="39" y="119"/>
                    </a:lnTo>
                    <a:lnTo>
                      <a:pt x="35" y="123"/>
                    </a:lnTo>
                    <a:lnTo>
                      <a:pt x="33" y="124"/>
                    </a:lnTo>
                    <a:lnTo>
                      <a:pt x="32" y="127"/>
                    </a:lnTo>
                    <a:lnTo>
                      <a:pt x="29" y="124"/>
                    </a:lnTo>
                    <a:lnTo>
                      <a:pt x="30" y="125"/>
                    </a:lnTo>
                    <a:lnTo>
                      <a:pt x="28" y="124"/>
                    </a:lnTo>
                    <a:lnTo>
                      <a:pt x="28" y="125"/>
                    </a:lnTo>
                    <a:lnTo>
                      <a:pt x="27" y="125"/>
                    </a:lnTo>
                    <a:lnTo>
                      <a:pt x="24" y="124"/>
                    </a:lnTo>
                    <a:lnTo>
                      <a:pt x="21" y="121"/>
                    </a:lnTo>
                    <a:lnTo>
                      <a:pt x="22" y="119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4" y="118"/>
                    </a:lnTo>
                    <a:lnTo>
                      <a:pt x="22" y="113"/>
                    </a:lnTo>
                    <a:lnTo>
                      <a:pt x="22" y="111"/>
                    </a:lnTo>
                    <a:lnTo>
                      <a:pt x="20" y="111"/>
                    </a:lnTo>
                    <a:lnTo>
                      <a:pt x="18" y="110"/>
                    </a:lnTo>
                    <a:lnTo>
                      <a:pt x="17" y="107"/>
                    </a:lnTo>
                    <a:lnTo>
                      <a:pt x="15" y="106"/>
                    </a:lnTo>
                    <a:lnTo>
                      <a:pt x="14" y="107"/>
                    </a:lnTo>
                    <a:lnTo>
                      <a:pt x="11" y="106"/>
                    </a:lnTo>
                    <a:lnTo>
                      <a:pt x="9" y="106"/>
                    </a:lnTo>
                    <a:lnTo>
                      <a:pt x="7" y="107"/>
                    </a:lnTo>
                    <a:lnTo>
                      <a:pt x="6" y="105"/>
                    </a:lnTo>
                    <a:lnTo>
                      <a:pt x="5" y="103"/>
                    </a:lnTo>
                    <a:lnTo>
                      <a:pt x="7" y="102"/>
                    </a:lnTo>
                    <a:lnTo>
                      <a:pt x="4" y="99"/>
                    </a:lnTo>
                    <a:lnTo>
                      <a:pt x="1" y="99"/>
                    </a:lnTo>
                    <a:lnTo>
                      <a:pt x="0" y="96"/>
                    </a:lnTo>
                    <a:lnTo>
                      <a:pt x="1" y="94"/>
                    </a:lnTo>
                    <a:lnTo>
                      <a:pt x="1" y="91"/>
                    </a:lnTo>
                    <a:lnTo>
                      <a:pt x="4" y="90"/>
                    </a:lnTo>
                    <a:lnTo>
                      <a:pt x="5" y="89"/>
                    </a:lnTo>
                    <a:lnTo>
                      <a:pt x="5" y="86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4" y="82"/>
                    </a:lnTo>
                    <a:lnTo>
                      <a:pt x="4" y="79"/>
                    </a:lnTo>
                    <a:lnTo>
                      <a:pt x="5" y="78"/>
                    </a:lnTo>
                    <a:lnTo>
                      <a:pt x="7" y="77"/>
                    </a:lnTo>
                    <a:lnTo>
                      <a:pt x="9" y="74"/>
                    </a:lnTo>
                    <a:lnTo>
                      <a:pt x="9" y="71"/>
                    </a:lnTo>
                    <a:lnTo>
                      <a:pt x="10" y="71"/>
                    </a:lnTo>
                    <a:lnTo>
                      <a:pt x="11" y="69"/>
                    </a:lnTo>
                    <a:lnTo>
                      <a:pt x="12" y="72"/>
                    </a:lnTo>
                    <a:lnTo>
                      <a:pt x="15" y="73"/>
                    </a:lnTo>
                    <a:lnTo>
                      <a:pt x="16" y="74"/>
                    </a:lnTo>
                    <a:lnTo>
                      <a:pt x="17" y="77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3" y="77"/>
                    </a:lnTo>
                    <a:lnTo>
                      <a:pt x="24" y="75"/>
                    </a:lnTo>
                    <a:lnTo>
                      <a:pt x="23" y="74"/>
                    </a:lnTo>
                    <a:lnTo>
                      <a:pt x="22" y="72"/>
                    </a:lnTo>
                    <a:lnTo>
                      <a:pt x="22" y="67"/>
                    </a:lnTo>
                    <a:lnTo>
                      <a:pt x="23" y="68"/>
                    </a:lnTo>
                    <a:lnTo>
                      <a:pt x="26" y="67"/>
                    </a:lnTo>
                    <a:lnTo>
                      <a:pt x="28" y="64"/>
                    </a:lnTo>
                    <a:lnTo>
                      <a:pt x="30" y="64"/>
                    </a:lnTo>
                    <a:lnTo>
                      <a:pt x="29" y="62"/>
                    </a:lnTo>
                    <a:lnTo>
                      <a:pt x="30" y="61"/>
                    </a:lnTo>
                    <a:lnTo>
                      <a:pt x="33" y="61"/>
                    </a:lnTo>
                    <a:lnTo>
                      <a:pt x="34" y="60"/>
                    </a:lnTo>
                    <a:lnTo>
                      <a:pt x="37" y="58"/>
                    </a:lnTo>
                    <a:lnTo>
                      <a:pt x="39" y="58"/>
                    </a:lnTo>
                    <a:lnTo>
                      <a:pt x="40" y="56"/>
                    </a:lnTo>
                    <a:lnTo>
                      <a:pt x="43" y="54"/>
                    </a:lnTo>
                    <a:lnTo>
                      <a:pt x="44" y="54"/>
                    </a:lnTo>
                    <a:lnTo>
                      <a:pt x="44" y="51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49" y="55"/>
                    </a:lnTo>
                    <a:lnTo>
                      <a:pt x="51" y="56"/>
                    </a:lnTo>
                    <a:lnTo>
                      <a:pt x="53" y="55"/>
                    </a:lnTo>
                    <a:lnTo>
                      <a:pt x="55" y="55"/>
                    </a:lnTo>
                    <a:lnTo>
                      <a:pt x="56" y="52"/>
                    </a:lnTo>
                    <a:lnTo>
                      <a:pt x="57" y="54"/>
                    </a:lnTo>
                    <a:lnTo>
                      <a:pt x="59" y="52"/>
                    </a:lnTo>
                    <a:lnTo>
                      <a:pt x="62" y="55"/>
                    </a:lnTo>
                    <a:lnTo>
                      <a:pt x="64" y="56"/>
                    </a:lnTo>
                    <a:lnTo>
                      <a:pt x="68" y="56"/>
                    </a:lnTo>
                    <a:lnTo>
                      <a:pt x="69" y="55"/>
                    </a:lnTo>
                    <a:lnTo>
                      <a:pt x="72" y="55"/>
                    </a:lnTo>
                    <a:lnTo>
                      <a:pt x="73" y="56"/>
                    </a:lnTo>
                    <a:lnTo>
                      <a:pt x="74" y="58"/>
                    </a:lnTo>
                    <a:lnTo>
                      <a:pt x="75" y="60"/>
                    </a:lnTo>
                    <a:lnTo>
                      <a:pt x="78" y="60"/>
                    </a:lnTo>
                    <a:lnTo>
                      <a:pt x="80" y="62"/>
                    </a:lnTo>
                    <a:lnTo>
                      <a:pt x="81" y="64"/>
                    </a:lnTo>
                    <a:lnTo>
                      <a:pt x="84" y="64"/>
                    </a:lnTo>
                    <a:lnTo>
                      <a:pt x="82" y="67"/>
                    </a:lnTo>
                    <a:lnTo>
                      <a:pt x="82" y="68"/>
                    </a:lnTo>
                    <a:lnTo>
                      <a:pt x="84" y="68"/>
                    </a:lnTo>
                    <a:lnTo>
                      <a:pt x="85" y="67"/>
                    </a:lnTo>
                    <a:lnTo>
                      <a:pt x="85" y="64"/>
                    </a:lnTo>
                    <a:lnTo>
                      <a:pt x="89" y="64"/>
                    </a:lnTo>
                    <a:lnTo>
                      <a:pt x="91" y="66"/>
                    </a:lnTo>
                    <a:lnTo>
                      <a:pt x="92" y="67"/>
                    </a:lnTo>
                    <a:lnTo>
                      <a:pt x="95" y="68"/>
                    </a:lnTo>
                    <a:lnTo>
                      <a:pt x="96" y="68"/>
                    </a:lnTo>
                    <a:lnTo>
                      <a:pt x="101" y="66"/>
                    </a:lnTo>
                    <a:lnTo>
                      <a:pt x="101" y="63"/>
                    </a:lnTo>
                    <a:lnTo>
                      <a:pt x="103" y="63"/>
                    </a:lnTo>
                    <a:lnTo>
                      <a:pt x="104" y="62"/>
                    </a:lnTo>
                    <a:lnTo>
                      <a:pt x="107" y="63"/>
                    </a:lnTo>
                    <a:lnTo>
                      <a:pt x="108" y="61"/>
                    </a:lnTo>
                    <a:lnTo>
                      <a:pt x="109" y="62"/>
                    </a:lnTo>
                    <a:lnTo>
                      <a:pt x="112" y="62"/>
                    </a:lnTo>
                    <a:lnTo>
                      <a:pt x="113" y="63"/>
                    </a:lnTo>
                    <a:lnTo>
                      <a:pt x="116" y="63"/>
                    </a:lnTo>
                    <a:lnTo>
                      <a:pt x="118" y="61"/>
                    </a:lnTo>
                    <a:lnTo>
                      <a:pt x="121" y="61"/>
                    </a:lnTo>
                    <a:lnTo>
                      <a:pt x="122" y="60"/>
                    </a:lnTo>
                    <a:lnTo>
                      <a:pt x="125" y="61"/>
                    </a:lnTo>
                    <a:lnTo>
                      <a:pt x="126" y="63"/>
                    </a:lnTo>
                    <a:lnTo>
                      <a:pt x="126" y="64"/>
                    </a:lnTo>
                    <a:lnTo>
                      <a:pt x="128" y="64"/>
                    </a:lnTo>
                    <a:lnTo>
                      <a:pt x="130" y="67"/>
                    </a:lnTo>
                    <a:lnTo>
                      <a:pt x="136" y="67"/>
                    </a:lnTo>
                    <a:lnTo>
                      <a:pt x="137" y="68"/>
                    </a:lnTo>
                    <a:lnTo>
                      <a:pt x="139" y="68"/>
                    </a:lnTo>
                    <a:lnTo>
                      <a:pt x="141" y="66"/>
                    </a:lnTo>
                    <a:lnTo>
                      <a:pt x="142" y="64"/>
                    </a:lnTo>
                    <a:lnTo>
                      <a:pt x="143" y="66"/>
                    </a:lnTo>
                    <a:lnTo>
                      <a:pt x="145" y="67"/>
                    </a:lnTo>
                    <a:lnTo>
                      <a:pt x="151" y="67"/>
                    </a:lnTo>
                    <a:lnTo>
                      <a:pt x="156" y="64"/>
                    </a:lnTo>
                    <a:lnTo>
                      <a:pt x="156" y="61"/>
                    </a:lnTo>
                    <a:lnTo>
                      <a:pt x="157" y="58"/>
                    </a:lnTo>
                    <a:lnTo>
                      <a:pt x="156" y="56"/>
                    </a:lnTo>
                    <a:lnTo>
                      <a:pt x="154" y="57"/>
                    </a:lnTo>
                    <a:lnTo>
                      <a:pt x="151" y="56"/>
                    </a:lnTo>
                    <a:lnTo>
                      <a:pt x="149" y="54"/>
                    </a:lnTo>
                    <a:lnTo>
                      <a:pt x="147" y="54"/>
                    </a:lnTo>
                    <a:lnTo>
                      <a:pt x="144" y="52"/>
                    </a:lnTo>
                    <a:lnTo>
                      <a:pt x="145" y="51"/>
                    </a:lnTo>
                    <a:lnTo>
                      <a:pt x="144" y="51"/>
                    </a:lnTo>
                    <a:lnTo>
                      <a:pt x="142" y="50"/>
                    </a:lnTo>
                    <a:lnTo>
                      <a:pt x="142" y="49"/>
                    </a:lnTo>
                    <a:lnTo>
                      <a:pt x="143" y="49"/>
                    </a:lnTo>
                    <a:lnTo>
                      <a:pt x="144" y="47"/>
                    </a:lnTo>
                    <a:lnTo>
                      <a:pt x="147" y="46"/>
                    </a:lnTo>
                    <a:lnTo>
                      <a:pt x="149" y="46"/>
                    </a:lnTo>
                    <a:lnTo>
                      <a:pt x="151" y="44"/>
                    </a:lnTo>
                    <a:lnTo>
                      <a:pt x="150" y="41"/>
                    </a:lnTo>
                    <a:lnTo>
                      <a:pt x="149" y="40"/>
                    </a:lnTo>
                    <a:lnTo>
                      <a:pt x="148" y="38"/>
                    </a:lnTo>
                    <a:lnTo>
                      <a:pt x="150" y="38"/>
                    </a:lnTo>
                    <a:lnTo>
                      <a:pt x="151" y="36"/>
                    </a:lnTo>
                    <a:lnTo>
                      <a:pt x="153" y="34"/>
                    </a:lnTo>
                    <a:lnTo>
                      <a:pt x="156" y="34"/>
                    </a:lnTo>
                    <a:lnTo>
                      <a:pt x="157" y="35"/>
                    </a:lnTo>
                    <a:lnTo>
                      <a:pt x="160" y="34"/>
                    </a:lnTo>
                    <a:lnTo>
                      <a:pt x="161" y="35"/>
                    </a:lnTo>
                    <a:lnTo>
                      <a:pt x="162" y="34"/>
                    </a:lnTo>
                    <a:lnTo>
                      <a:pt x="161" y="33"/>
                    </a:lnTo>
                    <a:lnTo>
                      <a:pt x="159" y="32"/>
                    </a:lnTo>
                    <a:lnTo>
                      <a:pt x="157" y="32"/>
                    </a:lnTo>
                    <a:lnTo>
                      <a:pt x="155" y="30"/>
                    </a:lnTo>
                    <a:lnTo>
                      <a:pt x="154" y="30"/>
                    </a:lnTo>
                    <a:lnTo>
                      <a:pt x="153" y="29"/>
                    </a:lnTo>
                    <a:lnTo>
                      <a:pt x="154" y="27"/>
                    </a:lnTo>
                    <a:lnTo>
                      <a:pt x="156" y="28"/>
                    </a:lnTo>
                    <a:lnTo>
                      <a:pt x="156" y="26"/>
                    </a:lnTo>
                    <a:lnTo>
                      <a:pt x="154" y="27"/>
                    </a:lnTo>
                    <a:lnTo>
                      <a:pt x="151" y="26"/>
                    </a:lnTo>
                    <a:lnTo>
                      <a:pt x="150" y="24"/>
                    </a:lnTo>
                    <a:lnTo>
                      <a:pt x="153" y="24"/>
                    </a:lnTo>
                    <a:lnTo>
                      <a:pt x="153" y="22"/>
                    </a:lnTo>
                    <a:lnTo>
                      <a:pt x="151" y="21"/>
                    </a:lnTo>
                    <a:lnTo>
                      <a:pt x="154" y="19"/>
                    </a:lnTo>
                    <a:lnTo>
                      <a:pt x="155" y="18"/>
                    </a:lnTo>
                    <a:lnTo>
                      <a:pt x="157" y="19"/>
                    </a:lnTo>
                    <a:lnTo>
                      <a:pt x="159" y="19"/>
                    </a:lnTo>
                    <a:lnTo>
                      <a:pt x="161" y="21"/>
                    </a:lnTo>
                    <a:lnTo>
                      <a:pt x="162" y="19"/>
                    </a:lnTo>
                    <a:lnTo>
                      <a:pt x="166" y="19"/>
                    </a:lnTo>
                    <a:lnTo>
                      <a:pt x="167" y="21"/>
                    </a:lnTo>
                    <a:lnTo>
                      <a:pt x="168" y="19"/>
                    </a:lnTo>
                    <a:lnTo>
                      <a:pt x="171" y="18"/>
                    </a:lnTo>
                    <a:lnTo>
                      <a:pt x="173" y="18"/>
                    </a:lnTo>
                    <a:lnTo>
                      <a:pt x="174" y="17"/>
                    </a:lnTo>
                    <a:lnTo>
                      <a:pt x="178" y="17"/>
                    </a:lnTo>
                    <a:lnTo>
                      <a:pt x="180" y="16"/>
                    </a:lnTo>
                    <a:lnTo>
                      <a:pt x="184" y="16"/>
                    </a:lnTo>
                    <a:lnTo>
                      <a:pt x="187" y="15"/>
                    </a:lnTo>
                    <a:lnTo>
                      <a:pt x="194" y="15"/>
                    </a:lnTo>
                    <a:lnTo>
                      <a:pt x="196" y="12"/>
                    </a:lnTo>
                    <a:lnTo>
                      <a:pt x="197" y="12"/>
                    </a:lnTo>
                    <a:lnTo>
                      <a:pt x="197" y="11"/>
                    </a:lnTo>
                    <a:lnTo>
                      <a:pt x="200" y="11"/>
                    </a:lnTo>
                    <a:lnTo>
                      <a:pt x="201" y="10"/>
                    </a:lnTo>
                    <a:lnTo>
                      <a:pt x="203" y="11"/>
                    </a:lnTo>
                    <a:lnTo>
                      <a:pt x="205" y="11"/>
                    </a:lnTo>
                    <a:lnTo>
                      <a:pt x="207" y="10"/>
                    </a:lnTo>
                    <a:lnTo>
                      <a:pt x="209" y="10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7"/>
                    </a:lnTo>
                    <a:lnTo>
                      <a:pt x="222" y="7"/>
                    </a:lnTo>
                    <a:lnTo>
                      <a:pt x="223" y="6"/>
                    </a:lnTo>
                    <a:lnTo>
                      <a:pt x="225" y="6"/>
                    </a:lnTo>
                    <a:lnTo>
                      <a:pt x="226" y="5"/>
                    </a:lnTo>
                    <a:lnTo>
                      <a:pt x="226" y="2"/>
                    </a:lnTo>
                    <a:lnTo>
                      <a:pt x="230" y="2"/>
                    </a:lnTo>
                    <a:lnTo>
                      <a:pt x="231" y="0"/>
                    </a:lnTo>
                    <a:lnTo>
                      <a:pt x="231" y="1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45" y="2"/>
                    </a:lnTo>
                    <a:lnTo>
                      <a:pt x="247" y="4"/>
                    </a:lnTo>
                    <a:lnTo>
                      <a:pt x="248" y="2"/>
                    </a:lnTo>
                    <a:lnTo>
                      <a:pt x="251" y="1"/>
                    </a:lnTo>
                    <a:lnTo>
                      <a:pt x="252" y="1"/>
                    </a:lnTo>
                    <a:lnTo>
                      <a:pt x="254" y="2"/>
                    </a:lnTo>
                    <a:lnTo>
                      <a:pt x="255" y="4"/>
                    </a:lnTo>
                    <a:lnTo>
                      <a:pt x="255" y="8"/>
                    </a:lnTo>
                    <a:lnTo>
                      <a:pt x="257" y="10"/>
                    </a:lnTo>
                    <a:lnTo>
                      <a:pt x="257" y="12"/>
                    </a:lnTo>
                    <a:lnTo>
                      <a:pt x="258" y="15"/>
                    </a:lnTo>
                    <a:lnTo>
                      <a:pt x="255" y="15"/>
                    </a:lnTo>
                    <a:lnTo>
                      <a:pt x="255" y="17"/>
                    </a:lnTo>
                    <a:lnTo>
                      <a:pt x="257" y="18"/>
                    </a:lnTo>
                    <a:lnTo>
                      <a:pt x="259" y="17"/>
                    </a:lnTo>
                    <a:lnTo>
                      <a:pt x="260" y="18"/>
                    </a:lnTo>
                    <a:lnTo>
                      <a:pt x="263" y="18"/>
                    </a:lnTo>
                    <a:lnTo>
                      <a:pt x="263" y="16"/>
                    </a:lnTo>
                    <a:lnTo>
                      <a:pt x="266" y="17"/>
                    </a:lnTo>
                    <a:lnTo>
                      <a:pt x="268" y="18"/>
                    </a:lnTo>
                    <a:lnTo>
                      <a:pt x="266" y="16"/>
                    </a:lnTo>
                    <a:lnTo>
                      <a:pt x="269" y="16"/>
                    </a:lnTo>
                    <a:lnTo>
                      <a:pt x="269" y="17"/>
                    </a:lnTo>
                    <a:lnTo>
                      <a:pt x="271" y="18"/>
                    </a:lnTo>
                    <a:lnTo>
                      <a:pt x="270" y="19"/>
                    </a:lnTo>
                    <a:lnTo>
                      <a:pt x="272" y="21"/>
                    </a:lnTo>
                    <a:lnTo>
                      <a:pt x="271" y="18"/>
                    </a:lnTo>
                    <a:lnTo>
                      <a:pt x="276" y="18"/>
                    </a:lnTo>
                    <a:lnTo>
                      <a:pt x="277" y="19"/>
                    </a:lnTo>
                    <a:lnTo>
                      <a:pt x="280" y="21"/>
                    </a:lnTo>
                    <a:lnTo>
                      <a:pt x="281" y="21"/>
                    </a:lnTo>
                    <a:lnTo>
                      <a:pt x="283" y="19"/>
                    </a:lnTo>
                    <a:lnTo>
                      <a:pt x="283" y="21"/>
                    </a:lnTo>
                    <a:lnTo>
                      <a:pt x="281" y="22"/>
                    </a:lnTo>
                    <a:lnTo>
                      <a:pt x="278" y="24"/>
                    </a:lnTo>
                    <a:lnTo>
                      <a:pt x="280" y="27"/>
                    </a:lnTo>
                    <a:lnTo>
                      <a:pt x="281" y="28"/>
                    </a:lnTo>
                    <a:lnTo>
                      <a:pt x="283" y="26"/>
                    </a:lnTo>
                    <a:lnTo>
                      <a:pt x="286" y="26"/>
                    </a:lnTo>
                    <a:lnTo>
                      <a:pt x="287" y="27"/>
                    </a:lnTo>
                    <a:lnTo>
                      <a:pt x="289" y="27"/>
                    </a:lnTo>
                    <a:lnTo>
                      <a:pt x="291" y="28"/>
                    </a:lnTo>
                    <a:lnTo>
                      <a:pt x="292" y="26"/>
                    </a:lnTo>
                    <a:lnTo>
                      <a:pt x="293" y="24"/>
                    </a:lnTo>
                    <a:lnTo>
                      <a:pt x="295" y="23"/>
                    </a:lnTo>
                    <a:lnTo>
                      <a:pt x="297" y="23"/>
                    </a:lnTo>
                    <a:lnTo>
                      <a:pt x="299" y="22"/>
                    </a:lnTo>
                    <a:lnTo>
                      <a:pt x="300" y="21"/>
                    </a:lnTo>
                    <a:lnTo>
                      <a:pt x="301" y="21"/>
                    </a:lnTo>
                    <a:lnTo>
                      <a:pt x="303" y="18"/>
                    </a:lnTo>
                    <a:lnTo>
                      <a:pt x="304" y="18"/>
                    </a:lnTo>
                    <a:lnTo>
                      <a:pt x="307" y="17"/>
                    </a:lnTo>
                    <a:lnTo>
                      <a:pt x="310" y="16"/>
                    </a:lnTo>
                    <a:lnTo>
                      <a:pt x="311" y="16"/>
                    </a:lnTo>
                    <a:lnTo>
                      <a:pt x="314" y="15"/>
                    </a:lnTo>
                    <a:lnTo>
                      <a:pt x="315" y="13"/>
                    </a:lnTo>
                    <a:lnTo>
                      <a:pt x="317" y="13"/>
                    </a:lnTo>
                    <a:lnTo>
                      <a:pt x="316" y="15"/>
                    </a:lnTo>
                    <a:lnTo>
                      <a:pt x="316" y="16"/>
                    </a:lnTo>
                    <a:lnTo>
                      <a:pt x="315" y="18"/>
                    </a:lnTo>
                    <a:lnTo>
                      <a:pt x="314" y="18"/>
                    </a:lnTo>
                    <a:lnTo>
                      <a:pt x="314" y="19"/>
                    </a:lnTo>
                    <a:lnTo>
                      <a:pt x="315" y="22"/>
                    </a:lnTo>
                    <a:lnTo>
                      <a:pt x="320" y="24"/>
                    </a:lnTo>
                    <a:lnTo>
                      <a:pt x="321" y="26"/>
                    </a:lnTo>
                    <a:lnTo>
                      <a:pt x="324" y="28"/>
                    </a:lnTo>
                    <a:lnTo>
                      <a:pt x="327" y="30"/>
                    </a:lnTo>
                    <a:lnTo>
                      <a:pt x="328" y="30"/>
                    </a:lnTo>
                    <a:lnTo>
                      <a:pt x="329" y="33"/>
                    </a:lnTo>
                    <a:lnTo>
                      <a:pt x="330" y="34"/>
                    </a:lnTo>
                    <a:lnTo>
                      <a:pt x="332" y="36"/>
                    </a:lnTo>
                    <a:lnTo>
                      <a:pt x="334" y="39"/>
                    </a:lnTo>
                    <a:lnTo>
                      <a:pt x="337" y="43"/>
                    </a:lnTo>
                    <a:lnTo>
                      <a:pt x="338" y="45"/>
                    </a:lnTo>
                    <a:lnTo>
                      <a:pt x="339" y="46"/>
                    </a:lnTo>
                    <a:lnTo>
                      <a:pt x="340" y="49"/>
                    </a:lnTo>
                    <a:lnTo>
                      <a:pt x="341" y="50"/>
                    </a:lnTo>
                    <a:lnTo>
                      <a:pt x="347" y="62"/>
                    </a:lnTo>
                    <a:lnTo>
                      <a:pt x="349" y="63"/>
                    </a:lnTo>
                    <a:lnTo>
                      <a:pt x="350" y="66"/>
                    </a:lnTo>
                    <a:lnTo>
                      <a:pt x="351" y="64"/>
                    </a:lnTo>
                    <a:lnTo>
                      <a:pt x="353" y="63"/>
                    </a:lnTo>
                    <a:lnTo>
                      <a:pt x="355" y="61"/>
                    </a:lnTo>
                    <a:lnTo>
                      <a:pt x="357" y="58"/>
                    </a:lnTo>
                    <a:lnTo>
                      <a:pt x="359" y="60"/>
                    </a:lnTo>
                    <a:lnTo>
                      <a:pt x="361" y="61"/>
                    </a:lnTo>
                    <a:lnTo>
                      <a:pt x="361" y="63"/>
                    </a:lnTo>
                    <a:lnTo>
                      <a:pt x="364" y="63"/>
                    </a:lnTo>
                    <a:lnTo>
                      <a:pt x="364" y="66"/>
                    </a:lnTo>
                    <a:lnTo>
                      <a:pt x="368" y="66"/>
                    </a:lnTo>
                    <a:lnTo>
                      <a:pt x="369" y="64"/>
                    </a:lnTo>
                    <a:lnTo>
                      <a:pt x="372" y="66"/>
                    </a:lnTo>
                    <a:lnTo>
                      <a:pt x="375" y="66"/>
                    </a:lnTo>
                    <a:lnTo>
                      <a:pt x="378" y="64"/>
                    </a:lnTo>
                    <a:lnTo>
                      <a:pt x="379" y="63"/>
                    </a:lnTo>
                    <a:lnTo>
                      <a:pt x="381" y="63"/>
                    </a:lnTo>
                    <a:lnTo>
                      <a:pt x="382" y="62"/>
                    </a:lnTo>
                    <a:lnTo>
                      <a:pt x="385" y="63"/>
                    </a:lnTo>
                    <a:lnTo>
                      <a:pt x="387" y="63"/>
                    </a:lnTo>
                    <a:lnTo>
                      <a:pt x="390" y="64"/>
                    </a:lnTo>
                    <a:lnTo>
                      <a:pt x="391" y="66"/>
                    </a:lnTo>
                    <a:lnTo>
                      <a:pt x="391" y="67"/>
                    </a:lnTo>
                    <a:lnTo>
                      <a:pt x="393" y="68"/>
                    </a:lnTo>
                    <a:lnTo>
                      <a:pt x="393" y="71"/>
                    </a:lnTo>
                    <a:lnTo>
                      <a:pt x="395" y="73"/>
                    </a:lnTo>
                    <a:lnTo>
                      <a:pt x="396" y="73"/>
                    </a:lnTo>
                    <a:lnTo>
                      <a:pt x="398" y="74"/>
                    </a:lnTo>
                    <a:lnTo>
                      <a:pt x="399" y="75"/>
                    </a:lnTo>
                    <a:lnTo>
                      <a:pt x="402" y="75"/>
                    </a:lnTo>
                    <a:lnTo>
                      <a:pt x="402" y="78"/>
                    </a:lnTo>
                    <a:lnTo>
                      <a:pt x="403" y="79"/>
                    </a:lnTo>
                    <a:lnTo>
                      <a:pt x="403" y="82"/>
                    </a:lnTo>
                    <a:lnTo>
                      <a:pt x="409" y="82"/>
                    </a:lnTo>
                    <a:lnTo>
                      <a:pt x="412" y="83"/>
                    </a:lnTo>
                    <a:lnTo>
                      <a:pt x="413" y="83"/>
                    </a:lnTo>
                    <a:lnTo>
                      <a:pt x="415" y="82"/>
                    </a:lnTo>
                    <a:lnTo>
                      <a:pt x="416" y="80"/>
                    </a:lnTo>
                    <a:lnTo>
                      <a:pt x="419" y="79"/>
                    </a:lnTo>
                    <a:lnTo>
                      <a:pt x="420" y="79"/>
                    </a:lnTo>
                    <a:lnTo>
                      <a:pt x="419" y="80"/>
                    </a:lnTo>
                    <a:lnTo>
                      <a:pt x="420" y="83"/>
                    </a:lnTo>
                    <a:lnTo>
                      <a:pt x="421" y="84"/>
                    </a:lnTo>
                    <a:lnTo>
                      <a:pt x="422" y="86"/>
                    </a:lnTo>
                    <a:lnTo>
                      <a:pt x="425" y="86"/>
                    </a:lnTo>
                    <a:lnTo>
                      <a:pt x="426" y="88"/>
                    </a:lnTo>
                    <a:lnTo>
                      <a:pt x="426" y="89"/>
                    </a:lnTo>
                    <a:lnTo>
                      <a:pt x="425" y="88"/>
                    </a:lnTo>
                    <a:lnTo>
                      <a:pt x="422" y="88"/>
                    </a:lnTo>
                    <a:lnTo>
                      <a:pt x="420" y="89"/>
                    </a:lnTo>
                    <a:lnTo>
                      <a:pt x="419" y="90"/>
                    </a:lnTo>
                    <a:lnTo>
                      <a:pt x="420" y="92"/>
                    </a:lnTo>
                    <a:lnTo>
                      <a:pt x="419" y="95"/>
                    </a:lnTo>
                    <a:lnTo>
                      <a:pt x="418" y="96"/>
                    </a:lnTo>
                    <a:lnTo>
                      <a:pt x="416" y="96"/>
                    </a:lnTo>
                    <a:lnTo>
                      <a:pt x="414" y="97"/>
                    </a:lnTo>
                    <a:lnTo>
                      <a:pt x="410" y="97"/>
                    </a:lnTo>
                    <a:lnTo>
                      <a:pt x="409" y="100"/>
                    </a:lnTo>
                    <a:lnTo>
                      <a:pt x="408" y="101"/>
                    </a:lnTo>
                    <a:lnTo>
                      <a:pt x="407" y="103"/>
                    </a:lnTo>
                    <a:lnTo>
                      <a:pt x="407" y="106"/>
                    </a:lnTo>
                    <a:lnTo>
                      <a:pt x="408" y="108"/>
                    </a:lnTo>
                    <a:lnTo>
                      <a:pt x="408" y="110"/>
                    </a:lnTo>
                    <a:lnTo>
                      <a:pt x="409" y="112"/>
                    </a:lnTo>
                    <a:lnTo>
                      <a:pt x="408" y="114"/>
                    </a:lnTo>
                    <a:lnTo>
                      <a:pt x="407" y="116"/>
                    </a:lnTo>
                    <a:lnTo>
                      <a:pt x="404" y="116"/>
                    </a:lnTo>
                    <a:lnTo>
                      <a:pt x="403" y="117"/>
                    </a:lnTo>
                    <a:lnTo>
                      <a:pt x="401" y="118"/>
                    </a:lnTo>
                    <a:lnTo>
                      <a:pt x="398" y="118"/>
                    </a:lnTo>
                    <a:lnTo>
                      <a:pt x="398" y="117"/>
                    </a:lnTo>
                    <a:lnTo>
                      <a:pt x="390" y="117"/>
                    </a:lnTo>
                    <a:lnTo>
                      <a:pt x="387" y="116"/>
                    </a:lnTo>
                    <a:lnTo>
                      <a:pt x="386" y="116"/>
                    </a:lnTo>
                    <a:lnTo>
                      <a:pt x="384" y="114"/>
                    </a:lnTo>
                    <a:lnTo>
                      <a:pt x="382" y="113"/>
                    </a:lnTo>
                    <a:lnTo>
                      <a:pt x="381" y="114"/>
                    </a:lnTo>
                    <a:lnTo>
                      <a:pt x="380" y="117"/>
                    </a:lnTo>
                    <a:lnTo>
                      <a:pt x="379" y="118"/>
                    </a:lnTo>
                    <a:lnTo>
                      <a:pt x="379" y="121"/>
                    </a:lnTo>
                    <a:lnTo>
                      <a:pt x="376" y="125"/>
                    </a:lnTo>
                    <a:lnTo>
                      <a:pt x="375" y="127"/>
                    </a:lnTo>
                    <a:lnTo>
                      <a:pt x="375" y="131"/>
                    </a:lnTo>
                    <a:lnTo>
                      <a:pt x="374" y="133"/>
                    </a:lnTo>
                    <a:lnTo>
                      <a:pt x="373" y="135"/>
                    </a:lnTo>
                    <a:lnTo>
                      <a:pt x="374" y="136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2" y="140"/>
                    </a:lnTo>
                    <a:lnTo>
                      <a:pt x="369" y="141"/>
                    </a:lnTo>
                    <a:lnTo>
                      <a:pt x="368" y="140"/>
                    </a:lnTo>
                    <a:lnTo>
                      <a:pt x="367" y="138"/>
                    </a:lnTo>
                    <a:lnTo>
                      <a:pt x="366" y="139"/>
                    </a:lnTo>
                    <a:lnTo>
                      <a:pt x="363" y="140"/>
                    </a:lnTo>
                    <a:lnTo>
                      <a:pt x="362" y="140"/>
                    </a:lnTo>
                    <a:lnTo>
                      <a:pt x="359" y="141"/>
                    </a:lnTo>
                    <a:lnTo>
                      <a:pt x="356" y="141"/>
                    </a:lnTo>
                    <a:lnTo>
                      <a:pt x="353" y="142"/>
                    </a:lnTo>
                    <a:lnTo>
                      <a:pt x="350" y="142"/>
                    </a:lnTo>
                    <a:lnTo>
                      <a:pt x="349" y="145"/>
                    </a:lnTo>
                    <a:lnTo>
                      <a:pt x="353" y="145"/>
                    </a:lnTo>
                    <a:lnTo>
                      <a:pt x="355" y="147"/>
                    </a:lnTo>
                    <a:lnTo>
                      <a:pt x="353" y="149"/>
                    </a:lnTo>
                    <a:lnTo>
                      <a:pt x="353" y="155"/>
                    </a:lnTo>
                    <a:lnTo>
                      <a:pt x="355" y="156"/>
                    </a:lnTo>
                    <a:lnTo>
                      <a:pt x="355" y="158"/>
                    </a:lnTo>
                    <a:lnTo>
                      <a:pt x="356" y="161"/>
                    </a:lnTo>
                    <a:lnTo>
                      <a:pt x="357" y="162"/>
                    </a:lnTo>
                    <a:lnTo>
                      <a:pt x="356" y="164"/>
                    </a:lnTo>
                    <a:lnTo>
                      <a:pt x="357" y="166"/>
                    </a:lnTo>
                    <a:lnTo>
                      <a:pt x="356" y="167"/>
                    </a:lnTo>
                    <a:lnTo>
                      <a:pt x="353" y="168"/>
                    </a:lnTo>
                    <a:lnTo>
                      <a:pt x="355" y="169"/>
                    </a:lnTo>
                    <a:lnTo>
                      <a:pt x="352" y="172"/>
                    </a:lnTo>
                    <a:lnTo>
                      <a:pt x="351" y="174"/>
                    </a:lnTo>
                    <a:lnTo>
                      <a:pt x="351" y="175"/>
                    </a:lnTo>
                    <a:lnTo>
                      <a:pt x="352" y="178"/>
                    </a:lnTo>
                    <a:lnTo>
                      <a:pt x="352" y="179"/>
                    </a:lnTo>
                    <a:lnTo>
                      <a:pt x="349" y="175"/>
                    </a:lnTo>
                    <a:lnTo>
                      <a:pt x="345" y="175"/>
                    </a:lnTo>
                    <a:lnTo>
                      <a:pt x="343" y="174"/>
                    </a:lnTo>
                    <a:lnTo>
                      <a:pt x="340" y="172"/>
                    </a:lnTo>
                    <a:lnTo>
                      <a:pt x="339" y="172"/>
                    </a:lnTo>
                    <a:lnTo>
                      <a:pt x="337" y="170"/>
                    </a:lnTo>
                    <a:lnTo>
                      <a:pt x="327" y="170"/>
                    </a:lnTo>
                    <a:lnTo>
                      <a:pt x="324" y="169"/>
                    </a:lnTo>
                    <a:lnTo>
                      <a:pt x="314" y="169"/>
                    </a:lnTo>
                    <a:lnTo>
                      <a:pt x="311" y="170"/>
                    </a:lnTo>
                    <a:lnTo>
                      <a:pt x="310" y="169"/>
                    </a:lnTo>
                    <a:lnTo>
                      <a:pt x="305" y="169"/>
                    </a:lnTo>
                    <a:lnTo>
                      <a:pt x="304" y="170"/>
                    </a:lnTo>
                    <a:lnTo>
                      <a:pt x="298" y="170"/>
                    </a:lnTo>
                    <a:lnTo>
                      <a:pt x="297" y="169"/>
                    </a:lnTo>
                    <a:lnTo>
                      <a:pt x="294" y="169"/>
                    </a:lnTo>
                    <a:lnTo>
                      <a:pt x="293" y="167"/>
                    </a:lnTo>
                    <a:lnTo>
                      <a:pt x="292" y="166"/>
                    </a:lnTo>
                    <a:lnTo>
                      <a:pt x="288" y="166"/>
                    </a:lnTo>
                    <a:lnTo>
                      <a:pt x="287" y="167"/>
                    </a:lnTo>
                    <a:lnTo>
                      <a:pt x="284" y="167"/>
                    </a:lnTo>
                    <a:lnTo>
                      <a:pt x="282" y="169"/>
                    </a:lnTo>
                    <a:lnTo>
                      <a:pt x="281" y="172"/>
                    </a:lnTo>
                    <a:lnTo>
                      <a:pt x="281" y="175"/>
                    </a:lnTo>
                    <a:lnTo>
                      <a:pt x="282" y="177"/>
                    </a:lnTo>
                    <a:lnTo>
                      <a:pt x="277" y="174"/>
                    </a:lnTo>
                    <a:lnTo>
                      <a:pt x="276" y="174"/>
                    </a:lnTo>
                    <a:lnTo>
                      <a:pt x="274" y="173"/>
                    </a:lnTo>
                    <a:lnTo>
                      <a:pt x="272" y="173"/>
                    </a:lnTo>
                    <a:lnTo>
                      <a:pt x="270" y="172"/>
                    </a:lnTo>
                    <a:lnTo>
                      <a:pt x="266" y="172"/>
                    </a:lnTo>
                    <a:lnTo>
                      <a:pt x="264" y="170"/>
                    </a:lnTo>
                    <a:lnTo>
                      <a:pt x="263" y="172"/>
                    </a:lnTo>
                    <a:lnTo>
                      <a:pt x="258" y="172"/>
                    </a:lnTo>
                    <a:lnTo>
                      <a:pt x="254" y="175"/>
                    </a:lnTo>
                    <a:lnTo>
                      <a:pt x="254" y="178"/>
                    </a:lnTo>
                    <a:lnTo>
                      <a:pt x="252" y="180"/>
                    </a:lnTo>
                    <a:lnTo>
                      <a:pt x="249" y="180"/>
                    </a:lnTo>
                    <a:lnTo>
                      <a:pt x="246" y="184"/>
                    </a:lnTo>
                    <a:lnTo>
                      <a:pt x="243" y="185"/>
                    </a:lnTo>
                    <a:lnTo>
                      <a:pt x="242" y="185"/>
                    </a:lnTo>
                    <a:lnTo>
                      <a:pt x="240" y="186"/>
                    </a:lnTo>
                    <a:lnTo>
                      <a:pt x="239" y="187"/>
                    </a:lnTo>
                    <a:lnTo>
                      <a:pt x="237" y="187"/>
                    </a:lnTo>
                    <a:lnTo>
                      <a:pt x="235" y="189"/>
                    </a:lnTo>
                    <a:lnTo>
                      <a:pt x="234" y="191"/>
                    </a:lnTo>
                    <a:lnTo>
                      <a:pt x="232" y="192"/>
                    </a:lnTo>
                    <a:lnTo>
                      <a:pt x="231" y="195"/>
                    </a:lnTo>
                    <a:lnTo>
                      <a:pt x="229" y="194"/>
                    </a:lnTo>
                    <a:lnTo>
                      <a:pt x="228" y="192"/>
                    </a:lnTo>
                    <a:lnTo>
                      <a:pt x="225" y="192"/>
                    </a:lnTo>
                    <a:lnTo>
                      <a:pt x="223" y="191"/>
                    </a:lnTo>
                    <a:lnTo>
                      <a:pt x="209" y="191"/>
                    </a:lnTo>
                    <a:lnTo>
                      <a:pt x="209" y="185"/>
                    </a:lnTo>
                    <a:lnTo>
                      <a:pt x="208" y="183"/>
                    </a:lnTo>
                    <a:lnTo>
                      <a:pt x="205" y="183"/>
                    </a:lnTo>
                    <a:lnTo>
                      <a:pt x="203" y="180"/>
                    </a:lnTo>
                    <a:lnTo>
                      <a:pt x="203" y="179"/>
                    </a:lnTo>
                    <a:lnTo>
                      <a:pt x="205" y="177"/>
                    </a:lnTo>
                    <a:lnTo>
                      <a:pt x="205" y="17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5" name="Freeform 2851"/>
              <p:cNvSpPr>
                <a:spLocks/>
              </p:cNvSpPr>
              <p:nvPr/>
            </p:nvSpPr>
            <p:spPr bwMode="auto">
              <a:xfrm>
                <a:off x="3983" y="1715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1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6" name="Freeform 2852"/>
              <p:cNvSpPr>
                <a:spLocks/>
              </p:cNvSpPr>
              <p:nvPr/>
            </p:nvSpPr>
            <p:spPr bwMode="auto">
              <a:xfrm>
                <a:off x="3842" y="1827"/>
                <a:ext cx="26" cy="21"/>
              </a:xfrm>
              <a:custGeom>
                <a:avLst/>
                <a:gdLst>
                  <a:gd name="T0" fmla="*/ 2 w 26"/>
                  <a:gd name="T1" fmla="*/ 18 h 21"/>
                  <a:gd name="T2" fmla="*/ 2 w 26"/>
                  <a:gd name="T3" fmla="*/ 16 h 21"/>
                  <a:gd name="T4" fmla="*/ 0 w 26"/>
                  <a:gd name="T5" fmla="*/ 13 h 21"/>
                  <a:gd name="T6" fmla="*/ 2 w 26"/>
                  <a:gd name="T7" fmla="*/ 12 h 21"/>
                  <a:gd name="T8" fmla="*/ 2 w 26"/>
                  <a:gd name="T9" fmla="*/ 8 h 21"/>
                  <a:gd name="T10" fmla="*/ 4 w 26"/>
                  <a:gd name="T11" fmla="*/ 7 h 21"/>
                  <a:gd name="T12" fmla="*/ 6 w 26"/>
                  <a:gd name="T13" fmla="*/ 5 h 21"/>
                  <a:gd name="T14" fmla="*/ 8 w 26"/>
                  <a:gd name="T15" fmla="*/ 5 h 21"/>
                  <a:gd name="T16" fmla="*/ 8 w 26"/>
                  <a:gd name="T17" fmla="*/ 2 h 21"/>
                  <a:gd name="T18" fmla="*/ 9 w 26"/>
                  <a:gd name="T19" fmla="*/ 2 h 21"/>
                  <a:gd name="T20" fmla="*/ 11 w 26"/>
                  <a:gd name="T21" fmla="*/ 1 h 21"/>
                  <a:gd name="T22" fmla="*/ 14 w 26"/>
                  <a:gd name="T23" fmla="*/ 1 h 21"/>
                  <a:gd name="T24" fmla="*/ 15 w 26"/>
                  <a:gd name="T25" fmla="*/ 2 h 21"/>
                  <a:gd name="T26" fmla="*/ 17 w 26"/>
                  <a:gd name="T27" fmla="*/ 1 h 21"/>
                  <a:gd name="T28" fmla="*/ 21 w 26"/>
                  <a:gd name="T29" fmla="*/ 1 h 21"/>
                  <a:gd name="T30" fmla="*/ 22 w 26"/>
                  <a:gd name="T31" fmla="*/ 0 h 21"/>
                  <a:gd name="T32" fmla="*/ 23 w 26"/>
                  <a:gd name="T33" fmla="*/ 1 h 21"/>
                  <a:gd name="T34" fmla="*/ 26 w 26"/>
                  <a:gd name="T35" fmla="*/ 2 h 21"/>
                  <a:gd name="T36" fmla="*/ 26 w 26"/>
                  <a:gd name="T37" fmla="*/ 5 h 21"/>
                  <a:gd name="T38" fmla="*/ 22 w 26"/>
                  <a:gd name="T39" fmla="*/ 8 h 21"/>
                  <a:gd name="T40" fmla="*/ 21 w 26"/>
                  <a:gd name="T41" fmla="*/ 11 h 21"/>
                  <a:gd name="T42" fmla="*/ 21 w 26"/>
                  <a:gd name="T43" fmla="*/ 12 h 21"/>
                  <a:gd name="T44" fmla="*/ 20 w 26"/>
                  <a:gd name="T45" fmla="*/ 15 h 21"/>
                  <a:gd name="T46" fmla="*/ 16 w 26"/>
                  <a:gd name="T47" fmla="*/ 18 h 21"/>
                  <a:gd name="T48" fmla="*/ 14 w 26"/>
                  <a:gd name="T49" fmla="*/ 18 h 21"/>
                  <a:gd name="T50" fmla="*/ 11 w 26"/>
                  <a:gd name="T51" fmla="*/ 21 h 21"/>
                  <a:gd name="T52" fmla="*/ 9 w 26"/>
                  <a:gd name="T53" fmla="*/ 19 h 21"/>
                  <a:gd name="T54" fmla="*/ 5 w 26"/>
                  <a:gd name="T55" fmla="*/ 19 h 21"/>
                  <a:gd name="T56" fmla="*/ 3 w 26"/>
                  <a:gd name="T57" fmla="*/ 18 h 21"/>
                  <a:gd name="T58" fmla="*/ 2 w 26"/>
                  <a:gd name="T59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21">
                    <a:moveTo>
                      <a:pt x="2" y="18"/>
                    </a:moveTo>
                    <a:lnTo>
                      <a:pt x="2" y="16"/>
                    </a:lnTo>
                    <a:lnTo>
                      <a:pt x="0" y="13"/>
                    </a:lnTo>
                    <a:lnTo>
                      <a:pt x="2" y="12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7" y="1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6" y="2"/>
                    </a:lnTo>
                    <a:lnTo>
                      <a:pt x="26" y="5"/>
                    </a:lnTo>
                    <a:lnTo>
                      <a:pt x="22" y="8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0" y="15"/>
                    </a:lnTo>
                    <a:lnTo>
                      <a:pt x="16" y="18"/>
                    </a:lnTo>
                    <a:lnTo>
                      <a:pt x="14" y="18"/>
                    </a:lnTo>
                    <a:lnTo>
                      <a:pt x="11" y="21"/>
                    </a:lnTo>
                    <a:lnTo>
                      <a:pt x="9" y="19"/>
                    </a:lnTo>
                    <a:lnTo>
                      <a:pt x="5" y="19"/>
                    </a:lnTo>
                    <a:lnTo>
                      <a:pt x="3" y="18"/>
                    </a:lnTo>
                    <a:lnTo>
                      <a:pt x="2" y="1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7" name="Freeform 2853"/>
              <p:cNvSpPr>
                <a:spLocks/>
              </p:cNvSpPr>
              <p:nvPr/>
            </p:nvSpPr>
            <p:spPr bwMode="auto">
              <a:xfrm>
                <a:off x="3861" y="1816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8" name="Freeform 2854"/>
              <p:cNvSpPr>
                <a:spLocks/>
              </p:cNvSpPr>
              <p:nvPr/>
            </p:nvSpPr>
            <p:spPr bwMode="auto">
              <a:xfrm>
                <a:off x="3862" y="181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9" name="Freeform 2855"/>
              <p:cNvSpPr>
                <a:spLocks/>
              </p:cNvSpPr>
              <p:nvPr/>
            </p:nvSpPr>
            <p:spPr bwMode="auto">
              <a:xfrm>
                <a:off x="3864" y="1812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0" name="Freeform 2856"/>
              <p:cNvSpPr>
                <a:spLocks/>
              </p:cNvSpPr>
              <p:nvPr/>
            </p:nvSpPr>
            <p:spPr bwMode="auto">
              <a:xfrm>
                <a:off x="3876" y="181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1" name="Freeform 2857"/>
              <p:cNvSpPr>
                <a:spLocks/>
              </p:cNvSpPr>
              <p:nvPr/>
            </p:nvSpPr>
            <p:spPr bwMode="auto">
              <a:xfrm>
                <a:off x="3884" y="181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2" name="Freeform 2858"/>
              <p:cNvSpPr>
                <a:spLocks/>
              </p:cNvSpPr>
              <p:nvPr/>
            </p:nvSpPr>
            <p:spPr bwMode="auto">
              <a:xfrm>
                <a:off x="3886" y="180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3" name="Freeform 2859"/>
              <p:cNvSpPr>
                <a:spLocks/>
              </p:cNvSpPr>
              <p:nvPr/>
            </p:nvSpPr>
            <p:spPr bwMode="auto">
              <a:xfrm>
                <a:off x="3890" y="1799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2 w 4"/>
                  <a:gd name="T3" fmla="*/ 5 h 5"/>
                  <a:gd name="T4" fmla="*/ 1 w 4"/>
                  <a:gd name="T5" fmla="*/ 2 h 5"/>
                  <a:gd name="T6" fmla="*/ 1 w 4"/>
                  <a:gd name="T7" fmla="*/ 1 h 5"/>
                  <a:gd name="T8" fmla="*/ 0 w 4"/>
                  <a:gd name="T9" fmla="*/ 0 h 5"/>
                  <a:gd name="T10" fmla="*/ 1 w 4"/>
                  <a:gd name="T11" fmla="*/ 0 h 5"/>
                  <a:gd name="T12" fmla="*/ 3 w 4"/>
                  <a:gd name="T13" fmla="*/ 1 h 5"/>
                  <a:gd name="T14" fmla="*/ 4 w 4"/>
                  <a:gd name="T15" fmla="*/ 2 h 5"/>
                  <a:gd name="T16" fmla="*/ 4 w 4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2" y="5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4" name="Freeform 2860"/>
              <p:cNvSpPr>
                <a:spLocks/>
              </p:cNvSpPr>
              <p:nvPr/>
            </p:nvSpPr>
            <p:spPr bwMode="auto">
              <a:xfrm>
                <a:off x="3890" y="1803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1 h 3"/>
                  <a:gd name="T4" fmla="*/ 1 w 2"/>
                  <a:gd name="T5" fmla="*/ 3 h 3"/>
                  <a:gd name="T6" fmla="*/ 0 w 2"/>
                  <a:gd name="T7" fmla="*/ 1 h 3"/>
                  <a:gd name="T8" fmla="*/ 1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2" y="1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5" name="Freeform 2861"/>
              <p:cNvSpPr>
                <a:spLocks/>
              </p:cNvSpPr>
              <p:nvPr/>
            </p:nvSpPr>
            <p:spPr bwMode="auto">
              <a:xfrm>
                <a:off x="3891" y="1798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0 h 2"/>
                  <a:gd name="T4" fmla="*/ 3 w 3"/>
                  <a:gd name="T5" fmla="*/ 2 h 2"/>
                  <a:gd name="T6" fmla="*/ 1 w 3"/>
                  <a:gd name="T7" fmla="*/ 1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6" name="Freeform 2862"/>
              <p:cNvSpPr>
                <a:spLocks/>
              </p:cNvSpPr>
              <p:nvPr/>
            </p:nvSpPr>
            <p:spPr bwMode="auto">
              <a:xfrm>
                <a:off x="3891" y="180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7" name="Freeform 2863"/>
              <p:cNvSpPr>
                <a:spLocks/>
              </p:cNvSpPr>
              <p:nvPr/>
            </p:nvSpPr>
            <p:spPr bwMode="auto">
              <a:xfrm>
                <a:off x="3892" y="179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8" name="Freeform 2864"/>
              <p:cNvSpPr>
                <a:spLocks/>
              </p:cNvSpPr>
              <p:nvPr/>
            </p:nvSpPr>
            <p:spPr bwMode="auto">
              <a:xfrm>
                <a:off x="3930" y="179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9" name="Freeform 2865"/>
              <p:cNvSpPr>
                <a:spLocks/>
              </p:cNvSpPr>
              <p:nvPr/>
            </p:nvSpPr>
            <p:spPr bwMode="auto">
              <a:xfrm>
                <a:off x="3934" y="178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0" name="Freeform 2866"/>
              <p:cNvSpPr>
                <a:spLocks/>
              </p:cNvSpPr>
              <p:nvPr/>
            </p:nvSpPr>
            <p:spPr bwMode="auto">
              <a:xfrm>
                <a:off x="3944" y="177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1" name="Freeform 2867"/>
              <p:cNvSpPr>
                <a:spLocks/>
              </p:cNvSpPr>
              <p:nvPr/>
            </p:nvSpPr>
            <p:spPr bwMode="auto">
              <a:xfrm>
                <a:off x="3954" y="176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2" name="Freeform 2868"/>
              <p:cNvSpPr>
                <a:spLocks/>
              </p:cNvSpPr>
              <p:nvPr/>
            </p:nvSpPr>
            <p:spPr bwMode="auto">
              <a:xfrm>
                <a:off x="3959" y="176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3" name="Freeform 2869"/>
              <p:cNvSpPr>
                <a:spLocks/>
              </p:cNvSpPr>
              <p:nvPr/>
            </p:nvSpPr>
            <p:spPr bwMode="auto">
              <a:xfrm>
                <a:off x="3974" y="173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4" name="Freeform 2870"/>
              <p:cNvSpPr>
                <a:spLocks/>
              </p:cNvSpPr>
              <p:nvPr/>
            </p:nvSpPr>
            <p:spPr bwMode="auto">
              <a:xfrm>
                <a:off x="3974" y="1695"/>
                <a:ext cx="8" cy="4"/>
              </a:xfrm>
              <a:custGeom>
                <a:avLst/>
                <a:gdLst>
                  <a:gd name="T0" fmla="*/ 1 w 8"/>
                  <a:gd name="T1" fmla="*/ 0 h 4"/>
                  <a:gd name="T2" fmla="*/ 4 w 8"/>
                  <a:gd name="T3" fmla="*/ 2 h 4"/>
                  <a:gd name="T4" fmla="*/ 5 w 8"/>
                  <a:gd name="T5" fmla="*/ 3 h 4"/>
                  <a:gd name="T6" fmla="*/ 8 w 8"/>
                  <a:gd name="T7" fmla="*/ 3 h 4"/>
                  <a:gd name="T8" fmla="*/ 5 w 8"/>
                  <a:gd name="T9" fmla="*/ 4 h 4"/>
                  <a:gd name="T10" fmla="*/ 4 w 8"/>
                  <a:gd name="T11" fmla="*/ 3 h 4"/>
                  <a:gd name="T12" fmla="*/ 1 w 8"/>
                  <a:gd name="T13" fmla="*/ 3 h 4"/>
                  <a:gd name="T14" fmla="*/ 0 w 8"/>
                  <a:gd name="T15" fmla="*/ 0 h 4"/>
                  <a:gd name="T16" fmla="*/ 1 w 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1" y="0"/>
                    </a:moveTo>
                    <a:lnTo>
                      <a:pt x="4" y="2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5" name="Freeform 2871"/>
              <p:cNvSpPr>
                <a:spLocks/>
              </p:cNvSpPr>
              <p:nvPr/>
            </p:nvSpPr>
            <p:spPr bwMode="auto">
              <a:xfrm>
                <a:off x="3975" y="160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6" name="Freeform 2872"/>
              <p:cNvSpPr>
                <a:spLocks/>
              </p:cNvSpPr>
              <p:nvPr/>
            </p:nvSpPr>
            <p:spPr bwMode="auto">
              <a:xfrm>
                <a:off x="3477" y="1418"/>
                <a:ext cx="639" cy="408"/>
              </a:xfrm>
              <a:custGeom>
                <a:avLst/>
                <a:gdLst>
                  <a:gd name="T0" fmla="*/ 478 w 639"/>
                  <a:gd name="T1" fmla="*/ 214 h 408"/>
                  <a:gd name="T2" fmla="*/ 509 w 639"/>
                  <a:gd name="T3" fmla="*/ 218 h 408"/>
                  <a:gd name="T4" fmla="*/ 486 w 639"/>
                  <a:gd name="T5" fmla="*/ 225 h 408"/>
                  <a:gd name="T6" fmla="*/ 490 w 639"/>
                  <a:gd name="T7" fmla="*/ 258 h 408"/>
                  <a:gd name="T8" fmla="*/ 490 w 639"/>
                  <a:gd name="T9" fmla="*/ 275 h 408"/>
                  <a:gd name="T10" fmla="*/ 492 w 639"/>
                  <a:gd name="T11" fmla="*/ 297 h 408"/>
                  <a:gd name="T12" fmla="*/ 501 w 639"/>
                  <a:gd name="T13" fmla="*/ 310 h 408"/>
                  <a:gd name="T14" fmla="*/ 488 w 639"/>
                  <a:gd name="T15" fmla="*/ 331 h 408"/>
                  <a:gd name="T16" fmla="*/ 480 w 639"/>
                  <a:gd name="T17" fmla="*/ 351 h 408"/>
                  <a:gd name="T18" fmla="*/ 461 w 639"/>
                  <a:gd name="T19" fmla="*/ 368 h 408"/>
                  <a:gd name="T20" fmla="*/ 439 w 639"/>
                  <a:gd name="T21" fmla="*/ 379 h 408"/>
                  <a:gd name="T22" fmla="*/ 414 w 639"/>
                  <a:gd name="T23" fmla="*/ 385 h 408"/>
                  <a:gd name="T24" fmla="*/ 388 w 639"/>
                  <a:gd name="T25" fmla="*/ 394 h 408"/>
                  <a:gd name="T26" fmla="*/ 379 w 639"/>
                  <a:gd name="T27" fmla="*/ 394 h 408"/>
                  <a:gd name="T28" fmla="*/ 358 w 639"/>
                  <a:gd name="T29" fmla="*/ 392 h 408"/>
                  <a:gd name="T30" fmla="*/ 328 w 639"/>
                  <a:gd name="T31" fmla="*/ 375 h 408"/>
                  <a:gd name="T32" fmla="*/ 299 w 639"/>
                  <a:gd name="T33" fmla="*/ 383 h 408"/>
                  <a:gd name="T34" fmla="*/ 282 w 639"/>
                  <a:gd name="T35" fmla="*/ 394 h 408"/>
                  <a:gd name="T36" fmla="*/ 263 w 639"/>
                  <a:gd name="T37" fmla="*/ 369 h 408"/>
                  <a:gd name="T38" fmla="*/ 263 w 639"/>
                  <a:gd name="T39" fmla="*/ 344 h 408"/>
                  <a:gd name="T40" fmla="*/ 237 w 639"/>
                  <a:gd name="T41" fmla="*/ 316 h 408"/>
                  <a:gd name="T42" fmla="*/ 219 w 639"/>
                  <a:gd name="T43" fmla="*/ 307 h 408"/>
                  <a:gd name="T44" fmla="*/ 185 w 639"/>
                  <a:gd name="T45" fmla="*/ 320 h 408"/>
                  <a:gd name="T46" fmla="*/ 160 w 639"/>
                  <a:gd name="T47" fmla="*/ 321 h 408"/>
                  <a:gd name="T48" fmla="*/ 121 w 639"/>
                  <a:gd name="T49" fmla="*/ 318 h 408"/>
                  <a:gd name="T50" fmla="*/ 88 w 639"/>
                  <a:gd name="T51" fmla="*/ 294 h 408"/>
                  <a:gd name="T52" fmla="*/ 58 w 639"/>
                  <a:gd name="T53" fmla="*/ 286 h 408"/>
                  <a:gd name="T54" fmla="*/ 57 w 639"/>
                  <a:gd name="T55" fmla="*/ 260 h 408"/>
                  <a:gd name="T56" fmla="*/ 44 w 639"/>
                  <a:gd name="T57" fmla="*/ 234 h 408"/>
                  <a:gd name="T58" fmla="*/ 18 w 639"/>
                  <a:gd name="T59" fmla="*/ 217 h 408"/>
                  <a:gd name="T60" fmla="*/ 6 w 639"/>
                  <a:gd name="T61" fmla="*/ 196 h 408"/>
                  <a:gd name="T62" fmla="*/ 19 w 639"/>
                  <a:gd name="T63" fmla="*/ 173 h 408"/>
                  <a:gd name="T64" fmla="*/ 58 w 639"/>
                  <a:gd name="T65" fmla="*/ 158 h 408"/>
                  <a:gd name="T66" fmla="*/ 74 w 639"/>
                  <a:gd name="T67" fmla="*/ 134 h 408"/>
                  <a:gd name="T68" fmla="*/ 90 w 639"/>
                  <a:gd name="T69" fmla="*/ 113 h 408"/>
                  <a:gd name="T70" fmla="*/ 116 w 639"/>
                  <a:gd name="T71" fmla="*/ 90 h 408"/>
                  <a:gd name="T72" fmla="*/ 137 w 639"/>
                  <a:gd name="T73" fmla="*/ 68 h 408"/>
                  <a:gd name="T74" fmla="*/ 156 w 639"/>
                  <a:gd name="T75" fmla="*/ 73 h 408"/>
                  <a:gd name="T76" fmla="*/ 182 w 639"/>
                  <a:gd name="T77" fmla="*/ 103 h 408"/>
                  <a:gd name="T78" fmla="*/ 227 w 639"/>
                  <a:gd name="T79" fmla="*/ 126 h 408"/>
                  <a:gd name="T80" fmla="*/ 293 w 639"/>
                  <a:gd name="T81" fmla="*/ 148 h 408"/>
                  <a:gd name="T82" fmla="*/ 342 w 639"/>
                  <a:gd name="T83" fmla="*/ 152 h 408"/>
                  <a:gd name="T84" fmla="*/ 390 w 639"/>
                  <a:gd name="T85" fmla="*/ 139 h 408"/>
                  <a:gd name="T86" fmla="*/ 407 w 639"/>
                  <a:gd name="T87" fmla="*/ 117 h 408"/>
                  <a:gd name="T88" fmla="*/ 449 w 639"/>
                  <a:gd name="T89" fmla="*/ 100 h 408"/>
                  <a:gd name="T90" fmla="*/ 482 w 639"/>
                  <a:gd name="T91" fmla="*/ 87 h 408"/>
                  <a:gd name="T92" fmla="*/ 453 w 639"/>
                  <a:gd name="T93" fmla="*/ 78 h 408"/>
                  <a:gd name="T94" fmla="*/ 450 w 639"/>
                  <a:gd name="T95" fmla="*/ 51 h 408"/>
                  <a:gd name="T96" fmla="*/ 482 w 639"/>
                  <a:gd name="T97" fmla="*/ 33 h 408"/>
                  <a:gd name="T98" fmla="*/ 494 w 639"/>
                  <a:gd name="T99" fmla="*/ 3 h 408"/>
                  <a:gd name="T100" fmla="*/ 541 w 639"/>
                  <a:gd name="T101" fmla="*/ 6 h 408"/>
                  <a:gd name="T102" fmla="*/ 559 w 639"/>
                  <a:gd name="T103" fmla="*/ 36 h 408"/>
                  <a:gd name="T104" fmla="*/ 582 w 639"/>
                  <a:gd name="T105" fmla="*/ 58 h 408"/>
                  <a:gd name="T106" fmla="*/ 622 w 639"/>
                  <a:gd name="T107" fmla="*/ 75 h 408"/>
                  <a:gd name="T108" fmla="*/ 630 w 639"/>
                  <a:gd name="T109" fmla="*/ 98 h 408"/>
                  <a:gd name="T110" fmla="*/ 601 w 639"/>
                  <a:gd name="T111" fmla="*/ 124 h 408"/>
                  <a:gd name="T112" fmla="*/ 587 w 639"/>
                  <a:gd name="T113" fmla="*/ 147 h 408"/>
                  <a:gd name="T114" fmla="*/ 555 w 639"/>
                  <a:gd name="T115" fmla="*/ 158 h 408"/>
                  <a:gd name="T116" fmla="*/ 515 w 639"/>
                  <a:gd name="T117" fmla="*/ 184 h 408"/>
                  <a:gd name="T118" fmla="*/ 500 w 639"/>
                  <a:gd name="T119" fmla="*/ 185 h 408"/>
                  <a:gd name="T120" fmla="*/ 484 w 639"/>
                  <a:gd name="T121" fmla="*/ 17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9" h="408">
                    <a:moveTo>
                      <a:pt x="462" y="190"/>
                    </a:moveTo>
                    <a:lnTo>
                      <a:pt x="461" y="191"/>
                    </a:lnTo>
                    <a:lnTo>
                      <a:pt x="460" y="193"/>
                    </a:lnTo>
                    <a:lnTo>
                      <a:pt x="459" y="195"/>
                    </a:lnTo>
                    <a:lnTo>
                      <a:pt x="459" y="196"/>
                    </a:lnTo>
                    <a:lnTo>
                      <a:pt x="460" y="198"/>
                    </a:lnTo>
                    <a:lnTo>
                      <a:pt x="461" y="199"/>
                    </a:lnTo>
                    <a:lnTo>
                      <a:pt x="463" y="201"/>
                    </a:lnTo>
                    <a:lnTo>
                      <a:pt x="463" y="202"/>
                    </a:lnTo>
                    <a:lnTo>
                      <a:pt x="467" y="202"/>
                    </a:lnTo>
                    <a:lnTo>
                      <a:pt x="469" y="203"/>
                    </a:lnTo>
                    <a:lnTo>
                      <a:pt x="471" y="202"/>
                    </a:lnTo>
                    <a:lnTo>
                      <a:pt x="473" y="203"/>
                    </a:lnTo>
                    <a:lnTo>
                      <a:pt x="474" y="204"/>
                    </a:lnTo>
                    <a:lnTo>
                      <a:pt x="474" y="210"/>
                    </a:lnTo>
                    <a:lnTo>
                      <a:pt x="473" y="213"/>
                    </a:lnTo>
                    <a:lnTo>
                      <a:pt x="475" y="213"/>
                    </a:lnTo>
                    <a:lnTo>
                      <a:pt x="478" y="214"/>
                    </a:lnTo>
                    <a:lnTo>
                      <a:pt x="482" y="214"/>
                    </a:lnTo>
                    <a:lnTo>
                      <a:pt x="485" y="210"/>
                    </a:lnTo>
                    <a:lnTo>
                      <a:pt x="488" y="209"/>
                    </a:lnTo>
                    <a:lnTo>
                      <a:pt x="488" y="208"/>
                    </a:lnTo>
                    <a:lnTo>
                      <a:pt x="492" y="206"/>
                    </a:lnTo>
                    <a:lnTo>
                      <a:pt x="494" y="206"/>
                    </a:lnTo>
                    <a:lnTo>
                      <a:pt x="497" y="209"/>
                    </a:lnTo>
                    <a:lnTo>
                      <a:pt x="500" y="209"/>
                    </a:lnTo>
                    <a:lnTo>
                      <a:pt x="501" y="210"/>
                    </a:lnTo>
                    <a:lnTo>
                      <a:pt x="505" y="210"/>
                    </a:lnTo>
                    <a:lnTo>
                      <a:pt x="506" y="209"/>
                    </a:lnTo>
                    <a:lnTo>
                      <a:pt x="507" y="210"/>
                    </a:lnTo>
                    <a:lnTo>
                      <a:pt x="509" y="210"/>
                    </a:lnTo>
                    <a:lnTo>
                      <a:pt x="512" y="212"/>
                    </a:lnTo>
                    <a:lnTo>
                      <a:pt x="512" y="213"/>
                    </a:lnTo>
                    <a:lnTo>
                      <a:pt x="511" y="214"/>
                    </a:lnTo>
                    <a:lnTo>
                      <a:pt x="511" y="217"/>
                    </a:lnTo>
                    <a:lnTo>
                      <a:pt x="509" y="218"/>
                    </a:lnTo>
                    <a:lnTo>
                      <a:pt x="507" y="218"/>
                    </a:lnTo>
                    <a:lnTo>
                      <a:pt x="508" y="215"/>
                    </a:lnTo>
                    <a:lnTo>
                      <a:pt x="506" y="217"/>
                    </a:lnTo>
                    <a:lnTo>
                      <a:pt x="505" y="217"/>
                    </a:lnTo>
                    <a:lnTo>
                      <a:pt x="502" y="218"/>
                    </a:lnTo>
                    <a:lnTo>
                      <a:pt x="501" y="219"/>
                    </a:lnTo>
                    <a:lnTo>
                      <a:pt x="498" y="219"/>
                    </a:lnTo>
                    <a:lnTo>
                      <a:pt x="496" y="220"/>
                    </a:lnTo>
                    <a:lnTo>
                      <a:pt x="492" y="220"/>
                    </a:lnTo>
                    <a:lnTo>
                      <a:pt x="495" y="221"/>
                    </a:lnTo>
                    <a:lnTo>
                      <a:pt x="494" y="224"/>
                    </a:lnTo>
                    <a:lnTo>
                      <a:pt x="492" y="223"/>
                    </a:lnTo>
                    <a:lnTo>
                      <a:pt x="491" y="225"/>
                    </a:lnTo>
                    <a:lnTo>
                      <a:pt x="492" y="226"/>
                    </a:lnTo>
                    <a:lnTo>
                      <a:pt x="490" y="226"/>
                    </a:lnTo>
                    <a:lnTo>
                      <a:pt x="489" y="227"/>
                    </a:lnTo>
                    <a:lnTo>
                      <a:pt x="489" y="225"/>
                    </a:lnTo>
                    <a:lnTo>
                      <a:pt x="486" y="225"/>
                    </a:lnTo>
                    <a:lnTo>
                      <a:pt x="486" y="227"/>
                    </a:lnTo>
                    <a:lnTo>
                      <a:pt x="485" y="229"/>
                    </a:lnTo>
                    <a:lnTo>
                      <a:pt x="485" y="231"/>
                    </a:lnTo>
                    <a:lnTo>
                      <a:pt x="484" y="232"/>
                    </a:lnTo>
                    <a:lnTo>
                      <a:pt x="482" y="232"/>
                    </a:lnTo>
                    <a:lnTo>
                      <a:pt x="480" y="235"/>
                    </a:lnTo>
                    <a:lnTo>
                      <a:pt x="477" y="238"/>
                    </a:lnTo>
                    <a:lnTo>
                      <a:pt x="477" y="243"/>
                    </a:lnTo>
                    <a:lnTo>
                      <a:pt x="478" y="243"/>
                    </a:lnTo>
                    <a:lnTo>
                      <a:pt x="480" y="245"/>
                    </a:lnTo>
                    <a:lnTo>
                      <a:pt x="482" y="246"/>
                    </a:lnTo>
                    <a:lnTo>
                      <a:pt x="483" y="246"/>
                    </a:lnTo>
                    <a:lnTo>
                      <a:pt x="485" y="247"/>
                    </a:lnTo>
                    <a:lnTo>
                      <a:pt x="488" y="249"/>
                    </a:lnTo>
                    <a:lnTo>
                      <a:pt x="489" y="252"/>
                    </a:lnTo>
                    <a:lnTo>
                      <a:pt x="489" y="253"/>
                    </a:lnTo>
                    <a:lnTo>
                      <a:pt x="490" y="255"/>
                    </a:lnTo>
                    <a:lnTo>
                      <a:pt x="490" y="258"/>
                    </a:lnTo>
                    <a:lnTo>
                      <a:pt x="492" y="260"/>
                    </a:lnTo>
                    <a:lnTo>
                      <a:pt x="492" y="263"/>
                    </a:lnTo>
                    <a:lnTo>
                      <a:pt x="494" y="265"/>
                    </a:lnTo>
                    <a:lnTo>
                      <a:pt x="494" y="266"/>
                    </a:lnTo>
                    <a:lnTo>
                      <a:pt x="495" y="269"/>
                    </a:lnTo>
                    <a:lnTo>
                      <a:pt x="496" y="269"/>
                    </a:lnTo>
                    <a:lnTo>
                      <a:pt x="498" y="270"/>
                    </a:lnTo>
                    <a:lnTo>
                      <a:pt x="498" y="273"/>
                    </a:lnTo>
                    <a:lnTo>
                      <a:pt x="501" y="274"/>
                    </a:lnTo>
                    <a:lnTo>
                      <a:pt x="503" y="276"/>
                    </a:lnTo>
                    <a:lnTo>
                      <a:pt x="505" y="279"/>
                    </a:lnTo>
                    <a:lnTo>
                      <a:pt x="502" y="279"/>
                    </a:lnTo>
                    <a:lnTo>
                      <a:pt x="501" y="277"/>
                    </a:lnTo>
                    <a:lnTo>
                      <a:pt x="495" y="277"/>
                    </a:lnTo>
                    <a:lnTo>
                      <a:pt x="492" y="275"/>
                    </a:lnTo>
                    <a:lnTo>
                      <a:pt x="490" y="274"/>
                    </a:lnTo>
                    <a:lnTo>
                      <a:pt x="489" y="275"/>
                    </a:lnTo>
                    <a:lnTo>
                      <a:pt x="490" y="275"/>
                    </a:lnTo>
                    <a:lnTo>
                      <a:pt x="492" y="276"/>
                    </a:lnTo>
                    <a:lnTo>
                      <a:pt x="495" y="279"/>
                    </a:lnTo>
                    <a:lnTo>
                      <a:pt x="497" y="279"/>
                    </a:lnTo>
                    <a:lnTo>
                      <a:pt x="498" y="281"/>
                    </a:lnTo>
                    <a:lnTo>
                      <a:pt x="497" y="281"/>
                    </a:lnTo>
                    <a:lnTo>
                      <a:pt x="502" y="284"/>
                    </a:lnTo>
                    <a:lnTo>
                      <a:pt x="503" y="285"/>
                    </a:lnTo>
                    <a:lnTo>
                      <a:pt x="505" y="287"/>
                    </a:lnTo>
                    <a:lnTo>
                      <a:pt x="503" y="288"/>
                    </a:lnTo>
                    <a:lnTo>
                      <a:pt x="501" y="288"/>
                    </a:lnTo>
                    <a:lnTo>
                      <a:pt x="498" y="290"/>
                    </a:lnTo>
                    <a:lnTo>
                      <a:pt x="494" y="294"/>
                    </a:lnTo>
                    <a:lnTo>
                      <a:pt x="491" y="293"/>
                    </a:lnTo>
                    <a:lnTo>
                      <a:pt x="489" y="294"/>
                    </a:lnTo>
                    <a:lnTo>
                      <a:pt x="488" y="294"/>
                    </a:lnTo>
                    <a:lnTo>
                      <a:pt x="490" y="294"/>
                    </a:lnTo>
                    <a:lnTo>
                      <a:pt x="491" y="297"/>
                    </a:lnTo>
                    <a:lnTo>
                      <a:pt x="492" y="297"/>
                    </a:lnTo>
                    <a:lnTo>
                      <a:pt x="495" y="296"/>
                    </a:lnTo>
                    <a:lnTo>
                      <a:pt x="496" y="296"/>
                    </a:lnTo>
                    <a:lnTo>
                      <a:pt x="498" y="294"/>
                    </a:lnTo>
                    <a:lnTo>
                      <a:pt x="501" y="297"/>
                    </a:lnTo>
                    <a:lnTo>
                      <a:pt x="502" y="299"/>
                    </a:lnTo>
                    <a:lnTo>
                      <a:pt x="507" y="299"/>
                    </a:lnTo>
                    <a:lnTo>
                      <a:pt x="505" y="301"/>
                    </a:lnTo>
                    <a:lnTo>
                      <a:pt x="502" y="303"/>
                    </a:lnTo>
                    <a:lnTo>
                      <a:pt x="500" y="304"/>
                    </a:lnTo>
                    <a:lnTo>
                      <a:pt x="505" y="304"/>
                    </a:lnTo>
                    <a:lnTo>
                      <a:pt x="505" y="308"/>
                    </a:lnTo>
                    <a:lnTo>
                      <a:pt x="503" y="307"/>
                    </a:lnTo>
                    <a:lnTo>
                      <a:pt x="502" y="308"/>
                    </a:lnTo>
                    <a:lnTo>
                      <a:pt x="500" y="307"/>
                    </a:lnTo>
                    <a:lnTo>
                      <a:pt x="500" y="309"/>
                    </a:lnTo>
                    <a:lnTo>
                      <a:pt x="501" y="309"/>
                    </a:lnTo>
                    <a:lnTo>
                      <a:pt x="502" y="310"/>
                    </a:lnTo>
                    <a:lnTo>
                      <a:pt x="501" y="310"/>
                    </a:lnTo>
                    <a:lnTo>
                      <a:pt x="502" y="312"/>
                    </a:lnTo>
                    <a:lnTo>
                      <a:pt x="501" y="313"/>
                    </a:lnTo>
                    <a:lnTo>
                      <a:pt x="501" y="318"/>
                    </a:lnTo>
                    <a:lnTo>
                      <a:pt x="500" y="318"/>
                    </a:lnTo>
                    <a:lnTo>
                      <a:pt x="498" y="320"/>
                    </a:lnTo>
                    <a:lnTo>
                      <a:pt x="497" y="318"/>
                    </a:lnTo>
                    <a:lnTo>
                      <a:pt x="496" y="318"/>
                    </a:lnTo>
                    <a:lnTo>
                      <a:pt x="495" y="320"/>
                    </a:lnTo>
                    <a:lnTo>
                      <a:pt x="494" y="321"/>
                    </a:lnTo>
                    <a:lnTo>
                      <a:pt x="492" y="321"/>
                    </a:lnTo>
                    <a:lnTo>
                      <a:pt x="494" y="321"/>
                    </a:lnTo>
                    <a:lnTo>
                      <a:pt x="492" y="324"/>
                    </a:lnTo>
                    <a:lnTo>
                      <a:pt x="491" y="325"/>
                    </a:lnTo>
                    <a:lnTo>
                      <a:pt x="491" y="327"/>
                    </a:lnTo>
                    <a:lnTo>
                      <a:pt x="490" y="329"/>
                    </a:lnTo>
                    <a:lnTo>
                      <a:pt x="490" y="331"/>
                    </a:lnTo>
                    <a:lnTo>
                      <a:pt x="489" y="330"/>
                    </a:lnTo>
                    <a:lnTo>
                      <a:pt x="488" y="331"/>
                    </a:lnTo>
                    <a:lnTo>
                      <a:pt x="486" y="333"/>
                    </a:lnTo>
                    <a:lnTo>
                      <a:pt x="485" y="333"/>
                    </a:lnTo>
                    <a:lnTo>
                      <a:pt x="486" y="336"/>
                    </a:lnTo>
                    <a:lnTo>
                      <a:pt x="485" y="337"/>
                    </a:lnTo>
                    <a:lnTo>
                      <a:pt x="483" y="338"/>
                    </a:lnTo>
                    <a:lnTo>
                      <a:pt x="484" y="337"/>
                    </a:lnTo>
                    <a:lnTo>
                      <a:pt x="485" y="335"/>
                    </a:lnTo>
                    <a:lnTo>
                      <a:pt x="484" y="336"/>
                    </a:lnTo>
                    <a:lnTo>
                      <a:pt x="480" y="336"/>
                    </a:lnTo>
                    <a:lnTo>
                      <a:pt x="483" y="338"/>
                    </a:lnTo>
                    <a:lnTo>
                      <a:pt x="480" y="338"/>
                    </a:lnTo>
                    <a:lnTo>
                      <a:pt x="482" y="341"/>
                    </a:lnTo>
                    <a:lnTo>
                      <a:pt x="484" y="340"/>
                    </a:lnTo>
                    <a:lnTo>
                      <a:pt x="482" y="341"/>
                    </a:lnTo>
                    <a:lnTo>
                      <a:pt x="480" y="342"/>
                    </a:lnTo>
                    <a:lnTo>
                      <a:pt x="482" y="344"/>
                    </a:lnTo>
                    <a:lnTo>
                      <a:pt x="480" y="346"/>
                    </a:lnTo>
                    <a:lnTo>
                      <a:pt x="480" y="351"/>
                    </a:lnTo>
                    <a:lnTo>
                      <a:pt x="478" y="348"/>
                    </a:lnTo>
                    <a:lnTo>
                      <a:pt x="477" y="349"/>
                    </a:lnTo>
                    <a:lnTo>
                      <a:pt x="477" y="352"/>
                    </a:lnTo>
                    <a:lnTo>
                      <a:pt x="478" y="352"/>
                    </a:lnTo>
                    <a:lnTo>
                      <a:pt x="477" y="353"/>
                    </a:lnTo>
                    <a:lnTo>
                      <a:pt x="474" y="353"/>
                    </a:lnTo>
                    <a:lnTo>
                      <a:pt x="473" y="354"/>
                    </a:lnTo>
                    <a:lnTo>
                      <a:pt x="474" y="355"/>
                    </a:lnTo>
                    <a:lnTo>
                      <a:pt x="473" y="357"/>
                    </a:lnTo>
                    <a:lnTo>
                      <a:pt x="471" y="355"/>
                    </a:lnTo>
                    <a:lnTo>
                      <a:pt x="471" y="359"/>
                    </a:lnTo>
                    <a:lnTo>
                      <a:pt x="467" y="359"/>
                    </a:lnTo>
                    <a:lnTo>
                      <a:pt x="465" y="360"/>
                    </a:lnTo>
                    <a:lnTo>
                      <a:pt x="463" y="361"/>
                    </a:lnTo>
                    <a:lnTo>
                      <a:pt x="465" y="363"/>
                    </a:lnTo>
                    <a:lnTo>
                      <a:pt x="463" y="364"/>
                    </a:lnTo>
                    <a:lnTo>
                      <a:pt x="462" y="366"/>
                    </a:lnTo>
                    <a:lnTo>
                      <a:pt x="461" y="368"/>
                    </a:lnTo>
                    <a:lnTo>
                      <a:pt x="460" y="365"/>
                    </a:lnTo>
                    <a:lnTo>
                      <a:pt x="460" y="368"/>
                    </a:lnTo>
                    <a:lnTo>
                      <a:pt x="459" y="366"/>
                    </a:lnTo>
                    <a:lnTo>
                      <a:pt x="457" y="369"/>
                    </a:lnTo>
                    <a:lnTo>
                      <a:pt x="455" y="371"/>
                    </a:lnTo>
                    <a:lnTo>
                      <a:pt x="454" y="371"/>
                    </a:lnTo>
                    <a:lnTo>
                      <a:pt x="453" y="370"/>
                    </a:lnTo>
                    <a:lnTo>
                      <a:pt x="451" y="372"/>
                    </a:lnTo>
                    <a:lnTo>
                      <a:pt x="450" y="374"/>
                    </a:lnTo>
                    <a:lnTo>
                      <a:pt x="449" y="372"/>
                    </a:lnTo>
                    <a:lnTo>
                      <a:pt x="450" y="374"/>
                    </a:lnTo>
                    <a:lnTo>
                      <a:pt x="449" y="375"/>
                    </a:lnTo>
                    <a:lnTo>
                      <a:pt x="449" y="377"/>
                    </a:lnTo>
                    <a:lnTo>
                      <a:pt x="446" y="379"/>
                    </a:lnTo>
                    <a:lnTo>
                      <a:pt x="445" y="379"/>
                    </a:lnTo>
                    <a:lnTo>
                      <a:pt x="443" y="380"/>
                    </a:lnTo>
                    <a:lnTo>
                      <a:pt x="442" y="380"/>
                    </a:lnTo>
                    <a:lnTo>
                      <a:pt x="439" y="379"/>
                    </a:lnTo>
                    <a:lnTo>
                      <a:pt x="437" y="381"/>
                    </a:lnTo>
                    <a:lnTo>
                      <a:pt x="434" y="380"/>
                    </a:lnTo>
                    <a:lnTo>
                      <a:pt x="433" y="380"/>
                    </a:lnTo>
                    <a:lnTo>
                      <a:pt x="432" y="381"/>
                    </a:lnTo>
                    <a:lnTo>
                      <a:pt x="430" y="382"/>
                    </a:lnTo>
                    <a:lnTo>
                      <a:pt x="430" y="380"/>
                    </a:lnTo>
                    <a:lnTo>
                      <a:pt x="428" y="380"/>
                    </a:lnTo>
                    <a:lnTo>
                      <a:pt x="427" y="382"/>
                    </a:lnTo>
                    <a:lnTo>
                      <a:pt x="421" y="382"/>
                    </a:lnTo>
                    <a:lnTo>
                      <a:pt x="420" y="381"/>
                    </a:lnTo>
                    <a:lnTo>
                      <a:pt x="419" y="379"/>
                    </a:lnTo>
                    <a:lnTo>
                      <a:pt x="417" y="377"/>
                    </a:lnTo>
                    <a:lnTo>
                      <a:pt x="415" y="379"/>
                    </a:lnTo>
                    <a:lnTo>
                      <a:pt x="414" y="380"/>
                    </a:lnTo>
                    <a:lnTo>
                      <a:pt x="413" y="379"/>
                    </a:lnTo>
                    <a:lnTo>
                      <a:pt x="413" y="381"/>
                    </a:lnTo>
                    <a:lnTo>
                      <a:pt x="414" y="382"/>
                    </a:lnTo>
                    <a:lnTo>
                      <a:pt x="414" y="385"/>
                    </a:lnTo>
                    <a:lnTo>
                      <a:pt x="413" y="386"/>
                    </a:lnTo>
                    <a:lnTo>
                      <a:pt x="413" y="383"/>
                    </a:lnTo>
                    <a:lnTo>
                      <a:pt x="413" y="386"/>
                    </a:lnTo>
                    <a:lnTo>
                      <a:pt x="411" y="388"/>
                    </a:lnTo>
                    <a:lnTo>
                      <a:pt x="411" y="389"/>
                    </a:lnTo>
                    <a:lnTo>
                      <a:pt x="410" y="388"/>
                    </a:lnTo>
                    <a:lnTo>
                      <a:pt x="409" y="389"/>
                    </a:lnTo>
                    <a:lnTo>
                      <a:pt x="407" y="391"/>
                    </a:lnTo>
                    <a:lnTo>
                      <a:pt x="405" y="389"/>
                    </a:lnTo>
                    <a:lnTo>
                      <a:pt x="405" y="387"/>
                    </a:lnTo>
                    <a:lnTo>
                      <a:pt x="405" y="392"/>
                    </a:lnTo>
                    <a:lnTo>
                      <a:pt x="403" y="391"/>
                    </a:lnTo>
                    <a:lnTo>
                      <a:pt x="402" y="391"/>
                    </a:lnTo>
                    <a:lnTo>
                      <a:pt x="399" y="392"/>
                    </a:lnTo>
                    <a:lnTo>
                      <a:pt x="398" y="391"/>
                    </a:lnTo>
                    <a:lnTo>
                      <a:pt x="398" y="393"/>
                    </a:lnTo>
                    <a:lnTo>
                      <a:pt x="396" y="394"/>
                    </a:lnTo>
                    <a:lnTo>
                      <a:pt x="388" y="394"/>
                    </a:lnTo>
                    <a:lnTo>
                      <a:pt x="386" y="397"/>
                    </a:lnTo>
                    <a:lnTo>
                      <a:pt x="385" y="396"/>
                    </a:lnTo>
                    <a:lnTo>
                      <a:pt x="385" y="397"/>
                    </a:lnTo>
                    <a:lnTo>
                      <a:pt x="382" y="398"/>
                    </a:lnTo>
                    <a:lnTo>
                      <a:pt x="382" y="400"/>
                    </a:lnTo>
                    <a:lnTo>
                      <a:pt x="384" y="400"/>
                    </a:lnTo>
                    <a:lnTo>
                      <a:pt x="384" y="403"/>
                    </a:lnTo>
                    <a:lnTo>
                      <a:pt x="385" y="404"/>
                    </a:lnTo>
                    <a:lnTo>
                      <a:pt x="385" y="407"/>
                    </a:lnTo>
                    <a:lnTo>
                      <a:pt x="384" y="408"/>
                    </a:lnTo>
                    <a:lnTo>
                      <a:pt x="380" y="408"/>
                    </a:lnTo>
                    <a:lnTo>
                      <a:pt x="379" y="405"/>
                    </a:lnTo>
                    <a:lnTo>
                      <a:pt x="379" y="404"/>
                    </a:lnTo>
                    <a:lnTo>
                      <a:pt x="378" y="402"/>
                    </a:lnTo>
                    <a:lnTo>
                      <a:pt x="376" y="400"/>
                    </a:lnTo>
                    <a:lnTo>
                      <a:pt x="378" y="398"/>
                    </a:lnTo>
                    <a:lnTo>
                      <a:pt x="378" y="397"/>
                    </a:lnTo>
                    <a:lnTo>
                      <a:pt x="379" y="394"/>
                    </a:lnTo>
                    <a:lnTo>
                      <a:pt x="378" y="393"/>
                    </a:lnTo>
                    <a:lnTo>
                      <a:pt x="378" y="394"/>
                    </a:lnTo>
                    <a:lnTo>
                      <a:pt x="376" y="393"/>
                    </a:lnTo>
                    <a:lnTo>
                      <a:pt x="376" y="391"/>
                    </a:lnTo>
                    <a:lnTo>
                      <a:pt x="376" y="393"/>
                    </a:lnTo>
                    <a:lnTo>
                      <a:pt x="375" y="394"/>
                    </a:lnTo>
                    <a:lnTo>
                      <a:pt x="370" y="394"/>
                    </a:lnTo>
                    <a:lnTo>
                      <a:pt x="371" y="393"/>
                    </a:lnTo>
                    <a:lnTo>
                      <a:pt x="369" y="393"/>
                    </a:lnTo>
                    <a:lnTo>
                      <a:pt x="369" y="391"/>
                    </a:lnTo>
                    <a:lnTo>
                      <a:pt x="368" y="392"/>
                    </a:lnTo>
                    <a:lnTo>
                      <a:pt x="365" y="389"/>
                    </a:lnTo>
                    <a:lnTo>
                      <a:pt x="364" y="392"/>
                    </a:lnTo>
                    <a:lnTo>
                      <a:pt x="364" y="393"/>
                    </a:lnTo>
                    <a:lnTo>
                      <a:pt x="363" y="392"/>
                    </a:lnTo>
                    <a:lnTo>
                      <a:pt x="362" y="393"/>
                    </a:lnTo>
                    <a:lnTo>
                      <a:pt x="359" y="393"/>
                    </a:lnTo>
                    <a:lnTo>
                      <a:pt x="358" y="392"/>
                    </a:lnTo>
                    <a:lnTo>
                      <a:pt x="356" y="393"/>
                    </a:lnTo>
                    <a:lnTo>
                      <a:pt x="355" y="392"/>
                    </a:lnTo>
                    <a:lnTo>
                      <a:pt x="351" y="392"/>
                    </a:lnTo>
                    <a:lnTo>
                      <a:pt x="348" y="389"/>
                    </a:lnTo>
                    <a:lnTo>
                      <a:pt x="346" y="388"/>
                    </a:lnTo>
                    <a:lnTo>
                      <a:pt x="346" y="386"/>
                    </a:lnTo>
                    <a:lnTo>
                      <a:pt x="345" y="385"/>
                    </a:lnTo>
                    <a:lnTo>
                      <a:pt x="345" y="382"/>
                    </a:lnTo>
                    <a:lnTo>
                      <a:pt x="347" y="380"/>
                    </a:lnTo>
                    <a:lnTo>
                      <a:pt x="345" y="379"/>
                    </a:lnTo>
                    <a:lnTo>
                      <a:pt x="341" y="379"/>
                    </a:lnTo>
                    <a:lnTo>
                      <a:pt x="339" y="377"/>
                    </a:lnTo>
                    <a:lnTo>
                      <a:pt x="338" y="379"/>
                    </a:lnTo>
                    <a:lnTo>
                      <a:pt x="336" y="377"/>
                    </a:lnTo>
                    <a:lnTo>
                      <a:pt x="334" y="376"/>
                    </a:lnTo>
                    <a:lnTo>
                      <a:pt x="332" y="374"/>
                    </a:lnTo>
                    <a:lnTo>
                      <a:pt x="330" y="374"/>
                    </a:lnTo>
                    <a:lnTo>
                      <a:pt x="328" y="375"/>
                    </a:lnTo>
                    <a:lnTo>
                      <a:pt x="327" y="376"/>
                    </a:lnTo>
                    <a:lnTo>
                      <a:pt x="327" y="379"/>
                    </a:lnTo>
                    <a:lnTo>
                      <a:pt x="324" y="380"/>
                    </a:lnTo>
                    <a:lnTo>
                      <a:pt x="323" y="380"/>
                    </a:lnTo>
                    <a:lnTo>
                      <a:pt x="322" y="381"/>
                    </a:lnTo>
                    <a:lnTo>
                      <a:pt x="321" y="380"/>
                    </a:lnTo>
                    <a:lnTo>
                      <a:pt x="318" y="380"/>
                    </a:lnTo>
                    <a:lnTo>
                      <a:pt x="318" y="382"/>
                    </a:lnTo>
                    <a:lnTo>
                      <a:pt x="316" y="381"/>
                    </a:lnTo>
                    <a:lnTo>
                      <a:pt x="315" y="380"/>
                    </a:lnTo>
                    <a:lnTo>
                      <a:pt x="312" y="382"/>
                    </a:lnTo>
                    <a:lnTo>
                      <a:pt x="312" y="380"/>
                    </a:lnTo>
                    <a:lnTo>
                      <a:pt x="310" y="381"/>
                    </a:lnTo>
                    <a:lnTo>
                      <a:pt x="307" y="383"/>
                    </a:lnTo>
                    <a:lnTo>
                      <a:pt x="306" y="382"/>
                    </a:lnTo>
                    <a:lnTo>
                      <a:pt x="304" y="381"/>
                    </a:lnTo>
                    <a:lnTo>
                      <a:pt x="303" y="380"/>
                    </a:lnTo>
                    <a:lnTo>
                      <a:pt x="299" y="383"/>
                    </a:lnTo>
                    <a:lnTo>
                      <a:pt x="294" y="383"/>
                    </a:lnTo>
                    <a:lnTo>
                      <a:pt x="292" y="386"/>
                    </a:lnTo>
                    <a:lnTo>
                      <a:pt x="293" y="387"/>
                    </a:lnTo>
                    <a:lnTo>
                      <a:pt x="294" y="389"/>
                    </a:lnTo>
                    <a:lnTo>
                      <a:pt x="294" y="391"/>
                    </a:lnTo>
                    <a:lnTo>
                      <a:pt x="295" y="393"/>
                    </a:lnTo>
                    <a:lnTo>
                      <a:pt x="294" y="394"/>
                    </a:lnTo>
                    <a:lnTo>
                      <a:pt x="295" y="397"/>
                    </a:lnTo>
                    <a:lnTo>
                      <a:pt x="294" y="398"/>
                    </a:lnTo>
                    <a:lnTo>
                      <a:pt x="292" y="397"/>
                    </a:lnTo>
                    <a:lnTo>
                      <a:pt x="290" y="397"/>
                    </a:lnTo>
                    <a:lnTo>
                      <a:pt x="289" y="396"/>
                    </a:lnTo>
                    <a:lnTo>
                      <a:pt x="289" y="393"/>
                    </a:lnTo>
                    <a:lnTo>
                      <a:pt x="288" y="393"/>
                    </a:lnTo>
                    <a:lnTo>
                      <a:pt x="287" y="392"/>
                    </a:lnTo>
                    <a:lnTo>
                      <a:pt x="284" y="392"/>
                    </a:lnTo>
                    <a:lnTo>
                      <a:pt x="283" y="394"/>
                    </a:lnTo>
                    <a:lnTo>
                      <a:pt x="282" y="394"/>
                    </a:lnTo>
                    <a:lnTo>
                      <a:pt x="280" y="393"/>
                    </a:lnTo>
                    <a:lnTo>
                      <a:pt x="277" y="394"/>
                    </a:lnTo>
                    <a:lnTo>
                      <a:pt x="278" y="392"/>
                    </a:lnTo>
                    <a:lnTo>
                      <a:pt x="276" y="392"/>
                    </a:lnTo>
                    <a:lnTo>
                      <a:pt x="276" y="388"/>
                    </a:lnTo>
                    <a:lnTo>
                      <a:pt x="273" y="387"/>
                    </a:lnTo>
                    <a:lnTo>
                      <a:pt x="267" y="387"/>
                    </a:lnTo>
                    <a:lnTo>
                      <a:pt x="269" y="385"/>
                    </a:lnTo>
                    <a:lnTo>
                      <a:pt x="270" y="383"/>
                    </a:lnTo>
                    <a:lnTo>
                      <a:pt x="269" y="381"/>
                    </a:lnTo>
                    <a:lnTo>
                      <a:pt x="270" y="379"/>
                    </a:lnTo>
                    <a:lnTo>
                      <a:pt x="271" y="377"/>
                    </a:lnTo>
                    <a:lnTo>
                      <a:pt x="270" y="376"/>
                    </a:lnTo>
                    <a:lnTo>
                      <a:pt x="266" y="376"/>
                    </a:lnTo>
                    <a:lnTo>
                      <a:pt x="265" y="374"/>
                    </a:lnTo>
                    <a:lnTo>
                      <a:pt x="264" y="372"/>
                    </a:lnTo>
                    <a:lnTo>
                      <a:pt x="264" y="370"/>
                    </a:lnTo>
                    <a:lnTo>
                      <a:pt x="263" y="369"/>
                    </a:lnTo>
                    <a:lnTo>
                      <a:pt x="263" y="366"/>
                    </a:lnTo>
                    <a:lnTo>
                      <a:pt x="264" y="365"/>
                    </a:lnTo>
                    <a:lnTo>
                      <a:pt x="255" y="365"/>
                    </a:lnTo>
                    <a:lnTo>
                      <a:pt x="253" y="366"/>
                    </a:lnTo>
                    <a:lnTo>
                      <a:pt x="252" y="368"/>
                    </a:lnTo>
                    <a:lnTo>
                      <a:pt x="250" y="366"/>
                    </a:lnTo>
                    <a:lnTo>
                      <a:pt x="253" y="364"/>
                    </a:lnTo>
                    <a:lnTo>
                      <a:pt x="252" y="361"/>
                    </a:lnTo>
                    <a:lnTo>
                      <a:pt x="250" y="360"/>
                    </a:lnTo>
                    <a:lnTo>
                      <a:pt x="252" y="358"/>
                    </a:lnTo>
                    <a:lnTo>
                      <a:pt x="253" y="357"/>
                    </a:lnTo>
                    <a:lnTo>
                      <a:pt x="253" y="354"/>
                    </a:lnTo>
                    <a:lnTo>
                      <a:pt x="255" y="352"/>
                    </a:lnTo>
                    <a:lnTo>
                      <a:pt x="257" y="349"/>
                    </a:lnTo>
                    <a:lnTo>
                      <a:pt x="258" y="349"/>
                    </a:lnTo>
                    <a:lnTo>
                      <a:pt x="259" y="347"/>
                    </a:lnTo>
                    <a:lnTo>
                      <a:pt x="260" y="346"/>
                    </a:lnTo>
                    <a:lnTo>
                      <a:pt x="263" y="344"/>
                    </a:lnTo>
                    <a:lnTo>
                      <a:pt x="261" y="343"/>
                    </a:lnTo>
                    <a:lnTo>
                      <a:pt x="263" y="342"/>
                    </a:lnTo>
                    <a:lnTo>
                      <a:pt x="263" y="327"/>
                    </a:lnTo>
                    <a:lnTo>
                      <a:pt x="260" y="325"/>
                    </a:lnTo>
                    <a:lnTo>
                      <a:pt x="258" y="325"/>
                    </a:lnTo>
                    <a:lnTo>
                      <a:pt x="258" y="324"/>
                    </a:lnTo>
                    <a:lnTo>
                      <a:pt x="257" y="321"/>
                    </a:lnTo>
                    <a:lnTo>
                      <a:pt x="257" y="320"/>
                    </a:lnTo>
                    <a:lnTo>
                      <a:pt x="255" y="319"/>
                    </a:lnTo>
                    <a:lnTo>
                      <a:pt x="254" y="316"/>
                    </a:lnTo>
                    <a:lnTo>
                      <a:pt x="252" y="316"/>
                    </a:lnTo>
                    <a:lnTo>
                      <a:pt x="250" y="315"/>
                    </a:lnTo>
                    <a:lnTo>
                      <a:pt x="249" y="316"/>
                    </a:lnTo>
                    <a:lnTo>
                      <a:pt x="248" y="319"/>
                    </a:lnTo>
                    <a:lnTo>
                      <a:pt x="247" y="318"/>
                    </a:lnTo>
                    <a:lnTo>
                      <a:pt x="243" y="318"/>
                    </a:lnTo>
                    <a:lnTo>
                      <a:pt x="241" y="316"/>
                    </a:lnTo>
                    <a:lnTo>
                      <a:pt x="237" y="316"/>
                    </a:lnTo>
                    <a:lnTo>
                      <a:pt x="238" y="315"/>
                    </a:lnTo>
                    <a:lnTo>
                      <a:pt x="240" y="313"/>
                    </a:lnTo>
                    <a:lnTo>
                      <a:pt x="240" y="309"/>
                    </a:lnTo>
                    <a:lnTo>
                      <a:pt x="237" y="309"/>
                    </a:lnTo>
                    <a:lnTo>
                      <a:pt x="236" y="312"/>
                    </a:lnTo>
                    <a:lnTo>
                      <a:pt x="236" y="309"/>
                    </a:lnTo>
                    <a:lnTo>
                      <a:pt x="237" y="308"/>
                    </a:lnTo>
                    <a:lnTo>
                      <a:pt x="236" y="307"/>
                    </a:lnTo>
                    <a:lnTo>
                      <a:pt x="235" y="304"/>
                    </a:lnTo>
                    <a:lnTo>
                      <a:pt x="234" y="305"/>
                    </a:lnTo>
                    <a:lnTo>
                      <a:pt x="231" y="307"/>
                    </a:lnTo>
                    <a:lnTo>
                      <a:pt x="230" y="308"/>
                    </a:lnTo>
                    <a:lnTo>
                      <a:pt x="227" y="308"/>
                    </a:lnTo>
                    <a:lnTo>
                      <a:pt x="226" y="309"/>
                    </a:lnTo>
                    <a:lnTo>
                      <a:pt x="225" y="308"/>
                    </a:lnTo>
                    <a:lnTo>
                      <a:pt x="223" y="308"/>
                    </a:lnTo>
                    <a:lnTo>
                      <a:pt x="221" y="307"/>
                    </a:lnTo>
                    <a:lnTo>
                      <a:pt x="219" y="307"/>
                    </a:lnTo>
                    <a:lnTo>
                      <a:pt x="217" y="308"/>
                    </a:lnTo>
                    <a:lnTo>
                      <a:pt x="213" y="312"/>
                    </a:lnTo>
                    <a:lnTo>
                      <a:pt x="211" y="313"/>
                    </a:lnTo>
                    <a:lnTo>
                      <a:pt x="209" y="314"/>
                    </a:lnTo>
                    <a:lnTo>
                      <a:pt x="207" y="314"/>
                    </a:lnTo>
                    <a:lnTo>
                      <a:pt x="206" y="315"/>
                    </a:lnTo>
                    <a:lnTo>
                      <a:pt x="206" y="318"/>
                    </a:lnTo>
                    <a:lnTo>
                      <a:pt x="203" y="318"/>
                    </a:lnTo>
                    <a:lnTo>
                      <a:pt x="202" y="319"/>
                    </a:lnTo>
                    <a:lnTo>
                      <a:pt x="200" y="320"/>
                    </a:lnTo>
                    <a:lnTo>
                      <a:pt x="200" y="321"/>
                    </a:lnTo>
                    <a:lnTo>
                      <a:pt x="198" y="322"/>
                    </a:lnTo>
                    <a:lnTo>
                      <a:pt x="196" y="322"/>
                    </a:lnTo>
                    <a:lnTo>
                      <a:pt x="194" y="324"/>
                    </a:lnTo>
                    <a:lnTo>
                      <a:pt x="189" y="324"/>
                    </a:lnTo>
                    <a:lnTo>
                      <a:pt x="189" y="322"/>
                    </a:lnTo>
                    <a:lnTo>
                      <a:pt x="188" y="321"/>
                    </a:lnTo>
                    <a:lnTo>
                      <a:pt x="185" y="320"/>
                    </a:lnTo>
                    <a:lnTo>
                      <a:pt x="183" y="321"/>
                    </a:lnTo>
                    <a:lnTo>
                      <a:pt x="182" y="321"/>
                    </a:lnTo>
                    <a:lnTo>
                      <a:pt x="179" y="320"/>
                    </a:lnTo>
                    <a:lnTo>
                      <a:pt x="177" y="320"/>
                    </a:lnTo>
                    <a:lnTo>
                      <a:pt x="174" y="318"/>
                    </a:lnTo>
                    <a:lnTo>
                      <a:pt x="172" y="318"/>
                    </a:lnTo>
                    <a:lnTo>
                      <a:pt x="171" y="319"/>
                    </a:lnTo>
                    <a:lnTo>
                      <a:pt x="168" y="319"/>
                    </a:lnTo>
                    <a:lnTo>
                      <a:pt x="167" y="320"/>
                    </a:lnTo>
                    <a:lnTo>
                      <a:pt x="165" y="321"/>
                    </a:lnTo>
                    <a:lnTo>
                      <a:pt x="163" y="324"/>
                    </a:lnTo>
                    <a:lnTo>
                      <a:pt x="163" y="325"/>
                    </a:lnTo>
                    <a:lnTo>
                      <a:pt x="161" y="326"/>
                    </a:lnTo>
                    <a:lnTo>
                      <a:pt x="161" y="329"/>
                    </a:lnTo>
                    <a:lnTo>
                      <a:pt x="160" y="330"/>
                    </a:lnTo>
                    <a:lnTo>
                      <a:pt x="159" y="327"/>
                    </a:lnTo>
                    <a:lnTo>
                      <a:pt x="160" y="326"/>
                    </a:lnTo>
                    <a:lnTo>
                      <a:pt x="160" y="321"/>
                    </a:lnTo>
                    <a:lnTo>
                      <a:pt x="159" y="320"/>
                    </a:lnTo>
                    <a:lnTo>
                      <a:pt x="156" y="321"/>
                    </a:lnTo>
                    <a:lnTo>
                      <a:pt x="152" y="321"/>
                    </a:lnTo>
                    <a:lnTo>
                      <a:pt x="152" y="322"/>
                    </a:lnTo>
                    <a:lnTo>
                      <a:pt x="150" y="322"/>
                    </a:lnTo>
                    <a:lnTo>
                      <a:pt x="148" y="324"/>
                    </a:lnTo>
                    <a:lnTo>
                      <a:pt x="145" y="322"/>
                    </a:lnTo>
                    <a:lnTo>
                      <a:pt x="142" y="322"/>
                    </a:lnTo>
                    <a:lnTo>
                      <a:pt x="140" y="321"/>
                    </a:lnTo>
                    <a:lnTo>
                      <a:pt x="138" y="321"/>
                    </a:lnTo>
                    <a:lnTo>
                      <a:pt x="137" y="320"/>
                    </a:lnTo>
                    <a:lnTo>
                      <a:pt x="136" y="322"/>
                    </a:lnTo>
                    <a:lnTo>
                      <a:pt x="133" y="321"/>
                    </a:lnTo>
                    <a:lnTo>
                      <a:pt x="132" y="320"/>
                    </a:lnTo>
                    <a:lnTo>
                      <a:pt x="131" y="321"/>
                    </a:lnTo>
                    <a:lnTo>
                      <a:pt x="131" y="322"/>
                    </a:lnTo>
                    <a:lnTo>
                      <a:pt x="126" y="318"/>
                    </a:lnTo>
                    <a:lnTo>
                      <a:pt x="121" y="318"/>
                    </a:lnTo>
                    <a:lnTo>
                      <a:pt x="121" y="314"/>
                    </a:lnTo>
                    <a:lnTo>
                      <a:pt x="117" y="314"/>
                    </a:lnTo>
                    <a:lnTo>
                      <a:pt x="116" y="313"/>
                    </a:lnTo>
                    <a:lnTo>
                      <a:pt x="114" y="313"/>
                    </a:lnTo>
                    <a:lnTo>
                      <a:pt x="113" y="312"/>
                    </a:lnTo>
                    <a:lnTo>
                      <a:pt x="110" y="312"/>
                    </a:lnTo>
                    <a:lnTo>
                      <a:pt x="110" y="309"/>
                    </a:lnTo>
                    <a:lnTo>
                      <a:pt x="111" y="308"/>
                    </a:lnTo>
                    <a:lnTo>
                      <a:pt x="109" y="307"/>
                    </a:lnTo>
                    <a:lnTo>
                      <a:pt x="108" y="307"/>
                    </a:lnTo>
                    <a:lnTo>
                      <a:pt x="105" y="308"/>
                    </a:lnTo>
                    <a:lnTo>
                      <a:pt x="102" y="304"/>
                    </a:lnTo>
                    <a:lnTo>
                      <a:pt x="99" y="303"/>
                    </a:lnTo>
                    <a:lnTo>
                      <a:pt x="98" y="302"/>
                    </a:lnTo>
                    <a:lnTo>
                      <a:pt x="96" y="301"/>
                    </a:lnTo>
                    <a:lnTo>
                      <a:pt x="94" y="299"/>
                    </a:lnTo>
                    <a:lnTo>
                      <a:pt x="92" y="298"/>
                    </a:lnTo>
                    <a:lnTo>
                      <a:pt x="88" y="294"/>
                    </a:lnTo>
                    <a:lnTo>
                      <a:pt x="86" y="294"/>
                    </a:lnTo>
                    <a:lnTo>
                      <a:pt x="85" y="293"/>
                    </a:lnTo>
                    <a:lnTo>
                      <a:pt x="82" y="293"/>
                    </a:lnTo>
                    <a:lnTo>
                      <a:pt x="81" y="296"/>
                    </a:lnTo>
                    <a:lnTo>
                      <a:pt x="80" y="297"/>
                    </a:lnTo>
                    <a:lnTo>
                      <a:pt x="80" y="298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7" y="296"/>
                    </a:lnTo>
                    <a:lnTo>
                      <a:pt x="75" y="293"/>
                    </a:lnTo>
                    <a:lnTo>
                      <a:pt x="73" y="293"/>
                    </a:lnTo>
                    <a:lnTo>
                      <a:pt x="71" y="292"/>
                    </a:lnTo>
                    <a:lnTo>
                      <a:pt x="69" y="291"/>
                    </a:lnTo>
                    <a:lnTo>
                      <a:pt x="68" y="290"/>
                    </a:lnTo>
                    <a:lnTo>
                      <a:pt x="67" y="287"/>
                    </a:lnTo>
                    <a:lnTo>
                      <a:pt x="64" y="287"/>
                    </a:lnTo>
                    <a:lnTo>
                      <a:pt x="62" y="286"/>
                    </a:lnTo>
                    <a:lnTo>
                      <a:pt x="58" y="286"/>
                    </a:lnTo>
                    <a:lnTo>
                      <a:pt x="57" y="285"/>
                    </a:lnTo>
                    <a:lnTo>
                      <a:pt x="55" y="284"/>
                    </a:lnTo>
                    <a:lnTo>
                      <a:pt x="55" y="280"/>
                    </a:lnTo>
                    <a:lnTo>
                      <a:pt x="53" y="277"/>
                    </a:lnTo>
                    <a:lnTo>
                      <a:pt x="53" y="276"/>
                    </a:lnTo>
                    <a:lnTo>
                      <a:pt x="52" y="274"/>
                    </a:lnTo>
                    <a:lnTo>
                      <a:pt x="51" y="273"/>
                    </a:lnTo>
                    <a:lnTo>
                      <a:pt x="51" y="269"/>
                    </a:lnTo>
                    <a:lnTo>
                      <a:pt x="52" y="268"/>
                    </a:lnTo>
                    <a:lnTo>
                      <a:pt x="55" y="268"/>
                    </a:lnTo>
                    <a:lnTo>
                      <a:pt x="55" y="270"/>
                    </a:lnTo>
                    <a:lnTo>
                      <a:pt x="56" y="271"/>
                    </a:lnTo>
                    <a:lnTo>
                      <a:pt x="58" y="270"/>
                    </a:lnTo>
                    <a:lnTo>
                      <a:pt x="59" y="269"/>
                    </a:lnTo>
                    <a:lnTo>
                      <a:pt x="59" y="265"/>
                    </a:lnTo>
                    <a:lnTo>
                      <a:pt x="58" y="263"/>
                    </a:lnTo>
                    <a:lnTo>
                      <a:pt x="59" y="262"/>
                    </a:lnTo>
                    <a:lnTo>
                      <a:pt x="57" y="260"/>
                    </a:lnTo>
                    <a:lnTo>
                      <a:pt x="56" y="259"/>
                    </a:lnTo>
                    <a:lnTo>
                      <a:pt x="55" y="257"/>
                    </a:lnTo>
                    <a:lnTo>
                      <a:pt x="55" y="254"/>
                    </a:lnTo>
                    <a:lnTo>
                      <a:pt x="53" y="253"/>
                    </a:lnTo>
                    <a:lnTo>
                      <a:pt x="55" y="251"/>
                    </a:lnTo>
                    <a:lnTo>
                      <a:pt x="57" y="249"/>
                    </a:lnTo>
                    <a:lnTo>
                      <a:pt x="56" y="247"/>
                    </a:lnTo>
                    <a:lnTo>
                      <a:pt x="55" y="246"/>
                    </a:lnTo>
                    <a:lnTo>
                      <a:pt x="52" y="245"/>
                    </a:lnTo>
                    <a:lnTo>
                      <a:pt x="51" y="245"/>
                    </a:lnTo>
                    <a:lnTo>
                      <a:pt x="48" y="242"/>
                    </a:lnTo>
                    <a:lnTo>
                      <a:pt x="47" y="240"/>
                    </a:lnTo>
                    <a:lnTo>
                      <a:pt x="47" y="237"/>
                    </a:lnTo>
                    <a:lnTo>
                      <a:pt x="46" y="236"/>
                    </a:lnTo>
                    <a:lnTo>
                      <a:pt x="47" y="234"/>
                    </a:lnTo>
                    <a:lnTo>
                      <a:pt x="45" y="234"/>
                    </a:lnTo>
                    <a:lnTo>
                      <a:pt x="46" y="234"/>
                    </a:lnTo>
                    <a:lnTo>
                      <a:pt x="44" y="234"/>
                    </a:lnTo>
                    <a:lnTo>
                      <a:pt x="42" y="235"/>
                    </a:lnTo>
                    <a:lnTo>
                      <a:pt x="40" y="234"/>
                    </a:lnTo>
                    <a:lnTo>
                      <a:pt x="38" y="234"/>
                    </a:lnTo>
                    <a:lnTo>
                      <a:pt x="36" y="232"/>
                    </a:lnTo>
                    <a:lnTo>
                      <a:pt x="34" y="232"/>
                    </a:lnTo>
                    <a:lnTo>
                      <a:pt x="33" y="231"/>
                    </a:lnTo>
                    <a:lnTo>
                      <a:pt x="32" y="229"/>
                    </a:lnTo>
                    <a:lnTo>
                      <a:pt x="29" y="230"/>
                    </a:lnTo>
                    <a:lnTo>
                      <a:pt x="27" y="230"/>
                    </a:lnTo>
                    <a:lnTo>
                      <a:pt x="27" y="227"/>
                    </a:lnTo>
                    <a:lnTo>
                      <a:pt x="24" y="226"/>
                    </a:lnTo>
                    <a:lnTo>
                      <a:pt x="25" y="225"/>
                    </a:lnTo>
                    <a:lnTo>
                      <a:pt x="25" y="223"/>
                    </a:lnTo>
                    <a:lnTo>
                      <a:pt x="24" y="221"/>
                    </a:lnTo>
                    <a:lnTo>
                      <a:pt x="23" y="219"/>
                    </a:lnTo>
                    <a:lnTo>
                      <a:pt x="22" y="219"/>
                    </a:lnTo>
                    <a:lnTo>
                      <a:pt x="19" y="218"/>
                    </a:lnTo>
                    <a:lnTo>
                      <a:pt x="18" y="217"/>
                    </a:lnTo>
                    <a:lnTo>
                      <a:pt x="16" y="215"/>
                    </a:lnTo>
                    <a:lnTo>
                      <a:pt x="15" y="217"/>
                    </a:lnTo>
                    <a:lnTo>
                      <a:pt x="12" y="215"/>
                    </a:lnTo>
                    <a:lnTo>
                      <a:pt x="10" y="215"/>
                    </a:lnTo>
                    <a:lnTo>
                      <a:pt x="10" y="213"/>
                    </a:lnTo>
                    <a:lnTo>
                      <a:pt x="15" y="213"/>
                    </a:lnTo>
                    <a:lnTo>
                      <a:pt x="17" y="210"/>
                    </a:lnTo>
                    <a:lnTo>
                      <a:pt x="15" y="209"/>
                    </a:lnTo>
                    <a:lnTo>
                      <a:pt x="13" y="208"/>
                    </a:lnTo>
                    <a:lnTo>
                      <a:pt x="15" y="207"/>
                    </a:lnTo>
                    <a:lnTo>
                      <a:pt x="15" y="204"/>
                    </a:lnTo>
                    <a:lnTo>
                      <a:pt x="13" y="203"/>
                    </a:lnTo>
                    <a:lnTo>
                      <a:pt x="12" y="201"/>
                    </a:lnTo>
                    <a:lnTo>
                      <a:pt x="13" y="199"/>
                    </a:lnTo>
                    <a:lnTo>
                      <a:pt x="12" y="197"/>
                    </a:lnTo>
                    <a:lnTo>
                      <a:pt x="10" y="197"/>
                    </a:lnTo>
                    <a:lnTo>
                      <a:pt x="9" y="196"/>
                    </a:lnTo>
                    <a:lnTo>
                      <a:pt x="6" y="196"/>
                    </a:lnTo>
                    <a:lnTo>
                      <a:pt x="5" y="197"/>
                    </a:lnTo>
                    <a:lnTo>
                      <a:pt x="2" y="197"/>
                    </a:lnTo>
                    <a:lnTo>
                      <a:pt x="2" y="195"/>
                    </a:lnTo>
                    <a:lnTo>
                      <a:pt x="1" y="193"/>
                    </a:lnTo>
                    <a:lnTo>
                      <a:pt x="2" y="191"/>
                    </a:lnTo>
                    <a:lnTo>
                      <a:pt x="0" y="189"/>
                    </a:lnTo>
                    <a:lnTo>
                      <a:pt x="1" y="186"/>
                    </a:lnTo>
                    <a:lnTo>
                      <a:pt x="4" y="186"/>
                    </a:lnTo>
                    <a:lnTo>
                      <a:pt x="4" y="179"/>
                    </a:lnTo>
                    <a:lnTo>
                      <a:pt x="6" y="178"/>
                    </a:lnTo>
                    <a:lnTo>
                      <a:pt x="9" y="179"/>
                    </a:lnTo>
                    <a:lnTo>
                      <a:pt x="10" y="176"/>
                    </a:lnTo>
                    <a:lnTo>
                      <a:pt x="12" y="175"/>
                    </a:lnTo>
                    <a:lnTo>
                      <a:pt x="13" y="175"/>
                    </a:lnTo>
                    <a:lnTo>
                      <a:pt x="13" y="173"/>
                    </a:lnTo>
                    <a:lnTo>
                      <a:pt x="16" y="174"/>
                    </a:lnTo>
                    <a:lnTo>
                      <a:pt x="18" y="174"/>
                    </a:lnTo>
                    <a:lnTo>
                      <a:pt x="19" y="173"/>
                    </a:lnTo>
                    <a:lnTo>
                      <a:pt x="22" y="171"/>
                    </a:lnTo>
                    <a:lnTo>
                      <a:pt x="23" y="174"/>
                    </a:lnTo>
                    <a:lnTo>
                      <a:pt x="23" y="175"/>
                    </a:lnTo>
                    <a:lnTo>
                      <a:pt x="25" y="175"/>
                    </a:lnTo>
                    <a:lnTo>
                      <a:pt x="27" y="174"/>
                    </a:lnTo>
                    <a:lnTo>
                      <a:pt x="30" y="174"/>
                    </a:lnTo>
                    <a:lnTo>
                      <a:pt x="32" y="171"/>
                    </a:lnTo>
                    <a:lnTo>
                      <a:pt x="34" y="169"/>
                    </a:lnTo>
                    <a:lnTo>
                      <a:pt x="35" y="167"/>
                    </a:lnTo>
                    <a:lnTo>
                      <a:pt x="44" y="167"/>
                    </a:lnTo>
                    <a:lnTo>
                      <a:pt x="45" y="165"/>
                    </a:lnTo>
                    <a:lnTo>
                      <a:pt x="47" y="167"/>
                    </a:lnTo>
                    <a:lnTo>
                      <a:pt x="48" y="165"/>
                    </a:lnTo>
                    <a:lnTo>
                      <a:pt x="50" y="163"/>
                    </a:lnTo>
                    <a:lnTo>
                      <a:pt x="52" y="160"/>
                    </a:lnTo>
                    <a:lnTo>
                      <a:pt x="55" y="159"/>
                    </a:lnTo>
                    <a:lnTo>
                      <a:pt x="56" y="159"/>
                    </a:lnTo>
                    <a:lnTo>
                      <a:pt x="58" y="158"/>
                    </a:lnTo>
                    <a:lnTo>
                      <a:pt x="59" y="157"/>
                    </a:lnTo>
                    <a:lnTo>
                      <a:pt x="62" y="156"/>
                    </a:lnTo>
                    <a:lnTo>
                      <a:pt x="64" y="157"/>
                    </a:lnTo>
                    <a:lnTo>
                      <a:pt x="65" y="156"/>
                    </a:lnTo>
                    <a:lnTo>
                      <a:pt x="67" y="153"/>
                    </a:lnTo>
                    <a:lnTo>
                      <a:pt x="69" y="154"/>
                    </a:lnTo>
                    <a:lnTo>
                      <a:pt x="70" y="152"/>
                    </a:lnTo>
                    <a:lnTo>
                      <a:pt x="70" y="151"/>
                    </a:lnTo>
                    <a:lnTo>
                      <a:pt x="69" y="148"/>
                    </a:lnTo>
                    <a:lnTo>
                      <a:pt x="69" y="147"/>
                    </a:lnTo>
                    <a:lnTo>
                      <a:pt x="70" y="145"/>
                    </a:lnTo>
                    <a:lnTo>
                      <a:pt x="73" y="142"/>
                    </a:lnTo>
                    <a:lnTo>
                      <a:pt x="71" y="141"/>
                    </a:lnTo>
                    <a:lnTo>
                      <a:pt x="74" y="140"/>
                    </a:lnTo>
                    <a:lnTo>
                      <a:pt x="75" y="139"/>
                    </a:lnTo>
                    <a:lnTo>
                      <a:pt x="74" y="137"/>
                    </a:lnTo>
                    <a:lnTo>
                      <a:pt x="75" y="135"/>
                    </a:lnTo>
                    <a:lnTo>
                      <a:pt x="74" y="134"/>
                    </a:lnTo>
                    <a:lnTo>
                      <a:pt x="73" y="131"/>
                    </a:lnTo>
                    <a:lnTo>
                      <a:pt x="73" y="129"/>
                    </a:lnTo>
                    <a:lnTo>
                      <a:pt x="71" y="128"/>
                    </a:lnTo>
                    <a:lnTo>
                      <a:pt x="71" y="122"/>
                    </a:lnTo>
                    <a:lnTo>
                      <a:pt x="73" y="120"/>
                    </a:lnTo>
                    <a:lnTo>
                      <a:pt x="71" y="118"/>
                    </a:lnTo>
                    <a:lnTo>
                      <a:pt x="67" y="118"/>
                    </a:lnTo>
                    <a:lnTo>
                      <a:pt x="68" y="115"/>
                    </a:lnTo>
                    <a:lnTo>
                      <a:pt x="71" y="115"/>
                    </a:lnTo>
                    <a:lnTo>
                      <a:pt x="74" y="114"/>
                    </a:lnTo>
                    <a:lnTo>
                      <a:pt x="77" y="114"/>
                    </a:lnTo>
                    <a:lnTo>
                      <a:pt x="80" y="113"/>
                    </a:lnTo>
                    <a:lnTo>
                      <a:pt x="81" y="113"/>
                    </a:lnTo>
                    <a:lnTo>
                      <a:pt x="84" y="112"/>
                    </a:lnTo>
                    <a:lnTo>
                      <a:pt x="85" y="111"/>
                    </a:lnTo>
                    <a:lnTo>
                      <a:pt x="86" y="113"/>
                    </a:lnTo>
                    <a:lnTo>
                      <a:pt x="87" y="114"/>
                    </a:lnTo>
                    <a:lnTo>
                      <a:pt x="90" y="113"/>
                    </a:lnTo>
                    <a:lnTo>
                      <a:pt x="94" y="113"/>
                    </a:lnTo>
                    <a:lnTo>
                      <a:pt x="94" y="111"/>
                    </a:lnTo>
                    <a:lnTo>
                      <a:pt x="92" y="109"/>
                    </a:lnTo>
                    <a:lnTo>
                      <a:pt x="91" y="108"/>
                    </a:lnTo>
                    <a:lnTo>
                      <a:pt x="92" y="106"/>
                    </a:lnTo>
                    <a:lnTo>
                      <a:pt x="93" y="104"/>
                    </a:lnTo>
                    <a:lnTo>
                      <a:pt x="93" y="100"/>
                    </a:lnTo>
                    <a:lnTo>
                      <a:pt x="94" y="98"/>
                    </a:lnTo>
                    <a:lnTo>
                      <a:pt x="97" y="94"/>
                    </a:lnTo>
                    <a:lnTo>
                      <a:pt x="97" y="91"/>
                    </a:lnTo>
                    <a:lnTo>
                      <a:pt x="98" y="90"/>
                    </a:lnTo>
                    <a:lnTo>
                      <a:pt x="99" y="87"/>
                    </a:lnTo>
                    <a:lnTo>
                      <a:pt x="100" y="86"/>
                    </a:lnTo>
                    <a:lnTo>
                      <a:pt x="102" y="87"/>
                    </a:lnTo>
                    <a:lnTo>
                      <a:pt x="104" y="89"/>
                    </a:lnTo>
                    <a:lnTo>
                      <a:pt x="105" y="89"/>
                    </a:lnTo>
                    <a:lnTo>
                      <a:pt x="108" y="90"/>
                    </a:lnTo>
                    <a:lnTo>
                      <a:pt x="116" y="90"/>
                    </a:lnTo>
                    <a:lnTo>
                      <a:pt x="116" y="91"/>
                    </a:lnTo>
                    <a:lnTo>
                      <a:pt x="119" y="91"/>
                    </a:lnTo>
                    <a:lnTo>
                      <a:pt x="121" y="90"/>
                    </a:lnTo>
                    <a:lnTo>
                      <a:pt x="122" y="89"/>
                    </a:lnTo>
                    <a:lnTo>
                      <a:pt x="125" y="89"/>
                    </a:lnTo>
                    <a:lnTo>
                      <a:pt x="126" y="87"/>
                    </a:lnTo>
                    <a:lnTo>
                      <a:pt x="127" y="85"/>
                    </a:lnTo>
                    <a:lnTo>
                      <a:pt x="126" y="83"/>
                    </a:lnTo>
                    <a:lnTo>
                      <a:pt x="126" y="81"/>
                    </a:lnTo>
                    <a:lnTo>
                      <a:pt x="125" y="79"/>
                    </a:lnTo>
                    <a:lnTo>
                      <a:pt x="125" y="76"/>
                    </a:lnTo>
                    <a:lnTo>
                      <a:pt x="126" y="74"/>
                    </a:lnTo>
                    <a:lnTo>
                      <a:pt x="127" y="73"/>
                    </a:lnTo>
                    <a:lnTo>
                      <a:pt x="128" y="70"/>
                    </a:lnTo>
                    <a:lnTo>
                      <a:pt x="132" y="70"/>
                    </a:lnTo>
                    <a:lnTo>
                      <a:pt x="134" y="69"/>
                    </a:lnTo>
                    <a:lnTo>
                      <a:pt x="136" y="69"/>
                    </a:lnTo>
                    <a:lnTo>
                      <a:pt x="137" y="68"/>
                    </a:lnTo>
                    <a:lnTo>
                      <a:pt x="138" y="65"/>
                    </a:lnTo>
                    <a:lnTo>
                      <a:pt x="137" y="63"/>
                    </a:lnTo>
                    <a:lnTo>
                      <a:pt x="138" y="62"/>
                    </a:lnTo>
                    <a:lnTo>
                      <a:pt x="140" y="61"/>
                    </a:lnTo>
                    <a:lnTo>
                      <a:pt x="143" y="61"/>
                    </a:lnTo>
                    <a:lnTo>
                      <a:pt x="144" y="62"/>
                    </a:lnTo>
                    <a:lnTo>
                      <a:pt x="145" y="62"/>
                    </a:lnTo>
                    <a:lnTo>
                      <a:pt x="148" y="61"/>
                    </a:lnTo>
                    <a:lnTo>
                      <a:pt x="149" y="61"/>
                    </a:lnTo>
                    <a:lnTo>
                      <a:pt x="149" y="62"/>
                    </a:lnTo>
                    <a:lnTo>
                      <a:pt x="148" y="64"/>
                    </a:lnTo>
                    <a:lnTo>
                      <a:pt x="149" y="65"/>
                    </a:lnTo>
                    <a:lnTo>
                      <a:pt x="151" y="67"/>
                    </a:lnTo>
                    <a:lnTo>
                      <a:pt x="150" y="69"/>
                    </a:lnTo>
                    <a:lnTo>
                      <a:pt x="152" y="69"/>
                    </a:lnTo>
                    <a:lnTo>
                      <a:pt x="155" y="70"/>
                    </a:lnTo>
                    <a:lnTo>
                      <a:pt x="156" y="70"/>
                    </a:lnTo>
                    <a:lnTo>
                      <a:pt x="156" y="73"/>
                    </a:lnTo>
                    <a:lnTo>
                      <a:pt x="159" y="74"/>
                    </a:lnTo>
                    <a:lnTo>
                      <a:pt x="161" y="76"/>
                    </a:lnTo>
                    <a:lnTo>
                      <a:pt x="165" y="76"/>
                    </a:lnTo>
                    <a:lnTo>
                      <a:pt x="167" y="75"/>
                    </a:lnTo>
                    <a:lnTo>
                      <a:pt x="168" y="78"/>
                    </a:lnTo>
                    <a:lnTo>
                      <a:pt x="169" y="79"/>
                    </a:lnTo>
                    <a:lnTo>
                      <a:pt x="171" y="78"/>
                    </a:lnTo>
                    <a:lnTo>
                      <a:pt x="172" y="79"/>
                    </a:lnTo>
                    <a:lnTo>
                      <a:pt x="174" y="80"/>
                    </a:lnTo>
                    <a:lnTo>
                      <a:pt x="175" y="81"/>
                    </a:lnTo>
                    <a:lnTo>
                      <a:pt x="177" y="84"/>
                    </a:lnTo>
                    <a:lnTo>
                      <a:pt x="177" y="85"/>
                    </a:lnTo>
                    <a:lnTo>
                      <a:pt x="178" y="87"/>
                    </a:lnTo>
                    <a:lnTo>
                      <a:pt x="182" y="91"/>
                    </a:lnTo>
                    <a:lnTo>
                      <a:pt x="183" y="94"/>
                    </a:lnTo>
                    <a:lnTo>
                      <a:pt x="183" y="96"/>
                    </a:lnTo>
                    <a:lnTo>
                      <a:pt x="182" y="98"/>
                    </a:lnTo>
                    <a:lnTo>
                      <a:pt x="182" y="103"/>
                    </a:lnTo>
                    <a:lnTo>
                      <a:pt x="180" y="106"/>
                    </a:lnTo>
                    <a:lnTo>
                      <a:pt x="179" y="107"/>
                    </a:lnTo>
                    <a:lnTo>
                      <a:pt x="178" y="109"/>
                    </a:lnTo>
                    <a:lnTo>
                      <a:pt x="180" y="112"/>
                    </a:lnTo>
                    <a:lnTo>
                      <a:pt x="183" y="113"/>
                    </a:lnTo>
                    <a:lnTo>
                      <a:pt x="184" y="114"/>
                    </a:lnTo>
                    <a:lnTo>
                      <a:pt x="186" y="114"/>
                    </a:lnTo>
                    <a:lnTo>
                      <a:pt x="188" y="115"/>
                    </a:lnTo>
                    <a:lnTo>
                      <a:pt x="206" y="115"/>
                    </a:lnTo>
                    <a:lnTo>
                      <a:pt x="208" y="117"/>
                    </a:lnTo>
                    <a:lnTo>
                      <a:pt x="209" y="117"/>
                    </a:lnTo>
                    <a:lnTo>
                      <a:pt x="212" y="118"/>
                    </a:lnTo>
                    <a:lnTo>
                      <a:pt x="213" y="119"/>
                    </a:lnTo>
                    <a:lnTo>
                      <a:pt x="215" y="120"/>
                    </a:lnTo>
                    <a:lnTo>
                      <a:pt x="218" y="123"/>
                    </a:lnTo>
                    <a:lnTo>
                      <a:pt x="223" y="125"/>
                    </a:lnTo>
                    <a:lnTo>
                      <a:pt x="227" y="125"/>
                    </a:lnTo>
                    <a:lnTo>
                      <a:pt x="227" y="126"/>
                    </a:lnTo>
                    <a:lnTo>
                      <a:pt x="229" y="129"/>
                    </a:lnTo>
                    <a:lnTo>
                      <a:pt x="230" y="130"/>
                    </a:lnTo>
                    <a:lnTo>
                      <a:pt x="231" y="132"/>
                    </a:lnTo>
                    <a:lnTo>
                      <a:pt x="231" y="134"/>
                    </a:lnTo>
                    <a:lnTo>
                      <a:pt x="234" y="139"/>
                    </a:lnTo>
                    <a:lnTo>
                      <a:pt x="235" y="140"/>
                    </a:lnTo>
                    <a:lnTo>
                      <a:pt x="236" y="142"/>
                    </a:lnTo>
                    <a:lnTo>
                      <a:pt x="238" y="145"/>
                    </a:lnTo>
                    <a:lnTo>
                      <a:pt x="252" y="145"/>
                    </a:lnTo>
                    <a:lnTo>
                      <a:pt x="253" y="146"/>
                    </a:lnTo>
                    <a:lnTo>
                      <a:pt x="264" y="146"/>
                    </a:lnTo>
                    <a:lnTo>
                      <a:pt x="267" y="147"/>
                    </a:lnTo>
                    <a:lnTo>
                      <a:pt x="272" y="147"/>
                    </a:lnTo>
                    <a:lnTo>
                      <a:pt x="273" y="146"/>
                    </a:lnTo>
                    <a:lnTo>
                      <a:pt x="286" y="146"/>
                    </a:lnTo>
                    <a:lnTo>
                      <a:pt x="288" y="147"/>
                    </a:lnTo>
                    <a:lnTo>
                      <a:pt x="290" y="147"/>
                    </a:lnTo>
                    <a:lnTo>
                      <a:pt x="293" y="148"/>
                    </a:lnTo>
                    <a:lnTo>
                      <a:pt x="295" y="148"/>
                    </a:lnTo>
                    <a:lnTo>
                      <a:pt x="296" y="151"/>
                    </a:lnTo>
                    <a:lnTo>
                      <a:pt x="298" y="152"/>
                    </a:lnTo>
                    <a:lnTo>
                      <a:pt x="304" y="152"/>
                    </a:lnTo>
                    <a:lnTo>
                      <a:pt x="309" y="154"/>
                    </a:lnTo>
                    <a:lnTo>
                      <a:pt x="312" y="156"/>
                    </a:lnTo>
                    <a:lnTo>
                      <a:pt x="315" y="156"/>
                    </a:lnTo>
                    <a:lnTo>
                      <a:pt x="316" y="157"/>
                    </a:lnTo>
                    <a:lnTo>
                      <a:pt x="319" y="157"/>
                    </a:lnTo>
                    <a:lnTo>
                      <a:pt x="321" y="156"/>
                    </a:lnTo>
                    <a:lnTo>
                      <a:pt x="323" y="156"/>
                    </a:lnTo>
                    <a:lnTo>
                      <a:pt x="323" y="158"/>
                    </a:lnTo>
                    <a:lnTo>
                      <a:pt x="325" y="159"/>
                    </a:lnTo>
                    <a:lnTo>
                      <a:pt x="329" y="159"/>
                    </a:lnTo>
                    <a:lnTo>
                      <a:pt x="330" y="158"/>
                    </a:lnTo>
                    <a:lnTo>
                      <a:pt x="338" y="154"/>
                    </a:lnTo>
                    <a:lnTo>
                      <a:pt x="341" y="153"/>
                    </a:lnTo>
                    <a:lnTo>
                      <a:pt x="342" y="152"/>
                    </a:lnTo>
                    <a:lnTo>
                      <a:pt x="346" y="151"/>
                    </a:lnTo>
                    <a:lnTo>
                      <a:pt x="347" y="151"/>
                    </a:lnTo>
                    <a:lnTo>
                      <a:pt x="350" y="150"/>
                    </a:lnTo>
                    <a:lnTo>
                      <a:pt x="352" y="150"/>
                    </a:lnTo>
                    <a:lnTo>
                      <a:pt x="353" y="148"/>
                    </a:lnTo>
                    <a:lnTo>
                      <a:pt x="356" y="148"/>
                    </a:lnTo>
                    <a:lnTo>
                      <a:pt x="357" y="150"/>
                    </a:lnTo>
                    <a:lnTo>
                      <a:pt x="359" y="148"/>
                    </a:lnTo>
                    <a:lnTo>
                      <a:pt x="367" y="148"/>
                    </a:lnTo>
                    <a:lnTo>
                      <a:pt x="368" y="150"/>
                    </a:lnTo>
                    <a:lnTo>
                      <a:pt x="370" y="148"/>
                    </a:lnTo>
                    <a:lnTo>
                      <a:pt x="375" y="148"/>
                    </a:lnTo>
                    <a:lnTo>
                      <a:pt x="380" y="146"/>
                    </a:lnTo>
                    <a:lnTo>
                      <a:pt x="382" y="146"/>
                    </a:lnTo>
                    <a:lnTo>
                      <a:pt x="385" y="143"/>
                    </a:lnTo>
                    <a:lnTo>
                      <a:pt x="387" y="142"/>
                    </a:lnTo>
                    <a:lnTo>
                      <a:pt x="388" y="141"/>
                    </a:lnTo>
                    <a:lnTo>
                      <a:pt x="390" y="139"/>
                    </a:lnTo>
                    <a:lnTo>
                      <a:pt x="391" y="137"/>
                    </a:lnTo>
                    <a:lnTo>
                      <a:pt x="393" y="136"/>
                    </a:lnTo>
                    <a:lnTo>
                      <a:pt x="394" y="136"/>
                    </a:lnTo>
                    <a:lnTo>
                      <a:pt x="397" y="135"/>
                    </a:lnTo>
                    <a:lnTo>
                      <a:pt x="399" y="132"/>
                    </a:lnTo>
                    <a:lnTo>
                      <a:pt x="402" y="131"/>
                    </a:lnTo>
                    <a:lnTo>
                      <a:pt x="400" y="130"/>
                    </a:lnTo>
                    <a:lnTo>
                      <a:pt x="398" y="129"/>
                    </a:lnTo>
                    <a:lnTo>
                      <a:pt x="397" y="128"/>
                    </a:lnTo>
                    <a:lnTo>
                      <a:pt x="396" y="125"/>
                    </a:lnTo>
                    <a:lnTo>
                      <a:pt x="394" y="124"/>
                    </a:lnTo>
                    <a:lnTo>
                      <a:pt x="397" y="119"/>
                    </a:lnTo>
                    <a:lnTo>
                      <a:pt x="398" y="118"/>
                    </a:lnTo>
                    <a:lnTo>
                      <a:pt x="399" y="115"/>
                    </a:lnTo>
                    <a:lnTo>
                      <a:pt x="400" y="114"/>
                    </a:lnTo>
                    <a:lnTo>
                      <a:pt x="403" y="115"/>
                    </a:lnTo>
                    <a:lnTo>
                      <a:pt x="405" y="115"/>
                    </a:lnTo>
                    <a:lnTo>
                      <a:pt x="407" y="117"/>
                    </a:lnTo>
                    <a:lnTo>
                      <a:pt x="409" y="118"/>
                    </a:lnTo>
                    <a:lnTo>
                      <a:pt x="413" y="118"/>
                    </a:lnTo>
                    <a:lnTo>
                      <a:pt x="415" y="119"/>
                    </a:lnTo>
                    <a:lnTo>
                      <a:pt x="417" y="119"/>
                    </a:lnTo>
                    <a:lnTo>
                      <a:pt x="419" y="118"/>
                    </a:lnTo>
                    <a:lnTo>
                      <a:pt x="421" y="118"/>
                    </a:lnTo>
                    <a:lnTo>
                      <a:pt x="423" y="117"/>
                    </a:lnTo>
                    <a:lnTo>
                      <a:pt x="425" y="114"/>
                    </a:lnTo>
                    <a:lnTo>
                      <a:pt x="426" y="113"/>
                    </a:lnTo>
                    <a:lnTo>
                      <a:pt x="427" y="111"/>
                    </a:lnTo>
                    <a:lnTo>
                      <a:pt x="440" y="111"/>
                    </a:lnTo>
                    <a:lnTo>
                      <a:pt x="442" y="108"/>
                    </a:lnTo>
                    <a:lnTo>
                      <a:pt x="443" y="107"/>
                    </a:lnTo>
                    <a:lnTo>
                      <a:pt x="445" y="107"/>
                    </a:lnTo>
                    <a:lnTo>
                      <a:pt x="445" y="104"/>
                    </a:lnTo>
                    <a:lnTo>
                      <a:pt x="446" y="103"/>
                    </a:lnTo>
                    <a:lnTo>
                      <a:pt x="448" y="101"/>
                    </a:lnTo>
                    <a:lnTo>
                      <a:pt x="449" y="100"/>
                    </a:lnTo>
                    <a:lnTo>
                      <a:pt x="451" y="98"/>
                    </a:lnTo>
                    <a:lnTo>
                      <a:pt x="457" y="98"/>
                    </a:lnTo>
                    <a:lnTo>
                      <a:pt x="457" y="96"/>
                    </a:lnTo>
                    <a:lnTo>
                      <a:pt x="459" y="95"/>
                    </a:lnTo>
                    <a:lnTo>
                      <a:pt x="461" y="96"/>
                    </a:lnTo>
                    <a:lnTo>
                      <a:pt x="462" y="96"/>
                    </a:lnTo>
                    <a:lnTo>
                      <a:pt x="465" y="95"/>
                    </a:lnTo>
                    <a:lnTo>
                      <a:pt x="466" y="94"/>
                    </a:lnTo>
                    <a:lnTo>
                      <a:pt x="468" y="92"/>
                    </a:lnTo>
                    <a:lnTo>
                      <a:pt x="474" y="92"/>
                    </a:lnTo>
                    <a:lnTo>
                      <a:pt x="475" y="94"/>
                    </a:lnTo>
                    <a:lnTo>
                      <a:pt x="477" y="94"/>
                    </a:lnTo>
                    <a:lnTo>
                      <a:pt x="479" y="95"/>
                    </a:lnTo>
                    <a:lnTo>
                      <a:pt x="478" y="97"/>
                    </a:lnTo>
                    <a:lnTo>
                      <a:pt x="480" y="96"/>
                    </a:lnTo>
                    <a:lnTo>
                      <a:pt x="483" y="94"/>
                    </a:lnTo>
                    <a:lnTo>
                      <a:pt x="483" y="90"/>
                    </a:lnTo>
                    <a:lnTo>
                      <a:pt x="482" y="87"/>
                    </a:lnTo>
                    <a:lnTo>
                      <a:pt x="483" y="86"/>
                    </a:lnTo>
                    <a:lnTo>
                      <a:pt x="480" y="85"/>
                    </a:lnTo>
                    <a:lnTo>
                      <a:pt x="479" y="85"/>
                    </a:lnTo>
                    <a:lnTo>
                      <a:pt x="478" y="83"/>
                    </a:lnTo>
                    <a:lnTo>
                      <a:pt x="475" y="83"/>
                    </a:lnTo>
                    <a:lnTo>
                      <a:pt x="475" y="80"/>
                    </a:lnTo>
                    <a:lnTo>
                      <a:pt x="474" y="80"/>
                    </a:lnTo>
                    <a:lnTo>
                      <a:pt x="472" y="79"/>
                    </a:lnTo>
                    <a:lnTo>
                      <a:pt x="471" y="78"/>
                    </a:lnTo>
                    <a:lnTo>
                      <a:pt x="468" y="76"/>
                    </a:lnTo>
                    <a:lnTo>
                      <a:pt x="465" y="76"/>
                    </a:lnTo>
                    <a:lnTo>
                      <a:pt x="463" y="75"/>
                    </a:lnTo>
                    <a:lnTo>
                      <a:pt x="461" y="76"/>
                    </a:lnTo>
                    <a:lnTo>
                      <a:pt x="460" y="78"/>
                    </a:lnTo>
                    <a:lnTo>
                      <a:pt x="459" y="80"/>
                    </a:lnTo>
                    <a:lnTo>
                      <a:pt x="456" y="80"/>
                    </a:lnTo>
                    <a:lnTo>
                      <a:pt x="455" y="79"/>
                    </a:lnTo>
                    <a:lnTo>
                      <a:pt x="453" y="78"/>
                    </a:lnTo>
                    <a:lnTo>
                      <a:pt x="446" y="78"/>
                    </a:lnTo>
                    <a:lnTo>
                      <a:pt x="444" y="79"/>
                    </a:lnTo>
                    <a:lnTo>
                      <a:pt x="443" y="80"/>
                    </a:lnTo>
                    <a:lnTo>
                      <a:pt x="442" y="80"/>
                    </a:lnTo>
                    <a:lnTo>
                      <a:pt x="438" y="76"/>
                    </a:lnTo>
                    <a:lnTo>
                      <a:pt x="438" y="75"/>
                    </a:lnTo>
                    <a:lnTo>
                      <a:pt x="439" y="73"/>
                    </a:lnTo>
                    <a:lnTo>
                      <a:pt x="442" y="72"/>
                    </a:lnTo>
                    <a:lnTo>
                      <a:pt x="440" y="69"/>
                    </a:lnTo>
                    <a:lnTo>
                      <a:pt x="444" y="65"/>
                    </a:lnTo>
                    <a:lnTo>
                      <a:pt x="444" y="64"/>
                    </a:lnTo>
                    <a:lnTo>
                      <a:pt x="445" y="62"/>
                    </a:lnTo>
                    <a:lnTo>
                      <a:pt x="445" y="59"/>
                    </a:lnTo>
                    <a:lnTo>
                      <a:pt x="446" y="58"/>
                    </a:lnTo>
                    <a:lnTo>
                      <a:pt x="448" y="56"/>
                    </a:lnTo>
                    <a:lnTo>
                      <a:pt x="449" y="55"/>
                    </a:lnTo>
                    <a:lnTo>
                      <a:pt x="450" y="52"/>
                    </a:lnTo>
                    <a:lnTo>
                      <a:pt x="450" y="51"/>
                    </a:lnTo>
                    <a:lnTo>
                      <a:pt x="451" y="52"/>
                    </a:lnTo>
                    <a:lnTo>
                      <a:pt x="456" y="55"/>
                    </a:lnTo>
                    <a:lnTo>
                      <a:pt x="460" y="55"/>
                    </a:lnTo>
                    <a:lnTo>
                      <a:pt x="462" y="56"/>
                    </a:lnTo>
                    <a:lnTo>
                      <a:pt x="463" y="55"/>
                    </a:lnTo>
                    <a:lnTo>
                      <a:pt x="466" y="53"/>
                    </a:lnTo>
                    <a:lnTo>
                      <a:pt x="469" y="50"/>
                    </a:lnTo>
                    <a:lnTo>
                      <a:pt x="475" y="50"/>
                    </a:lnTo>
                    <a:lnTo>
                      <a:pt x="478" y="47"/>
                    </a:lnTo>
                    <a:lnTo>
                      <a:pt x="478" y="46"/>
                    </a:lnTo>
                    <a:lnTo>
                      <a:pt x="477" y="45"/>
                    </a:lnTo>
                    <a:lnTo>
                      <a:pt x="477" y="42"/>
                    </a:lnTo>
                    <a:lnTo>
                      <a:pt x="478" y="41"/>
                    </a:lnTo>
                    <a:lnTo>
                      <a:pt x="479" y="39"/>
                    </a:lnTo>
                    <a:lnTo>
                      <a:pt x="479" y="37"/>
                    </a:lnTo>
                    <a:lnTo>
                      <a:pt x="480" y="36"/>
                    </a:lnTo>
                    <a:lnTo>
                      <a:pt x="482" y="34"/>
                    </a:lnTo>
                    <a:lnTo>
                      <a:pt x="482" y="33"/>
                    </a:lnTo>
                    <a:lnTo>
                      <a:pt x="483" y="31"/>
                    </a:lnTo>
                    <a:lnTo>
                      <a:pt x="484" y="29"/>
                    </a:lnTo>
                    <a:lnTo>
                      <a:pt x="485" y="28"/>
                    </a:lnTo>
                    <a:lnTo>
                      <a:pt x="486" y="25"/>
                    </a:lnTo>
                    <a:lnTo>
                      <a:pt x="488" y="24"/>
                    </a:lnTo>
                    <a:lnTo>
                      <a:pt x="490" y="23"/>
                    </a:lnTo>
                    <a:lnTo>
                      <a:pt x="491" y="23"/>
                    </a:lnTo>
                    <a:lnTo>
                      <a:pt x="491" y="20"/>
                    </a:lnTo>
                    <a:lnTo>
                      <a:pt x="492" y="19"/>
                    </a:lnTo>
                    <a:lnTo>
                      <a:pt x="491" y="17"/>
                    </a:lnTo>
                    <a:lnTo>
                      <a:pt x="491" y="13"/>
                    </a:lnTo>
                    <a:lnTo>
                      <a:pt x="489" y="12"/>
                    </a:lnTo>
                    <a:lnTo>
                      <a:pt x="486" y="13"/>
                    </a:lnTo>
                    <a:lnTo>
                      <a:pt x="485" y="13"/>
                    </a:lnTo>
                    <a:lnTo>
                      <a:pt x="485" y="11"/>
                    </a:lnTo>
                    <a:lnTo>
                      <a:pt x="488" y="8"/>
                    </a:lnTo>
                    <a:lnTo>
                      <a:pt x="490" y="7"/>
                    </a:lnTo>
                    <a:lnTo>
                      <a:pt x="494" y="3"/>
                    </a:lnTo>
                    <a:lnTo>
                      <a:pt x="498" y="3"/>
                    </a:lnTo>
                    <a:lnTo>
                      <a:pt x="500" y="2"/>
                    </a:lnTo>
                    <a:lnTo>
                      <a:pt x="502" y="2"/>
                    </a:lnTo>
                    <a:lnTo>
                      <a:pt x="505" y="1"/>
                    </a:lnTo>
                    <a:lnTo>
                      <a:pt x="507" y="1"/>
                    </a:lnTo>
                    <a:lnTo>
                      <a:pt x="509" y="0"/>
                    </a:lnTo>
                    <a:lnTo>
                      <a:pt x="511" y="1"/>
                    </a:lnTo>
                    <a:lnTo>
                      <a:pt x="515" y="1"/>
                    </a:lnTo>
                    <a:lnTo>
                      <a:pt x="518" y="0"/>
                    </a:lnTo>
                    <a:lnTo>
                      <a:pt x="524" y="0"/>
                    </a:lnTo>
                    <a:lnTo>
                      <a:pt x="526" y="1"/>
                    </a:lnTo>
                    <a:lnTo>
                      <a:pt x="528" y="2"/>
                    </a:lnTo>
                    <a:lnTo>
                      <a:pt x="530" y="2"/>
                    </a:lnTo>
                    <a:lnTo>
                      <a:pt x="532" y="5"/>
                    </a:lnTo>
                    <a:lnTo>
                      <a:pt x="535" y="6"/>
                    </a:lnTo>
                    <a:lnTo>
                      <a:pt x="536" y="5"/>
                    </a:lnTo>
                    <a:lnTo>
                      <a:pt x="538" y="5"/>
                    </a:lnTo>
                    <a:lnTo>
                      <a:pt x="541" y="6"/>
                    </a:lnTo>
                    <a:lnTo>
                      <a:pt x="542" y="7"/>
                    </a:lnTo>
                    <a:lnTo>
                      <a:pt x="543" y="7"/>
                    </a:lnTo>
                    <a:lnTo>
                      <a:pt x="544" y="9"/>
                    </a:lnTo>
                    <a:lnTo>
                      <a:pt x="547" y="9"/>
                    </a:lnTo>
                    <a:lnTo>
                      <a:pt x="548" y="11"/>
                    </a:lnTo>
                    <a:lnTo>
                      <a:pt x="548" y="13"/>
                    </a:lnTo>
                    <a:lnTo>
                      <a:pt x="550" y="16"/>
                    </a:lnTo>
                    <a:lnTo>
                      <a:pt x="550" y="17"/>
                    </a:lnTo>
                    <a:lnTo>
                      <a:pt x="552" y="19"/>
                    </a:lnTo>
                    <a:lnTo>
                      <a:pt x="552" y="20"/>
                    </a:lnTo>
                    <a:lnTo>
                      <a:pt x="553" y="23"/>
                    </a:lnTo>
                    <a:lnTo>
                      <a:pt x="553" y="24"/>
                    </a:lnTo>
                    <a:lnTo>
                      <a:pt x="554" y="25"/>
                    </a:lnTo>
                    <a:lnTo>
                      <a:pt x="557" y="30"/>
                    </a:lnTo>
                    <a:lnTo>
                      <a:pt x="558" y="31"/>
                    </a:lnTo>
                    <a:lnTo>
                      <a:pt x="557" y="33"/>
                    </a:lnTo>
                    <a:lnTo>
                      <a:pt x="558" y="35"/>
                    </a:lnTo>
                    <a:lnTo>
                      <a:pt x="559" y="36"/>
                    </a:lnTo>
                    <a:lnTo>
                      <a:pt x="560" y="39"/>
                    </a:lnTo>
                    <a:lnTo>
                      <a:pt x="560" y="40"/>
                    </a:lnTo>
                    <a:lnTo>
                      <a:pt x="561" y="42"/>
                    </a:lnTo>
                    <a:lnTo>
                      <a:pt x="561" y="45"/>
                    </a:lnTo>
                    <a:lnTo>
                      <a:pt x="564" y="47"/>
                    </a:lnTo>
                    <a:lnTo>
                      <a:pt x="563" y="50"/>
                    </a:lnTo>
                    <a:lnTo>
                      <a:pt x="563" y="51"/>
                    </a:lnTo>
                    <a:lnTo>
                      <a:pt x="565" y="52"/>
                    </a:lnTo>
                    <a:lnTo>
                      <a:pt x="566" y="55"/>
                    </a:lnTo>
                    <a:lnTo>
                      <a:pt x="567" y="55"/>
                    </a:lnTo>
                    <a:lnTo>
                      <a:pt x="570" y="56"/>
                    </a:lnTo>
                    <a:lnTo>
                      <a:pt x="571" y="56"/>
                    </a:lnTo>
                    <a:lnTo>
                      <a:pt x="573" y="55"/>
                    </a:lnTo>
                    <a:lnTo>
                      <a:pt x="575" y="55"/>
                    </a:lnTo>
                    <a:lnTo>
                      <a:pt x="576" y="56"/>
                    </a:lnTo>
                    <a:lnTo>
                      <a:pt x="578" y="57"/>
                    </a:lnTo>
                    <a:lnTo>
                      <a:pt x="580" y="58"/>
                    </a:lnTo>
                    <a:lnTo>
                      <a:pt x="582" y="58"/>
                    </a:lnTo>
                    <a:lnTo>
                      <a:pt x="583" y="57"/>
                    </a:lnTo>
                    <a:lnTo>
                      <a:pt x="584" y="59"/>
                    </a:lnTo>
                    <a:lnTo>
                      <a:pt x="587" y="59"/>
                    </a:lnTo>
                    <a:lnTo>
                      <a:pt x="588" y="62"/>
                    </a:lnTo>
                    <a:lnTo>
                      <a:pt x="590" y="64"/>
                    </a:lnTo>
                    <a:lnTo>
                      <a:pt x="596" y="64"/>
                    </a:lnTo>
                    <a:lnTo>
                      <a:pt x="595" y="67"/>
                    </a:lnTo>
                    <a:lnTo>
                      <a:pt x="595" y="68"/>
                    </a:lnTo>
                    <a:lnTo>
                      <a:pt x="596" y="69"/>
                    </a:lnTo>
                    <a:lnTo>
                      <a:pt x="596" y="75"/>
                    </a:lnTo>
                    <a:lnTo>
                      <a:pt x="598" y="76"/>
                    </a:lnTo>
                    <a:lnTo>
                      <a:pt x="599" y="79"/>
                    </a:lnTo>
                    <a:lnTo>
                      <a:pt x="599" y="80"/>
                    </a:lnTo>
                    <a:lnTo>
                      <a:pt x="615" y="80"/>
                    </a:lnTo>
                    <a:lnTo>
                      <a:pt x="616" y="79"/>
                    </a:lnTo>
                    <a:lnTo>
                      <a:pt x="618" y="78"/>
                    </a:lnTo>
                    <a:lnTo>
                      <a:pt x="619" y="76"/>
                    </a:lnTo>
                    <a:lnTo>
                      <a:pt x="622" y="75"/>
                    </a:lnTo>
                    <a:lnTo>
                      <a:pt x="625" y="75"/>
                    </a:lnTo>
                    <a:lnTo>
                      <a:pt x="627" y="74"/>
                    </a:lnTo>
                    <a:lnTo>
                      <a:pt x="629" y="74"/>
                    </a:lnTo>
                    <a:lnTo>
                      <a:pt x="630" y="73"/>
                    </a:lnTo>
                    <a:lnTo>
                      <a:pt x="633" y="72"/>
                    </a:lnTo>
                    <a:lnTo>
                      <a:pt x="636" y="72"/>
                    </a:lnTo>
                    <a:lnTo>
                      <a:pt x="638" y="73"/>
                    </a:lnTo>
                    <a:lnTo>
                      <a:pt x="638" y="74"/>
                    </a:lnTo>
                    <a:lnTo>
                      <a:pt x="636" y="76"/>
                    </a:lnTo>
                    <a:lnTo>
                      <a:pt x="638" y="78"/>
                    </a:lnTo>
                    <a:lnTo>
                      <a:pt x="639" y="80"/>
                    </a:lnTo>
                    <a:lnTo>
                      <a:pt x="635" y="84"/>
                    </a:lnTo>
                    <a:lnTo>
                      <a:pt x="633" y="85"/>
                    </a:lnTo>
                    <a:lnTo>
                      <a:pt x="633" y="89"/>
                    </a:lnTo>
                    <a:lnTo>
                      <a:pt x="632" y="90"/>
                    </a:lnTo>
                    <a:lnTo>
                      <a:pt x="632" y="94"/>
                    </a:lnTo>
                    <a:lnTo>
                      <a:pt x="629" y="96"/>
                    </a:lnTo>
                    <a:lnTo>
                      <a:pt x="630" y="98"/>
                    </a:lnTo>
                    <a:lnTo>
                      <a:pt x="628" y="101"/>
                    </a:lnTo>
                    <a:lnTo>
                      <a:pt x="628" y="103"/>
                    </a:lnTo>
                    <a:lnTo>
                      <a:pt x="625" y="106"/>
                    </a:lnTo>
                    <a:lnTo>
                      <a:pt x="625" y="108"/>
                    </a:lnTo>
                    <a:lnTo>
                      <a:pt x="623" y="109"/>
                    </a:lnTo>
                    <a:lnTo>
                      <a:pt x="622" y="109"/>
                    </a:lnTo>
                    <a:lnTo>
                      <a:pt x="622" y="114"/>
                    </a:lnTo>
                    <a:lnTo>
                      <a:pt x="621" y="115"/>
                    </a:lnTo>
                    <a:lnTo>
                      <a:pt x="610" y="113"/>
                    </a:lnTo>
                    <a:lnTo>
                      <a:pt x="609" y="112"/>
                    </a:lnTo>
                    <a:lnTo>
                      <a:pt x="606" y="113"/>
                    </a:lnTo>
                    <a:lnTo>
                      <a:pt x="606" y="114"/>
                    </a:lnTo>
                    <a:lnTo>
                      <a:pt x="605" y="115"/>
                    </a:lnTo>
                    <a:lnTo>
                      <a:pt x="603" y="117"/>
                    </a:lnTo>
                    <a:lnTo>
                      <a:pt x="600" y="117"/>
                    </a:lnTo>
                    <a:lnTo>
                      <a:pt x="599" y="118"/>
                    </a:lnTo>
                    <a:lnTo>
                      <a:pt x="600" y="119"/>
                    </a:lnTo>
                    <a:lnTo>
                      <a:pt x="601" y="124"/>
                    </a:lnTo>
                    <a:lnTo>
                      <a:pt x="603" y="128"/>
                    </a:lnTo>
                    <a:lnTo>
                      <a:pt x="603" y="130"/>
                    </a:lnTo>
                    <a:lnTo>
                      <a:pt x="601" y="131"/>
                    </a:lnTo>
                    <a:lnTo>
                      <a:pt x="601" y="134"/>
                    </a:lnTo>
                    <a:lnTo>
                      <a:pt x="603" y="136"/>
                    </a:lnTo>
                    <a:lnTo>
                      <a:pt x="603" y="139"/>
                    </a:lnTo>
                    <a:lnTo>
                      <a:pt x="600" y="141"/>
                    </a:lnTo>
                    <a:lnTo>
                      <a:pt x="600" y="143"/>
                    </a:lnTo>
                    <a:lnTo>
                      <a:pt x="595" y="143"/>
                    </a:lnTo>
                    <a:lnTo>
                      <a:pt x="594" y="145"/>
                    </a:lnTo>
                    <a:lnTo>
                      <a:pt x="595" y="146"/>
                    </a:lnTo>
                    <a:lnTo>
                      <a:pt x="595" y="148"/>
                    </a:lnTo>
                    <a:lnTo>
                      <a:pt x="592" y="145"/>
                    </a:lnTo>
                    <a:lnTo>
                      <a:pt x="592" y="143"/>
                    </a:lnTo>
                    <a:lnTo>
                      <a:pt x="590" y="142"/>
                    </a:lnTo>
                    <a:lnTo>
                      <a:pt x="588" y="141"/>
                    </a:lnTo>
                    <a:lnTo>
                      <a:pt x="587" y="143"/>
                    </a:lnTo>
                    <a:lnTo>
                      <a:pt x="587" y="147"/>
                    </a:lnTo>
                    <a:lnTo>
                      <a:pt x="584" y="148"/>
                    </a:lnTo>
                    <a:lnTo>
                      <a:pt x="583" y="148"/>
                    </a:lnTo>
                    <a:lnTo>
                      <a:pt x="581" y="150"/>
                    </a:lnTo>
                    <a:lnTo>
                      <a:pt x="581" y="152"/>
                    </a:lnTo>
                    <a:lnTo>
                      <a:pt x="578" y="154"/>
                    </a:lnTo>
                    <a:lnTo>
                      <a:pt x="576" y="153"/>
                    </a:lnTo>
                    <a:lnTo>
                      <a:pt x="573" y="154"/>
                    </a:lnTo>
                    <a:lnTo>
                      <a:pt x="570" y="154"/>
                    </a:lnTo>
                    <a:lnTo>
                      <a:pt x="569" y="156"/>
                    </a:lnTo>
                    <a:lnTo>
                      <a:pt x="570" y="158"/>
                    </a:lnTo>
                    <a:lnTo>
                      <a:pt x="571" y="159"/>
                    </a:lnTo>
                    <a:lnTo>
                      <a:pt x="571" y="160"/>
                    </a:lnTo>
                    <a:lnTo>
                      <a:pt x="569" y="162"/>
                    </a:lnTo>
                    <a:lnTo>
                      <a:pt x="564" y="162"/>
                    </a:lnTo>
                    <a:lnTo>
                      <a:pt x="561" y="160"/>
                    </a:lnTo>
                    <a:lnTo>
                      <a:pt x="560" y="160"/>
                    </a:lnTo>
                    <a:lnTo>
                      <a:pt x="557" y="157"/>
                    </a:lnTo>
                    <a:lnTo>
                      <a:pt x="555" y="158"/>
                    </a:lnTo>
                    <a:lnTo>
                      <a:pt x="553" y="159"/>
                    </a:lnTo>
                    <a:lnTo>
                      <a:pt x="553" y="160"/>
                    </a:lnTo>
                    <a:lnTo>
                      <a:pt x="552" y="163"/>
                    </a:lnTo>
                    <a:lnTo>
                      <a:pt x="547" y="168"/>
                    </a:lnTo>
                    <a:lnTo>
                      <a:pt x="544" y="168"/>
                    </a:lnTo>
                    <a:lnTo>
                      <a:pt x="544" y="169"/>
                    </a:lnTo>
                    <a:lnTo>
                      <a:pt x="542" y="170"/>
                    </a:lnTo>
                    <a:lnTo>
                      <a:pt x="541" y="171"/>
                    </a:lnTo>
                    <a:lnTo>
                      <a:pt x="540" y="171"/>
                    </a:lnTo>
                    <a:lnTo>
                      <a:pt x="537" y="173"/>
                    </a:lnTo>
                    <a:lnTo>
                      <a:pt x="535" y="175"/>
                    </a:lnTo>
                    <a:lnTo>
                      <a:pt x="532" y="176"/>
                    </a:lnTo>
                    <a:lnTo>
                      <a:pt x="528" y="181"/>
                    </a:lnTo>
                    <a:lnTo>
                      <a:pt x="523" y="181"/>
                    </a:lnTo>
                    <a:lnTo>
                      <a:pt x="521" y="182"/>
                    </a:lnTo>
                    <a:lnTo>
                      <a:pt x="519" y="182"/>
                    </a:lnTo>
                    <a:lnTo>
                      <a:pt x="518" y="184"/>
                    </a:lnTo>
                    <a:lnTo>
                      <a:pt x="515" y="184"/>
                    </a:lnTo>
                    <a:lnTo>
                      <a:pt x="514" y="185"/>
                    </a:lnTo>
                    <a:lnTo>
                      <a:pt x="512" y="185"/>
                    </a:lnTo>
                    <a:lnTo>
                      <a:pt x="509" y="187"/>
                    </a:lnTo>
                    <a:lnTo>
                      <a:pt x="507" y="189"/>
                    </a:lnTo>
                    <a:lnTo>
                      <a:pt x="505" y="191"/>
                    </a:lnTo>
                    <a:lnTo>
                      <a:pt x="502" y="191"/>
                    </a:lnTo>
                    <a:lnTo>
                      <a:pt x="501" y="192"/>
                    </a:lnTo>
                    <a:lnTo>
                      <a:pt x="498" y="193"/>
                    </a:lnTo>
                    <a:lnTo>
                      <a:pt x="497" y="195"/>
                    </a:lnTo>
                    <a:lnTo>
                      <a:pt x="496" y="193"/>
                    </a:lnTo>
                    <a:lnTo>
                      <a:pt x="497" y="192"/>
                    </a:lnTo>
                    <a:lnTo>
                      <a:pt x="500" y="191"/>
                    </a:lnTo>
                    <a:lnTo>
                      <a:pt x="502" y="191"/>
                    </a:lnTo>
                    <a:lnTo>
                      <a:pt x="501" y="189"/>
                    </a:lnTo>
                    <a:lnTo>
                      <a:pt x="503" y="187"/>
                    </a:lnTo>
                    <a:lnTo>
                      <a:pt x="505" y="187"/>
                    </a:lnTo>
                    <a:lnTo>
                      <a:pt x="498" y="187"/>
                    </a:lnTo>
                    <a:lnTo>
                      <a:pt x="500" y="185"/>
                    </a:lnTo>
                    <a:lnTo>
                      <a:pt x="501" y="184"/>
                    </a:lnTo>
                    <a:lnTo>
                      <a:pt x="500" y="181"/>
                    </a:lnTo>
                    <a:lnTo>
                      <a:pt x="502" y="181"/>
                    </a:lnTo>
                    <a:lnTo>
                      <a:pt x="505" y="179"/>
                    </a:lnTo>
                    <a:lnTo>
                      <a:pt x="506" y="176"/>
                    </a:lnTo>
                    <a:lnTo>
                      <a:pt x="508" y="174"/>
                    </a:lnTo>
                    <a:lnTo>
                      <a:pt x="507" y="171"/>
                    </a:lnTo>
                    <a:lnTo>
                      <a:pt x="503" y="168"/>
                    </a:lnTo>
                    <a:lnTo>
                      <a:pt x="502" y="169"/>
                    </a:lnTo>
                    <a:lnTo>
                      <a:pt x="500" y="168"/>
                    </a:lnTo>
                    <a:lnTo>
                      <a:pt x="497" y="168"/>
                    </a:lnTo>
                    <a:lnTo>
                      <a:pt x="494" y="171"/>
                    </a:lnTo>
                    <a:lnTo>
                      <a:pt x="491" y="173"/>
                    </a:lnTo>
                    <a:lnTo>
                      <a:pt x="490" y="174"/>
                    </a:lnTo>
                    <a:lnTo>
                      <a:pt x="490" y="176"/>
                    </a:lnTo>
                    <a:lnTo>
                      <a:pt x="488" y="178"/>
                    </a:lnTo>
                    <a:lnTo>
                      <a:pt x="486" y="178"/>
                    </a:lnTo>
                    <a:lnTo>
                      <a:pt x="484" y="179"/>
                    </a:lnTo>
                    <a:lnTo>
                      <a:pt x="483" y="180"/>
                    </a:lnTo>
                    <a:lnTo>
                      <a:pt x="480" y="180"/>
                    </a:lnTo>
                    <a:lnTo>
                      <a:pt x="478" y="182"/>
                    </a:lnTo>
                    <a:lnTo>
                      <a:pt x="477" y="185"/>
                    </a:lnTo>
                    <a:lnTo>
                      <a:pt x="477" y="186"/>
                    </a:lnTo>
                    <a:lnTo>
                      <a:pt x="474" y="189"/>
                    </a:lnTo>
                    <a:lnTo>
                      <a:pt x="472" y="190"/>
                    </a:lnTo>
                    <a:lnTo>
                      <a:pt x="471" y="190"/>
                    </a:lnTo>
                    <a:lnTo>
                      <a:pt x="468" y="191"/>
                    </a:lnTo>
                    <a:lnTo>
                      <a:pt x="466" y="191"/>
                    </a:lnTo>
                    <a:lnTo>
                      <a:pt x="465" y="189"/>
                    </a:lnTo>
                    <a:lnTo>
                      <a:pt x="462" y="19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7" name="Freeform 2873"/>
              <p:cNvSpPr>
                <a:spLocks/>
              </p:cNvSpPr>
              <p:nvPr/>
            </p:nvSpPr>
            <p:spPr bwMode="auto">
              <a:xfrm>
                <a:off x="2886" y="1473"/>
                <a:ext cx="59" cy="25"/>
              </a:xfrm>
              <a:custGeom>
                <a:avLst/>
                <a:gdLst>
                  <a:gd name="T0" fmla="*/ 30 w 59"/>
                  <a:gd name="T1" fmla="*/ 4 h 25"/>
                  <a:gd name="T2" fmla="*/ 30 w 59"/>
                  <a:gd name="T3" fmla="*/ 2 h 25"/>
                  <a:gd name="T4" fmla="*/ 29 w 59"/>
                  <a:gd name="T5" fmla="*/ 2 h 25"/>
                  <a:gd name="T6" fmla="*/ 27 w 59"/>
                  <a:gd name="T7" fmla="*/ 0 h 25"/>
                  <a:gd name="T8" fmla="*/ 26 w 59"/>
                  <a:gd name="T9" fmla="*/ 0 h 25"/>
                  <a:gd name="T10" fmla="*/ 24 w 59"/>
                  <a:gd name="T11" fmla="*/ 2 h 25"/>
                  <a:gd name="T12" fmla="*/ 21 w 59"/>
                  <a:gd name="T13" fmla="*/ 2 h 25"/>
                  <a:gd name="T14" fmla="*/ 20 w 59"/>
                  <a:gd name="T15" fmla="*/ 1 h 25"/>
                  <a:gd name="T16" fmla="*/ 18 w 59"/>
                  <a:gd name="T17" fmla="*/ 1 h 25"/>
                  <a:gd name="T18" fmla="*/ 15 w 59"/>
                  <a:gd name="T19" fmla="*/ 3 h 25"/>
                  <a:gd name="T20" fmla="*/ 13 w 59"/>
                  <a:gd name="T21" fmla="*/ 4 h 25"/>
                  <a:gd name="T22" fmla="*/ 13 w 59"/>
                  <a:gd name="T23" fmla="*/ 7 h 25"/>
                  <a:gd name="T24" fmla="*/ 10 w 59"/>
                  <a:gd name="T25" fmla="*/ 8 h 25"/>
                  <a:gd name="T26" fmla="*/ 9 w 59"/>
                  <a:gd name="T27" fmla="*/ 9 h 25"/>
                  <a:gd name="T28" fmla="*/ 7 w 59"/>
                  <a:gd name="T29" fmla="*/ 10 h 25"/>
                  <a:gd name="T30" fmla="*/ 6 w 59"/>
                  <a:gd name="T31" fmla="*/ 10 h 25"/>
                  <a:gd name="T32" fmla="*/ 3 w 59"/>
                  <a:gd name="T33" fmla="*/ 9 h 25"/>
                  <a:gd name="T34" fmla="*/ 1 w 59"/>
                  <a:gd name="T35" fmla="*/ 12 h 25"/>
                  <a:gd name="T36" fmla="*/ 1 w 59"/>
                  <a:gd name="T37" fmla="*/ 13 h 25"/>
                  <a:gd name="T38" fmla="*/ 0 w 59"/>
                  <a:gd name="T39" fmla="*/ 15 h 25"/>
                  <a:gd name="T40" fmla="*/ 0 w 59"/>
                  <a:gd name="T41" fmla="*/ 17 h 25"/>
                  <a:gd name="T42" fmla="*/ 1 w 59"/>
                  <a:gd name="T43" fmla="*/ 18 h 25"/>
                  <a:gd name="T44" fmla="*/ 2 w 59"/>
                  <a:gd name="T45" fmla="*/ 21 h 25"/>
                  <a:gd name="T46" fmla="*/ 4 w 59"/>
                  <a:gd name="T47" fmla="*/ 21 h 25"/>
                  <a:gd name="T48" fmla="*/ 7 w 59"/>
                  <a:gd name="T49" fmla="*/ 23 h 25"/>
                  <a:gd name="T50" fmla="*/ 8 w 59"/>
                  <a:gd name="T51" fmla="*/ 24 h 25"/>
                  <a:gd name="T52" fmla="*/ 10 w 59"/>
                  <a:gd name="T53" fmla="*/ 25 h 25"/>
                  <a:gd name="T54" fmla="*/ 16 w 59"/>
                  <a:gd name="T55" fmla="*/ 25 h 25"/>
                  <a:gd name="T56" fmla="*/ 19 w 59"/>
                  <a:gd name="T57" fmla="*/ 24 h 25"/>
                  <a:gd name="T58" fmla="*/ 20 w 59"/>
                  <a:gd name="T59" fmla="*/ 24 h 25"/>
                  <a:gd name="T60" fmla="*/ 19 w 59"/>
                  <a:gd name="T61" fmla="*/ 21 h 25"/>
                  <a:gd name="T62" fmla="*/ 21 w 59"/>
                  <a:gd name="T63" fmla="*/ 20 h 25"/>
                  <a:gd name="T64" fmla="*/ 26 w 59"/>
                  <a:gd name="T65" fmla="*/ 20 h 25"/>
                  <a:gd name="T66" fmla="*/ 27 w 59"/>
                  <a:gd name="T67" fmla="*/ 19 h 25"/>
                  <a:gd name="T68" fmla="*/ 33 w 59"/>
                  <a:gd name="T69" fmla="*/ 19 h 25"/>
                  <a:gd name="T70" fmla="*/ 38 w 59"/>
                  <a:gd name="T71" fmla="*/ 14 h 25"/>
                  <a:gd name="T72" fmla="*/ 48 w 59"/>
                  <a:gd name="T73" fmla="*/ 14 h 25"/>
                  <a:gd name="T74" fmla="*/ 50 w 59"/>
                  <a:gd name="T75" fmla="*/ 17 h 25"/>
                  <a:gd name="T76" fmla="*/ 54 w 59"/>
                  <a:gd name="T77" fmla="*/ 17 h 25"/>
                  <a:gd name="T78" fmla="*/ 55 w 59"/>
                  <a:gd name="T79" fmla="*/ 15 h 25"/>
                  <a:gd name="T80" fmla="*/ 54 w 59"/>
                  <a:gd name="T81" fmla="*/ 15 h 25"/>
                  <a:gd name="T82" fmla="*/ 55 w 59"/>
                  <a:gd name="T83" fmla="*/ 13 h 25"/>
                  <a:gd name="T84" fmla="*/ 58 w 59"/>
                  <a:gd name="T85" fmla="*/ 10 h 25"/>
                  <a:gd name="T86" fmla="*/ 58 w 59"/>
                  <a:gd name="T87" fmla="*/ 8 h 25"/>
                  <a:gd name="T88" fmla="*/ 59 w 59"/>
                  <a:gd name="T89" fmla="*/ 7 h 25"/>
                  <a:gd name="T90" fmla="*/ 56 w 59"/>
                  <a:gd name="T91" fmla="*/ 6 h 25"/>
                  <a:gd name="T92" fmla="*/ 55 w 59"/>
                  <a:gd name="T93" fmla="*/ 6 h 25"/>
                  <a:gd name="T94" fmla="*/ 53 w 59"/>
                  <a:gd name="T95" fmla="*/ 4 h 25"/>
                  <a:gd name="T96" fmla="*/ 53 w 59"/>
                  <a:gd name="T97" fmla="*/ 3 h 25"/>
                  <a:gd name="T98" fmla="*/ 50 w 59"/>
                  <a:gd name="T99" fmla="*/ 2 h 25"/>
                  <a:gd name="T100" fmla="*/ 44 w 59"/>
                  <a:gd name="T101" fmla="*/ 2 h 25"/>
                  <a:gd name="T102" fmla="*/ 41 w 59"/>
                  <a:gd name="T103" fmla="*/ 3 h 25"/>
                  <a:gd name="T104" fmla="*/ 39 w 59"/>
                  <a:gd name="T105" fmla="*/ 2 h 25"/>
                  <a:gd name="T106" fmla="*/ 38 w 59"/>
                  <a:gd name="T107" fmla="*/ 3 h 25"/>
                  <a:gd name="T108" fmla="*/ 36 w 59"/>
                  <a:gd name="T109" fmla="*/ 2 h 25"/>
                  <a:gd name="T110" fmla="*/ 33 w 59"/>
                  <a:gd name="T111" fmla="*/ 4 h 25"/>
                  <a:gd name="T112" fmla="*/ 31 w 59"/>
                  <a:gd name="T113" fmla="*/ 4 h 25"/>
                  <a:gd name="T114" fmla="*/ 31 w 59"/>
                  <a:gd name="T115" fmla="*/ 6 h 25"/>
                  <a:gd name="T116" fmla="*/ 30 w 59"/>
                  <a:gd name="T11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9" h="25">
                    <a:moveTo>
                      <a:pt x="30" y="4"/>
                    </a:moveTo>
                    <a:lnTo>
                      <a:pt x="30" y="2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8" y="24"/>
                    </a:lnTo>
                    <a:lnTo>
                      <a:pt x="10" y="25"/>
                    </a:lnTo>
                    <a:lnTo>
                      <a:pt x="16" y="25"/>
                    </a:lnTo>
                    <a:lnTo>
                      <a:pt x="19" y="24"/>
                    </a:lnTo>
                    <a:lnTo>
                      <a:pt x="20" y="24"/>
                    </a:lnTo>
                    <a:lnTo>
                      <a:pt x="19" y="21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7" y="19"/>
                    </a:lnTo>
                    <a:lnTo>
                      <a:pt x="33" y="19"/>
                    </a:lnTo>
                    <a:lnTo>
                      <a:pt x="38" y="14"/>
                    </a:lnTo>
                    <a:lnTo>
                      <a:pt x="48" y="14"/>
                    </a:lnTo>
                    <a:lnTo>
                      <a:pt x="50" y="17"/>
                    </a:lnTo>
                    <a:lnTo>
                      <a:pt x="54" y="17"/>
                    </a:lnTo>
                    <a:lnTo>
                      <a:pt x="55" y="15"/>
                    </a:lnTo>
                    <a:lnTo>
                      <a:pt x="54" y="15"/>
                    </a:lnTo>
                    <a:lnTo>
                      <a:pt x="55" y="13"/>
                    </a:lnTo>
                    <a:lnTo>
                      <a:pt x="58" y="10"/>
                    </a:lnTo>
                    <a:lnTo>
                      <a:pt x="58" y="8"/>
                    </a:lnTo>
                    <a:lnTo>
                      <a:pt x="59" y="7"/>
                    </a:lnTo>
                    <a:lnTo>
                      <a:pt x="56" y="6"/>
                    </a:lnTo>
                    <a:lnTo>
                      <a:pt x="55" y="6"/>
                    </a:lnTo>
                    <a:lnTo>
                      <a:pt x="53" y="4"/>
                    </a:lnTo>
                    <a:lnTo>
                      <a:pt x="53" y="3"/>
                    </a:lnTo>
                    <a:lnTo>
                      <a:pt x="50" y="2"/>
                    </a:lnTo>
                    <a:lnTo>
                      <a:pt x="44" y="2"/>
                    </a:lnTo>
                    <a:lnTo>
                      <a:pt x="41" y="3"/>
                    </a:lnTo>
                    <a:lnTo>
                      <a:pt x="39" y="2"/>
                    </a:lnTo>
                    <a:lnTo>
                      <a:pt x="38" y="3"/>
                    </a:lnTo>
                    <a:lnTo>
                      <a:pt x="36" y="2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8" name="Freeform 2874"/>
              <p:cNvSpPr>
                <a:spLocks/>
              </p:cNvSpPr>
              <p:nvPr/>
            </p:nvSpPr>
            <p:spPr bwMode="auto">
              <a:xfrm>
                <a:off x="2911" y="1564"/>
                <a:ext cx="18" cy="38"/>
              </a:xfrm>
              <a:custGeom>
                <a:avLst/>
                <a:gdLst>
                  <a:gd name="T0" fmla="*/ 11 w 18"/>
                  <a:gd name="T1" fmla="*/ 5 h 38"/>
                  <a:gd name="T2" fmla="*/ 13 w 18"/>
                  <a:gd name="T3" fmla="*/ 6 h 38"/>
                  <a:gd name="T4" fmla="*/ 13 w 18"/>
                  <a:gd name="T5" fmla="*/ 16 h 38"/>
                  <a:gd name="T6" fmla="*/ 12 w 18"/>
                  <a:gd name="T7" fmla="*/ 17 h 38"/>
                  <a:gd name="T8" fmla="*/ 13 w 18"/>
                  <a:gd name="T9" fmla="*/ 18 h 38"/>
                  <a:gd name="T10" fmla="*/ 13 w 18"/>
                  <a:gd name="T11" fmla="*/ 22 h 38"/>
                  <a:gd name="T12" fmla="*/ 17 w 18"/>
                  <a:gd name="T13" fmla="*/ 22 h 38"/>
                  <a:gd name="T14" fmla="*/ 18 w 18"/>
                  <a:gd name="T15" fmla="*/ 23 h 38"/>
                  <a:gd name="T16" fmla="*/ 18 w 18"/>
                  <a:gd name="T17" fmla="*/ 27 h 38"/>
                  <a:gd name="T18" fmla="*/ 17 w 18"/>
                  <a:gd name="T19" fmla="*/ 28 h 38"/>
                  <a:gd name="T20" fmla="*/ 16 w 18"/>
                  <a:gd name="T21" fmla="*/ 28 h 38"/>
                  <a:gd name="T22" fmla="*/ 16 w 18"/>
                  <a:gd name="T23" fmla="*/ 29 h 38"/>
                  <a:gd name="T24" fmla="*/ 14 w 18"/>
                  <a:gd name="T25" fmla="*/ 30 h 38"/>
                  <a:gd name="T26" fmla="*/ 13 w 18"/>
                  <a:gd name="T27" fmla="*/ 33 h 38"/>
                  <a:gd name="T28" fmla="*/ 12 w 18"/>
                  <a:gd name="T29" fmla="*/ 33 h 38"/>
                  <a:gd name="T30" fmla="*/ 11 w 18"/>
                  <a:gd name="T31" fmla="*/ 34 h 38"/>
                  <a:gd name="T32" fmla="*/ 11 w 18"/>
                  <a:gd name="T33" fmla="*/ 35 h 38"/>
                  <a:gd name="T34" fmla="*/ 10 w 18"/>
                  <a:gd name="T35" fmla="*/ 38 h 38"/>
                  <a:gd name="T36" fmla="*/ 7 w 18"/>
                  <a:gd name="T37" fmla="*/ 36 h 38"/>
                  <a:gd name="T38" fmla="*/ 7 w 18"/>
                  <a:gd name="T39" fmla="*/ 38 h 38"/>
                  <a:gd name="T40" fmla="*/ 7 w 18"/>
                  <a:gd name="T41" fmla="*/ 35 h 38"/>
                  <a:gd name="T42" fmla="*/ 6 w 18"/>
                  <a:gd name="T43" fmla="*/ 34 h 38"/>
                  <a:gd name="T44" fmla="*/ 6 w 18"/>
                  <a:gd name="T45" fmla="*/ 33 h 38"/>
                  <a:gd name="T46" fmla="*/ 4 w 18"/>
                  <a:gd name="T47" fmla="*/ 32 h 38"/>
                  <a:gd name="T48" fmla="*/ 1 w 18"/>
                  <a:gd name="T49" fmla="*/ 29 h 38"/>
                  <a:gd name="T50" fmla="*/ 2 w 18"/>
                  <a:gd name="T51" fmla="*/ 28 h 38"/>
                  <a:gd name="T52" fmla="*/ 1 w 18"/>
                  <a:gd name="T53" fmla="*/ 25 h 38"/>
                  <a:gd name="T54" fmla="*/ 0 w 18"/>
                  <a:gd name="T55" fmla="*/ 25 h 38"/>
                  <a:gd name="T56" fmla="*/ 1 w 18"/>
                  <a:gd name="T57" fmla="*/ 23 h 38"/>
                  <a:gd name="T58" fmla="*/ 1 w 18"/>
                  <a:gd name="T59" fmla="*/ 17 h 38"/>
                  <a:gd name="T60" fmla="*/ 2 w 18"/>
                  <a:gd name="T61" fmla="*/ 14 h 38"/>
                  <a:gd name="T62" fmla="*/ 2 w 18"/>
                  <a:gd name="T63" fmla="*/ 10 h 38"/>
                  <a:gd name="T64" fmla="*/ 1 w 18"/>
                  <a:gd name="T65" fmla="*/ 11 h 38"/>
                  <a:gd name="T66" fmla="*/ 1 w 18"/>
                  <a:gd name="T67" fmla="*/ 7 h 38"/>
                  <a:gd name="T68" fmla="*/ 0 w 18"/>
                  <a:gd name="T69" fmla="*/ 6 h 38"/>
                  <a:gd name="T70" fmla="*/ 1 w 18"/>
                  <a:gd name="T71" fmla="*/ 4 h 38"/>
                  <a:gd name="T72" fmla="*/ 5 w 18"/>
                  <a:gd name="T73" fmla="*/ 0 h 38"/>
                  <a:gd name="T74" fmla="*/ 6 w 18"/>
                  <a:gd name="T75" fmla="*/ 0 h 38"/>
                  <a:gd name="T76" fmla="*/ 6 w 18"/>
                  <a:gd name="T77" fmla="*/ 1 h 38"/>
                  <a:gd name="T78" fmla="*/ 8 w 18"/>
                  <a:gd name="T79" fmla="*/ 1 h 38"/>
                  <a:gd name="T80" fmla="*/ 10 w 18"/>
                  <a:gd name="T81" fmla="*/ 4 h 38"/>
                  <a:gd name="T82" fmla="*/ 11 w 18"/>
                  <a:gd name="T83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" h="38">
                    <a:moveTo>
                      <a:pt x="11" y="5"/>
                    </a:moveTo>
                    <a:lnTo>
                      <a:pt x="13" y="6"/>
                    </a:lnTo>
                    <a:lnTo>
                      <a:pt x="13" y="16"/>
                    </a:lnTo>
                    <a:lnTo>
                      <a:pt x="12" y="17"/>
                    </a:lnTo>
                    <a:lnTo>
                      <a:pt x="13" y="18"/>
                    </a:lnTo>
                    <a:lnTo>
                      <a:pt x="13" y="22"/>
                    </a:lnTo>
                    <a:lnTo>
                      <a:pt x="17" y="22"/>
                    </a:lnTo>
                    <a:lnTo>
                      <a:pt x="18" y="23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4" y="30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1" y="34"/>
                    </a:lnTo>
                    <a:lnTo>
                      <a:pt x="11" y="35"/>
                    </a:lnTo>
                    <a:lnTo>
                      <a:pt x="10" y="38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7" y="35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2" y="28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1" y="23"/>
                    </a:lnTo>
                    <a:lnTo>
                      <a:pt x="1" y="17"/>
                    </a:lnTo>
                    <a:lnTo>
                      <a:pt x="2" y="14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4"/>
                    </a:lnTo>
                    <a:lnTo>
                      <a:pt x="11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9" name="Freeform 2875"/>
              <p:cNvSpPr>
                <a:spLocks/>
              </p:cNvSpPr>
              <p:nvPr/>
            </p:nvSpPr>
            <p:spPr bwMode="auto">
              <a:xfrm>
                <a:off x="2537" y="1831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0" name="Freeform 2876"/>
              <p:cNvSpPr>
                <a:spLocks/>
              </p:cNvSpPr>
              <p:nvPr/>
            </p:nvSpPr>
            <p:spPr bwMode="auto">
              <a:xfrm>
                <a:off x="2531" y="1748"/>
                <a:ext cx="128" cy="137"/>
              </a:xfrm>
              <a:custGeom>
                <a:avLst/>
                <a:gdLst>
                  <a:gd name="T0" fmla="*/ 80 w 128"/>
                  <a:gd name="T1" fmla="*/ 128 h 137"/>
                  <a:gd name="T2" fmla="*/ 68 w 128"/>
                  <a:gd name="T3" fmla="*/ 130 h 137"/>
                  <a:gd name="T4" fmla="*/ 63 w 128"/>
                  <a:gd name="T5" fmla="*/ 131 h 137"/>
                  <a:gd name="T6" fmla="*/ 59 w 128"/>
                  <a:gd name="T7" fmla="*/ 129 h 137"/>
                  <a:gd name="T8" fmla="*/ 57 w 128"/>
                  <a:gd name="T9" fmla="*/ 129 h 137"/>
                  <a:gd name="T10" fmla="*/ 56 w 128"/>
                  <a:gd name="T11" fmla="*/ 131 h 137"/>
                  <a:gd name="T12" fmla="*/ 55 w 128"/>
                  <a:gd name="T13" fmla="*/ 135 h 137"/>
                  <a:gd name="T14" fmla="*/ 51 w 128"/>
                  <a:gd name="T15" fmla="*/ 137 h 137"/>
                  <a:gd name="T16" fmla="*/ 48 w 128"/>
                  <a:gd name="T17" fmla="*/ 134 h 137"/>
                  <a:gd name="T18" fmla="*/ 45 w 128"/>
                  <a:gd name="T19" fmla="*/ 131 h 137"/>
                  <a:gd name="T20" fmla="*/ 41 w 128"/>
                  <a:gd name="T21" fmla="*/ 129 h 137"/>
                  <a:gd name="T22" fmla="*/ 40 w 128"/>
                  <a:gd name="T23" fmla="*/ 125 h 137"/>
                  <a:gd name="T24" fmla="*/ 35 w 128"/>
                  <a:gd name="T25" fmla="*/ 122 h 137"/>
                  <a:gd name="T26" fmla="*/ 32 w 128"/>
                  <a:gd name="T27" fmla="*/ 119 h 137"/>
                  <a:gd name="T28" fmla="*/ 28 w 128"/>
                  <a:gd name="T29" fmla="*/ 117 h 137"/>
                  <a:gd name="T30" fmla="*/ 21 w 128"/>
                  <a:gd name="T31" fmla="*/ 118 h 137"/>
                  <a:gd name="T32" fmla="*/ 7 w 128"/>
                  <a:gd name="T33" fmla="*/ 120 h 137"/>
                  <a:gd name="T34" fmla="*/ 6 w 128"/>
                  <a:gd name="T35" fmla="*/ 123 h 137"/>
                  <a:gd name="T36" fmla="*/ 6 w 128"/>
                  <a:gd name="T37" fmla="*/ 120 h 137"/>
                  <a:gd name="T38" fmla="*/ 7 w 128"/>
                  <a:gd name="T39" fmla="*/ 116 h 137"/>
                  <a:gd name="T40" fmla="*/ 11 w 128"/>
                  <a:gd name="T41" fmla="*/ 107 h 137"/>
                  <a:gd name="T42" fmla="*/ 10 w 128"/>
                  <a:gd name="T43" fmla="*/ 95 h 137"/>
                  <a:gd name="T44" fmla="*/ 6 w 128"/>
                  <a:gd name="T45" fmla="*/ 87 h 137"/>
                  <a:gd name="T46" fmla="*/ 7 w 128"/>
                  <a:gd name="T47" fmla="*/ 85 h 137"/>
                  <a:gd name="T48" fmla="*/ 9 w 128"/>
                  <a:gd name="T49" fmla="*/ 77 h 137"/>
                  <a:gd name="T50" fmla="*/ 6 w 128"/>
                  <a:gd name="T51" fmla="*/ 73 h 137"/>
                  <a:gd name="T52" fmla="*/ 4 w 128"/>
                  <a:gd name="T53" fmla="*/ 72 h 137"/>
                  <a:gd name="T54" fmla="*/ 3 w 128"/>
                  <a:gd name="T55" fmla="*/ 68 h 137"/>
                  <a:gd name="T56" fmla="*/ 0 w 128"/>
                  <a:gd name="T57" fmla="*/ 72 h 137"/>
                  <a:gd name="T58" fmla="*/ 1 w 128"/>
                  <a:gd name="T59" fmla="*/ 68 h 137"/>
                  <a:gd name="T60" fmla="*/ 42 w 128"/>
                  <a:gd name="T61" fmla="*/ 66 h 137"/>
                  <a:gd name="T62" fmla="*/ 41 w 128"/>
                  <a:gd name="T63" fmla="*/ 50 h 137"/>
                  <a:gd name="T64" fmla="*/ 44 w 128"/>
                  <a:gd name="T65" fmla="*/ 44 h 137"/>
                  <a:gd name="T66" fmla="*/ 53 w 128"/>
                  <a:gd name="T67" fmla="*/ 42 h 137"/>
                  <a:gd name="T68" fmla="*/ 88 w 128"/>
                  <a:gd name="T69" fmla="*/ 14 h 137"/>
                  <a:gd name="T70" fmla="*/ 123 w 128"/>
                  <a:gd name="T71" fmla="*/ 22 h 137"/>
                  <a:gd name="T72" fmla="*/ 110 w 128"/>
                  <a:gd name="T73" fmla="*/ 25 h 137"/>
                  <a:gd name="T74" fmla="*/ 111 w 128"/>
                  <a:gd name="T75" fmla="*/ 39 h 137"/>
                  <a:gd name="T76" fmla="*/ 113 w 128"/>
                  <a:gd name="T77" fmla="*/ 51 h 137"/>
                  <a:gd name="T78" fmla="*/ 120 w 128"/>
                  <a:gd name="T79" fmla="*/ 118 h 137"/>
                  <a:gd name="T80" fmla="*/ 122 w 128"/>
                  <a:gd name="T81" fmla="*/ 124 h 137"/>
                  <a:gd name="T82" fmla="*/ 81 w 128"/>
                  <a:gd name="T83" fmla="*/ 12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8" h="137">
                    <a:moveTo>
                      <a:pt x="81" y="129"/>
                    </a:moveTo>
                    <a:lnTo>
                      <a:pt x="80" y="128"/>
                    </a:lnTo>
                    <a:lnTo>
                      <a:pt x="80" y="130"/>
                    </a:lnTo>
                    <a:lnTo>
                      <a:pt x="68" y="130"/>
                    </a:lnTo>
                    <a:lnTo>
                      <a:pt x="65" y="133"/>
                    </a:lnTo>
                    <a:lnTo>
                      <a:pt x="63" y="131"/>
                    </a:lnTo>
                    <a:lnTo>
                      <a:pt x="62" y="130"/>
                    </a:lnTo>
                    <a:lnTo>
                      <a:pt x="59" y="129"/>
                    </a:lnTo>
                    <a:lnTo>
                      <a:pt x="58" y="128"/>
                    </a:lnTo>
                    <a:lnTo>
                      <a:pt x="57" y="129"/>
                    </a:lnTo>
                    <a:lnTo>
                      <a:pt x="56" y="129"/>
                    </a:lnTo>
                    <a:lnTo>
                      <a:pt x="56" y="131"/>
                    </a:lnTo>
                    <a:lnTo>
                      <a:pt x="55" y="133"/>
                    </a:lnTo>
                    <a:lnTo>
                      <a:pt x="55" y="135"/>
                    </a:lnTo>
                    <a:lnTo>
                      <a:pt x="52" y="137"/>
                    </a:lnTo>
                    <a:lnTo>
                      <a:pt x="51" y="137"/>
                    </a:lnTo>
                    <a:lnTo>
                      <a:pt x="48" y="136"/>
                    </a:lnTo>
                    <a:lnTo>
                      <a:pt x="48" y="134"/>
                    </a:lnTo>
                    <a:lnTo>
                      <a:pt x="46" y="134"/>
                    </a:lnTo>
                    <a:lnTo>
                      <a:pt x="45" y="131"/>
                    </a:lnTo>
                    <a:lnTo>
                      <a:pt x="44" y="130"/>
                    </a:lnTo>
                    <a:lnTo>
                      <a:pt x="41" y="129"/>
                    </a:lnTo>
                    <a:lnTo>
                      <a:pt x="40" y="128"/>
                    </a:lnTo>
                    <a:lnTo>
                      <a:pt x="40" y="125"/>
                    </a:lnTo>
                    <a:lnTo>
                      <a:pt x="38" y="123"/>
                    </a:lnTo>
                    <a:lnTo>
                      <a:pt x="35" y="122"/>
                    </a:lnTo>
                    <a:lnTo>
                      <a:pt x="34" y="122"/>
                    </a:lnTo>
                    <a:lnTo>
                      <a:pt x="32" y="119"/>
                    </a:lnTo>
                    <a:lnTo>
                      <a:pt x="29" y="118"/>
                    </a:lnTo>
                    <a:lnTo>
                      <a:pt x="28" y="117"/>
                    </a:lnTo>
                    <a:lnTo>
                      <a:pt x="22" y="117"/>
                    </a:lnTo>
                    <a:lnTo>
                      <a:pt x="21" y="118"/>
                    </a:lnTo>
                    <a:lnTo>
                      <a:pt x="9" y="118"/>
                    </a:lnTo>
                    <a:lnTo>
                      <a:pt x="7" y="120"/>
                    </a:lnTo>
                    <a:lnTo>
                      <a:pt x="7" y="122"/>
                    </a:lnTo>
                    <a:lnTo>
                      <a:pt x="6" y="123"/>
                    </a:lnTo>
                    <a:lnTo>
                      <a:pt x="6" y="125"/>
                    </a:lnTo>
                    <a:lnTo>
                      <a:pt x="6" y="120"/>
                    </a:lnTo>
                    <a:lnTo>
                      <a:pt x="7" y="118"/>
                    </a:lnTo>
                    <a:lnTo>
                      <a:pt x="7" y="116"/>
                    </a:lnTo>
                    <a:lnTo>
                      <a:pt x="10" y="108"/>
                    </a:lnTo>
                    <a:lnTo>
                      <a:pt x="11" y="107"/>
                    </a:lnTo>
                    <a:lnTo>
                      <a:pt x="11" y="97"/>
                    </a:lnTo>
                    <a:lnTo>
                      <a:pt x="10" y="95"/>
                    </a:lnTo>
                    <a:lnTo>
                      <a:pt x="10" y="91"/>
                    </a:lnTo>
                    <a:lnTo>
                      <a:pt x="6" y="87"/>
                    </a:lnTo>
                    <a:lnTo>
                      <a:pt x="7" y="86"/>
                    </a:lnTo>
                    <a:lnTo>
                      <a:pt x="7" y="85"/>
                    </a:lnTo>
                    <a:lnTo>
                      <a:pt x="9" y="83"/>
                    </a:lnTo>
                    <a:lnTo>
                      <a:pt x="9" y="77"/>
                    </a:lnTo>
                    <a:lnTo>
                      <a:pt x="7" y="75"/>
                    </a:lnTo>
                    <a:lnTo>
                      <a:pt x="6" y="73"/>
                    </a:lnTo>
                    <a:lnTo>
                      <a:pt x="5" y="73"/>
                    </a:lnTo>
                    <a:lnTo>
                      <a:pt x="4" y="72"/>
                    </a:lnTo>
                    <a:lnTo>
                      <a:pt x="3" y="69"/>
                    </a:lnTo>
                    <a:lnTo>
                      <a:pt x="3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1" y="68"/>
                    </a:lnTo>
                    <a:lnTo>
                      <a:pt x="1" y="66"/>
                    </a:lnTo>
                    <a:lnTo>
                      <a:pt x="42" y="66"/>
                    </a:lnTo>
                    <a:lnTo>
                      <a:pt x="42" y="59"/>
                    </a:lnTo>
                    <a:lnTo>
                      <a:pt x="41" y="50"/>
                    </a:lnTo>
                    <a:lnTo>
                      <a:pt x="42" y="46"/>
                    </a:lnTo>
                    <a:lnTo>
                      <a:pt x="44" y="44"/>
                    </a:lnTo>
                    <a:lnTo>
                      <a:pt x="46" y="42"/>
                    </a:lnTo>
                    <a:lnTo>
                      <a:pt x="53" y="42"/>
                    </a:lnTo>
                    <a:lnTo>
                      <a:pt x="53" y="14"/>
                    </a:lnTo>
                    <a:lnTo>
                      <a:pt x="88" y="14"/>
                    </a:lnTo>
                    <a:lnTo>
                      <a:pt x="88" y="0"/>
                    </a:lnTo>
                    <a:lnTo>
                      <a:pt x="123" y="22"/>
                    </a:lnTo>
                    <a:lnTo>
                      <a:pt x="128" y="25"/>
                    </a:lnTo>
                    <a:lnTo>
                      <a:pt x="110" y="25"/>
                    </a:lnTo>
                    <a:lnTo>
                      <a:pt x="110" y="33"/>
                    </a:lnTo>
                    <a:lnTo>
                      <a:pt x="111" y="39"/>
                    </a:lnTo>
                    <a:lnTo>
                      <a:pt x="113" y="49"/>
                    </a:lnTo>
                    <a:lnTo>
                      <a:pt x="113" y="51"/>
                    </a:lnTo>
                    <a:lnTo>
                      <a:pt x="116" y="80"/>
                    </a:lnTo>
                    <a:lnTo>
                      <a:pt x="120" y="118"/>
                    </a:lnTo>
                    <a:lnTo>
                      <a:pt x="122" y="120"/>
                    </a:lnTo>
                    <a:lnTo>
                      <a:pt x="122" y="124"/>
                    </a:lnTo>
                    <a:lnTo>
                      <a:pt x="121" y="129"/>
                    </a:lnTo>
                    <a:lnTo>
                      <a:pt x="81" y="12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1" name="Freeform 2877"/>
              <p:cNvSpPr>
                <a:spLocks/>
              </p:cNvSpPr>
              <p:nvPr/>
            </p:nvSpPr>
            <p:spPr bwMode="auto">
              <a:xfrm>
                <a:off x="2535" y="1895"/>
                <a:ext cx="30" cy="9"/>
              </a:xfrm>
              <a:custGeom>
                <a:avLst/>
                <a:gdLst>
                  <a:gd name="T0" fmla="*/ 15 w 30"/>
                  <a:gd name="T1" fmla="*/ 5 h 9"/>
                  <a:gd name="T2" fmla="*/ 11 w 30"/>
                  <a:gd name="T3" fmla="*/ 5 h 9"/>
                  <a:gd name="T4" fmla="*/ 9 w 30"/>
                  <a:gd name="T5" fmla="*/ 6 h 9"/>
                  <a:gd name="T6" fmla="*/ 9 w 30"/>
                  <a:gd name="T7" fmla="*/ 7 h 9"/>
                  <a:gd name="T8" fmla="*/ 0 w 30"/>
                  <a:gd name="T9" fmla="*/ 7 h 9"/>
                  <a:gd name="T10" fmla="*/ 0 w 30"/>
                  <a:gd name="T11" fmla="*/ 9 h 9"/>
                  <a:gd name="T12" fmla="*/ 0 w 30"/>
                  <a:gd name="T13" fmla="*/ 4 h 9"/>
                  <a:gd name="T14" fmla="*/ 1 w 30"/>
                  <a:gd name="T15" fmla="*/ 4 h 9"/>
                  <a:gd name="T16" fmla="*/ 2 w 30"/>
                  <a:gd name="T17" fmla="*/ 5 h 9"/>
                  <a:gd name="T18" fmla="*/ 1 w 30"/>
                  <a:gd name="T19" fmla="*/ 4 h 9"/>
                  <a:gd name="T20" fmla="*/ 2 w 30"/>
                  <a:gd name="T21" fmla="*/ 4 h 9"/>
                  <a:gd name="T22" fmla="*/ 2 w 30"/>
                  <a:gd name="T23" fmla="*/ 3 h 9"/>
                  <a:gd name="T24" fmla="*/ 13 w 30"/>
                  <a:gd name="T25" fmla="*/ 3 h 9"/>
                  <a:gd name="T26" fmla="*/ 14 w 30"/>
                  <a:gd name="T27" fmla="*/ 0 h 9"/>
                  <a:gd name="T28" fmla="*/ 19 w 30"/>
                  <a:gd name="T29" fmla="*/ 0 h 9"/>
                  <a:gd name="T30" fmla="*/ 20 w 30"/>
                  <a:gd name="T31" fmla="*/ 3 h 9"/>
                  <a:gd name="T32" fmla="*/ 23 w 30"/>
                  <a:gd name="T33" fmla="*/ 3 h 9"/>
                  <a:gd name="T34" fmla="*/ 24 w 30"/>
                  <a:gd name="T35" fmla="*/ 4 h 9"/>
                  <a:gd name="T36" fmla="*/ 26 w 30"/>
                  <a:gd name="T37" fmla="*/ 4 h 9"/>
                  <a:gd name="T38" fmla="*/ 29 w 30"/>
                  <a:gd name="T39" fmla="*/ 3 h 9"/>
                  <a:gd name="T40" fmla="*/ 30 w 30"/>
                  <a:gd name="T41" fmla="*/ 4 h 9"/>
                  <a:gd name="T42" fmla="*/ 30 w 30"/>
                  <a:gd name="T43" fmla="*/ 5 h 9"/>
                  <a:gd name="T44" fmla="*/ 28 w 30"/>
                  <a:gd name="T45" fmla="*/ 6 h 9"/>
                  <a:gd name="T46" fmla="*/ 24 w 30"/>
                  <a:gd name="T47" fmla="*/ 6 h 9"/>
                  <a:gd name="T48" fmla="*/ 21 w 30"/>
                  <a:gd name="T49" fmla="*/ 5 h 9"/>
                  <a:gd name="T50" fmla="*/ 20 w 30"/>
                  <a:gd name="T51" fmla="*/ 4 h 9"/>
                  <a:gd name="T52" fmla="*/ 18 w 30"/>
                  <a:gd name="T53" fmla="*/ 4 h 9"/>
                  <a:gd name="T54" fmla="*/ 17 w 30"/>
                  <a:gd name="T55" fmla="*/ 3 h 9"/>
                  <a:gd name="T56" fmla="*/ 15 w 30"/>
                  <a:gd name="T5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" h="9">
                    <a:moveTo>
                      <a:pt x="15" y="5"/>
                    </a:moveTo>
                    <a:lnTo>
                      <a:pt x="11" y="5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28" y="6"/>
                    </a:lnTo>
                    <a:lnTo>
                      <a:pt x="24" y="6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5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2" name="Line 2878"/>
              <p:cNvSpPr>
                <a:spLocks noChangeShapeType="1"/>
              </p:cNvSpPr>
              <p:nvPr/>
            </p:nvSpPr>
            <p:spPr bwMode="auto">
              <a:xfrm>
                <a:off x="4113" y="196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3" name="Freeform 2879"/>
              <p:cNvSpPr>
                <a:spLocks/>
              </p:cNvSpPr>
              <p:nvPr/>
            </p:nvSpPr>
            <p:spPr bwMode="auto">
              <a:xfrm>
                <a:off x="4112" y="196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4" name="Freeform 2880"/>
              <p:cNvSpPr>
                <a:spLocks/>
              </p:cNvSpPr>
              <p:nvPr/>
            </p:nvSpPr>
            <p:spPr bwMode="auto">
              <a:xfrm>
                <a:off x="4111" y="196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  <a:gd name="T8" fmla="*/ 1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5" name="Freeform 2881"/>
              <p:cNvSpPr>
                <a:spLocks/>
              </p:cNvSpPr>
              <p:nvPr/>
            </p:nvSpPr>
            <p:spPr bwMode="auto">
              <a:xfrm>
                <a:off x="4110" y="196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6" name="Freeform 2882"/>
              <p:cNvSpPr>
                <a:spLocks/>
              </p:cNvSpPr>
              <p:nvPr/>
            </p:nvSpPr>
            <p:spPr bwMode="auto">
              <a:xfrm>
                <a:off x="4109" y="196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7" name="Line 2883"/>
              <p:cNvSpPr>
                <a:spLocks noChangeShapeType="1"/>
              </p:cNvSpPr>
              <p:nvPr/>
            </p:nvSpPr>
            <p:spPr bwMode="auto">
              <a:xfrm>
                <a:off x="4107" y="196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8" name="Line 2884"/>
              <p:cNvSpPr>
                <a:spLocks noChangeShapeType="1"/>
              </p:cNvSpPr>
              <p:nvPr/>
            </p:nvSpPr>
            <p:spPr bwMode="auto">
              <a:xfrm>
                <a:off x="4106" y="1966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9" name="Freeform 2885"/>
              <p:cNvSpPr>
                <a:spLocks/>
              </p:cNvSpPr>
              <p:nvPr/>
            </p:nvSpPr>
            <p:spPr bwMode="auto">
              <a:xfrm>
                <a:off x="4115" y="195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0" name="Line 2886"/>
              <p:cNvSpPr>
                <a:spLocks noChangeShapeType="1"/>
              </p:cNvSpPr>
              <p:nvPr/>
            </p:nvSpPr>
            <p:spPr bwMode="auto">
              <a:xfrm>
                <a:off x="4111" y="196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1" name="Freeform 2887"/>
              <p:cNvSpPr>
                <a:spLocks/>
              </p:cNvSpPr>
              <p:nvPr/>
            </p:nvSpPr>
            <p:spPr bwMode="auto">
              <a:xfrm>
                <a:off x="4113" y="196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2" name="Line 2888"/>
              <p:cNvSpPr>
                <a:spLocks noChangeShapeType="1"/>
              </p:cNvSpPr>
              <p:nvPr/>
            </p:nvSpPr>
            <p:spPr bwMode="auto">
              <a:xfrm>
                <a:off x="4078" y="2010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3" name="Line 2889"/>
              <p:cNvSpPr>
                <a:spLocks noChangeShapeType="1"/>
              </p:cNvSpPr>
              <p:nvPr/>
            </p:nvSpPr>
            <p:spPr bwMode="auto">
              <a:xfrm>
                <a:off x="4089" y="1985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4" name="Freeform 2890"/>
              <p:cNvSpPr>
                <a:spLocks/>
              </p:cNvSpPr>
              <p:nvPr/>
            </p:nvSpPr>
            <p:spPr bwMode="auto">
              <a:xfrm>
                <a:off x="4113" y="195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2 h 3"/>
                  <a:gd name="T8" fmla="*/ 2 w 2"/>
                  <a:gd name="T9" fmla="*/ 1 h 3"/>
                  <a:gd name="T10" fmla="*/ 2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5" name="Freeform 2891"/>
              <p:cNvSpPr>
                <a:spLocks/>
              </p:cNvSpPr>
              <p:nvPr/>
            </p:nvSpPr>
            <p:spPr bwMode="auto">
              <a:xfrm>
                <a:off x="3545" y="1711"/>
                <a:ext cx="84" cy="47"/>
              </a:xfrm>
              <a:custGeom>
                <a:avLst/>
                <a:gdLst>
                  <a:gd name="T0" fmla="*/ 77 w 84"/>
                  <a:gd name="T1" fmla="*/ 45 h 47"/>
                  <a:gd name="T2" fmla="*/ 74 w 84"/>
                  <a:gd name="T3" fmla="*/ 45 h 47"/>
                  <a:gd name="T4" fmla="*/ 65 w 84"/>
                  <a:gd name="T5" fmla="*/ 44 h 47"/>
                  <a:gd name="T6" fmla="*/ 62 w 84"/>
                  <a:gd name="T7" fmla="*/ 43 h 47"/>
                  <a:gd name="T8" fmla="*/ 58 w 84"/>
                  <a:gd name="T9" fmla="*/ 42 h 47"/>
                  <a:gd name="T10" fmla="*/ 54 w 84"/>
                  <a:gd name="T11" fmla="*/ 43 h 47"/>
                  <a:gd name="T12" fmla="*/ 51 w 84"/>
                  <a:gd name="T13" fmla="*/ 40 h 47"/>
                  <a:gd name="T14" fmla="*/ 47 w 84"/>
                  <a:gd name="T15" fmla="*/ 36 h 47"/>
                  <a:gd name="T16" fmla="*/ 43 w 84"/>
                  <a:gd name="T17" fmla="*/ 34 h 47"/>
                  <a:gd name="T18" fmla="*/ 40 w 84"/>
                  <a:gd name="T19" fmla="*/ 36 h 47"/>
                  <a:gd name="T20" fmla="*/ 34 w 84"/>
                  <a:gd name="T21" fmla="*/ 36 h 47"/>
                  <a:gd name="T22" fmla="*/ 30 w 84"/>
                  <a:gd name="T23" fmla="*/ 34 h 47"/>
                  <a:gd name="T24" fmla="*/ 28 w 84"/>
                  <a:gd name="T25" fmla="*/ 32 h 47"/>
                  <a:gd name="T26" fmla="*/ 23 w 84"/>
                  <a:gd name="T27" fmla="*/ 29 h 47"/>
                  <a:gd name="T28" fmla="*/ 17 w 84"/>
                  <a:gd name="T29" fmla="*/ 28 h 47"/>
                  <a:gd name="T30" fmla="*/ 11 w 84"/>
                  <a:gd name="T31" fmla="*/ 23 h 47"/>
                  <a:gd name="T32" fmla="*/ 7 w 84"/>
                  <a:gd name="T33" fmla="*/ 22 h 47"/>
                  <a:gd name="T34" fmla="*/ 3 w 84"/>
                  <a:gd name="T35" fmla="*/ 21 h 47"/>
                  <a:gd name="T36" fmla="*/ 0 w 84"/>
                  <a:gd name="T37" fmla="*/ 19 h 47"/>
                  <a:gd name="T38" fmla="*/ 2 w 84"/>
                  <a:gd name="T39" fmla="*/ 15 h 47"/>
                  <a:gd name="T40" fmla="*/ 3 w 84"/>
                  <a:gd name="T41" fmla="*/ 10 h 47"/>
                  <a:gd name="T42" fmla="*/ 5 w 84"/>
                  <a:gd name="T43" fmla="*/ 6 h 47"/>
                  <a:gd name="T44" fmla="*/ 8 w 84"/>
                  <a:gd name="T45" fmla="*/ 4 h 47"/>
                  <a:gd name="T46" fmla="*/ 11 w 84"/>
                  <a:gd name="T47" fmla="*/ 5 h 47"/>
                  <a:gd name="T48" fmla="*/ 12 w 84"/>
                  <a:gd name="T49" fmla="*/ 4 h 47"/>
                  <a:gd name="T50" fmla="*/ 14 w 84"/>
                  <a:gd name="T51" fmla="*/ 0 h 47"/>
                  <a:gd name="T52" fmla="*/ 18 w 84"/>
                  <a:gd name="T53" fmla="*/ 1 h 47"/>
                  <a:gd name="T54" fmla="*/ 24 w 84"/>
                  <a:gd name="T55" fmla="*/ 5 h 47"/>
                  <a:gd name="T56" fmla="*/ 28 w 84"/>
                  <a:gd name="T57" fmla="*/ 8 h 47"/>
                  <a:gd name="T58" fmla="*/ 31 w 84"/>
                  <a:gd name="T59" fmla="*/ 10 h 47"/>
                  <a:gd name="T60" fmla="*/ 37 w 84"/>
                  <a:gd name="T61" fmla="*/ 15 h 47"/>
                  <a:gd name="T62" fmla="*/ 41 w 84"/>
                  <a:gd name="T63" fmla="*/ 14 h 47"/>
                  <a:gd name="T64" fmla="*/ 42 w 84"/>
                  <a:gd name="T65" fmla="*/ 16 h 47"/>
                  <a:gd name="T66" fmla="*/ 45 w 84"/>
                  <a:gd name="T67" fmla="*/ 19 h 47"/>
                  <a:gd name="T68" fmla="*/ 48 w 84"/>
                  <a:gd name="T69" fmla="*/ 20 h 47"/>
                  <a:gd name="T70" fmla="*/ 53 w 84"/>
                  <a:gd name="T71" fmla="*/ 21 h 47"/>
                  <a:gd name="T72" fmla="*/ 58 w 84"/>
                  <a:gd name="T73" fmla="*/ 25 h 47"/>
                  <a:gd name="T74" fmla="*/ 63 w 84"/>
                  <a:gd name="T75" fmla="*/ 28 h 47"/>
                  <a:gd name="T76" fmla="*/ 65 w 84"/>
                  <a:gd name="T77" fmla="*/ 28 h 47"/>
                  <a:gd name="T78" fmla="*/ 69 w 84"/>
                  <a:gd name="T79" fmla="*/ 27 h 47"/>
                  <a:gd name="T80" fmla="*/ 72 w 84"/>
                  <a:gd name="T81" fmla="*/ 28 h 47"/>
                  <a:gd name="T82" fmla="*/ 77 w 84"/>
                  <a:gd name="T83" fmla="*/ 29 h 47"/>
                  <a:gd name="T84" fmla="*/ 82 w 84"/>
                  <a:gd name="T85" fmla="*/ 29 h 47"/>
                  <a:gd name="T86" fmla="*/ 84 w 84"/>
                  <a:gd name="T87" fmla="*/ 32 h 47"/>
                  <a:gd name="T88" fmla="*/ 83 w 84"/>
                  <a:gd name="T89" fmla="*/ 39 h 47"/>
                  <a:gd name="T90" fmla="*/ 84 w 84"/>
                  <a:gd name="T91" fmla="*/ 43 h 47"/>
                  <a:gd name="T92" fmla="*/ 83 w 84"/>
                  <a:gd name="T93" fmla="*/ 47 h 47"/>
                  <a:gd name="T94" fmla="*/ 80 w 84"/>
                  <a:gd name="T9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4" h="47">
                    <a:moveTo>
                      <a:pt x="80" y="47"/>
                    </a:moveTo>
                    <a:lnTo>
                      <a:pt x="77" y="45"/>
                    </a:lnTo>
                    <a:lnTo>
                      <a:pt x="76" y="47"/>
                    </a:lnTo>
                    <a:lnTo>
                      <a:pt x="74" y="45"/>
                    </a:lnTo>
                    <a:lnTo>
                      <a:pt x="68" y="45"/>
                    </a:lnTo>
                    <a:lnTo>
                      <a:pt x="65" y="44"/>
                    </a:lnTo>
                    <a:lnTo>
                      <a:pt x="63" y="44"/>
                    </a:lnTo>
                    <a:lnTo>
                      <a:pt x="62" y="43"/>
                    </a:lnTo>
                    <a:lnTo>
                      <a:pt x="60" y="44"/>
                    </a:lnTo>
                    <a:lnTo>
                      <a:pt x="58" y="42"/>
                    </a:lnTo>
                    <a:lnTo>
                      <a:pt x="57" y="42"/>
                    </a:lnTo>
                    <a:lnTo>
                      <a:pt x="54" y="43"/>
                    </a:lnTo>
                    <a:lnTo>
                      <a:pt x="53" y="40"/>
                    </a:lnTo>
                    <a:lnTo>
                      <a:pt x="51" y="40"/>
                    </a:lnTo>
                    <a:lnTo>
                      <a:pt x="48" y="38"/>
                    </a:lnTo>
                    <a:lnTo>
                      <a:pt x="47" y="36"/>
                    </a:lnTo>
                    <a:lnTo>
                      <a:pt x="46" y="36"/>
                    </a:lnTo>
                    <a:lnTo>
                      <a:pt x="43" y="34"/>
                    </a:lnTo>
                    <a:lnTo>
                      <a:pt x="40" y="34"/>
                    </a:lnTo>
                    <a:lnTo>
                      <a:pt x="40" y="36"/>
                    </a:lnTo>
                    <a:lnTo>
                      <a:pt x="37" y="34"/>
                    </a:lnTo>
                    <a:lnTo>
                      <a:pt x="34" y="36"/>
                    </a:lnTo>
                    <a:lnTo>
                      <a:pt x="32" y="34"/>
                    </a:lnTo>
                    <a:lnTo>
                      <a:pt x="30" y="34"/>
                    </a:lnTo>
                    <a:lnTo>
                      <a:pt x="28" y="33"/>
                    </a:lnTo>
                    <a:lnTo>
                      <a:pt x="28" y="32"/>
                    </a:lnTo>
                    <a:lnTo>
                      <a:pt x="24" y="32"/>
                    </a:lnTo>
                    <a:lnTo>
                      <a:pt x="23" y="29"/>
                    </a:lnTo>
                    <a:lnTo>
                      <a:pt x="18" y="29"/>
                    </a:lnTo>
                    <a:lnTo>
                      <a:pt x="17" y="28"/>
                    </a:lnTo>
                    <a:lnTo>
                      <a:pt x="14" y="27"/>
                    </a:lnTo>
                    <a:lnTo>
                      <a:pt x="11" y="23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0" y="19"/>
                    </a:lnTo>
                    <a:lnTo>
                      <a:pt x="1" y="16"/>
                    </a:lnTo>
                    <a:lnTo>
                      <a:pt x="2" y="15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4" y="5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30" y="9"/>
                    </a:lnTo>
                    <a:lnTo>
                      <a:pt x="31" y="10"/>
                    </a:lnTo>
                    <a:lnTo>
                      <a:pt x="34" y="11"/>
                    </a:lnTo>
                    <a:lnTo>
                      <a:pt x="37" y="15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3" y="15"/>
                    </a:lnTo>
                    <a:lnTo>
                      <a:pt x="42" y="16"/>
                    </a:lnTo>
                    <a:lnTo>
                      <a:pt x="42" y="19"/>
                    </a:lnTo>
                    <a:lnTo>
                      <a:pt x="45" y="19"/>
                    </a:lnTo>
                    <a:lnTo>
                      <a:pt x="46" y="20"/>
                    </a:lnTo>
                    <a:lnTo>
                      <a:pt x="48" y="20"/>
                    </a:lnTo>
                    <a:lnTo>
                      <a:pt x="49" y="21"/>
                    </a:lnTo>
                    <a:lnTo>
                      <a:pt x="53" y="21"/>
                    </a:lnTo>
                    <a:lnTo>
                      <a:pt x="53" y="25"/>
                    </a:lnTo>
                    <a:lnTo>
                      <a:pt x="58" y="25"/>
                    </a:lnTo>
                    <a:lnTo>
                      <a:pt x="63" y="29"/>
                    </a:lnTo>
                    <a:lnTo>
                      <a:pt x="63" y="28"/>
                    </a:lnTo>
                    <a:lnTo>
                      <a:pt x="64" y="27"/>
                    </a:lnTo>
                    <a:lnTo>
                      <a:pt x="65" y="28"/>
                    </a:lnTo>
                    <a:lnTo>
                      <a:pt x="68" y="29"/>
                    </a:lnTo>
                    <a:lnTo>
                      <a:pt x="69" y="27"/>
                    </a:lnTo>
                    <a:lnTo>
                      <a:pt x="70" y="28"/>
                    </a:lnTo>
                    <a:lnTo>
                      <a:pt x="72" y="28"/>
                    </a:lnTo>
                    <a:lnTo>
                      <a:pt x="74" y="29"/>
                    </a:lnTo>
                    <a:lnTo>
                      <a:pt x="77" y="29"/>
                    </a:lnTo>
                    <a:lnTo>
                      <a:pt x="80" y="31"/>
                    </a:lnTo>
                    <a:lnTo>
                      <a:pt x="82" y="29"/>
                    </a:lnTo>
                    <a:lnTo>
                      <a:pt x="84" y="29"/>
                    </a:lnTo>
                    <a:lnTo>
                      <a:pt x="84" y="32"/>
                    </a:lnTo>
                    <a:lnTo>
                      <a:pt x="83" y="33"/>
                    </a:lnTo>
                    <a:lnTo>
                      <a:pt x="83" y="39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83" y="45"/>
                    </a:lnTo>
                    <a:lnTo>
                      <a:pt x="83" y="47"/>
                    </a:lnTo>
                    <a:lnTo>
                      <a:pt x="82" y="45"/>
                    </a:lnTo>
                    <a:lnTo>
                      <a:pt x="80" y="4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6" name="Freeform 2892"/>
              <p:cNvSpPr>
                <a:spLocks/>
              </p:cNvSpPr>
              <p:nvPr/>
            </p:nvSpPr>
            <p:spPr bwMode="auto">
              <a:xfrm>
                <a:off x="3898" y="180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7" name="Freeform 2893"/>
              <p:cNvSpPr>
                <a:spLocks/>
              </p:cNvSpPr>
              <p:nvPr/>
            </p:nvSpPr>
            <p:spPr bwMode="auto">
              <a:xfrm>
                <a:off x="3899" y="1800"/>
                <a:ext cx="4" cy="4"/>
              </a:xfrm>
              <a:custGeom>
                <a:avLst/>
                <a:gdLst>
                  <a:gd name="T0" fmla="*/ 0 w 4"/>
                  <a:gd name="T1" fmla="*/ 3 h 4"/>
                  <a:gd name="T2" fmla="*/ 0 w 4"/>
                  <a:gd name="T3" fmla="*/ 0 h 4"/>
                  <a:gd name="T4" fmla="*/ 3 w 4"/>
                  <a:gd name="T5" fmla="*/ 0 h 4"/>
                  <a:gd name="T6" fmla="*/ 1 w 4"/>
                  <a:gd name="T7" fmla="*/ 3 h 4"/>
                  <a:gd name="T8" fmla="*/ 4 w 4"/>
                  <a:gd name="T9" fmla="*/ 1 h 4"/>
                  <a:gd name="T10" fmla="*/ 3 w 4"/>
                  <a:gd name="T11" fmla="*/ 4 h 4"/>
                  <a:gd name="T12" fmla="*/ 0 w 4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4" y="1"/>
                    </a:lnTo>
                    <a:lnTo>
                      <a:pt x="3" y="4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8" name="Freeform 2894"/>
              <p:cNvSpPr>
                <a:spLocks/>
              </p:cNvSpPr>
              <p:nvPr/>
            </p:nvSpPr>
            <p:spPr bwMode="auto">
              <a:xfrm>
                <a:off x="2906" y="1519"/>
                <a:ext cx="44" cy="56"/>
              </a:xfrm>
              <a:custGeom>
                <a:avLst/>
                <a:gdLst>
                  <a:gd name="T0" fmla="*/ 16 w 44"/>
                  <a:gd name="T1" fmla="*/ 2 h 56"/>
                  <a:gd name="T2" fmla="*/ 9 w 44"/>
                  <a:gd name="T3" fmla="*/ 0 h 56"/>
                  <a:gd name="T4" fmla="*/ 5 w 44"/>
                  <a:gd name="T5" fmla="*/ 1 h 56"/>
                  <a:gd name="T6" fmla="*/ 3 w 44"/>
                  <a:gd name="T7" fmla="*/ 1 h 56"/>
                  <a:gd name="T8" fmla="*/ 0 w 44"/>
                  <a:gd name="T9" fmla="*/ 5 h 56"/>
                  <a:gd name="T10" fmla="*/ 3 w 44"/>
                  <a:gd name="T11" fmla="*/ 8 h 56"/>
                  <a:gd name="T12" fmla="*/ 3 w 44"/>
                  <a:gd name="T13" fmla="*/ 11 h 56"/>
                  <a:gd name="T14" fmla="*/ 3 w 44"/>
                  <a:gd name="T15" fmla="*/ 13 h 56"/>
                  <a:gd name="T16" fmla="*/ 1 w 44"/>
                  <a:gd name="T17" fmla="*/ 17 h 56"/>
                  <a:gd name="T18" fmla="*/ 5 w 44"/>
                  <a:gd name="T19" fmla="*/ 16 h 56"/>
                  <a:gd name="T20" fmla="*/ 4 w 44"/>
                  <a:gd name="T21" fmla="*/ 21 h 56"/>
                  <a:gd name="T22" fmla="*/ 5 w 44"/>
                  <a:gd name="T23" fmla="*/ 25 h 56"/>
                  <a:gd name="T24" fmla="*/ 5 w 44"/>
                  <a:gd name="T25" fmla="*/ 28 h 56"/>
                  <a:gd name="T26" fmla="*/ 7 w 44"/>
                  <a:gd name="T27" fmla="*/ 33 h 56"/>
                  <a:gd name="T28" fmla="*/ 4 w 44"/>
                  <a:gd name="T29" fmla="*/ 34 h 56"/>
                  <a:gd name="T30" fmla="*/ 9 w 44"/>
                  <a:gd name="T31" fmla="*/ 36 h 56"/>
                  <a:gd name="T32" fmla="*/ 13 w 44"/>
                  <a:gd name="T33" fmla="*/ 40 h 56"/>
                  <a:gd name="T34" fmla="*/ 16 w 44"/>
                  <a:gd name="T35" fmla="*/ 44 h 56"/>
                  <a:gd name="T36" fmla="*/ 15 w 44"/>
                  <a:gd name="T37" fmla="*/ 49 h 56"/>
                  <a:gd name="T38" fmla="*/ 18 w 44"/>
                  <a:gd name="T39" fmla="*/ 51 h 56"/>
                  <a:gd name="T40" fmla="*/ 19 w 44"/>
                  <a:gd name="T41" fmla="*/ 55 h 56"/>
                  <a:gd name="T42" fmla="*/ 21 w 44"/>
                  <a:gd name="T43" fmla="*/ 52 h 56"/>
                  <a:gd name="T44" fmla="*/ 22 w 44"/>
                  <a:gd name="T45" fmla="*/ 51 h 56"/>
                  <a:gd name="T46" fmla="*/ 24 w 44"/>
                  <a:gd name="T47" fmla="*/ 52 h 56"/>
                  <a:gd name="T48" fmla="*/ 26 w 44"/>
                  <a:gd name="T49" fmla="*/ 51 h 56"/>
                  <a:gd name="T50" fmla="*/ 36 w 44"/>
                  <a:gd name="T51" fmla="*/ 50 h 56"/>
                  <a:gd name="T52" fmla="*/ 38 w 44"/>
                  <a:gd name="T53" fmla="*/ 46 h 56"/>
                  <a:gd name="T54" fmla="*/ 39 w 44"/>
                  <a:gd name="T55" fmla="*/ 42 h 56"/>
                  <a:gd name="T56" fmla="*/ 44 w 44"/>
                  <a:gd name="T57" fmla="*/ 39 h 56"/>
                  <a:gd name="T58" fmla="*/ 41 w 44"/>
                  <a:gd name="T59" fmla="*/ 35 h 56"/>
                  <a:gd name="T60" fmla="*/ 38 w 44"/>
                  <a:gd name="T61" fmla="*/ 33 h 56"/>
                  <a:gd name="T62" fmla="*/ 39 w 44"/>
                  <a:gd name="T63" fmla="*/ 27 h 56"/>
                  <a:gd name="T64" fmla="*/ 40 w 44"/>
                  <a:gd name="T65" fmla="*/ 25 h 56"/>
                  <a:gd name="T66" fmla="*/ 39 w 44"/>
                  <a:gd name="T67" fmla="*/ 19 h 56"/>
                  <a:gd name="T68" fmla="*/ 38 w 44"/>
                  <a:gd name="T69" fmla="*/ 19 h 56"/>
                  <a:gd name="T70" fmla="*/ 35 w 44"/>
                  <a:gd name="T71" fmla="*/ 22 h 56"/>
                  <a:gd name="T72" fmla="*/ 32 w 44"/>
                  <a:gd name="T73" fmla="*/ 19 h 56"/>
                  <a:gd name="T74" fmla="*/ 27 w 44"/>
                  <a:gd name="T75" fmla="*/ 17 h 56"/>
                  <a:gd name="T76" fmla="*/ 27 w 44"/>
                  <a:gd name="T77" fmla="*/ 14 h 56"/>
                  <a:gd name="T78" fmla="*/ 26 w 44"/>
                  <a:gd name="T79" fmla="*/ 12 h 56"/>
                  <a:gd name="T80" fmla="*/ 22 w 44"/>
                  <a:gd name="T81" fmla="*/ 10 h 56"/>
                  <a:gd name="T82" fmla="*/ 21 w 44"/>
                  <a:gd name="T83" fmla="*/ 5 h 56"/>
                  <a:gd name="T84" fmla="*/ 17 w 44"/>
                  <a:gd name="T85" fmla="*/ 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4" h="56">
                    <a:moveTo>
                      <a:pt x="17" y="3"/>
                    </a:moveTo>
                    <a:lnTo>
                      <a:pt x="16" y="2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1" y="17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4" y="21"/>
                    </a:lnTo>
                    <a:lnTo>
                      <a:pt x="4" y="24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5" y="28"/>
                    </a:lnTo>
                    <a:lnTo>
                      <a:pt x="5" y="30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11" y="39"/>
                    </a:lnTo>
                    <a:lnTo>
                      <a:pt x="13" y="40"/>
                    </a:lnTo>
                    <a:lnTo>
                      <a:pt x="16" y="42"/>
                    </a:lnTo>
                    <a:lnTo>
                      <a:pt x="16" y="44"/>
                    </a:lnTo>
                    <a:lnTo>
                      <a:pt x="13" y="46"/>
                    </a:lnTo>
                    <a:lnTo>
                      <a:pt x="15" y="49"/>
                    </a:lnTo>
                    <a:lnTo>
                      <a:pt x="16" y="50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9" y="55"/>
                    </a:lnTo>
                    <a:lnTo>
                      <a:pt x="19" y="53"/>
                    </a:lnTo>
                    <a:lnTo>
                      <a:pt x="21" y="52"/>
                    </a:lnTo>
                    <a:lnTo>
                      <a:pt x="22" y="52"/>
                    </a:lnTo>
                    <a:lnTo>
                      <a:pt x="22" y="51"/>
                    </a:lnTo>
                    <a:lnTo>
                      <a:pt x="24" y="51"/>
                    </a:lnTo>
                    <a:lnTo>
                      <a:pt x="24" y="52"/>
                    </a:lnTo>
                    <a:lnTo>
                      <a:pt x="26" y="52"/>
                    </a:lnTo>
                    <a:lnTo>
                      <a:pt x="26" y="51"/>
                    </a:lnTo>
                    <a:lnTo>
                      <a:pt x="28" y="50"/>
                    </a:lnTo>
                    <a:lnTo>
                      <a:pt x="36" y="50"/>
                    </a:lnTo>
                    <a:lnTo>
                      <a:pt x="39" y="47"/>
                    </a:lnTo>
                    <a:lnTo>
                      <a:pt x="38" y="46"/>
                    </a:lnTo>
                    <a:lnTo>
                      <a:pt x="39" y="44"/>
                    </a:lnTo>
                    <a:lnTo>
                      <a:pt x="39" y="42"/>
                    </a:lnTo>
                    <a:lnTo>
                      <a:pt x="41" y="42"/>
                    </a:lnTo>
                    <a:lnTo>
                      <a:pt x="44" y="39"/>
                    </a:lnTo>
                    <a:lnTo>
                      <a:pt x="42" y="38"/>
                    </a:lnTo>
                    <a:lnTo>
                      <a:pt x="41" y="35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8" y="28"/>
                    </a:lnTo>
                    <a:lnTo>
                      <a:pt x="39" y="27"/>
                    </a:lnTo>
                    <a:lnTo>
                      <a:pt x="40" y="27"/>
                    </a:lnTo>
                    <a:lnTo>
                      <a:pt x="40" y="25"/>
                    </a:lnTo>
                    <a:lnTo>
                      <a:pt x="39" y="24"/>
                    </a:lnTo>
                    <a:lnTo>
                      <a:pt x="39" y="19"/>
                    </a:lnTo>
                    <a:lnTo>
                      <a:pt x="38" y="18"/>
                    </a:lnTo>
                    <a:lnTo>
                      <a:pt x="38" y="19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3" y="21"/>
                    </a:lnTo>
                    <a:lnTo>
                      <a:pt x="32" y="19"/>
                    </a:lnTo>
                    <a:lnTo>
                      <a:pt x="29" y="19"/>
                    </a:lnTo>
                    <a:lnTo>
                      <a:pt x="27" y="17"/>
                    </a:lnTo>
                    <a:lnTo>
                      <a:pt x="28" y="16"/>
                    </a:lnTo>
                    <a:lnTo>
                      <a:pt x="27" y="14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4" y="11"/>
                    </a:lnTo>
                    <a:lnTo>
                      <a:pt x="22" y="10"/>
                    </a:lnTo>
                    <a:lnTo>
                      <a:pt x="21" y="8"/>
                    </a:lnTo>
                    <a:lnTo>
                      <a:pt x="21" y="5"/>
                    </a:lnTo>
                    <a:lnTo>
                      <a:pt x="19" y="3"/>
                    </a:lnTo>
                    <a:lnTo>
                      <a:pt x="17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9" name="Line 2895"/>
              <p:cNvSpPr>
                <a:spLocks noChangeShapeType="1"/>
              </p:cNvSpPr>
              <p:nvPr/>
            </p:nvSpPr>
            <p:spPr bwMode="auto">
              <a:xfrm>
                <a:off x="2840" y="1574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0" name="Freeform 2896"/>
              <p:cNvSpPr>
                <a:spLocks/>
              </p:cNvSpPr>
              <p:nvPr/>
            </p:nvSpPr>
            <p:spPr bwMode="auto">
              <a:xfrm>
                <a:off x="2857" y="1398"/>
                <a:ext cx="104" cy="82"/>
              </a:xfrm>
              <a:custGeom>
                <a:avLst/>
                <a:gdLst>
                  <a:gd name="T0" fmla="*/ 30 w 104"/>
                  <a:gd name="T1" fmla="*/ 4 h 82"/>
                  <a:gd name="T2" fmla="*/ 36 w 104"/>
                  <a:gd name="T3" fmla="*/ 1 h 82"/>
                  <a:gd name="T4" fmla="*/ 43 w 104"/>
                  <a:gd name="T5" fmla="*/ 0 h 82"/>
                  <a:gd name="T6" fmla="*/ 48 w 104"/>
                  <a:gd name="T7" fmla="*/ 3 h 82"/>
                  <a:gd name="T8" fmla="*/ 45 w 104"/>
                  <a:gd name="T9" fmla="*/ 4 h 82"/>
                  <a:gd name="T10" fmla="*/ 56 w 104"/>
                  <a:gd name="T11" fmla="*/ 8 h 82"/>
                  <a:gd name="T12" fmla="*/ 54 w 104"/>
                  <a:gd name="T13" fmla="*/ 8 h 82"/>
                  <a:gd name="T14" fmla="*/ 59 w 104"/>
                  <a:gd name="T15" fmla="*/ 6 h 82"/>
                  <a:gd name="T16" fmla="*/ 72 w 104"/>
                  <a:gd name="T17" fmla="*/ 8 h 82"/>
                  <a:gd name="T18" fmla="*/ 81 w 104"/>
                  <a:gd name="T19" fmla="*/ 8 h 82"/>
                  <a:gd name="T20" fmla="*/ 96 w 104"/>
                  <a:gd name="T21" fmla="*/ 9 h 82"/>
                  <a:gd name="T22" fmla="*/ 99 w 104"/>
                  <a:gd name="T23" fmla="*/ 15 h 82"/>
                  <a:gd name="T24" fmla="*/ 102 w 104"/>
                  <a:gd name="T25" fmla="*/ 26 h 82"/>
                  <a:gd name="T26" fmla="*/ 99 w 104"/>
                  <a:gd name="T27" fmla="*/ 33 h 82"/>
                  <a:gd name="T28" fmla="*/ 94 w 104"/>
                  <a:gd name="T29" fmla="*/ 38 h 82"/>
                  <a:gd name="T30" fmla="*/ 99 w 104"/>
                  <a:gd name="T31" fmla="*/ 45 h 82"/>
                  <a:gd name="T32" fmla="*/ 99 w 104"/>
                  <a:gd name="T33" fmla="*/ 49 h 82"/>
                  <a:gd name="T34" fmla="*/ 102 w 104"/>
                  <a:gd name="T35" fmla="*/ 55 h 82"/>
                  <a:gd name="T36" fmla="*/ 104 w 104"/>
                  <a:gd name="T37" fmla="*/ 60 h 82"/>
                  <a:gd name="T38" fmla="*/ 100 w 104"/>
                  <a:gd name="T39" fmla="*/ 64 h 82"/>
                  <a:gd name="T40" fmla="*/ 89 w 104"/>
                  <a:gd name="T41" fmla="*/ 75 h 82"/>
                  <a:gd name="T42" fmla="*/ 90 w 104"/>
                  <a:gd name="T43" fmla="*/ 81 h 82"/>
                  <a:gd name="T44" fmla="*/ 85 w 104"/>
                  <a:gd name="T45" fmla="*/ 81 h 82"/>
                  <a:gd name="T46" fmla="*/ 82 w 104"/>
                  <a:gd name="T47" fmla="*/ 78 h 82"/>
                  <a:gd name="T48" fmla="*/ 72 w 104"/>
                  <a:gd name="T49" fmla="*/ 78 h 82"/>
                  <a:gd name="T50" fmla="*/ 67 w 104"/>
                  <a:gd name="T51" fmla="*/ 78 h 82"/>
                  <a:gd name="T52" fmla="*/ 60 w 104"/>
                  <a:gd name="T53" fmla="*/ 79 h 82"/>
                  <a:gd name="T54" fmla="*/ 59 w 104"/>
                  <a:gd name="T55" fmla="*/ 77 h 82"/>
                  <a:gd name="T56" fmla="*/ 55 w 104"/>
                  <a:gd name="T57" fmla="*/ 75 h 82"/>
                  <a:gd name="T58" fmla="*/ 49 w 104"/>
                  <a:gd name="T59" fmla="*/ 76 h 82"/>
                  <a:gd name="T60" fmla="*/ 42 w 104"/>
                  <a:gd name="T61" fmla="*/ 70 h 82"/>
                  <a:gd name="T62" fmla="*/ 39 w 104"/>
                  <a:gd name="T63" fmla="*/ 70 h 82"/>
                  <a:gd name="T64" fmla="*/ 38 w 104"/>
                  <a:gd name="T65" fmla="*/ 66 h 82"/>
                  <a:gd name="T66" fmla="*/ 32 w 104"/>
                  <a:gd name="T67" fmla="*/ 65 h 82"/>
                  <a:gd name="T68" fmla="*/ 30 w 104"/>
                  <a:gd name="T69" fmla="*/ 65 h 82"/>
                  <a:gd name="T70" fmla="*/ 25 w 104"/>
                  <a:gd name="T71" fmla="*/ 66 h 82"/>
                  <a:gd name="T72" fmla="*/ 24 w 104"/>
                  <a:gd name="T73" fmla="*/ 62 h 82"/>
                  <a:gd name="T74" fmla="*/ 18 w 104"/>
                  <a:gd name="T75" fmla="*/ 59 h 82"/>
                  <a:gd name="T76" fmla="*/ 13 w 104"/>
                  <a:gd name="T77" fmla="*/ 59 h 82"/>
                  <a:gd name="T78" fmla="*/ 9 w 104"/>
                  <a:gd name="T79" fmla="*/ 56 h 82"/>
                  <a:gd name="T80" fmla="*/ 8 w 104"/>
                  <a:gd name="T81" fmla="*/ 55 h 82"/>
                  <a:gd name="T82" fmla="*/ 7 w 104"/>
                  <a:gd name="T83" fmla="*/ 48 h 82"/>
                  <a:gd name="T84" fmla="*/ 6 w 104"/>
                  <a:gd name="T85" fmla="*/ 38 h 82"/>
                  <a:gd name="T86" fmla="*/ 6 w 104"/>
                  <a:gd name="T87" fmla="*/ 34 h 82"/>
                  <a:gd name="T88" fmla="*/ 3 w 104"/>
                  <a:gd name="T89" fmla="*/ 22 h 82"/>
                  <a:gd name="T90" fmla="*/ 3 w 104"/>
                  <a:gd name="T91" fmla="*/ 17 h 82"/>
                  <a:gd name="T92" fmla="*/ 13 w 104"/>
                  <a:gd name="T93" fmla="*/ 11 h 82"/>
                  <a:gd name="T94" fmla="*/ 19 w 104"/>
                  <a:gd name="T95" fmla="*/ 9 h 82"/>
                  <a:gd name="T96" fmla="*/ 24 w 104"/>
                  <a:gd name="T97" fmla="*/ 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4" h="82">
                    <a:moveTo>
                      <a:pt x="26" y="5"/>
                    </a:moveTo>
                    <a:lnTo>
                      <a:pt x="29" y="4"/>
                    </a:lnTo>
                    <a:lnTo>
                      <a:pt x="30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7" y="3"/>
                    </a:lnTo>
                    <a:lnTo>
                      <a:pt x="44" y="1"/>
                    </a:lnTo>
                    <a:lnTo>
                      <a:pt x="45" y="4"/>
                    </a:lnTo>
                    <a:lnTo>
                      <a:pt x="47" y="5"/>
                    </a:lnTo>
                    <a:lnTo>
                      <a:pt x="47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6" y="9"/>
                    </a:lnTo>
                    <a:lnTo>
                      <a:pt x="59" y="6"/>
                    </a:lnTo>
                    <a:lnTo>
                      <a:pt x="62" y="6"/>
                    </a:lnTo>
                    <a:lnTo>
                      <a:pt x="64" y="8"/>
                    </a:lnTo>
                    <a:lnTo>
                      <a:pt x="72" y="8"/>
                    </a:lnTo>
                    <a:lnTo>
                      <a:pt x="75" y="9"/>
                    </a:lnTo>
                    <a:lnTo>
                      <a:pt x="78" y="9"/>
                    </a:lnTo>
                    <a:lnTo>
                      <a:pt x="81" y="8"/>
                    </a:lnTo>
                    <a:lnTo>
                      <a:pt x="93" y="8"/>
                    </a:lnTo>
                    <a:lnTo>
                      <a:pt x="94" y="9"/>
                    </a:lnTo>
                    <a:lnTo>
                      <a:pt x="96" y="9"/>
                    </a:lnTo>
                    <a:lnTo>
                      <a:pt x="97" y="10"/>
                    </a:lnTo>
                    <a:lnTo>
                      <a:pt x="97" y="14"/>
                    </a:lnTo>
                    <a:lnTo>
                      <a:pt x="99" y="15"/>
                    </a:lnTo>
                    <a:lnTo>
                      <a:pt x="99" y="20"/>
                    </a:lnTo>
                    <a:lnTo>
                      <a:pt x="100" y="21"/>
                    </a:lnTo>
                    <a:lnTo>
                      <a:pt x="102" y="26"/>
                    </a:lnTo>
                    <a:lnTo>
                      <a:pt x="102" y="31"/>
                    </a:lnTo>
                    <a:lnTo>
                      <a:pt x="101" y="32"/>
                    </a:lnTo>
                    <a:lnTo>
                      <a:pt x="99" y="33"/>
                    </a:lnTo>
                    <a:lnTo>
                      <a:pt x="97" y="33"/>
                    </a:lnTo>
                    <a:lnTo>
                      <a:pt x="96" y="36"/>
                    </a:lnTo>
                    <a:lnTo>
                      <a:pt x="94" y="38"/>
                    </a:lnTo>
                    <a:lnTo>
                      <a:pt x="96" y="38"/>
                    </a:lnTo>
                    <a:lnTo>
                      <a:pt x="99" y="40"/>
                    </a:lnTo>
                    <a:lnTo>
                      <a:pt x="99" y="45"/>
                    </a:lnTo>
                    <a:lnTo>
                      <a:pt x="97" y="47"/>
                    </a:lnTo>
                    <a:lnTo>
                      <a:pt x="99" y="48"/>
                    </a:lnTo>
                    <a:lnTo>
                      <a:pt x="99" y="49"/>
                    </a:lnTo>
                    <a:lnTo>
                      <a:pt x="100" y="50"/>
                    </a:lnTo>
                    <a:lnTo>
                      <a:pt x="100" y="53"/>
                    </a:lnTo>
                    <a:lnTo>
                      <a:pt x="102" y="55"/>
                    </a:lnTo>
                    <a:lnTo>
                      <a:pt x="104" y="57"/>
                    </a:lnTo>
                    <a:lnTo>
                      <a:pt x="102" y="59"/>
                    </a:lnTo>
                    <a:lnTo>
                      <a:pt x="104" y="60"/>
                    </a:lnTo>
                    <a:lnTo>
                      <a:pt x="104" y="62"/>
                    </a:lnTo>
                    <a:lnTo>
                      <a:pt x="102" y="64"/>
                    </a:lnTo>
                    <a:lnTo>
                      <a:pt x="100" y="64"/>
                    </a:lnTo>
                    <a:lnTo>
                      <a:pt x="91" y="72"/>
                    </a:lnTo>
                    <a:lnTo>
                      <a:pt x="90" y="75"/>
                    </a:lnTo>
                    <a:lnTo>
                      <a:pt x="89" y="75"/>
                    </a:lnTo>
                    <a:lnTo>
                      <a:pt x="89" y="77"/>
                    </a:lnTo>
                    <a:lnTo>
                      <a:pt x="90" y="79"/>
                    </a:lnTo>
                    <a:lnTo>
                      <a:pt x="90" y="81"/>
                    </a:lnTo>
                    <a:lnTo>
                      <a:pt x="91" y="82"/>
                    </a:lnTo>
                    <a:lnTo>
                      <a:pt x="88" y="82"/>
                    </a:lnTo>
                    <a:lnTo>
                      <a:pt x="85" y="81"/>
                    </a:lnTo>
                    <a:lnTo>
                      <a:pt x="84" y="81"/>
                    </a:lnTo>
                    <a:lnTo>
                      <a:pt x="82" y="79"/>
                    </a:lnTo>
                    <a:lnTo>
                      <a:pt x="82" y="78"/>
                    </a:lnTo>
                    <a:lnTo>
                      <a:pt x="79" y="77"/>
                    </a:lnTo>
                    <a:lnTo>
                      <a:pt x="73" y="77"/>
                    </a:lnTo>
                    <a:lnTo>
                      <a:pt x="72" y="78"/>
                    </a:lnTo>
                    <a:lnTo>
                      <a:pt x="70" y="78"/>
                    </a:lnTo>
                    <a:lnTo>
                      <a:pt x="68" y="77"/>
                    </a:lnTo>
                    <a:lnTo>
                      <a:pt x="67" y="78"/>
                    </a:lnTo>
                    <a:lnTo>
                      <a:pt x="65" y="77"/>
                    </a:lnTo>
                    <a:lnTo>
                      <a:pt x="62" y="79"/>
                    </a:lnTo>
                    <a:lnTo>
                      <a:pt x="60" y="79"/>
                    </a:lnTo>
                    <a:lnTo>
                      <a:pt x="60" y="81"/>
                    </a:lnTo>
                    <a:lnTo>
                      <a:pt x="59" y="79"/>
                    </a:lnTo>
                    <a:lnTo>
                      <a:pt x="59" y="77"/>
                    </a:lnTo>
                    <a:lnTo>
                      <a:pt x="58" y="77"/>
                    </a:lnTo>
                    <a:lnTo>
                      <a:pt x="56" y="75"/>
                    </a:lnTo>
                    <a:lnTo>
                      <a:pt x="55" y="75"/>
                    </a:lnTo>
                    <a:lnTo>
                      <a:pt x="53" y="77"/>
                    </a:lnTo>
                    <a:lnTo>
                      <a:pt x="50" y="77"/>
                    </a:lnTo>
                    <a:lnTo>
                      <a:pt x="49" y="76"/>
                    </a:lnTo>
                    <a:lnTo>
                      <a:pt x="49" y="75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41" y="68"/>
                    </a:lnTo>
                    <a:lnTo>
                      <a:pt x="41" y="70"/>
                    </a:lnTo>
                    <a:lnTo>
                      <a:pt x="39" y="70"/>
                    </a:lnTo>
                    <a:lnTo>
                      <a:pt x="37" y="68"/>
                    </a:lnTo>
                    <a:lnTo>
                      <a:pt x="36" y="67"/>
                    </a:lnTo>
                    <a:lnTo>
                      <a:pt x="38" y="66"/>
                    </a:lnTo>
                    <a:lnTo>
                      <a:pt x="36" y="65"/>
                    </a:lnTo>
                    <a:lnTo>
                      <a:pt x="35" y="66"/>
                    </a:lnTo>
                    <a:lnTo>
                      <a:pt x="32" y="65"/>
                    </a:lnTo>
                    <a:lnTo>
                      <a:pt x="31" y="64"/>
                    </a:lnTo>
                    <a:lnTo>
                      <a:pt x="29" y="64"/>
                    </a:lnTo>
                    <a:lnTo>
                      <a:pt x="30" y="65"/>
                    </a:lnTo>
                    <a:lnTo>
                      <a:pt x="27" y="67"/>
                    </a:lnTo>
                    <a:lnTo>
                      <a:pt x="25" y="67"/>
                    </a:lnTo>
                    <a:lnTo>
                      <a:pt x="25" y="66"/>
                    </a:lnTo>
                    <a:lnTo>
                      <a:pt x="24" y="64"/>
                    </a:lnTo>
                    <a:lnTo>
                      <a:pt x="21" y="62"/>
                    </a:lnTo>
                    <a:lnTo>
                      <a:pt x="24" y="62"/>
                    </a:lnTo>
                    <a:lnTo>
                      <a:pt x="22" y="60"/>
                    </a:lnTo>
                    <a:lnTo>
                      <a:pt x="19" y="60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3" y="57"/>
                    </a:lnTo>
                    <a:lnTo>
                      <a:pt x="13" y="59"/>
                    </a:lnTo>
                    <a:lnTo>
                      <a:pt x="12" y="56"/>
                    </a:lnTo>
                    <a:lnTo>
                      <a:pt x="10" y="55"/>
                    </a:lnTo>
                    <a:lnTo>
                      <a:pt x="9" y="56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8" y="55"/>
                    </a:lnTo>
                    <a:lnTo>
                      <a:pt x="9" y="53"/>
                    </a:lnTo>
                    <a:lnTo>
                      <a:pt x="9" y="50"/>
                    </a:lnTo>
                    <a:lnTo>
                      <a:pt x="7" y="48"/>
                    </a:lnTo>
                    <a:lnTo>
                      <a:pt x="7" y="47"/>
                    </a:lnTo>
                    <a:lnTo>
                      <a:pt x="6" y="45"/>
                    </a:lnTo>
                    <a:lnTo>
                      <a:pt x="6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3" y="25"/>
                    </a:lnTo>
                    <a:lnTo>
                      <a:pt x="3" y="22"/>
                    </a:lnTo>
                    <a:lnTo>
                      <a:pt x="2" y="21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6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1" name="Freeform 2897"/>
              <p:cNvSpPr>
                <a:spLocks/>
              </p:cNvSpPr>
              <p:nvPr/>
            </p:nvSpPr>
            <p:spPr bwMode="auto">
              <a:xfrm>
                <a:off x="2967" y="1237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2 h 3"/>
                  <a:gd name="T4" fmla="*/ 1 w 4"/>
                  <a:gd name="T5" fmla="*/ 3 h 3"/>
                  <a:gd name="T6" fmla="*/ 0 w 4"/>
                  <a:gd name="T7" fmla="*/ 3 h 3"/>
                  <a:gd name="T8" fmla="*/ 0 w 4"/>
                  <a:gd name="T9" fmla="*/ 0 h 3"/>
                  <a:gd name="T10" fmla="*/ 2 w 4"/>
                  <a:gd name="T11" fmla="*/ 0 h 3"/>
                  <a:gd name="T12" fmla="*/ 4 w 4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2" name="Freeform 2898"/>
              <p:cNvSpPr>
                <a:spLocks/>
              </p:cNvSpPr>
              <p:nvPr/>
            </p:nvSpPr>
            <p:spPr bwMode="auto">
              <a:xfrm>
                <a:off x="2942" y="1318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2 h 5"/>
                  <a:gd name="T4" fmla="*/ 2 w 5"/>
                  <a:gd name="T5" fmla="*/ 2 h 5"/>
                  <a:gd name="T6" fmla="*/ 4 w 5"/>
                  <a:gd name="T7" fmla="*/ 0 h 5"/>
                  <a:gd name="T8" fmla="*/ 5 w 5"/>
                  <a:gd name="T9" fmla="*/ 0 h 5"/>
                  <a:gd name="T10" fmla="*/ 5 w 5"/>
                  <a:gd name="T11" fmla="*/ 2 h 5"/>
                  <a:gd name="T12" fmla="*/ 4 w 5"/>
                  <a:gd name="T13" fmla="*/ 4 h 5"/>
                  <a:gd name="T14" fmla="*/ 2 w 5"/>
                  <a:gd name="T15" fmla="*/ 4 h 5"/>
                  <a:gd name="T16" fmla="*/ 0 w 5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3" name="Freeform 2899"/>
              <p:cNvSpPr>
                <a:spLocks/>
              </p:cNvSpPr>
              <p:nvPr/>
            </p:nvSpPr>
            <p:spPr bwMode="auto">
              <a:xfrm>
                <a:off x="2924" y="1147"/>
                <a:ext cx="114" cy="177"/>
              </a:xfrm>
              <a:custGeom>
                <a:avLst/>
                <a:gdLst>
                  <a:gd name="T0" fmla="*/ 60 w 114"/>
                  <a:gd name="T1" fmla="*/ 167 h 177"/>
                  <a:gd name="T2" fmla="*/ 51 w 114"/>
                  <a:gd name="T3" fmla="*/ 170 h 177"/>
                  <a:gd name="T4" fmla="*/ 40 w 114"/>
                  <a:gd name="T5" fmla="*/ 175 h 177"/>
                  <a:gd name="T6" fmla="*/ 30 w 114"/>
                  <a:gd name="T7" fmla="*/ 175 h 177"/>
                  <a:gd name="T8" fmla="*/ 27 w 114"/>
                  <a:gd name="T9" fmla="*/ 173 h 177"/>
                  <a:gd name="T10" fmla="*/ 26 w 114"/>
                  <a:gd name="T11" fmla="*/ 173 h 177"/>
                  <a:gd name="T12" fmla="*/ 21 w 114"/>
                  <a:gd name="T13" fmla="*/ 171 h 177"/>
                  <a:gd name="T14" fmla="*/ 14 w 114"/>
                  <a:gd name="T15" fmla="*/ 165 h 177"/>
                  <a:gd name="T16" fmla="*/ 9 w 114"/>
                  <a:gd name="T17" fmla="*/ 161 h 177"/>
                  <a:gd name="T18" fmla="*/ 10 w 114"/>
                  <a:gd name="T19" fmla="*/ 156 h 177"/>
                  <a:gd name="T20" fmla="*/ 10 w 114"/>
                  <a:gd name="T21" fmla="*/ 149 h 177"/>
                  <a:gd name="T22" fmla="*/ 9 w 114"/>
                  <a:gd name="T23" fmla="*/ 143 h 177"/>
                  <a:gd name="T24" fmla="*/ 6 w 114"/>
                  <a:gd name="T25" fmla="*/ 131 h 177"/>
                  <a:gd name="T26" fmla="*/ 10 w 114"/>
                  <a:gd name="T27" fmla="*/ 123 h 177"/>
                  <a:gd name="T28" fmla="*/ 16 w 114"/>
                  <a:gd name="T29" fmla="*/ 122 h 177"/>
                  <a:gd name="T30" fmla="*/ 21 w 114"/>
                  <a:gd name="T31" fmla="*/ 115 h 177"/>
                  <a:gd name="T32" fmla="*/ 24 w 114"/>
                  <a:gd name="T33" fmla="*/ 111 h 177"/>
                  <a:gd name="T34" fmla="*/ 32 w 114"/>
                  <a:gd name="T35" fmla="*/ 109 h 177"/>
                  <a:gd name="T36" fmla="*/ 40 w 114"/>
                  <a:gd name="T37" fmla="*/ 98 h 177"/>
                  <a:gd name="T38" fmla="*/ 49 w 114"/>
                  <a:gd name="T39" fmla="*/ 94 h 177"/>
                  <a:gd name="T40" fmla="*/ 50 w 114"/>
                  <a:gd name="T41" fmla="*/ 88 h 177"/>
                  <a:gd name="T42" fmla="*/ 44 w 114"/>
                  <a:gd name="T43" fmla="*/ 81 h 177"/>
                  <a:gd name="T44" fmla="*/ 37 w 114"/>
                  <a:gd name="T45" fmla="*/ 75 h 177"/>
                  <a:gd name="T46" fmla="*/ 35 w 114"/>
                  <a:gd name="T47" fmla="*/ 59 h 177"/>
                  <a:gd name="T48" fmla="*/ 30 w 114"/>
                  <a:gd name="T49" fmla="*/ 48 h 177"/>
                  <a:gd name="T50" fmla="*/ 24 w 114"/>
                  <a:gd name="T51" fmla="*/ 33 h 177"/>
                  <a:gd name="T52" fmla="*/ 14 w 114"/>
                  <a:gd name="T53" fmla="*/ 28 h 177"/>
                  <a:gd name="T54" fmla="*/ 5 w 114"/>
                  <a:gd name="T55" fmla="*/ 23 h 177"/>
                  <a:gd name="T56" fmla="*/ 5 w 114"/>
                  <a:gd name="T57" fmla="*/ 19 h 177"/>
                  <a:gd name="T58" fmla="*/ 18 w 114"/>
                  <a:gd name="T59" fmla="*/ 26 h 177"/>
                  <a:gd name="T60" fmla="*/ 38 w 114"/>
                  <a:gd name="T61" fmla="*/ 25 h 177"/>
                  <a:gd name="T62" fmla="*/ 47 w 114"/>
                  <a:gd name="T63" fmla="*/ 26 h 177"/>
                  <a:gd name="T64" fmla="*/ 53 w 114"/>
                  <a:gd name="T65" fmla="*/ 19 h 177"/>
                  <a:gd name="T66" fmla="*/ 57 w 114"/>
                  <a:gd name="T67" fmla="*/ 8 h 177"/>
                  <a:gd name="T68" fmla="*/ 69 w 114"/>
                  <a:gd name="T69" fmla="*/ 4 h 177"/>
                  <a:gd name="T70" fmla="*/ 78 w 114"/>
                  <a:gd name="T71" fmla="*/ 3 h 177"/>
                  <a:gd name="T72" fmla="*/ 86 w 114"/>
                  <a:gd name="T73" fmla="*/ 17 h 177"/>
                  <a:gd name="T74" fmla="*/ 85 w 114"/>
                  <a:gd name="T75" fmla="*/ 26 h 177"/>
                  <a:gd name="T76" fmla="*/ 96 w 114"/>
                  <a:gd name="T77" fmla="*/ 43 h 177"/>
                  <a:gd name="T78" fmla="*/ 90 w 114"/>
                  <a:gd name="T79" fmla="*/ 56 h 177"/>
                  <a:gd name="T80" fmla="*/ 95 w 114"/>
                  <a:gd name="T81" fmla="*/ 70 h 177"/>
                  <a:gd name="T82" fmla="*/ 96 w 114"/>
                  <a:gd name="T83" fmla="*/ 81 h 177"/>
                  <a:gd name="T84" fmla="*/ 97 w 114"/>
                  <a:gd name="T85" fmla="*/ 88 h 177"/>
                  <a:gd name="T86" fmla="*/ 98 w 114"/>
                  <a:gd name="T87" fmla="*/ 95 h 177"/>
                  <a:gd name="T88" fmla="*/ 102 w 114"/>
                  <a:gd name="T89" fmla="*/ 104 h 177"/>
                  <a:gd name="T90" fmla="*/ 98 w 114"/>
                  <a:gd name="T91" fmla="*/ 114 h 177"/>
                  <a:gd name="T92" fmla="*/ 110 w 114"/>
                  <a:gd name="T93" fmla="*/ 121 h 177"/>
                  <a:gd name="T94" fmla="*/ 112 w 114"/>
                  <a:gd name="T95" fmla="*/ 133 h 177"/>
                  <a:gd name="T96" fmla="*/ 91 w 114"/>
                  <a:gd name="T97" fmla="*/ 153 h 177"/>
                  <a:gd name="T98" fmla="*/ 81 w 114"/>
                  <a:gd name="T99" fmla="*/ 160 h 177"/>
                  <a:gd name="T100" fmla="*/ 68 w 114"/>
                  <a:gd name="T101" fmla="*/ 16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4" h="177">
                    <a:moveTo>
                      <a:pt x="64" y="167"/>
                    </a:moveTo>
                    <a:lnTo>
                      <a:pt x="62" y="167"/>
                    </a:lnTo>
                    <a:lnTo>
                      <a:pt x="62" y="166"/>
                    </a:lnTo>
                    <a:lnTo>
                      <a:pt x="62" y="168"/>
                    </a:lnTo>
                    <a:lnTo>
                      <a:pt x="60" y="167"/>
                    </a:lnTo>
                    <a:lnTo>
                      <a:pt x="58" y="167"/>
                    </a:lnTo>
                    <a:lnTo>
                      <a:pt x="56" y="168"/>
                    </a:lnTo>
                    <a:lnTo>
                      <a:pt x="55" y="170"/>
                    </a:lnTo>
                    <a:lnTo>
                      <a:pt x="53" y="168"/>
                    </a:lnTo>
                    <a:lnTo>
                      <a:pt x="51" y="170"/>
                    </a:lnTo>
                    <a:lnTo>
                      <a:pt x="49" y="170"/>
                    </a:lnTo>
                    <a:lnTo>
                      <a:pt x="47" y="171"/>
                    </a:lnTo>
                    <a:lnTo>
                      <a:pt x="46" y="171"/>
                    </a:lnTo>
                    <a:lnTo>
                      <a:pt x="43" y="172"/>
                    </a:lnTo>
                    <a:lnTo>
                      <a:pt x="40" y="175"/>
                    </a:lnTo>
                    <a:lnTo>
                      <a:pt x="40" y="172"/>
                    </a:lnTo>
                    <a:lnTo>
                      <a:pt x="38" y="173"/>
                    </a:lnTo>
                    <a:lnTo>
                      <a:pt x="35" y="173"/>
                    </a:lnTo>
                    <a:lnTo>
                      <a:pt x="34" y="175"/>
                    </a:lnTo>
                    <a:lnTo>
                      <a:pt x="30" y="175"/>
                    </a:lnTo>
                    <a:lnTo>
                      <a:pt x="28" y="176"/>
                    </a:lnTo>
                    <a:lnTo>
                      <a:pt x="27" y="177"/>
                    </a:lnTo>
                    <a:lnTo>
                      <a:pt x="24" y="177"/>
                    </a:lnTo>
                    <a:lnTo>
                      <a:pt x="27" y="176"/>
                    </a:lnTo>
                    <a:lnTo>
                      <a:pt x="27" y="173"/>
                    </a:lnTo>
                    <a:lnTo>
                      <a:pt x="26" y="176"/>
                    </a:lnTo>
                    <a:lnTo>
                      <a:pt x="24" y="175"/>
                    </a:lnTo>
                    <a:lnTo>
                      <a:pt x="26" y="173"/>
                    </a:lnTo>
                    <a:lnTo>
                      <a:pt x="28" y="173"/>
                    </a:lnTo>
                    <a:lnTo>
                      <a:pt x="26" y="173"/>
                    </a:lnTo>
                    <a:lnTo>
                      <a:pt x="26" y="172"/>
                    </a:lnTo>
                    <a:lnTo>
                      <a:pt x="24" y="171"/>
                    </a:lnTo>
                    <a:lnTo>
                      <a:pt x="24" y="170"/>
                    </a:lnTo>
                    <a:lnTo>
                      <a:pt x="23" y="170"/>
                    </a:lnTo>
                    <a:lnTo>
                      <a:pt x="21" y="171"/>
                    </a:lnTo>
                    <a:lnTo>
                      <a:pt x="21" y="168"/>
                    </a:lnTo>
                    <a:lnTo>
                      <a:pt x="20" y="167"/>
                    </a:lnTo>
                    <a:lnTo>
                      <a:pt x="17" y="167"/>
                    </a:lnTo>
                    <a:lnTo>
                      <a:pt x="15" y="166"/>
                    </a:lnTo>
                    <a:lnTo>
                      <a:pt x="14" y="165"/>
                    </a:lnTo>
                    <a:lnTo>
                      <a:pt x="12" y="166"/>
                    </a:lnTo>
                    <a:lnTo>
                      <a:pt x="14" y="165"/>
                    </a:lnTo>
                    <a:lnTo>
                      <a:pt x="11" y="166"/>
                    </a:lnTo>
                    <a:lnTo>
                      <a:pt x="9" y="164"/>
                    </a:lnTo>
                    <a:lnTo>
                      <a:pt x="9" y="161"/>
                    </a:lnTo>
                    <a:lnTo>
                      <a:pt x="8" y="160"/>
                    </a:lnTo>
                    <a:lnTo>
                      <a:pt x="8" y="157"/>
                    </a:lnTo>
                    <a:lnTo>
                      <a:pt x="9" y="160"/>
                    </a:lnTo>
                    <a:lnTo>
                      <a:pt x="9" y="157"/>
                    </a:lnTo>
                    <a:lnTo>
                      <a:pt x="10" y="156"/>
                    </a:lnTo>
                    <a:lnTo>
                      <a:pt x="9" y="155"/>
                    </a:lnTo>
                    <a:lnTo>
                      <a:pt x="11" y="154"/>
                    </a:lnTo>
                    <a:lnTo>
                      <a:pt x="9" y="151"/>
                    </a:lnTo>
                    <a:lnTo>
                      <a:pt x="11" y="150"/>
                    </a:lnTo>
                    <a:lnTo>
                      <a:pt x="10" y="149"/>
                    </a:lnTo>
                    <a:lnTo>
                      <a:pt x="11" y="149"/>
                    </a:lnTo>
                    <a:lnTo>
                      <a:pt x="11" y="148"/>
                    </a:lnTo>
                    <a:lnTo>
                      <a:pt x="10" y="145"/>
                    </a:lnTo>
                    <a:lnTo>
                      <a:pt x="10" y="144"/>
                    </a:lnTo>
                    <a:lnTo>
                      <a:pt x="9" y="143"/>
                    </a:lnTo>
                    <a:lnTo>
                      <a:pt x="8" y="140"/>
                    </a:lnTo>
                    <a:lnTo>
                      <a:pt x="9" y="139"/>
                    </a:lnTo>
                    <a:lnTo>
                      <a:pt x="9" y="137"/>
                    </a:lnTo>
                    <a:lnTo>
                      <a:pt x="6" y="134"/>
                    </a:lnTo>
                    <a:lnTo>
                      <a:pt x="6" y="131"/>
                    </a:lnTo>
                    <a:lnTo>
                      <a:pt x="8" y="128"/>
                    </a:lnTo>
                    <a:lnTo>
                      <a:pt x="9" y="128"/>
                    </a:lnTo>
                    <a:lnTo>
                      <a:pt x="10" y="126"/>
                    </a:lnTo>
                    <a:lnTo>
                      <a:pt x="11" y="125"/>
                    </a:lnTo>
                    <a:lnTo>
                      <a:pt x="10" y="123"/>
                    </a:lnTo>
                    <a:lnTo>
                      <a:pt x="11" y="121"/>
                    </a:lnTo>
                    <a:lnTo>
                      <a:pt x="12" y="122"/>
                    </a:lnTo>
                    <a:lnTo>
                      <a:pt x="14" y="121"/>
                    </a:lnTo>
                    <a:lnTo>
                      <a:pt x="15" y="123"/>
                    </a:lnTo>
                    <a:lnTo>
                      <a:pt x="16" y="122"/>
                    </a:lnTo>
                    <a:lnTo>
                      <a:pt x="18" y="121"/>
                    </a:lnTo>
                    <a:lnTo>
                      <a:pt x="17" y="118"/>
                    </a:lnTo>
                    <a:lnTo>
                      <a:pt x="18" y="117"/>
                    </a:lnTo>
                    <a:lnTo>
                      <a:pt x="20" y="117"/>
                    </a:lnTo>
                    <a:lnTo>
                      <a:pt x="21" y="115"/>
                    </a:lnTo>
                    <a:lnTo>
                      <a:pt x="22" y="114"/>
                    </a:lnTo>
                    <a:lnTo>
                      <a:pt x="24" y="115"/>
                    </a:lnTo>
                    <a:lnTo>
                      <a:pt x="24" y="112"/>
                    </a:lnTo>
                    <a:lnTo>
                      <a:pt x="22" y="112"/>
                    </a:lnTo>
                    <a:lnTo>
                      <a:pt x="24" y="111"/>
                    </a:lnTo>
                    <a:lnTo>
                      <a:pt x="26" y="111"/>
                    </a:lnTo>
                    <a:lnTo>
                      <a:pt x="28" y="110"/>
                    </a:lnTo>
                    <a:lnTo>
                      <a:pt x="29" y="110"/>
                    </a:lnTo>
                    <a:lnTo>
                      <a:pt x="29" y="108"/>
                    </a:lnTo>
                    <a:lnTo>
                      <a:pt x="32" y="109"/>
                    </a:lnTo>
                    <a:lnTo>
                      <a:pt x="34" y="104"/>
                    </a:lnTo>
                    <a:lnTo>
                      <a:pt x="37" y="101"/>
                    </a:lnTo>
                    <a:lnTo>
                      <a:pt x="39" y="100"/>
                    </a:lnTo>
                    <a:lnTo>
                      <a:pt x="40" y="99"/>
                    </a:lnTo>
                    <a:lnTo>
                      <a:pt x="40" y="98"/>
                    </a:lnTo>
                    <a:lnTo>
                      <a:pt x="41" y="95"/>
                    </a:lnTo>
                    <a:lnTo>
                      <a:pt x="43" y="94"/>
                    </a:lnTo>
                    <a:lnTo>
                      <a:pt x="45" y="94"/>
                    </a:lnTo>
                    <a:lnTo>
                      <a:pt x="47" y="93"/>
                    </a:lnTo>
                    <a:lnTo>
                      <a:pt x="49" y="94"/>
                    </a:lnTo>
                    <a:lnTo>
                      <a:pt x="49" y="93"/>
                    </a:lnTo>
                    <a:lnTo>
                      <a:pt x="50" y="93"/>
                    </a:lnTo>
                    <a:lnTo>
                      <a:pt x="50" y="90"/>
                    </a:lnTo>
                    <a:lnTo>
                      <a:pt x="49" y="89"/>
                    </a:lnTo>
                    <a:lnTo>
                      <a:pt x="50" y="88"/>
                    </a:lnTo>
                    <a:lnTo>
                      <a:pt x="50" y="84"/>
                    </a:lnTo>
                    <a:lnTo>
                      <a:pt x="49" y="82"/>
                    </a:lnTo>
                    <a:lnTo>
                      <a:pt x="47" y="82"/>
                    </a:lnTo>
                    <a:lnTo>
                      <a:pt x="45" y="81"/>
                    </a:lnTo>
                    <a:lnTo>
                      <a:pt x="44" y="81"/>
                    </a:lnTo>
                    <a:lnTo>
                      <a:pt x="41" y="80"/>
                    </a:lnTo>
                    <a:lnTo>
                      <a:pt x="40" y="78"/>
                    </a:lnTo>
                    <a:lnTo>
                      <a:pt x="38" y="78"/>
                    </a:lnTo>
                    <a:lnTo>
                      <a:pt x="37" y="76"/>
                    </a:lnTo>
                    <a:lnTo>
                      <a:pt x="37" y="75"/>
                    </a:lnTo>
                    <a:lnTo>
                      <a:pt x="33" y="71"/>
                    </a:lnTo>
                    <a:lnTo>
                      <a:pt x="33" y="66"/>
                    </a:lnTo>
                    <a:lnTo>
                      <a:pt x="34" y="65"/>
                    </a:lnTo>
                    <a:lnTo>
                      <a:pt x="35" y="62"/>
                    </a:lnTo>
                    <a:lnTo>
                      <a:pt x="35" y="59"/>
                    </a:lnTo>
                    <a:lnTo>
                      <a:pt x="33" y="56"/>
                    </a:lnTo>
                    <a:lnTo>
                      <a:pt x="32" y="54"/>
                    </a:lnTo>
                    <a:lnTo>
                      <a:pt x="32" y="53"/>
                    </a:lnTo>
                    <a:lnTo>
                      <a:pt x="33" y="50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32" y="39"/>
                    </a:lnTo>
                    <a:lnTo>
                      <a:pt x="27" y="37"/>
                    </a:lnTo>
                    <a:lnTo>
                      <a:pt x="27" y="34"/>
                    </a:lnTo>
                    <a:lnTo>
                      <a:pt x="24" y="33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20" y="31"/>
                    </a:lnTo>
                    <a:lnTo>
                      <a:pt x="15" y="31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1" y="27"/>
                    </a:lnTo>
                    <a:lnTo>
                      <a:pt x="9" y="26"/>
                    </a:lnTo>
                    <a:lnTo>
                      <a:pt x="8" y="25"/>
                    </a:lnTo>
                    <a:lnTo>
                      <a:pt x="5" y="23"/>
                    </a:lnTo>
                    <a:lnTo>
                      <a:pt x="4" y="22"/>
                    </a:lnTo>
                    <a:lnTo>
                      <a:pt x="3" y="20"/>
                    </a:lnTo>
                    <a:lnTo>
                      <a:pt x="0" y="20"/>
                    </a:lnTo>
                    <a:lnTo>
                      <a:pt x="3" y="20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11" y="16"/>
                    </a:lnTo>
                    <a:lnTo>
                      <a:pt x="17" y="22"/>
                    </a:lnTo>
                    <a:lnTo>
                      <a:pt x="18" y="25"/>
                    </a:lnTo>
                    <a:lnTo>
                      <a:pt x="18" y="26"/>
                    </a:lnTo>
                    <a:lnTo>
                      <a:pt x="21" y="26"/>
                    </a:lnTo>
                    <a:lnTo>
                      <a:pt x="23" y="27"/>
                    </a:lnTo>
                    <a:lnTo>
                      <a:pt x="33" y="27"/>
                    </a:lnTo>
                    <a:lnTo>
                      <a:pt x="34" y="25"/>
                    </a:lnTo>
                    <a:lnTo>
                      <a:pt x="38" y="25"/>
                    </a:lnTo>
                    <a:lnTo>
                      <a:pt x="39" y="26"/>
                    </a:lnTo>
                    <a:lnTo>
                      <a:pt x="43" y="27"/>
                    </a:lnTo>
                    <a:lnTo>
                      <a:pt x="45" y="30"/>
                    </a:lnTo>
                    <a:lnTo>
                      <a:pt x="46" y="28"/>
                    </a:lnTo>
                    <a:lnTo>
                      <a:pt x="47" y="26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3" y="22"/>
                    </a:lnTo>
                    <a:lnTo>
                      <a:pt x="55" y="20"/>
                    </a:lnTo>
                    <a:lnTo>
                      <a:pt x="53" y="19"/>
                    </a:lnTo>
                    <a:lnTo>
                      <a:pt x="53" y="16"/>
                    </a:lnTo>
                    <a:lnTo>
                      <a:pt x="55" y="15"/>
                    </a:lnTo>
                    <a:lnTo>
                      <a:pt x="55" y="11"/>
                    </a:lnTo>
                    <a:lnTo>
                      <a:pt x="56" y="9"/>
                    </a:lnTo>
                    <a:lnTo>
                      <a:pt x="57" y="8"/>
                    </a:lnTo>
                    <a:lnTo>
                      <a:pt x="60" y="6"/>
                    </a:lnTo>
                    <a:lnTo>
                      <a:pt x="63" y="3"/>
                    </a:lnTo>
                    <a:lnTo>
                      <a:pt x="66" y="3"/>
                    </a:lnTo>
                    <a:lnTo>
                      <a:pt x="67" y="4"/>
                    </a:lnTo>
                    <a:lnTo>
                      <a:pt x="69" y="4"/>
                    </a:lnTo>
                    <a:lnTo>
                      <a:pt x="70" y="3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6" y="0"/>
                    </a:lnTo>
                    <a:lnTo>
                      <a:pt x="78" y="3"/>
                    </a:lnTo>
                    <a:lnTo>
                      <a:pt x="79" y="4"/>
                    </a:lnTo>
                    <a:lnTo>
                      <a:pt x="81" y="5"/>
                    </a:lnTo>
                    <a:lnTo>
                      <a:pt x="90" y="9"/>
                    </a:lnTo>
                    <a:lnTo>
                      <a:pt x="91" y="13"/>
                    </a:lnTo>
                    <a:lnTo>
                      <a:pt x="86" y="17"/>
                    </a:lnTo>
                    <a:lnTo>
                      <a:pt x="86" y="19"/>
                    </a:lnTo>
                    <a:lnTo>
                      <a:pt x="87" y="20"/>
                    </a:lnTo>
                    <a:lnTo>
                      <a:pt x="83" y="22"/>
                    </a:lnTo>
                    <a:lnTo>
                      <a:pt x="85" y="23"/>
                    </a:lnTo>
                    <a:lnTo>
                      <a:pt x="85" y="26"/>
                    </a:lnTo>
                    <a:lnTo>
                      <a:pt x="84" y="28"/>
                    </a:lnTo>
                    <a:lnTo>
                      <a:pt x="83" y="30"/>
                    </a:lnTo>
                    <a:lnTo>
                      <a:pt x="85" y="36"/>
                    </a:lnTo>
                    <a:lnTo>
                      <a:pt x="91" y="38"/>
                    </a:lnTo>
                    <a:lnTo>
                      <a:pt x="96" y="43"/>
                    </a:lnTo>
                    <a:lnTo>
                      <a:pt x="98" y="44"/>
                    </a:lnTo>
                    <a:lnTo>
                      <a:pt x="98" y="47"/>
                    </a:lnTo>
                    <a:lnTo>
                      <a:pt x="96" y="49"/>
                    </a:lnTo>
                    <a:lnTo>
                      <a:pt x="95" y="51"/>
                    </a:lnTo>
                    <a:lnTo>
                      <a:pt x="90" y="56"/>
                    </a:lnTo>
                    <a:lnTo>
                      <a:pt x="89" y="59"/>
                    </a:lnTo>
                    <a:lnTo>
                      <a:pt x="89" y="60"/>
                    </a:lnTo>
                    <a:lnTo>
                      <a:pt x="93" y="65"/>
                    </a:lnTo>
                    <a:lnTo>
                      <a:pt x="95" y="67"/>
                    </a:lnTo>
                    <a:lnTo>
                      <a:pt x="95" y="70"/>
                    </a:lnTo>
                    <a:lnTo>
                      <a:pt x="97" y="72"/>
                    </a:lnTo>
                    <a:lnTo>
                      <a:pt x="98" y="75"/>
                    </a:lnTo>
                    <a:lnTo>
                      <a:pt x="99" y="76"/>
                    </a:lnTo>
                    <a:lnTo>
                      <a:pt x="99" y="80"/>
                    </a:lnTo>
                    <a:lnTo>
                      <a:pt x="96" y="81"/>
                    </a:lnTo>
                    <a:lnTo>
                      <a:pt x="97" y="82"/>
                    </a:lnTo>
                    <a:lnTo>
                      <a:pt x="96" y="84"/>
                    </a:lnTo>
                    <a:lnTo>
                      <a:pt x="96" y="86"/>
                    </a:lnTo>
                    <a:lnTo>
                      <a:pt x="95" y="87"/>
                    </a:lnTo>
                    <a:lnTo>
                      <a:pt x="97" y="88"/>
                    </a:lnTo>
                    <a:lnTo>
                      <a:pt x="97" y="90"/>
                    </a:lnTo>
                    <a:lnTo>
                      <a:pt x="95" y="90"/>
                    </a:lnTo>
                    <a:lnTo>
                      <a:pt x="95" y="93"/>
                    </a:lnTo>
                    <a:lnTo>
                      <a:pt x="96" y="95"/>
                    </a:lnTo>
                    <a:lnTo>
                      <a:pt x="98" y="95"/>
                    </a:lnTo>
                    <a:lnTo>
                      <a:pt x="99" y="97"/>
                    </a:lnTo>
                    <a:lnTo>
                      <a:pt x="98" y="99"/>
                    </a:lnTo>
                    <a:lnTo>
                      <a:pt x="99" y="101"/>
                    </a:lnTo>
                    <a:lnTo>
                      <a:pt x="99" y="103"/>
                    </a:lnTo>
                    <a:lnTo>
                      <a:pt x="102" y="104"/>
                    </a:lnTo>
                    <a:lnTo>
                      <a:pt x="104" y="106"/>
                    </a:lnTo>
                    <a:lnTo>
                      <a:pt x="103" y="109"/>
                    </a:lnTo>
                    <a:lnTo>
                      <a:pt x="102" y="110"/>
                    </a:lnTo>
                    <a:lnTo>
                      <a:pt x="98" y="112"/>
                    </a:lnTo>
                    <a:lnTo>
                      <a:pt x="98" y="114"/>
                    </a:lnTo>
                    <a:lnTo>
                      <a:pt x="101" y="116"/>
                    </a:lnTo>
                    <a:lnTo>
                      <a:pt x="104" y="118"/>
                    </a:lnTo>
                    <a:lnTo>
                      <a:pt x="107" y="118"/>
                    </a:lnTo>
                    <a:lnTo>
                      <a:pt x="108" y="120"/>
                    </a:lnTo>
                    <a:lnTo>
                      <a:pt x="110" y="121"/>
                    </a:lnTo>
                    <a:lnTo>
                      <a:pt x="112" y="122"/>
                    </a:lnTo>
                    <a:lnTo>
                      <a:pt x="113" y="125"/>
                    </a:lnTo>
                    <a:lnTo>
                      <a:pt x="114" y="126"/>
                    </a:lnTo>
                    <a:lnTo>
                      <a:pt x="114" y="128"/>
                    </a:lnTo>
                    <a:lnTo>
                      <a:pt x="112" y="133"/>
                    </a:lnTo>
                    <a:lnTo>
                      <a:pt x="101" y="144"/>
                    </a:lnTo>
                    <a:lnTo>
                      <a:pt x="99" y="144"/>
                    </a:lnTo>
                    <a:lnTo>
                      <a:pt x="96" y="148"/>
                    </a:lnTo>
                    <a:lnTo>
                      <a:pt x="95" y="150"/>
                    </a:lnTo>
                    <a:lnTo>
                      <a:pt x="91" y="153"/>
                    </a:lnTo>
                    <a:lnTo>
                      <a:pt x="91" y="154"/>
                    </a:lnTo>
                    <a:lnTo>
                      <a:pt x="89" y="155"/>
                    </a:lnTo>
                    <a:lnTo>
                      <a:pt x="87" y="155"/>
                    </a:lnTo>
                    <a:lnTo>
                      <a:pt x="84" y="159"/>
                    </a:lnTo>
                    <a:lnTo>
                      <a:pt x="81" y="160"/>
                    </a:lnTo>
                    <a:lnTo>
                      <a:pt x="76" y="165"/>
                    </a:lnTo>
                    <a:lnTo>
                      <a:pt x="75" y="165"/>
                    </a:lnTo>
                    <a:lnTo>
                      <a:pt x="74" y="166"/>
                    </a:lnTo>
                    <a:lnTo>
                      <a:pt x="70" y="166"/>
                    </a:lnTo>
                    <a:lnTo>
                      <a:pt x="68" y="165"/>
                    </a:lnTo>
                    <a:lnTo>
                      <a:pt x="67" y="166"/>
                    </a:lnTo>
                    <a:lnTo>
                      <a:pt x="64" y="16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4" name="Freeform 2900"/>
              <p:cNvSpPr>
                <a:spLocks/>
              </p:cNvSpPr>
              <p:nvPr/>
            </p:nvSpPr>
            <p:spPr bwMode="auto">
              <a:xfrm>
                <a:off x="805" y="221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5" name="Freeform 2901"/>
              <p:cNvSpPr>
                <a:spLocks/>
              </p:cNvSpPr>
              <p:nvPr/>
            </p:nvSpPr>
            <p:spPr bwMode="auto">
              <a:xfrm>
                <a:off x="811" y="2242"/>
                <a:ext cx="5" cy="3"/>
              </a:xfrm>
              <a:custGeom>
                <a:avLst/>
                <a:gdLst>
                  <a:gd name="T0" fmla="*/ 2 w 5"/>
                  <a:gd name="T1" fmla="*/ 2 h 3"/>
                  <a:gd name="T2" fmla="*/ 1 w 5"/>
                  <a:gd name="T3" fmla="*/ 3 h 3"/>
                  <a:gd name="T4" fmla="*/ 0 w 5"/>
                  <a:gd name="T5" fmla="*/ 3 h 3"/>
                  <a:gd name="T6" fmla="*/ 2 w 5"/>
                  <a:gd name="T7" fmla="*/ 0 h 3"/>
                  <a:gd name="T8" fmla="*/ 5 w 5"/>
                  <a:gd name="T9" fmla="*/ 2 h 3"/>
                  <a:gd name="T10" fmla="*/ 2 w 5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6" name="Freeform 2902"/>
              <p:cNvSpPr>
                <a:spLocks/>
              </p:cNvSpPr>
              <p:nvPr/>
            </p:nvSpPr>
            <p:spPr bwMode="auto">
              <a:xfrm>
                <a:off x="816" y="2212"/>
                <a:ext cx="15" cy="10"/>
              </a:xfrm>
              <a:custGeom>
                <a:avLst/>
                <a:gdLst>
                  <a:gd name="T0" fmla="*/ 15 w 15"/>
                  <a:gd name="T1" fmla="*/ 0 h 10"/>
                  <a:gd name="T2" fmla="*/ 14 w 15"/>
                  <a:gd name="T3" fmla="*/ 1 h 10"/>
                  <a:gd name="T4" fmla="*/ 13 w 15"/>
                  <a:gd name="T5" fmla="*/ 3 h 10"/>
                  <a:gd name="T6" fmla="*/ 11 w 15"/>
                  <a:gd name="T7" fmla="*/ 6 h 10"/>
                  <a:gd name="T8" fmla="*/ 12 w 15"/>
                  <a:gd name="T9" fmla="*/ 6 h 10"/>
                  <a:gd name="T10" fmla="*/ 13 w 15"/>
                  <a:gd name="T11" fmla="*/ 5 h 10"/>
                  <a:gd name="T12" fmla="*/ 14 w 15"/>
                  <a:gd name="T13" fmla="*/ 6 h 10"/>
                  <a:gd name="T14" fmla="*/ 12 w 15"/>
                  <a:gd name="T15" fmla="*/ 7 h 10"/>
                  <a:gd name="T16" fmla="*/ 8 w 15"/>
                  <a:gd name="T17" fmla="*/ 7 h 10"/>
                  <a:gd name="T18" fmla="*/ 7 w 15"/>
                  <a:gd name="T19" fmla="*/ 6 h 10"/>
                  <a:gd name="T20" fmla="*/ 5 w 15"/>
                  <a:gd name="T21" fmla="*/ 7 h 10"/>
                  <a:gd name="T22" fmla="*/ 2 w 15"/>
                  <a:gd name="T23" fmla="*/ 10 h 10"/>
                  <a:gd name="T24" fmla="*/ 0 w 15"/>
                  <a:gd name="T25" fmla="*/ 7 h 10"/>
                  <a:gd name="T26" fmla="*/ 1 w 15"/>
                  <a:gd name="T27" fmla="*/ 6 h 10"/>
                  <a:gd name="T28" fmla="*/ 3 w 15"/>
                  <a:gd name="T29" fmla="*/ 6 h 10"/>
                  <a:gd name="T30" fmla="*/ 3 w 15"/>
                  <a:gd name="T31" fmla="*/ 3 h 10"/>
                  <a:gd name="T32" fmla="*/ 8 w 15"/>
                  <a:gd name="T33" fmla="*/ 3 h 10"/>
                  <a:gd name="T34" fmla="*/ 11 w 15"/>
                  <a:gd name="T35" fmla="*/ 1 h 10"/>
                  <a:gd name="T36" fmla="*/ 13 w 15"/>
                  <a:gd name="T37" fmla="*/ 1 h 10"/>
                  <a:gd name="T38" fmla="*/ 14 w 15"/>
                  <a:gd name="T39" fmla="*/ 0 h 10"/>
                  <a:gd name="T40" fmla="*/ 15 w 15"/>
                  <a:gd name="T4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10">
                    <a:moveTo>
                      <a:pt x="15" y="0"/>
                    </a:moveTo>
                    <a:lnTo>
                      <a:pt x="14" y="1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8" y="3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7" name="Freeform 2903"/>
              <p:cNvSpPr>
                <a:spLocks/>
              </p:cNvSpPr>
              <p:nvPr/>
            </p:nvSpPr>
            <p:spPr bwMode="auto">
              <a:xfrm>
                <a:off x="821" y="2229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8" name="Freeform 2904"/>
              <p:cNvSpPr>
                <a:spLocks/>
              </p:cNvSpPr>
              <p:nvPr/>
            </p:nvSpPr>
            <p:spPr bwMode="auto">
              <a:xfrm>
                <a:off x="830" y="221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9" name="Freeform 2905"/>
              <p:cNvSpPr>
                <a:spLocks/>
              </p:cNvSpPr>
              <p:nvPr/>
            </p:nvSpPr>
            <p:spPr bwMode="auto">
              <a:xfrm>
                <a:off x="831" y="2219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2 w 2"/>
                  <a:gd name="T5" fmla="*/ 0 h 3"/>
                  <a:gd name="T6" fmla="*/ 0 w 2"/>
                  <a:gd name="T7" fmla="*/ 1 h 3"/>
                  <a:gd name="T8" fmla="*/ 0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0" name="Freeform 2906"/>
              <p:cNvSpPr>
                <a:spLocks/>
              </p:cNvSpPr>
              <p:nvPr/>
            </p:nvSpPr>
            <p:spPr bwMode="auto">
              <a:xfrm>
                <a:off x="805" y="218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1" name="Freeform 2907"/>
              <p:cNvSpPr>
                <a:spLocks/>
              </p:cNvSpPr>
              <p:nvPr/>
            </p:nvSpPr>
            <p:spPr bwMode="auto">
              <a:xfrm>
                <a:off x="802" y="2225"/>
                <a:ext cx="15" cy="10"/>
              </a:xfrm>
              <a:custGeom>
                <a:avLst/>
                <a:gdLst>
                  <a:gd name="T0" fmla="*/ 4 w 15"/>
                  <a:gd name="T1" fmla="*/ 9 h 10"/>
                  <a:gd name="T2" fmla="*/ 2 w 15"/>
                  <a:gd name="T3" fmla="*/ 9 h 10"/>
                  <a:gd name="T4" fmla="*/ 0 w 15"/>
                  <a:gd name="T5" fmla="*/ 8 h 10"/>
                  <a:gd name="T6" fmla="*/ 2 w 15"/>
                  <a:gd name="T7" fmla="*/ 5 h 10"/>
                  <a:gd name="T8" fmla="*/ 2 w 15"/>
                  <a:gd name="T9" fmla="*/ 4 h 10"/>
                  <a:gd name="T10" fmla="*/ 3 w 15"/>
                  <a:gd name="T11" fmla="*/ 1 h 10"/>
                  <a:gd name="T12" fmla="*/ 6 w 15"/>
                  <a:gd name="T13" fmla="*/ 1 h 10"/>
                  <a:gd name="T14" fmla="*/ 9 w 15"/>
                  <a:gd name="T15" fmla="*/ 0 h 10"/>
                  <a:gd name="T16" fmla="*/ 11 w 15"/>
                  <a:gd name="T17" fmla="*/ 0 h 10"/>
                  <a:gd name="T18" fmla="*/ 13 w 15"/>
                  <a:gd name="T19" fmla="*/ 3 h 10"/>
                  <a:gd name="T20" fmla="*/ 14 w 15"/>
                  <a:gd name="T21" fmla="*/ 3 h 10"/>
                  <a:gd name="T22" fmla="*/ 15 w 15"/>
                  <a:gd name="T23" fmla="*/ 5 h 10"/>
                  <a:gd name="T24" fmla="*/ 15 w 15"/>
                  <a:gd name="T25" fmla="*/ 8 h 10"/>
                  <a:gd name="T26" fmla="*/ 14 w 15"/>
                  <a:gd name="T27" fmla="*/ 9 h 10"/>
                  <a:gd name="T28" fmla="*/ 11 w 15"/>
                  <a:gd name="T29" fmla="*/ 9 h 10"/>
                  <a:gd name="T30" fmla="*/ 10 w 15"/>
                  <a:gd name="T31" fmla="*/ 10 h 10"/>
                  <a:gd name="T32" fmla="*/ 5 w 15"/>
                  <a:gd name="T33" fmla="*/ 10 h 10"/>
                  <a:gd name="T34" fmla="*/ 4 w 15"/>
                  <a:gd name="T3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10">
                    <a:moveTo>
                      <a:pt x="4" y="9"/>
                    </a:moveTo>
                    <a:lnTo>
                      <a:pt x="2" y="9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5" y="10"/>
                    </a:lnTo>
                    <a:lnTo>
                      <a:pt x="4" y="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2" name="Freeform 2908"/>
              <p:cNvSpPr>
                <a:spLocks/>
              </p:cNvSpPr>
              <p:nvPr/>
            </p:nvSpPr>
            <p:spPr bwMode="auto">
              <a:xfrm>
                <a:off x="4462" y="235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1 w 3"/>
                  <a:gd name="T3" fmla="*/ 5 h 5"/>
                  <a:gd name="T4" fmla="*/ 3 w 3"/>
                  <a:gd name="T5" fmla="*/ 1 h 5"/>
                  <a:gd name="T6" fmla="*/ 0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1" y="5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3" name="Freeform 2909"/>
              <p:cNvSpPr>
                <a:spLocks/>
              </p:cNvSpPr>
              <p:nvPr/>
            </p:nvSpPr>
            <p:spPr bwMode="auto">
              <a:xfrm>
                <a:off x="913" y="2141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4" name="Freeform 2910"/>
              <p:cNvSpPr>
                <a:spLocks/>
              </p:cNvSpPr>
              <p:nvPr/>
            </p:nvSpPr>
            <p:spPr bwMode="auto">
              <a:xfrm>
                <a:off x="905" y="2138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5" name="Freeform 2911"/>
              <p:cNvSpPr>
                <a:spLocks/>
              </p:cNvSpPr>
              <p:nvPr/>
            </p:nvSpPr>
            <p:spPr bwMode="auto">
              <a:xfrm>
                <a:off x="899" y="2135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0 h 3"/>
                  <a:gd name="T4" fmla="*/ 0 w 1"/>
                  <a:gd name="T5" fmla="*/ 3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6" name="Freeform 2912"/>
              <p:cNvSpPr>
                <a:spLocks/>
              </p:cNvSpPr>
              <p:nvPr/>
            </p:nvSpPr>
            <p:spPr bwMode="auto">
              <a:xfrm>
                <a:off x="2832" y="2222"/>
                <a:ext cx="141" cy="132"/>
              </a:xfrm>
              <a:custGeom>
                <a:avLst/>
                <a:gdLst>
                  <a:gd name="T0" fmla="*/ 86 w 141"/>
                  <a:gd name="T1" fmla="*/ 54 h 132"/>
                  <a:gd name="T2" fmla="*/ 85 w 141"/>
                  <a:gd name="T3" fmla="*/ 126 h 132"/>
                  <a:gd name="T4" fmla="*/ 81 w 141"/>
                  <a:gd name="T5" fmla="*/ 127 h 132"/>
                  <a:gd name="T6" fmla="*/ 79 w 141"/>
                  <a:gd name="T7" fmla="*/ 130 h 132"/>
                  <a:gd name="T8" fmla="*/ 74 w 141"/>
                  <a:gd name="T9" fmla="*/ 131 h 132"/>
                  <a:gd name="T10" fmla="*/ 64 w 141"/>
                  <a:gd name="T11" fmla="*/ 130 h 132"/>
                  <a:gd name="T12" fmla="*/ 61 w 141"/>
                  <a:gd name="T13" fmla="*/ 129 h 132"/>
                  <a:gd name="T14" fmla="*/ 58 w 141"/>
                  <a:gd name="T15" fmla="*/ 127 h 132"/>
                  <a:gd name="T16" fmla="*/ 57 w 141"/>
                  <a:gd name="T17" fmla="*/ 124 h 132"/>
                  <a:gd name="T18" fmla="*/ 54 w 141"/>
                  <a:gd name="T19" fmla="*/ 123 h 132"/>
                  <a:gd name="T20" fmla="*/ 52 w 141"/>
                  <a:gd name="T21" fmla="*/ 126 h 132"/>
                  <a:gd name="T22" fmla="*/ 47 w 141"/>
                  <a:gd name="T23" fmla="*/ 127 h 132"/>
                  <a:gd name="T24" fmla="*/ 41 w 141"/>
                  <a:gd name="T25" fmla="*/ 120 h 132"/>
                  <a:gd name="T26" fmla="*/ 39 w 141"/>
                  <a:gd name="T27" fmla="*/ 117 h 132"/>
                  <a:gd name="T28" fmla="*/ 37 w 141"/>
                  <a:gd name="T29" fmla="*/ 113 h 132"/>
                  <a:gd name="T30" fmla="*/ 35 w 141"/>
                  <a:gd name="T31" fmla="*/ 109 h 132"/>
                  <a:gd name="T32" fmla="*/ 33 w 141"/>
                  <a:gd name="T33" fmla="*/ 102 h 132"/>
                  <a:gd name="T34" fmla="*/ 32 w 141"/>
                  <a:gd name="T35" fmla="*/ 92 h 132"/>
                  <a:gd name="T36" fmla="*/ 29 w 141"/>
                  <a:gd name="T37" fmla="*/ 81 h 132"/>
                  <a:gd name="T38" fmla="*/ 28 w 141"/>
                  <a:gd name="T39" fmla="*/ 78 h 132"/>
                  <a:gd name="T40" fmla="*/ 29 w 141"/>
                  <a:gd name="T41" fmla="*/ 73 h 132"/>
                  <a:gd name="T42" fmla="*/ 28 w 141"/>
                  <a:gd name="T43" fmla="*/ 64 h 132"/>
                  <a:gd name="T44" fmla="*/ 29 w 141"/>
                  <a:gd name="T45" fmla="*/ 62 h 132"/>
                  <a:gd name="T46" fmla="*/ 28 w 141"/>
                  <a:gd name="T47" fmla="*/ 57 h 132"/>
                  <a:gd name="T48" fmla="*/ 25 w 141"/>
                  <a:gd name="T49" fmla="*/ 54 h 132"/>
                  <a:gd name="T50" fmla="*/ 21 w 141"/>
                  <a:gd name="T51" fmla="*/ 48 h 132"/>
                  <a:gd name="T52" fmla="*/ 20 w 141"/>
                  <a:gd name="T53" fmla="*/ 45 h 132"/>
                  <a:gd name="T54" fmla="*/ 17 w 141"/>
                  <a:gd name="T55" fmla="*/ 41 h 132"/>
                  <a:gd name="T56" fmla="*/ 16 w 141"/>
                  <a:gd name="T57" fmla="*/ 36 h 132"/>
                  <a:gd name="T58" fmla="*/ 14 w 141"/>
                  <a:gd name="T59" fmla="*/ 32 h 132"/>
                  <a:gd name="T60" fmla="*/ 11 w 141"/>
                  <a:gd name="T61" fmla="*/ 26 h 132"/>
                  <a:gd name="T62" fmla="*/ 9 w 141"/>
                  <a:gd name="T63" fmla="*/ 23 h 132"/>
                  <a:gd name="T64" fmla="*/ 6 w 141"/>
                  <a:gd name="T65" fmla="*/ 19 h 132"/>
                  <a:gd name="T66" fmla="*/ 3 w 141"/>
                  <a:gd name="T67" fmla="*/ 14 h 132"/>
                  <a:gd name="T68" fmla="*/ 0 w 141"/>
                  <a:gd name="T69" fmla="*/ 11 h 132"/>
                  <a:gd name="T70" fmla="*/ 2 w 141"/>
                  <a:gd name="T71" fmla="*/ 2 h 132"/>
                  <a:gd name="T72" fmla="*/ 6 w 141"/>
                  <a:gd name="T73" fmla="*/ 2 h 132"/>
                  <a:gd name="T74" fmla="*/ 12 w 141"/>
                  <a:gd name="T75" fmla="*/ 0 h 132"/>
                  <a:gd name="T76" fmla="*/ 21 w 141"/>
                  <a:gd name="T77" fmla="*/ 3 h 132"/>
                  <a:gd name="T78" fmla="*/ 25 w 141"/>
                  <a:gd name="T79" fmla="*/ 4 h 132"/>
                  <a:gd name="T80" fmla="*/ 38 w 141"/>
                  <a:gd name="T81" fmla="*/ 3 h 132"/>
                  <a:gd name="T82" fmla="*/ 61 w 141"/>
                  <a:gd name="T83" fmla="*/ 3 h 132"/>
                  <a:gd name="T84" fmla="*/ 70 w 141"/>
                  <a:gd name="T85" fmla="*/ 6 h 132"/>
                  <a:gd name="T86" fmla="*/ 74 w 141"/>
                  <a:gd name="T87" fmla="*/ 8 h 132"/>
                  <a:gd name="T88" fmla="*/ 80 w 141"/>
                  <a:gd name="T89" fmla="*/ 9 h 132"/>
                  <a:gd name="T90" fmla="*/ 91 w 141"/>
                  <a:gd name="T91" fmla="*/ 11 h 132"/>
                  <a:gd name="T92" fmla="*/ 97 w 141"/>
                  <a:gd name="T93" fmla="*/ 9 h 132"/>
                  <a:gd name="T94" fmla="*/ 101 w 141"/>
                  <a:gd name="T95" fmla="*/ 11 h 132"/>
                  <a:gd name="T96" fmla="*/ 121 w 141"/>
                  <a:gd name="T97" fmla="*/ 7 h 132"/>
                  <a:gd name="T98" fmla="*/ 132 w 141"/>
                  <a:gd name="T99" fmla="*/ 4 h 132"/>
                  <a:gd name="T100" fmla="*/ 138 w 141"/>
                  <a:gd name="T101" fmla="*/ 6 h 132"/>
                  <a:gd name="T102" fmla="*/ 137 w 141"/>
                  <a:gd name="T103" fmla="*/ 8 h 132"/>
                  <a:gd name="T104" fmla="*/ 132 w 141"/>
                  <a:gd name="T105" fmla="*/ 9 h 132"/>
                  <a:gd name="T106" fmla="*/ 129 w 141"/>
                  <a:gd name="T107" fmla="*/ 12 h 132"/>
                  <a:gd name="T108" fmla="*/ 126 w 141"/>
                  <a:gd name="T109" fmla="*/ 13 h 132"/>
                  <a:gd name="T110" fmla="*/ 124 w 141"/>
                  <a:gd name="T111" fmla="*/ 15 h 132"/>
                  <a:gd name="T112" fmla="*/ 121 w 141"/>
                  <a:gd name="T113" fmla="*/ 12 h 132"/>
                  <a:gd name="T114" fmla="*/ 119 w 141"/>
                  <a:gd name="T115" fmla="*/ 11 h 132"/>
                  <a:gd name="T116" fmla="*/ 97 w 141"/>
                  <a:gd name="T117" fmla="*/ 1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1" h="132">
                    <a:moveTo>
                      <a:pt x="97" y="54"/>
                    </a:moveTo>
                    <a:lnTo>
                      <a:pt x="86" y="54"/>
                    </a:lnTo>
                    <a:lnTo>
                      <a:pt x="86" y="110"/>
                    </a:lnTo>
                    <a:lnTo>
                      <a:pt x="85" y="126"/>
                    </a:lnTo>
                    <a:lnTo>
                      <a:pt x="84" y="126"/>
                    </a:lnTo>
                    <a:lnTo>
                      <a:pt x="81" y="127"/>
                    </a:lnTo>
                    <a:lnTo>
                      <a:pt x="80" y="130"/>
                    </a:lnTo>
                    <a:lnTo>
                      <a:pt x="79" y="130"/>
                    </a:lnTo>
                    <a:lnTo>
                      <a:pt x="77" y="132"/>
                    </a:lnTo>
                    <a:lnTo>
                      <a:pt x="74" y="131"/>
                    </a:lnTo>
                    <a:lnTo>
                      <a:pt x="67" y="131"/>
                    </a:lnTo>
                    <a:lnTo>
                      <a:pt x="64" y="130"/>
                    </a:lnTo>
                    <a:lnTo>
                      <a:pt x="63" y="130"/>
                    </a:lnTo>
                    <a:lnTo>
                      <a:pt x="61" y="129"/>
                    </a:lnTo>
                    <a:lnTo>
                      <a:pt x="60" y="129"/>
                    </a:lnTo>
                    <a:lnTo>
                      <a:pt x="58" y="127"/>
                    </a:lnTo>
                    <a:lnTo>
                      <a:pt x="60" y="125"/>
                    </a:lnTo>
                    <a:lnTo>
                      <a:pt x="57" y="124"/>
                    </a:lnTo>
                    <a:lnTo>
                      <a:pt x="57" y="123"/>
                    </a:lnTo>
                    <a:lnTo>
                      <a:pt x="54" y="123"/>
                    </a:lnTo>
                    <a:lnTo>
                      <a:pt x="52" y="125"/>
                    </a:lnTo>
                    <a:lnTo>
                      <a:pt x="52" y="126"/>
                    </a:lnTo>
                    <a:lnTo>
                      <a:pt x="50" y="127"/>
                    </a:lnTo>
                    <a:lnTo>
                      <a:pt x="47" y="127"/>
                    </a:lnTo>
                    <a:lnTo>
                      <a:pt x="41" y="121"/>
                    </a:lnTo>
                    <a:lnTo>
                      <a:pt x="41" y="120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8" y="114"/>
                    </a:lnTo>
                    <a:lnTo>
                      <a:pt x="37" y="113"/>
                    </a:lnTo>
                    <a:lnTo>
                      <a:pt x="37" y="110"/>
                    </a:lnTo>
                    <a:lnTo>
                      <a:pt x="35" y="109"/>
                    </a:lnTo>
                    <a:lnTo>
                      <a:pt x="35" y="103"/>
                    </a:lnTo>
                    <a:lnTo>
                      <a:pt x="33" y="102"/>
                    </a:lnTo>
                    <a:lnTo>
                      <a:pt x="33" y="93"/>
                    </a:lnTo>
                    <a:lnTo>
                      <a:pt x="32" y="92"/>
                    </a:lnTo>
                    <a:lnTo>
                      <a:pt x="32" y="86"/>
                    </a:lnTo>
                    <a:lnTo>
                      <a:pt x="29" y="81"/>
                    </a:lnTo>
                    <a:lnTo>
                      <a:pt x="29" y="79"/>
                    </a:lnTo>
                    <a:lnTo>
                      <a:pt x="28" y="78"/>
                    </a:lnTo>
                    <a:lnTo>
                      <a:pt x="29" y="75"/>
                    </a:lnTo>
                    <a:lnTo>
                      <a:pt x="29" y="73"/>
                    </a:lnTo>
                    <a:lnTo>
                      <a:pt x="28" y="71"/>
                    </a:lnTo>
                    <a:lnTo>
                      <a:pt x="28" y="64"/>
                    </a:lnTo>
                    <a:lnTo>
                      <a:pt x="29" y="63"/>
                    </a:lnTo>
                    <a:lnTo>
                      <a:pt x="29" y="62"/>
                    </a:lnTo>
                    <a:lnTo>
                      <a:pt x="28" y="59"/>
                    </a:lnTo>
                    <a:lnTo>
                      <a:pt x="28" y="57"/>
                    </a:lnTo>
                    <a:lnTo>
                      <a:pt x="27" y="56"/>
                    </a:lnTo>
                    <a:lnTo>
                      <a:pt x="25" y="54"/>
                    </a:lnTo>
                    <a:lnTo>
                      <a:pt x="22" y="50"/>
                    </a:lnTo>
                    <a:lnTo>
                      <a:pt x="21" y="48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18" y="43"/>
                    </a:lnTo>
                    <a:lnTo>
                      <a:pt x="17" y="41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5" y="34"/>
                    </a:lnTo>
                    <a:lnTo>
                      <a:pt x="14" y="32"/>
                    </a:lnTo>
                    <a:lnTo>
                      <a:pt x="11" y="28"/>
                    </a:lnTo>
                    <a:lnTo>
                      <a:pt x="11" y="26"/>
                    </a:lnTo>
                    <a:lnTo>
                      <a:pt x="10" y="25"/>
                    </a:lnTo>
                    <a:lnTo>
                      <a:pt x="9" y="23"/>
                    </a:lnTo>
                    <a:lnTo>
                      <a:pt x="8" y="22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3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6" y="4"/>
                    </a:lnTo>
                    <a:lnTo>
                      <a:pt x="61" y="3"/>
                    </a:lnTo>
                    <a:lnTo>
                      <a:pt x="69" y="3"/>
                    </a:lnTo>
                    <a:lnTo>
                      <a:pt x="70" y="6"/>
                    </a:lnTo>
                    <a:lnTo>
                      <a:pt x="72" y="7"/>
                    </a:lnTo>
                    <a:lnTo>
                      <a:pt x="74" y="8"/>
                    </a:lnTo>
                    <a:lnTo>
                      <a:pt x="78" y="8"/>
                    </a:lnTo>
                    <a:lnTo>
                      <a:pt x="80" y="9"/>
                    </a:lnTo>
                    <a:lnTo>
                      <a:pt x="90" y="9"/>
                    </a:lnTo>
                    <a:lnTo>
                      <a:pt x="91" y="11"/>
                    </a:lnTo>
                    <a:lnTo>
                      <a:pt x="96" y="11"/>
                    </a:lnTo>
                    <a:lnTo>
                      <a:pt x="97" y="9"/>
                    </a:lnTo>
                    <a:lnTo>
                      <a:pt x="100" y="11"/>
                    </a:lnTo>
                    <a:lnTo>
                      <a:pt x="101" y="11"/>
                    </a:lnTo>
                    <a:lnTo>
                      <a:pt x="116" y="8"/>
                    </a:lnTo>
                    <a:lnTo>
                      <a:pt x="121" y="7"/>
                    </a:lnTo>
                    <a:lnTo>
                      <a:pt x="130" y="4"/>
                    </a:lnTo>
                    <a:lnTo>
                      <a:pt x="132" y="4"/>
                    </a:lnTo>
                    <a:lnTo>
                      <a:pt x="135" y="6"/>
                    </a:lnTo>
                    <a:lnTo>
                      <a:pt x="138" y="6"/>
                    </a:lnTo>
                    <a:lnTo>
                      <a:pt x="141" y="8"/>
                    </a:lnTo>
                    <a:lnTo>
                      <a:pt x="137" y="8"/>
                    </a:lnTo>
                    <a:lnTo>
                      <a:pt x="135" y="11"/>
                    </a:lnTo>
                    <a:lnTo>
                      <a:pt x="132" y="9"/>
                    </a:lnTo>
                    <a:lnTo>
                      <a:pt x="130" y="11"/>
                    </a:lnTo>
                    <a:lnTo>
                      <a:pt x="129" y="12"/>
                    </a:lnTo>
                    <a:lnTo>
                      <a:pt x="127" y="12"/>
                    </a:lnTo>
                    <a:lnTo>
                      <a:pt x="126" y="13"/>
                    </a:lnTo>
                    <a:lnTo>
                      <a:pt x="125" y="15"/>
                    </a:lnTo>
                    <a:lnTo>
                      <a:pt x="124" y="15"/>
                    </a:lnTo>
                    <a:lnTo>
                      <a:pt x="122" y="14"/>
                    </a:lnTo>
                    <a:lnTo>
                      <a:pt x="121" y="12"/>
                    </a:lnTo>
                    <a:lnTo>
                      <a:pt x="120" y="11"/>
                    </a:lnTo>
                    <a:lnTo>
                      <a:pt x="119" y="11"/>
                    </a:lnTo>
                    <a:lnTo>
                      <a:pt x="102" y="14"/>
                    </a:lnTo>
                    <a:lnTo>
                      <a:pt x="97" y="14"/>
                    </a:lnTo>
                    <a:lnTo>
                      <a:pt x="97" y="5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7" name="Freeform 2913"/>
              <p:cNvSpPr>
                <a:spLocks/>
              </p:cNvSpPr>
              <p:nvPr/>
            </p:nvSpPr>
            <p:spPr bwMode="auto">
              <a:xfrm>
                <a:off x="2918" y="2230"/>
                <a:ext cx="98" cy="101"/>
              </a:xfrm>
              <a:custGeom>
                <a:avLst/>
                <a:gdLst>
                  <a:gd name="T0" fmla="*/ 64 w 98"/>
                  <a:gd name="T1" fmla="*/ 76 h 101"/>
                  <a:gd name="T2" fmla="*/ 61 w 98"/>
                  <a:gd name="T3" fmla="*/ 79 h 101"/>
                  <a:gd name="T4" fmla="*/ 59 w 98"/>
                  <a:gd name="T5" fmla="*/ 85 h 101"/>
                  <a:gd name="T6" fmla="*/ 56 w 98"/>
                  <a:gd name="T7" fmla="*/ 88 h 101"/>
                  <a:gd name="T8" fmla="*/ 50 w 98"/>
                  <a:gd name="T9" fmla="*/ 89 h 101"/>
                  <a:gd name="T10" fmla="*/ 46 w 98"/>
                  <a:gd name="T11" fmla="*/ 88 h 101"/>
                  <a:gd name="T12" fmla="*/ 43 w 98"/>
                  <a:gd name="T13" fmla="*/ 87 h 101"/>
                  <a:gd name="T14" fmla="*/ 38 w 98"/>
                  <a:gd name="T15" fmla="*/ 83 h 101"/>
                  <a:gd name="T16" fmla="*/ 30 w 98"/>
                  <a:gd name="T17" fmla="*/ 84 h 101"/>
                  <a:gd name="T18" fmla="*/ 29 w 98"/>
                  <a:gd name="T19" fmla="*/ 88 h 101"/>
                  <a:gd name="T20" fmla="*/ 28 w 98"/>
                  <a:gd name="T21" fmla="*/ 91 h 101"/>
                  <a:gd name="T22" fmla="*/ 23 w 98"/>
                  <a:gd name="T23" fmla="*/ 95 h 101"/>
                  <a:gd name="T24" fmla="*/ 18 w 98"/>
                  <a:gd name="T25" fmla="*/ 99 h 101"/>
                  <a:gd name="T26" fmla="*/ 9 w 98"/>
                  <a:gd name="T27" fmla="*/ 100 h 101"/>
                  <a:gd name="T28" fmla="*/ 6 w 98"/>
                  <a:gd name="T29" fmla="*/ 99 h 101"/>
                  <a:gd name="T30" fmla="*/ 7 w 98"/>
                  <a:gd name="T31" fmla="*/ 95 h 101"/>
                  <a:gd name="T32" fmla="*/ 9 w 98"/>
                  <a:gd name="T33" fmla="*/ 90 h 101"/>
                  <a:gd name="T34" fmla="*/ 7 w 98"/>
                  <a:gd name="T35" fmla="*/ 85 h 101"/>
                  <a:gd name="T36" fmla="*/ 5 w 98"/>
                  <a:gd name="T37" fmla="*/ 80 h 101"/>
                  <a:gd name="T38" fmla="*/ 0 w 98"/>
                  <a:gd name="T39" fmla="*/ 77 h 101"/>
                  <a:gd name="T40" fmla="*/ 11 w 98"/>
                  <a:gd name="T41" fmla="*/ 46 h 101"/>
                  <a:gd name="T42" fmla="*/ 16 w 98"/>
                  <a:gd name="T43" fmla="*/ 6 h 101"/>
                  <a:gd name="T44" fmla="*/ 34 w 98"/>
                  <a:gd name="T45" fmla="*/ 3 h 101"/>
                  <a:gd name="T46" fmla="*/ 36 w 98"/>
                  <a:gd name="T47" fmla="*/ 6 h 101"/>
                  <a:gd name="T48" fmla="*/ 39 w 98"/>
                  <a:gd name="T49" fmla="*/ 7 h 101"/>
                  <a:gd name="T50" fmla="*/ 41 w 98"/>
                  <a:gd name="T51" fmla="*/ 4 h 101"/>
                  <a:gd name="T52" fmla="*/ 44 w 98"/>
                  <a:gd name="T53" fmla="*/ 3 h 101"/>
                  <a:gd name="T54" fmla="*/ 49 w 98"/>
                  <a:gd name="T55" fmla="*/ 3 h 101"/>
                  <a:gd name="T56" fmla="*/ 55 w 98"/>
                  <a:gd name="T57" fmla="*/ 0 h 101"/>
                  <a:gd name="T58" fmla="*/ 57 w 98"/>
                  <a:gd name="T59" fmla="*/ 4 h 101"/>
                  <a:gd name="T60" fmla="*/ 61 w 98"/>
                  <a:gd name="T61" fmla="*/ 10 h 101"/>
                  <a:gd name="T62" fmla="*/ 63 w 98"/>
                  <a:gd name="T63" fmla="*/ 14 h 101"/>
                  <a:gd name="T64" fmla="*/ 64 w 98"/>
                  <a:gd name="T65" fmla="*/ 17 h 101"/>
                  <a:gd name="T66" fmla="*/ 67 w 98"/>
                  <a:gd name="T67" fmla="*/ 21 h 101"/>
                  <a:gd name="T68" fmla="*/ 70 w 98"/>
                  <a:gd name="T69" fmla="*/ 23 h 101"/>
                  <a:gd name="T70" fmla="*/ 75 w 98"/>
                  <a:gd name="T71" fmla="*/ 24 h 101"/>
                  <a:gd name="T72" fmla="*/ 76 w 98"/>
                  <a:gd name="T73" fmla="*/ 29 h 101"/>
                  <a:gd name="T74" fmla="*/ 80 w 98"/>
                  <a:gd name="T75" fmla="*/ 31 h 101"/>
                  <a:gd name="T76" fmla="*/ 80 w 98"/>
                  <a:gd name="T77" fmla="*/ 34 h 101"/>
                  <a:gd name="T78" fmla="*/ 82 w 98"/>
                  <a:gd name="T79" fmla="*/ 38 h 101"/>
                  <a:gd name="T80" fmla="*/ 85 w 98"/>
                  <a:gd name="T81" fmla="*/ 42 h 101"/>
                  <a:gd name="T82" fmla="*/ 92 w 98"/>
                  <a:gd name="T83" fmla="*/ 43 h 101"/>
                  <a:gd name="T84" fmla="*/ 93 w 98"/>
                  <a:gd name="T85" fmla="*/ 49 h 101"/>
                  <a:gd name="T86" fmla="*/ 91 w 98"/>
                  <a:gd name="T87" fmla="*/ 51 h 101"/>
                  <a:gd name="T88" fmla="*/ 87 w 98"/>
                  <a:gd name="T89" fmla="*/ 52 h 101"/>
                  <a:gd name="T90" fmla="*/ 82 w 98"/>
                  <a:gd name="T91" fmla="*/ 59 h 101"/>
                  <a:gd name="T92" fmla="*/ 79 w 98"/>
                  <a:gd name="T93" fmla="*/ 61 h 101"/>
                  <a:gd name="T94" fmla="*/ 75 w 98"/>
                  <a:gd name="T95" fmla="*/ 62 h 101"/>
                  <a:gd name="T96" fmla="*/ 73 w 98"/>
                  <a:gd name="T97" fmla="*/ 68 h 101"/>
                  <a:gd name="T98" fmla="*/ 67 w 98"/>
                  <a:gd name="T99" fmla="*/ 7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8" h="101">
                    <a:moveTo>
                      <a:pt x="67" y="76"/>
                    </a:moveTo>
                    <a:lnTo>
                      <a:pt x="64" y="76"/>
                    </a:lnTo>
                    <a:lnTo>
                      <a:pt x="61" y="77"/>
                    </a:lnTo>
                    <a:lnTo>
                      <a:pt x="61" y="79"/>
                    </a:lnTo>
                    <a:lnTo>
                      <a:pt x="59" y="83"/>
                    </a:lnTo>
                    <a:lnTo>
                      <a:pt x="59" y="85"/>
                    </a:lnTo>
                    <a:lnTo>
                      <a:pt x="58" y="87"/>
                    </a:lnTo>
                    <a:lnTo>
                      <a:pt x="56" y="88"/>
                    </a:lnTo>
                    <a:lnTo>
                      <a:pt x="52" y="88"/>
                    </a:lnTo>
                    <a:lnTo>
                      <a:pt x="50" y="89"/>
                    </a:lnTo>
                    <a:lnTo>
                      <a:pt x="47" y="88"/>
                    </a:lnTo>
                    <a:lnTo>
                      <a:pt x="46" y="88"/>
                    </a:lnTo>
                    <a:lnTo>
                      <a:pt x="44" y="87"/>
                    </a:lnTo>
                    <a:lnTo>
                      <a:pt x="43" y="87"/>
                    </a:lnTo>
                    <a:lnTo>
                      <a:pt x="40" y="85"/>
                    </a:lnTo>
                    <a:lnTo>
                      <a:pt x="38" y="83"/>
                    </a:lnTo>
                    <a:lnTo>
                      <a:pt x="32" y="83"/>
                    </a:lnTo>
                    <a:lnTo>
                      <a:pt x="30" y="84"/>
                    </a:lnTo>
                    <a:lnTo>
                      <a:pt x="30" y="87"/>
                    </a:lnTo>
                    <a:lnTo>
                      <a:pt x="29" y="88"/>
                    </a:lnTo>
                    <a:lnTo>
                      <a:pt x="28" y="90"/>
                    </a:lnTo>
                    <a:lnTo>
                      <a:pt x="28" y="91"/>
                    </a:lnTo>
                    <a:lnTo>
                      <a:pt x="26" y="94"/>
                    </a:lnTo>
                    <a:lnTo>
                      <a:pt x="23" y="95"/>
                    </a:lnTo>
                    <a:lnTo>
                      <a:pt x="23" y="96"/>
                    </a:lnTo>
                    <a:lnTo>
                      <a:pt x="18" y="99"/>
                    </a:lnTo>
                    <a:lnTo>
                      <a:pt x="17" y="100"/>
                    </a:lnTo>
                    <a:lnTo>
                      <a:pt x="9" y="100"/>
                    </a:lnTo>
                    <a:lnTo>
                      <a:pt x="7" y="101"/>
                    </a:lnTo>
                    <a:lnTo>
                      <a:pt x="6" y="99"/>
                    </a:lnTo>
                    <a:lnTo>
                      <a:pt x="6" y="98"/>
                    </a:lnTo>
                    <a:lnTo>
                      <a:pt x="7" y="95"/>
                    </a:lnTo>
                    <a:lnTo>
                      <a:pt x="9" y="94"/>
                    </a:lnTo>
                    <a:lnTo>
                      <a:pt x="9" y="90"/>
                    </a:lnTo>
                    <a:lnTo>
                      <a:pt x="7" y="88"/>
                    </a:lnTo>
                    <a:lnTo>
                      <a:pt x="7" y="85"/>
                    </a:lnTo>
                    <a:lnTo>
                      <a:pt x="5" y="83"/>
                    </a:lnTo>
                    <a:lnTo>
                      <a:pt x="5" y="80"/>
                    </a:lnTo>
                    <a:lnTo>
                      <a:pt x="3" y="79"/>
                    </a:lnTo>
                    <a:lnTo>
                      <a:pt x="0" y="77"/>
                    </a:lnTo>
                    <a:lnTo>
                      <a:pt x="0" y="46"/>
                    </a:lnTo>
                    <a:lnTo>
                      <a:pt x="11" y="46"/>
                    </a:lnTo>
                    <a:lnTo>
                      <a:pt x="11" y="6"/>
                    </a:lnTo>
                    <a:lnTo>
                      <a:pt x="16" y="6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5" y="4"/>
                    </a:lnTo>
                    <a:lnTo>
                      <a:pt x="36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4" y="3"/>
                    </a:lnTo>
                    <a:lnTo>
                      <a:pt x="46" y="1"/>
                    </a:lnTo>
                    <a:lnTo>
                      <a:pt x="49" y="3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55" y="3"/>
                    </a:lnTo>
                    <a:lnTo>
                      <a:pt x="57" y="4"/>
                    </a:lnTo>
                    <a:lnTo>
                      <a:pt x="59" y="9"/>
                    </a:lnTo>
                    <a:lnTo>
                      <a:pt x="61" y="10"/>
                    </a:lnTo>
                    <a:lnTo>
                      <a:pt x="62" y="12"/>
                    </a:lnTo>
                    <a:lnTo>
                      <a:pt x="63" y="14"/>
                    </a:lnTo>
                    <a:lnTo>
                      <a:pt x="63" y="16"/>
                    </a:lnTo>
                    <a:lnTo>
                      <a:pt x="64" y="17"/>
                    </a:lnTo>
                    <a:lnTo>
                      <a:pt x="64" y="20"/>
                    </a:lnTo>
                    <a:lnTo>
                      <a:pt x="67" y="21"/>
                    </a:lnTo>
                    <a:lnTo>
                      <a:pt x="68" y="22"/>
                    </a:lnTo>
                    <a:lnTo>
                      <a:pt x="70" y="23"/>
                    </a:lnTo>
                    <a:lnTo>
                      <a:pt x="72" y="24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6" y="29"/>
                    </a:lnTo>
                    <a:lnTo>
                      <a:pt x="78" y="29"/>
                    </a:lnTo>
                    <a:lnTo>
                      <a:pt x="80" y="31"/>
                    </a:lnTo>
                    <a:lnTo>
                      <a:pt x="81" y="33"/>
                    </a:lnTo>
                    <a:lnTo>
                      <a:pt x="80" y="34"/>
                    </a:lnTo>
                    <a:lnTo>
                      <a:pt x="81" y="37"/>
                    </a:lnTo>
                    <a:lnTo>
                      <a:pt x="82" y="38"/>
                    </a:lnTo>
                    <a:lnTo>
                      <a:pt x="84" y="40"/>
                    </a:lnTo>
                    <a:lnTo>
                      <a:pt x="85" y="42"/>
                    </a:lnTo>
                    <a:lnTo>
                      <a:pt x="90" y="42"/>
                    </a:lnTo>
                    <a:lnTo>
                      <a:pt x="92" y="43"/>
                    </a:lnTo>
                    <a:lnTo>
                      <a:pt x="98" y="49"/>
                    </a:lnTo>
                    <a:lnTo>
                      <a:pt x="93" y="49"/>
                    </a:lnTo>
                    <a:lnTo>
                      <a:pt x="93" y="51"/>
                    </a:lnTo>
                    <a:lnTo>
                      <a:pt x="91" y="51"/>
                    </a:lnTo>
                    <a:lnTo>
                      <a:pt x="90" y="52"/>
                    </a:lnTo>
                    <a:lnTo>
                      <a:pt x="87" y="52"/>
                    </a:lnTo>
                    <a:lnTo>
                      <a:pt x="84" y="56"/>
                    </a:lnTo>
                    <a:lnTo>
                      <a:pt x="82" y="59"/>
                    </a:lnTo>
                    <a:lnTo>
                      <a:pt x="81" y="60"/>
                    </a:lnTo>
                    <a:lnTo>
                      <a:pt x="79" y="61"/>
                    </a:lnTo>
                    <a:lnTo>
                      <a:pt x="78" y="62"/>
                    </a:lnTo>
                    <a:lnTo>
                      <a:pt x="75" y="62"/>
                    </a:lnTo>
                    <a:lnTo>
                      <a:pt x="73" y="65"/>
                    </a:lnTo>
                    <a:lnTo>
                      <a:pt x="73" y="68"/>
                    </a:lnTo>
                    <a:lnTo>
                      <a:pt x="72" y="71"/>
                    </a:lnTo>
                    <a:lnTo>
                      <a:pt x="67" y="7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8" name="Freeform 2914"/>
              <p:cNvSpPr>
                <a:spLocks/>
              </p:cNvSpPr>
              <p:nvPr/>
            </p:nvSpPr>
            <p:spPr bwMode="auto">
              <a:xfrm>
                <a:off x="2099" y="2367"/>
                <a:ext cx="56" cy="57"/>
              </a:xfrm>
              <a:custGeom>
                <a:avLst/>
                <a:gdLst>
                  <a:gd name="T0" fmla="*/ 0 w 56"/>
                  <a:gd name="T1" fmla="*/ 38 h 57"/>
                  <a:gd name="T2" fmla="*/ 1 w 56"/>
                  <a:gd name="T3" fmla="*/ 35 h 57"/>
                  <a:gd name="T4" fmla="*/ 4 w 56"/>
                  <a:gd name="T5" fmla="*/ 30 h 57"/>
                  <a:gd name="T6" fmla="*/ 4 w 56"/>
                  <a:gd name="T7" fmla="*/ 28 h 57"/>
                  <a:gd name="T8" fmla="*/ 5 w 56"/>
                  <a:gd name="T9" fmla="*/ 19 h 57"/>
                  <a:gd name="T10" fmla="*/ 6 w 56"/>
                  <a:gd name="T11" fmla="*/ 14 h 57"/>
                  <a:gd name="T12" fmla="*/ 7 w 56"/>
                  <a:gd name="T13" fmla="*/ 9 h 57"/>
                  <a:gd name="T14" fmla="*/ 6 w 56"/>
                  <a:gd name="T15" fmla="*/ 7 h 57"/>
                  <a:gd name="T16" fmla="*/ 9 w 56"/>
                  <a:gd name="T17" fmla="*/ 3 h 57"/>
                  <a:gd name="T18" fmla="*/ 11 w 56"/>
                  <a:gd name="T19" fmla="*/ 2 h 57"/>
                  <a:gd name="T20" fmla="*/ 15 w 56"/>
                  <a:gd name="T21" fmla="*/ 1 h 57"/>
                  <a:gd name="T22" fmla="*/ 18 w 56"/>
                  <a:gd name="T23" fmla="*/ 1 h 57"/>
                  <a:gd name="T24" fmla="*/ 26 w 56"/>
                  <a:gd name="T25" fmla="*/ 12 h 57"/>
                  <a:gd name="T26" fmla="*/ 28 w 56"/>
                  <a:gd name="T27" fmla="*/ 10 h 57"/>
                  <a:gd name="T28" fmla="*/ 33 w 56"/>
                  <a:gd name="T29" fmla="*/ 12 h 57"/>
                  <a:gd name="T30" fmla="*/ 37 w 56"/>
                  <a:gd name="T31" fmla="*/ 14 h 57"/>
                  <a:gd name="T32" fmla="*/ 39 w 56"/>
                  <a:gd name="T33" fmla="*/ 15 h 57"/>
                  <a:gd name="T34" fmla="*/ 43 w 56"/>
                  <a:gd name="T35" fmla="*/ 18 h 57"/>
                  <a:gd name="T36" fmla="*/ 47 w 56"/>
                  <a:gd name="T37" fmla="*/ 21 h 57"/>
                  <a:gd name="T38" fmla="*/ 51 w 56"/>
                  <a:gd name="T39" fmla="*/ 26 h 57"/>
                  <a:gd name="T40" fmla="*/ 53 w 56"/>
                  <a:gd name="T41" fmla="*/ 29 h 57"/>
                  <a:gd name="T42" fmla="*/ 52 w 56"/>
                  <a:gd name="T43" fmla="*/ 35 h 57"/>
                  <a:gd name="T44" fmla="*/ 53 w 56"/>
                  <a:gd name="T45" fmla="*/ 42 h 57"/>
                  <a:gd name="T46" fmla="*/ 52 w 56"/>
                  <a:gd name="T47" fmla="*/ 47 h 57"/>
                  <a:gd name="T48" fmla="*/ 50 w 56"/>
                  <a:gd name="T49" fmla="*/ 49 h 57"/>
                  <a:gd name="T50" fmla="*/ 46 w 56"/>
                  <a:gd name="T51" fmla="*/ 53 h 57"/>
                  <a:gd name="T52" fmla="*/ 43 w 56"/>
                  <a:gd name="T53" fmla="*/ 54 h 57"/>
                  <a:gd name="T54" fmla="*/ 40 w 56"/>
                  <a:gd name="T55" fmla="*/ 56 h 57"/>
                  <a:gd name="T56" fmla="*/ 34 w 56"/>
                  <a:gd name="T57" fmla="*/ 57 h 57"/>
                  <a:gd name="T58" fmla="*/ 29 w 56"/>
                  <a:gd name="T59" fmla="*/ 56 h 57"/>
                  <a:gd name="T60" fmla="*/ 24 w 56"/>
                  <a:gd name="T61" fmla="*/ 57 h 57"/>
                  <a:gd name="T62" fmla="*/ 22 w 56"/>
                  <a:gd name="T63" fmla="*/ 54 h 57"/>
                  <a:gd name="T64" fmla="*/ 16 w 56"/>
                  <a:gd name="T65" fmla="*/ 52 h 57"/>
                  <a:gd name="T66" fmla="*/ 6 w 56"/>
                  <a:gd name="T67" fmla="*/ 51 h 57"/>
                  <a:gd name="T68" fmla="*/ 3 w 56"/>
                  <a:gd name="T69" fmla="*/ 47 h 57"/>
                  <a:gd name="T70" fmla="*/ 1 w 56"/>
                  <a:gd name="T71" fmla="*/ 45 h 57"/>
                  <a:gd name="T72" fmla="*/ 0 w 56"/>
                  <a:gd name="T73" fmla="*/ 4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" h="57">
                    <a:moveTo>
                      <a:pt x="0" y="43"/>
                    </a:moveTo>
                    <a:lnTo>
                      <a:pt x="0" y="38"/>
                    </a:lnTo>
                    <a:lnTo>
                      <a:pt x="1" y="37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4" y="30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4" y="20"/>
                    </a:lnTo>
                    <a:lnTo>
                      <a:pt x="5" y="19"/>
                    </a:lnTo>
                    <a:lnTo>
                      <a:pt x="5" y="15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8" y="10"/>
                    </a:lnTo>
                    <a:lnTo>
                      <a:pt x="30" y="9"/>
                    </a:lnTo>
                    <a:lnTo>
                      <a:pt x="33" y="12"/>
                    </a:lnTo>
                    <a:lnTo>
                      <a:pt x="34" y="14"/>
                    </a:lnTo>
                    <a:lnTo>
                      <a:pt x="37" y="14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41" y="17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7" y="21"/>
                    </a:lnTo>
                    <a:lnTo>
                      <a:pt x="50" y="24"/>
                    </a:lnTo>
                    <a:lnTo>
                      <a:pt x="51" y="26"/>
                    </a:lnTo>
                    <a:lnTo>
                      <a:pt x="51" y="28"/>
                    </a:lnTo>
                    <a:lnTo>
                      <a:pt x="53" y="29"/>
                    </a:lnTo>
                    <a:lnTo>
                      <a:pt x="56" y="31"/>
                    </a:lnTo>
                    <a:lnTo>
                      <a:pt x="52" y="35"/>
                    </a:lnTo>
                    <a:lnTo>
                      <a:pt x="52" y="42"/>
                    </a:lnTo>
                    <a:lnTo>
                      <a:pt x="53" y="42"/>
                    </a:lnTo>
                    <a:lnTo>
                      <a:pt x="52" y="45"/>
                    </a:lnTo>
                    <a:lnTo>
                      <a:pt x="52" y="47"/>
                    </a:lnTo>
                    <a:lnTo>
                      <a:pt x="50" y="48"/>
                    </a:lnTo>
                    <a:lnTo>
                      <a:pt x="50" y="49"/>
                    </a:lnTo>
                    <a:lnTo>
                      <a:pt x="47" y="51"/>
                    </a:lnTo>
                    <a:lnTo>
                      <a:pt x="46" y="53"/>
                    </a:lnTo>
                    <a:lnTo>
                      <a:pt x="44" y="54"/>
                    </a:lnTo>
                    <a:lnTo>
                      <a:pt x="43" y="54"/>
                    </a:lnTo>
                    <a:lnTo>
                      <a:pt x="41" y="56"/>
                    </a:lnTo>
                    <a:lnTo>
                      <a:pt x="40" y="56"/>
                    </a:lnTo>
                    <a:lnTo>
                      <a:pt x="38" y="57"/>
                    </a:lnTo>
                    <a:lnTo>
                      <a:pt x="34" y="57"/>
                    </a:lnTo>
                    <a:lnTo>
                      <a:pt x="32" y="54"/>
                    </a:lnTo>
                    <a:lnTo>
                      <a:pt x="29" y="56"/>
                    </a:lnTo>
                    <a:lnTo>
                      <a:pt x="26" y="56"/>
                    </a:lnTo>
                    <a:lnTo>
                      <a:pt x="24" y="57"/>
                    </a:lnTo>
                    <a:lnTo>
                      <a:pt x="22" y="56"/>
                    </a:lnTo>
                    <a:lnTo>
                      <a:pt x="22" y="54"/>
                    </a:lnTo>
                    <a:lnTo>
                      <a:pt x="17" y="54"/>
                    </a:lnTo>
                    <a:lnTo>
                      <a:pt x="16" y="52"/>
                    </a:lnTo>
                    <a:lnTo>
                      <a:pt x="15" y="51"/>
                    </a:lnTo>
                    <a:lnTo>
                      <a:pt x="6" y="51"/>
                    </a:lnTo>
                    <a:lnTo>
                      <a:pt x="5" y="48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9" name="Freeform 2915"/>
              <p:cNvSpPr>
                <a:spLocks/>
              </p:cNvSpPr>
              <p:nvPr/>
            </p:nvSpPr>
            <p:spPr bwMode="auto">
              <a:xfrm>
                <a:off x="2103" y="1978"/>
                <a:ext cx="43" cy="44"/>
              </a:xfrm>
              <a:custGeom>
                <a:avLst/>
                <a:gdLst>
                  <a:gd name="T0" fmla="*/ 24 w 43"/>
                  <a:gd name="T1" fmla="*/ 0 h 44"/>
                  <a:gd name="T2" fmla="*/ 29 w 43"/>
                  <a:gd name="T3" fmla="*/ 0 h 44"/>
                  <a:gd name="T4" fmla="*/ 30 w 43"/>
                  <a:gd name="T5" fmla="*/ 1 h 44"/>
                  <a:gd name="T6" fmla="*/ 31 w 43"/>
                  <a:gd name="T7" fmla="*/ 1 h 44"/>
                  <a:gd name="T8" fmla="*/ 33 w 43"/>
                  <a:gd name="T9" fmla="*/ 0 h 44"/>
                  <a:gd name="T10" fmla="*/ 36 w 43"/>
                  <a:gd name="T11" fmla="*/ 0 h 44"/>
                  <a:gd name="T12" fmla="*/ 37 w 43"/>
                  <a:gd name="T13" fmla="*/ 1 h 44"/>
                  <a:gd name="T14" fmla="*/ 42 w 43"/>
                  <a:gd name="T15" fmla="*/ 1 h 44"/>
                  <a:gd name="T16" fmla="*/ 42 w 43"/>
                  <a:gd name="T17" fmla="*/ 5 h 44"/>
                  <a:gd name="T18" fmla="*/ 41 w 43"/>
                  <a:gd name="T19" fmla="*/ 7 h 44"/>
                  <a:gd name="T20" fmla="*/ 40 w 43"/>
                  <a:gd name="T21" fmla="*/ 7 h 44"/>
                  <a:gd name="T22" fmla="*/ 39 w 43"/>
                  <a:gd name="T23" fmla="*/ 10 h 44"/>
                  <a:gd name="T24" fmla="*/ 39 w 43"/>
                  <a:gd name="T25" fmla="*/ 19 h 44"/>
                  <a:gd name="T26" fmla="*/ 40 w 43"/>
                  <a:gd name="T27" fmla="*/ 21 h 44"/>
                  <a:gd name="T28" fmla="*/ 41 w 43"/>
                  <a:gd name="T29" fmla="*/ 23 h 44"/>
                  <a:gd name="T30" fmla="*/ 43 w 43"/>
                  <a:gd name="T31" fmla="*/ 26 h 44"/>
                  <a:gd name="T32" fmla="*/ 42 w 43"/>
                  <a:gd name="T33" fmla="*/ 28 h 44"/>
                  <a:gd name="T34" fmla="*/ 41 w 43"/>
                  <a:gd name="T35" fmla="*/ 29 h 44"/>
                  <a:gd name="T36" fmla="*/ 41 w 43"/>
                  <a:gd name="T37" fmla="*/ 33 h 44"/>
                  <a:gd name="T38" fmla="*/ 40 w 43"/>
                  <a:gd name="T39" fmla="*/ 35 h 44"/>
                  <a:gd name="T40" fmla="*/ 39 w 43"/>
                  <a:gd name="T41" fmla="*/ 37 h 44"/>
                  <a:gd name="T42" fmla="*/ 39 w 43"/>
                  <a:gd name="T43" fmla="*/ 39 h 44"/>
                  <a:gd name="T44" fmla="*/ 36 w 43"/>
                  <a:gd name="T45" fmla="*/ 39 h 44"/>
                  <a:gd name="T46" fmla="*/ 35 w 43"/>
                  <a:gd name="T47" fmla="*/ 38 h 44"/>
                  <a:gd name="T48" fmla="*/ 34 w 43"/>
                  <a:gd name="T49" fmla="*/ 38 h 44"/>
                  <a:gd name="T50" fmla="*/ 33 w 43"/>
                  <a:gd name="T51" fmla="*/ 37 h 44"/>
                  <a:gd name="T52" fmla="*/ 30 w 43"/>
                  <a:gd name="T53" fmla="*/ 37 h 44"/>
                  <a:gd name="T54" fmla="*/ 29 w 43"/>
                  <a:gd name="T55" fmla="*/ 38 h 44"/>
                  <a:gd name="T56" fmla="*/ 22 w 43"/>
                  <a:gd name="T57" fmla="*/ 38 h 44"/>
                  <a:gd name="T58" fmla="*/ 22 w 43"/>
                  <a:gd name="T59" fmla="*/ 40 h 44"/>
                  <a:gd name="T60" fmla="*/ 23 w 43"/>
                  <a:gd name="T61" fmla="*/ 41 h 44"/>
                  <a:gd name="T62" fmla="*/ 23 w 43"/>
                  <a:gd name="T63" fmla="*/ 44 h 44"/>
                  <a:gd name="T64" fmla="*/ 20 w 43"/>
                  <a:gd name="T65" fmla="*/ 44 h 44"/>
                  <a:gd name="T66" fmla="*/ 19 w 43"/>
                  <a:gd name="T67" fmla="*/ 43 h 44"/>
                  <a:gd name="T68" fmla="*/ 17 w 43"/>
                  <a:gd name="T69" fmla="*/ 43 h 44"/>
                  <a:gd name="T70" fmla="*/ 14 w 43"/>
                  <a:gd name="T71" fmla="*/ 41 h 44"/>
                  <a:gd name="T72" fmla="*/ 13 w 43"/>
                  <a:gd name="T73" fmla="*/ 40 h 44"/>
                  <a:gd name="T74" fmla="*/ 13 w 43"/>
                  <a:gd name="T75" fmla="*/ 39 h 44"/>
                  <a:gd name="T76" fmla="*/ 12 w 43"/>
                  <a:gd name="T77" fmla="*/ 37 h 44"/>
                  <a:gd name="T78" fmla="*/ 11 w 43"/>
                  <a:gd name="T79" fmla="*/ 35 h 44"/>
                  <a:gd name="T80" fmla="*/ 10 w 43"/>
                  <a:gd name="T81" fmla="*/ 33 h 44"/>
                  <a:gd name="T82" fmla="*/ 10 w 43"/>
                  <a:gd name="T83" fmla="*/ 32 h 44"/>
                  <a:gd name="T84" fmla="*/ 8 w 43"/>
                  <a:gd name="T85" fmla="*/ 29 h 44"/>
                  <a:gd name="T86" fmla="*/ 8 w 43"/>
                  <a:gd name="T87" fmla="*/ 28 h 44"/>
                  <a:gd name="T88" fmla="*/ 6 w 43"/>
                  <a:gd name="T89" fmla="*/ 28 h 44"/>
                  <a:gd name="T90" fmla="*/ 3 w 43"/>
                  <a:gd name="T91" fmla="*/ 26 h 44"/>
                  <a:gd name="T92" fmla="*/ 2 w 43"/>
                  <a:gd name="T93" fmla="*/ 23 h 44"/>
                  <a:gd name="T94" fmla="*/ 1 w 43"/>
                  <a:gd name="T95" fmla="*/ 22 h 44"/>
                  <a:gd name="T96" fmla="*/ 0 w 43"/>
                  <a:gd name="T97" fmla="*/ 19 h 44"/>
                  <a:gd name="T98" fmla="*/ 1 w 43"/>
                  <a:gd name="T99" fmla="*/ 18 h 44"/>
                  <a:gd name="T100" fmla="*/ 2 w 43"/>
                  <a:gd name="T101" fmla="*/ 16 h 44"/>
                  <a:gd name="T102" fmla="*/ 2 w 43"/>
                  <a:gd name="T103" fmla="*/ 12 h 44"/>
                  <a:gd name="T104" fmla="*/ 3 w 43"/>
                  <a:gd name="T105" fmla="*/ 11 h 44"/>
                  <a:gd name="T106" fmla="*/ 6 w 43"/>
                  <a:gd name="T107" fmla="*/ 10 h 44"/>
                  <a:gd name="T108" fmla="*/ 8 w 43"/>
                  <a:gd name="T109" fmla="*/ 10 h 44"/>
                  <a:gd name="T110" fmla="*/ 8 w 43"/>
                  <a:gd name="T111" fmla="*/ 6 h 44"/>
                  <a:gd name="T112" fmla="*/ 10 w 43"/>
                  <a:gd name="T113" fmla="*/ 5 h 44"/>
                  <a:gd name="T114" fmla="*/ 10 w 43"/>
                  <a:gd name="T115" fmla="*/ 0 h 44"/>
                  <a:gd name="T116" fmla="*/ 14 w 43"/>
                  <a:gd name="T117" fmla="*/ 0 h 44"/>
                  <a:gd name="T118" fmla="*/ 16 w 43"/>
                  <a:gd name="T119" fmla="*/ 1 h 44"/>
                  <a:gd name="T120" fmla="*/ 20 w 43"/>
                  <a:gd name="T121" fmla="*/ 1 h 44"/>
                  <a:gd name="T122" fmla="*/ 23 w 43"/>
                  <a:gd name="T123" fmla="*/ 2 h 44"/>
                  <a:gd name="T124" fmla="*/ 24 w 43"/>
                  <a:gd name="T1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3" h="44">
                    <a:moveTo>
                      <a:pt x="24" y="0"/>
                    </a:moveTo>
                    <a:lnTo>
                      <a:pt x="29" y="0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7" y="1"/>
                    </a:lnTo>
                    <a:lnTo>
                      <a:pt x="42" y="1"/>
                    </a:lnTo>
                    <a:lnTo>
                      <a:pt x="42" y="5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9" y="10"/>
                    </a:lnTo>
                    <a:lnTo>
                      <a:pt x="39" y="19"/>
                    </a:lnTo>
                    <a:lnTo>
                      <a:pt x="40" y="21"/>
                    </a:lnTo>
                    <a:lnTo>
                      <a:pt x="41" y="23"/>
                    </a:lnTo>
                    <a:lnTo>
                      <a:pt x="43" y="26"/>
                    </a:lnTo>
                    <a:lnTo>
                      <a:pt x="42" y="28"/>
                    </a:lnTo>
                    <a:lnTo>
                      <a:pt x="41" y="29"/>
                    </a:lnTo>
                    <a:lnTo>
                      <a:pt x="41" y="33"/>
                    </a:lnTo>
                    <a:lnTo>
                      <a:pt x="40" y="35"/>
                    </a:lnTo>
                    <a:lnTo>
                      <a:pt x="39" y="37"/>
                    </a:lnTo>
                    <a:lnTo>
                      <a:pt x="39" y="39"/>
                    </a:lnTo>
                    <a:lnTo>
                      <a:pt x="36" y="39"/>
                    </a:lnTo>
                    <a:lnTo>
                      <a:pt x="35" y="38"/>
                    </a:lnTo>
                    <a:lnTo>
                      <a:pt x="34" y="38"/>
                    </a:lnTo>
                    <a:lnTo>
                      <a:pt x="33" y="37"/>
                    </a:lnTo>
                    <a:lnTo>
                      <a:pt x="30" y="37"/>
                    </a:lnTo>
                    <a:lnTo>
                      <a:pt x="29" y="38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3" y="41"/>
                    </a:lnTo>
                    <a:lnTo>
                      <a:pt x="23" y="44"/>
                    </a:lnTo>
                    <a:lnTo>
                      <a:pt x="20" y="44"/>
                    </a:lnTo>
                    <a:lnTo>
                      <a:pt x="19" y="43"/>
                    </a:lnTo>
                    <a:lnTo>
                      <a:pt x="17" y="43"/>
                    </a:lnTo>
                    <a:lnTo>
                      <a:pt x="14" y="41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2" y="37"/>
                    </a:lnTo>
                    <a:lnTo>
                      <a:pt x="11" y="35"/>
                    </a:lnTo>
                    <a:lnTo>
                      <a:pt x="10" y="33"/>
                    </a:lnTo>
                    <a:lnTo>
                      <a:pt x="10" y="32"/>
                    </a:lnTo>
                    <a:lnTo>
                      <a:pt x="8" y="29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3" y="26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0" name="Freeform 2916"/>
              <p:cNvSpPr>
                <a:spLocks/>
              </p:cNvSpPr>
              <p:nvPr/>
            </p:nvSpPr>
            <p:spPr bwMode="auto">
              <a:xfrm>
                <a:off x="2836" y="1453"/>
                <a:ext cx="70" cy="34"/>
              </a:xfrm>
              <a:custGeom>
                <a:avLst/>
                <a:gdLst>
                  <a:gd name="T0" fmla="*/ 40 w 70"/>
                  <a:gd name="T1" fmla="*/ 29 h 34"/>
                  <a:gd name="T2" fmla="*/ 43 w 70"/>
                  <a:gd name="T3" fmla="*/ 32 h 34"/>
                  <a:gd name="T4" fmla="*/ 47 w 70"/>
                  <a:gd name="T5" fmla="*/ 30 h 34"/>
                  <a:gd name="T6" fmla="*/ 51 w 70"/>
                  <a:gd name="T7" fmla="*/ 33 h 34"/>
                  <a:gd name="T8" fmla="*/ 53 w 70"/>
                  <a:gd name="T9" fmla="*/ 29 h 34"/>
                  <a:gd name="T10" fmla="*/ 57 w 70"/>
                  <a:gd name="T11" fmla="*/ 30 h 34"/>
                  <a:gd name="T12" fmla="*/ 60 w 70"/>
                  <a:gd name="T13" fmla="*/ 28 h 34"/>
                  <a:gd name="T14" fmla="*/ 63 w 70"/>
                  <a:gd name="T15" fmla="*/ 24 h 34"/>
                  <a:gd name="T16" fmla="*/ 68 w 70"/>
                  <a:gd name="T17" fmla="*/ 21 h 34"/>
                  <a:gd name="T18" fmla="*/ 70 w 70"/>
                  <a:gd name="T19" fmla="*/ 20 h 34"/>
                  <a:gd name="T20" fmla="*/ 63 w 70"/>
                  <a:gd name="T21" fmla="*/ 15 h 34"/>
                  <a:gd name="T22" fmla="*/ 62 w 70"/>
                  <a:gd name="T23" fmla="*/ 15 h 34"/>
                  <a:gd name="T24" fmla="*/ 58 w 70"/>
                  <a:gd name="T25" fmla="*/ 13 h 34"/>
                  <a:gd name="T26" fmla="*/ 59 w 70"/>
                  <a:gd name="T27" fmla="*/ 11 h 34"/>
                  <a:gd name="T28" fmla="*/ 56 w 70"/>
                  <a:gd name="T29" fmla="*/ 11 h 34"/>
                  <a:gd name="T30" fmla="*/ 52 w 70"/>
                  <a:gd name="T31" fmla="*/ 9 h 34"/>
                  <a:gd name="T32" fmla="*/ 51 w 70"/>
                  <a:gd name="T33" fmla="*/ 10 h 34"/>
                  <a:gd name="T34" fmla="*/ 46 w 70"/>
                  <a:gd name="T35" fmla="*/ 12 h 34"/>
                  <a:gd name="T36" fmla="*/ 45 w 70"/>
                  <a:gd name="T37" fmla="*/ 9 h 34"/>
                  <a:gd name="T38" fmla="*/ 45 w 70"/>
                  <a:gd name="T39" fmla="*/ 7 h 34"/>
                  <a:gd name="T40" fmla="*/ 40 w 70"/>
                  <a:gd name="T41" fmla="*/ 5 h 34"/>
                  <a:gd name="T42" fmla="*/ 36 w 70"/>
                  <a:gd name="T43" fmla="*/ 4 h 34"/>
                  <a:gd name="T44" fmla="*/ 34 w 70"/>
                  <a:gd name="T45" fmla="*/ 4 h 34"/>
                  <a:gd name="T46" fmla="*/ 31 w 70"/>
                  <a:gd name="T47" fmla="*/ 0 h 34"/>
                  <a:gd name="T48" fmla="*/ 28 w 70"/>
                  <a:gd name="T49" fmla="*/ 2 h 34"/>
                  <a:gd name="T50" fmla="*/ 24 w 70"/>
                  <a:gd name="T51" fmla="*/ 0 h 34"/>
                  <a:gd name="T52" fmla="*/ 22 w 70"/>
                  <a:gd name="T53" fmla="*/ 2 h 34"/>
                  <a:gd name="T54" fmla="*/ 18 w 70"/>
                  <a:gd name="T55" fmla="*/ 4 h 34"/>
                  <a:gd name="T56" fmla="*/ 14 w 70"/>
                  <a:gd name="T57" fmla="*/ 5 h 34"/>
                  <a:gd name="T58" fmla="*/ 10 w 70"/>
                  <a:gd name="T59" fmla="*/ 9 h 34"/>
                  <a:gd name="T60" fmla="*/ 2 w 70"/>
                  <a:gd name="T61" fmla="*/ 11 h 34"/>
                  <a:gd name="T62" fmla="*/ 0 w 70"/>
                  <a:gd name="T63" fmla="*/ 10 h 34"/>
                  <a:gd name="T64" fmla="*/ 1 w 70"/>
                  <a:gd name="T65" fmla="*/ 13 h 34"/>
                  <a:gd name="T66" fmla="*/ 4 w 70"/>
                  <a:gd name="T67" fmla="*/ 16 h 34"/>
                  <a:gd name="T68" fmla="*/ 4 w 70"/>
                  <a:gd name="T69" fmla="*/ 18 h 34"/>
                  <a:gd name="T70" fmla="*/ 7 w 70"/>
                  <a:gd name="T71" fmla="*/ 23 h 34"/>
                  <a:gd name="T72" fmla="*/ 11 w 70"/>
                  <a:gd name="T73" fmla="*/ 26 h 34"/>
                  <a:gd name="T74" fmla="*/ 13 w 70"/>
                  <a:gd name="T75" fmla="*/ 28 h 34"/>
                  <a:gd name="T76" fmla="*/ 16 w 70"/>
                  <a:gd name="T77" fmla="*/ 29 h 34"/>
                  <a:gd name="T78" fmla="*/ 21 w 70"/>
                  <a:gd name="T79" fmla="*/ 33 h 34"/>
                  <a:gd name="T80" fmla="*/ 24 w 70"/>
                  <a:gd name="T81" fmla="*/ 33 h 34"/>
                  <a:gd name="T82" fmla="*/ 27 w 70"/>
                  <a:gd name="T83" fmla="*/ 32 h 34"/>
                  <a:gd name="T84" fmla="*/ 30 w 70"/>
                  <a:gd name="T85" fmla="*/ 29 h 34"/>
                  <a:gd name="T86" fmla="*/ 34 w 70"/>
                  <a:gd name="T87" fmla="*/ 28 h 34"/>
                  <a:gd name="T88" fmla="*/ 37 w 70"/>
                  <a:gd name="T89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" h="34">
                    <a:moveTo>
                      <a:pt x="37" y="29"/>
                    </a:moveTo>
                    <a:lnTo>
                      <a:pt x="40" y="29"/>
                    </a:lnTo>
                    <a:lnTo>
                      <a:pt x="41" y="32"/>
                    </a:lnTo>
                    <a:lnTo>
                      <a:pt x="43" y="32"/>
                    </a:lnTo>
                    <a:lnTo>
                      <a:pt x="45" y="30"/>
                    </a:lnTo>
                    <a:lnTo>
                      <a:pt x="47" y="30"/>
                    </a:lnTo>
                    <a:lnTo>
                      <a:pt x="48" y="32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3" y="29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9" y="29"/>
                    </a:lnTo>
                    <a:lnTo>
                      <a:pt x="60" y="28"/>
                    </a:lnTo>
                    <a:lnTo>
                      <a:pt x="63" y="27"/>
                    </a:lnTo>
                    <a:lnTo>
                      <a:pt x="63" y="24"/>
                    </a:lnTo>
                    <a:lnTo>
                      <a:pt x="65" y="23"/>
                    </a:lnTo>
                    <a:lnTo>
                      <a:pt x="68" y="21"/>
                    </a:lnTo>
                    <a:lnTo>
                      <a:pt x="70" y="21"/>
                    </a:lnTo>
                    <a:lnTo>
                      <a:pt x="70" y="20"/>
                    </a:lnTo>
                    <a:lnTo>
                      <a:pt x="65" y="15"/>
                    </a:lnTo>
                    <a:lnTo>
                      <a:pt x="63" y="15"/>
                    </a:lnTo>
                    <a:lnTo>
                      <a:pt x="62" y="13"/>
                    </a:lnTo>
                    <a:lnTo>
                      <a:pt x="62" y="15"/>
                    </a:lnTo>
                    <a:lnTo>
                      <a:pt x="60" y="15"/>
                    </a:lnTo>
                    <a:lnTo>
                      <a:pt x="58" y="13"/>
                    </a:lnTo>
                    <a:lnTo>
                      <a:pt x="57" y="12"/>
                    </a:lnTo>
                    <a:lnTo>
                      <a:pt x="59" y="11"/>
                    </a:lnTo>
                    <a:lnTo>
                      <a:pt x="57" y="10"/>
                    </a:lnTo>
                    <a:lnTo>
                      <a:pt x="56" y="11"/>
                    </a:lnTo>
                    <a:lnTo>
                      <a:pt x="53" y="10"/>
                    </a:lnTo>
                    <a:lnTo>
                      <a:pt x="52" y="9"/>
                    </a:lnTo>
                    <a:lnTo>
                      <a:pt x="50" y="9"/>
                    </a:lnTo>
                    <a:lnTo>
                      <a:pt x="51" y="10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6" y="11"/>
                    </a:lnTo>
                    <a:lnTo>
                      <a:pt x="45" y="9"/>
                    </a:lnTo>
                    <a:lnTo>
                      <a:pt x="42" y="7"/>
                    </a:lnTo>
                    <a:lnTo>
                      <a:pt x="45" y="7"/>
                    </a:lnTo>
                    <a:lnTo>
                      <a:pt x="43" y="5"/>
                    </a:lnTo>
                    <a:lnTo>
                      <a:pt x="40" y="5"/>
                    </a:lnTo>
                    <a:lnTo>
                      <a:pt x="39" y="4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8" y="2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5"/>
                    </a:lnTo>
                    <a:lnTo>
                      <a:pt x="12" y="6"/>
                    </a:lnTo>
                    <a:lnTo>
                      <a:pt x="10" y="9"/>
                    </a:lnTo>
                    <a:lnTo>
                      <a:pt x="5" y="9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5" y="21"/>
                    </a:lnTo>
                    <a:lnTo>
                      <a:pt x="7" y="23"/>
                    </a:lnTo>
                    <a:lnTo>
                      <a:pt x="10" y="24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6" y="29"/>
                    </a:lnTo>
                    <a:lnTo>
                      <a:pt x="18" y="30"/>
                    </a:lnTo>
                    <a:lnTo>
                      <a:pt x="21" y="33"/>
                    </a:lnTo>
                    <a:lnTo>
                      <a:pt x="23" y="34"/>
                    </a:lnTo>
                    <a:lnTo>
                      <a:pt x="24" y="33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9" y="30"/>
                    </a:lnTo>
                    <a:lnTo>
                      <a:pt x="30" y="29"/>
                    </a:lnTo>
                    <a:lnTo>
                      <a:pt x="30" y="28"/>
                    </a:lnTo>
                    <a:lnTo>
                      <a:pt x="34" y="28"/>
                    </a:lnTo>
                    <a:lnTo>
                      <a:pt x="35" y="29"/>
                    </a:lnTo>
                    <a:lnTo>
                      <a:pt x="37" y="2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1" name="Freeform 2917"/>
              <p:cNvSpPr>
                <a:spLocks/>
              </p:cNvSpPr>
              <p:nvPr/>
            </p:nvSpPr>
            <p:spPr bwMode="auto">
              <a:xfrm>
                <a:off x="979" y="215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2" name="Freeform 2918"/>
              <p:cNvSpPr>
                <a:spLocks/>
              </p:cNvSpPr>
              <p:nvPr/>
            </p:nvSpPr>
            <p:spPr bwMode="auto">
              <a:xfrm>
                <a:off x="1029" y="214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3" name="Freeform 2919"/>
              <p:cNvSpPr>
                <a:spLocks/>
              </p:cNvSpPr>
              <p:nvPr/>
            </p:nvSpPr>
            <p:spPr bwMode="auto">
              <a:xfrm>
                <a:off x="1042" y="226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4" name="Freeform 2920"/>
              <p:cNvSpPr>
                <a:spLocks/>
              </p:cNvSpPr>
              <p:nvPr/>
            </p:nvSpPr>
            <p:spPr bwMode="auto">
              <a:xfrm>
                <a:off x="1042" y="224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5" name="Freeform 2921"/>
              <p:cNvSpPr>
                <a:spLocks/>
              </p:cNvSpPr>
              <p:nvPr/>
            </p:nvSpPr>
            <p:spPr bwMode="auto">
              <a:xfrm>
                <a:off x="1050" y="224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6" name="Freeform 2922"/>
              <p:cNvSpPr>
                <a:spLocks/>
              </p:cNvSpPr>
              <p:nvPr/>
            </p:nvSpPr>
            <p:spPr bwMode="auto">
              <a:xfrm>
                <a:off x="1059" y="22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7" name="Freeform 2923"/>
              <p:cNvSpPr>
                <a:spLocks/>
              </p:cNvSpPr>
              <p:nvPr/>
            </p:nvSpPr>
            <p:spPr bwMode="auto">
              <a:xfrm>
                <a:off x="1064" y="225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8" name="Freeform 2924"/>
              <p:cNvSpPr>
                <a:spLocks/>
              </p:cNvSpPr>
              <p:nvPr/>
            </p:nvSpPr>
            <p:spPr bwMode="auto">
              <a:xfrm>
                <a:off x="1067" y="2256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9" name="Freeform 2925"/>
              <p:cNvSpPr>
                <a:spLocks/>
              </p:cNvSpPr>
              <p:nvPr/>
            </p:nvSpPr>
            <p:spPr bwMode="auto">
              <a:xfrm>
                <a:off x="1061" y="227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0" name="Freeform 2926"/>
              <p:cNvSpPr>
                <a:spLocks/>
              </p:cNvSpPr>
              <p:nvPr/>
            </p:nvSpPr>
            <p:spPr bwMode="auto">
              <a:xfrm>
                <a:off x="1060" y="2135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  <a:gd name="T8" fmla="*/ 1 w 3"/>
                  <a:gd name="T9" fmla="*/ 1 h 1"/>
                  <a:gd name="T10" fmla="*/ 1 w 3"/>
                  <a:gd name="T11" fmla="*/ 0 h 1"/>
                  <a:gd name="T12" fmla="*/ 0 w 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1" name="Freeform 2927"/>
              <p:cNvSpPr>
                <a:spLocks/>
              </p:cNvSpPr>
              <p:nvPr/>
            </p:nvSpPr>
            <p:spPr bwMode="auto">
              <a:xfrm>
                <a:off x="1060" y="213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2" name="Freeform 2928"/>
              <p:cNvSpPr>
                <a:spLocks/>
              </p:cNvSpPr>
              <p:nvPr/>
            </p:nvSpPr>
            <p:spPr bwMode="auto">
              <a:xfrm>
                <a:off x="983" y="216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3" name="Line 2929"/>
              <p:cNvSpPr>
                <a:spLocks noChangeShapeType="1"/>
              </p:cNvSpPr>
              <p:nvPr/>
            </p:nvSpPr>
            <p:spPr bwMode="auto">
              <a:xfrm>
                <a:off x="1029" y="2151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4" name="Freeform 2930"/>
              <p:cNvSpPr>
                <a:spLocks/>
              </p:cNvSpPr>
              <p:nvPr/>
            </p:nvSpPr>
            <p:spPr bwMode="auto">
              <a:xfrm>
                <a:off x="2860" y="1926"/>
                <a:ext cx="136" cy="92"/>
              </a:xfrm>
              <a:custGeom>
                <a:avLst/>
                <a:gdLst>
                  <a:gd name="T0" fmla="*/ 9 w 136"/>
                  <a:gd name="T1" fmla="*/ 40 h 92"/>
                  <a:gd name="T2" fmla="*/ 16 w 136"/>
                  <a:gd name="T3" fmla="*/ 36 h 92"/>
                  <a:gd name="T4" fmla="*/ 22 w 136"/>
                  <a:gd name="T5" fmla="*/ 33 h 92"/>
                  <a:gd name="T6" fmla="*/ 29 w 136"/>
                  <a:gd name="T7" fmla="*/ 34 h 92"/>
                  <a:gd name="T8" fmla="*/ 34 w 136"/>
                  <a:gd name="T9" fmla="*/ 31 h 92"/>
                  <a:gd name="T10" fmla="*/ 44 w 136"/>
                  <a:gd name="T11" fmla="*/ 29 h 92"/>
                  <a:gd name="T12" fmla="*/ 49 w 136"/>
                  <a:gd name="T13" fmla="*/ 23 h 92"/>
                  <a:gd name="T14" fmla="*/ 56 w 136"/>
                  <a:gd name="T15" fmla="*/ 20 h 92"/>
                  <a:gd name="T16" fmla="*/ 63 w 136"/>
                  <a:gd name="T17" fmla="*/ 18 h 92"/>
                  <a:gd name="T18" fmla="*/ 76 w 136"/>
                  <a:gd name="T19" fmla="*/ 1 h 92"/>
                  <a:gd name="T20" fmla="*/ 88 w 136"/>
                  <a:gd name="T21" fmla="*/ 0 h 92"/>
                  <a:gd name="T22" fmla="*/ 93 w 136"/>
                  <a:gd name="T23" fmla="*/ 7 h 92"/>
                  <a:gd name="T24" fmla="*/ 96 w 136"/>
                  <a:gd name="T25" fmla="*/ 15 h 92"/>
                  <a:gd name="T26" fmla="*/ 94 w 136"/>
                  <a:gd name="T27" fmla="*/ 23 h 92"/>
                  <a:gd name="T28" fmla="*/ 103 w 136"/>
                  <a:gd name="T29" fmla="*/ 24 h 92"/>
                  <a:gd name="T30" fmla="*/ 103 w 136"/>
                  <a:gd name="T31" fmla="*/ 28 h 92"/>
                  <a:gd name="T32" fmla="*/ 110 w 136"/>
                  <a:gd name="T33" fmla="*/ 31 h 92"/>
                  <a:gd name="T34" fmla="*/ 113 w 136"/>
                  <a:gd name="T35" fmla="*/ 35 h 92"/>
                  <a:gd name="T36" fmla="*/ 116 w 136"/>
                  <a:gd name="T37" fmla="*/ 39 h 92"/>
                  <a:gd name="T38" fmla="*/ 125 w 136"/>
                  <a:gd name="T39" fmla="*/ 45 h 92"/>
                  <a:gd name="T40" fmla="*/ 127 w 136"/>
                  <a:gd name="T41" fmla="*/ 52 h 92"/>
                  <a:gd name="T42" fmla="*/ 133 w 136"/>
                  <a:gd name="T43" fmla="*/ 58 h 92"/>
                  <a:gd name="T44" fmla="*/ 136 w 136"/>
                  <a:gd name="T45" fmla="*/ 63 h 92"/>
                  <a:gd name="T46" fmla="*/ 131 w 136"/>
                  <a:gd name="T47" fmla="*/ 61 h 92"/>
                  <a:gd name="T48" fmla="*/ 124 w 136"/>
                  <a:gd name="T49" fmla="*/ 61 h 92"/>
                  <a:gd name="T50" fmla="*/ 115 w 136"/>
                  <a:gd name="T51" fmla="*/ 59 h 92"/>
                  <a:gd name="T52" fmla="*/ 107 w 136"/>
                  <a:gd name="T53" fmla="*/ 63 h 92"/>
                  <a:gd name="T54" fmla="*/ 102 w 136"/>
                  <a:gd name="T55" fmla="*/ 64 h 92"/>
                  <a:gd name="T56" fmla="*/ 96 w 136"/>
                  <a:gd name="T57" fmla="*/ 65 h 92"/>
                  <a:gd name="T58" fmla="*/ 90 w 136"/>
                  <a:gd name="T59" fmla="*/ 65 h 92"/>
                  <a:gd name="T60" fmla="*/ 85 w 136"/>
                  <a:gd name="T61" fmla="*/ 69 h 92"/>
                  <a:gd name="T62" fmla="*/ 79 w 136"/>
                  <a:gd name="T63" fmla="*/ 70 h 92"/>
                  <a:gd name="T64" fmla="*/ 64 w 136"/>
                  <a:gd name="T65" fmla="*/ 69 h 92"/>
                  <a:gd name="T66" fmla="*/ 59 w 136"/>
                  <a:gd name="T67" fmla="*/ 64 h 92"/>
                  <a:gd name="T68" fmla="*/ 51 w 136"/>
                  <a:gd name="T69" fmla="*/ 63 h 92"/>
                  <a:gd name="T70" fmla="*/ 45 w 136"/>
                  <a:gd name="T71" fmla="*/ 69 h 92"/>
                  <a:gd name="T72" fmla="*/ 42 w 136"/>
                  <a:gd name="T73" fmla="*/ 78 h 92"/>
                  <a:gd name="T74" fmla="*/ 38 w 136"/>
                  <a:gd name="T75" fmla="*/ 78 h 92"/>
                  <a:gd name="T76" fmla="*/ 29 w 136"/>
                  <a:gd name="T77" fmla="*/ 78 h 92"/>
                  <a:gd name="T78" fmla="*/ 22 w 136"/>
                  <a:gd name="T79" fmla="*/ 85 h 92"/>
                  <a:gd name="T80" fmla="*/ 18 w 136"/>
                  <a:gd name="T81" fmla="*/ 91 h 92"/>
                  <a:gd name="T82" fmla="*/ 16 w 136"/>
                  <a:gd name="T83" fmla="*/ 84 h 92"/>
                  <a:gd name="T84" fmla="*/ 10 w 136"/>
                  <a:gd name="T85" fmla="*/ 78 h 92"/>
                  <a:gd name="T86" fmla="*/ 7 w 136"/>
                  <a:gd name="T87" fmla="*/ 70 h 92"/>
                  <a:gd name="T88" fmla="*/ 3 w 136"/>
                  <a:gd name="T89" fmla="*/ 65 h 92"/>
                  <a:gd name="T90" fmla="*/ 1 w 136"/>
                  <a:gd name="T91" fmla="*/ 57 h 92"/>
                  <a:gd name="T92" fmla="*/ 0 w 136"/>
                  <a:gd name="T93" fmla="*/ 51 h 92"/>
                  <a:gd name="T94" fmla="*/ 6 w 136"/>
                  <a:gd name="T95" fmla="*/ 4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6" h="92">
                    <a:moveTo>
                      <a:pt x="6" y="43"/>
                    </a:move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11" y="36"/>
                    </a:lnTo>
                    <a:lnTo>
                      <a:pt x="16" y="36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22" y="33"/>
                    </a:lnTo>
                    <a:lnTo>
                      <a:pt x="26" y="36"/>
                    </a:lnTo>
                    <a:lnTo>
                      <a:pt x="27" y="35"/>
                    </a:lnTo>
                    <a:lnTo>
                      <a:pt x="29" y="34"/>
                    </a:lnTo>
                    <a:lnTo>
                      <a:pt x="30" y="33"/>
                    </a:lnTo>
                    <a:lnTo>
                      <a:pt x="33" y="33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44" y="30"/>
                    </a:lnTo>
                    <a:lnTo>
                      <a:pt x="44" y="29"/>
                    </a:lnTo>
                    <a:lnTo>
                      <a:pt x="46" y="28"/>
                    </a:lnTo>
                    <a:lnTo>
                      <a:pt x="49" y="25"/>
                    </a:lnTo>
                    <a:lnTo>
                      <a:pt x="49" y="23"/>
                    </a:lnTo>
                    <a:lnTo>
                      <a:pt x="47" y="22"/>
                    </a:lnTo>
                    <a:lnTo>
                      <a:pt x="49" y="20"/>
                    </a:lnTo>
                    <a:lnTo>
                      <a:pt x="56" y="20"/>
                    </a:lnTo>
                    <a:lnTo>
                      <a:pt x="57" y="19"/>
                    </a:lnTo>
                    <a:lnTo>
                      <a:pt x="62" y="19"/>
                    </a:lnTo>
                    <a:lnTo>
                      <a:pt x="63" y="18"/>
                    </a:lnTo>
                    <a:lnTo>
                      <a:pt x="65" y="17"/>
                    </a:lnTo>
                    <a:lnTo>
                      <a:pt x="76" y="6"/>
                    </a:lnTo>
                    <a:lnTo>
                      <a:pt x="76" y="1"/>
                    </a:lnTo>
                    <a:lnTo>
                      <a:pt x="81" y="1"/>
                    </a:lnTo>
                    <a:lnTo>
                      <a:pt x="82" y="0"/>
                    </a:lnTo>
                    <a:lnTo>
                      <a:pt x="88" y="0"/>
                    </a:lnTo>
                    <a:lnTo>
                      <a:pt x="90" y="2"/>
                    </a:lnTo>
                    <a:lnTo>
                      <a:pt x="92" y="4"/>
                    </a:lnTo>
                    <a:lnTo>
                      <a:pt x="93" y="7"/>
                    </a:lnTo>
                    <a:lnTo>
                      <a:pt x="97" y="11"/>
                    </a:lnTo>
                    <a:lnTo>
                      <a:pt x="97" y="13"/>
                    </a:lnTo>
                    <a:lnTo>
                      <a:pt x="96" y="15"/>
                    </a:lnTo>
                    <a:lnTo>
                      <a:pt x="96" y="18"/>
                    </a:lnTo>
                    <a:lnTo>
                      <a:pt x="94" y="18"/>
                    </a:lnTo>
                    <a:lnTo>
                      <a:pt x="94" y="23"/>
                    </a:lnTo>
                    <a:lnTo>
                      <a:pt x="99" y="23"/>
                    </a:lnTo>
                    <a:lnTo>
                      <a:pt x="102" y="24"/>
                    </a:lnTo>
                    <a:lnTo>
                      <a:pt x="103" y="24"/>
                    </a:lnTo>
                    <a:lnTo>
                      <a:pt x="102" y="25"/>
                    </a:lnTo>
                    <a:lnTo>
                      <a:pt x="102" y="28"/>
                    </a:lnTo>
                    <a:lnTo>
                      <a:pt x="103" y="28"/>
                    </a:lnTo>
                    <a:lnTo>
                      <a:pt x="105" y="29"/>
                    </a:lnTo>
                    <a:lnTo>
                      <a:pt x="109" y="29"/>
                    </a:lnTo>
                    <a:lnTo>
                      <a:pt x="110" y="31"/>
                    </a:lnTo>
                    <a:lnTo>
                      <a:pt x="111" y="33"/>
                    </a:lnTo>
                    <a:lnTo>
                      <a:pt x="113" y="33"/>
                    </a:lnTo>
                    <a:lnTo>
                      <a:pt x="113" y="35"/>
                    </a:lnTo>
                    <a:lnTo>
                      <a:pt x="114" y="37"/>
                    </a:lnTo>
                    <a:lnTo>
                      <a:pt x="115" y="39"/>
                    </a:lnTo>
                    <a:lnTo>
                      <a:pt x="116" y="39"/>
                    </a:lnTo>
                    <a:lnTo>
                      <a:pt x="119" y="40"/>
                    </a:lnTo>
                    <a:lnTo>
                      <a:pt x="124" y="45"/>
                    </a:lnTo>
                    <a:lnTo>
                      <a:pt x="125" y="45"/>
                    </a:lnTo>
                    <a:lnTo>
                      <a:pt x="124" y="47"/>
                    </a:lnTo>
                    <a:lnTo>
                      <a:pt x="126" y="50"/>
                    </a:lnTo>
                    <a:lnTo>
                      <a:pt x="127" y="52"/>
                    </a:lnTo>
                    <a:lnTo>
                      <a:pt x="130" y="52"/>
                    </a:lnTo>
                    <a:lnTo>
                      <a:pt x="133" y="56"/>
                    </a:lnTo>
                    <a:lnTo>
                      <a:pt x="133" y="58"/>
                    </a:lnTo>
                    <a:lnTo>
                      <a:pt x="134" y="59"/>
                    </a:lnTo>
                    <a:lnTo>
                      <a:pt x="136" y="62"/>
                    </a:lnTo>
                    <a:lnTo>
                      <a:pt x="136" y="63"/>
                    </a:lnTo>
                    <a:lnTo>
                      <a:pt x="136" y="62"/>
                    </a:lnTo>
                    <a:lnTo>
                      <a:pt x="133" y="61"/>
                    </a:lnTo>
                    <a:lnTo>
                      <a:pt x="131" y="61"/>
                    </a:lnTo>
                    <a:lnTo>
                      <a:pt x="130" y="62"/>
                    </a:lnTo>
                    <a:lnTo>
                      <a:pt x="126" y="62"/>
                    </a:lnTo>
                    <a:lnTo>
                      <a:pt x="124" y="61"/>
                    </a:lnTo>
                    <a:lnTo>
                      <a:pt x="119" y="61"/>
                    </a:lnTo>
                    <a:lnTo>
                      <a:pt x="116" y="59"/>
                    </a:lnTo>
                    <a:lnTo>
                      <a:pt x="115" y="59"/>
                    </a:lnTo>
                    <a:lnTo>
                      <a:pt x="114" y="61"/>
                    </a:lnTo>
                    <a:lnTo>
                      <a:pt x="113" y="63"/>
                    </a:lnTo>
                    <a:lnTo>
                      <a:pt x="107" y="63"/>
                    </a:lnTo>
                    <a:lnTo>
                      <a:pt x="105" y="62"/>
                    </a:lnTo>
                    <a:lnTo>
                      <a:pt x="103" y="63"/>
                    </a:lnTo>
                    <a:lnTo>
                      <a:pt x="102" y="64"/>
                    </a:lnTo>
                    <a:lnTo>
                      <a:pt x="99" y="64"/>
                    </a:lnTo>
                    <a:lnTo>
                      <a:pt x="98" y="65"/>
                    </a:lnTo>
                    <a:lnTo>
                      <a:pt x="96" y="65"/>
                    </a:lnTo>
                    <a:lnTo>
                      <a:pt x="94" y="67"/>
                    </a:lnTo>
                    <a:lnTo>
                      <a:pt x="92" y="67"/>
                    </a:lnTo>
                    <a:lnTo>
                      <a:pt x="90" y="65"/>
                    </a:lnTo>
                    <a:lnTo>
                      <a:pt x="88" y="64"/>
                    </a:lnTo>
                    <a:lnTo>
                      <a:pt x="87" y="67"/>
                    </a:lnTo>
                    <a:lnTo>
                      <a:pt x="85" y="69"/>
                    </a:lnTo>
                    <a:lnTo>
                      <a:pt x="85" y="71"/>
                    </a:lnTo>
                    <a:lnTo>
                      <a:pt x="82" y="71"/>
                    </a:lnTo>
                    <a:lnTo>
                      <a:pt x="79" y="70"/>
                    </a:lnTo>
                    <a:lnTo>
                      <a:pt x="72" y="70"/>
                    </a:lnTo>
                    <a:lnTo>
                      <a:pt x="70" y="69"/>
                    </a:lnTo>
                    <a:lnTo>
                      <a:pt x="64" y="69"/>
                    </a:lnTo>
                    <a:lnTo>
                      <a:pt x="63" y="67"/>
                    </a:lnTo>
                    <a:lnTo>
                      <a:pt x="62" y="65"/>
                    </a:lnTo>
                    <a:lnTo>
                      <a:pt x="59" y="64"/>
                    </a:lnTo>
                    <a:lnTo>
                      <a:pt x="57" y="62"/>
                    </a:lnTo>
                    <a:lnTo>
                      <a:pt x="52" y="62"/>
                    </a:lnTo>
                    <a:lnTo>
                      <a:pt x="51" y="63"/>
                    </a:lnTo>
                    <a:lnTo>
                      <a:pt x="49" y="64"/>
                    </a:lnTo>
                    <a:lnTo>
                      <a:pt x="46" y="67"/>
                    </a:lnTo>
                    <a:lnTo>
                      <a:pt x="45" y="69"/>
                    </a:lnTo>
                    <a:lnTo>
                      <a:pt x="44" y="69"/>
                    </a:lnTo>
                    <a:lnTo>
                      <a:pt x="44" y="79"/>
                    </a:lnTo>
                    <a:lnTo>
                      <a:pt x="42" y="78"/>
                    </a:lnTo>
                    <a:lnTo>
                      <a:pt x="41" y="78"/>
                    </a:lnTo>
                    <a:lnTo>
                      <a:pt x="40" y="79"/>
                    </a:lnTo>
                    <a:lnTo>
                      <a:pt x="38" y="78"/>
                    </a:lnTo>
                    <a:lnTo>
                      <a:pt x="34" y="78"/>
                    </a:lnTo>
                    <a:lnTo>
                      <a:pt x="32" y="76"/>
                    </a:lnTo>
                    <a:lnTo>
                      <a:pt x="29" y="78"/>
                    </a:lnTo>
                    <a:lnTo>
                      <a:pt x="23" y="78"/>
                    </a:lnTo>
                    <a:lnTo>
                      <a:pt x="22" y="80"/>
                    </a:lnTo>
                    <a:lnTo>
                      <a:pt x="22" y="85"/>
                    </a:lnTo>
                    <a:lnTo>
                      <a:pt x="19" y="89"/>
                    </a:lnTo>
                    <a:lnTo>
                      <a:pt x="18" y="92"/>
                    </a:lnTo>
                    <a:lnTo>
                      <a:pt x="18" y="91"/>
                    </a:lnTo>
                    <a:lnTo>
                      <a:pt x="17" y="90"/>
                    </a:lnTo>
                    <a:lnTo>
                      <a:pt x="17" y="86"/>
                    </a:lnTo>
                    <a:lnTo>
                      <a:pt x="16" y="84"/>
                    </a:lnTo>
                    <a:lnTo>
                      <a:pt x="15" y="82"/>
                    </a:lnTo>
                    <a:lnTo>
                      <a:pt x="12" y="81"/>
                    </a:lnTo>
                    <a:lnTo>
                      <a:pt x="10" y="78"/>
                    </a:lnTo>
                    <a:lnTo>
                      <a:pt x="9" y="76"/>
                    </a:lnTo>
                    <a:lnTo>
                      <a:pt x="7" y="73"/>
                    </a:lnTo>
                    <a:lnTo>
                      <a:pt x="7" y="70"/>
                    </a:lnTo>
                    <a:lnTo>
                      <a:pt x="6" y="69"/>
                    </a:lnTo>
                    <a:lnTo>
                      <a:pt x="4" y="68"/>
                    </a:lnTo>
                    <a:lnTo>
                      <a:pt x="3" y="65"/>
                    </a:lnTo>
                    <a:lnTo>
                      <a:pt x="3" y="61"/>
                    </a:lnTo>
                    <a:lnTo>
                      <a:pt x="1" y="59"/>
                    </a:lnTo>
                    <a:lnTo>
                      <a:pt x="1" y="57"/>
                    </a:lnTo>
                    <a:lnTo>
                      <a:pt x="3" y="54"/>
                    </a:lnTo>
                    <a:lnTo>
                      <a:pt x="1" y="53"/>
                    </a:lnTo>
                    <a:lnTo>
                      <a:pt x="0" y="51"/>
                    </a:lnTo>
                    <a:lnTo>
                      <a:pt x="3" y="50"/>
                    </a:lnTo>
                    <a:lnTo>
                      <a:pt x="5" y="47"/>
                    </a:lnTo>
                    <a:lnTo>
                      <a:pt x="6" y="45"/>
                    </a:lnTo>
                    <a:lnTo>
                      <a:pt x="6" y="4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5" name="Freeform 2931"/>
              <p:cNvSpPr>
                <a:spLocks/>
              </p:cNvSpPr>
              <p:nvPr/>
            </p:nvSpPr>
            <p:spPr bwMode="auto">
              <a:xfrm>
                <a:off x="2835" y="2088"/>
                <a:ext cx="11" cy="14"/>
              </a:xfrm>
              <a:custGeom>
                <a:avLst/>
                <a:gdLst>
                  <a:gd name="T0" fmla="*/ 11 w 11"/>
                  <a:gd name="T1" fmla="*/ 2 h 14"/>
                  <a:gd name="T2" fmla="*/ 8 w 11"/>
                  <a:gd name="T3" fmla="*/ 4 h 14"/>
                  <a:gd name="T4" fmla="*/ 6 w 11"/>
                  <a:gd name="T5" fmla="*/ 6 h 14"/>
                  <a:gd name="T6" fmla="*/ 5 w 11"/>
                  <a:gd name="T7" fmla="*/ 7 h 14"/>
                  <a:gd name="T8" fmla="*/ 6 w 11"/>
                  <a:gd name="T9" fmla="*/ 11 h 14"/>
                  <a:gd name="T10" fmla="*/ 6 w 11"/>
                  <a:gd name="T11" fmla="*/ 13 h 14"/>
                  <a:gd name="T12" fmla="*/ 3 w 11"/>
                  <a:gd name="T13" fmla="*/ 14 h 14"/>
                  <a:gd name="T14" fmla="*/ 2 w 11"/>
                  <a:gd name="T15" fmla="*/ 14 h 14"/>
                  <a:gd name="T16" fmla="*/ 1 w 11"/>
                  <a:gd name="T17" fmla="*/ 12 h 14"/>
                  <a:gd name="T18" fmla="*/ 2 w 11"/>
                  <a:gd name="T19" fmla="*/ 9 h 14"/>
                  <a:gd name="T20" fmla="*/ 1 w 11"/>
                  <a:gd name="T21" fmla="*/ 8 h 14"/>
                  <a:gd name="T22" fmla="*/ 0 w 11"/>
                  <a:gd name="T23" fmla="*/ 6 h 14"/>
                  <a:gd name="T24" fmla="*/ 1 w 11"/>
                  <a:gd name="T25" fmla="*/ 4 h 14"/>
                  <a:gd name="T26" fmla="*/ 3 w 11"/>
                  <a:gd name="T27" fmla="*/ 3 h 14"/>
                  <a:gd name="T28" fmla="*/ 7 w 11"/>
                  <a:gd name="T29" fmla="*/ 0 h 14"/>
                  <a:gd name="T30" fmla="*/ 9 w 11"/>
                  <a:gd name="T31" fmla="*/ 0 h 14"/>
                  <a:gd name="T32" fmla="*/ 11 w 11"/>
                  <a:gd name="T3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4">
                    <a:moveTo>
                      <a:pt x="11" y="2"/>
                    </a:moveTo>
                    <a:lnTo>
                      <a:pt x="8" y="4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6" name="Freeform 2932"/>
              <p:cNvSpPr>
                <a:spLocks/>
              </p:cNvSpPr>
              <p:nvPr/>
            </p:nvSpPr>
            <p:spPr bwMode="auto">
              <a:xfrm>
                <a:off x="2831" y="2102"/>
                <a:ext cx="130" cy="131"/>
              </a:xfrm>
              <a:custGeom>
                <a:avLst/>
                <a:gdLst>
                  <a:gd name="T0" fmla="*/ 11 w 130"/>
                  <a:gd name="T1" fmla="*/ 122 h 131"/>
                  <a:gd name="T2" fmla="*/ 3 w 130"/>
                  <a:gd name="T3" fmla="*/ 122 h 131"/>
                  <a:gd name="T4" fmla="*/ 0 w 130"/>
                  <a:gd name="T5" fmla="*/ 116 h 131"/>
                  <a:gd name="T6" fmla="*/ 3 w 130"/>
                  <a:gd name="T7" fmla="*/ 106 h 131"/>
                  <a:gd name="T8" fmla="*/ 5 w 130"/>
                  <a:gd name="T9" fmla="*/ 99 h 131"/>
                  <a:gd name="T10" fmla="*/ 6 w 130"/>
                  <a:gd name="T11" fmla="*/ 94 h 131"/>
                  <a:gd name="T12" fmla="*/ 9 w 130"/>
                  <a:gd name="T13" fmla="*/ 87 h 131"/>
                  <a:gd name="T14" fmla="*/ 10 w 130"/>
                  <a:gd name="T15" fmla="*/ 81 h 131"/>
                  <a:gd name="T16" fmla="*/ 16 w 130"/>
                  <a:gd name="T17" fmla="*/ 73 h 131"/>
                  <a:gd name="T18" fmla="*/ 21 w 130"/>
                  <a:gd name="T19" fmla="*/ 70 h 131"/>
                  <a:gd name="T20" fmla="*/ 22 w 130"/>
                  <a:gd name="T21" fmla="*/ 60 h 131"/>
                  <a:gd name="T22" fmla="*/ 22 w 130"/>
                  <a:gd name="T23" fmla="*/ 54 h 131"/>
                  <a:gd name="T24" fmla="*/ 19 w 130"/>
                  <a:gd name="T25" fmla="*/ 47 h 131"/>
                  <a:gd name="T26" fmla="*/ 16 w 130"/>
                  <a:gd name="T27" fmla="*/ 42 h 131"/>
                  <a:gd name="T28" fmla="*/ 15 w 130"/>
                  <a:gd name="T29" fmla="*/ 33 h 131"/>
                  <a:gd name="T30" fmla="*/ 18 w 130"/>
                  <a:gd name="T31" fmla="*/ 31 h 131"/>
                  <a:gd name="T32" fmla="*/ 15 w 130"/>
                  <a:gd name="T33" fmla="*/ 21 h 131"/>
                  <a:gd name="T34" fmla="*/ 12 w 130"/>
                  <a:gd name="T35" fmla="*/ 16 h 131"/>
                  <a:gd name="T36" fmla="*/ 10 w 130"/>
                  <a:gd name="T37" fmla="*/ 10 h 131"/>
                  <a:gd name="T38" fmla="*/ 7 w 130"/>
                  <a:gd name="T39" fmla="*/ 4 h 131"/>
                  <a:gd name="T40" fmla="*/ 12 w 130"/>
                  <a:gd name="T41" fmla="*/ 3 h 131"/>
                  <a:gd name="T42" fmla="*/ 23 w 130"/>
                  <a:gd name="T43" fmla="*/ 0 h 131"/>
                  <a:gd name="T44" fmla="*/ 53 w 130"/>
                  <a:gd name="T45" fmla="*/ 4 h 131"/>
                  <a:gd name="T46" fmla="*/ 55 w 130"/>
                  <a:gd name="T47" fmla="*/ 10 h 131"/>
                  <a:gd name="T48" fmla="*/ 56 w 130"/>
                  <a:gd name="T49" fmla="*/ 15 h 131"/>
                  <a:gd name="T50" fmla="*/ 59 w 130"/>
                  <a:gd name="T51" fmla="*/ 20 h 131"/>
                  <a:gd name="T52" fmla="*/ 61 w 130"/>
                  <a:gd name="T53" fmla="*/ 25 h 131"/>
                  <a:gd name="T54" fmla="*/ 70 w 130"/>
                  <a:gd name="T55" fmla="*/ 23 h 131"/>
                  <a:gd name="T56" fmla="*/ 80 w 130"/>
                  <a:gd name="T57" fmla="*/ 22 h 131"/>
                  <a:gd name="T58" fmla="*/ 82 w 130"/>
                  <a:gd name="T59" fmla="*/ 17 h 131"/>
                  <a:gd name="T60" fmla="*/ 93 w 130"/>
                  <a:gd name="T61" fmla="*/ 16 h 131"/>
                  <a:gd name="T62" fmla="*/ 107 w 130"/>
                  <a:gd name="T63" fmla="*/ 20 h 131"/>
                  <a:gd name="T64" fmla="*/ 108 w 130"/>
                  <a:gd name="T65" fmla="*/ 28 h 131"/>
                  <a:gd name="T66" fmla="*/ 105 w 130"/>
                  <a:gd name="T67" fmla="*/ 38 h 131"/>
                  <a:gd name="T68" fmla="*/ 110 w 130"/>
                  <a:gd name="T69" fmla="*/ 45 h 131"/>
                  <a:gd name="T70" fmla="*/ 111 w 130"/>
                  <a:gd name="T71" fmla="*/ 53 h 131"/>
                  <a:gd name="T72" fmla="*/ 113 w 130"/>
                  <a:gd name="T73" fmla="*/ 57 h 131"/>
                  <a:gd name="T74" fmla="*/ 121 w 130"/>
                  <a:gd name="T75" fmla="*/ 56 h 131"/>
                  <a:gd name="T76" fmla="*/ 128 w 130"/>
                  <a:gd name="T77" fmla="*/ 54 h 131"/>
                  <a:gd name="T78" fmla="*/ 128 w 130"/>
                  <a:gd name="T79" fmla="*/ 62 h 131"/>
                  <a:gd name="T80" fmla="*/ 130 w 130"/>
                  <a:gd name="T81" fmla="*/ 68 h 131"/>
                  <a:gd name="T82" fmla="*/ 128 w 130"/>
                  <a:gd name="T83" fmla="*/ 76 h 131"/>
                  <a:gd name="T84" fmla="*/ 108 w 130"/>
                  <a:gd name="T85" fmla="*/ 111 h 131"/>
                  <a:gd name="T86" fmla="*/ 116 w 130"/>
                  <a:gd name="T87" fmla="*/ 121 h 131"/>
                  <a:gd name="T88" fmla="*/ 121 w 130"/>
                  <a:gd name="T89" fmla="*/ 126 h 131"/>
                  <a:gd name="T90" fmla="*/ 117 w 130"/>
                  <a:gd name="T91" fmla="*/ 128 h 131"/>
                  <a:gd name="T92" fmla="*/ 98 w 130"/>
                  <a:gd name="T93" fmla="*/ 129 h 131"/>
                  <a:gd name="T94" fmla="*/ 91 w 130"/>
                  <a:gd name="T95" fmla="*/ 129 h 131"/>
                  <a:gd name="T96" fmla="*/ 75 w 130"/>
                  <a:gd name="T97" fmla="*/ 128 h 131"/>
                  <a:gd name="T98" fmla="*/ 70 w 130"/>
                  <a:gd name="T99" fmla="*/ 123 h 131"/>
                  <a:gd name="T100" fmla="*/ 39 w 130"/>
                  <a:gd name="T101" fmla="*/ 123 h 131"/>
                  <a:gd name="T102" fmla="*/ 24 w 130"/>
                  <a:gd name="T103" fmla="*/ 12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0" h="131">
                    <a:moveTo>
                      <a:pt x="18" y="120"/>
                    </a:moveTo>
                    <a:lnTo>
                      <a:pt x="13" y="120"/>
                    </a:lnTo>
                    <a:lnTo>
                      <a:pt x="11" y="122"/>
                    </a:lnTo>
                    <a:lnTo>
                      <a:pt x="7" y="122"/>
                    </a:lnTo>
                    <a:lnTo>
                      <a:pt x="5" y="121"/>
                    </a:lnTo>
                    <a:lnTo>
                      <a:pt x="3" y="122"/>
                    </a:lnTo>
                    <a:lnTo>
                      <a:pt x="1" y="122"/>
                    </a:lnTo>
                    <a:lnTo>
                      <a:pt x="1" y="118"/>
                    </a:lnTo>
                    <a:lnTo>
                      <a:pt x="0" y="116"/>
                    </a:lnTo>
                    <a:lnTo>
                      <a:pt x="1" y="113"/>
                    </a:lnTo>
                    <a:lnTo>
                      <a:pt x="1" y="109"/>
                    </a:lnTo>
                    <a:lnTo>
                      <a:pt x="3" y="106"/>
                    </a:lnTo>
                    <a:lnTo>
                      <a:pt x="4" y="105"/>
                    </a:lnTo>
                    <a:lnTo>
                      <a:pt x="4" y="101"/>
                    </a:lnTo>
                    <a:lnTo>
                      <a:pt x="5" y="99"/>
                    </a:lnTo>
                    <a:lnTo>
                      <a:pt x="5" y="98"/>
                    </a:lnTo>
                    <a:lnTo>
                      <a:pt x="6" y="95"/>
                    </a:lnTo>
                    <a:lnTo>
                      <a:pt x="6" y="94"/>
                    </a:lnTo>
                    <a:lnTo>
                      <a:pt x="7" y="92"/>
                    </a:lnTo>
                    <a:lnTo>
                      <a:pt x="7" y="88"/>
                    </a:lnTo>
                    <a:lnTo>
                      <a:pt x="9" y="87"/>
                    </a:lnTo>
                    <a:lnTo>
                      <a:pt x="9" y="84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3" y="77"/>
                    </a:lnTo>
                    <a:lnTo>
                      <a:pt x="13" y="75"/>
                    </a:lnTo>
                    <a:lnTo>
                      <a:pt x="16" y="73"/>
                    </a:lnTo>
                    <a:lnTo>
                      <a:pt x="17" y="72"/>
                    </a:lnTo>
                    <a:lnTo>
                      <a:pt x="19" y="71"/>
                    </a:lnTo>
                    <a:lnTo>
                      <a:pt x="21" y="70"/>
                    </a:lnTo>
                    <a:lnTo>
                      <a:pt x="21" y="67"/>
                    </a:lnTo>
                    <a:lnTo>
                      <a:pt x="22" y="66"/>
                    </a:lnTo>
                    <a:lnTo>
                      <a:pt x="22" y="60"/>
                    </a:lnTo>
                    <a:lnTo>
                      <a:pt x="23" y="57"/>
                    </a:lnTo>
                    <a:lnTo>
                      <a:pt x="23" y="55"/>
                    </a:lnTo>
                    <a:lnTo>
                      <a:pt x="22" y="54"/>
                    </a:lnTo>
                    <a:lnTo>
                      <a:pt x="22" y="51"/>
                    </a:lnTo>
                    <a:lnTo>
                      <a:pt x="19" y="49"/>
                    </a:lnTo>
                    <a:lnTo>
                      <a:pt x="19" y="47"/>
                    </a:lnTo>
                    <a:lnTo>
                      <a:pt x="18" y="45"/>
                    </a:lnTo>
                    <a:lnTo>
                      <a:pt x="17" y="43"/>
                    </a:lnTo>
                    <a:lnTo>
                      <a:pt x="16" y="42"/>
                    </a:lnTo>
                    <a:lnTo>
                      <a:pt x="16" y="38"/>
                    </a:lnTo>
                    <a:lnTo>
                      <a:pt x="15" y="36"/>
                    </a:lnTo>
                    <a:lnTo>
                      <a:pt x="15" y="33"/>
                    </a:lnTo>
                    <a:lnTo>
                      <a:pt x="15" y="36"/>
                    </a:lnTo>
                    <a:lnTo>
                      <a:pt x="16" y="33"/>
                    </a:lnTo>
                    <a:lnTo>
                      <a:pt x="18" y="31"/>
                    </a:lnTo>
                    <a:lnTo>
                      <a:pt x="18" y="27"/>
                    </a:lnTo>
                    <a:lnTo>
                      <a:pt x="16" y="22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3" y="17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51" y="1"/>
                    </a:lnTo>
                    <a:lnTo>
                      <a:pt x="53" y="4"/>
                    </a:lnTo>
                    <a:lnTo>
                      <a:pt x="52" y="6"/>
                    </a:lnTo>
                    <a:lnTo>
                      <a:pt x="53" y="8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6" y="14"/>
                    </a:lnTo>
                    <a:lnTo>
                      <a:pt x="56" y="15"/>
                    </a:lnTo>
                    <a:lnTo>
                      <a:pt x="57" y="16"/>
                    </a:lnTo>
                    <a:lnTo>
                      <a:pt x="58" y="18"/>
                    </a:lnTo>
                    <a:lnTo>
                      <a:pt x="59" y="20"/>
                    </a:lnTo>
                    <a:lnTo>
                      <a:pt x="59" y="21"/>
                    </a:lnTo>
                    <a:lnTo>
                      <a:pt x="61" y="23"/>
                    </a:lnTo>
                    <a:lnTo>
                      <a:pt x="61" y="25"/>
                    </a:lnTo>
                    <a:lnTo>
                      <a:pt x="67" y="25"/>
                    </a:lnTo>
                    <a:lnTo>
                      <a:pt x="68" y="23"/>
                    </a:lnTo>
                    <a:lnTo>
                      <a:pt x="70" y="23"/>
                    </a:lnTo>
                    <a:lnTo>
                      <a:pt x="71" y="22"/>
                    </a:lnTo>
                    <a:lnTo>
                      <a:pt x="75" y="23"/>
                    </a:lnTo>
                    <a:lnTo>
                      <a:pt x="80" y="22"/>
                    </a:lnTo>
                    <a:lnTo>
                      <a:pt x="81" y="21"/>
                    </a:lnTo>
                    <a:lnTo>
                      <a:pt x="81" y="18"/>
                    </a:lnTo>
                    <a:lnTo>
                      <a:pt x="82" y="17"/>
                    </a:lnTo>
                    <a:lnTo>
                      <a:pt x="82" y="12"/>
                    </a:lnTo>
                    <a:lnTo>
                      <a:pt x="93" y="12"/>
                    </a:lnTo>
                    <a:lnTo>
                      <a:pt x="93" y="16"/>
                    </a:lnTo>
                    <a:lnTo>
                      <a:pt x="105" y="16"/>
                    </a:lnTo>
                    <a:lnTo>
                      <a:pt x="107" y="17"/>
                    </a:lnTo>
                    <a:lnTo>
                      <a:pt x="107" y="20"/>
                    </a:lnTo>
                    <a:lnTo>
                      <a:pt x="105" y="22"/>
                    </a:lnTo>
                    <a:lnTo>
                      <a:pt x="105" y="23"/>
                    </a:lnTo>
                    <a:lnTo>
                      <a:pt x="108" y="28"/>
                    </a:lnTo>
                    <a:lnTo>
                      <a:pt x="107" y="31"/>
                    </a:lnTo>
                    <a:lnTo>
                      <a:pt x="107" y="37"/>
                    </a:lnTo>
                    <a:lnTo>
                      <a:pt x="105" y="38"/>
                    </a:lnTo>
                    <a:lnTo>
                      <a:pt x="107" y="40"/>
                    </a:lnTo>
                    <a:lnTo>
                      <a:pt x="109" y="43"/>
                    </a:lnTo>
                    <a:lnTo>
                      <a:pt x="110" y="45"/>
                    </a:lnTo>
                    <a:lnTo>
                      <a:pt x="110" y="47"/>
                    </a:lnTo>
                    <a:lnTo>
                      <a:pt x="111" y="49"/>
                    </a:lnTo>
                    <a:lnTo>
                      <a:pt x="111" y="53"/>
                    </a:lnTo>
                    <a:lnTo>
                      <a:pt x="110" y="54"/>
                    </a:lnTo>
                    <a:lnTo>
                      <a:pt x="110" y="57"/>
                    </a:lnTo>
                    <a:lnTo>
                      <a:pt x="113" y="57"/>
                    </a:lnTo>
                    <a:lnTo>
                      <a:pt x="114" y="55"/>
                    </a:lnTo>
                    <a:lnTo>
                      <a:pt x="115" y="56"/>
                    </a:lnTo>
                    <a:lnTo>
                      <a:pt x="121" y="56"/>
                    </a:lnTo>
                    <a:lnTo>
                      <a:pt x="122" y="55"/>
                    </a:lnTo>
                    <a:lnTo>
                      <a:pt x="128" y="55"/>
                    </a:lnTo>
                    <a:lnTo>
                      <a:pt x="128" y="54"/>
                    </a:lnTo>
                    <a:lnTo>
                      <a:pt x="130" y="56"/>
                    </a:lnTo>
                    <a:lnTo>
                      <a:pt x="130" y="60"/>
                    </a:lnTo>
                    <a:lnTo>
                      <a:pt x="128" y="62"/>
                    </a:lnTo>
                    <a:lnTo>
                      <a:pt x="130" y="64"/>
                    </a:lnTo>
                    <a:lnTo>
                      <a:pt x="128" y="66"/>
                    </a:lnTo>
                    <a:lnTo>
                      <a:pt x="130" y="68"/>
                    </a:lnTo>
                    <a:lnTo>
                      <a:pt x="130" y="70"/>
                    </a:lnTo>
                    <a:lnTo>
                      <a:pt x="128" y="72"/>
                    </a:lnTo>
                    <a:lnTo>
                      <a:pt x="128" y="76"/>
                    </a:lnTo>
                    <a:lnTo>
                      <a:pt x="113" y="77"/>
                    </a:lnTo>
                    <a:lnTo>
                      <a:pt x="108" y="77"/>
                    </a:lnTo>
                    <a:lnTo>
                      <a:pt x="108" y="111"/>
                    </a:lnTo>
                    <a:lnTo>
                      <a:pt x="109" y="111"/>
                    </a:lnTo>
                    <a:lnTo>
                      <a:pt x="109" y="113"/>
                    </a:lnTo>
                    <a:lnTo>
                      <a:pt x="116" y="121"/>
                    </a:lnTo>
                    <a:lnTo>
                      <a:pt x="119" y="122"/>
                    </a:lnTo>
                    <a:lnTo>
                      <a:pt x="120" y="124"/>
                    </a:lnTo>
                    <a:lnTo>
                      <a:pt x="121" y="126"/>
                    </a:lnTo>
                    <a:lnTo>
                      <a:pt x="122" y="126"/>
                    </a:lnTo>
                    <a:lnTo>
                      <a:pt x="122" y="127"/>
                    </a:lnTo>
                    <a:lnTo>
                      <a:pt x="117" y="128"/>
                    </a:lnTo>
                    <a:lnTo>
                      <a:pt x="102" y="131"/>
                    </a:lnTo>
                    <a:lnTo>
                      <a:pt x="101" y="131"/>
                    </a:lnTo>
                    <a:lnTo>
                      <a:pt x="98" y="129"/>
                    </a:lnTo>
                    <a:lnTo>
                      <a:pt x="97" y="131"/>
                    </a:lnTo>
                    <a:lnTo>
                      <a:pt x="92" y="131"/>
                    </a:lnTo>
                    <a:lnTo>
                      <a:pt x="91" y="129"/>
                    </a:lnTo>
                    <a:lnTo>
                      <a:pt x="81" y="129"/>
                    </a:lnTo>
                    <a:lnTo>
                      <a:pt x="79" y="128"/>
                    </a:lnTo>
                    <a:lnTo>
                      <a:pt x="75" y="128"/>
                    </a:lnTo>
                    <a:lnTo>
                      <a:pt x="73" y="127"/>
                    </a:lnTo>
                    <a:lnTo>
                      <a:pt x="71" y="126"/>
                    </a:lnTo>
                    <a:lnTo>
                      <a:pt x="70" y="123"/>
                    </a:lnTo>
                    <a:lnTo>
                      <a:pt x="62" y="123"/>
                    </a:lnTo>
                    <a:lnTo>
                      <a:pt x="57" y="124"/>
                    </a:lnTo>
                    <a:lnTo>
                      <a:pt x="39" y="123"/>
                    </a:lnTo>
                    <a:lnTo>
                      <a:pt x="28" y="123"/>
                    </a:lnTo>
                    <a:lnTo>
                      <a:pt x="26" y="124"/>
                    </a:lnTo>
                    <a:lnTo>
                      <a:pt x="24" y="124"/>
                    </a:lnTo>
                    <a:lnTo>
                      <a:pt x="22" y="123"/>
                    </a:lnTo>
                    <a:lnTo>
                      <a:pt x="18" y="12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7" name="Freeform 2933"/>
              <p:cNvSpPr>
                <a:spLocks/>
              </p:cNvSpPr>
              <p:nvPr/>
            </p:nvSpPr>
            <p:spPr bwMode="auto">
              <a:xfrm>
                <a:off x="2454" y="1882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8" name="Freeform 2934"/>
              <p:cNvSpPr>
                <a:spLocks/>
              </p:cNvSpPr>
              <p:nvPr/>
            </p:nvSpPr>
            <p:spPr bwMode="auto">
              <a:xfrm>
                <a:off x="2455" y="1865"/>
                <a:ext cx="4" cy="0"/>
              </a:xfrm>
              <a:custGeom>
                <a:avLst/>
                <a:gdLst>
                  <a:gd name="T0" fmla="*/ 1 w 4"/>
                  <a:gd name="T1" fmla="*/ 0 w 4"/>
                  <a:gd name="T2" fmla="*/ 4 w 4"/>
                  <a:gd name="T3" fmla="*/ 1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1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9" name="Freeform 2935"/>
              <p:cNvSpPr>
                <a:spLocks/>
              </p:cNvSpPr>
              <p:nvPr/>
            </p:nvSpPr>
            <p:spPr bwMode="auto">
              <a:xfrm>
                <a:off x="2467" y="187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0" name="Freeform 2936"/>
              <p:cNvSpPr>
                <a:spLocks/>
              </p:cNvSpPr>
              <p:nvPr/>
            </p:nvSpPr>
            <p:spPr bwMode="auto">
              <a:xfrm>
                <a:off x="2469" y="1862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1" name="Freeform 2937"/>
              <p:cNvSpPr>
                <a:spLocks/>
              </p:cNvSpPr>
              <p:nvPr/>
            </p:nvSpPr>
            <p:spPr bwMode="auto">
              <a:xfrm>
                <a:off x="2471" y="187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2" name="Freeform 2938"/>
              <p:cNvSpPr>
                <a:spLocks/>
              </p:cNvSpPr>
              <p:nvPr/>
            </p:nvSpPr>
            <p:spPr bwMode="auto">
              <a:xfrm>
                <a:off x="2448" y="1862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3" name="Freeform 2939"/>
              <p:cNvSpPr>
                <a:spLocks/>
              </p:cNvSpPr>
              <p:nvPr/>
            </p:nvSpPr>
            <p:spPr bwMode="auto">
              <a:xfrm>
                <a:off x="2451" y="1864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4" name="Freeform 2940"/>
              <p:cNvSpPr>
                <a:spLocks/>
              </p:cNvSpPr>
              <p:nvPr/>
            </p:nvSpPr>
            <p:spPr bwMode="auto">
              <a:xfrm>
                <a:off x="2451" y="188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5" name="Freeform 2941"/>
              <p:cNvSpPr>
                <a:spLocks/>
              </p:cNvSpPr>
              <p:nvPr/>
            </p:nvSpPr>
            <p:spPr bwMode="auto">
              <a:xfrm>
                <a:off x="2461" y="1879"/>
                <a:ext cx="4" cy="4"/>
              </a:xfrm>
              <a:custGeom>
                <a:avLst/>
                <a:gdLst>
                  <a:gd name="T0" fmla="*/ 4 w 4"/>
                  <a:gd name="T1" fmla="*/ 3 h 4"/>
                  <a:gd name="T2" fmla="*/ 2 w 4"/>
                  <a:gd name="T3" fmla="*/ 4 h 4"/>
                  <a:gd name="T4" fmla="*/ 1 w 4"/>
                  <a:gd name="T5" fmla="*/ 4 h 4"/>
                  <a:gd name="T6" fmla="*/ 0 w 4"/>
                  <a:gd name="T7" fmla="*/ 3 h 4"/>
                  <a:gd name="T8" fmla="*/ 0 w 4"/>
                  <a:gd name="T9" fmla="*/ 0 h 4"/>
                  <a:gd name="T10" fmla="*/ 2 w 4"/>
                  <a:gd name="T11" fmla="*/ 2 h 4"/>
                  <a:gd name="T12" fmla="*/ 4 w 4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6" name="Freeform 2942"/>
              <p:cNvSpPr>
                <a:spLocks/>
              </p:cNvSpPr>
              <p:nvPr/>
            </p:nvSpPr>
            <p:spPr bwMode="auto">
              <a:xfrm>
                <a:off x="2445" y="1859"/>
                <a:ext cx="4" cy="2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0 h 2"/>
                  <a:gd name="T6" fmla="*/ 4 w 4"/>
                  <a:gd name="T7" fmla="*/ 1 h 2"/>
                  <a:gd name="T8" fmla="*/ 3 w 4"/>
                  <a:gd name="T9" fmla="*/ 2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7" name="Freeform 2943"/>
              <p:cNvSpPr>
                <a:spLocks/>
              </p:cNvSpPr>
              <p:nvPr/>
            </p:nvSpPr>
            <p:spPr bwMode="auto">
              <a:xfrm>
                <a:off x="2526" y="1865"/>
                <a:ext cx="64" cy="46"/>
              </a:xfrm>
              <a:custGeom>
                <a:avLst/>
                <a:gdLst>
                  <a:gd name="T0" fmla="*/ 15 w 64"/>
                  <a:gd name="T1" fmla="*/ 45 h 46"/>
                  <a:gd name="T2" fmla="*/ 9 w 64"/>
                  <a:gd name="T3" fmla="*/ 46 h 46"/>
                  <a:gd name="T4" fmla="*/ 12 w 64"/>
                  <a:gd name="T5" fmla="*/ 44 h 46"/>
                  <a:gd name="T6" fmla="*/ 9 w 64"/>
                  <a:gd name="T7" fmla="*/ 44 h 46"/>
                  <a:gd name="T8" fmla="*/ 18 w 64"/>
                  <a:gd name="T9" fmla="*/ 37 h 46"/>
                  <a:gd name="T10" fmla="*/ 24 w 64"/>
                  <a:gd name="T11" fmla="*/ 35 h 46"/>
                  <a:gd name="T12" fmla="*/ 27 w 64"/>
                  <a:gd name="T13" fmla="*/ 34 h 46"/>
                  <a:gd name="T14" fmla="*/ 30 w 64"/>
                  <a:gd name="T15" fmla="*/ 35 h 46"/>
                  <a:gd name="T16" fmla="*/ 37 w 64"/>
                  <a:gd name="T17" fmla="*/ 36 h 46"/>
                  <a:gd name="T18" fmla="*/ 39 w 64"/>
                  <a:gd name="T19" fmla="*/ 34 h 46"/>
                  <a:gd name="T20" fmla="*/ 35 w 64"/>
                  <a:gd name="T21" fmla="*/ 34 h 46"/>
                  <a:gd name="T22" fmla="*/ 32 w 64"/>
                  <a:gd name="T23" fmla="*/ 33 h 46"/>
                  <a:gd name="T24" fmla="*/ 28 w 64"/>
                  <a:gd name="T25" fmla="*/ 30 h 46"/>
                  <a:gd name="T26" fmla="*/ 22 w 64"/>
                  <a:gd name="T27" fmla="*/ 33 h 46"/>
                  <a:gd name="T28" fmla="*/ 10 w 64"/>
                  <a:gd name="T29" fmla="*/ 30 h 46"/>
                  <a:gd name="T30" fmla="*/ 8 w 64"/>
                  <a:gd name="T31" fmla="*/ 27 h 46"/>
                  <a:gd name="T32" fmla="*/ 6 w 64"/>
                  <a:gd name="T33" fmla="*/ 24 h 46"/>
                  <a:gd name="T34" fmla="*/ 4 w 64"/>
                  <a:gd name="T35" fmla="*/ 22 h 46"/>
                  <a:gd name="T36" fmla="*/ 0 w 64"/>
                  <a:gd name="T37" fmla="*/ 20 h 46"/>
                  <a:gd name="T38" fmla="*/ 4 w 64"/>
                  <a:gd name="T39" fmla="*/ 19 h 46"/>
                  <a:gd name="T40" fmla="*/ 10 w 64"/>
                  <a:gd name="T41" fmla="*/ 11 h 46"/>
                  <a:gd name="T42" fmla="*/ 11 w 64"/>
                  <a:gd name="T43" fmla="*/ 6 h 46"/>
                  <a:gd name="T44" fmla="*/ 12 w 64"/>
                  <a:gd name="T45" fmla="*/ 3 h 46"/>
                  <a:gd name="T46" fmla="*/ 26 w 64"/>
                  <a:gd name="T47" fmla="*/ 1 h 46"/>
                  <a:gd name="T48" fmla="*/ 33 w 64"/>
                  <a:gd name="T49" fmla="*/ 0 h 46"/>
                  <a:gd name="T50" fmla="*/ 37 w 64"/>
                  <a:gd name="T51" fmla="*/ 2 h 46"/>
                  <a:gd name="T52" fmla="*/ 40 w 64"/>
                  <a:gd name="T53" fmla="*/ 5 h 46"/>
                  <a:gd name="T54" fmla="*/ 45 w 64"/>
                  <a:gd name="T55" fmla="*/ 8 h 46"/>
                  <a:gd name="T56" fmla="*/ 46 w 64"/>
                  <a:gd name="T57" fmla="*/ 12 h 46"/>
                  <a:gd name="T58" fmla="*/ 50 w 64"/>
                  <a:gd name="T59" fmla="*/ 14 h 46"/>
                  <a:gd name="T60" fmla="*/ 53 w 64"/>
                  <a:gd name="T61" fmla="*/ 17 h 46"/>
                  <a:gd name="T62" fmla="*/ 56 w 64"/>
                  <a:gd name="T63" fmla="*/ 20 h 46"/>
                  <a:gd name="T64" fmla="*/ 58 w 64"/>
                  <a:gd name="T65" fmla="*/ 25 h 46"/>
                  <a:gd name="T66" fmla="*/ 57 w 64"/>
                  <a:gd name="T67" fmla="*/ 31 h 46"/>
                  <a:gd name="T68" fmla="*/ 60 w 64"/>
                  <a:gd name="T69" fmla="*/ 35 h 46"/>
                  <a:gd name="T70" fmla="*/ 64 w 64"/>
                  <a:gd name="T71" fmla="*/ 37 h 46"/>
                  <a:gd name="T72" fmla="*/ 58 w 64"/>
                  <a:gd name="T73" fmla="*/ 45 h 46"/>
                  <a:gd name="T74" fmla="*/ 52 w 64"/>
                  <a:gd name="T75" fmla="*/ 46 h 46"/>
                  <a:gd name="T76" fmla="*/ 49 w 64"/>
                  <a:gd name="T77" fmla="*/ 44 h 46"/>
                  <a:gd name="T78" fmla="*/ 46 w 64"/>
                  <a:gd name="T79" fmla="*/ 42 h 46"/>
                  <a:gd name="T80" fmla="*/ 20 w 64"/>
                  <a:gd name="T81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46">
                    <a:moveTo>
                      <a:pt x="16" y="45"/>
                    </a:moveTo>
                    <a:lnTo>
                      <a:pt x="15" y="45"/>
                    </a:lnTo>
                    <a:lnTo>
                      <a:pt x="12" y="46"/>
                    </a:lnTo>
                    <a:lnTo>
                      <a:pt x="9" y="46"/>
                    </a:lnTo>
                    <a:lnTo>
                      <a:pt x="9" y="44"/>
                    </a:lnTo>
                    <a:lnTo>
                      <a:pt x="12" y="44"/>
                    </a:lnTo>
                    <a:lnTo>
                      <a:pt x="10" y="42"/>
                    </a:lnTo>
                    <a:lnTo>
                      <a:pt x="9" y="44"/>
                    </a:lnTo>
                    <a:lnTo>
                      <a:pt x="9" y="37"/>
                    </a:lnTo>
                    <a:lnTo>
                      <a:pt x="18" y="37"/>
                    </a:lnTo>
                    <a:lnTo>
                      <a:pt x="20" y="35"/>
                    </a:lnTo>
                    <a:lnTo>
                      <a:pt x="24" y="35"/>
                    </a:lnTo>
                    <a:lnTo>
                      <a:pt x="26" y="33"/>
                    </a:lnTo>
                    <a:lnTo>
                      <a:pt x="27" y="34"/>
                    </a:lnTo>
                    <a:lnTo>
                      <a:pt x="29" y="34"/>
                    </a:lnTo>
                    <a:lnTo>
                      <a:pt x="30" y="35"/>
                    </a:lnTo>
                    <a:lnTo>
                      <a:pt x="33" y="36"/>
                    </a:lnTo>
                    <a:lnTo>
                      <a:pt x="37" y="36"/>
                    </a:lnTo>
                    <a:lnTo>
                      <a:pt x="39" y="35"/>
                    </a:lnTo>
                    <a:lnTo>
                      <a:pt x="39" y="34"/>
                    </a:lnTo>
                    <a:lnTo>
                      <a:pt x="38" y="33"/>
                    </a:lnTo>
                    <a:lnTo>
                      <a:pt x="35" y="34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29" y="33"/>
                    </a:lnTo>
                    <a:lnTo>
                      <a:pt x="28" y="30"/>
                    </a:lnTo>
                    <a:lnTo>
                      <a:pt x="23" y="30"/>
                    </a:lnTo>
                    <a:lnTo>
                      <a:pt x="22" y="33"/>
                    </a:lnTo>
                    <a:lnTo>
                      <a:pt x="11" y="33"/>
                    </a:lnTo>
                    <a:lnTo>
                      <a:pt x="10" y="30"/>
                    </a:lnTo>
                    <a:lnTo>
                      <a:pt x="9" y="29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0"/>
                    </a:lnTo>
                    <a:lnTo>
                      <a:pt x="0" y="20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8" y="16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4" y="1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7" y="2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3" y="6"/>
                    </a:lnTo>
                    <a:lnTo>
                      <a:pt x="45" y="8"/>
                    </a:lnTo>
                    <a:lnTo>
                      <a:pt x="45" y="11"/>
                    </a:lnTo>
                    <a:lnTo>
                      <a:pt x="46" y="12"/>
                    </a:lnTo>
                    <a:lnTo>
                      <a:pt x="49" y="13"/>
                    </a:lnTo>
                    <a:lnTo>
                      <a:pt x="50" y="14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6" y="20"/>
                    </a:lnTo>
                    <a:lnTo>
                      <a:pt x="56" y="24"/>
                    </a:lnTo>
                    <a:lnTo>
                      <a:pt x="58" y="25"/>
                    </a:lnTo>
                    <a:lnTo>
                      <a:pt x="58" y="29"/>
                    </a:lnTo>
                    <a:lnTo>
                      <a:pt x="57" y="31"/>
                    </a:lnTo>
                    <a:lnTo>
                      <a:pt x="58" y="33"/>
                    </a:lnTo>
                    <a:lnTo>
                      <a:pt x="60" y="35"/>
                    </a:lnTo>
                    <a:lnTo>
                      <a:pt x="62" y="35"/>
                    </a:lnTo>
                    <a:lnTo>
                      <a:pt x="64" y="37"/>
                    </a:lnTo>
                    <a:lnTo>
                      <a:pt x="64" y="45"/>
                    </a:lnTo>
                    <a:lnTo>
                      <a:pt x="58" y="45"/>
                    </a:lnTo>
                    <a:lnTo>
                      <a:pt x="56" y="46"/>
                    </a:lnTo>
                    <a:lnTo>
                      <a:pt x="52" y="46"/>
                    </a:lnTo>
                    <a:lnTo>
                      <a:pt x="51" y="45"/>
                    </a:lnTo>
                    <a:lnTo>
                      <a:pt x="49" y="44"/>
                    </a:lnTo>
                    <a:lnTo>
                      <a:pt x="47" y="45"/>
                    </a:lnTo>
                    <a:lnTo>
                      <a:pt x="46" y="42"/>
                    </a:lnTo>
                    <a:lnTo>
                      <a:pt x="24" y="42"/>
                    </a:lnTo>
                    <a:lnTo>
                      <a:pt x="20" y="45"/>
                    </a:lnTo>
                    <a:lnTo>
                      <a:pt x="16" y="4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8" name="Freeform 2944"/>
              <p:cNvSpPr>
                <a:spLocks/>
              </p:cNvSpPr>
              <p:nvPr/>
            </p:nvSpPr>
            <p:spPr bwMode="auto">
              <a:xfrm>
                <a:off x="2168" y="2047"/>
                <a:ext cx="7" cy="10"/>
              </a:xfrm>
              <a:custGeom>
                <a:avLst/>
                <a:gdLst>
                  <a:gd name="T0" fmla="*/ 7 w 7"/>
                  <a:gd name="T1" fmla="*/ 0 h 10"/>
                  <a:gd name="T2" fmla="*/ 7 w 7"/>
                  <a:gd name="T3" fmla="*/ 3 h 10"/>
                  <a:gd name="T4" fmla="*/ 5 w 7"/>
                  <a:gd name="T5" fmla="*/ 3 h 10"/>
                  <a:gd name="T6" fmla="*/ 6 w 7"/>
                  <a:gd name="T7" fmla="*/ 5 h 10"/>
                  <a:gd name="T8" fmla="*/ 5 w 7"/>
                  <a:gd name="T9" fmla="*/ 7 h 10"/>
                  <a:gd name="T10" fmla="*/ 4 w 7"/>
                  <a:gd name="T11" fmla="*/ 7 h 10"/>
                  <a:gd name="T12" fmla="*/ 1 w 7"/>
                  <a:gd name="T13" fmla="*/ 8 h 10"/>
                  <a:gd name="T14" fmla="*/ 0 w 7"/>
                  <a:gd name="T15" fmla="*/ 10 h 10"/>
                  <a:gd name="T16" fmla="*/ 0 w 7"/>
                  <a:gd name="T17" fmla="*/ 8 h 10"/>
                  <a:gd name="T18" fmla="*/ 1 w 7"/>
                  <a:gd name="T19" fmla="*/ 7 h 10"/>
                  <a:gd name="T20" fmla="*/ 3 w 7"/>
                  <a:gd name="T21" fmla="*/ 4 h 10"/>
                  <a:gd name="T22" fmla="*/ 3 w 7"/>
                  <a:gd name="T23" fmla="*/ 3 h 10"/>
                  <a:gd name="T24" fmla="*/ 4 w 7"/>
                  <a:gd name="T25" fmla="*/ 0 h 10"/>
                  <a:gd name="T26" fmla="*/ 7 w 7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lnTo>
                      <a:pt x="7" y="3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9" name="Freeform 2945"/>
              <p:cNvSpPr>
                <a:spLocks/>
              </p:cNvSpPr>
              <p:nvPr/>
            </p:nvSpPr>
            <p:spPr bwMode="auto">
              <a:xfrm>
                <a:off x="2171" y="2055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0" name="Freeform 2946"/>
              <p:cNvSpPr>
                <a:spLocks/>
              </p:cNvSpPr>
              <p:nvPr/>
            </p:nvSpPr>
            <p:spPr bwMode="auto">
              <a:xfrm>
                <a:off x="2174" y="2050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2 h 4"/>
                  <a:gd name="T4" fmla="*/ 0 w 1"/>
                  <a:gd name="T5" fmla="*/ 4 h 4"/>
                  <a:gd name="T6" fmla="*/ 0 w 1"/>
                  <a:gd name="T7" fmla="*/ 2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1" name="Freeform 2947"/>
              <p:cNvSpPr>
                <a:spLocks/>
              </p:cNvSpPr>
              <p:nvPr/>
            </p:nvSpPr>
            <p:spPr bwMode="auto">
              <a:xfrm>
                <a:off x="2177" y="20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2" name="Freeform 2948"/>
              <p:cNvSpPr>
                <a:spLocks/>
              </p:cNvSpPr>
              <p:nvPr/>
            </p:nvSpPr>
            <p:spPr bwMode="auto">
              <a:xfrm>
                <a:off x="2175" y="204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3" name="Freeform 2949"/>
              <p:cNvSpPr>
                <a:spLocks/>
              </p:cNvSpPr>
              <p:nvPr/>
            </p:nvSpPr>
            <p:spPr bwMode="auto">
              <a:xfrm>
                <a:off x="2177" y="2047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2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4" name="Freeform 2950"/>
              <p:cNvSpPr>
                <a:spLocks/>
              </p:cNvSpPr>
              <p:nvPr/>
            </p:nvSpPr>
            <p:spPr bwMode="auto">
              <a:xfrm>
                <a:off x="2177" y="204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5" name="Freeform 2951"/>
              <p:cNvSpPr>
                <a:spLocks/>
              </p:cNvSpPr>
              <p:nvPr/>
            </p:nvSpPr>
            <p:spPr bwMode="auto">
              <a:xfrm>
                <a:off x="2178" y="2041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1 w 2"/>
                  <a:gd name="T5" fmla="*/ 0 h 3"/>
                  <a:gd name="T6" fmla="*/ 2 w 2"/>
                  <a:gd name="T7" fmla="*/ 3 h 3"/>
                  <a:gd name="T8" fmla="*/ 0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6" name="Freeform 2952"/>
              <p:cNvSpPr>
                <a:spLocks/>
              </p:cNvSpPr>
              <p:nvPr/>
            </p:nvSpPr>
            <p:spPr bwMode="auto">
              <a:xfrm>
                <a:off x="2178" y="204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7" name="Freeform 2953"/>
              <p:cNvSpPr>
                <a:spLocks/>
              </p:cNvSpPr>
              <p:nvPr/>
            </p:nvSpPr>
            <p:spPr bwMode="auto">
              <a:xfrm>
                <a:off x="2178" y="20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8" name="Freeform 2954"/>
              <p:cNvSpPr>
                <a:spLocks/>
              </p:cNvSpPr>
              <p:nvPr/>
            </p:nvSpPr>
            <p:spPr bwMode="auto">
              <a:xfrm>
                <a:off x="2178" y="2044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9" name="Freeform 2955"/>
              <p:cNvSpPr>
                <a:spLocks/>
              </p:cNvSpPr>
              <p:nvPr/>
            </p:nvSpPr>
            <p:spPr bwMode="auto">
              <a:xfrm>
                <a:off x="2179" y="2054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1 w 4"/>
                  <a:gd name="T3" fmla="*/ 2 h 3"/>
                  <a:gd name="T4" fmla="*/ 0 w 4"/>
                  <a:gd name="T5" fmla="*/ 0 h 3"/>
                  <a:gd name="T6" fmla="*/ 2 w 4"/>
                  <a:gd name="T7" fmla="*/ 0 h 3"/>
                  <a:gd name="T8" fmla="*/ 4 w 4"/>
                  <a:gd name="T9" fmla="*/ 1 h 3"/>
                  <a:gd name="T10" fmla="*/ 4 w 4"/>
                  <a:gd name="T11" fmla="*/ 2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0" name="Freeform 2956"/>
              <p:cNvSpPr>
                <a:spLocks/>
              </p:cNvSpPr>
              <p:nvPr/>
            </p:nvSpPr>
            <p:spPr bwMode="auto">
              <a:xfrm>
                <a:off x="2179" y="205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4 w 5"/>
                  <a:gd name="T3" fmla="*/ 3 h 3"/>
                  <a:gd name="T4" fmla="*/ 2 w 5"/>
                  <a:gd name="T5" fmla="*/ 1 h 3"/>
                  <a:gd name="T6" fmla="*/ 0 w 5"/>
                  <a:gd name="T7" fmla="*/ 0 h 3"/>
                  <a:gd name="T8" fmla="*/ 2 w 5"/>
                  <a:gd name="T9" fmla="*/ 0 h 3"/>
                  <a:gd name="T10" fmla="*/ 5 w 5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1" name="Freeform 2957"/>
              <p:cNvSpPr>
                <a:spLocks/>
              </p:cNvSpPr>
              <p:nvPr/>
            </p:nvSpPr>
            <p:spPr bwMode="auto">
              <a:xfrm>
                <a:off x="2179" y="205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2" name="Freeform 2958"/>
              <p:cNvSpPr>
                <a:spLocks/>
              </p:cNvSpPr>
              <p:nvPr/>
            </p:nvSpPr>
            <p:spPr bwMode="auto">
              <a:xfrm>
                <a:off x="2180" y="205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3" name="Freeform 2959"/>
              <p:cNvSpPr>
                <a:spLocks/>
              </p:cNvSpPr>
              <p:nvPr/>
            </p:nvSpPr>
            <p:spPr bwMode="auto">
              <a:xfrm>
                <a:off x="2180" y="2044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1 h 3"/>
                  <a:gd name="T4" fmla="*/ 1 w 4"/>
                  <a:gd name="T5" fmla="*/ 3 h 3"/>
                  <a:gd name="T6" fmla="*/ 0 w 4"/>
                  <a:gd name="T7" fmla="*/ 1 h 3"/>
                  <a:gd name="T8" fmla="*/ 1 w 4"/>
                  <a:gd name="T9" fmla="*/ 0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4" name="Freeform 2960"/>
              <p:cNvSpPr>
                <a:spLocks/>
              </p:cNvSpPr>
              <p:nvPr/>
            </p:nvSpPr>
            <p:spPr bwMode="auto">
              <a:xfrm>
                <a:off x="2181" y="2046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2 w 3"/>
                  <a:gd name="T7" fmla="*/ 0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5" name="Freeform 2961"/>
              <p:cNvSpPr>
                <a:spLocks/>
              </p:cNvSpPr>
              <p:nvPr/>
            </p:nvSpPr>
            <p:spPr bwMode="auto">
              <a:xfrm>
                <a:off x="2180" y="2049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1 h 3"/>
                  <a:gd name="T4" fmla="*/ 1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6" name="Freeform 2962"/>
              <p:cNvSpPr>
                <a:spLocks/>
              </p:cNvSpPr>
              <p:nvPr/>
            </p:nvSpPr>
            <p:spPr bwMode="auto">
              <a:xfrm>
                <a:off x="2181" y="204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7" name="Freeform 2963"/>
              <p:cNvSpPr>
                <a:spLocks/>
              </p:cNvSpPr>
              <p:nvPr/>
            </p:nvSpPr>
            <p:spPr bwMode="auto">
              <a:xfrm>
                <a:off x="2181" y="2043"/>
                <a:ext cx="23" cy="18"/>
              </a:xfrm>
              <a:custGeom>
                <a:avLst/>
                <a:gdLst>
                  <a:gd name="T0" fmla="*/ 9 w 23"/>
                  <a:gd name="T1" fmla="*/ 18 h 18"/>
                  <a:gd name="T2" fmla="*/ 7 w 23"/>
                  <a:gd name="T3" fmla="*/ 17 h 18"/>
                  <a:gd name="T4" fmla="*/ 4 w 23"/>
                  <a:gd name="T5" fmla="*/ 17 h 18"/>
                  <a:gd name="T6" fmla="*/ 4 w 23"/>
                  <a:gd name="T7" fmla="*/ 14 h 18"/>
                  <a:gd name="T8" fmla="*/ 4 w 23"/>
                  <a:gd name="T9" fmla="*/ 17 h 18"/>
                  <a:gd name="T10" fmla="*/ 2 w 23"/>
                  <a:gd name="T11" fmla="*/ 17 h 18"/>
                  <a:gd name="T12" fmla="*/ 0 w 23"/>
                  <a:gd name="T13" fmla="*/ 15 h 18"/>
                  <a:gd name="T14" fmla="*/ 2 w 23"/>
                  <a:gd name="T15" fmla="*/ 13 h 18"/>
                  <a:gd name="T16" fmla="*/ 3 w 23"/>
                  <a:gd name="T17" fmla="*/ 12 h 18"/>
                  <a:gd name="T18" fmla="*/ 2 w 23"/>
                  <a:gd name="T19" fmla="*/ 11 h 18"/>
                  <a:gd name="T20" fmla="*/ 4 w 23"/>
                  <a:gd name="T21" fmla="*/ 8 h 18"/>
                  <a:gd name="T22" fmla="*/ 8 w 23"/>
                  <a:gd name="T23" fmla="*/ 8 h 18"/>
                  <a:gd name="T24" fmla="*/ 7 w 23"/>
                  <a:gd name="T25" fmla="*/ 8 h 18"/>
                  <a:gd name="T26" fmla="*/ 5 w 23"/>
                  <a:gd name="T27" fmla="*/ 6 h 18"/>
                  <a:gd name="T28" fmla="*/ 3 w 23"/>
                  <a:gd name="T29" fmla="*/ 3 h 18"/>
                  <a:gd name="T30" fmla="*/ 3 w 23"/>
                  <a:gd name="T31" fmla="*/ 1 h 18"/>
                  <a:gd name="T32" fmla="*/ 4 w 23"/>
                  <a:gd name="T33" fmla="*/ 0 h 18"/>
                  <a:gd name="T34" fmla="*/ 7 w 23"/>
                  <a:gd name="T35" fmla="*/ 0 h 18"/>
                  <a:gd name="T36" fmla="*/ 9 w 23"/>
                  <a:gd name="T37" fmla="*/ 1 h 18"/>
                  <a:gd name="T38" fmla="*/ 13 w 23"/>
                  <a:gd name="T39" fmla="*/ 1 h 18"/>
                  <a:gd name="T40" fmla="*/ 14 w 23"/>
                  <a:gd name="T41" fmla="*/ 0 h 18"/>
                  <a:gd name="T42" fmla="*/ 16 w 23"/>
                  <a:gd name="T43" fmla="*/ 0 h 18"/>
                  <a:gd name="T44" fmla="*/ 19 w 23"/>
                  <a:gd name="T45" fmla="*/ 1 h 18"/>
                  <a:gd name="T46" fmla="*/ 22 w 23"/>
                  <a:gd name="T47" fmla="*/ 1 h 18"/>
                  <a:gd name="T48" fmla="*/ 23 w 23"/>
                  <a:gd name="T49" fmla="*/ 2 h 18"/>
                  <a:gd name="T50" fmla="*/ 23 w 23"/>
                  <a:gd name="T51" fmla="*/ 3 h 18"/>
                  <a:gd name="T52" fmla="*/ 22 w 23"/>
                  <a:gd name="T53" fmla="*/ 6 h 18"/>
                  <a:gd name="T54" fmla="*/ 21 w 23"/>
                  <a:gd name="T55" fmla="*/ 6 h 18"/>
                  <a:gd name="T56" fmla="*/ 22 w 23"/>
                  <a:gd name="T57" fmla="*/ 6 h 18"/>
                  <a:gd name="T58" fmla="*/ 22 w 23"/>
                  <a:gd name="T59" fmla="*/ 8 h 18"/>
                  <a:gd name="T60" fmla="*/ 21 w 23"/>
                  <a:gd name="T61" fmla="*/ 9 h 18"/>
                  <a:gd name="T62" fmla="*/ 19 w 23"/>
                  <a:gd name="T63" fmla="*/ 11 h 18"/>
                  <a:gd name="T64" fmla="*/ 19 w 23"/>
                  <a:gd name="T65" fmla="*/ 13 h 18"/>
                  <a:gd name="T66" fmla="*/ 17 w 23"/>
                  <a:gd name="T67" fmla="*/ 12 h 18"/>
                  <a:gd name="T68" fmla="*/ 19 w 23"/>
                  <a:gd name="T69" fmla="*/ 13 h 18"/>
                  <a:gd name="T70" fmla="*/ 17 w 23"/>
                  <a:gd name="T71" fmla="*/ 14 h 18"/>
                  <a:gd name="T72" fmla="*/ 15 w 23"/>
                  <a:gd name="T73" fmla="*/ 13 h 18"/>
                  <a:gd name="T74" fmla="*/ 14 w 23"/>
                  <a:gd name="T75" fmla="*/ 12 h 18"/>
                  <a:gd name="T76" fmla="*/ 15 w 23"/>
                  <a:gd name="T77" fmla="*/ 13 h 18"/>
                  <a:gd name="T78" fmla="*/ 15 w 23"/>
                  <a:gd name="T79" fmla="*/ 15 h 18"/>
                  <a:gd name="T80" fmla="*/ 14 w 23"/>
                  <a:gd name="T81" fmla="*/ 14 h 18"/>
                  <a:gd name="T82" fmla="*/ 11 w 23"/>
                  <a:gd name="T83" fmla="*/ 14 h 18"/>
                  <a:gd name="T84" fmla="*/ 11 w 23"/>
                  <a:gd name="T85" fmla="*/ 15 h 18"/>
                  <a:gd name="T86" fmla="*/ 10 w 23"/>
                  <a:gd name="T87" fmla="*/ 17 h 18"/>
                  <a:gd name="T88" fmla="*/ 9 w 23"/>
                  <a:gd name="T89" fmla="*/ 15 h 18"/>
                  <a:gd name="T90" fmla="*/ 9 w 23"/>
                  <a:gd name="T9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" h="18">
                    <a:moveTo>
                      <a:pt x="9" y="18"/>
                    </a:moveTo>
                    <a:lnTo>
                      <a:pt x="7" y="17"/>
                    </a:lnTo>
                    <a:lnTo>
                      <a:pt x="4" y="17"/>
                    </a:lnTo>
                    <a:lnTo>
                      <a:pt x="4" y="14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5" y="6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1" y="9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7" y="12"/>
                    </a:lnTo>
                    <a:lnTo>
                      <a:pt x="19" y="13"/>
                    </a:lnTo>
                    <a:lnTo>
                      <a:pt x="17" y="14"/>
                    </a:lnTo>
                    <a:lnTo>
                      <a:pt x="15" y="13"/>
                    </a:lnTo>
                    <a:lnTo>
                      <a:pt x="14" y="12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9" y="15"/>
                    </a:lnTo>
                    <a:lnTo>
                      <a:pt x="9" y="1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8" name="Freeform 2964"/>
              <p:cNvSpPr>
                <a:spLocks/>
              </p:cNvSpPr>
              <p:nvPr/>
            </p:nvSpPr>
            <p:spPr bwMode="auto">
              <a:xfrm>
                <a:off x="2181" y="206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9" name="Freeform 2965"/>
              <p:cNvSpPr>
                <a:spLocks/>
              </p:cNvSpPr>
              <p:nvPr/>
            </p:nvSpPr>
            <p:spPr bwMode="auto">
              <a:xfrm>
                <a:off x="2183" y="2035"/>
                <a:ext cx="1" cy="5"/>
              </a:xfrm>
              <a:custGeom>
                <a:avLst/>
                <a:gdLst>
                  <a:gd name="T0" fmla="*/ 1 w 1"/>
                  <a:gd name="T1" fmla="*/ 5 h 5"/>
                  <a:gd name="T2" fmla="*/ 0 w 1"/>
                  <a:gd name="T3" fmla="*/ 3 h 5"/>
                  <a:gd name="T4" fmla="*/ 1 w 1"/>
                  <a:gd name="T5" fmla="*/ 0 h 5"/>
                  <a:gd name="T6" fmla="*/ 1 w 1"/>
                  <a:gd name="T7" fmla="*/ 3 h 5"/>
                  <a:gd name="T8" fmla="*/ 0 w 1"/>
                  <a:gd name="T9" fmla="*/ 4 h 5"/>
                  <a:gd name="T10" fmla="*/ 1 w 1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0" name="Freeform 2966"/>
              <p:cNvSpPr>
                <a:spLocks/>
              </p:cNvSpPr>
              <p:nvPr/>
            </p:nvSpPr>
            <p:spPr bwMode="auto">
              <a:xfrm>
                <a:off x="2183" y="206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1" name="Freeform 2967"/>
              <p:cNvSpPr>
                <a:spLocks/>
              </p:cNvSpPr>
              <p:nvPr/>
            </p:nvSpPr>
            <p:spPr bwMode="auto">
              <a:xfrm>
                <a:off x="2183" y="205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2" name="Freeform 2968"/>
              <p:cNvSpPr>
                <a:spLocks/>
              </p:cNvSpPr>
              <p:nvPr/>
            </p:nvSpPr>
            <p:spPr bwMode="auto">
              <a:xfrm>
                <a:off x="2183" y="2018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2 w 2"/>
                  <a:gd name="T3" fmla="*/ 3 h 4"/>
                  <a:gd name="T4" fmla="*/ 0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3" name="Freeform 2969"/>
              <p:cNvSpPr>
                <a:spLocks/>
              </p:cNvSpPr>
              <p:nvPr/>
            </p:nvSpPr>
            <p:spPr bwMode="auto">
              <a:xfrm>
                <a:off x="2184" y="2038"/>
                <a:ext cx="7" cy="3"/>
              </a:xfrm>
              <a:custGeom>
                <a:avLst/>
                <a:gdLst>
                  <a:gd name="T0" fmla="*/ 4 w 7"/>
                  <a:gd name="T1" fmla="*/ 3 h 3"/>
                  <a:gd name="T2" fmla="*/ 0 w 7"/>
                  <a:gd name="T3" fmla="*/ 3 h 3"/>
                  <a:gd name="T4" fmla="*/ 0 w 7"/>
                  <a:gd name="T5" fmla="*/ 1 h 3"/>
                  <a:gd name="T6" fmla="*/ 1 w 7"/>
                  <a:gd name="T7" fmla="*/ 1 h 3"/>
                  <a:gd name="T8" fmla="*/ 4 w 7"/>
                  <a:gd name="T9" fmla="*/ 0 h 3"/>
                  <a:gd name="T10" fmla="*/ 7 w 7"/>
                  <a:gd name="T11" fmla="*/ 0 h 3"/>
                  <a:gd name="T12" fmla="*/ 6 w 7"/>
                  <a:gd name="T13" fmla="*/ 1 h 3"/>
                  <a:gd name="T14" fmla="*/ 5 w 7"/>
                  <a:gd name="T15" fmla="*/ 3 h 3"/>
                  <a:gd name="T16" fmla="*/ 4 w 7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">
                    <a:moveTo>
                      <a:pt x="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4" name="Freeform 2970"/>
              <p:cNvSpPr>
                <a:spLocks/>
              </p:cNvSpPr>
              <p:nvPr/>
            </p:nvSpPr>
            <p:spPr bwMode="auto">
              <a:xfrm>
                <a:off x="2184" y="2047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2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0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2" y="2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5" name="Freeform 2971"/>
              <p:cNvSpPr>
                <a:spLocks/>
              </p:cNvSpPr>
              <p:nvPr/>
            </p:nvSpPr>
            <p:spPr bwMode="auto">
              <a:xfrm>
                <a:off x="2185" y="2035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0 w 3"/>
                  <a:gd name="T5" fmla="*/ 0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6" name="Freeform 2972"/>
              <p:cNvSpPr>
                <a:spLocks/>
              </p:cNvSpPr>
              <p:nvPr/>
            </p:nvSpPr>
            <p:spPr bwMode="auto">
              <a:xfrm>
                <a:off x="2186" y="203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7" name="Freeform 2973"/>
              <p:cNvSpPr>
                <a:spLocks/>
              </p:cNvSpPr>
              <p:nvPr/>
            </p:nvSpPr>
            <p:spPr bwMode="auto">
              <a:xfrm>
                <a:off x="2185" y="203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8" name="Freeform 2974"/>
              <p:cNvSpPr>
                <a:spLocks/>
              </p:cNvSpPr>
              <p:nvPr/>
            </p:nvSpPr>
            <p:spPr bwMode="auto">
              <a:xfrm>
                <a:off x="2186" y="203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9" name="Freeform 2975"/>
              <p:cNvSpPr>
                <a:spLocks/>
              </p:cNvSpPr>
              <p:nvPr/>
            </p:nvSpPr>
            <p:spPr bwMode="auto">
              <a:xfrm>
                <a:off x="2190" y="2040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2 w 5"/>
                  <a:gd name="T3" fmla="*/ 0 h 3"/>
                  <a:gd name="T4" fmla="*/ 5 w 5"/>
                  <a:gd name="T5" fmla="*/ 1 h 3"/>
                  <a:gd name="T6" fmla="*/ 4 w 5"/>
                  <a:gd name="T7" fmla="*/ 3 h 3"/>
                  <a:gd name="T8" fmla="*/ 0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0" name="Freeform 2976"/>
              <p:cNvSpPr>
                <a:spLocks/>
              </p:cNvSpPr>
              <p:nvPr/>
            </p:nvSpPr>
            <p:spPr bwMode="auto">
              <a:xfrm>
                <a:off x="2195" y="206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1" name="Freeform 2977"/>
              <p:cNvSpPr>
                <a:spLocks/>
              </p:cNvSpPr>
              <p:nvPr/>
            </p:nvSpPr>
            <p:spPr bwMode="auto">
              <a:xfrm>
                <a:off x="2203" y="2336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3 h 4"/>
                  <a:gd name="T4" fmla="*/ 0 w 1"/>
                  <a:gd name="T5" fmla="*/ 4 h 4"/>
                  <a:gd name="T6" fmla="*/ 0 w 1"/>
                  <a:gd name="T7" fmla="*/ 0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2" name="Freeform 2978"/>
              <p:cNvSpPr>
                <a:spLocks/>
              </p:cNvSpPr>
              <p:nvPr/>
            </p:nvSpPr>
            <p:spPr bwMode="auto">
              <a:xfrm>
                <a:off x="2206" y="20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3" name="Freeform 2979"/>
              <p:cNvSpPr>
                <a:spLocks/>
              </p:cNvSpPr>
              <p:nvPr/>
            </p:nvSpPr>
            <p:spPr bwMode="auto">
              <a:xfrm>
                <a:off x="2208" y="231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4" name="Freeform 2980"/>
              <p:cNvSpPr>
                <a:spLocks/>
              </p:cNvSpPr>
              <p:nvPr/>
            </p:nvSpPr>
            <p:spPr bwMode="auto">
              <a:xfrm>
                <a:off x="2209" y="230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5" name="Freeform 2981"/>
              <p:cNvSpPr>
                <a:spLocks/>
              </p:cNvSpPr>
              <p:nvPr/>
            </p:nvSpPr>
            <p:spPr bwMode="auto">
              <a:xfrm>
                <a:off x="2209" y="2306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2 w 5"/>
                  <a:gd name="T3" fmla="*/ 2 h 4"/>
                  <a:gd name="T4" fmla="*/ 3 w 5"/>
                  <a:gd name="T5" fmla="*/ 1 h 4"/>
                  <a:gd name="T6" fmla="*/ 5 w 5"/>
                  <a:gd name="T7" fmla="*/ 0 h 4"/>
                  <a:gd name="T8" fmla="*/ 3 w 5"/>
                  <a:gd name="T9" fmla="*/ 1 h 4"/>
                  <a:gd name="T10" fmla="*/ 2 w 5"/>
                  <a:gd name="T11" fmla="*/ 3 h 4"/>
                  <a:gd name="T12" fmla="*/ 0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2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6" name="Freeform 2982"/>
              <p:cNvSpPr>
                <a:spLocks/>
              </p:cNvSpPr>
              <p:nvPr/>
            </p:nvSpPr>
            <p:spPr bwMode="auto">
              <a:xfrm>
                <a:off x="2234" y="205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7" name="Freeform 2983"/>
              <p:cNvSpPr>
                <a:spLocks/>
              </p:cNvSpPr>
              <p:nvPr/>
            </p:nvSpPr>
            <p:spPr bwMode="auto">
              <a:xfrm>
                <a:off x="2236" y="229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1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8" name="Freeform 2984"/>
              <p:cNvSpPr>
                <a:spLocks/>
              </p:cNvSpPr>
              <p:nvPr/>
            </p:nvSpPr>
            <p:spPr bwMode="auto">
              <a:xfrm>
                <a:off x="2244" y="2069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3 h 4"/>
                  <a:gd name="T4" fmla="*/ 0 w 2"/>
                  <a:gd name="T5" fmla="*/ 4 h 4"/>
                  <a:gd name="T6" fmla="*/ 0 w 2"/>
                  <a:gd name="T7" fmla="*/ 3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9" name="Freeform 2985"/>
              <p:cNvSpPr>
                <a:spLocks/>
              </p:cNvSpPr>
              <p:nvPr/>
            </p:nvSpPr>
            <p:spPr bwMode="auto">
              <a:xfrm>
                <a:off x="2247" y="228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0" name="Freeform 2986"/>
              <p:cNvSpPr>
                <a:spLocks/>
              </p:cNvSpPr>
              <p:nvPr/>
            </p:nvSpPr>
            <p:spPr bwMode="auto">
              <a:xfrm>
                <a:off x="1937" y="1987"/>
                <a:ext cx="409" cy="422"/>
              </a:xfrm>
              <a:custGeom>
                <a:avLst/>
                <a:gdLst>
                  <a:gd name="T0" fmla="*/ 28 w 409"/>
                  <a:gd name="T1" fmla="*/ 159 h 422"/>
                  <a:gd name="T2" fmla="*/ 3 w 409"/>
                  <a:gd name="T3" fmla="*/ 138 h 422"/>
                  <a:gd name="T4" fmla="*/ 10 w 409"/>
                  <a:gd name="T5" fmla="*/ 116 h 422"/>
                  <a:gd name="T6" fmla="*/ 30 w 409"/>
                  <a:gd name="T7" fmla="*/ 101 h 422"/>
                  <a:gd name="T8" fmla="*/ 45 w 409"/>
                  <a:gd name="T9" fmla="*/ 59 h 422"/>
                  <a:gd name="T10" fmla="*/ 59 w 409"/>
                  <a:gd name="T11" fmla="*/ 35 h 422"/>
                  <a:gd name="T12" fmla="*/ 88 w 409"/>
                  <a:gd name="T13" fmla="*/ 46 h 422"/>
                  <a:gd name="T14" fmla="*/ 111 w 409"/>
                  <a:gd name="T15" fmla="*/ 30 h 422"/>
                  <a:gd name="T16" fmla="*/ 98 w 409"/>
                  <a:gd name="T17" fmla="*/ 12 h 422"/>
                  <a:gd name="T18" fmla="*/ 119 w 409"/>
                  <a:gd name="T19" fmla="*/ 12 h 422"/>
                  <a:gd name="T20" fmla="*/ 147 w 409"/>
                  <a:gd name="T21" fmla="*/ 1 h 422"/>
                  <a:gd name="T22" fmla="*/ 147 w 409"/>
                  <a:gd name="T23" fmla="*/ 26 h 422"/>
                  <a:gd name="T24" fmla="*/ 166 w 409"/>
                  <a:gd name="T25" fmla="*/ 38 h 422"/>
                  <a:gd name="T26" fmla="*/ 189 w 409"/>
                  <a:gd name="T27" fmla="*/ 32 h 422"/>
                  <a:gd name="T28" fmla="*/ 211 w 409"/>
                  <a:gd name="T29" fmla="*/ 30 h 422"/>
                  <a:gd name="T30" fmla="*/ 234 w 409"/>
                  <a:gd name="T31" fmla="*/ 12 h 422"/>
                  <a:gd name="T32" fmla="*/ 249 w 409"/>
                  <a:gd name="T33" fmla="*/ 36 h 422"/>
                  <a:gd name="T34" fmla="*/ 237 w 409"/>
                  <a:gd name="T35" fmla="*/ 57 h 422"/>
                  <a:gd name="T36" fmla="*/ 238 w 409"/>
                  <a:gd name="T37" fmla="*/ 67 h 422"/>
                  <a:gd name="T38" fmla="*/ 248 w 409"/>
                  <a:gd name="T39" fmla="*/ 74 h 422"/>
                  <a:gd name="T40" fmla="*/ 260 w 409"/>
                  <a:gd name="T41" fmla="*/ 71 h 422"/>
                  <a:gd name="T42" fmla="*/ 270 w 409"/>
                  <a:gd name="T43" fmla="*/ 62 h 422"/>
                  <a:gd name="T44" fmla="*/ 287 w 409"/>
                  <a:gd name="T45" fmla="*/ 65 h 422"/>
                  <a:gd name="T46" fmla="*/ 303 w 409"/>
                  <a:gd name="T47" fmla="*/ 69 h 422"/>
                  <a:gd name="T48" fmla="*/ 306 w 409"/>
                  <a:gd name="T49" fmla="*/ 84 h 422"/>
                  <a:gd name="T50" fmla="*/ 315 w 409"/>
                  <a:gd name="T51" fmla="*/ 81 h 422"/>
                  <a:gd name="T52" fmla="*/ 338 w 409"/>
                  <a:gd name="T53" fmla="*/ 85 h 422"/>
                  <a:gd name="T54" fmla="*/ 382 w 409"/>
                  <a:gd name="T55" fmla="*/ 103 h 422"/>
                  <a:gd name="T56" fmla="*/ 408 w 409"/>
                  <a:gd name="T57" fmla="*/ 121 h 422"/>
                  <a:gd name="T58" fmla="*/ 401 w 409"/>
                  <a:gd name="T59" fmla="*/ 154 h 422"/>
                  <a:gd name="T60" fmla="*/ 384 w 409"/>
                  <a:gd name="T61" fmla="*/ 174 h 422"/>
                  <a:gd name="T62" fmla="*/ 370 w 409"/>
                  <a:gd name="T63" fmla="*/ 192 h 422"/>
                  <a:gd name="T64" fmla="*/ 367 w 409"/>
                  <a:gd name="T65" fmla="*/ 203 h 422"/>
                  <a:gd name="T66" fmla="*/ 363 w 409"/>
                  <a:gd name="T67" fmla="*/ 236 h 422"/>
                  <a:gd name="T68" fmla="*/ 352 w 409"/>
                  <a:gd name="T69" fmla="*/ 271 h 422"/>
                  <a:gd name="T70" fmla="*/ 339 w 409"/>
                  <a:gd name="T71" fmla="*/ 292 h 422"/>
                  <a:gd name="T72" fmla="*/ 321 w 409"/>
                  <a:gd name="T73" fmla="*/ 300 h 422"/>
                  <a:gd name="T74" fmla="*/ 304 w 409"/>
                  <a:gd name="T75" fmla="*/ 304 h 422"/>
                  <a:gd name="T76" fmla="*/ 278 w 409"/>
                  <a:gd name="T77" fmla="*/ 319 h 422"/>
                  <a:gd name="T78" fmla="*/ 265 w 409"/>
                  <a:gd name="T79" fmla="*/ 336 h 422"/>
                  <a:gd name="T80" fmla="*/ 249 w 409"/>
                  <a:gd name="T81" fmla="*/ 378 h 422"/>
                  <a:gd name="T82" fmla="*/ 231 w 409"/>
                  <a:gd name="T83" fmla="*/ 400 h 422"/>
                  <a:gd name="T84" fmla="*/ 243 w 409"/>
                  <a:gd name="T85" fmla="*/ 382 h 422"/>
                  <a:gd name="T86" fmla="*/ 230 w 409"/>
                  <a:gd name="T87" fmla="*/ 394 h 422"/>
                  <a:gd name="T88" fmla="*/ 214 w 409"/>
                  <a:gd name="T89" fmla="*/ 422 h 422"/>
                  <a:gd name="T90" fmla="*/ 200 w 409"/>
                  <a:gd name="T91" fmla="*/ 395 h 422"/>
                  <a:gd name="T92" fmla="*/ 174 w 409"/>
                  <a:gd name="T93" fmla="*/ 382 h 422"/>
                  <a:gd name="T94" fmla="*/ 189 w 409"/>
                  <a:gd name="T95" fmla="*/ 360 h 422"/>
                  <a:gd name="T96" fmla="*/ 211 w 409"/>
                  <a:gd name="T97" fmla="*/ 347 h 422"/>
                  <a:gd name="T98" fmla="*/ 202 w 409"/>
                  <a:gd name="T99" fmla="*/ 327 h 422"/>
                  <a:gd name="T100" fmla="*/ 192 w 409"/>
                  <a:gd name="T101" fmla="*/ 302 h 422"/>
                  <a:gd name="T102" fmla="*/ 168 w 409"/>
                  <a:gd name="T103" fmla="*/ 291 h 422"/>
                  <a:gd name="T104" fmla="*/ 166 w 409"/>
                  <a:gd name="T105" fmla="*/ 269 h 422"/>
                  <a:gd name="T106" fmla="*/ 166 w 409"/>
                  <a:gd name="T107" fmla="*/ 239 h 422"/>
                  <a:gd name="T108" fmla="*/ 143 w 409"/>
                  <a:gd name="T109" fmla="*/ 209 h 422"/>
                  <a:gd name="T110" fmla="*/ 117 w 409"/>
                  <a:gd name="T111" fmla="*/ 192 h 422"/>
                  <a:gd name="T112" fmla="*/ 91 w 409"/>
                  <a:gd name="T113" fmla="*/ 170 h 422"/>
                  <a:gd name="T114" fmla="*/ 73 w 409"/>
                  <a:gd name="T115" fmla="*/ 16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9" h="422">
                    <a:moveTo>
                      <a:pt x="46" y="170"/>
                    </a:moveTo>
                    <a:lnTo>
                      <a:pt x="41" y="170"/>
                    </a:lnTo>
                    <a:lnTo>
                      <a:pt x="39" y="171"/>
                    </a:lnTo>
                    <a:lnTo>
                      <a:pt x="36" y="170"/>
                    </a:lnTo>
                    <a:lnTo>
                      <a:pt x="35" y="168"/>
                    </a:lnTo>
                    <a:lnTo>
                      <a:pt x="35" y="158"/>
                    </a:lnTo>
                    <a:lnTo>
                      <a:pt x="36" y="155"/>
                    </a:lnTo>
                    <a:lnTo>
                      <a:pt x="36" y="154"/>
                    </a:lnTo>
                    <a:lnTo>
                      <a:pt x="34" y="155"/>
                    </a:lnTo>
                    <a:lnTo>
                      <a:pt x="32" y="158"/>
                    </a:lnTo>
                    <a:lnTo>
                      <a:pt x="29" y="159"/>
                    </a:lnTo>
                    <a:lnTo>
                      <a:pt x="28" y="159"/>
                    </a:lnTo>
                    <a:lnTo>
                      <a:pt x="19" y="158"/>
                    </a:lnTo>
                    <a:lnTo>
                      <a:pt x="18" y="157"/>
                    </a:lnTo>
                    <a:lnTo>
                      <a:pt x="17" y="154"/>
                    </a:lnTo>
                    <a:lnTo>
                      <a:pt x="16" y="154"/>
                    </a:lnTo>
                    <a:lnTo>
                      <a:pt x="13" y="153"/>
                    </a:lnTo>
                    <a:lnTo>
                      <a:pt x="10" y="153"/>
                    </a:lnTo>
                    <a:lnTo>
                      <a:pt x="11" y="151"/>
                    </a:lnTo>
                    <a:lnTo>
                      <a:pt x="11" y="149"/>
                    </a:lnTo>
                    <a:lnTo>
                      <a:pt x="10" y="147"/>
                    </a:lnTo>
                    <a:lnTo>
                      <a:pt x="6" y="143"/>
                    </a:lnTo>
                    <a:lnTo>
                      <a:pt x="5" y="141"/>
                    </a:lnTo>
                    <a:lnTo>
                      <a:pt x="3" y="138"/>
                    </a:lnTo>
                    <a:lnTo>
                      <a:pt x="4" y="136"/>
                    </a:lnTo>
                    <a:lnTo>
                      <a:pt x="1" y="135"/>
                    </a:lnTo>
                    <a:lnTo>
                      <a:pt x="0" y="133"/>
                    </a:lnTo>
                    <a:lnTo>
                      <a:pt x="1" y="132"/>
                    </a:lnTo>
                    <a:lnTo>
                      <a:pt x="4" y="131"/>
                    </a:lnTo>
                    <a:lnTo>
                      <a:pt x="3" y="129"/>
                    </a:lnTo>
                    <a:lnTo>
                      <a:pt x="3" y="127"/>
                    </a:lnTo>
                    <a:lnTo>
                      <a:pt x="4" y="126"/>
                    </a:lnTo>
                    <a:lnTo>
                      <a:pt x="6" y="125"/>
                    </a:lnTo>
                    <a:lnTo>
                      <a:pt x="9" y="123"/>
                    </a:lnTo>
                    <a:lnTo>
                      <a:pt x="9" y="119"/>
                    </a:lnTo>
                    <a:lnTo>
                      <a:pt x="10" y="116"/>
                    </a:lnTo>
                    <a:lnTo>
                      <a:pt x="11" y="115"/>
                    </a:lnTo>
                    <a:lnTo>
                      <a:pt x="11" y="112"/>
                    </a:lnTo>
                    <a:lnTo>
                      <a:pt x="12" y="109"/>
                    </a:lnTo>
                    <a:lnTo>
                      <a:pt x="15" y="107"/>
                    </a:lnTo>
                    <a:lnTo>
                      <a:pt x="17" y="105"/>
                    </a:lnTo>
                    <a:lnTo>
                      <a:pt x="18" y="104"/>
                    </a:lnTo>
                    <a:lnTo>
                      <a:pt x="19" y="104"/>
                    </a:lnTo>
                    <a:lnTo>
                      <a:pt x="22" y="103"/>
                    </a:lnTo>
                    <a:lnTo>
                      <a:pt x="23" y="102"/>
                    </a:lnTo>
                    <a:lnTo>
                      <a:pt x="26" y="102"/>
                    </a:lnTo>
                    <a:lnTo>
                      <a:pt x="27" y="101"/>
                    </a:lnTo>
                    <a:lnTo>
                      <a:pt x="30" y="101"/>
                    </a:lnTo>
                    <a:lnTo>
                      <a:pt x="33" y="99"/>
                    </a:lnTo>
                    <a:lnTo>
                      <a:pt x="34" y="98"/>
                    </a:lnTo>
                    <a:lnTo>
                      <a:pt x="38" y="98"/>
                    </a:lnTo>
                    <a:lnTo>
                      <a:pt x="39" y="99"/>
                    </a:lnTo>
                    <a:lnTo>
                      <a:pt x="42" y="99"/>
                    </a:lnTo>
                    <a:lnTo>
                      <a:pt x="45" y="85"/>
                    </a:lnTo>
                    <a:lnTo>
                      <a:pt x="49" y="69"/>
                    </a:lnTo>
                    <a:lnTo>
                      <a:pt x="49" y="65"/>
                    </a:lnTo>
                    <a:lnTo>
                      <a:pt x="47" y="64"/>
                    </a:lnTo>
                    <a:lnTo>
                      <a:pt x="46" y="62"/>
                    </a:lnTo>
                    <a:lnTo>
                      <a:pt x="46" y="60"/>
                    </a:lnTo>
                    <a:lnTo>
                      <a:pt x="45" y="59"/>
                    </a:lnTo>
                    <a:lnTo>
                      <a:pt x="42" y="58"/>
                    </a:lnTo>
                    <a:lnTo>
                      <a:pt x="41" y="56"/>
                    </a:lnTo>
                    <a:lnTo>
                      <a:pt x="41" y="48"/>
                    </a:lnTo>
                    <a:lnTo>
                      <a:pt x="44" y="48"/>
                    </a:lnTo>
                    <a:lnTo>
                      <a:pt x="46" y="47"/>
                    </a:lnTo>
                    <a:lnTo>
                      <a:pt x="51" y="47"/>
                    </a:lnTo>
                    <a:lnTo>
                      <a:pt x="51" y="46"/>
                    </a:lnTo>
                    <a:lnTo>
                      <a:pt x="50" y="43"/>
                    </a:lnTo>
                    <a:lnTo>
                      <a:pt x="44" y="43"/>
                    </a:lnTo>
                    <a:lnTo>
                      <a:pt x="44" y="36"/>
                    </a:lnTo>
                    <a:lnTo>
                      <a:pt x="62" y="36"/>
                    </a:lnTo>
                    <a:lnTo>
                      <a:pt x="59" y="35"/>
                    </a:lnTo>
                    <a:lnTo>
                      <a:pt x="61" y="34"/>
                    </a:lnTo>
                    <a:lnTo>
                      <a:pt x="63" y="36"/>
                    </a:lnTo>
                    <a:lnTo>
                      <a:pt x="65" y="35"/>
                    </a:lnTo>
                    <a:lnTo>
                      <a:pt x="67" y="32"/>
                    </a:lnTo>
                    <a:lnTo>
                      <a:pt x="70" y="32"/>
                    </a:lnTo>
                    <a:lnTo>
                      <a:pt x="72" y="35"/>
                    </a:lnTo>
                    <a:lnTo>
                      <a:pt x="73" y="36"/>
                    </a:lnTo>
                    <a:lnTo>
                      <a:pt x="73" y="41"/>
                    </a:lnTo>
                    <a:lnTo>
                      <a:pt x="75" y="41"/>
                    </a:lnTo>
                    <a:lnTo>
                      <a:pt x="74" y="41"/>
                    </a:lnTo>
                    <a:lnTo>
                      <a:pt x="80" y="46"/>
                    </a:lnTo>
                    <a:lnTo>
                      <a:pt x="88" y="46"/>
                    </a:lnTo>
                    <a:lnTo>
                      <a:pt x="90" y="45"/>
                    </a:lnTo>
                    <a:lnTo>
                      <a:pt x="92" y="45"/>
                    </a:lnTo>
                    <a:lnTo>
                      <a:pt x="96" y="41"/>
                    </a:lnTo>
                    <a:lnTo>
                      <a:pt x="101" y="38"/>
                    </a:lnTo>
                    <a:lnTo>
                      <a:pt x="102" y="38"/>
                    </a:lnTo>
                    <a:lnTo>
                      <a:pt x="104" y="37"/>
                    </a:lnTo>
                    <a:lnTo>
                      <a:pt x="104" y="32"/>
                    </a:lnTo>
                    <a:lnTo>
                      <a:pt x="107" y="34"/>
                    </a:lnTo>
                    <a:lnTo>
                      <a:pt x="108" y="32"/>
                    </a:lnTo>
                    <a:lnTo>
                      <a:pt x="110" y="32"/>
                    </a:lnTo>
                    <a:lnTo>
                      <a:pt x="111" y="31"/>
                    </a:lnTo>
                    <a:lnTo>
                      <a:pt x="111" y="30"/>
                    </a:lnTo>
                    <a:lnTo>
                      <a:pt x="110" y="29"/>
                    </a:lnTo>
                    <a:lnTo>
                      <a:pt x="108" y="30"/>
                    </a:lnTo>
                    <a:lnTo>
                      <a:pt x="105" y="30"/>
                    </a:lnTo>
                    <a:lnTo>
                      <a:pt x="104" y="29"/>
                    </a:lnTo>
                    <a:lnTo>
                      <a:pt x="102" y="28"/>
                    </a:lnTo>
                    <a:lnTo>
                      <a:pt x="102" y="20"/>
                    </a:lnTo>
                    <a:lnTo>
                      <a:pt x="103" y="19"/>
                    </a:lnTo>
                    <a:lnTo>
                      <a:pt x="104" y="17"/>
                    </a:lnTo>
                    <a:lnTo>
                      <a:pt x="103" y="15"/>
                    </a:lnTo>
                    <a:lnTo>
                      <a:pt x="102" y="13"/>
                    </a:lnTo>
                    <a:lnTo>
                      <a:pt x="99" y="13"/>
                    </a:lnTo>
                    <a:lnTo>
                      <a:pt x="98" y="12"/>
                    </a:lnTo>
                    <a:lnTo>
                      <a:pt x="98" y="9"/>
                    </a:lnTo>
                    <a:lnTo>
                      <a:pt x="99" y="9"/>
                    </a:lnTo>
                    <a:lnTo>
                      <a:pt x="101" y="10"/>
                    </a:lnTo>
                    <a:lnTo>
                      <a:pt x="103" y="9"/>
                    </a:lnTo>
                    <a:lnTo>
                      <a:pt x="104" y="12"/>
                    </a:lnTo>
                    <a:lnTo>
                      <a:pt x="107" y="12"/>
                    </a:lnTo>
                    <a:lnTo>
                      <a:pt x="109" y="13"/>
                    </a:lnTo>
                    <a:lnTo>
                      <a:pt x="113" y="13"/>
                    </a:lnTo>
                    <a:lnTo>
                      <a:pt x="115" y="15"/>
                    </a:lnTo>
                    <a:lnTo>
                      <a:pt x="117" y="15"/>
                    </a:lnTo>
                    <a:lnTo>
                      <a:pt x="117" y="14"/>
                    </a:lnTo>
                    <a:lnTo>
                      <a:pt x="119" y="12"/>
                    </a:lnTo>
                    <a:lnTo>
                      <a:pt x="120" y="12"/>
                    </a:lnTo>
                    <a:lnTo>
                      <a:pt x="122" y="10"/>
                    </a:lnTo>
                    <a:lnTo>
                      <a:pt x="127" y="10"/>
                    </a:lnTo>
                    <a:lnTo>
                      <a:pt x="128" y="9"/>
                    </a:lnTo>
                    <a:lnTo>
                      <a:pt x="131" y="8"/>
                    </a:lnTo>
                    <a:lnTo>
                      <a:pt x="132" y="7"/>
                    </a:lnTo>
                    <a:lnTo>
                      <a:pt x="137" y="7"/>
                    </a:lnTo>
                    <a:lnTo>
                      <a:pt x="138" y="4"/>
                    </a:lnTo>
                    <a:lnTo>
                      <a:pt x="140" y="2"/>
                    </a:lnTo>
                    <a:lnTo>
                      <a:pt x="139" y="0"/>
                    </a:lnTo>
                    <a:lnTo>
                      <a:pt x="145" y="0"/>
                    </a:lnTo>
                    <a:lnTo>
                      <a:pt x="147" y="1"/>
                    </a:lnTo>
                    <a:lnTo>
                      <a:pt x="147" y="3"/>
                    </a:lnTo>
                    <a:lnTo>
                      <a:pt x="145" y="6"/>
                    </a:lnTo>
                    <a:lnTo>
                      <a:pt x="147" y="7"/>
                    </a:lnTo>
                    <a:lnTo>
                      <a:pt x="149" y="8"/>
                    </a:lnTo>
                    <a:lnTo>
                      <a:pt x="150" y="8"/>
                    </a:lnTo>
                    <a:lnTo>
                      <a:pt x="149" y="10"/>
                    </a:lnTo>
                    <a:lnTo>
                      <a:pt x="150" y="12"/>
                    </a:lnTo>
                    <a:lnTo>
                      <a:pt x="150" y="15"/>
                    </a:lnTo>
                    <a:lnTo>
                      <a:pt x="148" y="17"/>
                    </a:lnTo>
                    <a:lnTo>
                      <a:pt x="148" y="20"/>
                    </a:lnTo>
                    <a:lnTo>
                      <a:pt x="147" y="23"/>
                    </a:lnTo>
                    <a:lnTo>
                      <a:pt x="147" y="26"/>
                    </a:lnTo>
                    <a:lnTo>
                      <a:pt x="148" y="29"/>
                    </a:lnTo>
                    <a:lnTo>
                      <a:pt x="148" y="30"/>
                    </a:lnTo>
                    <a:lnTo>
                      <a:pt x="149" y="31"/>
                    </a:lnTo>
                    <a:lnTo>
                      <a:pt x="149" y="34"/>
                    </a:lnTo>
                    <a:lnTo>
                      <a:pt x="150" y="36"/>
                    </a:lnTo>
                    <a:lnTo>
                      <a:pt x="153" y="38"/>
                    </a:lnTo>
                    <a:lnTo>
                      <a:pt x="155" y="40"/>
                    </a:lnTo>
                    <a:lnTo>
                      <a:pt x="156" y="41"/>
                    </a:lnTo>
                    <a:lnTo>
                      <a:pt x="162" y="41"/>
                    </a:lnTo>
                    <a:lnTo>
                      <a:pt x="162" y="38"/>
                    </a:lnTo>
                    <a:lnTo>
                      <a:pt x="163" y="37"/>
                    </a:lnTo>
                    <a:lnTo>
                      <a:pt x="166" y="38"/>
                    </a:lnTo>
                    <a:lnTo>
                      <a:pt x="167" y="37"/>
                    </a:lnTo>
                    <a:lnTo>
                      <a:pt x="169" y="36"/>
                    </a:lnTo>
                    <a:lnTo>
                      <a:pt x="171" y="36"/>
                    </a:lnTo>
                    <a:lnTo>
                      <a:pt x="173" y="35"/>
                    </a:lnTo>
                    <a:lnTo>
                      <a:pt x="174" y="34"/>
                    </a:lnTo>
                    <a:lnTo>
                      <a:pt x="178" y="34"/>
                    </a:lnTo>
                    <a:lnTo>
                      <a:pt x="180" y="35"/>
                    </a:lnTo>
                    <a:lnTo>
                      <a:pt x="182" y="34"/>
                    </a:lnTo>
                    <a:lnTo>
                      <a:pt x="185" y="34"/>
                    </a:lnTo>
                    <a:lnTo>
                      <a:pt x="186" y="35"/>
                    </a:lnTo>
                    <a:lnTo>
                      <a:pt x="189" y="35"/>
                    </a:lnTo>
                    <a:lnTo>
                      <a:pt x="189" y="32"/>
                    </a:lnTo>
                    <a:lnTo>
                      <a:pt x="188" y="31"/>
                    </a:lnTo>
                    <a:lnTo>
                      <a:pt x="188" y="29"/>
                    </a:lnTo>
                    <a:lnTo>
                      <a:pt x="195" y="29"/>
                    </a:lnTo>
                    <a:lnTo>
                      <a:pt x="196" y="28"/>
                    </a:lnTo>
                    <a:lnTo>
                      <a:pt x="199" y="28"/>
                    </a:lnTo>
                    <a:lnTo>
                      <a:pt x="200" y="29"/>
                    </a:lnTo>
                    <a:lnTo>
                      <a:pt x="201" y="29"/>
                    </a:lnTo>
                    <a:lnTo>
                      <a:pt x="202" y="30"/>
                    </a:lnTo>
                    <a:lnTo>
                      <a:pt x="203" y="30"/>
                    </a:lnTo>
                    <a:lnTo>
                      <a:pt x="205" y="31"/>
                    </a:lnTo>
                    <a:lnTo>
                      <a:pt x="209" y="31"/>
                    </a:lnTo>
                    <a:lnTo>
                      <a:pt x="211" y="30"/>
                    </a:lnTo>
                    <a:lnTo>
                      <a:pt x="215" y="30"/>
                    </a:lnTo>
                    <a:lnTo>
                      <a:pt x="218" y="31"/>
                    </a:lnTo>
                    <a:lnTo>
                      <a:pt x="219" y="31"/>
                    </a:lnTo>
                    <a:lnTo>
                      <a:pt x="220" y="30"/>
                    </a:lnTo>
                    <a:lnTo>
                      <a:pt x="223" y="29"/>
                    </a:lnTo>
                    <a:lnTo>
                      <a:pt x="224" y="28"/>
                    </a:lnTo>
                    <a:lnTo>
                      <a:pt x="224" y="26"/>
                    </a:lnTo>
                    <a:lnTo>
                      <a:pt x="226" y="21"/>
                    </a:lnTo>
                    <a:lnTo>
                      <a:pt x="226" y="20"/>
                    </a:lnTo>
                    <a:lnTo>
                      <a:pt x="230" y="17"/>
                    </a:lnTo>
                    <a:lnTo>
                      <a:pt x="231" y="14"/>
                    </a:lnTo>
                    <a:lnTo>
                      <a:pt x="234" y="12"/>
                    </a:lnTo>
                    <a:lnTo>
                      <a:pt x="234" y="9"/>
                    </a:lnTo>
                    <a:lnTo>
                      <a:pt x="235" y="8"/>
                    </a:lnTo>
                    <a:lnTo>
                      <a:pt x="237" y="10"/>
                    </a:lnTo>
                    <a:lnTo>
                      <a:pt x="240" y="15"/>
                    </a:lnTo>
                    <a:lnTo>
                      <a:pt x="240" y="21"/>
                    </a:lnTo>
                    <a:lnTo>
                      <a:pt x="241" y="24"/>
                    </a:lnTo>
                    <a:lnTo>
                      <a:pt x="242" y="25"/>
                    </a:lnTo>
                    <a:lnTo>
                      <a:pt x="242" y="28"/>
                    </a:lnTo>
                    <a:lnTo>
                      <a:pt x="243" y="29"/>
                    </a:lnTo>
                    <a:lnTo>
                      <a:pt x="243" y="31"/>
                    </a:lnTo>
                    <a:lnTo>
                      <a:pt x="247" y="35"/>
                    </a:lnTo>
                    <a:lnTo>
                      <a:pt x="249" y="36"/>
                    </a:lnTo>
                    <a:lnTo>
                      <a:pt x="251" y="36"/>
                    </a:lnTo>
                    <a:lnTo>
                      <a:pt x="252" y="38"/>
                    </a:lnTo>
                    <a:lnTo>
                      <a:pt x="252" y="40"/>
                    </a:lnTo>
                    <a:lnTo>
                      <a:pt x="251" y="41"/>
                    </a:lnTo>
                    <a:lnTo>
                      <a:pt x="251" y="43"/>
                    </a:lnTo>
                    <a:lnTo>
                      <a:pt x="249" y="45"/>
                    </a:lnTo>
                    <a:lnTo>
                      <a:pt x="247" y="46"/>
                    </a:lnTo>
                    <a:lnTo>
                      <a:pt x="246" y="47"/>
                    </a:lnTo>
                    <a:lnTo>
                      <a:pt x="244" y="49"/>
                    </a:lnTo>
                    <a:lnTo>
                      <a:pt x="240" y="54"/>
                    </a:lnTo>
                    <a:lnTo>
                      <a:pt x="238" y="54"/>
                    </a:lnTo>
                    <a:lnTo>
                      <a:pt x="237" y="57"/>
                    </a:lnTo>
                    <a:lnTo>
                      <a:pt x="235" y="59"/>
                    </a:lnTo>
                    <a:lnTo>
                      <a:pt x="234" y="62"/>
                    </a:lnTo>
                    <a:lnTo>
                      <a:pt x="232" y="63"/>
                    </a:lnTo>
                    <a:lnTo>
                      <a:pt x="231" y="63"/>
                    </a:lnTo>
                    <a:lnTo>
                      <a:pt x="232" y="63"/>
                    </a:lnTo>
                    <a:lnTo>
                      <a:pt x="232" y="65"/>
                    </a:lnTo>
                    <a:lnTo>
                      <a:pt x="231" y="67"/>
                    </a:lnTo>
                    <a:lnTo>
                      <a:pt x="231" y="70"/>
                    </a:lnTo>
                    <a:lnTo>
                      <a:pt x="232" y="69"/>
                    </a:lnTo>
                    <a:lnTo>
                      <a:pt x="235" y="69"/>
                    </a:lnTo>
                    <a:lnTo>
                      <a:pt x="236" y="68"/>
                    </a:lnTo>
                    <a:lnTo>
                      <a:pt x="238" y="67"/>
                    </a:lnTo>
                    <a:lnTo>
                      <a:pt x="240" y="67"/>
                    </a:lnTo>
                    <a:lnTo>
                      <a:pt x="242" y="65"/>
                    </a:lnTo>
                    <a:lnTo>
                      <a:pt x="242" y="68"/>
                    </a:lnTo>
                    <a:lnTo>
                      <a:pt x="240" y="70"/>
                    </a:lnTo>
                    <a:lnTo>
                      <a:pt x="237" y="70"/>
                    </a:lnTo>
                    <a:lnTo>
                      <a:pt x="240" y="70"/>
                    </a:lnTo>
                    <a:lnTo>
                      <a:pt x="241" y="69"/>
                    </a:lnTo>
                    <a:lnTo>
                      <a:pt x="243" y="71"/>
                    </a:lnTo>
                    <a:lnTo>
                      <a:pt x="243" y="73"/>
                    </a:lnTo>
                    <a:lnTo>
                      <a:pt x="246" y="75"/>
                    </a:lnTo>
                    <a:lnTo>
                      <a:pt x="247" y="75"/>
                    </a:lnTo>
                    <a:lnTo>
                      <a:pt x="248" y="74"/>
                    </a:lnTo>
                    <a:lnTo>
                      <a:pt x="249" y="76"/>
                    </a:lnTo>
                    <a:lnTo>
                      <a:pt x="249" y="74"/>
                    </a:lnTo>
                    <a:lnTo>
                      <a:pt x="251" y="74"/>
                    </a:lnTo>
                    <a:lnTo>
                      <a:pt x="253" y="76"/>
                    </a:lnTo>
                    <a:lnTo>
                      <a:pt x="253" y="75"/>
                    </a:lnTo>
                    <a:lnTo>
                      <a:pt x="254" y="75"/>
                    </a:lnTo>
                    <a:lnTo>
                      <a:pt x="255" y="73"/>
                    </a:lnTo>
                    <a:lnTo>
                      <a:pt x="258" y="74"/>
                    </a:lnTo>
                    <a:lnTo>
                      <a:pt x="257" y="76"/>
                    </a:lnTo>
                    <a:lnTo>
                      <a:pt x="259" y="75"/>
                    </a:lnTo>
                    <a:lnTo>
                      <a:pt x="260" y="74"/>
                    </a:lnTo>
                    <a:lnTo>
                      <a:pt x="260" y="71"/>
                    </a:lnTo>
                    <a:lnTo>
                      <a:pt x="263" y="70"/>
                    </a:lnTo>
                    <a:lnTo>
                      <a:pt x="261" y="73"/>
                    </a:lnTo>
                    <a:lnTo>
                      <a:pt x="263" y="71"/>
                    </a:lnTo>
                    <a:lnTo>
                      <a:pt x="264" y="69"/>
                    </a:lnTo>
                    <a:lnTo>
                      <a:pt x="266" y="70"/>
                    </a:lnTo>
                    <a:lnTo>
                      <a:pt x="269" y="70"/>
                    </a:lnTo>
                    <a:lnTo>
                      <a:pt x="266" y="70"/>
                    </a:lnTo>
                    <a:lnTo>
                      <a:pt x="266" y="68"/>
                    </a:lnTo>
                    <a:lnTo>
                      <a:pt x="269" y="67"/>
                    </a:lnTo>
                    <a:lnTo>
                      <a:pt x="269" y="65"/>
                    </a:lnTo>
                    <a:lnTo>
                      <a:pt x="270" y="64"/>
                    </a:lnTo>
                    <a:lnTo>
                      <a:pt x="270" y="62"/>
                    </a:lnTo>
                    <a:lnTo>
                      <a:pt x="272" y="63"/>
                    </a:lnTo>
                    <a:lnTo>
                      <a:pt x="275" y="60"/>
                    </a:lnTo>
                    <a:lnTo>
                      <a:pt x="276" y="62"/>
                    </a:lnTo>
                    <a:lnTo>
                      <a:pt x="277" y="62"/>
                    </a:lnTo>
                    <a:lnTo>
                      <a:pt x="278" y="64"/>
                    </a:lnTo>
                    <a:lnTo>
                      <a:pt x="278" y="60"/>
                    </a:lnTo>
                    <a:lnTo>
                      <a:pt x="281" y="62"/>
                    </a:lnTo>
                    <a:lnTo>
                      <a:pt x="282" y="63"/>
                    </a:lnTo>
                    <a:lnTo>
                      <a:pt x="284" y="62"/>
                    </a:lnTo>
                    <a:lnTo>
                      <a:pt x="284" y="64"/>
                    </a:lnTo>
                    <a:lnTo>
                      <a:pt x="286" y="63"/>
                    </a:lnTo>
                    <a:lnTo>
                      <a:pt x="287" y="65"/>
                    </a:lnTo>
                    <a:lnTo>
                      <a:pt x="289" y="65"/>
                    </a:lnTo>
                    <a:lnTo>
                      <a:pt x="290" y="64"/>
                    </a:lnTo>
                    <a:lnTo>
                      <a:pt x="290" y="68"/>
                    </a:lnTo>
                    <a:lnTo>
                      <a:pt x="292" y="67"/>
                    </a:lnTo>
                    <a:lnTo>
                      <a:pt x="293" y="68"/>
                    </a:lnTo>
                    <a:lnTo>
                      <a:pt x="295" y="67"/>
                    </a:lnTo>
                    <a:lnTo>
                      <a:pt x="295" y="69"/>
                    </a:lnTo>
                    <a:lnTo>
                      <a:pt x="298" y="69"/>
                    </a:lnTo>
                    <a:lnTo>
                      <a:pt x="299" y="68"/>
                    </a:lnTo>
                    <a:lnTo>
                      <a:pt x="299" y="71"/>
                    </a:lnTo>
                    <a:lnTo>
                      <a:pt x="300" y="70"/>
                    </a:lnTo>
                    <a:lnTo>
                      <a:pt x="303" y="69"/>
                    </a:lnTo>
                    <a:lnTo>
                      <a:pt x="303" y="71"/>
                    </a:lnTo>
                    <a:lnTo>
                      <a:pt x="304" y="69"/>
                    </a:lnTo>
                    <a:lnTo>
                      <a:pt x="304" y="71"/>
                    </a:lnTo>
                    <a:lnTo>
                      <a:pt x="305" y="73"/>
                    </a:lnTo>
                    <a:lnTo>
                      <a:pt x="307" y="74"/>
                    </a:lnTo>
                    <a:lnTo>
                      <a:pt x="307" y="76"/>
                    </a:lnTo>
                    <a:lnTo>
                      <a:pt x="306" y="77"/>
                    </a:lnTo>
                    <a:lnTo>
                      <a:pt x="307" y="77"/>
                    </a:lnTo>
                    <a:lnTo>
                      <a:pt x="310" y="79"/>
                    </a:lnTo>
                    <a:lnTo>
                      <a:pt x="307" y="79"/>
                    </a:lnTo>
                    <a:lnTo>
                      <a:pt x="307" y="81"/>
                    </a:lnTo>
                    <a:lnTo>
                      <a:pt x="306" y="84"/>
                    </a:lnTo>
                    <a:lnTo>
                      <a:pt x="306" y="87"/>
                    </a:lnTo>
                    <a:lnTo>
                      <a:pt x="305" y="88"/>
                    </a:lnTo>
                    <a:lnTo>
                      <a:pt x="307" y="87"/>
                    </a:lnTo>
                    <a:lnTo>
                      <a:pt x="309" y="86"/>
                    </a:lnTo>
                    <a:lnTo>
                      <a:pt x="309" y="84"/>
                    </a:lnTo>
                    <a:lnTo>
                      <a:pt x="310" y="82"/>
                    </a:lnTo>
                    <a:lnTo>
                      <a:pt x="311" y="80"/>
                    </a:lnTo>
                    <a:lnTo>
                      <a:pt x="312" y="80"/>
                    </a:lnTo>
                    <a:lnTo>
                      <a:pt x="312" y="81"/>
                    </a:lnTo>
                    <a:lnTo>
                      <a:pt x="311" y="82"/>
                    </a:lnTo>
                    <a:lnTo>
                      <a:pt x="312" y="84"/>
                    </a:lnTo>
                    <a:lnTo>
                      <a:pt x="315" y="81"/>
                    </a:lnTo>
                    <a:lnTo>
                      <a:pt x="319" y="81"/>
                    </a:lnTo>
                    <a:lnTo>
                      <a:pt x="318" y="80"/>
                    </a:lnTo>
                    <a:lnTo>
                      <a:pt x="321" y="79"/>
                    </a:lnTo>
                    <a:lnTo>
                      <a:pt x="323" y="80"/>
                    </a:lnTo>
                    <a:lnTo>
                      <a:pt x="324" y="80"/>
                    </a:lnTo>
                    <a:lnTo>
                      <a:pt x="327" y="81"/>
                    </a:lnTo>
                    <a:lnTo>
                      <a:pt x="328" y="82"/>
                    </a:lnTo>
                    <a:lnTo>
                      <a:pt x="330" y="84"/>
                    </a:lnTo>
                    <a:lnTo>
                      <a:pt x="332" y="84"/>
                    </a:lnTo>
                    <a:lnTo>
                      <a:pt x="333" y="82"/>
                    </a:lnTo>
                    <a:lnTo>
                      <a:pt x="335" y="82"/>
                    </a:lnTo>
                    <a:lnTo>
                      <a:pt x="338" y="85"/>
                    </a:lnTo>
                    <a:lnTo>
                      <a:pt x="347" y="85"/>
                    </a:lnTo>
                    <a:lnTo>
                      <a:pt x="350" y="84"/>
                    </a:lnTo>
                    <a:lnTo>
                      <a:pt x="353" y="84"/>
                    </a:lnTo>
                    <a:lnTo>
                      <a:pt x="358" y="86"/>
                    </a:lnTo>
                    <a:lnTo>
                      <a:pt x="359" y="86"/>
                    </a:lnTo>
                    <a:lnTo>
                      <a:pt x="362" y="87"/>
                    </a:lnTo>
                    <a:lnTo>
                      <a:pt x="364" y="90"/>
                    </a:lnTo>
                    <a:lnTo>
                      <a:pt x="367" y="91"/>
                    </a:lnTo>
                    <a:lnTo>
                      <a:pt x="369" y="93"/>
                    </a:lnTo>
                    <a:lnTo>
                      <a:pt x="372" y="95"/>
                    </a:lnTo>
                    <a:lnTo>
                      <a:pt x="380" y="103"/>
                    </a:lnTo>
                    <a:lnTo>
                      <a:pt x="382" y="103"/>
                    </a:lnTo>
                    <a:lnTo>
                      <a:pt x="384" y="105"/>
                    </a:lnTo>
                    <a:lnTo>
                      <a:pt x="386" y="105"/>
                    </a:lnTo>
                    <a:lnTo>
                      <a:pt x="387" y="107"/>
                    </a:lnTo>
                    <a:lnTo>
                      <a:pt x="390" y="108"/>
                    </a:lnTo>
                    <a:lnTo>
                      <a:pt x="402" y="108"/>
                    </a:lnTo>
                    <a:lnTo>
                      <a:pt x="403" y="110"/>
                    </a:lnTo>
                    <a:lnTo>
                      <a:pt x="404" y="112"/>
                    </a:lnTo>
                    <a:lnTo>
                      <a:pt x="405" y="114"/>
                    </a:lnTo>
                    <a:lnTo>
                      <a:pt x="405" y="116"/>
                    </a:lnTo>
                    <a:lnTo>
                      <a:pt x="407" y="118"/>
                    </a:lnTo>
                    <a:lnTo>
                      <a:pt x="407" y="120"/>
                    </a:lnTo>
                    <a:lnTo>
                      <a:pt x="408" y="121"/>
                    </a:lnTo>
                    <a:lnTo>
                      <a:pt x="408" y="126"/>
                    </a:lnTo>
                    <a:lnTo>
                      <a:pt x="409" y="129"/>
                    </a:lnTo>
                    <a:lnTo>
                      <a:pt x="409" y="140"/>
                    </a:lnTo>
                    <a:lnTo>
                      <a:pt x="408" y="142"/>
                    </a:lnTo>
                    <a:lnTo>
                      <a:pt x="408" y="143"/>
                    </a:lnTo>
                    <a:lnTo>
                      <a:pt x="407" y="146"/>
                    </a:lnTo>
                    <a:lnTo>
                      <a:pt x="405" y="147"/>
                    </a:lnTo>
                    <a:lnTo>
                      <a:pt x="405" y="148"/>
                    </a:lnTo>
                    <a:lnTo>
                      <a:pt x="404" y="149"/>
                    </a:lnTo>
                    <a:lnTo>
                      <a:pt x="404" y="152"/>
                    </a:lnTo>
                    <a:lnTo>
                      <a:pt x="402" y="153"/>
                    </a:lnTo>
                    <a:lnTo>
                      <a:pt x="401" y="154"/>
                    </a:lnTo>
                    <a:lnTo>
                      <a:pt x="399" y="157"/>
                    </a:lnTo>
                    <a:lnTo>
                      <a:pt x="397" y="159"/>
                    </a:lnTo>
                    <a:lnTo>
                      <a:pt x="396" y="162"/>
                    </a:lnTo>
                    <a:lnTo>
                      <a:pt x="393" y="163"/>
                    </a:lnTo>
                    <a:lnTo>
                      <a:pt x="393" y="165"/>
                    </a:lnTo>
                    <a:lnTo>
                      <a:pt x="391" y="165"/>
                    </a:lnTo>
                    <a:lnTo>
                      <a:pt x="388" y="166"/>
                    </a:lnTo>
                    <a:lnTo>
                      <a:pt x="387" y="169"/>
                    </a:lnTo>
                    <a:lnTo>
                      <a:pt x="385" y="168"/>
                    </a:lnTo>
                    <a:lnTo>
                      <a:pt x="386" y="170"/>
                    </a:lnTo>
                    <a:lnTo>
                      <a:pt x="385" y="171"/>
                    </a:lnTo>
                    <a:lnTo>
                      <a:pt x="384" y="174"/>
                    </a:lnTo>
                    <a:lnTo>
                      <a:pt x="382" y="175"/>
                    </a:lnTo>
                    <a:lnTo>
                      <a:pt x="384" y="172"/>
                    </a:lnTo>
                    <a:lnTo>
                      <a:pt x="382" y="175"/>
                    </a:lnTo>
                    <a:lnTo>
                      <a:pt x="381" y="176"/>
                    </a:lnTo>
                    <a:lnTo>
                      <a:pt x="381" y="177"/>
                    </a:lnTo>
                    <a:lnTo>
                      <a:pt x="379" y="182"/>
                    </a:lnTo>
                    <a:lnTo>
                      <a:pt x="378" y="183"/>
                    </a:lnTo>
                    <a:lnTo>
                      <a:pt x="376" y="186"/>
                    </a:lnTo>
                    <a:lnTo>
                      <a:pt x="375" y="187"/>
                    </a:lnTo>
                    <a:lnTo>
                      <a:pt x="374" y="190"/>
                    </a:lnTo>
                    <a:lnTo>
                      <a:pt x="373" y="191"/>
                    </a:lnTo>
                    <a:lnTo>
                      <a:pt x="370" y="192"/>
                    </a:lnTo>
                    <a:lnTo>
                      <a:pt x="372" y="190"/>
                    </a:lnTo>
                    <a:lnTo>
                      <a:pt x="369" y="188"/>
                    </a:lnTo>
                    <a:lnTo>
                      <a:pt x="368" y="190"/>
                    </a:lnTo>
                    <a:lnTo>
                      <a:pt x="368" y="192"/>
                    </a:lnTo>
                    <a:lnTo>
                      <a:pt x="370" y="191"/>
                    </a:lnTo>
                    <a:lnTo>
                      <a:pt x="368" y="192"/>
                    </a:lnTo>
                    <a:lnTo>
                      <a:pt x="367" y="193"/>
                    </a:lnTo>
                    <a:lnTo>
                      <a:pt x="365" y="196"/>
                    </a:lnTo>
                    <a:lnTo>
                      <a:pt x="367" y="198"/>
                    </a:lnTo>
                    <a:lnTo>
                      <a:pt x="365" y="199"/>
                    </a:lnTo>
                    <a:lnTo>
                      <a:pt x="364" y="202"/>
                    </a:lnTo>
                    <a:lnTo>
                      <a:pt x="367" y="203"/>
                    </a:lnTo>
                    <a:lnTo>
                      <a:pt x="365" y="204"/>
                    </a:lnTo>
                    <a:lnTo>
                      <a:pt x="365" y="207"/>
                    </a:lnTo>
                    <a:lnTo>
                      <a:pt x="364" y="209"/>
                    </a:lnTo>
                    <a:lnTo>
                      <a:pt x="365" y="211"/>
                    </a:lnTo>
                    <a:lnTo>
                      <a:pt x="365" y="219"/>
                    </a:lnTo>
                    <a:lnTo>
                      <a:pt x="367" y="221"/>
                    </a:lnTo>
                    <a:lnTo>
                      <a:pt x="367" y="224"/>
                    </a:lnTo>
                    <a:lnTo>
                      <a:pt x="365" y="225"/>
                    </a:lnTo>
                    <a:lnTo>
                      <a:pt x="365" y="227"/>
                    </a:lnTo>
                    <a:lnTo>
                      <a:pt x="364" y="230"/>
                    </a:lnTo>
                    <a:lnTo>
                      <a:pt x="364" y="233"/>
                    </a:lnTo>
                    <a:lnTo>
                      <a:pt x="363" y="236"/>
                    </a:lnTo>
                    <a:lnTo>
                      <a:pt x="363" y="239"/>
                    </a:lnTo>
                    <a:lnTo>
                      <a:pt x="364" y="242"/>
                    </a:lnTo>
                    <a:lnTo>
                      <a:pt x="363" y="243"/>
                    </a:lnTo>
                    <a:lnTo>
                      <a:pt x="361" y="244"/>
                    </a:lnTo>
                    <a:lnTo>
                      <a:pt x="359" y="246"/>
                    </a:lnTo>
                    <a:lnTo>
                      <a:pt x="358" y="248"/>
                    </a:lnTo>
                    <a:lnTo>
                      <a:pt x="358" y="260"/>
                    </a:lnTo>
                    <a:lnTo>
                      <a:pt x="357" y="263"/>
                    </a:lnTo>
                    <a:lnTo>
                      <a:pt x="355" y="265"/>
                    </a:lnTo>
                    <a:lnTo>
                      <a:pt x="353" y="267"/>
                    </a:lnTo>
                    <a:lnTo>
                      <a:pt x="353" y="269"/>
                    </a:lnTo>
                    <a:lnTo>
                      <a:pt x="352" y="271"/>
                    </a:lnTo>
                    <a:lnTo>
                      <a:pt x="351" y="272"/>
                    </a:lnTo>
                    <a:lnTo>
                      <a:pt x="350" y="275"/>
                    </a:lnTo>
                    <a:lnTo>
                      <a:pt x="349" y="276"/>
                    </a:lnTo>
                    <a:lnTo>
                      <a:pt x="347" y="276"/>
                    </a:lnTo>
                    <a:lnTo>
                      <a:pt x="346" y="278"/>
                    </a:lnTo>
                    <a:lnTo>
                      <a:pt x="345" y="280"/>
                    </a:lnTo>
                    <a:lnTo>
                      <a:pt x="345" y="281"/>
                    </a:lnTo>
                    <a:lnTo>
                      <a:pt x="344" y="283"/>
                    </a:lnTo>
                    <a:lnTo>
                      <a:pt x="345" y="286"/>
                    </a:lnTo>
                    <a:lnTo>
                      <a:pt x="345" y="288"/>
                    </a:lnTo>
                    <a:lnTo>
                      <a:pt x="344" y="289"/>
                    </a:lnTo>
                    <a:lnTo>
                      <a:pt x="339" y="292"/>
                    </a:lnTo>
                    <a:lnTo>
                      <a:pt x="338" y="293"/>
                    </a:lnTo>
                    <a:lnTo>
                      <a:pt x="335" y="294"/>
                    </a:lnTo>
                    <a:lnTo>
                      <a:pt x="334" y="295"/>
                    </a:lnTo>
                    <a:lnTo>
                      <a:pt x="335" y="298"/>
                    </a:lnTo>
                    <a:lnTo>
                      <a:pt x="334" y="299"/>
                    </a:lnTo>
                    <a:lnTo>
                      <a:pt x="327" y="299"/>
                    </a:lnTo>
                    <a:lnTo>
                      <a:pt x="326" y="300"/>
                    </a:lnTo>
                    <a:lnTo>
                      <a:pt x="323" y="300"/>
                    </a:lnTo>
                    <a:lnTo>
                      <a:pt x="323" y="298"/>
                    </a:lnTo>
                    <a:lnTo>
                      <a:pt x="321" y="297"/>
                    </a:lnTo>
                    <a:lnTo>
                      <a:pt x="322" y="299"/>
                    </a:lnTo>
                    <a:lnTo>
                      <a:pt x="321" y="300"/>
                    </a:lnTo>
                    <a:lnTo>
                      <a:pt x="316" y="300"/>
                    </a:lnTo>
                    <a:lnTo>
                      <a:pt x="313" y="302"/>
                    </a:lnTo>
                    <a:lnTo>
                      <a:pt x="316" y="300"/>
                    </a:lnTo>
                    <a:lnTo>
                      <a:pt x="318" y="300"/>
                    </a:lnTo>
                    <a:lnTo>
                      <a:pt x="316" y="299"/>
                    </a:lnTo>
                    <a:lnTo>
                      <a:pt x="315" y="299"/>
                    </a:lnTo>
                    <a:lnTo>
                      <a:pt x="312" y="300"/>
                    </a:lnTo>
                    <a:lnTo>
                      <a:pt x="306" y="300"/>
                    </a:lnTo>
                    <a:lnTo>
                      <a:pt x="306" y="303"/>
                    </a:lnTo>
                    <a:lnTo>
                      <a:pt x="307" y="303"/>
                    </a:lnTo>
                    <a:lnTo>
                      <a:pt x="306" y="304"/>
                    </a:lnTo>
                    <a:lnTo>
                      <a:pt x="304" y="304"/>
                    </a:lnTo>
                    <a:lnTo>
                      <a:pt x="303" y="305"/>
                    </a:lnTo>
                    <a:lnTo>
                      <a:pt x="300" y="306"/>
                    </a:lnTo>
                    <a:lnTo>
                      <a:pt x="299" y="308"/>
                    </a:lnTo>
                    <a:lnTo>
                      <a:pt x="299" y="309"/>
                    </a:lnTo>
                    <a:lnTo>
                      <a:pt x="292" y="309"/>
                    </a:lnTo>
                    <a:lnTo>
                      <a:pt x="290" y="311"/>
                    </a:lnTo>
                    <a:lnTo>
                      <a:pt x="288" y="310"/>
                    </a:lnTo>
                    <a:lnTo>
                      <a:pt x="284" y="314"/>
                    </a:lnTo>
                    <a:lnTo>
                      <a:pt x="283" y="314"/>
                    </a:lnTo>
                    <a:lnTo>
                      <a:pt x="282" y="316"/>
                    </a:lnTo>
                    <a:lnTo>
                      <a:pt x="280" y="317"/>
                    </a:lnTo>
                    <a:lnTo>
                      <a:pt x="278" y="319"/>
                    </a:lnTo>
                    <a:lnTo>
                      <a:pt x="276" y="319"/>
                    </a:lnTo>
                    <a:lnTo>
                      <a:pt x="274" y="321"/>
                    </a:lnTo>
                    <a:lnTo>
                      <a:pt x="271" y="322"/>
                    </a:lnTo>
                    <a:lnTo>
                      <a:pt x="271" y="325"/>
                    </a:lnTo>
                    <a:lnTo>
                      <a:pt x="270" y="327"/>
                    </a:lnTo>
                    <a:lnTo>
                      <a:pt x="270" y="326"/>
                    </a:lnTo>
                    <a:lnTo>
                      <a:pt x="266" y="326"/>
                    </a:lnTo>
                    <a:lnTo>
                      <a:pt x="265" y="327"/>
                    </a:lnTo>
                    <a:lnTo>
                      <a:pt x="266" y="328"/>
                    </a:lnTo>
                    <a:lnTo>
                      <a:pt x="266" y="331"/>
                    </a:lnTo>
                    <a:lnTo>
                      <a:pt x="265" y="333"/>
                    </a:lnTo>
                    <a:lnTo>
                      <a:pt x="265" y="336"/>
                    </a:lnTo>
                    <a:lnTo>
                      <a:pt x="264" y="336"/>
                    </a:lnTo>
                    <a:lnTo>
                      <a:pt x="265" y="338"/>
                    </a:lnTo>
                    <a:lnTo>
                      <a:pt x="265" y="336"/>
                    </a:lnTo>
                    <a:lnTo>
                      <a:pt x="265" y="358"/>
                    </a:lnTo>
                    <a:lnTo>
                      <a:pt x="264" y="360"/>
                    </a:lnTo>
                    <a:lnTo>
                      <a:pt x="264" y="361"/>
                    </a:lnTo>
                    <a:lnTo>
                      <a:pt x="261" y="364"/>
                    </a:lnTo>
                    <a:lnTo>
                      <a:pt x="258" y="366"/>
                    </a:lnTo>
                    <a:lnTo>
                      <a:pt x="255" y="369"/>
                    </a:lnTo>
                    <a:lnTo>
                      <a:pt x="253" y="373"/>
                    </a:lnTo>
                    <a:lnTo>
                      <a:pt x="252" y="375"/>
                    </a:lnTo>
                    <a:lnTo>
                      <a:pt x="249" y="378"/>
                    </a:lnTo>
                    <a:lnTo>
                      <a:pt x="248" y="381"/>
                    </a:lnTo>
                    <a:lnTo>
                      <a:pt x="248" y="383"/>
                    </a:lnTo>
                    <a:lnTo>
                      <a:pt x="247" y="386"/>
                    </a:lnTo>
                    <a:lnTo>
                      <a:pt x="244" y="389"/>
                    </a:lnTo>
                    <a:lnTo>
                      <a:pt x="243" y="392"/>
                    </a:lnTo>
                    <a:lnTo>
                      <a:pt x="238" y="397"/>
                    </a:lnTo>
                    <a:lnTo>
                      <a:pt x="236" y="398"/>
                    </a:lnTo>
                    <a:lnTo>
                      <a:pt x="235" y="400"/>
                    </a:lnTo>
                    <a:lnTo>
                      <a:pt x="232" y="400"/>
                    </a:lnTo>
                    <a:lnTo>
                      <a:pt x="229" y="404"/>
                    </a:lnTo>
                    <a:lnTo>
                      <a:pt x="230" y="401"/>
                    </a:lnTo>
                    <a:lnTo>
                      <a:pt x="231" y="400"/>
                    </a:lnTo>
                    <a:lnTo>
                      <a:pt x="232" y="400"/>
                    </a:lnTo>
                    <a:lnTo>
                      <a:pt x="236" y="397"/>
                    </a:lnTo>
                    <a:lnTo>
                      <a:pt x="237" y="397"/>
                    </a:lnTo>
                    <a:lnTo>
                      <a:pt x="238" y="394"/>
                    </a:lnTo>
                    <a:lnTo>
                      <a:pt x="238" y="392"/>
                    </a:lnTo>
                    <a:lnTo>
                      <a:pt x="241" y="390"/>
                    </a:lnTo>
                    <a:lnTo>
                      <a:pt x="241" y="389"/>
                    </a:lnTo>
                    <a:lnTo>
                      <a:pt x="243" y="388"/>
                    </a:lnTo>
                    <a:lnTo>
                      <a:pt x="243" y="384"/>
                    </a:lnTo>
                    <a:lnTo>
                      <a:pt x="244" y="383"/>
                    </a:lnTo>
                    <a:lnTo>
                      <a:pt x="244" y="381"/>
                    </a:lnTo>
                    <a:lnTo>
                      <a:pt x="243" y="382"/>
                    </a:lnTo>
                    <a:lnTo>
                      <a:pt x="241" y="383"/>
                    </a:lnTo>
                    <a:lnTo>
                      <a:pt x="240" y="382"/>
                    </a:lnTo>
                    <a:lnTo>
                      <a:pt x="237" y="381"/>
                    </a:lnTo>
                    <a:lnTo>
                      <a:pt x="237" y="380"/>
                    </a:lnTo>
                    <a:lnTo>
                      <a:pt x="237" y="382"/>
                    </a:lnTo>
                    <a:lnTo>
                      <a:pt x="238" y="383"/>
                    </a:lnTo>
                    <a:lnTo>
                      <a:pt x="237" y="386"/>
                    </a:lnTo>
                    <a:lnTo>
                      <a:pt x="237" y="388"/>
                    </a:lnTo>
                    <a:lnTo>
                      <a:pt x="235" y="390"/>
                    </a:lnTo>
                    <a:lnTo>
                      <a:pt x="234" y="393"/>
                    </a:lnTo>
                    <a:lnTo>
                      <a:pt x="232" y="394"/>
                    </a:lnTo>
                    <a:lnTo>
                      <a:pt x="230" y="394"/>
                    </a:lnTo>
                    <a:lnTo>
                      <a:pt x="230" y="399"/>
                    </a:lnTo>
                    <a:lnTo>
                      <a:pt x="228" y="399"/>
                    </a:lnTo>
                    <a:lnTo>
                      <a:pt x="229" y="401"/>
                    </a:lnTo>
                    <a:lnTo>
                      <a:pt x="228" y="403"/>
                    </a:lnTo>
                    <a:lnTo>
                      <a:pt x="229" y="403"/>
                    </a:lnTo>
                    <a:lnTo>
                      <a:pt x="229" y="404"/>
                    </a:lnTo>
                    <a:lnTo>
                      <a:pt x="228" y="406"/>
                    </a:lnTo>
                    <a:lnTo>
                      <a:pt x="226" y="408"/>
                    </a:lnTo>
                    <a:lnTo>
                      <a:pt x="225" y="410"/>
                    </a:lnTo>
                    <a:lnTo>
                      <a:pt x="224" y="415"/>
                    </a:lnTo>
                    <a:lnTo>
                      <a:pt x="217" y="422"/>
                    </a:lnTo>
                    <a:lnTo>
                      <a:pt x="214" y="422"/>
                    </a:lnTo>
                    <a:lnTo>
                      <a:pt x="214" y="415"/>
                    </a:lnTo>
                    <a:lnTo>
                      <a:pt x="218" y="411"/>
                    </a:lnTo>
                    <a:lnTo>
                      <a:pt x="215" y="409"/>
                    </a:lnTo>
                    <a:lnTo>
                      <a:pt x="213" y="408"/>
                    </a:lnTo>
                    <a:lnTo>
                      <a:pt x="213" y="406"/>
                    </a:lnTo>
                    <a:lnTo>
                      <a:pt x="212" y="404"/>
                    </a:lnTo>
                    <a:lnTo>
                      <a:pt x="209" y="401"/>
                    </a:lnTo>
                    <a:lnTo>
                      <a:pt x="205" y="399"/>
                    </a:lnTo>
                    <a:lnTo>
                      <a:pt x="205" y="398"/>
                    </a:lnTo>
                    <a:lnTo>
                      <a:pt x="203" y="397"/>
                    </a:lnTo>
                    <a:lnTo>
                      <a:pt x="201" y="395"/>
                    </a:lnTo>
                    <a:lnTo>
                      <a:pt x="200" y="395"/>
                    </a:lnTo>
                    <a:lnTo>
                      <a:pt x="199" y="394"/>
                    </a:lnTo>
                    <a:lnTo>
                      <a:pt x="196" y="394"/>
                    </a:lnTo>
                    <a:lnTo>
                      <a:pt x="195" y="392"/>
                    </a:lnTo>
                    <a:lnTo>
                      <a:pt x="192" y="389"/>
                    </a:lnTo>
                    <a:lnTo>
                      <a:pt x="190" y="390"/>
                    </a:lnTo>
                    <a:lnTo>
                      <a:pt x="189" y="392"/>
                    </a:lnTo>
                    <a:lnTo>
                      <a:pt x="188" y="392"/>
                    </a:lnTo>
                    <a:lnTo>
                      <a:pt x="188" y="388"/>
                    </a:lnTo>
                    <a:lnTo>
                      <a:pt x="180" y="381"/>
                    </a:lnTo>
                    <a:lnTo>
                      <a:pt x="178" y="380"/>
                    </a:lnTo>
                    <a:lnTo>
                      <a:pt x="177" y="381"/>
                    </a:lnTo>
                    <a:lnTo>
                      <a:pt x="174" y="382"/>
                    </a:lnTo>
                    <a:lnTo>
                      <a:pt x="173" y="382"/>
                    </a:lnTo>
                    <a:lnTo>
                      <a:pt x="171" y="381"/>
                    </a:lnTo>
                    <a:lnTo>
                      <a:pt x="172" y="381"/>
                    </a:lnTo>
                    <a:lnTo>
                      <a:pt x="173" y="380"/>
                    </a:lnTo>
                    <a:lnTo>
                      <a:pt x="174" y="377"/>
                    </a:lnTo>
                    <a:lnTo>
                      <a:pt x="176" y="377"/>
                    </a:lnTo>
                    <a:lnTo>
                      <a:pt x="180" y="372"/>
                    </a:lnTo>
                    <a:lnTo>
                      <a:pt x="182" y="370"/>
                    </a:lnTo>
                    <a:lnTo>
                      <a:pt x="184" y="367"/>
                    </a:lnTo>
                    <a:lnTo>
                      <a:pt x="185" y="365"/>
                    </a:lnTo>
                    <a:lnTo>
                      <a:pt x="188" y="362"/>
                    </a:lnTo>
                    <a:lnTo>
                      <a:pt x="189" y="360"/>
                    </a:lnTo>
                    <a:lnTo>
                      <a:pt x="191" y="360"/>
                    </a:lnTo>
                    <a:lnTo>
                      <a:pt x="191" y="359"/>
                    </a:lnTo>
                    <a:lnTo>
                      <a:pt x="194" y="358"/>
                    </a:lnTo>
                    <a:lnTo>
                      <a:pt x="196" y="355"/>
                    </a:lnTo>
                    <a:lnTo>
                      <a:pt x="199" y="354"/>
                    </a:lnTo>
                    <a:lnTo>
                      <a:pt x="201" y="352"/>
                    </a:lnTo>
                    <a:lnTo>
                      <a:pt x="202" y="352"/>
                    </a:lnTo>
                    <a:lnTo>
                      <a:pt x="205" y="350"/>
                    </a:lnTo>
                    <a:lnTo>
                      <a:pt x="206" y="350"/>
                    </a:lnTo>
                    <a:lnTo>
                      <a:pt x="207" y="348"/>
                    </a:lnTo>
                    <a:lnTo>
                      <a:pt x="208" y="348"/>
                    </a:lnTo>
                    <a:lnTo>
                      <a:pt x="211" y="347"/>
                    </a:lnTo>
                    <a:lnTo>
                      <a:pt x="212" y="345"/>
                    </a:lnTo>
                    <a:lnTo>
                      <a:pt x="212" y="338"/>
                    </a:lnTo>
                    <a:lnTo>
                      <a:pt x="213" y="337"/>
                    </a:lnTo>
                    <a:lnTo>
                      <a:pt x="213" y="336"/>
                    </a:lnTo>
                    <a:lnTo>
                      <a:pt x="212" y="334"/>
                    </a:lnTo>
                    <a:lnTo>
                      <a:pt x="211" y="332"/>
                    </a:lnTo>
                    <a:lnTo>
                      <a:pt x="211" y="331"/>
                    </a:lnTo>
                    <a:lnTo>
                      <a:pt x="208" y="328"/>
                    </a:lnTo>
                    <a:lnTo>
                      <a:pt x="206" y="328"/>
                    </a:lnTo>
                    <a:lnTo>
                      <a:pt x="205" y="330"/>
                    </a:lnTo>
                    <a:lnTo>
                      <a:pt x="202" y="330"/>
                    </a:lnTo>
                    <a:lnTo>
                      <a:pt x="202" y="327"/>
                    </a:lnTo>
                    <a:lnTo>
                      <a:pt x="205" y="325"/>
                    </a:lnTo>
                    <a:lnTo>
                      <a:pt x="205" y="321"/>
                    </a:lnTo>
                    <a:lnTo>
                      <a:pt x="206" y="319"/>
                    </a:lnTo>
                    <a:lnTo>
                      <a:pt x="206" y="311"/>
                    </a:lnTo>
                    <a:lnTo>
                      <a:pt x="205" y="310"/>
                    </a:lnTo>
                    <a:lnTo>
                      <a:pt x="201" y="310"/>
                    </a:lnTo>
                    <a:lnTo>
                      <a:pt x="200" y="311"/>
                    </a:lnTo>
                    <a:lnTo>
                      <a:pt x="195" y="311"/>
                    </a:lnTo>
                    <a:lnTo>
                      <a:pt x="194" y="309"/>
                    </a:lnTo>
                    <a:lnTo>
                      <a:pt x="194" y="308"/>
                    </a:lnTo>
                    <a:lnTo>
                      <a:pt x="192" y="306"/>
                    </a:lnTo>
                    <a:lnTo>
                      <a:pt x="192" y="302"/>
                    </a:lnTo>
                    <a:lnTo>
                      <a:pt x="191" y="299"/>
                    </a:lnTo>
                    <a:lnTo>
                      <a:pt x="192" y="297"/>
                    </a:lnTo>
                    <a:lnTo>
                      <a:pt x="191" y="295"/>
                    </a:lnTo>
                    <a:lnTo>
                      <a:pt x="191" y="293"/>
                    </a:lnTo>
                    <a:lnTo>
                      <a:pt x="189" y="292"/>
                    </a:lnTo>
                    <a:lnTo>
                      <a:pt x="185" y="292"/>
                    </a:lnTo>
                    <a:lnTo>
                      <a:pt x="184" y="291"/>
                    </a:lnTo>
                    <a:lnTo>
                      <a:pt x="183" y="291"/>
                    </a:lnTo>
                    <a:lnTo>
                      <a:pt x="180" y="292"/>
                    </a:lnTo>
                    <a:lnTo>
                      <a:pt x="173" y="292"/>
                    </a:lnTo>
                    <a:lnTo>
                      <a:pt x="172" y="291"/>
                    </a:lnTo>
                    <a:lnTo>
                      <a:pt x="168" y="291"/>
                    </a:lnTo>
                    <a:lnTo>
                      <a:pt x="167" y="289"/>
                    </a:lnTo>
                    <a:lnTo>
                      <a:pt x="167" y="287"/>
                    </a:lnTo>
                    <a:lnTo>
                      <a:pt x="168" y="286"/>
                    </a:lnTo>
                    <a:lnTo>
                      <a:pt x="167" y="283"/>
                    </a:lnTo>
                    <a:lnTo>
                      <a:pt x="168" y="282"/>
                    </a:lnTo>
                    <a:lnTo>
                      <a:pt x="168" y="280"/>
                    </a:lnTo>
                    <a:lnTo>
                      <a:pt x="169" y="278"/>
                    </a:lnTo>
                    <a:lnTo>
                      <a:pt x="168" y="276"/>
                    </a:lnTo>
                    <a:lnTo>
                      <a:pt x="167" y="275"/>
                    </a:lnTo>
                    <a:lnTo>
                      <a:pt x="167" y="272"/>
                    </a:lnTo>
                    <a:lnTo>
                      <a:pt x="166" y="271"/>
                    </a:lnTo>
                    <a:lnTo>
                      <a:pt x="166" y="269"/>
                    </a:lnTo>
                    <a:lnTo>
                      <a:pt x="167" y="267"/>
                    </a:lnTo>
                    <a:lnTo>
                      <a:pt x="167" y="266"/>
                    </a:lnTo>
                    <a:lnTo>
                      <a:pt x="166" y="265"/>
                    </a:lnTo>
                    <a:lnTo>
                      <a:pt x="171" y="257"/>
                    </a:lnTo>
                    <a:lnTo>
                      <a:pt x="169" y="254"/>
                    </a:lnTo>
                    <a:lnTo>
                      <a:pt x="172" y="249"/>
                    </a:lnTo>
                    <a:lnTo>
                      <a:pt x="172" y="248"/>
                    </a:lnTo>
                    <a:lnTo>
                      <a:pt x="171" y="246"/>
                    </a:lnTo>
                    <a:lnTo>
                      <a:pt x="171" y="243"/>
                    </a:lnTo>
                    <a:lnTo>
                      <a:pt x="169" y="241"/>
                    </a:lnTo>
                    <a:lnTo>
                      <a:pt x="168" y="239"/>
                    </a:lnTo>
                    <a:lnTo>
                      <a:pt x="166" y="239"/>
                    </a:lnTo>
                    <a:lnTo>
                      <a:pt x="163" y="237"/>
                    </a:lnTo>
                    <a:lnTo>
                      <a:pt x="162" y="235"/>
                    </a:lnTo>
                    <a:lnTo>
                      <a:pt x="162" y="231"/>
                    </a:lnTo>
                    <a:lnTo>
                      <a:pt x="163" y="228"/>
                    </a:lnTo>
                    <a:lnTo>
                      <a:pt x="162" y="227"/>
                    </a:lnTo>
                    <a:lnTo>
                      <a:pt x="148" y="227"/>
                    </a:lnTo>
                    <a:lnTo>
                      <a:pt x="144" y="226"/>
                    </a:lnTo>
                    <a:lnTo>
                      <a:pt x="144" y="218"/>
                    </a:lnTo>
                    <a:lnTo>
                      <a:pt x="140" y="214"/>
                    </a:lnTo>
                    <a:lnTo>
                      <a:pt x="143" y="214"/>
                    </a:lnTo>
                    <a:lnTo>
                      <a:pt x="142" y="211"/>
                    </a:lnTo>
                    <a:lnTo>
                      <a:pt x="143" y="209"/>
                    </a:lnTo>
                    <a:lnTo>
                      <a:pt x="143" y="207"/>
                    </a:lnTo>
                    <a:lnTo>
                      <a:pt x="142" y="205"/>
                    </a:lnTo>
                    <a:lnTo>
                      <a:pt x="142" y="202"/>
                    </a:lnTo>
                    <a:lnTo>
                      <a:pt x="140" y="199"/>
                    </a:lnTo>
                    <a:lnTo>
                      <a:pt x="138" y="199"/>
                    </a:lnTo>
                    <a:lnTo>
                      <a:pt x="136" y="197"/>
                    </a:lnTo>
                    <a:lnTo>
                      <a:pt x="128" y="197"/>
                    </a:lnTo>
                    <a:lnTo>
                      <a:pt x="126" y="196"/>
                    </a:lnTo>
                    <a:lnTo>
                      <a:pt x="124" y="193"/>
                    </a:lnTo>
                    <a:lnTo>
                      <a:pt x="121" y="193"/>
                    </a:lnTo>
                    <a:lnTo>
                      <a:pt x="120" y="192"/>
                    </a:lnTo>
                    <a:lnTo>
                      <a:pt x="117" y="192"/>
                    </a:lnTo>
                    <a:lnTo>
                      <a:pt x="115" y="190"/>
                    </a:lnTo>
                    <a:lnTo>
                      <a:pt x="113" y="188"/>
                    </a:lnTo>
                    <a:lnTo>
                      <a:pt x="111" y="188"/>
                    </a:lnTo>
                    <a:lnTo>
                      <a:pt x="109" y="187"/>
                    </a:lnTo>
                    <a:lnTo>
                      <a:pt x="108" y="186"/>
                    </a:lnTo>
                    <a:lnTo>
                      <a:pt x="102" y="186"/>
                    </a:lnTo>
                    <a:lnTo>
                      <a:pt x="99" y="185"/>
                    </a:lnTo>
                    <a:lnTo>
                      <a:pt x="99" y="183"/>
                    </a:lnTo>
                    <a:lnTo>
                      <a:pt x="97" y="182"/>
                    </a:lnTo>
                    <a:lnTo>
                      <a:pt x="92" y="177"/>
                    </a:lnTo>
                    <a:lnTo>
                      <a:pt x="91" y="175"/>
                    </a:lnTo>
                    <a:lnTo>
                      <a:pt x="91" y="170"/>
                    </a:lnTo>
                    <a:lnTo>
                      <a:pt x="90" y="168"/>
                    </a:lnTo>
                    <a:lnTo>
                      <a:pt x="90" y="164"/>
                    </a:lnTo>
                    <a:lnTo>
                      <a:pt x="91" y="164"/>
                    </a:lnTo>
                    <a:lnTo>
                      <a:pt x="91" y="157"/>
                    </a:lnTo>
                    <a:lnTo>
                      <a:pt x="88" y="158"/>
                    </a:lnTo>
                    <a:lnTo>
                      <a:pt x="87" y="157"/>
                    </a:lnTo>
                    <a:lnTo>
                      <a:pt x="84" y="157"/>
                    </a:lnTo>
                    <a:lnTo>
                      <a:pt x="81" y="158"/>
                    </a:lnTo>
                    <a:lnTo>
                      <a:pt x="79" y="158"/>
                    </a:lnTo>
                    <a:lnTo>
                      <a:pt x="78" y="159"/>
                    </a:lnTo>
                    <a:lnTo>
                      <a:pt x="75" y="160"/>
                    </a:lnTo>
                    <a:lnTo>
                      <a:pt x="73" y="163"/>
                    </a:lnTo>
                    <a:lnTo>
                      <a:pt x="70" y="163"/>
                    </a:lnTo>
                    <a:lnTo>
                      <a:pt x="67" y="166"/>
                    </a:lnTo>
                    <a:lnTo>
                      <a:pt x="62" y="166"/>
                    </a:lnTo>
                    <a:lnTo>
                      <a:pt x="61" y="169"/>
                    </a:lnTo>
                    <a:lnTo>
                      <a:pt x="59" y="170"/>
                    </a:lnTo>
                    <a:lnTo>
                      <a:pt x="58" y="170"/>
                    </a:lnTo>
                    <a:lnTo>
                      <a:pt x="55" y="171"/>
                    </a:lnTo>
                    <a:lnTo>
                      <a:pt x="53" y="170"/>
                    </a:lnTo>
                    <a:lnTo>
                      <a:pt x="46" y="17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1" name="Rectangle 2987"/>
              <p:cNvSpPr>
                <a:spLocks noChangeArrowheads="1"/>
              </p:cNvSpPr>
              <p:nvPr/>
            </p:nvSpPr>
            <p:spPr bwMode="auto">
              <a:xfrm>
                <a:off x="2087" y="1900"/>
                <a:ext cx="1" cy="2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2" name="Freeform 2988"/>
              <p:cNvSpPr>
                <a:spLocks/>
              </p:cNvSpPr>
              <p:nvPr/>
            </p:nvSpPr>
            <p:spPr bwMode="auto">
              <a:xfrm>
                <a:off x="2915" y="140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3" name="Freeform 2989"/>
              <p:cNvSpPr>
                <a:spLocks/>
              </p:cNvSpPr>
              <p:nvPr/>
            </p:nvSpPr>
            <p:spPr bwMode="auto">
              <a:xfrm>
                <a:off x="2916" y="1392"/>
                <a:ext cx="32" cy="15"/>
              </a:xfrm>
              <a:custGeom>
                <a:avLst/>
                <a:gdLst>
                  <a:gd name="T0" fmla="*/ 18 w 32"/>
                  <a:gd name="T1" fmla="*/ 15 h 15"/>
                  <a:gd name="T2" fmla="*/ 16 w 32"/>
                  <a:gd name="T3" fmla="*/ 15 h 15"/>
                  <a:gd name="T4" fmla="*/ 13 w 32"/>
                  <a:gd name="T5" fmla="*/ 14 h 15"/>
                  <a:gd name="T6" fmla="*/ 5 w 32"/>
                  <a:gd name="T7" fmla="*/ 14 h 15"/>
                  <a:gd name="T8" fmla="*/ 3 w 32"/>
                  <a:gd name="T9" fmla="*/ 12 h 15"/>
                  <a:gd name="T10" fmla="*/ 0 w 32"/>
                  <a:gd name="T11" fmla="*/ 12 h 15"/>
                  <a:gd name="T12" fmla="*/ 2 w 32"/>
                  <a:gd name="T13" fmla="*/ 11 h 15"/>
                  <a:gd name="T14" fmla="*/ 3 w 32"/>
                  <a:gd name="T15" fmla="*/ 11 h 15"/>
                  <a:gd name="T16" fmla="*/ 5 w 32"/>
                  <a:gd name="T17" fmla="*/ 10 h 15"/>
                  <a:gd name="T18" fmla="*/ 1 w 32"/>
                  <a:gd name="T19" fmla="*/ 10 h 15"/>
                  <a:gd name="T20" fmla="*/ 2 w 32"/>
                  <a:gd name="T21" fmla="*/ 7 h 15"/>
                  <a:gd name="T22" fmla="*/ 1 w 32"/>
                  <a:gd name="T23" fmla="*/ 6 h 15"/>
                  <a:gd name="T24" fmla="*/ 3 w 32"/>
                  <a:gd name="T25" fmla="*/ 5 h 15"/>
                  <a:gd name="T26" fmla="*/ 7 w 32"/>
                  <a:gd name="T27" fmla="*/ 5 h 15"/>
                  <a:gd name="T28" fmla="*/ 8 w 32"/>
                  <a:gd name="T29" fmla="*/ 4 h 15"/>
                  <a:gd name="T30" fmla="*/ 11 w 32"/>
                  <a:gd name="T31" fmla="*/ 3 h 15"/>
                  <a:gd name="T32" fmla="*/ 12 w 32"/>
                  <a:gd name="T33" fmla="*/ 0 h 15"/>
                  <a:gd name="T34" fmla="*/ 11 w 32"/>
                  <a:gd name="T35" fmla="*/ 3 h 15"/>
                  <a:gd name="T36" fmla="*/ 8 w 32"/>
                  <a:gd name="T37" fmla="*/ 5 h 15"/>
                  <a:gd name="T38" fmla="*/ 9 w 32"/>
                  <a:gd name="T39" fmla="*/ 5 h 15"/>
                  <a:gd name="T40" fmla="*/ 12 w 32"/>
                  <a:gd name="T41" fmla="*/ 6 h 15"/>
                  <a:gd name="T42" fmla="*/ 13 w 32"/>
                  <a:gd name="T43" fmla="*/ 6 h 15"/>
                  <a:gd name="T44" fmla="*/ 16 w 32"/>
                  <a:gd name="T45" fmla="*/ 5 h 15"/>
                  <a:gd name="T46" fmla="*/ 14 w 32"/>
                  <a:gd name="T47" fmla="*/ 3 h 15"/>
                  <a:gd name="T48" fmla="*/ 16 w 32"/>
                  <a:gd name="T49" fmla="*/ 1 h 15"/>
                  <a:gd name="T50" fmla="*/ 19 w 32"/>
                  <a:gd name="T51" fmla="*/ 1 h 15"/>
                  <a:gd name="T52" fmla="*/ 22 w 32"/>
                  <a:gd name="T53" fmla="*/ 3 h 15"/>
                  <a:gd name="T54" fmla="*/ 23 w 32"/>
                  <a:gd name="T55" fmla="*/ 3 h 15"/>
                  <a:gd name="T56" fmla="*/ 25 w 32"/>
                  <a:gd name="T57" fmla="*/ 4 h 15"/>
                  <a:gd name="T58" fmla="*/ 29 w 32"/>
                  <a:gd name="T59" fmla="*/ 4 h 15"/>
                  <a:gd name="T60" fmla="*/ 30 w 32"/>
                  <a:gd name="T61" fmla="*/ 5 h 15"/>
                  <a:gd name="T62" fmla="*/ 32 w 32"/>
                  <a:gd name="T63" fmla="*/ 6 h 15"/>
                  <a:gd name="T64" fmla="*/ 32 w 32"/>
                  <a:gd name="T65" fmla="*/ 7 h 15"/>
                  <a:gd name="T66" fmla="*/ 30 w 32"/>
                  <a:gd name="T67" fmla="*/ 9 h 15"/>
                  <a:gd name="T68" fmla="*/ 30 w 32"/>
                  <a:gd name="T69" fmla="*/ 11 h 15"/>
                  <a:gd name="T70" fmla="*/ 31 w 32"/>
                  <a:gd name="T71" fmla="*/ 12 h 15"/>
                  <a:gd name="T72" fmla="*/ 31 w 32"/>
                  <a:gd name="T73" fmla="*/ 14 h 15"/>
                  <a:gd name="T74" fmla="*/ 22 w 32"/>
                  <a:gd name="T75" fmla="*/ 14 h 15"/>
                  <a:gd name="T76" fmla="*/ 19 w 32"/>
                  <a:gd name="T77" fmla="*/ 15 h 15"/>
                  <a:gd name="T78" fmla="*/ 18 w 32"/>
                  <a:gd name="T7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5">
                    <a:moveTo>
                      <a:pt x="18" y="15"/>
                    </a:moveTo>
                    <a:lnTo>
                      <a:pt x="16" y="15"/>
                    </a:lnTo>
                    <a:lnTo>
                      <a:pt x="13" y="14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0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11" y="3"/>
                    </a:lnTo>
                    <a:lnTo>
                      <a:pt x="12" y="0"/>
                    </a:lnTo>
                    <a:lnTo>
                      <a:pt x="11" y="3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22" y="14"/>
                    </a:lnTo>
                    <a:lnTo>
                      <a:pt x="19" y="15"/>
                    </a:lnTo>
                    <a:lnTo>
                      <a:pt x="18" y="1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4" name="Freeform 2990"/>
              <p:cNvSpPr>
                <a:spLocks/>
              </p:cNvSpPr>
              <p:nvPr/>
            </p:nvSpPr>
            <p:spPr bwMode="auto">
              <a:xfrm>
                <a:off x="3007" y="131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5" name="Freeform 2991"/>
              <p:cNvSpPr>
                <a:spLocks/>
              </p:cNvSpPr>
              <p:nvPr/>
            </p:nvSpPr>
            <p:spPr bwMode="auto">
              <a:xfrm>
                <a:off x="3008" y="131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6" name="Freeform 2992"/>
              <p:cNvSpPr>
                <a:spLocks/>
              </p:cNvSpPr>
              <p:nvPr/>
            </p:nvSpPr>
            <p:spPr bwMode="auto">
              <a:xfrm>
                <a:off x="3019" y="132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7" name="Freeform 2993"/>
              <p:cNvSpPr>
                <a:spLocks/>
              </p:cNvSpPr>
              <p:nvPr/>
            </p:nvSpPr>
            <p:spPr bwMode="auto">
              <a:xfrm>
                <a:off x="3031" y="129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8" name="Freeform 2994"/>
              <p:cNvSpPr>
                <a:spLocks/>
              </p:cNvSpPr>
              <p:nvPr/>
            </p:nvSpPr>
            <p:spPr bwMode="auto">
              <a:xfrm>
                <a:off x="3031" y="129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9" name="Freeform 2995"/>
              <p:cNvSpPr>
                <a:spLocks/>
              </p:cNvSpPr>
              <p:nvPr/>
            </p:nvSpPr>
            <p:spPr bwMode="auto">
              <a:xfrm>
                <a:off x="3039" y="129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0" name="Freeform 2996"/>
              <p:cNvSpPr>
                <a:spLocks/>
              </p:cNvSpPr>
              <p:nvPr/>
            </p:nvSpPr>
            <p:spPr bwMode="auto">
              <a:xfrm>
                <a:off x="3040" y="1300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1" name="Freeform 2997"/>
              <p:cNvSpPr>
                <a:spLocks/>
              </p:cNvSpPr>
              <p:nvPr/>
            </p:nvSpPr>
            <p:spPr bwMode="auto">
              <a:xfrm>
                <a:off x="3054" y="116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2" name="Freeform 2998"/>
              <p:cNvSpPr>
                <a:spLocks/>
              </p:cNvSpPr>
              <p:nvPr/>
            </p:nvSpPr>
            <p:spPr bwMode="auto">
              <a:xfrm>
                <a:off x="3055" y="121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3" name="Freeform 2999"/>
              <p:cNvSpPr>
                <a:spLocks/>
              </p:cNvSpPr>
              <p:nvPr/>
            </p:nvSpPr>
            <p:spPr bwMode="auto">
              <a:xfrm>
                <a:off x="3063" y="1161"/>
                <a:ext cx="5" cy="1"/>
              </a:xfrm>
              <a:custGeom>
                <a:avLst/>
                <a:gdLst>
                  <a:gd name="T0" fmla="*/ 3 w 5"/>
                  <a:gd name="T1" fmla="*/ 1 h 1"/>
                  <a:gd name="T2" fmla="*/ 0 w 5"/>
                  <a:gd name="T3" fmla="*/ 1 h 1"/>
                  <a:gd name="T4" fmla="*/ 3 w 5"/>
                  <a:gd name="T5" fmla="*/ 0 h 1"/>
                  <a:gd name="T6" fmla="*/ 5 w 5"/>
                  <a:gd name="T7" fmla="*/ 1 h 1"/>
                  <a:gd name="T8" fmla="*/ 3 w 5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3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4" name="Freeform 3000"/>
              <p:cNvSpPr>
                <a:spLocks/>
              </p:cNvSpPr>
              <p:nvPr/>
            </p:nvSpPr>
            <p:spPr bwMode="auto">
              <a:xfrm>
                <a:off x="3073" y="122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5" name="Freeform 3001"/>
              <p:cNvSpPr>
                <a:spLocks/>
              </p:cNvSpPr>
              <p:nvPr/>
            </p:nvSpPr>
            <p:spPr bwMode="auto">
              <a:xfrm>
                <a:off x="3073" y="12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6" name="Freeform 3002"/>
              <p:cNvSpPr>
                <a:spLocks/>
              </p:cNvSpPr>
              <p:nvPr/>
            </p:nvSpPr>
            <p:spPr bwMode="auto">
              <a:xfrm>
                <a:off x="3080" y="1236"/>
                <a:ext cx="4" cy="3"/>
              </a:xfrm>
              <a:custGeom>
                <a:avLst/>
                <a:gdLst>
                  <a:gd name="T0" fmla="*/ 3 w 4"/>
                  <a:gd name="T1" fmla="*/ 0 h 3"/>
                  <a:gd name="T2" fmla="*/ 4 w 4"/>
                  <a:gd name="T3" fmla="*/ 3 h 3"/>
                  <a:gd name="T4" fmla="*/ 2 w 4"/>
                  <a:gd name="T5" fmla="*/ 3 h 3"/>
                  <a:gd name="T6" fmla="*/ 0 w 4"/>
                  <a:gd name="T7" fmla="*/ 1 h 3"/>
                  <a:gd name="T8" fmla="*/ 2 w 4"/>
                  <a:gd name="T9" fmla="*/ 0 h 3"/>
                  <a:gd name="T10" fmla="*/ 3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4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7" name="Freeform 3003"/>
              <p:cNvSpPr>
                <a:spLocks/>
              </p:cNvSpPr>
              <p:nvPr/>
            </p:nvSpPr>
            <p:spPr bwMode="auto">
              <a:xfrm>
                <a:off x="3085" y="1236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8" name="Freeform 3004"/>
              <p:cNvSpPr>
                <a:spLocks/>
              </p:cNvSpPr>
              <p:nvPr/>
            </p:nvSpPr>
            <p:spPr bwMode="auto">
              <a:xfrm>
                <a:off x="3127" y="124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9" name="Freeform 3005"/>
              <p:cNvSpPr>
                <a:spLocks/>
              </p:cNvSpPr>
              <p:nvPr/>
            </p:nvSpPr>
            <p:spPr bwMode="auto">
              <a:xfrm>
                <a:off x="3129" y="1242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0" name="Freeform 3006"/>
              <p:cNvSpPr>
                <a:spLocks/>
              </p:cNvSpPr>
              <p:nvPr/>
            </p:nvSpPr>
            <p:spPr bwMode="auto">
              <a:xfrm>
                <a:off x="3129" y="124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1" name="Freeform 3007"/>
              <p:cNvSpPr>
                <a:spLocks/>
              </p:cNvSpPr>
              <p:nvPr/>
            </p:nvSpPr>
            <p:spPr bwMode="auto">
              <a:xfrm>
                <a:off x="3130" y="124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2" name="Freeform 3008"/>
              <p:cNvSpPr>
                <a:spLocks/>
              </p:cNvSpPr>
              <p:nvPr/>
            </p:nvSpPr>
            <p:spPr bwMode="auto">
              <a:xfrm>
                <a:off x="3207" y="154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3" name="Freeform 3009"/>
              <p:cNvSpPr>
                <a:spLocks/>
              </p:cNvSpPr>
              <p:nvPr/>
            </p:nvSpPr>
            <p:spPr bwMode="auto">
              <a:xfrm>
                <a:off x="3210" y="152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4" name="Freeform 3010"/>
              <p:cNvSpPr>
                <a:spLocks/>
              </p:cNvSpPr>
              <p:nvPr/>
            </p:nvSpPr>
            <p:spPr bwMode="auto">
              <a:xfrm>
                <a:off x="3212" y="1158"/>
                <a:ext cx="22" cy="15"/>
              </a:xfrm>
              <a:custGeom>
                <a:avLst/>
                <a:gdLst>
                  <a:gd name="T0" fmla="*/ 5 w 22"/>
                  <a:gd name="T1" fmla="*/ 15 h 15"/>
                  <a:gd name="T2" fmla="*/ 3 w 22"/>
                  <a:gd name="T3" fmla="*/ 14 h 15"/>
                  <a:gd name="T4" fmla="*/ 1 w 22"/>
                  <a:gd name="T5" fmla="*/ 12 h 15"/>
                  <a:gd name="T6" fmla="*/ 3 w 22"/>
                  <a:gd name="T7" fmla="*/ 15 h 15"/>
                  <a:gd name="T8" fmla="*/ 0 w 22"/>
                  <a:gd name="T9" fmla="*/ 14 h 15"/>
                  <a:gd name="T10" fmla="*/ 0 w 22"/>
                  <a:gd name="T11" fmla="*/ 9 h 15"/>
                  <a:gd name="T12" fmla="*/ 1 w 22"/>
                  <a:gd name="T13" fmla="*/ 6 h 15"/>
                  <a:gd name="T14" fmla="*/ 1 w 22"/>
                  <a:gd name="T15" fmla="*/ 5 h 15"/>
                  <a:gd name="T16" fmla="*/ 4 w 22"/>
                  <a:gd name="T17" fmla="*/ 3 h 15"/>
                  <a:gd name="T18" fmla="*/ 6 w 22"/>
                  <a:gd name="T19" fmla="*/ 2 h 15"/>
                  <a:gd name="T20" fmla="*/ 7 w 22"/>
                  <a:gd name="T21" fmla="*/ 2 h 15"/>
                  <a:gd name="T22" fmla="*/ 10 w 22"/>
                  <a:gd name="T23" fmla="*/ 0 h 15"/>
                  <a:gd name="T24" fmla="*/ 15 w 22"/>
                  <a:gd name="T25" fmla="*/ 3 h 15"/>
                  <a:gd name="T26" fmla="*/ 16 w 22"/>
                  <a:gd name="T27" fmla="*/ 3 h 15"/>
                  <a:gd name="T28" fmla="*/ 21 w 22"/>
                  <a:gd name="T29" fmla="*/ 5 h 15"/>
                  <a:gd name="T30" fmla="*/ 22 w 22"/>
                  <a:gd name="T31" fmla="*/ 8 h 15"/>
                  <a:gd name="T32" fmla="*/ 22 w 22"/>
                  <a:gd name="T33" fmla="*/ 9 h 15"/>
                  <a:gd name="T34" fmla="*/ 22 w 22"/>
                  <a:gd name="T35" fmla="*/ 8 h 15"/>
                  <a:gd name="T36" fmla="*/ 20 w 22"/>
                  <a:gd name="T37" fmla="*/ 8 h 15"/>
                  <a:gd name="T38" fmla="*/ 18 w 22"/>
                  <a:gd name="T39" fmla="*/ 9 h 15"/>
                  <a:gd name="T40" fmla="*/ 17 w 22"/>
                  <a:gd name="T41" fmla="*/ 11 h 15"/>
                  <a:gd name="T42" fmla="*/ 16 w 22"/>
                  <a:gd name="T43" fmla="*/ 12 h 15"/>
                  <a:gd name="T44" fmla="*/ 11 w 22"/>
                  <a:gd name="T45" fmla="*/ 15 h 15"/>
                  <a:gd name="T46" fmla="*/ 5 w 22"/>
                  <a:gd name="T4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" h="15">
                    <a:moveTo>
                      <a:pt x="5" y="15"/>
                    </a:moveTo>
                    <a:lnTo>
                      <a:pt x="3" y="14"/>
                    </a:lnTo>
                    <a:lnTo>
                      <a:pt x="1" y="12"/>
                    </a:lnTo>
                    <a:lnTo>
                      <a:pt x="3" y="15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21" y="5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8" y="9"/>
                    </a:lnTo>
                    <a:lnTo>
                      <a:pt x="17" y="11"/>
                    </a:lnTo>
                    <a:lnTo>
                      <a:pt x="16" y="12"/>
                    </a:lnTo>
                    <a:lnTo>
                      <a:pt x="11" y="15"/>
                    </a:lnTo>
                    <a:lnTo>
                      <a:pt x="5" y="1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5" name="Freeform 3011"/>
              <p:cNvSpPr>
                <a:spLocks/>
              </p:cNvSpPr>
              <p:nvPr/>
            </p:nvSpPr>
            <p:spPr bwMode="auto">
              <a:xfrm>
                <a:off x="3218" y="1174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6" name="Freeform 3012"/>
              <p:cNvSpPr>
                <a:spLocks/>
              </p:cNvSpPr>
              <p:nvPr/>
            </p:nvSpPr>
            <p:spPr bwMode="auto">
              <a:xfrm>
                <a:off x="4182" y="141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7" name="Freeform 3013"/>
              <p:cNvSpPr>
                <a:spLocks/>
              </p:cNvSpPr>
              <p:nvPr/>
            </p:nvSpPr>
            <p:spPr bwMode="auto">
              <a:xfrm>
                <a:off x="4187" y="1406"/>
                <a:ext cx="33" cy="116"/>
              </a:xfrm>
              <a:custGeom>
                <a:avLst/>
                <a:gdLst>
                  <a:gd name="T0" fmla="*/ 3 w 33"/>
                  <a:gd name="T1" fmla="*/ 112 h 116"/>
                  <a:gd name="T2" fmla="*/ 4 w 33"/>
                  <a:gd name="T3" fmla="*/ 102 h 116"/>
                  <a:gd name="T4" fmla="*/ 4 w 33"/>
                  <a:gd name="T5" fmla="*/ 92 h 116"/>
                  <a:gd name="T6" fmla="*/ 6 w 33"/>
                  <a:gd name="T7" fmla="*/ 85 h 116"/>
                  <a:gd name="T8" fmla="*/ 3 w 33"/>
                  <a:gd name="T9" fmla="*/ 79 h 116"/>
                  <a:gd name="T10" fmla="*/ 5 w 33"/>
                  <a:gd name="T11" fmla="*/ 73 h 116"/>
                  <a:gd name="T12" fmla="*/ 6 w 33"/>
                  <a:gd name="T13" fmla="*/ 56 h 116"/>
                  <a:gd name="T14" fmla="*/ 6 w 33"/>
                  <a:gd name="T15" fmla="*/ 48 h 116"/>
                  <a:gd name="T16" fmla="*/ 5 w 33"/>
                  <a:gd name="T17" fmla="*/ 41 h 116"/>
                  <a:gd name="T18" fmla="*/ 0 w 33"/>
                  <a:gd name="T19" fmla="*/ 32 h 116"/>
                  <a:gd name="T20" fmla="*/ 3 w 33"/>
                  <a:gd name="T21" fmla="*/ 20 h 116"/>
                  <a:gd name="T22" fmla="*/ 1 w 33"/>
                  <a:gd name="T23" fmla="*/ 15 h 116"/>
                  <a:gd name="T24" fmla="*/ 6 w 33"/>
                  <a:gd name="T25" fmla="*/ 12 h 116"/>
                  <a:gd name="T26" fmla="*/ 10 w 33"/>
                  <a:gd name="T27" fmla="*/ 12 h 116"/>
                  <a:gd name="T28" fmla="*/ 12 w 33"/>
                  <a:gd name="T29" fmla="*/ 9 h 116"/>
                  <a:gd name="T30" fmla="*/ 11 w 33"/>
                  <a:gd name="T31" fmla="*/ 7 h 116"/>
                  <a:gd name="T32" fmla="*/ 10 w 33"/>
                  <a:gd name="T33" fmla="*/ 2 h 116"/>
                  <a:gd name="T34" fmla="*/ 13 w 33"/>
                  <a:gd name="T35" fmla="*/ 4 h 116"/>
                  <a:gd name="T36" fmla="*/ 15 w 33"/>
                  <a:gd name="T37" fmla="*/ 13 h 116"/>
                  <a:gd name="T38" fmla="*/ 18 w 33"/>
                  <a:gd name="T39" fmla="*/ 20 h 116"/>
                  <a:gd name="T40" fmla="*/ 16 w 33"/>
                  <a:gd name="T41" fmla="*/ 15 h 116"/>
                  <a:gd name="T42" fmla="*/ 18 w 33"/>
                  <a:gd name="T43" fmla="*/ 24 h 116"/>
                  <a:gd name="T44" fmla="*/ 17 w 33"/>
                  <a:gd name="T45" fmla="*/ 25 h 116"/>
                  <a:gd name="T46" fmla="*/ 16 w 33"/>
                  <a:gd name="T47" fmla="*/ 34 h 116"/>
                  <a:gd name="T48" fmla="*/ 16 w 33"/>
                  <a:gd name="T49" fmla="*/ 36 h 116"/>
                  <a:gd name="T50" fmla="*/ 18 w 33"/>
                  <a:gd name="T51" fmla="*/ 40 h 116"/>
                  <a:gd name="T52" fmla="*/ 21 w 33"/>
                  <a:gd name="T53" fmla="*/ 46 h 116"/>
                  <a:gd name="T54" fmla="*/ 22 w 33"/>
                  <a:gd name="T55" fmla="*/ 54 h 116"/>
                  <a:gd name="T56" fmla="*/ 26 w 33"/>
                  <a:gd name="T57" fmla="*/ 63 h 116"/>
                  <a:gd name="T58" fmla="*/ 28 w 33"/>
                  <a:gd name="T59" fmla="*/ 70 h 116"/>
                  <a:gd name="T60" fmla="*/ 32 w 33"/>
                  <a:gd name="T61" fmla="*/ 75 h 116"/>
                  <a:gd name="T62" fmla="*/ 32 w 33"/>
                  <a:gd name="T63" fmla="*/ 77 h 116"/>
                  <a:gd name="T64" fmla="*/ 28 w 33"/>
                  <a:gd name="T65" fmla="*/ 73 h 116"/>
                  <a:gd name="T66" fmla="*/ 18 w 33"/>
                  <a:gd name="T67" fmla="*/ 71 h 116"/>
                  <a:gd name="T68" fmla="*/ 15 w 33"/>
                  <a:gd name="T69" fmla="*/ 75 h 116"/>
                  <a:gd name="T70" fmla="*/ 12 w 33"/>
                  <a:gd name="T71" fmla="*/ 81 h 116"/>
                  <a:gd name="T72" fmla="*/ 10 w 33"/>
                  <a:gd name="T73" fmla="*/ 87 h 116"/>
                  <a:gd name="T74" fmla="*/ 12 w 33"/>
                  <a:gd name="T75" fmla="*/ 96 h 116"/>
                  <a:gd name="T76" fmla="*/ 16 w 33"/>
                  <a:gd name="T77" fmla="*/ 102 h 116"/>
                  <a:gd name="T78" fmla="*/ 20 w 33"/>
                  <a:gd name="T79" fmla="*/ 106 h 116"/>
                  <a:gd name="T80" fmla="*/ 20 w 33"/>
                  <a:gd name="T81" fmla="*/ 112 h 116"/>
                  <a:gd name="T82" fmla="*/ 18 w 33"/>
                  <a:gd name="T83" fmla="*/ 109 h 116"/>
                  <a:gd name="T84" fmla="*/ 13 w 33"/>
                  <a:gd name="T85" fmla="*/ 107 h 116"/>
                  <a:gd name="T86" fmla="*/ 9 w 33"/>
                  <a:gd name="T87" fmla="*/ 107 h 116"/>
                  <a:gd name="T88" fmla="*/ 6 w 33"/>
                  <a:gd name="T89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" h="116">
                    <a:moveTo>
                      <a:pt x="5" y="116"/>
                    </a:moveTo>
                    <a:lnTo>
                      <a:pt x="4" y="115"/>
                    </a:lnTo>
                    <a:lnTo>
                      <a:pt x="3" y="112"/>
                    </a:lnTo>
                    <a:lnTo>
                      <a:pt x="3" y="106"/>
                    </a:lnTo>
                    <a:lnTo>
                      <a:pt x="4" y="104"/>
                    </a:lnTo>
                    <a:lnTo>
                      <a:pt x="4" y="102"/>
                    </a:lnTo>
                    <a:lnTo>
                      <a:pt x="5" y="101"/>
                    </a:lnTo>
                    <a:lnTo>
                      <a:pt x="4" y="98"/>
                    </a:lnTo>
                    <a:lnTo>
                      <a:pt x="4" y="92"/>
                    </a:lnTo>
                    <a:lnTo>
                      <a:pt x="5" y="90"/>
                    </a:lnTo>
                    <a:lnTo>
                      <a:pt x="6" y="88"/>
                    </a:lnTo>
                    <a:lnTo>
                      <a:pt x="6" y="85"/>
                    </a:lnTo>
                    <a:lnTo>
                      <a:pt x="5" y="82"/>
                    </a:lnTo>
                    <a:lnTo>
                      <a:pt x="4" y="81"/>
                    </a:lnTo>
                    <a:lnTo>
                      <a:pt x="3" y="79"/>
                    </a:lnTo>
                    <a:lnTo>
                      <a:pt x="4" y="77"/>
                    </a:lnTo>
                    <a:lnTo>
                      <a:pt x="4" y="75"/>
                    </a:lnTo>
                    <a:lnTo>
                      <a:pt x="5" y="73"/>
                    </a:lnTo>
                    <a:lnTo>
                      <a:pt x="5" y="69"/>
                    </a:lnTo>
                    <a:lnTo>
                      <a:pt x="6" y="67"/>
                    </a:lnTo>
                    <a:lnTo>
                      <a:pt x="6" y="56"/>
                    </a:lnTo>
                    <a:lnTo>
                      <a:pt x="5" y="54"/>
                    </a:lnTo>
                    <a:lnTo>
                      <a:pt x="5" y="51"/>
                    </a:lnTo>
                    <a:lnTo>
                      <a:pt x="6" y="48"/>
                    </a:lnTo>
                    <a:lnTo>
                      <a:pt x="6" y="45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1" y="37"/>
                    </a:lnTo>
                    <a:lnTo>
                      <a:pt x="1" y="34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3" y="26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1" y="15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0" y="12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0" y="4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3" y="9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7" y="14"/>
                    </a:lnTo>
                    <a:lnTo>
                      <a:pt x="17" y="19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6" y="15"/>
                    </a:lnTo>
                    <a:lnTo>
                      <a:pt x="16" y="20"/>
                    </a:lnTo>
                    <a:lnTo>
                      <a:pt x="18" y="21"/>
                    </a:lnTo>
                    <a:lnTo>
                      <a:pt x="18" y="24"/>
                    </a:lnTo>
                    <a:lnTo>
                      <a:pt x="17" y="26"/>
                    </a:lnTo>
                    <a:lnTo>
                      <a:pt x="17" y="29"/>
                    </a:lnTo>
                    <a:lnTo>
                      <a:pt x="17" y="25"/>
                    </a:lnTo>
                    <a:lnTo>
                      <a:pt x="17" y="26"/>
                    </a:lnTo>
                    <a:lnTo>
                      <a:pt x="16" y="29"/>
                    </a:lnTo>
                    <a:lnTo>
                      <a:pt x="16" y="34"/>
                    </a:lnTo>
                    <a:lnTo>
                      <a:pt x="17" y="36"/>
                    </a:lnTo>
                    <a:lnTo>
                      <a:pt x="15" y="37"/>
                    </a:lnTo>
                    <a:lnTo>
                      <a:pt x="16" y="36"/>
                    </a:lnTo>
                    <a:lnTo>
                      <a:pt x="18" y="37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20" y="42"/>
                    </a:lnTo>
                    <a:lnTo>
                      <a:pt x="20" y="45"/>
                    </a:lnTo>
                    <a:lnTo>
                      <a:pt x="21" y="46"/>
                    </a:lnTo>
                    <a:lnTo>
                      <a:pt x="21" y="48"/>
                    </a:lnTo>
                    <a:lnTo>
                      <a:pt x="22" y="49"/>
                    </a:lnTo>
                    <a:lnTo>
                      <a:pt x="22" y="54"/>
                    </a:lnTo>
                    <a:lnTo>
                      <a:pt x="24" y="59"/>
                    </a:lnTo>
                    <a:lnTo>
                      <a:pt x="26" y="60"/>
                    </a:lnTo>
                    <a:lnTo>
                      <a:pt x="26" y="63"/>
                    </a:lnTo>
                    <a:lnTo>
                      <a:pt x="27" y="64"/>
                    </a:lnTo>
                    <a:lnTo>
                      <a:pt x="27" y="69"/>
                    </a:lnTo>
                    <a:lnTo>
                      <a:pt x="28" y="70"/>
                    </a:lnTo>
                    <a:lnTo>
                      <a:pt x="29" y="73"/>
                    </a:lnTo>
                    <a:lnTo>
                      <a:pt x="29" y="75"/>
                    </a:lnTo>
                    <a:lnTo>
                      <a:pt x="32" y="75"/>
                    </a:lnTo>
                    <a:lnTo>
                      <a:pt x="32" y="77"/>
                    </a:lnTo>
                    <a:lnTo>
                      <a:pt x="33" y="80"/>
                    </a:lnTo>
                    <a:lnTo>
                      <a:pt x="32" y="77"/>
                    </a:lnTo>
                    <a:lnTo>
                      <a:pt x="30" y="76"/>
                    </a:lnTo>
                    <a:lnTo>
                      <a:pt x="29" y="74"/>
                    </a:lnTo>
                    <a:lnTo>
                      <a:pt x="28" y="73"/>
                    </a:lnTo>
                    <a:lnTo>
                      <a:pt x="23" y="70"/>
                    </a:lnTo>
                    <a:lnTo>
                      <a:pt x="20" y="70"/>
                    </a:lnTo>
                    <a:lnTo>
                      <a:pt x="18" y="71"/>
                    </a:lnTo>
                    <a:lnTo>
                      <a:pt x="16" y="71"/>
                    </a:lnTo>
                    <a:lnTo>
                      <a:pt x="15" y="73"/>
                    </a:lnTo>
                    <a:lnTo>
                      <a:pt x="15" y="75"/>
                    </a:lnTo>
                    <a:lnTo>
                      <a:pt x="13" y="77"/>
                    </a:lnTo>
                    <a:lnTo>
                      <a:pt x="12" y="79"/>
                    </a:lnTo>
                    <a:lnTo>
                      <a:pt x="12" y="81"/>
                    </a:lnTo>
                    <a:lnTo>
                      <a:pt x="11" y="84"/>
                    </a:lnTo>
                    <a:lnTo>
                      <a:pt x="11" y="86"/>
                    </a:lnTo>
                    <a:lnTo>
                      <a:pt x="10" y="87"/>
                    </a:lnTo>
                    <a:lnTo>
                      <a:pt x="10" y="92"/>
                    </a:lnTo>
                    <a:lnTo>
                      <a:pt x="11" y="93"/>
                    </a:lnTo>
                    <a:lnTo>
                      <a:pt x="12" y="96"/>
                    </a:lnTo>
                    <a:lnTo>
                      <a:pt x="15" y="98"/>
                    </a:lnTo>
                    <a:lnTo>
                      <a:pt x="15" y="101"/>
                    </a:lnTo>
                    <a:lnTo>
                      <a:pt x="16" y="102"/>
                    </a:lnTo>
                    <a:lnTo>
                      <a:pt x="17" y="104"/>
                    </a:lnTo>
                    <a:lnTo>
                      <a:pt x="18" y="104"/>
                    </a:lnTo>
                    <a:lnTo>
                      <a:pt x="20" y="106"/>
                    </a:lnTo>
                    <a:lnTo>
                      <a:pt x="21" y="108"/>
                    </a:lnTo>
                    <a:lnTo>
                      <a:pt x="21" y="109"/>
                    </a:lnTo>
                    <a:lnTo>
                      <a:pt x="20" y="112"/>
                    </a:lnTo>
                    <a:lnTo>
                      <a:pt x="20" y="114"/>
                    </a:lnTo>
                    <a:lnTo>
                      <a:pt x="18" y="112"/>
                    </a:lnTo>
                    <a:lnTo>
                      <a:pt x="18" y="109"/>
                    </a:lnTo>
                    <a:lnTo>
                      <a:pt x="17" y="108"/>
                    </a:lnTo>
                    <a:lnTo>
                      <a:pt x="15" y="107"/>
                    </a:lnTo>
                    <a:lnTo>
                      <a:pt x="13" y="107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9" y="107"/>
                    </a:lnTo>
                    <a:lnTo>
                      <a:pt x="7" y="109"/>
                    </a:lnTo>
                    <a:lnTo>
                      <a:pt x="7" y="112"/>
                    </a:lnTo>
                    <a:lnTo>
                      <a:pt x="6" y="113"/>
                    </a:lnTo>
                    <a:lnTo>
                      <a:pt x="5" y="115"/>
                    </a:lnTo>
                    <a:lnTo>
                      <a:pt x="5" y="11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8" name="Freeform 3014"/>
              <p:cNvSpPr>
                <a:spLocks/>
              </p:cNvSpPr>
              <p:nvPr/>
            </p:nvSpPr>
            <p:spPr bwMode="auto">
              <a:xfrm>
                <a:off x="4194" y="1417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9" name="Freeform 3015"/>
              <p:cNvSpPr>
                <a:spLocks/>
              </p:cNvSpPr>
              <p:nvPr/>
            </p:nvSpPr>
            <p:spPr bwMode="auto">
              <a:xfrm>
                <a:off x="3240" y="1178"/>
                <a:ext cx="7" cy="1"/>
              </a:xfrm>
              <a:custGeom>
                <a:avLst/>
                <a:gdLst>
                  <a:gd name="T0" fmla="*/ 0 w 7"/>
                  <a:gd name="T1" fmla="*/ 1 h 1"/>
                  <a:gd name="T2" fmla="*/ 1 w 7"/>
                  <a:gd name="T3" fmla="*/ 0 h 1"/>
                  <a:gd name="T4" fmla="*/ 7 w 7"/>
                  <a:gd name="T5" fmla="*/ 0 h 1"/>
                  <a:gd name="T6" fmla="*/ 4 w 7"/>
                  <a:gd name="T7" fmla="*/ 0 h 1"/>
                  <a:gd name="T8" fmla="*/ 1 w 7"/>
                  <a:gd name="T9" fmla="*/ 1 h 1"/>
                  <a:gd name="T10" fmla="*/ 0 w 7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0" name="Freeform 3016"/>
              <p:cNvSpPr>
                <a:spLocks/>
              </p:cNvSpPr>
              <p:nvPr/>
            </p:nvSpPr>
            <p:spPr bwMode="auto">
              <a:xfrm>
                <a:off x="3246" y="1083"/>
                <a:ext cx="64" cy="56"/>
              </a:xfrm>
              <a:custGeom>
                <a:avLst/>
                <a:gdLst>
                  <a:gd name="T0" fmla="*/ 46 w 64"/>
                  <a:gd name="T1" fmla="*/ 7 h 56"/>
                  <a:gd name="T2" fmla="*/ 46 w 64"/>
                  <a:gd name="T3" fmla="*/ 10 h 56"/>
                  <a:gd name="T4" fmla="*/ 50 w 64"/>
                  <a:gd name="T5" fmla="*/ 11 h 56"/>
                  <a:gd name="T6" fmla="*/ 45 w 64"/>
                  <a:gd name="T7" fmla="*/ 13 h 56"/>
                  <a:gd name="T8" fmla="*/ 46 w 64"/>
                  <a:gd name="T9" fmla="*/ 14 h 56"/>
                  <a:gd name="T10" fmla="*/ 41 w 64"/>
                  <a:gd name="T11" fmla="*/ 17 h 56"/>
                  <a:gd name="T12" fmla="*/ 41 w 64"/>
                  <a:gd name="T13" fmla="*/ 19 h 56"/>
                  <a:gd name="T14" fmla="*/ 42 w 64"/>
                  <a:gd name="T15" fmla="*/ 24 h 56"/>
                  <a:gd name="T16" fmla="*/ 41 w 64"/>
                  <a:gd name="T17" fmla="*/ 29 h 56"/>
                  <a:gd name="T18" fmla="*/ 42 w 64"/>
                  <a:gd name="T19" fmla="*/ 31 h 56"/>
                  <a:gd name="T20" fmla="*/ 47 w 64"/>
                  <a:gd name="T21" fmla="*/ 39 h 56"/>
                  <a:gd name="T22" fmla="*/ 51 w 64"/>
                  <a:gd name="T23" fmla="*/ 45 h 56"/>
                  <a:gd name="T24" fmla="*/ 61 w 64"/>
                  <a:gd name="T25" fmla="*/ 51 h 56"/>
                  <a:gd name="T26" fmla="*/ 57 w 64"/>
                  <a:gd name="T27" fmla="*/ 55 h 56"/>
                  <a:gd name="T28" fmla="*/ 58 w 64"/>
                  <a:gd name="T29" fmla="*/ 56 h 56"/>
                  <a:gd name="T30" fmla="*/ 53 w 64"/>
                  <a:gd name="T31" fmla="*/ 53 h 56"/>
                  <a:gd name="T32" fmla="*/ 54 w 64"/>
                  <a:gd name="T33" fmla="*/ 56 h 56"/>
                  <a:gd name="T34" fmla="*/ 47 w 64"/>
                  <a:gd name="T35" fmla="*/ 56 h 56"/>
                  <a:gd name="T36" fmla="*/ 46 w 64"/>
                  <a:gd name="T37" fmla="*/ 55 h 56"/>
                  <a:gd name="T38" fmla="*/ 40 w 64"/>
                  <a:gd name="T39" fmla="*/ 56 h 56"/>
                  <a:gd name="T40" fmla="*/ 34 w 64"/>
                  <a:gd name="T41" fmla="*/ 53 h 56"/>
                  <a:gd name="T42" fmla="*/ 33 w 64"/>
                  <a:gd name="T43" fmla="*/ 53 h 56"/>
                  <a:gd name="T44" fmla="*/ 22 w 64"/>
                  <a:gd name="T45" fmla="*/ 51 h 56"/>
                  <a:gd name="T46" fmla="*/ 24 w 64"/>
                  <a:gd name="T47" fmla="*/ 51 h 56"/>
                  <a:gd name="T48" fmla="*/ 24 w 64"/>
                  <a:gd name="T49" fmla="*/ 46 h 56"/>
                  <a:gd name="T50" fmla="*/ 28 w 64"/>
                  <a:gd name="T51" fmla="*/ 46 h 56"/>
                  <a:gd name="T52" fmla="*/ 29 w 64"/>
                  <a:gd name="T53" fmla="*/ 45 h 56"/>
                  <a:gd name="T54" fmla="*/ 24 w 64"/>
                  <a:gd name="T55" fmla="*/ 44 h 56"/>
                  <a:gd name="T56" fmla="*/ 19 w 64"/>
                  <a:gd name="T57" fmla="*/ 40 h 56"/>
                  <a:gd name="T58" fmla="*/ 17 w 64"/>
                  <a:gd name="T59" fmla="*/ 38 h 56"/>
                  <a:gd name="T60" fmla="*/ 12 w 64"/>
                  <a:gd name="T61" fmla="*/ 34 h 56"/>
                  <a:gd name="T62" fmla="*/ 8 w 64"/>
                  <a:gd name="T63" fmla="*/ 36 h 56"/>
                  <a:gd name="T64" fmla="*/ 2 w 64"/>
                  <a:gd name="T65" fmla="*/ 38 h 56"/>
                  <a:gd name="T66" fmla="*/ 0 w 64"/>
                  <a:gd name="T67" fmla="*/ 31 h 56"/>
                  <a:gd name="T68" fmla="*/ 4 w 64"/>
                  <a:gd name="T69" fmla="*/ 27 h 56"/>
                  <a:gd name="T70" fmla="*/ 11 w 64"/>
                  <a:gd name="T71" fmla="*/ 27 h 56"/>
                  <a:gd name="T72" fmla="*/ 12 w 64"/>
                  <a:gd name="T73" fmla="*/ 20 h 56"/>
                  <a:gd name="T74" fmla="*/ 15 w 64"/>
                  <a:gd name="T75" fmla="*/ 18 h 56"/>
                  <a:gd name="T76" fmla="*/ 17 w 64"/>
                  <a:gd name="T77" fmla="*/ 17 h 56"/>
                  <a:gd name="T78" fmla="*/ 22 w 64"/>
                  <a:gd name="T79" fmla="*/ 16 h 56"/>
                  <a:gd name="T80" fmla="*/ 16 w 64"/>
                  <a:gd name="T81" fmla="*/ 16 h 56"/>
                  <a:gd name="T82" fmla="*/ 11 w 64"/>
                  <a:gd name="T83" fmla="*/ 12 h 56"/>
                  <a:gd name="T84" fmla="*/ 19 w 64"/>
                  <a:gd name="T85" fmla="*/ 11 h 56"/>
                  <a:gd name="T86" fmla="*/ 21 w 64"/>
                  <a:gd name="T87" fmla="*/ 8 h 56"/>
                  <a:gd name="T88" fmla="*/ 21 w 64"/>
                  <a:gd name="T89" fmla="*/ 3 h 56"/>
                  <a:gd name="T90" fmla="*/ 27 w 64"/>
                  <a:gd name="T91" fmla="*/ 2 h 56"/>
                  <a:gd name="T92" fmla="*/ 33 w 64"/>
                  <a:gd name="T93" fmla="*/ 1 h 56"/>
                  <a:gd name="T94" fmla="*/ 39 w 64"/>
                  <a:gd name="T95" fmla="*/ 1 h 56"/>
                  <a:gd name="T96" fmla="*/ 45 w 64"/>
                  <a:gd name="T97" fmla="*/ 2 h 56"/>
                  <a:gd name="T98" fmla="*/ 53 w 64"/>
                  <a:gd name="T99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4" h="56">
                    <a:moveTo>
                      <a:pt x="53" y="5"/>
                    </a:moveTo>
                    <a:lnTo>
                      <a:pt x="51" y="7"/>
                    </a:lnTo>
                    <a:lnTo>
                      <a:pt x="46" y="7"/>
                    </a:lnTo>
                    <a:lnTo>
                      <a:pt x="51" y="7"/>
                    </a:lnTo>
                    <a:lnTo>
                      <a:pt x="50" y="8"/>
                    </a:lnTo>
                    <a:lnTo>
                      <a:pt x="46" y="10"/>
                    </a:lnTo>
                    <a:lnTo>
                      <a:pt x="45" y="10"/>
                    </a:lnTo>
                    <a:lnTo>
                      <a:pt x="50" y="10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6" y="12"/>
                    </a:lnTo>
                    <a:lnTo>
                      <a:pt x="45" y="13"/>
                    </a:lnTo>
                    <a:lnTo>
                      <a:pt x="42" y="12"/>
                    </a:lnTo>
                    <a:lnTo>
                      <a:pt x="45" y="13"/>
                    </a:lnTo>
                    <a:lnTo>
                      <a:pt x="46" y="14"/>
                    </a:lnTo>
                    <a:lnTo>
                      <a:pt x="44" y="17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4" y="19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2" y="20"/>
                    </a:lnTo>
                    <a:lnTo>
                      <a:pt x="41" y="23"/>
                    </a:lnTo>
                    <a:lnTo>
                      <a:pt x="42" y="24"/>
                    </a:lnTo>
                    <a:lnTo>
                      <a:pt x="42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0" y="30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4" y="34"/>
                    </a:lnTo>
                    <a:lnTo>
                      <a:pt x="44" y="35"/>
                    </a:lnTo>
                    <a:lnTo>
                      <a:pt x="47" y="39"/>
                    </a:lnTo>
                    <a:lnTo>
                      <a:pt x="48" y="41"/>
                    </a:lnTo>
                    <a:lnTo>
                      <a:pt x="48" y="42"/>
                    </a:lnTo>
                    <a:lnTo>
                      <a:pt x="51" y="45"/>
                    </a:lnTo>
                    <a:lnTo>
                      <a:pt x="53" y="46"/>
                    </a:lnTo>
                    <a:lnTo>
                      <a:pt x="58" y="51"/>
                    </a:lnTo>
                    <a:lnTo>
                      <a:pt x="61" y="51"/>
                    </a:lnTo>
                    <a:lnTo>
                      <a:pt x="64" y="52"/>
                    </a:lnTo>
                    <a:lnTo>
                      <a:pt x="63" y="55"/>
                    </a:lnTo>
                    <a:lnTo>
                      <a:pt x="57" y="55"/>
                    </a:lnTo>
                    <a:lnTo>
                      <a:pt x="58" y="55"/>
                    </a:lnTo>
                    <a:lnTo>
                      <a:pt x="61" y="56"/>
                    </a:lnTo>
                    <a:lnTo>
                      <a:pt x="58" y="56"/>
                    </a:lnTo>
                    <a:lnTo>
                      <a:pt x="57" y="55"/>
                    </a:lnTo>
                    <a:lnTo>
                      <a:pt x="54" y="55"/>
                    </a:lnTo>
                    <a:lnTo>
                      <a:pt x="53" y="53"/>
                    </a:lnTo>
                    <a:lnTo>
                      <a:pt x="51" y="53"/>
                    </a:lnTo>
                    <a:lnTo>
                      <a:pt x="52" y="55"/>
                    </a:lnTo>
                    <a:lnTo>
                      <a:pt x="54" y="56"/>
                    </a:lnTo>
                    <a:lnTo>
                      <a:pt x="51" y="56"/>
                    </a:lnTo>
                    <a:lnTo>
                      <a:pt x="46" y="53"/>
                    </a:lnTo>
                    <a:lnTo>
                      <a:pt x="47" y="56"/>
                    </a:lnTo>
                    <a:lnTo>
                      <a:pt x="46" y="56"/>
                    </a:lnTo>
                    <a:lnTo>
                      <a:pt x="44" y="55"/>
                    </a:lnTo>
                    <a:lnTo>
                      <a:pt x="46" y="55"/>
                    </a:lnTo>
                    <a:lnTo>
                      <a:pt x="45" y="53"/>
                    </a:lnTo>
                    <a:lnTo>
                      <a:pt x="40" y="53"/>
                    </a:lnTo>
                    <a:lnTo>
                      <a:pt x="40" y="56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2"/>
                    </a:lnTo>
                    <a:lnTo>
                      <a:pt x="34" y="55"/>
                    </a:lnTo>
                    <a:lnTo>
                      <a:pt x="33" y="53"/>
                    </a:lnTo>
                    <a:lnTo>
                      <a:pt x="30" y="52"/>
                    </a:lnTo>
                    <a:lnTo>
                      <a:pt x="24" y="52"/>
                    </a:lnTo>
                    <a:lnTo>
                      <a:pt x="22" y="51"/>
                    </a:lnTo>
                    <a:lnTo>
                      <a:pt x="21" y="51"/>
                    </a:lnTo>
                    <a:lnTo>
                      <a:pt x="22" y="50"/>
                    </a:lnTo>
                    <a:lnTo>
                      <a:pt x="24" y="51"/>
                    </a:lnTo>
                    <a:lnTo>
                      <a:pt x="24" y="50"/>
                    </a:lnTo>
                    <a:lnTo>
                      <a:pt x="23" y="47"/>
                    </a:lnTo>
                    <a:lnTo>
                      <a:pt x="24" y="46"/>
                    </a:lnTo>
                    <a:lnTo>
                      <a:pt x="27" y="47"/>
                    </a:lnTo>
                    <a:lnTo>
                      <a:pt x="25" y="46"/>
                    </a:lnTo>
                    <a:lnTo>
                      <a:pt x="28" y="46"/>
                    </a:lnTo>
                    <a:lnTo>
                      <a:pt x="25" y="46"/>
                    </a:lnTo>
                    <a:lnTo>
                      <a:pt x="28" y="46"/>
                    </a:lnTo>
                    <a:lnTo>
                      <a:pt x="29" y="45"/>
                    </a:lnTo>
                    <a:lnTo>
                      <a:pt x="28" y="44"/>
                    </a:lnTo>
                    <a:lnTo>
                      <a:pt x="25" y="45"/>
                    </a:lnTo>
                    <a:lnTo>
                      <a:pt x="24" y="44"/>
                    </a:lnTo>
                    <a:lnTo>
                      <a:pt x="22" y="44"/>
                    </a:lnTo>
                    <a:lnTo>
                      <a:pt x="21" y="42"/>
                    </a:lnTo>
                    <a:lnTo>
                      <a:pt x="19" y="40"/>
                    </a:lnTo>
                    <a:lnTo>
                      <a:pt x="21" y="38"/>
                    </a:lnTo>
                    <a:lnTo>
                      <a:pt x="18" y="39"/>
                    </a:lnTo>
                    <a:lnTo>
                      <a:pt x="17" y="38"/>
                    </a:lnTo>
                    <a:lnTo>
                      <a:pt x="16" y="40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1" y="38"/>
                    </a:lnTo>
                    <a:lnTo>
                      <a:pt x="8" y="36"/>
                    </a:lnTo>
                    <a:lnTo>
                      <a:pt x="8" y="39"/>
                    </a:lnTo>
                    <a:lnTo>
                      <a:pt x="5" y="39"/>
                    </a:lnTo>
                    <a:lnTo>
                      <a:pt x="2" y="38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0" y="31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4" y="27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11" y="27"/>
                    </a:lnTo>
                    <a:lnTo>
                      <a:pt x="11" y="23"/>
                    </a:lnTo>
                    <a:lnTo>
                      <a:pt x="13" y="23"/>
                    </a:lnTo>
                    <a:lnTo>
                      <a:pt x="12" y="20"/>
                    </a:lnTo>
                    <a:lnTo>
                      <a:pt x="13" y="22"/>
                    </a:lnTo>
                    <a:lnTo>
                      <a:pt x="13" y="20"/>
                    </a:lnTo>
                    <a:lnTo>
                      <a:pt x="15" y="18"/>
                    </a:lnTo>
                    <a:lnTo>
                      <a:pt x="16" y="17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5" y="18"/>
                    </a:lnTo>
                    <a:lnTo>
                      <a:pt x="15" y="16"/>
                    </a:lnTo>
                    <a:lnTo>
                      <a:pt x="22" y="16"/>
                    </a:lnTo>
                    <a:lnTo>
                      <a:pt x="19" y="16"/>
                    </a:lnTo>
                    <a:lnTo>
                      <a:pt x="17" y="14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3" y="11"/>
                    </a:lnTo>
                    <a:lnTo>
                      <a:pt x="22" y="11"/>
                    </a:lnTo>
                    <a:lnTo>
                      <a:pt x="19" y="11"/>
                    </a:lnTo>
                    <a:lnTo>
                      <a:pt x="17" y="10"/>
                    </a:lnTo>
                    <a:lnTo>
                      <a:pt x="18" y="8"/>
                    </a:lnTo>
                    <a:lnTo>
                      <a:pt x="21" y="8"/>
                    </a:lnTo>
                    <a:lnTo>
                      <a:pt x="18" y="7"/>
                    </a:lnTo>
                    <a:lnTo>
                      <a:pt x="19" y="5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3"/>
                    </a:lnTo>
                    <a:lnTo>
                      <a:pt x="30" y="2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6" y="0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2" y="2"/>
                    </a:lnTo>
                    <a:lnTo>
                      <a:pt x="45" y="2"/>
                    </a:lnTo>
                    <a:lnTo>
                      <a:pt x="46" y="3"/>
                    </a:lnTo>
                    <a:lnTo>
                      <a:pt x="51" y="3"/>
                    </a:lnTo>
                    <a:lnTo>
                      <a:pt x="53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1" name="Freeform 3017"/>
              <p:cNvSpPr>
                <a:spLocks/>
              </p:cNvSpPr>
              <p:nvPr/>
            </p:nvSpPr>
            <p:spPr bwMode="auto">
              <a:xfrm>
                <a:off x="4227" y="1541"/>
                <a:ext cx="11" cy="11"/>
              </a:xfrm>
              <a:custGeom>
                <a:avLst/>
                <a:gdLst>
                  <a:gd name="T0" fmla="*/ 1 w 11"/>
                  <a:gd name="T1" fmla="*/ 11 h 11"/>
                  <a:gd name="T2" fmla="*/ 0 w 11"/>
                  <a:gd name="T3" fmla="*/ 8 h 11"/>
                  <a:gd name="T4" fmla="*/ 0 w 11"/>
                  <a:gd name="T5" fmla="*/ 7 h 11"/>
                  <a:gd name="T6" fmla="*/ 3 w 11"/>
                  <a:gd name="T7" fmla="*/ 6 h 11"/>
                  <a:gd name="T8" fmla="*/ 4 w 11"/>
                  <a:gd name="T9" fmla="*/ 5 h 11"/>
                  <a:gd name="T10" fmla="*/ 5 w 11"/>
                  <a:gd name="T11" fmla="*/ 2 h 11"/>
                  <a:gd name="T12" fmla="*/ 7 w 11"/>
                  <a:gd name="T13" fmla="*/ 0 h 11"/>
                  <a:gd name="T14" fmla="*/ 9 w 11"/>
                  <a:gd name="T15" fmla="*/ 0 h 11"/>
                  <a:gd name="T16" fmla="*/ 11 w 11"/>
                  <a:gd name="T17" fmla="*/ 1 h 11"/>
                  <a:gd name="T18" fmla="*/ 9 w 11"/>
                  <a:gd name="T19" fmla="*/ 2 h 11"/>
                  <a:gd name="T20" fmla="*/ 7 w 11"/>
                  <a:gd name="T21" fmla="*/ 2 h 11"/>
                  <a:gd name="T22" fmla="*/ 6 w 11"/>
                  <a:gd name="T23" fmla="*/ 3 h 11"/>
                  <a:gd name="T24" fmla="*/ 5 w 11"/>
                  <a:gd name="T25" fmla="*/ 6 h 11"/>
                  <a:gd name="T26" fmla="*/ 4 w 11"/>
                  <a:gd name="T27" fmla="*/ 7 h 11"/>
                  <a:gd name="T28" fmla="*/ 1 w 11"/>
                  <a:gd name="T29" fmla="*/ 8 h 11"/>
                  <a:gd name="T30" fmla="*/ 1 w 11"/>
                  <a:gd name="T3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1" y="8"/>
                    </a:lnTo>
                    <a:lnTo>
                      <a:pt x="1" y="1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2" name="Freeform 3018"/>
              <p:cNvSpPr>
                <a:spLocks/>
              </p:cNvSpPr>
              <p:nvPr/>
            </p:nvSpPr>
            <p:spPr bwMode="auto">
              <a:xfrm>
                <a:off x="3254" y="1123"/>
                <a:ext cx="11" cy="9"/>
              </a:xfrm>
              <a:custGeom>
                <a:avLst/>
                <a:gdLst>
                  <a:gd name="T0" fmla="*/ 0 w 11"/>
                  <a:gd name="T1" fmla="*/ 1 h 9"/>
                  <a:gd name="T2" fmla="*/ 3 w 11"/>
                  <a:gd name="T3" fmla="*/ 1 h 9"/>
                  <a:gd name="T4" fmla="*/ 4 w 11"/>
                  <a:gd name="T5" fmla="*/ 0 h 9"/>
                  <a:gd name="T6" fmla="*/ 7 w 11"/>
                  <a:gd name="T7" fmla="*/ 0 h 9"/>
                  <a:gd name="T8" fmla="*/ 9 w 11"/>
                  <a:gd name="T9" fmla="*/ 1 h 9"/>
                  <a:gd name="T10" fmla="*/ 7 w 11"/>
                  <a:gd name="T11" fmla="*/ 1 h 9"/>
                  <a:gd name="T12" fmla="*/ 8 w 11"/>
                  <a:gd name="T13" fmla="*/ 2 h 9"/>
                  <a:gd name="T14" fmla="*/ 10 w 11"/>
                  <a:gd name="T15" fmla="*/ 2 h 9"/>
                  <a:gd name="T16" fmla="*/ 11 w 11"/>
                  <a:gd name="T17" fmla="*/ 5 h 9"/>
                  <a:gd name="T18" fmla="*/ 10 w 11"/>
                  <a:gd name="T19" fmla="*/ 6 h 9"/>
                  <a:gd name="T20" fmla="*/ 10 w 11"/>
                  <a:gd name="T21" fmla="*/ 9 h 9"/>
                  <a:gd name="T22" fmla="*/ 9 w 11"/>
                  <a:gd name="T23" fmla="*/ 7 h 9"/>
                  <a:gd name="T24" fmla="*/ 7 w 11"/>
                  <a:gd name="T25" fmla="*/ 6 h 9"/>
                  <a:gd name="T26" fmla="*/ 5 w 11"/>
                  <a:gd name="T27" fmla="*/ 5 h 9"/>
                  <a:gd name="T28" fmla="*/ 4 w 11"/>
                  <a:gd name="T29" fmla="*/ 2 h 9"/>
                  <a:gd name="T30" fmla="*/ 3 w 11"/>
                  <a:gd name="T31" fmla="*/ 4 h 9"/>
                  <a:gd name="T32" fmla="*/ 0 w 11"/>
                  <a:gd name="T3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9">
                    <a:moveTo>
                      <a:pt x="0" y="1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9" name="Group 3220"/>
            <p:cNvGrpSpPr>
              <a:grpSpLocks/>
            </p:cNvGrpSpPr>
            <p:nvPr/>
          </p:nvGrpSpPr>
          <p:grpSpPr bwMode="auto">
            <a:xfrm>
              <a:off x="3126" y="893"/>
              <a:ext cx="1544" cy="648"/>
              <a:chOff x="3126" y="893"/>
              <a:chExt cx="1544" cy="648"/>
            </a:xfrm>
          </p:grpSpPr>
          <p:sp>
            <p:nvSpPr>
              <p:cNvPr id="15843" name="Freeform 3020"/>
              <p:cNvSpPr>
                <a:spLocks/>
              </p:cNvSpPr>
              <p:nvPr/>
            </p:nvSpPr>
            <p:spPr bwMode="auto">
              <a:xfrm>
                <a:off x="4234" y="1038"/>
                <a:ext cx="49" cy="18"/>
              </a:xfrm>
              <a:custGeom>
                <a:avLst/>
                <a:gdLst>
                  <a:gd name="T0" fmla="*/ 31 w 49"/>
                  <a:gd name="T1" fmla="*/ 18 h 18"/>
                  <a:gd name="T2" fmla="*/ 26 w 49"/>
                  <a:gd name="T3" fmla="*/ 18 h 18"/>
                  <a:gd name="T4" fmla="*/ 23 w 49"/>
                  <a:gd name="T5" fmla="*/ 17 h 18"/>
                  <a:gd name="T6" fmla="*/ 21 w 49"/>
                  <a:gd name="T7" fmla="*/ 17 h 18"/>
                  <a:gd name="T8" fmla="*/ 18 w 49"/>
                  <a:gd name="T9" fmla="*/ 14 h 18"/>
                  <a:gd name="T10" fmla="*/ 16 w 49"/>
                  <a:gd name="T11" fmla="*/ 13 h 18"/>
                  <a:gd name="T12" fmla="*/ 14 w 49"/>
                  <a:gd name="T13" fmla="*/ 13 h 18"/>
                  <a:gd name="T14" fmla="*/ 6 w 49"/>
                  <a:gd name="T15" fmla="*/ 9 h 18"/>
                  <a:gd name="T16" fmla="*/ 5 w 49"/>
                  <a:gd name="T17" fmla="*/ 9 h 18"/>
                  <a:gd name="T18" fmla="*/ 3 w 49"/>
                  <a:gd name="T19" fmla="*/ 8 h 18"/>
                  <a:gd name="T20" fmla="*/ 0 w 49"/>
                  <a:gd name="T21" fmla="*/ 8 h 18"/>
                  <a:gd name="T22" fmla="*/ 3 w 49"/>
                  <a:gd name="T23" fmla="*/ 7 h 18"/>
                  <a:gd name="T24" fmla="*/ 2 w 49"/>
                  <a:gd name="T25" fmla="*/ 5 h 18"/>
                  <a:gd name="T26" fmla="*/ 3 w 49"/>
                  <a:gd name="T27" fmla="*/ 3 h 18"/>
                  <a:gd name="T28" fmla="*/ 3 w 49"/>
                  <a:gd name="T29" fmla="*/ 1 h 18"/>
                  <a:gd name="T30" fmla="*/ 5 w 49"/>
                  <a:gd name="T31" fmla="*/ 0 h 18"/>
                  <a:gd name="T32" fmla="*/ 6 w 49"/>
                  <a:gd name="T33" fmla="*/ 1 h 18"/>
                  <a:gd name="T34" fmla="*/ 5 w 49"/>
                  <a:gd name="T35" fmla="*/ 3 h 18"/>
                  <a:gd name="T36" fmla="*/ 10 w 49"/>
                  <a:gd name="T37" fmla="*/ 6 h 18"/>
                  <a:gd name="T38" fmla="*/ 12 w 49"/>
                  <a:gd name="T39" fmla="*/ 5 h 18"/>
                  <a:gd name="T40" fmla="*/ 11 w 49"/>
                  <a:gd name="T41" fmla="*/ 5 h 18"/>
                  <a:gd name="T42" fmla="*/ 12 w 49"/>
                  <a:gd name="T43" fmla="*/ 3 h 18"/>
                  <a:gd name="T44" fmla="*/ 25 w 49"/>
                  <a:gd name="T45" fmla="*/ 3 h 18"/>
                  <a:gd name="T46" fmla="*/ 26 w 49"/>
                  <a:gd name="T47" fmla="*/ 5 h 18"/>
                  <a:gd name="T48" fmla="*/ 26 w 49"/>
                  <a:gd name="T49" fmla="*/ 8 h 18"/>
                  <a:gd name="T50" fmla="*/ 28 w 49"/>
                  <a:gd name="T51" fmla="*/ 8 h 18"/>
                  <a:gd name="T52" fmla="*/ 31 w 49"/>
                  <a:gd name="T53" fmla="*/ 7 h 18"/>
                  <a:gd name="T54" fmla="*/ 38 w 49"/>
                  <a:gd name="T55" fmla="*/ 7 h 18"/>
                  <a:gd name="T56" fmla="*/ 40 w 49"/>
                  <a:gd name="T57" fmla="*/ 8 h 18"/>
                  <a:gd name="T58" fmla="*/ 44 w 49"/>
                  <a:gd name="T59" fmla="*/ 8 h 18"/>
                  <a:gd name="T60" fmla="*/ 45 w 49"/>
                  <a:gd name="T61" fmla="*/ 9 h 18"/>
                  <a:gd name="T62" fmla="*/ 49 w 49"/>
                  <a:gd name="T63" fmla="*/ 9 h 18"/>
                  <a:gd name="T64" fmla="*/ 49 w 49"/>
                  <a:gd name="T65" fmla="*/ 11 h 18"/>
                  <a:gd name="T66" fmla="*/ 48 w 49"/>
                  <a:gd name="T67" fmla="*/ 13 h 18"/>
                  <a:gd name="T68" fmla="*/ 48 w 49"/>
                  <a:gd name="T69" fmla="*/ 14 h 18"/>
                  <a:gd name="T70" fmla="*/ 45 w 49"/>
                  <a:gd name="T71" fmla="*/ 16 h 18"/>
                  <a:gd name="T72" fmla="*/ 43 w 49"/>
                  <a:gd name="T73" fmla="*/ 16 h 18"/>
                  <a:gd name="T74" fmla="*/ 40 w 49"/>
                  <a:gd name="T75" fmla="*/ 17 h 18"/>
                  <a:gd name="T76" fmla="*/ 37 w 49"/>
                  <a:gd name="T77" fmla="*/ 17 h 18"/>
                  <a:gd name="T78" fmla="*/ 34 w 49"/>
                  <a:gd name="T79" fmla="*/ 18 h 18"/>
                  <a:gd name="T80" fmla="*/ 31 w 49"/>
                  <a:gd name="T8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9" h="18">
                    <a:moveTo>
                      <a:pt x="31" y="18"/>
                    </a:moveTo>
                    <a:lnTo>
                      <a:pt x="26" y="18"/>
                    </a:lnTo>
                    <a:lnTo>
                      <a:pt x="23" y="17"/>
                    </a:lnTo>
                    <a:lnTo>
                      <a:pt x="21" y="17"/>
                    </a:lnTo>
                    <a:lnTo>
                      <a:pt x="18" y="14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0" y="8"/>
                    </a:lnTo>
                    <a:lnTo>
                      <a:pt x="44" y="8"/>
                    </a:lnTo>
                    <a:lnTo>
                      <a:pt x="45" y="9"/>
                    </a:lnTo>
                    <a:lnTo>
                      <a:pt x="49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8" y="14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0" y="17"/>
                    </a:lnTo>
                    <a:lnTo>
                      <a:pt x="37" y="17"/>
                    </a:lnTo>
                    <a:lnTo>
                      <a:pt x="34" y="18"/>
                    </a:lnTo>
                    <a:lnTo>
                      <a:pt x="31" y="1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4" name="Freeform 3021"/>
              <p:cNvSpPr>
                <a:spLocks/>
              </p:cNvSpPr>
              <p:nvPr/>
            </p:nvSpPr>
            <p:spPr bwMode="auto">
              <a:xfrm>
                <a:off x="4243" y="1527"/>
                <a:ext cx="20" cy="14"/>
              </a:xfrm>
              <a:custGeom>
                <a:avLst/>
                <a:gdLst>
                  <a:gd name="T0" fmla="*/ 0 w 20"/>
                  <a:gd name="T1" fmla="*/ 14 h 14"/>
                  <a:gd name="T2" fmla="*/ 0 w 20"/>
                  <a:gd name="T3" fmla="*/ 13 h 14"/>
                  <a:gd name="T4" fmla="*/ 1 w 20"/>
                  <a:gd name="T5" fmla="*/ 11 h 14"/>
                  <a:gd name="T6" fmla="*/ 1 w 20"/>
                  <a:gd name="T7" fmla="*/ 9 h 14"/>
                  <a:gd name="T8" fmla="*/ 3 w 20"/>
                  <a:gd name="T9" fmla="*/ 9 h 14"/>
                  <a:gd name="T10" fmla="*/ 7 w 20"/>
                  <a:gd name="T11" fmla="*/ 5 h 14"/>
                  <a:gd name="T12" fmla="*/ 9 w 20"/>
                  <a:gd name="T13" fmla="*/ 4 h 14"/>
                  <a:gd name="T14" fmla="*/ 9 w 20"/>
                  <a:gd name="T15" fmla="*/ 3 h 14"/>
                  <a:gd name="T16" fmla="*/ 11 w 20"/>
                  <a:gd name="T17" fmla="*/ 3 h 14"/>
                  <a:gd name="T18" fmla="*/ 13 w 20"/>
                  <a:gd name="T19" fmla="*/ 4 h 14"/>
                  <a:gd name="T20" fmla="*/ 16 w 20"/>
                  <a:gd name="T21" fmla="*/ 2 h 14"/>
                  <a:gd name="T22" fmla="*/ 18 w 20"/>
                  <a:gd name="T23" fmla="*/ 0 h 14"/>
                  <a:gd name="T24" fmla="*/ 20 w 20"/>
                  <a:gd name="T25" fmla="*/ 0 h 14"/>
                  <a:gd name="T26" fmla="*/ 20 w 20"/>
                  <a:gd name="T27" fmla="*/ 2 h 14"/>
                  <a:gd name="T28" fmla="*/ 16 w 20"/>
                  <a:gd name="T29" fmla="*/ 4 h 14"/>
                  <a:gd name="T30" fmla="*/ 14 w 20"/>
                  <a:gd name="T31" fmla="*/ 4 h 14"/>
                  <a:gd name="T32" fmla="*/ 12 w 20"/>
                  <a:gd name="T33" fmla="*/ 5 h 14"/>
                  <a:gd name="T34" fmla="*/ 9 w 20"/>
                  <a:gd name="T35" fmla="*/ 8 h 14"/>
                  <a:gd name="T36" fmla="*/ 7 w 20"/>
                  <a:gd name="T37" fmla="*/ 6 h 14"/>
                  <a:gd name="T38" fmla="*/ 7 w 20"/>
                  <a:gd name="T39" fmla="*/ 9 h 14"/>
                  <a:gd name="T40" fmla="*/ 5 w 20"/>
                  <a:gd name="T41" fmla="*/ 10 h 14"/>
                  <a:gd name="T42" fmla="*/ 1 w 20"/>
                  <a:gd name="T43" fmla="*/ 14 h 14"/>
                  <a:gd name="T44" fmla="*/ 0 w 20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14">
                    <a:moveTo>
                      <a:pt x="0" y="14"/>
                    </a:moveTo>
                    <a:lnTo>
                      <a:pt x="0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3" y="4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5"/>
                    </a:lnTo>
                    <a:lnTo>
                      <a:pt x="9" y="8"/>
                    </a:lnTo>
                    <a:lnTo>
                      <a:pt x="7" y="6"/>
                    </a:lnTo>
                    <a:lnTo>
                      <a:pt x="7" y="9"/>
                    </a:lnTo>
                    <a:lnTo>
                      <a:pt x="5" y="10"/>
                    </a:lnTo>
                    <a:lnTo>
                      <a:pt x="1" y="14"/>
                    </a:lnTo>
                    <a:lnTo>
                      <a:pt x="0" y="1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5" name="Freeform 3022"/>
              <p:cNvSpPr>
                <a:spLocks/>
              </p:cNvSpPr>
              <p:nvPr/>
            </p:nvSpPr>
            <p:spPr bwMode="auto">
              <a:xfrm>
                <a:off x="3264" y="1124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6" name="Freeform 3023"/>
              <p:cNvSpPr>
                <a:spLocks/>
              </p:cNvSpPr>
              <p:nvPr/>
            </p:nvSpPr>
            <p:spPr bwMode="auto">
              <a:xfrm>
                <a:off x="3269" y="1007"/>
                <a:ext cx="161" cy="79"/>
              </a:xfrm>
              <a:custGeom>
                <a:avLst/>
                <a:gdLst>
                  <a:gd name="T0" fmla="*/ 23 w 161"/>
                  <a:gd name="T1" fmla="*/ 75 h 79"/>
                  <a:gd name="T2" fmla="*/ 19 w 161"/>
                  <a:gd name="T3" fmla="*/ 78 h 79"/>
                  <a:gd name="T4" fmla="*/ 10 w 161"/>
                  <a:gd name="T5" fmla="*/ 77 h 79"/>
                  <a:gd name="T6" fmla="*/ 7 w 161"/>
                  <a:gd name="T7" fmla="*/ 73 h 79"/>
                  <a:gd name="T8" fmla="*/ 17 w 161"/>
                  <a:gd name="T9" fmla="*/ 70 h 79"/>
                  <a:gd name="T10" fmla="*/ 19 w 161"/>
                  <a:gd name="T11" fmla="*/ 71 h 79"/>
                  <a:gd name="T12" fmla="*/ 15 w 161"/>
                  <a:gd name="T13" fmla="*/ 70 h 79"/>
                  <a:gd name="T14" fmla="*/ 6 w 161"/>
                  <a:gd name="T15" fmla="*/ 72 h 79"/>
                  <a:gd name="T16" fmla="*/ 5 w 161"/>
                  <a:gd name="T17" fmla="*/ 67 h 79"/>
                  <a:gd name="T18" fmla="*/ 12 w 161"/>
                  <a:gd name="T19" fmla="*/ 65 h 79"/>
                  <a:gd name="T20" fmla="*/ 12 w 161"/>
                  <a:gd name="T21" fmla="*/ 62 h 79"/>
                  <a:gd name="T22" fmla="*/ 24 w 161"/>
                  <a:gd name="T23" fmla="*/ 62 h 79"/>
                  <a:gd name="T24" fmla="*/ 24 w 161"/>
                  <a:gd name="T25" fmla="*/ 62 h 79"/>
                  <a:gd name="T26" fmla="*/ 19 w 161"/>
                  <a:gd name="T27" fmla="*/ 60 h 79"/>
                  <a:gd name="T28" fmla="*/ 21 w 161"/>
                  <a:gd name="T29" fmla="*/ 58 h 79"/>
                  <a:gd name="T30" fmla="*/ 27 w 161"/>
                  <a:gd name="T31" fmla="*/ 54 h 79"/>
                  <a:gd name="T32" fmla="*/ 21 w 161"/>
                  <a:gd name="T33" fmla="*/ 51 h 79"/>
                  <a:gd name="T34" fmla="*/ 30 w 161"/>
                  <a:gd name="T35" fmla="*/ 50 h 79"/>
                  <a:gd name="T36" fmla="*/ 29 w 161"/>
                  <a:gd name="T37" fmla="*/ 48 h 79"/>
                  <a:gd name="T38" fmla="*/ 33 w 161"/>
                  <a:gd name="T39" fmla="*/ 44 h 79"/>
                  <a:gd name="T40" fmla="*/ 27 w 161"/>
                  <a:gd name="T41" fmla="*/ 43 h 79"/>
                  <a:gd name="T42" fmla="*/ 24 w 161"/>
                  <a:gd name="T43" fmla="*/ 39 h 79"/>
                  <a:gd name="T44" fmla="*/ 34 w 161"/>
                  <a:gd name="T45" fmla="*/ 39 h 79"/>
                  <a:gd name="T46" fmla="*/ 41 w 161"/>
                  <a:gd name="T47" fmla="*/ 37 h 79"/>
                  <a:gd name="T48" fmla="*/ 44 w 161"/>
                  <a:gd name="T49" fmla="*/ 32 h 79"/>
                  <a:gd name="T50" fmla="*/ 48 w 161"/>
                  <a:gd name="T51" fmla="*/ 30 h 79"/>
                  <a:gd name="T52" fmla="*/ 56 w 161"/>
                  <a:gd name="T53" fmla="*/ 25 h 79"/>
                  <a:gd name="T54" fmla="*/ 63 w 161"/>
                  <a:gd name="T55" fmla="*/ 25 h 79"/>
                  <a:gd name="T56" fmla="*/ 70 w 161"/>
                  <a:gd name="T57" fmla="*/ 20 h 79"/>
                  <a:gd name="T58" fmla="*/ 76 w 161"/>
                  <a:gd name="T59" fmla="*/ 21 h 79"/>
                  <a:gd name="T60" fmla="*/ 90 w 161"/>
                  <a:gd name="T61" fmla="*/ 16 h 79"/>
                  <a:gd name="T62" fmla="*/ 104 w 161"/>
                  <a:gd name="T63" fmla="*/ 15 h 79"/>
                  <a:gd name="T64" fmla="*/ 113 w 161"/>
                  <a:gd name="T65" fmla="*/ 15 h 79"/>
                  <a:gd name="T66" fmla="*/ 121 w 161"/>
                  <a:gd name="T67" fmla="*/ 12 h 79"/>
                  <a:gd name="T68" fmla="*/ 129 w 161"/>
                  <a:gd name="T69" fmla="*/ 11 h 79"/>
                  <a:gd name="T70" fmla="*/ 133 w 161"/>
                  <a:gd name="T71" fmla="*/ 4 h 79"/>
                  <a:gd name="T72" fmla="*/ 144 w 161"/>
                  <a:gd name="T73" fmla="*/ 0 h 79"/>
                  <a:gd name="T74" fmla="*/ 158 w 161"/>
                  <a:gd name="T75" fmla="*/ 3 h 79"/>
                  <a:gd name="T76" fmla="*/ 158 w 161"/>
                  <a:gd name="T77" fmla="*/ 10 h 79"/>
                  <a:gd name="T78" fmla="*/ 152 w 161"/>
                  <a:gd name="T79" fmla="*/ 15 h 79"/>
                  <a:gd name="T80" fmla="*/ 144 w 161"/>
                  <a:gd name="T81" fmla="*/ 19 h 79"/>
                  <a:gd name="T82" fmla="*/ 132 w 161"/>
                  <a:gd name="T83" fmla="*/ 22 h 79"/>
                  <a:gd name="T84" fmla="*/ 123 w 161"/>
                  <a:gd name="T85" fmla="*/ 25 h 79"/>
                  <a:gd name="T86" fmla="*/ 110 w 161"/>
                  <a:gd name="T87" fmla="*/ 28 h 79"/>
                  <a:gd name="T88" fmla="*/ 102 w 161"/>
                  <a:gd name="T89" fmla="*/ 31 h 79"/>
                  <a:gd name="T90" fmla="*/ 91 w 161"/>
                  <a:gd name="T91" fmla="*/ 34 h 79"/>
                  <a:gd name="T92" fmla="*/ 82 w 161"/>
                  <a:gd name="T93" fmla="*/ 38 h 79"/>
                  <a:gd name="T94" fmla="*/ 75 w 161"/>
                  <a:gd name="T95" fmla="*/ 40 h 79"/>
                  <a:gd name="T96" fmla="*/ 69 w 161"/>
                  <a:gd name="T97" fmla="*/ 44 h 79"/>
                  <a:gd name="T98" fmla="*/ 69 w 161"/>
                  <a:gd name="T99" fmla="*/ 47 h 79"/>
                  <a:gd name="T100" fmla="*/ 62 w 161"/>
                  <a:gd name="T101" fmla="*/ 48 h 79"/>
                  <a:gd name="T102" fmla="*/ 60 w 161"/>
                  <a:gd name="T103" fmla="*/ 51 h 79"/>
                  <a:gd name="T104" fmla="*/ 54 w 161"/>
                  <a:gd name="T105" fmla="*/ 55 h 79"/>
                  <a:gd name="T106" fmla="*/ 51 w 161"/>
                  <a:gd name="T107" fmla="*/ 54 h 79"/>
                  <a:gd name="T108" fmla="*/ 50 w 161"/>
                  <a:gd name="T109" fmla="*/ 60 h 79"/>
                  <a:gd name="T110" fmla="*/ 44 w 161"/>
                  <a:gd name="T111" fmla="*/ 64 h 79"/>
                  <a:gd name="T112" fmla="*/ 41 w 161"/>
                  <a:gd name="T113" fmla="*/ 62 h 79"/>
                  <a:gd name="T114" fmla="*/ 44 w 161"/>
                  <a:gd name="T115" fmla="*/ 70 h 79"/>
                  <a:gd name="T116" fmla="*/ 38 w 161"/>
                  <a:gd name="T117" fmla="*/ 67 h 79"/>
                  <a:gd name="T118" fmla="*/ 40 w 161"/>
                  <a:gd name="T119" fmla="*/ 72 h 79"/>
                  <a:gd name="T120" fmla="*/ 31 w 161"/>
                  <a:gd name="T121" fmla="*/ 70 h 79"/>
                  <a:gd name="T122" fmla="*/ 35 w 161"/>
                  <a:gd name="T123" fmla="*/ 73 h 79"/>
                  <a:gd name="T124" fmla="*/ 33 w 161"/>
                  <a:gd name="T125" fmla="*/ 7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1" h="79">
                    <a:moveTo>
                      <a:pt x="31" y="79"/>
                    </a:moveTo>
                    <a:lnTo>
                      <a:pt x="27" y="79"/>
                    </a:lnTo>
                    <a:lnTo>
                      <a:pt x="25" y="77"/>
                    </a:lnTo>
                    <a:lnTo>
                      <a:pt x="23" y="75"/>
                    </a:lnTo>
                    <a:lnTo>
                      <a:pt x="24" y="76"/>
                    </a:lnTo>
                    <a:lnTo>
                      <a:pt x="24" y="78"/>
                    </a:lnTo>
                    <a:lnTo>
                      <a:pt x="22" y="77"/>
                    </a:lnTo>
                    <a:lnTo>
                      <a:pt x="19" y="78"/>
                    </a:lnTo>
                    <a:lnTo>
                      <a:pt x="17" y="77"/>
                    </a:lnTo>
                    <a:lnTo>
                      <a:pt x="16" y="76"/>
                    </a:lnTo>
                    <a:lnTo>
                      <a:pt x="11" y="76"/>
                    </a:lnTo>
                    <a:lnTo>
                      <a:pt x="10" y="77"/>
                    </a:lnTo>
                    <a:lnTo>
                      <a:pt x="6" y="77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7" y="73"/>
                    </a:lnTo>
                    <a:lnTo>
                      <a:pt x="11" y="72"/>
                    </a:lnTo>
                    <a:lnTo>
                      <a:pt x="12" y="71"/>
                    </a:lnTo>
                    <a:lnTo>
                      <a:pt x="15" y="71"/>
                    </a:lnTo>
                    <a:lnTo>
                      <a:pt x="17" y="70"/>
                    </a:lnTo>
                    <a:lnTo>
                      <a:pt x="19" y="71"/>
                    </a:lnTo>
                    <a:lnTo>
                      <a:pt x="21" y="72"/>
                    </a:lnTo>
                    <a:lnTo>
                      <a:pt x="23" y="71"/>
                    </a:lnTo>
                    <a:lnTo>
                      <a:pt x="19" y="71"/>
                    </a:lnTo>
                    <a:lnTo>
                      <a:pt x="17" y="70"/>
                    </a:lnTo>
                    <a:lnTo>
                      <a:pt x="18" y="68"/>
                    </a:lnTo>
                    <a:lnTo>
                      <a:pt x="16" y="70"/>
                    </a:lnTo>
                    <a:lnTo>
                      <a:pt x="15" y="70"/>
                    </a:lnTo>
                    <a:lnTo>
                      <a:pt x="12" y="71"/>
                    </a:lnTo>
                    <a:lnTo>
                      <a:pt x="10" y="70"/>
                    </a:lnTo>
                    <a:lnTo>
                      <a:pt x="8" y="71"/>
                    </a:lnTo>
                    <a:lnTo>
                      <a:pt x="6" y="72"/>
                    </a:lnTo>
                    <a:lnTo>
                      <a:pt x="4" y="72"/>
                    </a:lnTo>
                    <a:lnTo>
                      <a:pt x="2" y="71"/>
                    </a:lnTo>
                    <a:lnTo>
                      <a:pt x="0" y="70"/>
                    </a:lnTo>
                    <a:lnTo>
                      <a:pt x="5" y="67"/>
                    </a:lnTo>
                    <a:lnTo>
                      <a:pt x="6" y="66"/>
                    </a:lnTo>
                    <a:lnTo>
                      <a:pt x="8" y="66"/>
                    </a:lnTo>
                    <a:lnTo>
                      <a:pt x="11" y="65"/>
                    </a:lnTo>
                    <a:lnTo>
                      <a:pt x="12" y="65"/>
                    </a:lnTo>
                    <a:lnTo>
                      <a:pt x="15" y="66"/>
                    </a:lnTo>
                    <a:lnTo>
                      <a:pt x="13" y="65"/>
                    </a:lnTo>
                    <a:lnTo>
                      <a:pt x="11" y="65"/>
                    </a:lnTo>
                    <a:lnTo>
                      <a:pt x="12" y="62"/>
                    </a:lnTo>
                    <a:lnTo>
                      <a:pt x="15" y="61"/>
                    </a:lnTo>
                    <a:lnTo>
                      <a:pt x="21" y="61"/>
                    </a:lnTo>
                    <a:lnTo>
                      <a:pt x="22" y="62"/>
                    </a:lnTo>
                    <a:lnTo>
                      <a:pt x="24" y="62"/>
                    </a:lnTo>
                    <a:lnTo>
                      <a:pt x="27" y="64"/>
                    </a:lnTo>
                    <a:lnTo>
                      <a:pt x="28" y="64"/>
                    </a:lnTo>
                    <a:lnTo>
                      <a:pt x="27" y="62"/>
                    </a:lnTo>
                    <a:lnTo>
                      <a:pt x="24" y="62"/>
                    </a:lnTo>
                    <a:lnTo>
                      <a:pt x="25" y="61"/>
                    </a:lnTo>
                    <a:lnTo>
                      <a:pt x="23" y="62"/>
                    </a:lnTo>
                    <a:lnTo>
                      <a:pt x="22" y="61"/>
                    </a:lnTo>
                    <a:lnTo>
                      <a:pt x="19" y="60"/>
                    </a:lnTo>
                    <a:lnTo>
                      <a:pt x="17" y="60"/>
                    </a:lnTo>
                    <a:lnTo>
                      <a:pt x="19" y="59"/>
                    </a:lnTo>
                    <a:lnTo>
                      <a:pt x="23" y="59"/>
                    </a:lnTo>
                    <a:lnTo>
                      <a:pt x="21" y="58"/>
                    </a:lnTo>
                    <a:lnTo>
                      <a:pt x="19" y="58"/>
                    </a:lnTo>
                    <a:lnTo>
                      <a:pt x="21" y="55"/>
                    </a:lnTo>
                    <a:lnTo>
                      <a:pt x="25" y="55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3" y="53"/>
                    </a:lnTo>
                    <a:lnTo>
                      <a:pt x="21" y="53"/>
                    </a:lnTo>
                    <a:lnTo>
                      <a:pt x="21" y="51"/>
                    </a:lnTo>
                    <a:lnTo>
                      <a:pt x="23" y="50"/>
                    </a:lnTo>
                    <a:lnTo>
                      <a:pt x="27" y="50"/>
                    </a:lnTo>
                    <a:lnTo>
                      <a:pt x="29" y="49"/>
                    </a:lnTo>
                    <a:lnTo>
                      <a:pt x="30" y="50"/>
                    </a:lnTo>
                    <a:lnTo>
                      <a:pt x="35" y="50"/>
                    </a:lnTo>
                    <a:lnTo>
                      <a:pt x="33" y="50"/>
                    </a:lnTo>
                    <a:lnTo>
                      <a:pt x="31" y="49"/>
                    </a:lnTo>
                    <a:lnTo>
                      <a:pt x="29" y="48"/>
                    </a:lnTo>
                    <a:lnTo>
                      <a:pt x="24" y="48"/>
                    </a:lnTo>
                    <a:lnTo>
                      <a:pt x="27" y="45"/>
                    </a:lnTo>
                    <a:lnTo>
                      <a:pt x="30" y="45"/>
                    </a:lnTo>
                    <a:lnTo>
                      <a:pt x="33" y="44"/>
                    </a:lnTo>
                    <a:lnTo>
                      <a:pt x="30" y="44"/>
                    </a:lnTo>
                    <a:lnTo>
                      <a:pt x="28" y="45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4" y="44"/>
                    </a:lnTo>
                    <a:lnTo>
                      <a:pt x="24" y="42"/>
                    </a:lnTo>
                    <a:lnTo>
                      <a:pt x="23" y="42"/>
                    </a:lnTo>
                    <a:lnTo>
                      <a:pt x="24" y="39"/>
                    </a:lnTo>
                    <a:lnTo>
                      <a:pt x="28" y="39"/>
                    </a:lnTo>
                    <a:lnTo>
                      <a:pt x="29" y="42"/>
                    </a:lnTo>
                    <a:lnTo>
                      <a:pt x="31" y="42"/>
                    </a:lnTo>
                    <a:lnTo>
                      <a:pt x="34" y="39"/>
                    </a:lnTo>
                    <a:lnTo>
                      <a:pt x="33" y="38"/>
                    </a:lnTo>
                    <a:lnTo>
                      <a:pt x="34" y="36"/>
                    </a:lnTo>
                    <a:lnTo>
                      <a:pt x="39" y="36"/>
                    </a:lnTo>
                    <a:lnTo>
                      <a:pt x="41" y="37"/>
                    </a:lnTo>
                    <a:lnTo>
                      <a:pt x="44" y="37"/>
                    </a:lnTo>
                    <a:lnTo>
                      <a:pt x="44" y="34"/>
                    </a:lnTo>
                    <a:lnTo>
                      <a:pt x="41" y="33"/>
                    </a:lnTo>
                    <a:lnTo>
                      <a:pt x="44" y="32"/>
                    </a:lnTo>
                    <a:lnTo>
                      <a:pt x="45" y="32"/>
                    </a:lnTo>
                    <a:lnTo>
                      <a:pt x="47" y="31"/>
                    </a:lnTo>
                    <a:lnTo>
                      <a:pt x="46" y="31"/>
                    </a:lnTo>
                    <a:lnTo>
                      <a:pt x="48" y="30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4" y="27"/>
                    </a:lnTo>
                    <a:lnTo>
                      <a:pt x="56" y="25"/>
                    </a:lnTo>
                    <a:lnTo>
                      <a:pt x="58" y="26"/>
                    </a:lnTo>
                    <a:lnTo>
                      <a:pt x="59" y="25"/>
                    </a:lnTo>
                    <a:lnTo>
                      <a:pt x="62" y="23"/>
                    </a:lnTo>
                    <a:lnTo>
                      <a:pt x="63" y="25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68" y="21"/>
                    </a:lnTo>
                    <a:lnTo>
                      <a:pt x="70" y="20"/>
                    </a:lnTo>
                    <a:lnTo>
                      <a:pt x="75" y="20"/>
                    </a:lnTo>
                    <a:lnTo>
                      <a:pt x="73" y="21"/>
                    </a:lnTo>
                    <a:lnTo>
                      <a:pt x="75" y="22"/>
                    </a:lnTo>
                    <a:lnTo>
                      <a:pt x="76" y="21"/>
                    </a:lnTo>
                    <a:lnTo>
                      <a:pt x="79" y="20"/>
                    </a:lnTo>
                    <a:lnTo>
                      <a:pt x="76" y="19"/>
                    </a:lnTo>
                    <a:lnTo>
                      <a:pt x="79" y="16"/>
                    </a:lnTo>
                    <a:lnTo>
                      <a:pt x="90" y="16"/>
                    </a:lnTo>
                    <a:lnTo>
                      <a:pt x="92" y="19"/>
                    </a:lnTo>
                    <a:lnTo>
                      <a:pt x="93" y="17"/>
                    </a:lnTo>
                    <a:lnTo>
                      <a:pt x="99" y="17"/>
                    </a:lnTo>
                    <a:lnTo>
                      <a:pt x="104" y="15"/>
                    </a:lnTo>
                    <a:lnTo>
                      <a:pt x="108" y="15"/>
                    </a:lnTo>
                    <a:lnTo>
                      <a:pt x="109" y="16"/>
                    </a:lnTo>
                    <a:lnTo>
                      <a:pt x="111" y="15"/>
                    </a:lnTo>
                    <a:lnTo>
                      <a:pt x="113" y="15"/>
                    </a:lnTo>
                    <a:lnTo>
                      <a:pt x="115" y="14"/>
                    </a:lnTo>
                    <a:lnTo>
                      <a:pt x="116" y="12"/>
                    </a:lnTo>
                    <a:lnTo>
                      <a:pt x="120" y="11"/>
                    </a:lnTo>
                    <a:lnTo>
                      <a:pt x="121" y="12"/>
                    </a:lnTo>
                    <a:lnTo>
                      <a:pt x="122" y="11"/>
                    </a:lnTo>
                    <a:lnTo>
                      <a:pt x="125" y="10"/>
                    </a:lnTo>
                    <a:lnTo>
                      <a:pt x="128" y="11"/>
                    </a:lnTo>
                    <a:lnTo>
                      <a:pt x="129" y="11"/>
                    </a:lnTo>
                    <a:lnTo>
                      <a:pt x="128" y="9"/>
                    </a:lnTo>
                    <a:lnTo>
                      <a:pt x="127" y="8"/>
                    </a:lnTo>
                    <a:lnTo>
                      <a:pt x="128" y="6"/>
                    </a:lnTo>
                    <a:lnTo>
                      <a:pt x="133" y="4"/>
                    </a:lnTo>
                    <a:lnTo>
                      <a:pt x="135" y="4"/>
                    </a:lnTo>
                    <a:lnTo>
                      <a:pt x="140" y="1"/>
                    </a:lnTo>
                    <a:lnTo>
                      <a:pt x="143" y="1"/>
                    </a:lnTo>
                    <a:lnTo>
                      <a:pt x="144" y="0"/>
                    </a:lnTo>
                    <a:lnTo>
                      <a:pt x="154" y="0"/>
                    </a:lnTo>
                    <a:lnTo>
                      <a:pt x="155" y="1"/>
                    </a:lnTo>
                    <a:lnTo>
                      <a:pt x="157" y="3"/>
                    </a:lnTo>
                    <a:lnTo>
                      <a:pt x="158" y="3"/>
                    </a:lnTo>
                    <a:lnTo>
                      <a:pt x="160" y="5"/>
                    </a:lnTo>
                    <a:lnTo>
                      <a:pt x="161" y="6"/>
                    </a:lnTo>
                    <a:lnTo>
                      <a:pt x="160" y="8"/>
                    </a:lnTo>
                    <a:lnTo>
                      <a:pt x="158" y="10"/>
                    </a:lnTo>
                    <a:lnTo>
                      <a:pt x="157" y="11"/>
                    </a:lnTo>
                    <a:lnTo>
                      <a:pt x="156" y="14"/>
                    </a:lnTo>
                    <a:lnTo>
                      <a:pt x="155" y="15"/>
                    </a:lnTo>
                    <a:lnTo>
                      <a:pt x="152" y="15"/>
                    </a:lnTo>
                    <a:lnTo>
                      <a:pt x="150" y="17"/>
                    </a:lnTo>
                    <a:lnTo>
                      <a:pt x="148" y="17"/>
                    </a:lnTo>
                    <a:lnTo>
                      <a:pt x="146" y="19"/>
                    </a:lnTo>
                    <a:lnTo>
                      <a:pt x="144" y="19"/>
                    </a:lnTo>
                    <a:lnTo>
                      <a:pt x="139" y="21"/>
                    </a:lnTo>
                    <a:lnTo>
                      <a:pt x="137" y="21"/>
                    </a:lnTo>
                    <a:lnTo>
                      <a:pt x="134" y="22"/>
                    </a:lnTo>
                    <a:lnTo>
                      <a:pt x="132" y="22"/>
                    </a:lnTo>
                    <a:lnTo>
                      <a:pt x="131" y="23"/>
                    </a:lnTo>
                    <a:lnTo>
                      <a:pt x="127" y="23"/>
                    </a:lnTo>
                    <a:lnTo>
                      <a:pt x="125" y="25"/>
                    </a:lnTo>
                    <a:lnTo>
                      <a:pt x="123" y="25"/>
                    </a:lnTo>
                    <a:lnTo>
                      <a:pt x="119" y="27"/>
                    </a:lnTo>
                    <a:lnTo>
                      <a:pt x="115" y="27"/>
                    </a:lnTo>
                    <a:lnTo>
                      <a:pt x="111" y="28"/>
                    </a:lnTo>
                    <a:lnTo>
                      <a:pt x="110" y="28"/>
                    </a:lnTo>
                    <a:lnTo>
                      <a:pt x="108" y="30"/>
                    </a:lnTo>
                    <a:lnTo>
                      <a:pt x="105" y="30"/>
                    </a:lnTo>
                    <a:lnTo>
                      <a:pt x="104" y="28"/>
                    </a:lnTo>
                    <a:lnTo>
                      <a:pt x="102" y="31"/>
                    </a:lnTo>
                    <a:lnTo>
                      <a:pt x="99" y="31"/>
                    </a:lnTo>
                    <a:lnTo>
                      <a:pt x="97" y="32"/>
                    </a:lnTo>
                    <a:lnTo>
                      <a:pt x="96" y="32"/>
                    </a:lnTo>
                    <a:lnTo>
                      <a:pt x="91" y="34"/>
                    </a:lnTo>
                    <a:lnTo>
                      <a:pt x="87" y="34"/>
                    </a:lnTo>
                    <a:lnTo>
                      <a:pt x="86" y="36"/>
                    </a:lnTo>
                    <a:lnTo>
                      <a:pt x="83" y="37"/>
                    </a:lnTo>
                    <a:lnTo>
                      <a:pt x="82" y="38"/>
                    </a:lnTo>
                    <a:lnTo>
                      <a:pt x="81" y="37"/>
                    </a:lnTo>
                    <a:lnTo>
                      <a:pt x="79" y="38"/>
                    </a:lnTo>
                    <a:lnTo>
                      <a:pt x="77" y="39"/>
                    </a:lnTo>
                    <a:lnTo>
                      <a:pt x="75" y="40"/>
                    </a:lnTo>
                    <a:lnTo>
                      <a:pt x="75" y="42"/>
                    </a:lnTo>
                    <a:lnTo>
                      <a:pt x="73" y="43"/>
                    </a:lnTo>
                    <a:lnTo>
                      <a:pt x="71" y="42"/>
                    </a:lnTo>
                    <a:lnTo>
                      <a:pt x="69" y="44"/>
                    </a:lnTo>
                    <a:lnTo>
                      <a:pt x="68" y="44"/>
                    </a:lnTo>
                    <a:lnTo>
                      <a:pt x="71" y="44"/>
                    </a:lnTo>
                    <a:lnTo>
                      <a:pt x="73" y="47"/>
                    </a:lnTo>
                    <a:lnTo>
                      <a:pt x="69" y="47"/>
                    </a:lnTo>
                    <a:lnTo>
                      <a:pt x="70" y="48"/>
                    </a:lnTo>
                    <a:lnTo>
                      <a:pt x="69" y="49"/>
                    </a:lnTo>
                    <a:lnTo>
                      <a:pt x="63" y="49"/>
                    </a:lnTo>
                    <a:lnTo>
                      <a:pt x="62" y="48"/>
                    </a:lnTo>
                    <a:lnTo>
                      <a:pt x="63" y="49"/>
                    </a:lnTo>
                    <a:lnTo>
                      <a:pt x="65" y="50"/>
                    </a:lnTo>
                    <a:lnTo>
                      <a:pt x="64" y="53"/>
                    </a:lnTo>
                    <a:lnTo>
                      <a:pt x="60" y="51"/>
                    </a:lnTo>
                    <a:lnTo>
                      <a:pt x="58" y="49"/>
                    </a:lnTo>
                    <a:lnTo>
                      <a:pt x="58" y="53"/>
                    </a:lnTo>
                    <a:lnTo>
                      <a:pt x="57" y="55"/>
                    </a:lnTo>
                    <a:lnTo>
                      <a:pt x="54" y="55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48" y="53"/>
                    </a:lnTo>
                    <a:lnTo>
                      <a:pt x="51" y="54"/>
                    </a:lnTo>
                    <a:lnTo>
                      <a:pt x="52" y="55"/>
                    </a:lnTo>
                    <a:lnTo>
                      <a:pt x="53" y="58"/>
                    </a:lnTo>
                    <a:lnTo>
                      <a:pt x="53" y="60"/>
                    </a:lnTo>
                    <a:lnTo>
                      <a:pt x="50" y="60"/>
                    </a:lnTo>
                    <a:lnTo>
                      <a:pt x="51" y="61"/>
                    </a:lnTo>
                    <a:lnTo>
                      <a:pt x="47" y="61"/>
                    </a:lnTo>
                    <a:lnTo>
                      <a:pt x="47" y="64"/>
                    </a:lnTo>
                    <a:lnTo>
                      <a:pt x="44" y="64"/>
                    </a:lnTo>
                    <a:lnTo>
                      <a:pt x="40" y="60"/>
                    </a:lnTo>
                    <a:lnTo>
                      <a:pt x="41" y="62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2" y="65"/>
                    </a:lnTo>
                    <a:lnTo>
                      <a:pt x="45" y="66"/>
                    </a:lnTo>
                    <a:lnTo>
                      <a:pt x="45" y="68"/>
                    </a:lnTo>
                    <a:lnTo>
                      <a:pt x="44" y="70"/>
                    </a:lnTo>
                    <a:lnTo>
                      <a:pt x="41" y="68"/>
                    </a:lnTo>
                    <a:lnTo>
                      <a:pt x="40" y="67"/>
                    </a:lnTo>
                    <a:lnTo>
                      <a:pt x="33" y="67"/>
                    </a:lnTo>
                    <a:lnTo>
                      <a:pt x="38" y="67"/>
                    </a:lnTo>
                    <a:lnTo>
                      <a:pt x="40" y="68"/>
                    </a:lnTo>
                    <a:lnTo>
                      <a:pt x="41" y="70"/>
                    </a:lnTo>
                    <a:lnTo>
                      <a:pt x="41" y="72"/>
                    </a:lnTo>
                    <a:lnTo>
                      <a:pt x="40" y="72"/>
                    </a:lnTo>
                    <a:lnTo>
                      <a:pt x="38" y="73"/>
                    </a:lnTo>
                    <a:lnTo>
                      <a:pt x="35" y="72"/>
                    </a:lnTo>
                    <a:lnTo>
                      <a:pt x="34" y="71"/>
                    </a:lnTo>
                    <a:lnTo>
                      <a:pt x="31" y="70"/>
                    </a:lnTo>
                    <a:lnTo>
                      <a:pt x="29" y="70"/>
                    </a:lnTo>
                    <a:lnTo>
                      <a:pt x="31" y="70"/>
                    </a:lnTo>
                    <a:lnTo>
                      <a:pt x="33" y="72"/>
                    </a:lnTo>
                    <a:lnTo>
                      <a:pt x="35" y="73"/>
                    </a:lnTo>
                    <a:lnTo>
                      <a:pt x="36" y="75"/>
                    </a:lnTo>
                    <a:lnTo>
                      <a:pt x="36" y="76"/>
                    </a:lnTo>
                    <a:lnTo>
                      <a:pt x="35" y="78"/>
                    </a:lnTo>
                    <a:lnTo>
                      <a:pt x="33" y="77"/>
                    </a:lnTo>
                    <a:lnTo>
                      <a:pt x="33" y="79"/>
                    </a:lnTo>
                    <a:lnTo>
                      <a:pt x="31" y="7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7" name="Freeform 3024"/>
              <p:cNvSpPr>
                <a:spLocks/>
              </p:cNvSpPr>
              <p:nvPr/>
            </p:nvSpPr>
            <p:spPr bwMode="auto">
              <a:xfrm>
                <a:off x="4260" y="1012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7 w 9"/>
                  <a:gd name="T3" fmla="*/ 1 h 4"/>
                  <a:gd name="T4" fmla="*/ 7 w 9"/>
                  <a:gd name="T5" fmla="*/ 4 h 4"/>
                  <a:gd name="T6" fmla="*/ 3 w 9"/>
                  <a:gd name="T7" fmla="*/ 3 h 4"/>
                  <a:gd name="T8" fmla="*/ 0 w 9"/>
                  <a:gd name="T9" fmla="*/ 3 h 4"/>
                  <a:gd name="T10" fmla="*/ 1 w 9"/>
                  <a:gd name="T11" fmla="*/ 3 h 4"/>
                  <a:gd name="T12" fmla="*/ 3 w 9"/>
                  <a:gd name="T13" fmla="*/ 1 h 4"/>
                  <a:gd name="T14" fmla="*/ 6 w 9"/>
                  <a:gd name="T15" fmla="*/ 1 h 4"/>
                  <a:gd name="T16" fmla="*/ 8 w 9"/>
                  <a:gd name="T17" fmla="*/ 0 h 4"/>
                  <a:gd name="T18" fmla="*/ 9 w 9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7" y="1"/>
                    </a:lnTo>
                    <a:lnTo>
                      <a:pt x="7" y="4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8" name="Freeform 3025"/>
              <p:cNvSpPr>
                <a:spLocks/>
              </p:cNvSpPr>
              <p:nvPr/>
            </p:nvSpPr>
            <p:spPr bwMode="auto">
              <a:xfrm>
                <a:off x="4265" y="133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9" name="Freeform 3026"/>
              <p:cNvSpPr>
                <a:spLocks/>
              </p:cNvSpPr>
              <p:nvPr/>
            </p:nvSpPr>
            <p:spPr bwMode="auto">
              <a:xfrm>
                <a:off x="4269" y="1518"/>
                <a:ext cx="10" cy="8"/>
              </a:xfrm>
              <a:custGeom>
                <a:avLst/>
                <a:gdLst>
                  <a:gd name="T0" fmla="*/ 0 w 10"/>
                  <a:gd name="T1" fmla="*/ 8 h 8"/>
                  <a:gd name="T2" fmla="*/ 2 w 10"/>
                  <a:gd name="T3" fmla="*/ 7 h 8"/>
                  <a:gd name="T4" fmla="*/ 3 w 10"/>
                  <a:gd name="T5" fmla="*/ 4 h 8"/>
                  <a:gd name="T6" fmla="*/ 4 w 10"/>
                  <a:gd name="T7" fmla="*/ 4 h 8"/>
                  <a:gd name="T8" fmla="*/ 5 w 10"/>
                  <a:gd name="T9" fmla="*/ 2 h 8"/>
                  <a:gd name="T10" fmla="*/ 8 w 10"/>
                  <a:gd name="T11" fmla="*/ 2 h 8"/>
                  <a:gd name="T12" fmla="*/ 10 w 10"/>
                  <a:gd name="T13" fmla="*/ 0 h 8"/>
                  <a:gd name="T14" fmla="*/ 9 w 10"/>
                  <a:gd name="T15" fmla="*/ 2 h 8"/>
                  <a:gd name="T16" fmla="*/ 5 w 10"/>
                  <a:gd name="T17" fmla="*/ 6 h 8"/>
                  <a:gd name="T18" fmla="*/ 3 w 10"/>
                  <a:gd name="T19" fmla="*/ 7 h 8"/>
                  <a:gd name="T20" fmla="*/ 2 w 10"/>
                  <a:gd name="T21" fmla="*/ 8 h 8"/>
                  <a:gd name="T22" fmla="*/ 0 w 10"/>
                  <a:gd name="T2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0" y="8"/>
                    </a:moveTo>
                    <a:lnTo>
                      <a:pt x="2" y="7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0" name="Freeform 3027"/>
              <p:cNvSpPr>
                <a:spLocks/>
              </p:cNvSpPr>
              <p:nvPr/>
            </p:nvSpPr>
            <p:spPr bwMode="auto">
              <a:xfrm>
                <a:off x="3274" y="118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1" name="Freeform 3028"/>
              <p:cNvSpPr>
                <a:spLocks/>
              </p:cNvSpPr>
              <p:nvPr/>
            </p:nvSpPr>
            <p:spPr bwMode="auto">
              <a:xfrm>
                <a:off x="4279" y="1119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3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2" name="Freeform 3029"/>
              <p:cNvSpPr>
                <a:spLocks/>
              </p:cNvSpPr>
              <p:nvPr/>
            </p:nvSpPr>
            <p:spPr bwMode="auto">
              <a:xfrm>
                <a:off x="3275" y="118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3" name="Freeform 3030"/>
              <p:cNvSpPr>
                <a:spLocks/>
              </p:cNvSpPr>
              <p:nvPr/>
            </p:nvSpPr>
            <p:spPr bwMode="auto">
              <a:xfrm>
                <a:off x="4280" y="1335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4" name="Freeform 3031"/>
              <p:cNvSpPr>
                <a:spLocks/>
              </p:cNvSpPr>
              <p:nvPr/>
            </p:nvSpPr>
            <p:spPr bwMode="auto">
              <a:xfrm>
                <a:off x="4288" y="1123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5" name="Freeform 3032"/>
              <p:cNvSpPr>
                <a:spLocks/>
              </p:cNvSpPr>
              <p:nvPr/>
            </p:nvSpPr>
            <p:spPr bwMode="auto">
              <a:xfrm>
                <a:off x="4294" y="150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6" name="Freeform 3033"/>
              <p:cNvSpPr>
                <a:spLocks/>
              </p:cNvSpPr>
              <p:nvPr/>
            </p:nvSpPr>
            <p:spPr bwMode="auto">
              <a:xfrm>
                <a:off x="4302" y="1024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7" name="Freeform 3034"/>
              <p:cNvSpPr>
                <a:spLocks/>
              </p:cNvSpPr>
              <p:nvPr/>
            </p:nvSpPr>
            <p:spPr bwMode="auto">
              <a:xfrm>
                <a:off x="4317" y="1482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8" name="Freeform 3035"/>
              <p:cNvSpPr>
                <a:spLocks/>
              </p:cNvSpPr>
              <p:nvPr/>
            </p:nvSpPr>
            <p:spPr bwMode="auto">
              <a:xfrm>
                <a:off x="4323" y="1473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0 w 2"/>
                  <a:gd name="T3" fmla="*/ 2 h 4"/>
                  <a:gd name="T4" fmla="*/ 2 w 2"/>
                  <a:gd name="T5" fmla="*/ 0 h 4"/>
                  <a:gd name="T6" fmla="*/ 2 w 2"/>
                  <a:gd name="T7" fmla="*/ 3 h 4"/>
                  <a:gd name="T8" fmla="*/ 1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9" name="Freeform 3036"/>
              <p:cNvSpPr>
                <a:spLocks/>
              </p:cNvSpPr>
              <p:nvPr/>
            </p:nvSpPr>
            <p:spPr bwMode="auto">
              <a:xfrm>
                <a:off x="3288" y="1169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0" name="Freeform 3037"/>
              <p:cNvSpPr>
                <a:spLocks/>
              </p:cNvSpPr>
              <p:nvPr/>
            </p:nvSpPr>
            <p:spPr bwMode="auto">
              <a:xfrm>
                <a:off x="4330" y="1457"/>
                <a:ext cx="8" cy="9"/>
              </a:xfrm>
              <a:custGeom>
                <a:avLst/>
                <a:gdLst>
                  <a:gd name="T0" fmla="*/ 8 w 8"/>
                  <a:gd name="T1" fmla="*/ 0 h 9"/>
                  <a:gd name="T2" fmla="*/ 8 w 8"/>
                  <a:gd name="T3" fmla="*/ 3 h 9"/>
                  <a:gd name="T4" fmla="*/ 7 w 8"/>
                  <a:gd name="T5" fmla="*/ 6 h 9"/>
                  <a:gd name="T6" fmla="*/ 5 w 8"/>
                  <a:gd name="T7" fmla="*/ 7 h 9"/>
                  <a:gd name="T8" fmla="*/ 4 w 8"/>
                  <a:gd name="T9" fmla="*/ 8 h 9"/>
                  <a:gd name="T10" fmla="*/ 1 w 8"/>
                  <a:gd name="T11" fmla="*/ 8 h 9"/>
                  <a:gd name="T12" fmla="*/ 0 w 8"/>
                  <a:gd name="T13" fmla="*/ 9 h 9"/>
                  <a:gd name="T14" fmla="*/ 0 w 8"/>
                  <a:gd name="T15" fmla="*/ 7 h 9"/>
                  <a:gd name="T16" fmla="*/ 2 w 8"/>
                  <a:gd name="T17" fmla="*/ 5 h 9"/>
                  <a:gd name="T18" fmla="*/ 5 w 8"/>
                  <a:gd name="T19" fmla="*/ 5 h 9"/>
                  <a:gd name="T20" fmla="*/ 6 w 8"/>
                  <a:gd name="T21" fmla="*/ 2 h 9"/>
                  <a:gd name="T22" fmla="*/ 6 w 8"/>
                  <a:gd name="T23" fmla="*/ 1 h 9"/>
                  <a:gd name="T24" fmla="*/ 8 w 8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9">
                    <a:moveTo>
                      <a:pt x="8" y="0"/>
                    </a:moveTo>
                    <a:lnTo>
                      <a:pt x="8" y="3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1" name="Freeform 3038"/>
              <p:cNvSpPr>
                <a:spLocks/>
              </p:cNvSpPr>
              <p:nvPr/>
            </p:nvSpPr>
            <p:spPr bwMode="auto">
              <a:xfrm>
                <a:off x="4332" y="145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2" name="Freeform 3039"/>
              <p:cNvSpPr>
                <a:spLocks/>
              </p:cNvSpPr>
              <p:nvPr/>
            </p:nvSpPr>
            <p:spPr bwMode="auto">
              <a:xfrm>
                <a:off x="3292" y="113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3" name="Freeform 3040"/>
              <p:cNvSpPr>
                <a:spLocks/>
              </p:cNvSpPr>
              <p:nvPr/>
            </p:nvSpPr>
            <p:spPr bwMode="auto">
              <a:xfrm>
                <a:off x="4340" y="1455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3 h 3"/>
                  <a:gd name="T4" fmla="*/ 1 w 2"/>
                  <a:gd name="T5" fmla="*/ 0 h 3"/>
                  <a:gd name="T6" fmla="*/ 2 w 2"/>
                  <a:gd name="T7" fmla="*/ 2 h 3"/>
                  <a:gd name="T8" fmla="*/ 2 w 2"/>
                  <a:gd name="T9" fmla="*/ 3 h 3"/>
                  <a:gd name="T10" fmla="*/ 1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4" name="Freeform 3041"/>
              <p:cNvSpPr>
                <a:spLocks/>
              </p:cNvSpPr>
              <p:nvPr/>
            </p:nvSpPr>
            <p:spPr bwMode="auto">
              <a:xfrm>
                <a:off x="3297" y="1139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5" name="Freeform 3042"/>
              <p:cNvSpPr>
                <a:spLocks/>
              </p:cNvSpPr>
              <p:nvPr/>
            </p:nvSpPr>
            <p:spPr bwMode="auto">
              <a:xfrm>
                <a:off x="4343" y="1007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6" name="Freeform 3043"/>
              <p:cNvSpPr>
                <a:spLocks/>
              </p:cNvSpPr>
              <p:nvPr/>
            </p:nvSpPr>
            <p:spPr bwMode="auto">
              <a:xfrm>
                <a:off x="3303" y="114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7" name="Freeform 3044"/>
              <p:cNvSpPr>
                <a:spLocks/>
              </p:cNvSpPr>
              <p:nvPr/>
            </p:nvSpPr>
            <p:spPr bwMode="auto">
              <a:xfrm>
                <a:off x="4384" y="1133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3 w 3"/>
                  <a:gd name="T5" fmla="*/ 1 h 1"/>
                  <a:gd name="T6" fmla="*/ 2 w 3"/>
                  <a:gd name="T7" fmla="*/ 1 h 1"/>
                  <a:gd name="T8" fmla="*/ 0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8" name="Freeform 3045"/>
              <p:cNvSpPr>
                <a:spLocks/>
              </p:cNvSpPr>
              <p:nvPr/>
            </p:nvSpPr>
            <p:spPr bwMode="auto">
              <a:xfrm>
                <a:off x="4393" y="1157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3 h 4"/>
                  <a:gd name="T4" fmla="*/ 2 w 3"/>
                  <a:gd name="T5" fmla="*/ 0 h 4"/>
                  <a:gd name="T6" fmla="*/ 3 w 3"/>
                  <a:gd name="T7" fmla="*/ 3 h 4"/>
                  <a:gd name="T8" fmla="*/ 1 w 3"/>
                  <a:gd name="T9" fmla="*/ 4 h 4"/>
                  <a:gd name="T10" fmla="*/ 0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3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9" name="Freeform 3046"/>
              <p:cNvSpPr>
                <a:spLocks/>
              </p:cNvSpPr>
              <p:nvPr/>
            </p:nvSpPr>
            <p:spPr bwMode="auto">
              <a:xfrm>
                <a:off x="4395" y="113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0" name="Freeform 3047"/>
              <p:cNvSpPr>
                <a:spLocks/>
              </p:cNvSpPr>
              <p:nvPr/>
            </p:nvSpPr>
            <p:spPr bwMode="auto">
              <a:xfrm>
                <a:off x="4439" y="1391"/>
                <a:ext cx="9" cy="8"/>
              </a:xfrm>
              <a:custGeom>
                <a:avLst/>
                <a:gdLst>
                  <a:gd name="T0" fmla="*/ 5 w 9"/>
                  <a:gd name="T1" fmla="*/ 1 h 8"/>
                  <a:gd name="T2" fmla="*/ 5 w 9"/>
                  <a:gd name="T3" fmla="*/ 2 h 8"/>
                  <a:gd name="T4" fmla="*/ 6 w 9"/>
                  <a:gd name="T5" fmla="*/ 5 h 8"/>
                  <a:gd name="T6" fmla="*/ 9 w 9"/>
                  <a:gd name="T7" fmla="*/ 8 h 8"/>
                  <a:gd name="T8" fmla="*/ 7 w 9"/>
                  <a:gd name="T9" fmla="*/ 8 h 8"/>
                  <a:gd name="T10" fmla="*/ 5 w 9"/>
                  <a:gd name="T11" fmla="*/ 6 h 8"/>
                  <a:gd name="T12" fmla="*/ 3 w 9"/>
                  <a:gd name="T13" fmla="*/ 4 h 8"/>
                  <a:gd name="T14" fmla="*/ 2 w 9"/>
                  <a:gd name="T15" fmla="*/ 2 h 8"/>
                  <a:gd name="T16" fmla="*/ 0 w 9"/>
                  <a:gd name="T17" fmla="*/ 1 h 8"/>
                  <a:gd name="T18" fmla="*/ 1 w 9"/>
                  <a:gd name="T19" fmla="*/ 0 h 8"/>
                  <a:gd name="T20" fmla="*/ 3 w 9"/>
                  <a:gd name="T21" fmla="*/ 0 h 8"/>
                  <a:gd name="T22" fmla="*/ 5 w 9"/>
                  <a:gd name="T2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lnTo>
                      <a:pt x="5" y="2"/>
                    </a:lnTo>
                    <a:lnTo>
                      <a:pt x="6" y="5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5" y="6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1" name="Freeform 3048"/>
              <p:cNvSpPr>
                <a:spLocks/>
              </p:cNvSpPr>
              <p:nvPr/>
            </p:nvSpPr>
            <p:spPr bwMode="auto">
              <a:xfrm>
                <a:off x="4457" y="1399"/>
                <a:ext cx="7" cy="5"/>
              </a:xfrm>
              <a:custGeom>
                <a:avLst/>
                <a:gdLst>
                  <a:gd name="T0" fmla="*/ 6 w 7"/>
                  <a:gd name="T1" fmla="*/ 5 h 5"/>
                  <a:gd name="T2" fmla="*/ 2 w 7"/>
                  <a:gd name="T3" fmla="*/ 2 h 5"/>
                  <a:gd name="T4" fmla="*/ 0 w 7"/>
                  <a:gd name="T5" fmla="*/ 0 h 5"/>
                  <a:gd name="T6" fmla="*/ 2 w 7"/>
                  <a:gd name="T7" fmla="*/ 0 h 5"/>
                  <a:gd name="T8" fmla="*/ 4 w 7"/>
                  <a:gd name="T9" fmla="*/ 2 h 5"/>
                  <a:gd name="T10" fmla="*/ 5 w 7"/>
                  <a:gd name="T11" fmla="*/ 4 h 5"/>
                  <a:gd name="T12" fmla="*/ 7 w 7"/>
                  <a:gd name="T13" fmla="*/ 4 h 5"/>
                  <a:gd name="T14" fmla="*/ 6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6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2" name="Freeform 3049"/>
              <p:cNvSpPr>
                <a:spLocks/>
              </p:cNvSpPr>
              <p:nvPr/>
            </p:nvSpPr>
            <p:spPr bwMode="auto">
              <a:xfrm>
                <a:off x="4461" y="1149"/>
                <a:ext cx="16" cy="9"/>
              </a:xfrm>
              <a:custGeom>
                <a:avLst/>
                <a:gdLst>
                  <a:gd name="T0" fmla="*/ 16 w 16"/>
                  <a:gd name="T1" fmla="*/ 3 h 9"/>
                  <a:gd name="T2" fmla="*/ 15 w 16"/>
                  <a:gd name="T3" fmla="*/ 6 h 9"/>
                  <a:gd name="T4" fmla="*/ 15 w 16"/>
                  <a:gd name="T5" fmla="*/ 7 h 9"/>
                  <a:gd name="T6" fmla="*/ 14 w 16"/>
                  <a:gd name="T7" fmla="*/ 9 h 9"/>
                  <a:gd name="T8" fmla="*/ 12 w 16"/>
                  <a:gd name="T9" fmla="*/ 9 h 9"/>
                  <a:gd name="T10" fmla="*/ 10 w 16"/>
                  <a:gd name="T11" fmla="*/ 8 h 9"/>
                  <a:gd name="T12" fmla="*/ 6 w 16"/>
                  <a:gd name="T13" fmla="*/ 8 h 9"/>
                  <a:gd name="T14" fmla="*/ 4 w 16"/>
                  <a:gd name="T15" fmla="*/ 7 h 9"/>
                  <a:gd name="T16" fmla="*/ 2 w 16"/>
                  <a:gd name="T17" fmla="*/ 6 h 9"/>
                  <a:gd name="T18" fmla="*/ 0 w 16"/>
                  <a:gd name="T19" fmla="*/ 3 h 9"/>
                  <a:gd name="T20" fmla="*/ 2 w 16"/>
                  <a:gd name="T21" fmla="*/ 2 h 9"/>
                  <a:gd name="T22" fmla="*/ 3 w 16"/>
                  <a:gd name="T23" fmla="*/ 1 h 9"/>
                  <a:gd name="T24" fmla="*/ 6 w 16"/>
                  <a:gd name="T25" fmla="*/ 0 h 9"/>
                  <a:gd name="T26" fmla="*/ 7 w 16"/>
                  <a:gd name="T27" fmla="*/ 1 h 9"/>
                  <a:gd name="T28" fmla="*/ 9 w 16"/>
                  <a:gd name="T29" fmla="*/ 2 h 9"/>
                  <a:gd name="T30" fmla="*/ 13 w 16"/>
                  <a:gd name="T31" fmla="*/ 2 h 9"/>
                  <a:gd name="T32" fmla="*/ 15 w 16"/>
                  <a:gd name="T33" fmla="*/ 3 h 9"/>
                  <a:gd name="T34" fmla="*/ 16 w 16"/>
                  <a:gd name="T3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9">
                    <a:moveTo>
                      <a:pt x="16" y="3"/>
                    </a:moveTo>
                    <a:lnTo>
                      <a:pt x="15" y="6"/>
                    </a:lnTo>
                    <a:lnTo>
                      <a:pt x="15" y="7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5" y="3"/>
                    </a:lnTo>
                    <a:lnTo>
                      <a:pt x="16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3" name="Freeform 3050"/>
              <p:cNvSpPr>
                <a:spLocks/>
              </p:cNvSpPr>
              <p:nvPr/>
            </p:nvSpPr>
            <p:spPr bwMode="auto">
              <a:xfrm>
                <a:off x="4485" y="115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4" name="Freeform 3051"/>
              <p:cNvSpPr>
                <a:spLocks/>
              </p:cNvSpPr>
              <p:nvPr/>
            </p:nvSpPr>
            <p:spPr bwMode="auto">
              <a:xfrm>
                <a:off x="3320" y="1141"/>
                <a:ext cx="22" cy="15"/>
              </a:xfrm>
              <a:custGeom>
                <a:avLst/>
                <a:gdLst>
                  <a:gd name="T0" fmla="*/ 16 w 22"/>
                  <a:gd name="T1" fmla="*/ 15 h 15"/>
                  <a:gd name="T2" fmla="*/ 13 w 22"/>
                  <a:gd name="T3" fmla="*/ 14 h 15"/>
                  <a:gd name="T4" fmla="*/ 12 w 22"/>
                  <a:gd name="T5" fmla="*/ 14 h 15"/>
                  <a:gd name="T6" fmla="*/ 12 w 22"/>
                  <a:gd name="T7" fmla="*/ 11 h 15"/>
                  <a:gd name="T8" fmla="*/ 9 w 22"/>
                  <a:gd name="T9" fmla="*/ 10 h 15"/>
                  <a:gd name="T10" fmla="*/ 8 w 22"/>
                  <a:gd name="T11" fmla="*/ 11 h 15"/>
                  <a:gd name="T12" fmla="*/ 1 w 22"/>
                  <a:gd name="T13" fmla="*/ 8 h 15"/>
                  <a:gd name="T14" fmla="*/ 1 w 22"/>
                  <a:gd name="T15" fmla="*/ 5 h 15"/>
                  <a:gd name="T16" fmla="*/ 0 w 22"/>
                  <a:gd name="T17" fmla="*/ 4 h 15"/>
                  <a:gd name="T18" fmla="*/ 1 w 22"/>
                  <a:gd name="T19" fmla="*/ 4 h 15"/>
                  <a:gd name="T20" fmla="*/ 3 w 22"/>
                  <a:gd name="T21" fmla="*/ 5 h 15"/>
                  <a:gd name="T22" fmla="*/ 2 w 22"/>
                  <a:gd name="T23" fmla="*/ 3 h 15"/>
                  <a:gd name="T24" fmla="*/ 0 w 22"/>
                  <a:gd name="T25" fmla="*/ 3 h 15"/>
                  <a:gd name="T26" fmla="*/ 2 w 22"/>
                  <a:gd name="T27" fmla="*/ 1 h 15"/>
                  <a:gd name="T28" fmla="*/ 3 w 22"/>
                  <a:gd name="T29" fmla="*/ 0 h 15"/>
                  <a:gd name="T30" fmla="*/ 6 w 22"/>
                  <a:gd name="T31" fmla="*/ 0 h 15"/>
                  <a:gd name="T32" fmla="*/ 7 w 22"/>
                  <a:gd name="T33" fmla="*/ 1 h 15"/>
                  <a:gd name="T34" fmla="*/ 8 w 22"/>
                  <a:gd name="T35" fmla="*/ 1 h 15"/>
                  <a:gd name="T36" fmla="*/ 13 w 22"/>
                  <a:gd name="T37" fmla="*/ 6 h 15"/>
                  <a:gd name="T38" fmla="*/ 16 w 22"/>
                  <a:gd name="T39" fmla="*/ 6 h 15"/>
                  <a:gd name="T40" fmla="*/ 18 w 22"/>
                  <a:gd name="T41" fmla="*/ 9 h 15"/>
                  <a:gd name="T42" fmla="*/ 20 w 22"/>
                  <a:gd name="T43" fmla="*/ 10 h 15"/>
                  <a:gd name="T44" fmla="*/ 22 w 22"/>
                  <a:gd name="T45" fmla="*/ 12 h 15"/>
                  <a:gd name="T46" fmla="*/ 19 w 22"/>
                  <a:gd name="T47" fmla="*/ 15 h 15"/>
                  <a:gd name="T48" fmla="*/ 17 w 22"/>
                  <a:gd name="T49" fmla="*/ 14 h 15"/>
                  <a:gd name="T50" fmla="*/ 16 w 22"/>
                  <a:gd name="T5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15">
                    <a:moveTo>
                      <a:pt x="16" y="15"/>
                    </a:moveTo>
                    <a:lnTo>
                      <a:pt x="13" y="14"/>
                    </a:lnTo>
                    <a:lnTo>
                      <a:pt x="12" y="14"/>
                    </a:lnTo>
                    <a:lnTo>
                      <a:pt x="12" y="11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3" y="6"/>
                    </a:lnTo>
                    <a:lnTo>
                      <a:pt x="16" y="6"/>
                    </a:lnTo>
                    <a:lnTo>
                      <a:pt x="18" y="9"/>
                    </a:lnTo>
                    <a:lnTo>
                      <a:pt x="20" y="10"/>
                    </a:lnTo>
                    <a:lnTo>
                      <a:pt x="22" y="12"/>
                    </a:lnTo>
                    <a:lnTo>
                      <a:pt x="19" y="15"/>
                    </a:lnTo>
                    <a:lnTo>
                      <a:pt x="17" y="14"/>
                    </a:lnTo>
                    <a:lnTo>
                      <a:pt x="16" y="1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5" name="Freeform 3052"/>
              <p:cNvSpPr>
                <a:spLocks/>
              </p:cNvSpPr>
              <p:nvPr/>
            </p:nvSpPr>
            <p:spPr bwMode="auto">
              <a:xfrm>
                <a:off x="3178" y="917"/>
                <a:ext cx="40" cy="11"/>
              </a:xfrm>
              <a:custGeom>
                <a:avLst/>
                <a:gdLst>
                  <a:gd name="T0" fmla="*/ 40 w 40"/>
                  <a:gd name="T1" fmla="*/ 5 h 11"/>
                  <a:gd name="T2" fmla="*/ 38 w 40"/>
                  <a:gd name="T3" fmla="*/ 6 h 11"/>
                  <a:gd name="T4" fmla="*/ 37 w 40"/>
                  <a:gd name="T5" fmla="*/ 5 h 11"/>
                  <a:gd name="T6" fmla="*/ 33 w 40"/>
                  <a:gd name="T7" fmla="*/ 5 h 11"/>
                  <a:gd name="T8" fmla="*/ 31 w 40"/>
                  <a:gd name="T9" fmla="*/ 4 h 11"/>
                  <a:gd name="T10" fmla="*/ 29 w 40"/>
                  <a:gd name="T11" fmla="*/ 3 h 11"/>
                  <a:gd name="T12" fmla="*/ 27 w 40"/>
                  <a:gd name="T13" fmla="*/ 4 h 11"/>
                  <a:gd name="T14" fmla="*/ 26 w 40"/>
                  <a:gd name="T15" fmla="*/ 5 h 11"/>
                  <a:gd name="T16" fmla="*/ 26 w 40"/>
                  <a:gd name="T17" fmla="*/ 6 h 11"/>
                  <a:gd name="T18" fmla="*/ 24 w 40"/>
                  <a:gd name="T19" fmla="*/ 6 h 11"/>
                  <a:gd name="T20" fmla="*/ 22 w 40"/>
                  <a:gd name="T21" fmla="*/ 7 h 11"/>
                  <a:gd name="T22" fmla="*/ 21 w 40"/>
                  <a:gd name="T23" fmla="*/ 9 h 11"/>
                  <a:gd name="T24" fmla="*/ 17 w 40"/>
                  <a:gd name="T25" fmla="*/ 7 h 11"/>
                  <a:gd name="T26" fmla="*/ 16 w 40"/>
                  <a:gd name="T27" fmla="*/ 9 h 11"/>
                  <a:gd name="T28" fmla="*/ 15 w 40"/>
                  <a:gd name="T29" fmla="*/ 11 h 11"/>
                  <a:gd name="T30" fmla="*/ 11 w 40"/>
                  <a:gd name="T31" fmla="*/ 10 h 11"/>
                  <a:gd name="T32" fmla="*/ 12 w 40"/>
                  <a:gd name="T33" fmla="*/ 9 h 11"/>
                  <a:gd name="T34" fmla="*/ 8 w 40"/>
                  <a:gd name="T35" fmla="*/ 9 h 11"/>
                  <a:gd name="T36" fmla="*/ 5 w 40"/>
                  <a:gd name="T37" fmla="*/ 7 h 11"/>
                  <a:gd name="T38" fmla="*/ 0 w 40"/>
                  <a:gd name="T39" fmla="*/ 7 h 11"/>
                  <a:gd name="T40" fmla="*/ 4 w 40"/>
                  <a:gd name="T41" fmla="*/ 6 h 11"/>
                  <a:gd name="T42" fmla="*/ 6 w 40"/>
                  <a:gd name="T43" fmla="*/ 5 h 11"/>
                  <a:gd name="T44" fmla="*/ 15 w 40"/>
                  <a:gd name="T45" fmla="*/ 5 h 11"/>
                  <a:gd name="T46" fmla="*/ 17 w 40"/>
                  <a:gd name="T47" fmla="*/ 4 h 11"/>
                  <a:gd name="T48" fmla="*/ 20 w 40"/>
                  <a:gd name="T49" fmla="*/ 4 h 11"/>
                  <a:gd name="T50" fmla="*/ 21 w 40"/>
                  <a:gd name="T51" fmla="*/ 3 h 11"/>
                  <a:gd name="T52" fmla="*/ 23 w 40"/>
                  <a:gd name="T53" fmla="*/ 3 h 11"/>
                  <a:gd name="T54" fmla="*/ 24 w 40"/>
                  <a:gd name="T55" fmla="*/ 1 h 11"/>
                  <a:gd name="T56" fmla="*/ 27 w 40"/>
                  <a:gd name="T57" fmla="*/ 0 h 11"/>
                  <a:gd name="T58" fmla="*/ 29 w 40"/>
                  <a:gd name="T59" fmla="*/ 1 h 11"/>
                  <a:gd name="T60" fmla="*/ 38 w 40"/>
                  <a:gd name="T61" fmla="*/ 1 h 11"/>
                  <a:gd name="T62" fmla="*/ 38 w 40"/>
                  <a:gd name="T63" fmla="*/ 4 h 11"/>
                  <a:gd name="T64" fmla="*/ 40 w 40"/>
                  <a:gd name="T6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" h="11">
                    <a:moveTo>
                      <a:pt x="40" y="5"/>
                    </a:moveTo>
                    <a:lnTo>
                      <a:pt x="38" y="6"/>
                    </a:lnTo>
                    <a:lnTo>
                      <a:pt x="37" y="5"/>
                    </a:lnTo>
                    <a:lnTo>
                      <a:pt x="33" y="5"/>
                    </a:lnTo>
                    <a:lnTo>
                      <a:pt x="31" y="4"/>
                    </a:lnTo>
                    <a:lnTo>
                      <a:pt x="29" y="3"/>
                    </a:lnTo>
                    <a:lnTo>
                      <a:pt x="27" y="4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2" y="7"/>
                    </a:lnTo>
                    <a:lnTo>
                      <a:pt x="21" y="9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5" y="11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8" y="9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15" y="5"/>
                    </a:lnTo>
                    <a:lnTo>
                      <a:pt x="17" y="4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29" y="1"/>
                    </a:lnTo>
                    <a:lnTo>
                      <a:pt x="38" y="1"/>
                    </a:lnTo>
                    <a:lnTo>
                      <a:pt x="38" y="4"/>
                    </a:lnTo>
                    <a:lnTo>
                      <a:pt x="40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6" name="Freeform 3053"/>
              <p:cNvSpPr>
                <a:spLocks/>
              </p:cNvSpPr>
              <p:nvPr/>
            </p:nvSpPr>
            <p:spPr bwMode="auto">
              <a:xfrm>
                <a:off x="4586" y="112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7" name="Freeform 3054"/>
              <p:cNvSpPr>
                <a:spLocks/>
              </p:cNvSpPr>
              <p:nvPr/>
            </p:nvSpPr>
            <p:spPr bwMode="auto">
              <a:xfrm>
                <a:off x="4594" y="111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8" name="Freeform 3055"/>
              <p:cNvSpPr>
                <a:spLocks/>
              </p:cNvSpPr>
              <p:nvPr/>
            </p:nvSpPr>
            <p:spPr bwMode="auto">
              <a:xfrm>
                <a:off x="3322" y="1161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6 w 6"/>
                  <a:gd name="T5" fmla="*/ 3 h 5"/>
                  <a:gd name="T6" fmla="*/ 6 w 6"/>
                  <a:gd name="T7" fmla="*/ 5 h 5"/>
                  <a:gd name="T8" fmla="*/ 5 w 6"/>
                  <a:gd name="T9" fmla="*/ 3 h 5"/>
                  <a:gd name="T10" fmla="*/ 0 w 6"/>
                  <a:gd name="T11" fmla="*/ 1 h 5"/>
                  <a:gd name="T12" fmla="*/ 0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9" name="Freeform 3056"/>
              <p:cNvSpPr>
                <a:spLocks/>
              </p:cNvSpPr>
              <p:nvPr/>
            </p:nvSpPr>
            <p:spPr bwMode="auto">
              <a:xfrm>
                <a:off x="4595" y="111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0" name="Freeform 3057"/>
              <p:cNvSpPr>
                <a:spLocks/>
              </p:cNvSpPr>
              <p:nvPr/>
            </p:nvSpPr>
            <p:spPr bwMode="auto">
              <a:xfrm>
                <a:off x="3323" y="1029"/>
                <a:ext cx="5" cy="3"/>
              </a:xfrm>
              <a:custGeom>
                <a:avLst/>
                <a:gdLst>
                  <a:gd name="T0" fmla="*/ 5 w 5"/>
                  <a:gd name="T1" fmla="*/ 1 h 3"/>
                  <a:gd name="T2" fmla="*/ 3 w 5"/>
                  <a:gd name="T3" fmla="*/ 1 h 3"/>
                  <a:gd name="T4" fmla="*/ 0 w 5"/>
                  <a:gd name="T5" fmla="*/ 3 h 3"/>
                  <a:gd name="T6" fmla="*/ 5 w 5"/>
                  <a:gd name="T7" fmla="*/ 0 h 3"/>
                  <a:gd name="T8" fmla="*/ 5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3" y="1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5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1" name="Freeform 3058"/>
              <p:cNvSpPr>
                <a:spLocks/>
              </p:cNvSpPr>
              <p:nvPr/>
            </p:nvSpPr>
            <p:spPr bwMode="auto">
              <a:xfrm>
                <a:off x="3325" y="106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2" name="Freeform 3059"/>
              <p:cNvSpPr>
                <a:spLocks/>
              </p:cNvSpPr>
              <p:nvPr/>
            </p:nvSpPr>
            <p:spPr bwMode="auto">
              <a:xfrm>
                <a:off x="4597" y="111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3" name="Freeform 3060"/>
              <p:cNvSpPr>
                <a:spLocks/>
              </p:cNvSpPr>
              <p:nvPr/>
            </p:nvSpPr>
            <p:spPr bwMode="auto">
              <a:xfrm>
                <a:off x="4600" y="1119"/>
                <a:ext cx="6" cy="2"/>
              </a:xfrm>
              <a:custGeom>
                <a:avLst/>
                <a:gdLst>
                  <a:gd name="T0" fmla="*/ 6 w 6"/>
                  <a:gd name="T1" fmla="*/ 2 h 2"/>
                  <a:gd name="T2" fmla="*/ 5 w 6"/>
                  <a:gd name="T3" fmla="*/ 2 h 2"/>
                  <a:gd name="T4" fmla="*/ 2 w 6"/>
                  <a:gd name="T5" fmla="*/ 0 h 2"/>
                  <a:gd name="T6" fmla="*/ 0 w 6"/>
                  <a:gd name="T7" fmla="*/ 0 h 2"/>
                  <a:gd name="T8" fmla="*/ 2 w 6"/>
                  <a:gd name="T9" fmla="*/ 0 h 2"/>
                  <a:gd name="T10" fmla="*/ 5 w 6"/>
                  <a:gd name="T11" fmla="*/ 2 h 2"/>
                  <a:gd name="T12" fmla="*/ 6 w 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6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4" name="Freeform 3061"/>
              <p:cNvSpPr>
                <a:spLocks/>
              </p:cNvSpPr>
              <p:nvPr/>
            </p:nvSpPr>
            <p:spPr bwMode="auto">
              <a:xfrm>
                <a:off x="3328" y="1028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5" name="Freeform 3062"/>
              <p:cNvSpPr>
                <a:spLocks/>
              </p:cNvSpPr>
              <p:nvPr/>
            </p:nvSpPr>
            <p:spPr bwMode="auto">
              <a:xfrm>
                <a:off x="4602" y="1231"/>
                <a:ext cx="10" cy="0"/>
              </a:xfrm>
              <a:custGeom>
                <a:avLst/>
                <a:gdLst>
                  <a:gd name="T0" fmla="*/ 7 w 10"/>
                  <a:gd name="T1" fmla="*/ 0 w 10"/>
                  <a:gd name="T2" fmla="*/ 10 w 10"/>
                  <a:gd name="T3" fmla="*/ 7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7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6" name="Freeform 3063"/>
              <p:cNvSpPr>
                <a:spLocks/>
              </p:cNvSpPr>
              <p:nvPr/>
            </p:nvSpPr>
            <p:spPr bwMode="auto">
              <a:xfrm>
                <a:off x="4613" y="1230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2 w 5"/>
                  <a:gd name="T3" fmla="*/ 1 h 1"/>
                  <a:gd name="T4" fmla="*/ 0 w 5"/>
                  <a:gd name="T5" fmla="*/ 1 h 1"/>
                  <a:gd name="T6" fmla="*/ 2 w 5"/>
                  <a:gd name="T7" fmla="*/ 1 h 1"/>
                  <a:gd name="T8" fmla="*/ 4 w 5"/>
                  <a:gd name="T9" fmla="*/ 0 h 1"/>
                  <a:gd name="T10" fmla="*/ 5 w 5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7" name="Freeform 3064"/>
              <p:cNvSpPr>
                <a:spLocks/>
              </p:cNvSpPr>
              <p:nvPr/>
            </p:nvSpPr>
            <p:spPr bwMode="auto">
              <a:xfrm>
                <a:off x="3334" y="1026"/>
                <a:ext cx="6" cy="1"/>
              </a:xfrm>
              <a:custGeom>
                <a:avLst/>
                <a:gdLst>
                  <a:gd name="T0" fmla="*/ 3 w 6"/>
                  <a:gd name="T1" fmla="*/ 1 h 1"/>
                  <a:gd name="T2" fmla="*/ 0 w 6"/>
                  <a:gd name="T3" fmla="*/ 1 h 1"/>
                  <a:gd name="T4" fmla="*/ 3 w 6"/>
                  <a:gd name="T5" fmla="*/ 0 h 1"/>
                  <a:gd name="T6" fmla="*/ 6 w 6"/>
                  <a:gd name="T7" fmla="*/ 0 h 1"/>
                  <a:gd name="T8" fmla="*/ 5 w 6"/>
                  <a:gd name="T9" fmla="*/ 0 h 1"/>
                  <a:gd name="T10" fmla="*/ 3 w 6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3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8" name="Freeform 3065"/>
              <p:cNvSpPr>
                <a:spLocks/>
              </p:cNvSpPr>
              <p:nvPr/>
            </p:nvSpPr>
            <p:spPr bwMode="auto">
              <a:xfrm>
                <a:off x="4632" y="112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9" name="Freeform 3066"/>
              <p:cNvSpPr>
                <a:spLocks/>
              </p:cNvSpPr>
              <p:nvPr/>
            </p:nvSpPr>
            <p:spPr bwMode="auto">
              <a:xfrm>
                <a:off x="4664" y="124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0" name="Freeform 3067"/>
              <p:cNvSpPr>
                <a:spLocks/>
              </p:cNvSpPr>
              <p:nvPr/>
            </p:nvSpPr>
            <p:spPr bwMode="auto">
              <a:xfrm>
                <a:off x="4665" y="1242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0 h 3"/>
                  <a:gd name="T4" fmla="*/ 5 w 5"/>
                  <a:gd name="T5" fmla="*/ 0 h 3"/>
                  <a:gd name="T6" fmla="*/ 2 w 5"/>
                  <a:gd name="T7" fmla="*/ 2 h 3"/>
                  <a:gd name="T8" fmla="*/ 1 w 5"/>
                  <a:gd name="T9" fmla="*/ 2 h 3"/>
                  <a:gd name="T10" fmla="*/ 0 w 5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1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1" name="Freeform 3068"/>
              <p:cNvSpPr>
                <a:spLocks/>
              </p:cNvSpPr>
              <p:nvPr/>
            </p:nvSpPr>
            <p:spPr bwMode="auto">
              <a:xfrm>
                <a:off x="3403" y="113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2" name="Freeform 3069"/>
              <p:cNvSpPr>
                <a:spLocks/>
              </p:cNvSpPr>
              <p:nvPr/>
            </p:nvSpPr>
            <p:spPr bwMode="auto">
              <a:xfrm>
                <a:off x="3406" y="112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3" name="Freeform 3070"/>
              <p:cNvSpPr>
                <a:spLocks/>
              </p:cNvSpPr>
              <p:nvPr/>
            </p:nvSpPr>
            <p:spPr bwMode="auto">
              <a:xfrm>
                <a:off x="3408" y="1161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4" name="Freeform 3071"/>
              <p:cNvSpPr>
                <a:spLocks/>
              </p:cNvSpPr>
              <p:nvPr/>
            </p:nvSpPr>
            <p:spPr bwMode="auto">
              <a:xfrm>
                <a:off x="3409" y="115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5" name="Freeform 3072"/>
              <p:cNvSpPr>
                <a:spLocks/>
              </p:cNvSpPr>
              <p:nvPr/>
            </p:nvSpPr>
            <p:spPr bwMode="auto">
              <a:xfrm>
                <a:off x="3411" y="117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6" name="Freeform 3073"/>
              <p:cNvSpPr>
                <a:spLocks/>
              </p:cNvSpPr>
              <p:nvPr/>
            </p:nvSpPr>
            <p:spPr bwMode="auto">
              <a:xfrm>
                <a:off x="3126" y="124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7" name="Freeform 3074"/>
              <p:cNvSpPr>
                <a:spLocks/>
              </p:cNvSpPr>
              <p:nvPr/>
            </p:nvSpPr>
            <p:spPr bwMode="auto">
              <a:xfrm>
                <a:off x="3432" y="120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8" name="Freeform 3075"/>
              <p:cNvSpPr>
                <a:spLocks/>
              </p:cNvSpPr>
              <p:nvPr/>
            </p:nvSpPr>
            <p:spPr bwMode="auto">
              <a:xfrm>
                <a:off x="3435" y="1211"/>
                <a:ext cx="6" cy="2"/>
              </a:xfrm>
              <a:custGeom>
                <a:avLst/>
                <a:gdLst>
                  <a:gd name="T0" fmla="*/ 6 w 6"/>
                  <a:gd name="T1" fmla="*/ 2 h 2"/>
                  <a:gd name="T2" fmla="*/ 3 w 6"/>
                  <a:gd name="T3" fmla="*/ 1 h 2"/>
                  <a:gd name="T4" fmla="*/ 2 w 6"/>
                  <a:gd name="T5" fmla="*/ 1 h 2"/>
                  <a:gd name="T6" fmla="*/ 0 w 6"/>
                  <a:gd name="T7" fmla="*/ 0 h 2"/>
                  <a:gd name="T8" fmla="*/ 5 w 6"/>
                  <a:gd name="T9" fmla="*/ 0 h 2"/>
                  <a:gd name="T10" fmla="*/ 6 w 6"/>
                  <a:gd name="T11" fmla="*/ 1 h 2"/>
                  <a:gd name="T12" fmla="*/ 6 w 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9" name="Freeform 3076"/>
              <p:cNvSpPr>
                <a:spLocks/>
              </p:cNvSpPr>
              <p:nvPr/>
            </p:nvSpPr>
            <p:spPr bwMode="auto">
              <a:xfrm>
                <a:off x="3436" y="1208"/>
                <a:ext cx="6" cy="3"/>
              </a:xfrm>
              <a:custGeom>
                <a:avLst/>
                <a:gdLst>
                  <a:gd name="T0" fmla="*/ 0 w 6"/>
                  <a:gd name="T1" fmla="*/ 1 h 3"/>
                  <a:gd name="T2" fmla="*/ 2 w 6"/>
                  <a:gd name="T3" fmla="*/ 0 h 3"/>
                  <a:gd name="T4" fmla="*/ 4 w 6"/>
                  <a:gd name="T5" fmla="*/ 1 h 3"/>
                  <a:gd name="T6" fmla="*/ 6 w 6"/>
                  <a:gd name="T7" fmla="*/ 3 h 3"/>
                  <a:gd name="T8" fmla="*/ 1 w 6"/>
                  <a:gd name="T9" fmla="*/ 3 h 3"/>
                  <a:gd name="T10" fmla="*/ 0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0" name="Freeform 3077"/>
              <p:cNvSpPr>
                <a:spLocks/>
              </p:cNvSpPr>
              <p:nvPr/>
            </p:nvSpPr>
            <p:spPr bwMode="auto">
              <a:xfrm>
                <a:off x="3436" y="1212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2 w 4"/>
                  <a:gd name="T3" fmla="*/ 1 h 1"/>
                  <a:gd name="T4" fmla="*/ 0 w 4"/>
                  <a:gd name="T5" fmla="*/ 0 h 1"/>
                  <a:gd name="T6" fmla="*/ 2 w 4"/>
                  <a:gd name="T7" fmla="*/ 0 h 1"/>
                  <a:gd name="T8" fmla="*/ 4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1" name="Freeform 3078"/>
              <p:cNvSpPr>
                <a:spLocks/>
              </p:cNvSpPr>
              <p:nvPr/>
            </p:nvSpPr>
            <p:spPr bwMode="auto">
              <a:xfrm>
                <a:off x="3437" y="1208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2" name="Freeform 3079"/>
              <p:cNvSpPr>
                <a:spLocks/>
              </p:cNvSpPr>
              <p:nvPr/>
            </p:nvSpPr>
            <p:spPr bwMode="auto">
              <a:xfrm>
                <a:off x="3440" y="1082"/>
                <a:ext cx="17" cy="9"/>
              </a:xfrm>
              <a:custGeom>
                <a:avLst/>
                <a:gdLst>
                  <a:gd name="T0" fmla="*/ 1 w 17"/>
                  <a:gd name="T1" fmla="*/ 9 h 9"/>
                  <a:gd name="T2" fmla="*/ 0 w 17"/>
                  <a:gd name="T3" fmla="*/ 8 h 9"/>
                  <a:gd name="T4" fmla="*/ 0 w 17"/>
                  <a:gd name="T5" fmla="*/ 2 h 9"/>
                  <a:gd name="T6" fmla="*/ 4 w 17"/>
                  <a:gd name="T7" fmla="*/ 0 h 9"/>
                  <a:gd name="T8" fmla="*/ 9 w 17"/>
                  <a:gd name="T9" fmla="*/ 0 h 9"/>
                  <a:gd name="T10" fmla="*/ 13 w 17"/>
                  <a:gd name="T11" fmla="*/ 1 h 9"/>
                  <a:gd name="T12" fmla="*/ 14 w 17"/>
                  <a:gd name="T13" fmla="*/ 2 h 9"/>
                  <a:gd name="T14" fmla="*/ 17 w 17"/>
                  <a:gd name="T15" fmla="*/ 3 h 9"/>
                  <a:gd name="T16" fmla="*/ 17 w 17"/>
                  <a:gd name="T17" fmla="*/ 6 h 9"/>
                  <a:gd name="T18" fmla="*/ 14 w 17"/>
                  <a:gd name="T19" fmla="*/ 6 h 9"/>
                  <a:gd name="T20" fmla="*/ 12 w 17"/>
                  <a:gd name="T21" fmla="*/ 7 h 9"/>
                  <a:gd name="T22" fmla="*/ 9 w 17"/>
                  <a:gd name="T23" fmla="*/ 7 h 9"/>
                  <a:gd name="T24" fmla="*/ 7 w 17"/>
                  <a:gd name="T25" fmla="*/ 8 h 9"/>
                  <a:gd name="T26" fmla="*/ 6 w 17"/>
                  <a:gd name="T27" fmla="*/ 8 h 9"/>
                  <a:gd name="T28" fmla="*/ 3 w 17"/>
                  <a:gd name="T29" fmla="*/ 9 h 9"/>
                  <a:gd name="T30" fmla="*/ 1 w 17"/>
                  <a:gd name="T31" fmla="*/ 8 h 9"/>
                  <a:gd name="T32" fmla="*/ 1 w 17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9">
                    <a:moveTo>
                      <a:pt x="1" y="9"/>
                    </a:moveTo>
                    <a:lnTo>
                      <a:pt x="0" y="8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1" y="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3" name="Freeform 3080"/>
              <p:cNvSpPr>
                <a:spLocks/>
              </p:cNvSpPr>
              <p:nvPr/>
            </p:nvSpPr>
            <p:spPr bwMode="auto">
              <a:xfrm>
                <a:off x="3443" y="1211"/>
                <a:ext cx="7" cy="2"/>
              </a:xfrm>
              <a:custGeom>
                <a:avLst/>
                <a:gdLst>
                  <a:gd name="T0" fmla="*/ 5 w 7"/>
                  <a:gd name="T1" fmla="*/ 2 h 2"/>
                  <a:gd name="T2" fmla="*/ 3 w 7"/>
                  <a:gd name="T3" fmla="*/ 2 h 2"/>
                  <a:gd name="T4" fmla="*/ 0 w 7"/>
                  <a:gd name="T5" fmla="*/ 1 h 2"/>
                  <a:gd name="T6" fmla="*/ 1 w 7"/>
                  <a:gd name="T7" fmla="*/ 0 h 2"/>
                  <a:gd name="T8" fmla="*/ 6 w 7"/>
                  <a:gd name="T9" fmla="*/ 0 h 2"/>
                  <a:gd name="T10" fmla="*/ 7 w 7"/>
                  <a:gd name="T11" fmla="*/ 1 h 2"/>
                  <a:gd name="T12" fmla="*/ 6 w 7"/>
                  <a:gd name="T13" fmla="*/ 2 h 2"/>
                  <a:gd name="T14" fmla="*/ 5 w 7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2">
                    <a:moveTo>
                      <a:pt x="5" y="2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4" name="Freeform 3081"/>
              <p:cNvSpPr>
                <a:spLocks/>
              </p:cNvSpPr>
              <p:nvPr/>
            </p:nvSpPr>
            <p:spPr bwMode="auto">
              <a:xfrm>
                <a:off x="3447" y="1207"/>
                <a:ext cx="10" cy="4"/>
              </a:xfrm>
              <a:custGeom>
                <a:avLst/>
                <a:gdLst>
                  <a:gd name="T0" fmla="*/ 10 w 10"/>
                  <a:gd name="T1" fmla="*/ 0 h 4"/>
                  <a:gd name="T2" fmla="*/ 10 w 10"/>
                  <a:gd name="T3" fmla="*/ 2 h 4"/>
                  <a:gd name="T4" fmla="*/ 8 w 10"/>
                  <a:gd name="T5" fmla="*/ 4 h 4"/>
                  <a:gd name="T6" fmla="*/ 2 w 10"/>
                  <a:gd name="T7" fmla="*/ 4 h 4"/>
                  <a:gd name="T8" fmla="*/ 0 w 10"/>
                  <a:gd name="T9" fmla="*/ 2 h 4"/>
                  <a:gd name="T10" fmla="*/ 2 w 10"/>
                  <a:gd name="T11" fmla="*/ 4 h 4"/>
                  <a:gd name="T12" fmla="*/ 3 w 10"/>
                  <a:gd name="T13" fmla="*/ 1 h 4"/>
                  <a:gd name="T14" fmla="*/ 6 w 10"/>
                  <a:gd name="T15" fmla="*/ 2 h 4"/>
                  <a:gd name="T16" fmla="*/ 3 w 10"/>
                  <a:gd name="T17" fmla="*/ 1 h 4"/>
                  <a:gd name="T18" fmla="*/ 1 w 10"/>
                  <a:gd name="T19" fmla="*/ 2 h 4"/>
                  <a:gd name="T20" fmla="*/ 5 w 10"/>
                  <a:gd name="T21" fmla="*/ 1 h 4"/>
                  <a:gd name="T22" fmla="*/ 6 w 10"/>
                  <a:gd name="T23" fmla="*/ 0 h 4"/>
                  <a:gd name="T24" fmla="*/ 10 w 10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lnTo>
                      <a:pt x="10" y="2"/>
                    </a:lnTo>
                    <a:lnTo>
                      <a:pt x="8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1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1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5" name="Freeform 3082"/>
              <p:cNvSpPr>
                <a:spLocks/>
              </p:cNvSpPr>
              <p:nvPr/>
            </p:nvSpPr>
            <p:spPr bwMode="auto">
              <a:xfrm>
                <a:off x="3469" y="1097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6" name="Freeform 3083"/>
              <p:cNvSpPr>
                <a:spLocks/>
              </p:cNvSpPr>
              <p:nvPr/>
            </p:nvSpPr>
            <p:spPr bwMode="auto">
              <a:xfrm>
                <a:off x="3483" y="1089"/>
                <a:ext cx="7" cy="5"/>
              </a:xfrm>
              <a:custGeom>
                <a:avLst/>
                <a:gdLst>
                  <a:gd name="T0" fmla="*/ 7 w 7"/>
                  <a:gd name="T1" fmla="*/ 1 h 5"/>
                  <a:gd name="T2" fmla="*/ 6 w 7"/>
                  <a:gd name="T3" fmla="*/ 1 h 5"/>
                  <a:gd name="T4" fmla="*/ 5 w 7"/>
                  <a:gd name="T5" fmla="*/ 2 h 5"/>
                  <a:gd name="T6" fmla="*/ 5 w 7"/>
                  <a:gd name="T7" fmla="*/ 5 h 5"/>
                  <a:gd name="T8" fmla="*/ 3 w 7"/>
                  <a:gd name="T9" fmla="*/ 5 h 5"/>
                  <a:gd name="T10" fmla="*/ 0 w 7"/>
                  <a:gd name="T11" fmla="*/ 4 h 5"/>
                  <a:gd name="T12" fmla="*/ 0 w 7"/>
                  <a:gd name="T13" fmla="*/ 1 h 5"/>
                  <a:gd name="T14" fmla="*/ 3 w 7"/>
                  <a:gd name="T15" fmla="*/ 0 h 5"/>
                  <a:gd name="T16" fmla="*/ 4 w 7"/>
                  <a:gd name="T17" fmla="*/ 0 h 5"/>
                  <a:gd name="T18" fmla="*/ 6 w 7"/>
                  <a:gd name="T19" fmla="*/ 1 h 5"/>
                  <a:gd name="T20" fmla="*/ 7 w 7"/>
                  <a:gd name="T2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lnTo>
                      <a:pt x="6" y="1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7" name="Freeform 3084"/>
              <p:cNvSpPr>
                <a:spLocks/>
              </p:cNvSpPr>
              <p:nvPr/>
            </p:nvSpPr>
            <p:spPr bwMode="auto">
              <a:xfrm>
                <a:off x="3496" y="1080"/>
                <a:ext cx="8" cy="4"/>
              </a:xfrm>
              <a:custGeom>
                <a:avLst/>
                <a:gdLst>
                  <a:gd name="T0" fmla="*/ 8 w 8"/>
                  <a:gd name="T1" fmla="*/ 0 h 4"/>
                  <a:gd name="T2" fmla="*/ 5 w 8"/>
                  <a:gd name="T3" fmla="*/ 2 h 4"/>
                  <a:gd name="T4" fmla="*/ 2 w 8"/>
                  <a:gd name="T5" fmla="*/ 3 h 4"/>
                  <a:gd name="T6" fmla="*/ 0 w 8"/>
                  <a:gd name="T7" fmla="*/ 4 h 4"/>
                  <a:gd name="T8" fmla="*/ 2 w 8"/>
                  <a:gd name="T9" fmla="*/ 2 h 4"/>
                  <a:gd name="T10" fmla="*/ 3 w 8"/>
                  <a:gd name="T11" fmla="*/ 0 h 4"/>
                  <a:gd name="T12" fmla="*/ 8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5" y="2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8" name="Freeform 3085"/>
              <p:cNvSpPr>
                <a:spLocks/>
              </p:cNvSpPr>
              <p:nvPr/>
            </p:nvSpPr>
            <p:spPr bwMode="auto">
              <a:xfrm>
                <a:off x="3504" y="1082"/>
                <a:ext cx="6" cy="1"/>
              </a:xfrm>
              <a:custGeom>
                <a:avLst/>
                <a:gdLst>
                  <a:gd name="T0" fmla="*/ 2 w 6"/>
                  <a:gd name="T1" fmla="*/ 0 h 1"/>
                  <a:gd name="T2" fmla="*/ 5 w 6"/>
                  <a:gd name="T3" fmla="*/ 0 h 1"/>
                  <a:gd name="T4" fmla="*/ 6 w 6"/>
                  <a:gd name="T5" fmla="*/ 1 h 1"/>
                  <a:gd name="T6" fmla="*/ 3 w 6"/>
                  <a:gd name="T7" fmla="*/ 0 h 1"/>
                  <a:gd name="T8" fmla="*/ 0 w 6"/>
                  <a:gd name="T9" fmla="*/ 0 h 1"/>
                  <a:gd name="T10" fmla="*/ 2 w 6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2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9" name="Freeform 3086"/>
              <p:cNvSpPr>
                <a:spLocks/>
              </p:cNvSpPr>
              <p:nvPr/>
            </p:nvSpPr>
            <p:spPr bwMode="auto">
              <a:xfrm>
                <a:off x="3504" y="1088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2 w 5"/>
                  <a:gd name="T5" fmla="*/ 1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0" name="Freeform 3087"/>
              <p:cNvSpPr>
                <a:spLocks/>
              </p:cNvSpPr>
              <p:nvPr/>
            </p:nvSpPr>
            <p:spPr bwMode="auto">
              <a:xfrm>
                <a:off x="3512" y="1100"/>
                <a:ext cx="15" cy="6"/>
              </a:xfrm>
              <a:custGeom>
                <a:avLst/>
                <a:gdLst>
                  <a:gd name="T0" fmla="*/ 0 w 15"/>
                  <a:gd name="T1" fmla="*/ 6 h 6"/>
                  <a:gd name="T2" fmla="*/ 1 w 15"/>
                  <a:gd name="T3" fmla="*/ 3 h 6"/>
                  <a:gd name="T4" fmla="*/ 4 w 15"/>
                  <a:gd name="T5" fmla="*/ 1 h 6"/>
                  <a:gd name="T6" fmla="*/ 6 w 15"/>
                  <a:gd name="T7" fmla="*/ 0 h 6"/>
                  <a:gd name="T8" fmla="*/ 13 w 15"/>
                  <a:gd name="T9" fmla="*/ 0 h 6"/>
                  <a:gd name="T10" fmla="*/ 15 w 15"/>
                  <a:gd name="T11" fmla="*/ 1 h 6"/>
                  <a:gd name="T12" fmla="*/ 13 w 15"/>
                  <a:gd name="T13" fmla="*/ 3 h 6"/>
                  <a:gd name="T14" fmla="*/ 11 w 15"/>
                  <a:gd name="T15" fmla="*/ 3 h 6"/>
                  <a:gd name="T16" fmla="*/ 10 w 15"/>
                  <a:gd name="T17" fmla="*/ 5 h 6"/>
                  <a:gd name="T18" fmla="*/ 7 w 15"/>
                  <a:gd name="T19" fmla="*/ 6 h 6"/>
                  <a:gd name="T20" fmla="*/ 0 w 15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lnTo>
                      <a:pt x="1" y="3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7" y="6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1" name="Freeform 3088"/>
              <p:cNvSpPr>
                <a:spLocks/>
              </p:cNvSpPr>
              <p:nvPr/>
            </p:nvSpPr>
            <p:spPr bwMode="auto">
              <a:xfrm>
                <a:off x="3521" y="119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2" name="Freeform 3089"/>
              <p:cNvSpPr>
                <a:spLocks/>
              </p:cNvSpPr>
              <p:nvPr/>
            </p:nvSpPr>
            <p:spPr bwMode="auto">
              <a:xfrm>
                <a:off x="3527" y="110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3" name="Freeform 3090"/>
              <p:cNvSpPr>
                <a:spLocks/>
              </p:cNvSpPr>
              <p:nvPr/>
            </p:nvSpPr>
            <p:spPr bwMode="auto">
              <a:xfrm>
                <a:off x="3430" y="1207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4 w 5"/>
                  <a:gd name="T5" fmla="*/ 1 h 1"/>
                  <a:gd name="T6" fmla="*/ 1 w 5"/>
                  <a:gd name="T7" fmla="*/ 0 h 1"/>
                  <a:gd name="T8" fmla="*/ 0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4" name="Freeform 3091"/>
              <p:cNvSpPr>
                <a:spLocks/>
              </p:cNvSpPr>
              <p:nvPr/>
            </p:nvSpPr>
            <p:spPr bwMode="auto">
              <a:xfrm>
                <a:off x="3874" y="1060"/>
                <a:ext cx="19" cy="9"/>
              </a:xfrm>
              <a:custGeom>
                <a:avLst/>
                <a:gdLst>
                  <a:gd name="T0" fmla="*/ 19 w 19"/>
                  <a:gd name="T1" fmla="*/ 3 h 9"/>
                  <a:gd name="T2" fmla="*/ 18 w 19"/>
                  <a:gd name="T3" fmla="*/ 5 h 9"/>
                  <a:gd name="T4" fmla="*/ 17 w 19"/>
                  <a:gd name="T5" fmla="*/ 7 h 9"/>
                  <a:gd name="T6" fmla="*/ 14 w 19"/>
                  <a:gd name="T7" fmla="*/ 7 h 9"/>
                  <a:gd name="T8" fmla="*/ 13 w 19"/>
                  <a:gd name="T9" fmla="*/ 9 h 9"/>
                  <a:gd name="T10" fmla="*/ 12 w 19"/>
                  <a:gd name="T11" fmla="*/ 9 h 9"/>
                  <a:gd name="T12" fmla="*/ 10 w 19"/>
                  <a:gd name="T13" fmla="*/ 8 h 9"/>
                  <a:gd name="T14" fmla="*/ 5 w 19"/>
                  <a:gd name="T15" fmla="*/ 8 h 9"/>
                  <a:gd name="T16" fmla="*/ 2 w 19"/>
                  <a:gd name="T17" fmla="*/ 6 h 9"/>
                  <a:gd name="T18" fmla="*/ 0 w 19"/>
                  <a:gd name="T19" fmla="*/ 6 h 9"/>
                  <a:gd name="T20" fmla="*/ 0 w 19"/>
                  <a:gd name="T21" fmla="*/ 3 h 9"/>
                  <a:gd name="T22" fmla="*/ 3 w 19"/>
                  <a:gd name="T23" fmla="*/ 3 h 9"/>
                  <a:gd name="T24" fmla="*/ 3 w 19"/>
                  <a:gd name="T25" fmla="*/ 2 h 9"/>
                  <a:gd name="T26" fmla="*/ 5 w 19"/>
                  <a:gd name="T27" fmla="*/ 0 h 9"/>
                  <a:gd name="T28" fmla="*/ 8 w 19"/>
                  <a:gd name="T29" fmla="*/ 0 h 9"/>
                  <a:gd name="T30" fmla="*/ 11 w 19"/>
                  <a:gd name="T31" fmla="*/ 1 h 9"/>
                  <a:gd name="T32" fmla="*/ 17 w 19"/>
                  <a:gd name="T33" fmla="*/ 1 h 9"/>
                  <a:gd name="T34" fmla="*/ 19 w 19"/>
                  <a:gd name="T35" fmla="*/ 2 h 9"/>
                  <a:gd name="T36" fmla="*/ 19 w 19"/>
                  <a:gd name="T3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9">
                    <a:moveTo>
                      <a:pt x="19" y="3"/>
                    </a:moveTo>
                    <a:lnTo>
                      <a:pt x="18" y="5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7" y="1"/>
                    </a:lnTo>
                    <a:lnTo>
                      <a:pt x="19" y="2"/>
                    </a:lnTo>
                    <a:lnTo>
                      <a:pt x="19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5" name="Freeform 3092"/>
              <p:cNvSpPr>
                <a:spLocks/>
              </p:cNvSpPr>
              <p:nvPr/>
            </p:nvSpPr>
            <p:spPr bwMode="auto">
              <a:xfrm>
                <a:off x="3920" y="106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1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6" name="Freeform 3093"/>
              <p:cNvSpPr>
                <a:spLocks/>
              </p:cNvSpPr>
              <p:nvPr/>
            </p:nvSpPr>
            <p:spPr bwMode="auto">
              <a:xfrm>
                <a:off x="3957" y="108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7" name="Freeform 3094"/>
              <p:cNvSpPr>
                <a:spLocks/>
              </p:cNvSpPr>
              <p:nvPr/>
            </p:nvSpPr>
            <p:spPr bwMode="auto">
              <a:xfrm>
                <a:off x="3959" y="108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8" name="Freeform 3095"/>
              <p:cNvSpPr>
                <a:spLocks/>
              </p:cNvSpPr>
              <p:nvPr/>
            </p:nvSpPr>
            <p:spPr bwMode="auto">
              <a:xfrm>
                <a:off x="3962" y="108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9" name="Freeform 3096"/>
              <p:cNvSpPr>
                <a:spLocks/>
              </p:cNvSpPr>
              <p:nvPr/>
            </p:nvSpPr>
            <p:spPr bwMode="auto">
              <a:xfrm>
                <a:off x="3985" y="1090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0" name="Freeform 3097"/>
              <p:cNvSpPr>
                <a:spLocks/>
              </p:cNvSpPr>
              <p:nvPr/>
            </p:nvSpPr>
            <p:spPr bwMode="auto">
              <a:xfrm>
                <a:off x="3996" y="1084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4 h 4"/>
                  <a:gd name="T4" fmla="*/ 0 w 1"/>
                  <a:gd name="T5" fmla="*/ 1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1" name="Freeform 3098"/>
              <p:cNvSpPr>
                <a:spLocks/>
              </p:cNvSpPr>
              <p:nvPr/>
            </p:nvSpPr>
            <p:spPr bwMode="auto">
              <a:xfrm>
                <a:off x="4007" y="1073"/>
                <a:ext cx="4" cy="1"/>
              </a:xfrm>
              <a:custGeom>
                <a:avLst/>
                <a:gdLst>
                  <a:gd name="T0" fmla="*/ 2 w 4"/>
                  <a:gd name="T1" fmla="*/ 1 h 1"/>
                  <a:gd name="T2" fmla="*/ 0 w 4"/>
                  <a:gd name="T3" fmla="*/ 1 h 1"/>
                  <a:gd name="T4" fmla="*/ 2 w 4"/>
                  <a:gd name="T5" fmla="*/ 0 h 1"/>
                  <a:gd name="T6" fmla="*/ 4 w 4"/>
                  <a:gd name="T7" fmla="*/ 0 h 1"/>
                  <a:gd name="T8" fmla="*/ 2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2" name="Freeform 3099"/>
              <p:cNvSpPr>
                <a:spLocks/>
              </p:cNvSpPr>
              <p:nvPr/>
            </p:nvSpPr>
            <p:spPr bwMode="auto">
              <a:xfrm>
                <a:off x="4023" y="107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3" name="Freeform 3100"/>
              <p:cNvSpPr>
                <a:spLocks/>
              </p:cNvSpPr>
              <p:nvPr/>
            </p:nvSpPr>
            <p:spPr bwMode="auto">
              <a:xfrm>
                <a:off x="4042" y="108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4" name="Freeform 3101"/>
              <p:cNvSpPr>
                <a:spLocks/>
              </p:cNvSpPr>
              <p:nvPr/>
            </p:nvSpPr>
            <p:spPr bwMode="auto">
              <a:xfrm>
                <a:off x="4053" y="111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5" name="Freeform 3102"/>
              <p:cNvSpPr>
                <a:spLocks/>
              </p:cNvSpPr>
              <p:nvPr/>
            </p:nvSpPr>
            <p:spPr bwMode="auto">
              <a:xfrm>
                <a:off x="4053" y="111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6" name="Freeform 3103"/>
              <p:cNvSpPr>
                <a:spLocks/>
              </p:cNvSpPr>
              <p:nvPr/>
            </p:nvSpPr>
            <p:spPr bwMode="auto">
              <a:xfrm>
                <a:off x="4054" y="111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7" name="Freeform 3104"/>
              <p:cNvSpPr>
                <a:spLocks/>
              </p:cNvSpPr>
              <p:nvPr/>
            </p:nvSpPr>
            <p:spPr bwMode="auto">
              <a:xfrm>
                <a:off x="4059" y="110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8" name="Freeform 3105"/>
              <p:cNvSpPr>
                <a:spLocks/>
              </p:cNvSpPr>
              <p:nvPr/>
            </p:nvSpPr>
            <p:spPr bwMode="auto">
              <a:xfrm>
                <a:off x="4059" y="109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9" name="Freeform 3106"/>
              <p:cNvSpPr>
                <a:spLocks/>
              </p:cNvSpPr>
              <p:nvPr/>
            </p:nvSpPr>
            <p:spPr bwMode="auto">
              <a:xfrm>
                <a:off x="4123" y="1066"/>
                <a:ext cx="9" cy="7"/>
              </a:xfrm>
              <a:custGeom>
                <a:avLst/>
                <a:gdLst>
                  <a:gd name="T0" fmla="*/ 0 w 9"/>
                  <a:gd name="T1" fmla="*/ 0 h 7"/>
                  <a:gd name="T2" fmla="*/ 2 w 9"/>
                  <a:gd name="T3" fmla="*/ 1 h 7"/>
                  <a:gd name="T4" fmla="*/ 4 w 9"/>
                  <a:gd name="T5" fmla="*/ 2 h 7"/>
                  <a:gd name="T6" fmla="*/ 6 w 9"/>
                  <a:gd name="T7" fmla="*/ 3 h 7"/>
                  <a:gd name="T8" fmla="*/ 9 w 9"/>
                  <a:gd name="T9" fmla="*/ 6 h 7"/>
                  <a:gd name="T10" fmla="*/ 9 w 9"/>
                  <a:gd name="T11" fmla="*/ 7 h 7"/>
                  <a:gd name="T12" fmla="*/ 6 w 9"/>
                  <a:gd name="T13" fmla="*/ 6 h 7"/>
                  <a:gd name="T14" fmla="*/ 5 w 9"/>
                  <a:gd name="T15" fmla="*/ 5 h 7"/>
                  <a:gd name="T16" fmla="*/ 2 w 9"/>
                  <a:gd name="T17" fmla="*/ 3 h 7"/>
                  <a:gd name="T18" fmla="*/ 0 w 9"/>
                  <a:gd name="T19" fmla="*/ 1 h 7"/>
                  <a:gd name="T20" fmla="*/ 0 w 9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2" y="1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0" name="Freeform 3107"/>
              <p:cNvSpPr>
                <a:spLocks/>
              </p:cNvSpPr>
              <p:nvPr/>
            </p:nvSpPr>
            <p:spPr bwMode="auto">
              <a:xfrm>
                <a:off x="4123" y="1033"/>
                <a:ext cx="6" cy="10"/>
              </a:xfrm>
              <a:custGeom>
                <a:avLst/>
                <a:gdLst>
                  <a:gd name="T0" fmla="*/ 2 w 6"/>
                  <a:gd name="T1" fmla="*/ 10 h 10"/>
                  <a:gd name="T2" fmla="*/ 0 w 6"/>
                  <a:gd name="T3" fmla="*/ 8 h 10"/>
                  <a:gd name="T4" fmla="*/ 1 w 6"/>
                  <a:gd name="T5" fmla="*/ 7 h 10"/>
                  <a:gd name="T6" fmla="*/ 2 w 6"/>
                  <a:gd name="T7" fmla="*/ 5 h 10"/>
                  <a:gd name="T8" fmla="*/ 1 w 6"/>
                  <a:gd name="T9" fmla="*/ 2 h 10"/>
                  <a:gd name="T10" fmla="*/ 2 w 6"/>
                  <a:gd name="T11" fmla="*/ 0 h 10"/>
                  <a:gd name="T12" fmla="*/ 5 w 6"/>
                  <a:gd name="T13" fmla="*/ 1 h 10"/>
                  <a:gd name="T14" fmla="*/ 6 w 6"/>
                  <a:gd name="T15" fmla="*/ 4 h 10"/>
                  <a:gd name="T16" fmla="*/ 6 w 6"/>
                  <a:gd name="T17" fmla="*/ 6 h 10"/>
                  <a:gd name="T18" fmla="*/ 5 w 6"/>
                  <a:gd name="T19" fmla="*/ 7 h 10"/>
                  <a:gd name="T20" fmla="*/ 5 w 6"/>
                  <a:gd name="T21" fmla="*/ 10 h 10"/>
                  <a:gd name="T22" fmla="*/ 2 w 6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0">
                    <a:moveTo>
                      <a:pt x="2" y="10"/>
                    </a:moveTo>
                    <a:lnTo>
                      <a:pt x="0" y="8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2" y="1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1" name="Freeform 3108"/>
              <p:cNvSpPr>
                <a:spLocks/>
              </p:cNvSpPr>
              <p:nvPr/>
            </p:nvSpPr>
            <p:spPr bwMode="auto">
              <a:xfrm>
                <a:off x="4136" y="1395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4 w 5"/>
                  <a:gd name="T3" fmla="*/ 1 h 3"/>
                  <a:gd name="T4" fmla="*/ 3 w 5"/>
                  <a:gd name="T5" fmla="*/ 3 h 3"/>
                  <a:gd name="T6" fmla="*/ 0 w 5"/>
                  <a:gd name="T7" fmla="*/ 2 h 3"/>
                  <a:gd name="T8" fmla="*/ 2 w 5"/>
                  <a:gd name="T9" fmla="*/ 1 h 3"/>
                  <a:gd name="T10" fmla="*/ 4 w 5"/>
                  <a:gd name="T11" fmla="*/ 0 h 3"/>
                  <a:gd name="T12" fmla="*/ 5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4" y="1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2" name="Freeform 3109"/>
              <p:cNvSpPr>
                <a:spLocks/>
              </p:cNvSpPr>
              <p:nvPr/>
            </p:nvSpPr>
            <p:spPr bwMode="auto">
              <a:xfrm>
                <a:off x="4139" y="1024"/>
                <a:ext cx="87" cy="34"/>
              </a:xfrm>
              <a:custGeom>
                <a:avLst/>
                <a:gdLst>
                  <a:gd name="T0" fmla="*/ 18 w 87"/>
                  <a:gd name="T1" fmla="*/ 32 h 34"/>
                  <a:gd name="T2" fmla="*/ 12 w 87"/>
                  <a:gd name="T3" fmla="*/ 31 h 34"/>
                  <a:gd name="T4" fmla="*/ 6 w 87"/>
                  <a:gd name="T5" fmla="*/ 26 h 34"/>
                  <a:gd name="T6" fmla="*/ 0 w 87"/>
                  <a:gd name="T7" fmla="*/ 21 h 34"/>
                  <a:gd name="T8" fmla="*/ 2 w 87"/>
                  <a:gd name="T9" fmla="*/ 19 h 34"/>
                  <a:gd name="T10" fmla="*/ 1 w 87"/>
                  <a:gd name="T11" fmla="*/ 14 h 34"/>
                  <a:gd name="T12" fmla="*/ 2 w 87"/>
                  <a:gd name="T13" fmla="*/ 11 h 34"/>
                  <a:gd name="T14" fmla="*/ 6 w 87"/>
                  <a:gd name="T15" fmla="*/ 10 h 34"/>
                  <a:gd name="T16" fmla="*/ 5 w 87"/>
                  <a:gd name="T17" fmla="*/ 6 h 34"/>
                  <a:gd name="T18" fmla="*/ 11 w 87"/>
                  <a:gd name="T19" fmla="*/ 5 h 34"/>
                  <a:gd name="T20" fmla="*/ 16 w 87"/>
                  <a:gd name="T21" fmla="*/ 2 h 34"/>
                  <a:gd name="T22" fmla="*/ 20 w 87"/>
                  <a:gd name="T23" fmla="*/ 0 h 34"/>
                  <a:gd name="T24" fmla="*/ 23 w 87"/>
                  <a:gd name="T25" fmla="*/ 3 h 34"/>
                  <a:gd name="T26" fmla="*/ 26 w 87"/>
                  <a:gd name="T27" fmla="*/ 4 h 34"/>
                  <a:gd name="T28" fmla="*/ 30 w 87"/>
                  <a:gd name="T29" fmla="*/ 8 h 34"/>
                  <a:gd name="T30" fmla="*/ 34 w 87"/>
                  <a:gd name="T31" fmla="*/ 10 h 34"/>
                  <a:gd name="T32" fmla="*/ 37 w 87"/>
                  <a:gd name="T33" fmla="*/ 10 h 34"/>
                  <a:gd name="T34" fmla="*/ 40 w 87"/>
                  <a:gd name="T35" fmla="*/ 11 h 34"/>
                  <a:gd name="T36" fmla="*/ 41 w 87"/>
                  <a:gd name="T37" fmla="*/ 6 h 34"/>
                  <a:gd name="T38" fmla="*/ 46 w 87"/>
                  <a:gd name="T39" fmla="*/ 4 h 34"/>
                  <a:gd name="T40" fmla="*/ 47 w 87"/>
                  <a:gd name="T41" fmla="*/ 3 h 34"/>
                  <a:gd name="T42" fmla="*/ 48 w 87"/>
                  <a:gd name="T43" fmla="*/ 3 h 34"/>
                  <a:gd name="T44" fmla="*/ 52 w 87"/>
                  <a:gd name="T45" fmla="*/ 4 h 34"/>
                  <a:gd name="T46" fmla="*/ 57 w 87"/>
                  <a:gd name="T47" fmla="*/ 6 h 34"/>
                  <a:gd name="T48" fmla="*/ 60 w 87"/>
                  <a:gd name="T49" fmla="*/ 9 h 34"/>
                  <a:gd name="T50" fmla="*/ 70 w 87"/>
                  <a:gd name="T51" fmla="*/ 8 h 34"/>
                  <a:gd name="T52" fmla="*/ 74 w 87"/>
                  <a:gd name="T53" fmla="*/ 9 h 34"/>
                  <a:gd name="T54" fmla="*/ 81 w 87"/>
                  <a:gd name="T55" fmla="*/ 11 h 34"/>
                  <a:gd name="T56" fmla="*/ 87 w 87"/>
                  <a:gd name="T57" fmla="*/ 15 h 34"/>
                  <a:gd name="T58" fmla="*/ 83 w 87"/>
                  <a:gd name="T59" fmla="*/ 16 h 34"/>
                  <a:gd name="T60" fmla="*/ 82 w 87"/>
                  <a:gd name="T61" fmla="*/ 20 h 34"/>
                  <a:gd name="T62" fmla="*/ 78 w 87"/>
                  <a:gd name="T63" fmla="*/ 25 h 34"/>
                  <a:gd name="T64" fmla="*/ 75 w 87"/>
                  <a:gd name="T65" fmla="*/ 26 h 34"/>
                  <a:gd name="T66" fmla="*/ 68 w 87"/>
                  <a:gd name="T67" fmla="*/ 25 h 34"/>
                  <a:gd name="T68" fmla="*/ 69 w 87"/>
                  <a:gd name="T69" fmla="*/ 28 h 34"/>
                  <a:gd name="T70" fmla="*/ 59 w 87"/>
                  <a:gd name="T71" fmla="*/ 30 h 34"/>
                  <a:gd name="T72" fmla="*/ 52 w 87"/>
                  <a:gd name="T73" fmla="*/ 28 h 34"/>
                  <a:gd name="T74" fmla="*/ 55 w 87"/>
                  <a:gd name="T75" fmla="*/ 28 h 34"/>
                  <a:gd name="T76" fmla="*/ 51 w 87"/>
                  <a:gd name="T77" fmla="*/ 26 h 34"/>
                  <a:gd name="T78" fmla="*/ 47 w 87"/>
                  <a:gd name="T79" fmla="*/ 28 h 34"/>
                  <a:gd name="T80" fmla="*/ 38 w 87"/>
                  <a:gd name="T81" fmla="*/ 30 h 34"/>
                  <a:gd name="T82" fmla="*/ 34 w 87"/>
                  <a:gd name="T83" fmla="*/ 31 h 34"/>
                  <a:gd name="T84" fmla="*/ 32 w 87"/>
                  <a:gd name="T85" fmla="*/ 28 h 34"/>
                  <a:gd name="T86" fmla="*/ 29 w 87"/>
                  <a:gd name="T87" fmla="*/ 27 h 34"/>
                  <a:gd name="T88" fmla="*/ 28 w 87"/>
                  <a:gd name="T89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7" h="34">
                    <a:moveTo>
                      <a:pt x="23" y="34"/>
                    </a:moveTo>
                    <a:lnTo>
                      <a:pt x="18" y="32"/>
                    </a:lnTo>
                    <a:lnTo>
                      <a:pt x="14" y="32"/>
                    </a:lnTo>
                    <a:lnTo>
                      <a:pt x="12" y="31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5" y="6"/>
                    </a:lnTo>
                    <a:lnTo>
                      <a:pt x="7" y="5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31" y="6"/>
                    </a:lnTo>
                    <a:lnTo>
                      <a:pt x="30" y="8"/>
                    </a:lnTo>
                    <a:lnTo>
                      <a:pt x="31" y="9"/>
                    </a:lnTo>
                    <a:lnTo>
                      <a:pt x="34" y="10"/>
                    </a:lnTo>
                    <a:lnTo>
                      <a:pt x="35" y="9"/>
                    </a:lnTo>
                    <a:lnTo>
                      <a:pt x="37" y="10"/>
                    </a:lnTo>
                    <a:lnTo>
                      <a:pt x="37" y="13"/>
                    </a:lnTo>
                    <a:lnTo>
                      <a:pt x="40" y="11"/>
                    </a:lnTo>
                    <a:lnTo>
                      <a:pt x="41" y="13"/>
                    </a:lnTo>
                    <a:lnTo>
                      <a:pt x="41" y="6"/>
                    </a:lnTo>
                    <a:lnTo>
                      <a:pt x="42" y="4"/>
                    </a:lnTo>
                    <a:lnTo>
                      <a:pt x="46" y="4"/>
                    </a:lnTo>
                    <a:lnTo>
                      <a:pt x="48" y="5"/>
                    </a:lnTo>
                    <a:lnTo>
                      <a:pt x="47" y="3"/>
                    </a:lnTo>
                    <a:lnTo>
                      <a:pt x="46" y="2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52" y="4"/>
                    </a:lnTo>
                    <a:lnTo>
                      <a:pt x="55" y="5"/>
                    </a:lnTo>
                    <a:lnTo>
                      <a:pt x="57" y="6"/>
                    </a:lnTo>
                    <a:lnTo>
                      <a:pt x="59" y="8"/>
                    </a:lnTo>
                    <a:lnTo>
                      <a:pt x="60" y="9"/>
                    </a:lnTo>
                    <a:lnTo>
                      <a:pt x="68" y="9"/>
                    </a:lnTo>
                    <a:lnTo>
                      <a:pt x="70" y="8"/>
                    </a:lnTo>
                    <a:lnTo>
                      <a:pt x="71" y="9"/>
                    </a:lnTo>
                    <a:lnTo>
                      <a:pt x="74" y="9"/>
                    </a:lnTo>
                    <a:lnTo>
                      <a:pt x="78" y="11"/>
                    </a:lnTo>
                    <a:lnTo>
                      <a:pt x="81" y="11"/>
                    </a:lnTo>
                    <a:lnTo>
                      <a:pt x="82" y="13"/>
                    </a:lnTo>
                    <a:lnTo>
                      <a:pt x="87" y="15"/>
                    </a:lnTo>
                    <a:lnTo>
                      <a:pt x="86" y="16"/>
                    </a:lnTo>
                    <a:lnTo>
                      <a:pt x="83" y="16"/>
                    </a:lnTo>
                    <a:lnTo>
                      <a:pt x="82" y="17"/>
                    </a:lnTo>
                    <a:lnTo>
                      <a:pt x="82" y="20"/>
                    </a:lnTo>
                    <a:lnTo>
                      <a:pt x="81" y="22"/>
                    </a:lnTo>
                    <a:lnTo>
                      <a:pt x="78" y="25"/>
                    </a:lnTo>
                    <a:lnTo>
                      <a:pt x="76" y="25"/>
                    </a:lnTo>
                    <a:lnTo>
                      <a:pt x="75" y="26"/>
                    </a:lnTo>
                    <a:lnTo>
                      <a:pt x="72" y="25"/>
                    </a:lnTo>
                    <a:lnTo>
                      <a:pt x="68" y="25"/>
                    </a:lnTo>
                    <a:lnTo>
                      <a:pt x="70" y="27"/>
                    </a:lnTo>
                    <a:lnTo>
                      <a:pt x="69" y="28"/>
                    </a:lnTo>
                    <a:lnTo>
                      <a:pt x="60" y="28"/>
                    </a:lnTo>
                    <a:lnTo>
                      <a:pt x="59" y="30"/>
                    </a:lnTo>
                    <a:lnTo>
                      <a:pt x="57" y="31"/>
                    </a:lnTo>
                    <a:lnTo>
                      <a:pt x="52" y="28"/>
                    </a:lnTo>
                    <a:lnTo>
                      <a:pt x="54" y="27"/>
                    </a:lnTo>
                    <a:lnTo>
                      <a:pt x="55" y="28"/>
                    </a:lnTo>
                    <a:lnTo>
                      <a:pt x="55" y="26"/>
                    </a:lnTo>
                    <a:lnTo>
                      <a:pt x="51" y="26"/>
                    </a:lnTo>
                    <a:lnTo>
                      <a:pt x="48" y="27"/>
                    </a:lnTo>
                    <a:lnTo>
                      <a:pt x="47" y="28"/>
                    </a:lnTo>
                    <a:lnTo>
                      <a:pt x="42" y="28"/>
                    </a:lnTo>
                    <a:lnTo>
                      <a:pt x="38" y="30"/>
                    </a:lnTo>
                    <a:lnTo>
                      <a:pt x="36" y="30"/>
                    </a:lnTo>
                    <a:lnTo>
                      <a:pt x="34" y="31"/>
                    </a:lnTo>
                    <a:lnTo>
                      <a:pt x="31" y="31"/>
                    </a:lnTo>
                    <a:lnTo>
                      <a:pt x="32" y="28"/>
                    </a:lnTo>
                    <a:lnTo>
                      <a:pt x="30" y="28"/>
                    </a:lnTo>
                    <a:lnTo>
                      <a:pt x="29" y="27"/>
                    </a:lnTo>
                    <a:lnTo>
                      <a:pt x="26" y="28"/>
                    </a:lnTo>
                    <a:lnTo>
                      <a:pt x="28" y="30"/>
                    </a:lnTo>
                    <a:lnTo>
                      <a:pt x="23" y="3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3" name="Freeform 3110"/>
              <p:cNvSpPr>
                <a:spLocks/>
              </p:cNvSpPr>
              <p:nvPr/>
            </p:nvSpPr>
            <p:spPr bwMode="auto">
              <a:xfrm>
                <a:off x="4140" y="1119"/>
                <a:ext cx="10" cy="4"/>
              </a:xfrm>
              <a:custGeom>
                <a:avLst/>
                <a:gdLst>
                  <a:gd name="T0" fmla="*/ 7 w 10"/>
                  <a:gd name="T1" fmla="*/ 4 h 4"/>
                  <a:gd name="T2" fmla="*/ 6 w 10"/>
                  <a:gd name="T3" fmla="*/ 3 h 4"/>
                  <a:gd name="T4" fmla="*/ 4 w 10"/>
                  <a:gd name="T5" fmla="*/ 2 h 4"/>
                  <a:gd name="T6" fmla="*/ 1 w 10"/>
                  <a:gd name="T7" fmla="*/ 3 h 4"/>
                  <a:gd name="T8" fmla="*/ 0 w 10"/>
                  <a:gd name="T9" fmla="*/ 2 h 4"/>
                  <a:gd name="T10" fmla="*/ 1 w 10"/>
                  <a:gd name="T11" fmla="*/ 0 h 4"/>
                  <a:gd name="T12" fmla="*/ 8 w 10"/>
                  <a:gd name="T13" fmla="*/ 0 h 4"/>
                  <a:gd name="T14" fmla="*/ 10 w 10"/>
                  <a:gd name="T15" fmla="*/ 2 h 4"/>
                  <a:gd name="T16" fmla="*/ 7 w 10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">
                    <a:moveTo>
                      <a:pt x="7" y="4"/>
                    </a:moveTo>
                    <a:lnTo>
                      <a:pt x="6" y="3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7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4" name="Freeform 3111"/>
              <p:cNvSpPr>
                <a:spLocks/>
              </p:cNvSpPr>
              <p:nvPr/>
            </p:nvSpPr>
            <p:spPr bwMode="auto">
              <a:xfrm>
                <a:off x="4142" y="1395"/>
                <a:ext cx="9" cy="7"/>
              </a:xfrm>
              <a:custGeom>
                <a:avLst/>
                <a:gdLst>
                  <a:gd name="T0" fmla="*/ 4 w 9"/>
                  <a:gd name="T1" fmla="*/ 7 h 7"/>
                  <a:gd name="T2" fmla="*/ 3 w 9"/>
                  <a:gd name="T3" fmla="*/ 6 h 7"/>
                  <a:gd name="T4" fmla="*/ 3 w 9"/>
                  <a:gd name="T5" fmla="*/ 3 h 7"/>
                  <a:gd name="T6" fmla="*/ 0 w 9"/>
                  <a:gd name="T7" fmla="*/ 4 h 7"/>
                  <a:gd name="T8" fmla="*/ 0 w 9"/>
                  <a:gd name="T9" fmla="*/ 2 h 7"/>
                  <a:gd name="T10" fmla="*/ 3 w 9"/>
                  <a:gd name="T11" fmla="*/ 0 h 7"/>
                  <a:gd name="T12" fmla="*/ 6 w 9"/>
                  <a:gd name="T13" fmla="*/ 0 h 7"/>
                  <a:gd name="T14" fmla="*/ 9 w 9"/>
                  <a:gd name="T15" fmla="*/ 1 h 7"/>
                  <a:gd name="T16" fmla="*/ 8 w 9"/>
                  <a:gd name="T17" fmla="*/ 2 h 7"/>
                  <a:gd name="T18" fmla="*/ 8 w 9"/>
                  <a:gd name="T19" fmla="*/ 4 h 7"/>
                  <a:gd name="T20" fmla="*/ 6 w 9"/>
                  <a:gd name="T21" fmla="*/ 6 h 7"/>
                  <a:gd name="T22" fmla="*/ 4 w 9"/>
                  <a:gd name="T2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7">
                    <a:moveTo>
                      <a:pt x="4" y="7"/>
                    </a:moveTo>
                    <a:lnTo>
                      <a:pt x="3" y="6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5" name="Freeform 3112"/>
              <p:cNvSpPr>
                <a:spLocks/>
              </p:cNvSpPr>
              <p:nvPr/>
            </p:nvSpPr>
            <p:spPr bwMode="auto">
              <a:xfrm>
                <a:off x="4145" y="1404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6" name="Freeform 3113"/>
              <p:cNvSpPr>
                <a:spLocks/>
              </p:cNvSpPr>
              <p:nvPr/>
            </p:nvSpPr>
            <p:spPr bwMode="auto">
              <a:xfrm>
                <a:off x="4146" y="14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7" name="Freeform 3114"/>
              <p:cNvSpPr>
                <a:spLocks/>
              </p:cNvSpPr>
              <p:nvPr/>
            </p:nvSpPr>
            <p:spPr bwMode="auto">
              <a:xfrm>
                <a:off x="4155" y="1114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8" name="Freeform 3115"/>
              <p:cNvSpPr>
                <a:spLocks/>
              </p:cNvSpPr>
              <p:nvPr/>
            </p:nvSpPr>
            <p:spPr bwMode="auto">
              <a:xfrm>
                <a:off x="4155" y="1117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2 w 4"/>
                  <a:gd name="T3" fmla="*/ 1 h 1"/>
                  <a:gd name="T4" fmla="*/ 0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9" name="Freeform 3116"/>
              <p:cNvSpPr>
                <a:spLocks/>
              </p:cNvSpPr>
              <p:nvPr/>
            </p:nvSpPr>
            <p:spPr bwMode="auto">
              <a:xfrm>
                <a:off x="3362" y="909"/>
                <a:ext cx="30" cy="14"/>
              </a:xfrm>
              <a:custGeom>
                <a:avLst/>
                <a:gdLst>
                  <a:gd name="T0" fmla="*/ 6 w 30"/>
                  <a:gd name="T1" fmla="*/ 14 h 14"/>
                  <a:gd name="T2" fmla="*/ 4 w 30"/>
                  <a:gd name="T3" fmla="*/ 13 h 14"/>
                  <a:gd name="T4" fmla="*/ 3 w 30"/>
                  <a:gd name="T5" fmla="*/ 12 h 14"/>
                  <a:gd name="T6" fmla="*/ 0 w 30"/>
                  <a:gd name="T7" fmla="*/ 11 h 14"/>
                  <a:gd name="T8" fmla="*/ 1 w 30"/>
                  <a:gd name="T9" fmla="*/ 9 h 14"/>
                  <a:gd name="T10" fmla="*/ 6 w 30"/>
                  <a:gd name="T11" fmla="*/ 7 h 14"/>
                  <a:gd name="T12" fmla="*/ 7 w 30"/>
                  <a:gd name="T13" fmla="*/ 6 h 14"/>
                  <a:gd name="T14" fmla="*/ 17 w 30"/>
                  <a:gd name="T15" fmla="*/ 6 h 14"/>
                  <a:gd name="T16" fmla="*/ 17 w 30"/>
                  <a:gd name="T17" fmla="*/ 3 h 14"/>
                  <a:gd name="T18" fmla="*/ 21 w 30"/>
                  <a:gd name="T19" fmla="*/ 0 h 14"/>
                  <a:gd name="T20" fmla="*/ 23 w 30"/>
                  <a:gd name="T21" fmla="*/ 1 h 14"/>
                  <a:gd name="T22" fmla="*/ 26 w 30"/>
                  <a:gd name="T23" fmla="*/ 1 h 14"/>
                  <a:gd name="T24" fmla="*/ 28 w 30"/>
                  <a:gd name="T25" fmla="*/ 2 h 14"/>
                  <a:gd name="T26" fmla="*/ 30 w 30"/>
                  <a:gd name="T27" fmla="*/ 4 h 14"/>
                  <a:gd name="T28" fmla="*/ 28 w 30"/>
                  <a:gd name="T29" fmla="*/ 6 h 14"/>
                  <a:gd name="T30" fmla="*/ 29 w 30"/>
                  <a:gd name="T31" fmla="*/ 7 h 14"/>
                  <a:gd name="T32" fmla="*/ 26 w 30"/>
                  <a:gd name="T33" fmla="*/ 11 h 14"/>
                  <a:gd name="T34" fmla="*/ 23 w 30"/>
                  <a:gd name="T35" fmla="*/ 11 h 14"/>
                  <a:gd name="T36" fmla="*/ 21 w 30"/>
                  <a:gd name="T37" fmla="*/ 12 h 14"/>
                  <a:gd name="T38" fmla="*/ 17 w 30"/>
                  <a:gd name="T39" fmla="*/ 12 h 14"/>
                  <a:gd name="T40" fmla="*/ 15 w 30"/>
                  <a:gd name="T41" fmla="*/ 13 h 14"/>
                  <a:gd name="T42" fmla="*/ 10 w 30"/>
                  <a:gd name="T43" fmla="*/ 13 h 14"/>
                  <a:gd name="T44" fmla="*/ 6 w 30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14">
                    <a:moveTo>
                      <a:pt x="6" y="14"/>
                    </a:moveTo>
                    <a:lnTo>
                      <a:pt x="4" y="13"/>
                    </a:lnTo>
                    <a:lnTo>
                      <a:pt x="3" y="12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9" y="7"/>
                    </a:lnTo>
                    <a:lnTo>
                      <a:pt x="26" y="11"/>
                    </a:lnTo>
                    <a:lnTo>
                      <a:pt x="23" y="11"/>
                    </a:lnTo>
                    <a:lnTo>
                      <a:pt x="21" y="12"/>
                    </a:lnTo>
                    <a:lnTo>
                      <a:pt x="17" y="12"/>
                    </a:lnTo>
                    <a:lnTo>
                      <a:pt x="15" y="13"/>
                    </a:lnTo>
                    <a:lnTo>
                      <a:pt x="10" y="13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0" name="Freeform 3117"/>
              <p:cNvSpPr>
                <a:spLocks/>
              </p:cNvSpPr>
              <p:nvPr/>
            </p:nvSpPr>
            <p:spPr bwMode="auto">
              <a:xfrm>
                <a:off x="3360" y="896"/>
                <a:ext cx="14" cy="4"/>
              </a:xfrm>
              <a:custGeom>
                <a:avLst/>
                <a:gdLst>
                  <a:gd name="T0" fmla="*/ 12 w 14"/>
                  <a:gd name="T1" fmla="*/ 4 h 4"/>
                  <a:gd name="T2" fmla="*/ 7 w 14"/>
                  <a:gd name="T3" fmla="*/ 4 h 4"/>
                  <a:gd name="T4" fmla="*/ 5 w 14"/>
                  <a:gd name="T5" fmla="*/ 3 h 4"/>
                  <a:gd name="T6" fmla="*/ 3 w 14"/>
                  <a:gd name="T7" fmla="*/ 2 h 4"/>
                  <a:gd name="T8" fmla="*/ 0 w 14"/>
                  <a:gd name="T9" fmla="*/ 2 h 4"/>
                  <a:gd name="T10" fmla="*/ 2 w 14"/>
                  <a:gd name="T11" fmla="*/ 0 h 4"/>
                  <a:gd name="T12" fmla="*/ 14 w 14"/>
                  <a:gd name="T13" fmla="*/ 0 h 4"/>
                  <a:gd name="T14" fmla="*/ 13 w 14"/>
                  <a:gd name="T15" fmla="*/ 3 h 4"/>
                  <a:gd name="T16" fmla="*/ 12 w 14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">
                    <a:moveTo>
                      <a:pt x="12" y="4"/>
                    </a:moveTo>
                    <a:lnTo>
                      <a:pt x="7" y="4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13" y="3"/>
                    </a:lnTo>
                    <a:lnTo>
                      <a:pt x="12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1" name="Freeform 3118"/>
              <p:cNvSpPr>
                <a:spLocks/>
              </p:cNvSpPr>
              <p:nvPr/>
            </p:nvSpPr>
            <p:spPr bwMode="auto">
              <a:xfrm>
                <a:off x="3355" y="899"/>
                <a:ext cx="5" cy="2"/>
              </a:xfrm>
              <a:custGeom>
                <a:avLst/>
                <a:gdLst>
                  <a:gd name="T0" fmla="*/ 0 w 5"/>
                  <a:gd name="T1" fmla="*/ 1 h 2"/>
                  <a:gd name="T2" fmla="*/ 1 w 5"/>
                  <a:gd name="T3" fmla="*/ 0 h 2"/>
                  <a:gd name="T4" fmla="*/ 5 w 5"/>
                  <a:gd name="T5" fmla="*/ 1 h 2"/>
                  <a:gd name="T6" fmla="*/ 2 w 5"/>
                  <a:gd name="T7" fmla="*/ 2 h 2"/>
                  <a:gd name="T8" fmla="*/ 0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lnTo>
                      <a:pt x="1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2" name="Freeform 3119"/>
              <p:cNvSpPr>
                <a:spLocks/>
              </p:cNvSpPr>
              <p:nvPr/>
            </p:nvSpPr>
            <p:spPr bwMode="auto">
              <a:xfrm>
                <a:off x="3336" y="911"/>
                <a:ext cx="16" cy="6"/>
              </a:xfrm>
              <a:custGeom>
                <a:avLst/>
                <a:gdLst>
                  <a:gd name="T0" fmla="*/ 16 w 16"/>
                  <a:gd name="T1" fmla="*/ 1 h 6"/>
                  <a:gd name="T2" fmla="*/ 16 w 16"/>
                  <a:gd name="T3" fmla="*/ 2 h 6"/>
                  <a:gd name="T4" fmla="*/ 12 w 16"/>
                  <a:gd name="T5" fmla="*/ 5 h 6"/>
                  <a:gd name="T6" fmla="*/ 8 w 16"/>
                  <a:gd name="T7" fmla="*/ 6 h 6"/>
                  <a:gd name="T8" fmla="*/ 7 w 16"/>
                  <a:gd name="T9" fmla="*/ 6 h 6"/>
                  <a:gd name="T10" fmla="*/ 2 w 16"/>
                  <a:gd name="T11" fmla="*/ 4 h 6"/>
                  <a:gd name="T12" fmla="*/ 0 w 16"/>
                  <a:gd name="T13" fmla="*/ 4 h 6"/>
                  <a:gd name="T14" fmla="*/ 2 w 16"/>
                  <a:gd name="T15" fmla="*/ 2 h 6"/>
                  <a:gd name="T16" fmla="*/ 3 w 16"/>
                  <a:gd name="T17" fmla="*/ 2 h 6"/>
                  <a:gd name="T18" fmla="*/ 6 w 16"/>
                  <a:gd name="T19" fmla="*/ 1 h 6"/>
                  <a:gd name="T20" fmla="*/ 9 w 16"/>
                  <a:gd name="T21" fmla="*/ 0 h 6"/>
                  <a:gd name="T22" fmla="*/ 15 w 16"/>
                  <a:gd name="T23" fmla="*/ 0 h 6"/>
                  <a:gd name="T24" fmla="*/ 16 w 16"/>
                  <a:gd name="T2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6">
                    <a:moveTo>
                      <a:pt x="16" y="1"/>
                    </a:moveTo>
                    <a:lnTo>
                      <a:pt x="16" y="2"/>
                    </a:lnTo>
                    <a:lnTo>
                      <a:pt x="12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16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3" name="Freeform 3120"/>
              <p:cNvSpPr>
                <a:spLocks/>
              </p:cNvSpPr>
              <p:nvPr/>
            </p:nvSpPr>
            <p:spPr bwMode="auto">
              <a:xfrm>
                <a:off x="3334" y="906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5 w 6"/>
                  <a:gd name="T5" fmla="*/ 1 h 1"/>
                  <a:gd name="T6" fmla="*/ 3 w 6"/>
                  <a:gd name="T7" fmla="*/ 1 h 1"/>
                  <a:gd name="T8" fmla="*/ 0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4" name="Freeform 3121"/>
              <p:cNvSpPr>
                <a:spLocks/>
              </p:cNvSpPr>
              <p:nvPr/>
            </p:nvSpPr>
            <p:spPr bwMode="auto">
              <a:xfrm>
                <a:off x="3328" y="917"/>
                <a:ext cx="31" cy="12"/>
              </a:xfrm>
              <a:custGeom>
                <a:avLst/>
                <a:gdLst>
                  <a:gd name="T0" fmla="*/ 0 w 31"/>
                  <a:gd name="T1" fmla="*/ 10 h 12"/>
                  <a:gd name="T2" fmla="*/ 1 w 31"/>
                  <a:gd name="T3" fmla="*/ 7 h 12"/>
                  <a:gd name="T4" fmla="*/ 1 w 31"/>
                  <a:gd name="T5" fmla="*/ 5 h 12"/>
                  <a:gd name="T6" fmla="*/ 4 w 31"/>
                  <a:gd name="T7" fmla="*/ 3 h 12"/>
                  <a:gd name="T8" fmla="*/ 6 w 31"/>
                  <a:gd name="T9" fmla="*/ 1 h 12"/>
                  <a:gd name="T10" fmla="*/ 10 w 31"/>
                  <a:gd name="T11" fmla="*/ 1 h 12"/>
                  <a:gd name="T12" fmla="*/ 8 w 31"/>
                  <a:gd name="T13" fmla="*/ 3 h 12"/>
                  <a:gd name="T14" fmla="*/ 10 w 31"/>
                  <a:gd name="T15" fmla="*/ 1 h 12"/>
                  <a:gd name="T16" fmla="*/ 12 w 31"/>
                  <a:gd name="T17" fmla="*/ 3 h 12"/>
                  <a:gd name="T18" fmla="*/ 15 w 31"/>
                  <a:gd name="T19" fmla="*/ 1 h 12"/>
                  <a:gd name="T20" fmla="*/ 22 w 31"/>
                  <a:gd name="T21" fmla="*/ 1 h 12"/>
                  <a:gd name="T22" fmla="*/ 24 w 31"/>
                  <a:gd name="T23" fmla="*/ 0 h 12"/>
                  <a:gd name="T24" fmla="*/ 29 w 31"/>
                  <a:gd name="T25" fmla="*/ 0 h 12"/>
                  <a:gd name="T26" fmla="*/ 31 w 31"/>
                  <a:gd name="T27" fmla="*/ 3 h 12"/>
                  <a:gd name="T28" fmla="*/ 31 w 31"/>
                  <a:gd name="T29" fmla="*/ 4 h 12"/>
                  <a:gd name="T30" fmla="*/ 29 w 31"/>
                  <a:gd name="T31" fmla="*/ 6 h 12"/>
                  <a:gd name="T32" fmla="*/ 27 w 31"/>
                  <a:gd name="T33" fmla="*/ 7 h 12"/>
                  <a:gd name="T34" fmla="*/ 26 w 31"/>
                  <a:gd name="T35" fmla="*/ 7 h 12"/>
                  <a:gd name="T36" fmla="*/ 24 w 31"/>
                  <a:gd name="T37" fmla="*/ 10 h 12"/>
                  <a:gd name="T38" fmla="*/ 22 w 31"/>
                  <a:gd name="T39" fmla="*/ 10 h 12"/>
                  <a:gd name="T40" fmla="*/ 21 w 31"/>
                  <a:gd name="T41" fmla="*/ 12 h 12"/>
                  <a:gd name="T42" fmla="*/ 16 w 31"/>
                  <a:gd name="T43" fmla="*/ 12 h 12"/>
                  <a:gd name="T44" fmla="*/ 14 w 31"/>
                  <a:gd name="T45" fmla="*/ 11 h 12"/>
                  <a:gd name="T46" fmla="*/ 12 w 31"/>
                  <a:gd name="T47" fmla="*/ 11 h 12"/>
                  <a:gd name="T48" fmla="*/ 10 w 31"/>
                  <a:gd name="T49" fmla="*/ 10 h 12"/>
                  <a:gd name="T50" fmla="*/ 5 w 31"/>
                  <a:gd name="T51" fmla="*/ 12 h 12"/>
                  <a:gd name="T52" fmla="*/ 0 w 31"/>
                  <a:gd name="T5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12">
                    <a:moveTo>
                      <a:pt x="0" y="10"/>
                    </a:moveTo>
                    <a:lnTo>
                      <a:pt x="1" y="7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5" y="1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29" y="6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1" y="12"/>
                    </a:lnTo>
                    <a:lnTo>
                      <a:pt x="16" y="12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5" y="12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5" name="Freeform 3122"/>
              <p:cNvSpPr>
                <a:spLocks/>
              </p:cNvSpPr>
              <p:nvPr/>
            </p:nvSpPr>
            <p:spPr bwMode="auto">
              <a:xfrm>
                <a:off x="3326" y="93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6" name="Freeform 3123"/>
              <p:cNvSpPr>
                <a:spLocks/>
              </p:cNvSpPr>
              <p:nvPr/>
            </p:nvSpPr>
            <p:spPr bwMode="auto">
              <a:xfrm>
                <a:off x="3325" y="909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7 w 8"/>
                  <a:gd name="T3" fmla="*/ 0 h 1"/>
                  <a:gd name="T4" fmla="*/ 8 w 8"/>
                  <a:gd name="T5" fmla="*/ 1 h 1"/>
                  <a:gd name="T6" fmla="*/ 2 w 8"/>
                  <a:gd name="T7" fmla="*/ 1 h 1"/>
                  <a:gd name="T8" fmla="*/ 0 w 8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7" name="Freeform 3124"/>
              <p:cNvSpPr>
                <a:spLocks/>
              </p:cNvSpPr>
              <p:nvPr/>
            </p:nvSpPr>
            <p:spPr bwMode="auto">
              <a:xfrm>
                <a:off x="3325" y="937"/>
                <a:ext cx="11" cy="3"/>
              </a:xfrm>
              <a:custGeom>
                <a:avLst/>
                <a:gdLst>
                  <a:gd name="T0" fmla="*/ 3 w 11"/>
                  <a:gd name="T1" fmla="*/ 3 h 3"/>
                  <a:gd name="T2" fmla="*/ 2 w 11"/>
                  <a:gd name="T3" fmla="*/ 2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2 h 3"/>
                  <a:gd name="T14" fmla="*/ 7 w 11"/>
                  <a:gd name="T15" fmla="*/ 3 h 3"/>
                  <a:gd name="T16" fmla="*/ 3 w 11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">
                    <a:moveTo>
                      <a:pt x="3" y="3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8" name="Freeform 3125"/>
              <p:cNvSpPr>
                <a:spLocks/>
              </p:cNvSpPr>
              <p:nvPr/>
            </p:nvSpPr>
            <p:spPr bwMode="auto">
              <a:xfrm>
                <a:off x="3321" y="904"/>
                <a:ext cx="7" cy="2"/>
              </a:xfrm>
              <a:custGeom>
                <a:avLst/>
                <a:gdLst>
                  <a:gd name="T0" fmla="*/ 4 w 7"/>
                  <a:gd name="T1" fmla="*/ 2 h 2"/>
                  <a:gd name="T2" fmla="*/ 0 w 7"/>
                  <a:gd name="T3" fmla="*/ 2 h 2"/>
                  <a:gd name="T4" fmla="*/ 1 w 7"/>
                  <a:gd name="T5" fmla="*/ 0 h 2"/>
                  <a:gd name="T6" fmla="*/ 5 w 7"/>
                  <a:gd name="T7" fmla="*/ 0 h 2"/>
                  <a:gd name="T8" fmla="*/ 7 w 7"/>
                  <a:gd name="T9" fmla="*/ 1 h 2"/>
                  <a:gd name="T10" fmla="*/ 5 w 7"/>
                  <a:gd name="T11" fmla="*/ 2 h 2"/>
                  <a:gd name="T12" fmla="*/ 4 w 7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4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9" name="Freeform 3126"/>
              <p:cNvSpPr>
                <a:spLocks/>
              </p:cNvSpPr>
              <p:nvPr/>
            </p:nvSpPr>
            <p:spPr bwMode="auto">
              <a:xfrm>
                <a:off x="3321" y="911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0" name="Freeform 3127"/>
              <p:cNvSpPr>
                <a:spLocks/>
              </p:cNvSpPr>
              <p:nvPr/>
            </p:nvSpPr>
            <p:spPr bwMode="auto">
              <a:xfrm>
                <a:off x="3320" y="923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1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1" name="Freeform 3128"/>
              <p:cNvSpPr>
                <a:spLocks/>
              </p:cNvSpPr>
              <p:nvPr/>
            </p:nvSpPr>
            <p:spPr bwMode="auto">
              <a:xfrm>
                <a:off x="3317" y="898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3 w 4"/>
                  <a:gd name="T5" fmla="*/ 1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2" name="Freeform 3129"/>
              <p:cNvSpPr>
                <a:spLocks/>
              </p:cNvSpPr>
              <p:nvPr/>
            </p:nvSpPr>
            <p:spPr bwMode="auto">
              <a:xfrm>
                <a:off x="3320" y="939"/>
                <a:ext cx="5" cy="1"/>
              </a:xfrm>
              <a:custGeom>
                <a:avLst/>
                <a:gdLst>
                  <a:gd name="T0" fmla="*/ 3 w 5"/>
                  <a:gd name="T1" fmla="*/ 1 h 1"/>
                  <a:gd name="T2" fmla="*/ 1 w 5"/>
                  <a:gd name="T3" fmla="*/ 1 h 1"/>
                  <a:gd name="T4" fmla="*/ 0 w 5"/>
                  <a:gd name="T5" fmla="*/ 0 h 1"/>
                  <a:gd name="T6" fmla="*/ 1 w 5"/>
                  <a:gd name="T7" fmla="*/ 0 h 1"/>
                  <a:gd name="T8" fmla="*/ 3 w 5"/>
                  <a:gd name="T9" fmla="*/ 1 h 1"/>
                  <a:gd name="T10" fmla="*/ 5 w 5"/>
                  <a:gd name="T11" fmla="*/ 1 h 1"/>
                  <a:gd name="T12" fmla="*/ 3 w 5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3" name="Freeform 3130"/>
              <p:cNvSpPr>
                <a:spLocks/>
              </p:cNvSpPr>
              <p:nvPr/>
            </p:nvSpPr>
            <p:spPr bwMode="auto">
              <a:xfrm>
                <a:off x="3316" y="910"/>
                <a:ext cx="5" cy="1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1 h 1"/>
                  <a:gd name="T4" fmla="*/ 3 w 5"/>
                  <a:gd name="T5" fmla="*/ 0 h 1"/>
                  <a:gd name="T6" fmla="*/ 5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4" name="Freeform 3131"/>
              <p:cNvSpPr>
                <a:spLocks/>
              </p:cNvSpPr>
              <p:nvPr/>
            </p:nvSpPr>
            <p:spPr bwMode="auto">
              <a:xfrm>
                <a:off x="3315" y="893"/>
                <a:ext cx="14" cy="3"/>
              </a:xfrm>
              <a:custGeom>
                <a:avLst/>
                <a:gdLst>
                  <a:gd name="T0" fmla="*/ 14 w 14"/>
                  <a:gd name="T1" fmla="*/ 0 h 3"/>
                  <a:gd name="T2" fmla="*/ 12 w 14"/>
                  <a:gd name="T3" fmla="*/ 2 h 3"/>
                  <a:gd name="T4" fmla="*/ 6 w 14"/>
                  <a:gd name="T5" fmla="*/ 2 h 3"/>
                  <a:gd name="T6" fmla="*/ 5 w 14"/>
                  <a:gd name="T7" fmla="*/ 3 h 3"/>
                  <a:gd name="T8" fmla="*/ 0 w 14"/>
                  <a:gd name="T9" fmla="*/ 3 h 3"/>
                  <a:gd name="T10" fmla="*/ 0 w 14"/>
                  <a:gd name="T11" fmla="*/ 1 h 3"/>
                  <a:gd name="T12" fmla="*/ 2 w 14"/>
                  <a:gd name="T13" fmla="*/ 0 h 3"/>
                  <a:gd name="T14" fmla="*/ 14 w 14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">
                    <a:moveTo>
                      <a:pt x="14" y="0"/>
                    </a:moveTo>
                    <a:lnTo>
                      <a:pt x="12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5" name="Freeform 3132"/>
              <p:cNvSpPr>
                <a:spLocks/>
              </p:cNvSpPr>
              <p:nvPr/>
            </p:nvSpPr>
            <p:spPr bwMode="auto">
              <a:xfrm>
                <a:off x="3315" y="912"/>
                <a:ext cx="7" cy="4"/>
              </a:xfrm>
              <a:custGeom>
                <a:avLst/>
                <a:gdLst>
                  <a:gd name="T0" fmla="*/ 4 w 7"/>
                  <a:gd name="T1" fmla="*/ 4 h 4"/>
                  <a:gd name="T2" fmla="*/ 1 w 7"/>
                  <a:gd name="T3" fmla="*/ 3 h 4"/>
                  <a:gd name="T4" fmla="*/ 0 w 7"/>
                  <a:gd name="T5" fmla="*/ 1 h 4"/>
                  <a:gd name="T6" fmla="*/ 1 w 7"/>
                  <a:gd name="T7" fmla="*/ 0 h 4"/>
                  <a:gd name="T8" fmla="*/ 4 w 7"/>
                  <a:gd name="T9" fmla="*/ 0 h 4"/>
                  <a:gd name="T10" fmla="*/ 5 w 7"/>
                  <a:gd name="T11" fmla="*/ 1 h 4"/>
                  <a:gd name="T12" fmla="*/ 7 w 7"/>
                  <a:gd name="T13" fmla="*/ 1 h 4"/>
                  <a:gd name="T14" fmla="*/ 6 w 7"/>
                  <a:gd name="T15" fmla="*/ 3 h 4"/>
                  <a:gd name="T16" fmla="*/ 4 w 7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">
                    <a:moveTo>
                      <a:pt x="4" y="4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6" name="Freeform 3133"/>
              <p:cNvSpPr>
                <a:spLocks/>
              </p:cNvSpPr>
              <p:nvPr/>
            </p:nvSpPr>
            <p:spPr bwMode="auto">
              <a:xfrm>
                <a:off x="3314" y="917"/>
                <a:ext cx="12" cy="4"/>
              </a:xfrm>
              <a:custGeom>
                <a:avLst/>
                <a:gdLst>
                  <a:gd name="T0" fmla="*/ 12 w 12"/>
                  <a:gd name="T1" fmla="*/ 1 h 4"/>
                  <a:gd name="T2" fmla="*/ 7 w 12"/>
                  <a:gd name="T3" fmla="*/ 4 h 4"/>
                  <a:gd name="T4" fmla="*/ 5 w 12"/>
                  <a:gd name="T5" fmla="*/ 4 h 4"/>
                  <a:gd name="T6" fmla="*/ 2 w 12"/>
                  <a:gd name="T7" fmla="*/ 3 h 4"/>
                  <a:gd name="T8" fmla="*/ 0 w 12"/>
                  <a:gd name="T9" fmla="*/ 3 h 4"/>
                  <a:gd name="T10" fmla="*/ 1 w 12"/>
                  <a:gd name="T11" fmla="*/ 1 h 4"/>
                  <a:gd name="T12" fmla="*/ 3 w 12"/>
                  <a:gd name="T13" fmla="*/ 0 h 4"/>
                  <a:gd name="T14" fmla="*/ 9 w 12"/>
                  <a:gd name="T15" fmla="*/ 0 h 4"/>
                  <a:gd name="T16" fmla="*/ 11 w 12"/>
                  <a:gd name="T17" fmla="*/ 1 h 4"/>
                  <a:gd name="T18" fmla="*/ 12 w 12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4">
                    <a:moveTo>
                      <a:pt x="12" y="1"/>
                    </a:moveTo>
                    <a:lnTo>
                      <a:pt x="7" y="4"/>
                    </a:lnTo>
                    <a:lnTo>
                      <a:pt x="5" y="4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7" name="Freeform 3134"/>
              <p:cNvSpPr>
                <a:spLocks/>
              </p:cNvSpPr>
              <p:nvPr/>
            </p:nvSpPr>
            <p:spPr bwMode="auto">
              <a:xfrm>
                <a:off x="3308" y="923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6 w 7"/>
                  <a:gd name="T3" fmla="*/ 3 h 3"/>
                  <a:gd name="T4" fmla="*/ 3 w 7"/>
                  <a:gd name="T5" fmla="*/ 3 h 3"/>
                  <a:gd name="T6" fmla="*/ 0 w 7"/>
                  <a:gd name="T7" fmla="*/ 1 h 3"/>
                  <a:gd name="T8" fmla="*/ 2 w 7"/>
                  <a:gd name="T9" fmla="*/ 0 h 3"/>
                  <a:gd name="T10" fmla="*/ 7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6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8" name="Freeform 3135"/>
              <p:cNvSpPr>
                <a:spLocks/>
              </p:cNvSpPr>
              <p:nvPr/>
            </p:nvSpPr>
            <p:spPr bwMode="auto">
              <a:xfrm>
                <a:off x="3304" y="927"/>
                <a:ext cx="24" cy="8"/>
              </a:xfrm>
              <a:custGeom>
                <a:avLst/>
                <a:gdLst>
                  <a:gd name="T0" fmla="*/ 11 w 24"/>
                  <a:gd name="T1" fmla="*/ 8 h 8"/>
                  <a:gd name="T2" fmla="*/ 7 w 24"/>
                  <a:gd name="T3" fmla="*/ 8 h 8"/>
                  <a:gd name="T4" fmla="*/ 5 w 24"/>
                  <a:gd name="T5" fmla="*/ 7 h 8"/>
                  <a:gd name="T6" fmla="*/ 4 w 24"/>
                  <a:gd name="T7" fmla="*/ 6 h 8"/>
                  <a:gd name="T8" fmla="*/ 4 w 24"/>
                  <a:gd name="T9" fmla="*/ 5 h 8"/>
                  <a:gd name="T10" fmla="*/ 3 w 24"/>
                  <a:gd name="T11" fmla="*/ 2 h 8"/>
                  <a:gd name="T12" fmla="*/ 0 w 24"/>
                  <a:gd name="T13" fmla="*/ 1 h 8"/>
                  <a:gd name="T14" fmla="*/ 3 w 24"/>
                  <a:gd name="T15" fmla="*/ 0 h 8"/>
                  <a:gd name="T16" fmla="*/ 12 w 24"/>
                  <a:gd name="T17" fmla="*/ 0 h 8"/>
                  <a:gd name="T18" fmla="*/ 21 w 24"/>
                  <a:gd name="T19" fmla="*/ 1 h 8"/>
                  <a:gd name="T20" fmla="*/ 22 w 24"/>
                  <a:gd name="T21" fmla="*/ 2 h 8"/>
                  <a:gd name="T22" fmla="*/ 24 w 24"/>
                  <a:gd name="T23" fmla="*/ 4 h 8"/>
                  <a:gd name="T24" fmla="*/ 16 w 24"/>
                  <a:gd name="T25" fmla="*/ 4 h 8"/>
                  <a:gd name="T26" fmla="*/ 12 w 24"/>
                  <a:gd name="T27" fmla="*/ 5 h 8"/>
                  <a:gd name="T28" fmla="*/ 15 w 24"/>
                  <a:gd name="T29" fmla="*/ 6 h 8"/>
                  <a:gd name="T30" fmla="*/ 16 w 24"/>
                  <a:gd name="T31" fmla="*/ 7 h 8"/>
                  <a:gd name="T32" fmla="*/ 11 w 24"/>
                  <a:gd name="T33" fmla="*/ 7 h 8"/>
                  <a:gd name="T34" fmla="*/ 11 w 24"/>
                  <a:gd name="T3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8">
                    <a:moveTo>
                      <a:pt x="11" y="8"/>
                    </a:moveTo>
                    <a:lnTo>
                      <a:pt x="7" y="8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4" y="4"/>
                    </a:lnTo>
                    <a:lnTo>
                      <a:pt x="16" y="4"/>
                    </a:lnTo>
                    <a:lnTo>
                      <a:pt x="12" y="5"/>
                    </a:lnTo>
                    <a:lnTo>
                      <a:pt x="15" y="6"/>
                    </a:lnTo>
                    <a:lnTo>
                      <a:pt x="16" y="7"/>
                    </a:lnTo>
                    <a:lnTo>
                      <a:pt x="11" y="7"/>
                    </a:lnTo>
                    <a:lnTo>
                      <a:pt x="11" y="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9" name="Freeform 3136"/>
              <p:cNvSpPr>
                <a:spLocks/>
              </p:cNvSpPr>
              <p:nvPr/>
            </p:nvSpPr>
            <p:spPr bwMode="auto">
              <a:xfrm>
                <a:off x="3303" y="909"/>
                <a:ext cx="13" cy="2"/>
              </a:xfrm>
              <a:custGeom>
                <a:avLst/>
                <a:gdLst>
                  <a:gd name="T0" fmla="*/ 13 w 13"/>
                  <a:gd name="T1" fmla="*/ 1 h 2"/>
                  <a:gd name="T2" fmla="*/ 11 w 13"/>
                  <a:gd name="T3" fmla="*/ 1 h 2"/>
                  <a:gd name="T4" fmla="*/ 10 w 13"/>
                  <a:gd name="T5" fmla="*/ 2 h 2"/>
                  <a:gd name="T6" fmla="*/ 2 w 13"/>
                  <a:gd name="T7" fmla="*/ 2 h 2"/>
                  <a:gd name="T8" fmla="*/ 0 w 13"/>
                  <a:gd name="T9" fmla="*/ 1 h 2"/>
                  <a:gd name="T10" fmla="*/ 2 w 13"/>
                  <a:gd name="T11" fmla="*/ 1 h 2"/>
                  <a:gd name="T12" fmla="*/ 5 w 13"/>
                  <a:gd name="T13" fmla="*/ 0 h 2"/>
                  <a:gd name="T14" fmla="*/ 12 w 13"/>
                  <a:gd name="T15" fmla="*/ 0 h 2"/>
                  <a:gd name="T16" fmla="*/ 13 w 13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">
                    <a:moveTo>
                      <a:pt x="13" y="1"/>
                    </a:moveTo>
                    <a:lnTo>
                      <a:pt x="11" y="1"/>
                    </a:lnTo>
                    <a:lnTo>
                      <a:pt x="10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0" name="Freeform 3137"/>
              <p:cNvSpPr>
                <a:spLocks/>
              </p:cNvSpPr>
              <p:nvPr/>
            </p:nvSpPr>
            <p:spPr bwMode="auto">
              <a:xfrm>
                <a:off x="3303" y="900"/>
                <a:ext cx="17" cy="5"/>
              </a:xfrm>
              <a:custGeom>
                <a:avLst/>
                <a:gdLst>
                  <a:gd name="T0" fmla="*/ 0 w 17"/>
                  <a:gd name="T1" fmla="*/ 3 h 5"/>
                  <a:gd name="T2" fmla="*/ 1 w 17"/>
                  <a:gd name="T3" fmla="*/ 0 h 5"/>
                  <a:gd name="T4" fmla="*/ 10 w 17"/>
                  <a:gd name="T5" fmla="*/ 0 h 5"/>
                  <a:gd name="T6" fmla="*/ 12 w 17"/>
                  <a:gd name="T7" fmla="*/ 1 h 5"/>
                  <a:gd name="T8" fmla="*/ 16 w 17"/>
                  <a:gd name="T9" fmla="*/ 3 h 5"/>
                  <a:gd name="T10" fmla="*/ 17 w 17"/>
                  <a:gd name="T11" fmla="*/ 3 h 5"/>
                  <a:gd name="T12" fmla="*/ 16 w 17"/>
                  <a:gd name="T13" fmla="*/ 4 h 5"/>
                  <a:gd name="T14" fmla="*/ 13 w 17"/>
                  <a:gd name="T15" fmla="*/ 5 h 5"/>
                  <a:gd name="T16" fmla="*/ 11 w 17"/>
                  <a:gd name="T17" fmla="*/ 5 h 5"/>
                  <a:gd name="T18" fmla="*/ 6 w 17"/>
                  <a:gd name="T19" fmla="*/ 3 h 5"/>
                  <a:gd name="T20" fmla="*/ 0 w 17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5">
                    <a:moveTo>
                      <a:pt x="0" y="3"/>
                    </a:moveTo>
                    <a:lnTo>
                      <a:pt x="1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6" y="4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6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1" name="Freeform 3138"/>
              <p:cNvSpPr>
                <a:spLocks/>
              </p:cNvSpPr>
              <p:nvPr/>
            </p:nvSpPr>
            <p:spPr bwMode="auto">
              <a:xfrm>
                <a:off x="3299" y="92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2" name="Freeform 3139"/>
              <p:cNvSpPr>
                <a:spLocks/>
              </p:cNvSpPr>
              <p:nvPr/>
            </p:nvSpPr>
            <p:spPr bwMode="auto">
              <a:xfrm>
                <a:off x="3296" y="912"/>
                <a:ext cx="21" cy="6"/>
              </a:xfrm>
              <a:custGeom>
                <a:avLst/>
                <a:gdLst>
                  <a:gd name="T0" fmla="*/ 17 w 21"/>
                  <a:gd name="T1" fmla="*/ 6 h 6"/>
                  <a:gd name="T2" fmla="*/ 14 w 21"/>
                  <a:gd name="T3" fmla="*/ 6 h 6"/>
                  <a:gd name="T4" fmla="*/ 12 w 21"/>
                  <a:gd name="T5" fmla="*/ 5 h 6"/>
                  <a:gd name="T6" fmla="*/ 11 w 21"/>
                  <a:gd name="T7" fmla="*/ 4 h 6"/>
                  <a:gd name="T8" fmla="*/ 7 w 21"/>
                  <a:gd name="T9" fmla="*/ 3 h 6"/>
                  <a:gd name="T10" fmla="*/ 6 w 21"/>
                  <a:gd name="T11" fmla="*/ 1 h 6"/>
                  <a:gd name="T12" fmla="*/ 4 w 21"/>
                  <a:gd name="T13" fmla="*/ 1 h 6"/>
                  <a:gd name="T14" fmla="*/ 0 w 21"/>
                  <a:gd name="T15" fmla="*/ 0 h 6"/>
                  <a:gd name="T16" fmla="*/ 12 w 21"/>
                  <a:gd name="T17" fmla="*/ 0 h 6"/>
                  <a:gd name="T18" fmla="*/ 13 w 21"/>
                  <a:gd name="T19" fmla="*/ 1 h 6"/>
                  <a:gd name="T20" fmla="*/ 15 w 21"/>
                  <a:gd name="T21" fmla="*/ 1 h 6"/>
                  <a:gd name="T22" fmla="*/ 17 w 21"/>
                  <a:gd name="T23" fmla="*/ 3 h 6"/>
                  <a:gd name="T24" fmla="*/ 19 w 21"/>
                  <a:gd name="T25" fmla="*/ 4 h 6"/>
                  <a:gd name="T26" fmla="*/ 21 w 21"/>
                  <a:gd name="T27" fmla="*/ 4 h 6"/>
                  <a:gd name="T28" fmla="*/ 19 w 21"/>
                  <a:gd name="T29" fmla="*/ 5 h 6"/>
                  <a:gd name="T30" fmla="*/ 18 w 21"/>
                  <a:gd name="T31" fmla="*/ 6 h 6"/>
                  <a:gd name="T32" fmla="*/ 17 w 21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6">
                    <a:moveTo>
                      <a:pt x="17" y="6"/>
                    </a:moveTo>
                    <a:lnTo>
                      <a:pt x="14" y="6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3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7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3" name="Freeform 3140"/>
              <p:cNvSpPr>
                <a:spLocks/>
              </p:cNvSpPr>
              <p:nvPr/>
            </p:nvSpPr>
            <p:spPr bwMode="auto">
              <a:xfrm>
                <a:off x="3293" y="929"/>
                <a:ext cx="14" cy="8"/>
              </a:xfrm>
              <a:custGeom>
                <a:avLst/>
                <a:gdLst>
                  <a:gd name="T0" fmla="*/ 14 w 14"/>
                  <a:gd name="T1" fmla="*/ 2 h 8"/>
                  <a:gd name="T2" fmla="*/ 12 w 14"/>
                  <a:gd name="T3" fmla="*/ 4 h 8"/>
                  <a:gd name="T4" fmla="*/ 12 w 14"/>
                  <a:gd name="T5" fmla="*/ 6 h 8"/>
                  <a:gd name="T6" fmla="*/ 11 w 14"/>
                  <a:gd name="T7" fmla="*/ 8 h 8"/>
                  <a:gd name="T8" fmla="*/ 0 w 14"/>
                  <a:gd name="T9" fmla="*/ 8 h 8"/>
                  <a:gd name="T10" fmla="*/ 1 w 14"/>
                  <a:gd name="T11" fmla="*/ 5 h 8"/>
                  <a:gd name="T12" fmla="*/ 1 w 14"/>
                  <a:gd name="T13" fmla="*/ 3 h 8"/>
                  <a:gd name="T14" fmla="*/ 0 w 14"/>
                  <a:gd name="T15" fmla="*/ 2 h 8"/>
                  <a:gd name="T16" fmla="*/ 9 w 14"/>
                  <a:gd name="T17" fmla="*/ 2 h 8"/>
                  <a:gd name="T18" fmla="*/ 11 w 14"/>
                  <a:gd name="T19" fmla="*/ 0 h 8"/>
                  <a:gd name="T20" fmla="*/ 12 w 14"/>
                  <a:gd name="T21" fmla="*/ 2 h 8"/>
                  <a:gd name="T22" fmla="*/ 14 w 14"/>
                  <a:gd name="T2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8">
                    <a:moveTo>
                      <a:pt x="14" y="2"/>
                    </a:moveTo>
                    <a:lnTo>
                      <a:pt x="12" y="4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4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4" name="Freeform 3141"/>
              <p:cNvSpPr>
                <a:spLocks/>
              </p:cNvSpPr>
              <p:nvPr/>
            </p:nvSpPr>
            <p:spPr bwMode="auto">
              <a:xfrm>
                <a:off x="3292" y="928"/>
                <a:ext cx="5" cy="1"/>
              </a:xfrm>
              <a:custGeom>
                <a:avLst/>
                <a:gdLst>
                  <a:gd name="T0" fmla="*/ 1 w 5"/>
                  <a:gd name="T1" fmla="*/ 0 h 1"/>
                  <a:gd name="T2" fmla="*/ 2 w 5"/>
                  <a:gd name="T3" fmla="*/ 0 h 1"/>
                  <a:gd name="T4" fmla="*/ 5 w 5"/>
                  <a:gd name="T5" fmla="*/ 1 h 1"/>
                  <a:gd name="T6" fmla="*/ 0 w 5"/>
                  <a:gd name="T7" fmla="*/ 1 h 1"/>
                  <a:gd name="T8" fmla="*/ 1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1" y="0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5" name="Freeform 3142"/>
              <p:cNvSpPr>
                <a:spLocks/>
              </p:cNvSpPr>
              <p:nvPr/>
            </p:nvSpPr>
            <p:spPr bwMode="auto">
              <a:xfrm>
                <a:off x="3288" y="904"/>
                <a:ext cx="26" cy="6"/>
              </a:xfrm>
              <a:custGeom>
                <a:avLst/>
                <a:gdLst>
                  <a:gd name="T0" fmla="*/ 26 w 26"/>
                  <a:gd name="T1" fmla="*/ 2 h 6"/>
                  <a:gd name="T2" fmla="*/ 25 w 26"/>
                  <a:gd name="T3" fmla="*/ 3 h 6"/>
                  <a:gd name="T4" fmla="*/ 20 w 26"/>
                  <a:gd name="T5" fmla="*/ 3 h 6"/>
                  <a:gd name="T6" fmla="*/ 16 w 26"/>
                  <a:gd name="T7" fmla="*/ 5 h 6"/>
                  <a:gd name="T8" fmla="*/ 14 w 26"/>
                  <a:gd name="T9" fmla="*/ 5 h 6"/>
                  <a:gd name="T10" fmla="*/ 11 w 26"/>
                  <a:gd name="T11" fmla="*/ 6 h 6"/>
                  <a:gd name="T12" fmla="*/ 10 w 26"/>
                  <a:gd name="T13" fmla="*/ 6 h 6"/>
                  <a:gd name="T14" fmla="*/ 9 w 26"/>
                  <a:gd name="T15" fmla="*/ 5 h 6"/>
                  <a:gd name="T16" fmla="*/ 6 w 26"/>
                  <a:gd name="T17" fmla="*/ 5 h 6"/>
                  <a:gd name="T18" fmla="*/ 4 w 26"/>
                  <a:gd name="T19" fmla="*/ 6 h 6"/>
                  <a:gd name="T20" fmla="*/ 2 w 26"/>
                  <a:gd name="T21" fmla="*/ 5 h 6"/>
                  <a:gd name="T22" fmla="*/ 0 w 26"/>
                  <a:gd name="T23" fmla="*/ 3 h 6"/>
                  <a:gd name="T24" fmla="*/ 2 w 26"/>
                  <a:gd name="T25" fmla="*/ 2 h 6"/>
                  <a:gd name="T26" fmla="*/ 6 w 26"/>
                  <a:gd name="T27" fmla="*/ 2 h 6"/>
                  <a:gd name="T28" fmla="*/ 9 w 26"/>
                  <a:gd name="T29" fmla="*/ 3 h 6"/>
                  <a:gd name="T30" fmla="*/ 12 w 26"/>
                  <a:gd name="T31" fmla="*/ 3 h 6"/>
                  <a:gd name="T32" fmla="*/ 10 w 26"/>
                  <a:gd name="T33" fmla="*/ 2 h 6"/>
                  <a:gd name="T34" fmla="*/ 10 w 26"/>
                  <a:gd name="T35" fmla="*/ 1 h 6"/>
                  <a:gd name="T36" fmla="*/ 11 w 26"/>
                  <a:gd name="T37" fmla="*/ 0 h 6"/>
                  <a:gd name="T38" fmla="*/ 16 w 26"/>
                  <a:gd name="T39" fmla="*/ 0 h 6"/>
                  <a:gd name="T40" fmla="*/ 17 w 26"/>
                  <a:gd name="T41" fmla="*/ 1 h 6"/>
                  <a:gd name="T42" fmla="*/ 20 w 26"/>
                  <a:gd name="T43" fmla="*/ 1 h 6"/>
                  <a:gd name="T44" fmla="*/ 21 w 26"/>
                  <a:gd name="T45" fmla="*/ 2 h 6"/>
                  <a:gd name="T46" fmla="*/ 26 w 26"/>
                  <a:gd name="T4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6">
                    <a:moveTo>
                      <a:pt x="26" y="2"/>
                    </a:moveTo>
                    <a:lnTo>
                      <a:pt x="25" y="3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6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6" name="Freeform 3143"/>
              <p:cNvSpPr>
                <a:spLocks/>
              </p:cNvSpPr>
              <p:nvPr/>
            </p:nvSpPr>
            <p:spPr bwMode="auto">
              <a:xfrm>
                <a:off x="3288" y="920"/>
                <a:ext cx="16" cy="4"/>
              </a:xfrm>
              <a:custGeom>
                <a:avLst/>
                <a:gdLst>
                  <a:gd name="T0" fmla="*/ 9 w 16"/>
                  <a:gd name="T1" fmla="*/ 3 h 4"/>
                  <a:gd name="T2" fmla="*/ 3 w 16"/>
                  <a:gd name="T3" fmla="*/ 3 h 4"/>
                  <a:gd name="T4" fmla="*/ 2 w 16"/>
                  <a:gd name="T5" fmla="*/ 2 h 4"/>
                  <a:gd name="T6" fmla="*/ 0 w 16"/>
                  <a:gd name="T7" fmla="*/ 2 h 4"/>
                  <a:gd name="T8" fmla="*/ 5 w 16"/>
                  <a:gd name="T9" fmla="*/ 0 h 4"/>
                  <a:gd name="T10" fmla="*/ 12 w 16"/>
                  <a:gd name="T11" fmla="*/ 0 h 4"/>
                  <a:gd name="T12" fmla="*/ 14 w 16"/>
                  <a:gd name="T13" fmla="*/ 1 h 4"/>
                  <a:gd name="T14" fmla="*/ 16 w 16"/>
                  <a:gd name="T15" fmla="*/ 1 h 4"/>
                  <a:gd name="T16" fmla="*/ 15 w 16"/>
                  <a:gd name="T17" fmla="*/ 3 h 4"/>
                  <a:gd name="T18" fmla="*/ 12 w 16"/>
                  <a:gd name="T19" fmla="*/ 3 h 4"/>
                  <a:gd name="T20" fmla="*/ 10 w 16"/>
                  <a:gd name="T21" fmla="*/ 4 h 4"/>
                  <a:gd name="T22" fmla="*/ 9 w 16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4">
                    <a:moveTo>
                      <a:pt x="9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9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7" name="Freeform 3144"/>
              <p:cNvSpPr>
                <a:spLocks/>
              </p:cNvSpPr>
              <p:nvPr/>
            </p:nvSpPr>
            <p:spPr bwMode="auto">
              <a:xfrm>
                <a:off x="3284" y="92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8" name="Freeform 3145"/>
              <p:cNvSpPr>
                <a:spLocks/>
              </p:cNvSpPr>
              <p:nvPr/>
            </p:nvSpPr>
            <p:spPr bwMode="auto">
              <a:xfrm>
                <a:off x="3284" y="931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4 w 6"/>
                  <a:gd name="T3" fmla="*/ 1 h 2"/>
                  <a:gd name="T4" fmla="*/ 2 w 6"/>
                  <a:gd name="T5" fmla="*/ 2 h 2"/>
                  <a:gd name="T6" fmla="*/ 0 w 6"/>
                  <a:gd name="T7" fmla="*/ 2 h 2"/>
                  <a:gd name="T8" fmla="*/ 2 w 6"/>
                  <a:gd name="T9" fmla="*/ 1 h 2"/>
                  <a:gd name="T10" fmla="*/ 3 w 6"/>
                  <a:gd name="T11" fmla="*/ 0 h 2"/>
                  <a:gd name="T12" fmla="*/ 6 w 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9" name="Freeform 3146"/>
              <p:cNvSpPr>
                <a:spLocks/>
              </p:cNvSpPr>
              <p:nvPr/>
            </p:nvSpPr>
            <p:spPr bwMode="auto">
              <a:xfrm>
                <a:off x="3280" y="92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1 w 4"/>
                  <a:gd name="T3" fmla="*/ 1 h 2"/>
                  <a:gd name="T4" fmla="*/ 0 w 4"/>
                  <a:gd name="T5" fmla="*/ 0 h 2"/>
                  <a:gd name="T6" fmla="*/ 4 w 4"/>
                  <a:gd name="T7" fmla="*/ 0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0" name="Freeform 3147"/>
              <p:cNvSpPr>
                <a:spLocks/>
              </p:cNvSpPr>
              <p:nvPr/>
            </p:nvSpPr>
            <p:spPr bwMode="auto">
              <a:xfrm>
                <a:off x="3280" y="92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1" name="Freeform 3148"/>
              <p:cNvSpPr>
                <a:spLocks/>
              </p:cNvSpPr>
              <p:nvPr/>
            </p:nvSpPr>
            <p:spPr bwMode="auto">
              <a:xfrm>
                <a:off x="3277" y="911"/>
                <a:ext cx="36" cy="11"/>
              </a:xfrm>
              <a:custGeom>
                <a:avLst/>
                <a:gdLst>
                  <a:gd name="T0" fmla="*/ 0 w 36"/>
                  <a:gd name="T1" fmla="*/ 2 h 11"/>
                  <a:gd name="T2" fmla="*/ 5 w 36"/>
                  <a:gd name="T3" fmla="*/ 0 h 11"/>
                  <a:gd name="T4" fmla="*/ 8 w 36"/>
                  <a:gd name="T5" fmla="*/ 1 h 11"/>
                  <a:gd name="T6" fmla="*/ 9 w 36"/>
                  <a:gd name="T7" fmla="*/ 1 h 11"/>
                  <a:gd name="T8" fmla="*/ 11 w 36"/>
                  <a:gd name="T9" fmla="*/ 2 h 11"/>
                  <a:gd name="T10" fmla="*/ 20 w 36"/>
                  <a:gd name="T11" fmla="*/ 2 h 11"/>
                  <a:gd name="T12" fmla="*/ 23 w 36"/>
                  <a:gd name="T13" fmla="*/ 4 h 11"/>
                  <a:gd name="T14" fmla="*/ 25 w 36"/>
                  <a:gd name="T15" fmla="*/ 5 h 11"/>
                  <a:gd name="T16" fmla="*/ 28 w 36"/>
                  <a:gd name="T17" fmla="*/ 6 h 11"/>
                  <a:gd name="T18" fmla="*/ 31 w 36"/>
                  <a:gd name="T19" fmla="*/ 6 h 11"/>
                  <a:gd name="T20" fmla="*/ 36 w 36"/>
                  <a:gd name="T21" fmla="*/ 9 h 11"/>
                  <a:gd name="T22" fmla="*/ 34 w 36"/>
                  <a:gd name="T23" fmla="*/ 10 h 11"/>
                  <a:gd name="T24" fmla="*/ 31 w 36"/>
                  <a:gd name="T25" fmla="*/ 11 h 11"/>
                  <a:gd name="T26" fmla="*/ 28 w 36"/>
                  <a:gd name="T27" fmla="*/ 11 h 11"/>
                  <a:gd name="T28" fmla="*/ 27 w 36"/>
                  <a:gd name="T29" fmla="*/ 10 h 11"/>
                  <a:gd name="T30" fmla="*/ 25 w 36"/>
                  <a:gd name="T31" fmla="*/ 9 h 11"/>
                  <a:gd name="T32" fmla="*/ 22 w 36"/>
                  <a:gd name="T33" fmla="*/ 9 h 11"/>
                  <a:gd name="T34" fmla="*/ 21 w 36"/>
                  <a:gd name="T35" fmla="*/ 7 h 11"/>
                  <a:gd name="T36" fmla="*/ 16 w 36"/>
                  <a:gd name="T37" fmla="*/ 7 h 11"/>
                  <a:gd name="T38" fmla="*/ 11 w 36"/>
                  <a:gd name="T39" fmla="*/ 5 h 11"/>
                  <a:gd name="T40" fmla="*/ 10 w 36"/>
                  <a:gd name="T41" fmla="*/ 4 h 11"/>
                  <a:gd name="T42" fmla="*/ 8 w 36"/>
                  <a:gd name="T43" fmla="*/ 5 h 11"/>
                  <a:gd name="T44" fmla="*/ 5 w 36"/>
                  <a:gd name="T45" fmla="*/ 5 h 11"/>
                  <a:gd name="T46" fmla="*/ 4 w 36"/>
                  <a:gd name="T47" fmla="*/ 2 h 11"/>
                  <a:gd name="T48" fmla="*/ 0 w 36"/>
                  <a:gd name="T4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11">
                    <a:moveTo>
                      <a:pt x="0" y="2"/>
                    </a:moveTo>
                    <a:lnTo>
                      <a:pt x="5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20" y="2"/>
                    </a:lnTo>
                    <a:lnTo>
                      <a:pt x="23" y="4"/>
                    </a:lnTo>
                    <a:lnTo>
                      <a:pt x="25" y="5"/>
                    </a:lnTo>
                    <a:lnTo>
                      <a:pt x="28" y="6"/>
                    </a:lnTo>
                    <a:lnTo>
                      <a:pt x="31" y="6"/>
                    </a:lnTo>
                    <a:lnTo>
                      <a:pt x="36" y="9"/>
                    </a:lnTo>
                    <a:lnTo>
                      <a:pt x="34" y="10"/>
                    </a:lnTo>
                    <a:lnTo>
                      <a:pt x="31" y="11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5" y="9"/>
                    </a:lnTo>
                    <a:lnTo>
                      <a:pt x="22" y="9"/>
                    </a:lnTo>
                    <a:lnTo>
                      <a:pt x="21" y="7"/>
                    </a:lnTo>
                    <a:lnTo>
                      <a:pt x="16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2" name="Freeform 3149"/>
              <p:cNvSpPr>
                <a:spLocks/>
              </p:cNvSpPr>
              <p:nvPr/>
            </p:nvSpPr>
            <p:spPr bwMode="auto">
              <a:xfrm>
                <a:off x="3279" y="9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1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3" name="Freeform 3150"/>
              <p:cNvSpPr>
                <a:spLocks/>
              </p:cNvSpPr>
              <p:nvPr/>
            </p:nvSpPr>
            <p:spPr bwMode="auto">
              <a:xfrm>
                <a:off x="3275" y="90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1 h 2"/>
                  <a:gd name="T4" fmla="*/ 0 w 4"/>
                  <a:gd name="T5" fmla="*/ 0 h 2"/>
                  <a:gd name="T6" fmla="*/ 2 w 4"/>
                  <a:gd name="T7" fmla="*/ 1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4" name="Freeform 3151"/>
              <p:cNvSpPr>
                <a:spLocks/>
              </p:cNvSpPr>
              <p:nvPr/>
            </p:nvSpPr>
            <p:spPr bwMode="auto">
              <a:xfrm>
                <a:off x="3274" y="931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1 h 3"/>
                  <a:gd name="T4" fmla="*/ 1 w 3"/>
                  <a:gd name="T5" fmla="*/ 0 h 3"/>
                  <a:gd name="T6" fmla="*/ 3 w 3"/>
                  <a:gd name="T7" fmla="*/ 1 h 3"/>
                  <a:gd name="T8" fmla="*/ 1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5" name="Freeform 3152"/>
              <p:cNvSpPr>
                <a:spLocks/>
              </p:cNvSpPr>
              <p:nvPr/>
            </p:nvSpPr>
            <p:spPr bwMode="auto">
              <a:xfrm>
                <a:off x="3274" y="917"/>
                <a:ext cx="18" cy="4"/>
              </a:xfrm>
              <a:custGeom>
                <a:avLst/>
                <a:gdLst>
                  <a:gd name="T0" fmla="*/ 10 w 18"/>
                  <a:gd name="T1" fmla="*/ 4 h 4"/>
                  <a:gd name="T2" fmla="*/ 6 w 18"/>
                  <a:gd name="T3" fmla="*/ 4 h 4"/>
                  <a:gd name="T4" fmla="*/ 3 w 18"/>
                  <a:gd name="T5" fmla="*/ 3 h 4"/>
                  <a:gd name="T6" fmla="*/ 2 w 18"/>
                  <a:gd name="T7" fmla="*/ 3 h 4"/>
                  <a:gd name="T8" fmla="*/ 0 w 18"/>
                  <a:gd name="T9" fmla="*/ 1 h 4"/>
                  <a:gd name="T10" fmla="*/ 1 w 18"/>
                  <a:gd name="T11" fmla="*/ 0 h 4"/>
                  <a:gd name="T12" fmla="*/ 12 w 18"/>
                  <a:gd name="T13" fmla="*/ 0 h 4"/>
                  <a:gd name="T14" fmla="*/ 13 w 18"/>
                  <a:gd name="T15" fmla="*/ 1 h 4"/>
                  <a:gd name="T16" fmla="*/ 18 w 18"/>
                  <a:gd name="T17" fmla="*/ 1 h 4"/>
                  <a:gd name="T18" fmla="*/ 16 w 18"/>
                  <a:gd name="T19" fmla="*/ 4 h 4"/>
                  <a:gd name="T20" fmla="*/ 10 w 18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4">
                    <a:moveTo>
                      <a:pt x="10" y="4"/>
                    </a:moveTo>
                    <a:lnTo>
                      <a:pt x="6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8" y="1"/>
                    </a:lnTo>
                    <a:lnTo>
                      <a:pt x="16" y="4"/>
                    </a:lnTo>
                    <a:lnTo>
                      <a:pt x="1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6" name="Freeform 3153"/>
              <p:cNvSpPr>
                <a:spLocks/>
              </p:cNvSpPr>
              <p:nvPr/>
            </p:nvSpPr>
            <p:spPr bwMode="auto">
              <a:xfrm>
                <a:off x="3271" y="923"/>
                <a:ext cx="8" cy="5"/>
              </a:xfrm>
              <a:custGeom>
                <a:avLst/>
                <a:gdLst>
                  <a:gd name="T0" fmla="*/ 0 w 8"/>
                  <a:gd name="T1" fmla="*/ 1 h 5"/>
                  <a:gd name="T2" fmla="*/ 3 w 8"/>
                  <a:gd name="T3" fmla="*/ 0 h 5"/>
                  <a:gd name="T4" fmla="*/ 5 w 8"/>
                  <a:gd name="T5" fmla="*/ 3 h 5"/>
                  <a:gd name="T6" fmla="*/ 8 w 8"/>
                  <a:gd name="T7" fmla="*/ 4 h 5"/>
                  <a:gd name="T8" fmla="*/ 5 w 8"/>
                  <a:gd name="T9" fmla="*/ 5 h 5"/>
                  <a:gd name="T10" fmla="*/ 3 w 8"/>
                  <a:gd name="T11" fmla="*/ 5 h 5"/>
                  <a:gd name="T12" fmla="*/ 0 w 8"/>
                  <a:gd name="T13" fmla="*/ 4 h 5"/>
                  <a:gd name="T14" fmla="*/ 2 w 8"/>
                  <a:gd name="T15" fmla="*/ 3 h 5"/>
                  <a:gd name="T16" fmla="*/ 0 w 8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0" y="1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8" y="4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7" name="Freeform 3154"/>
              <p:cNvSpPr>
                <a:spLocks/>
              </p:cNvSpPr>
              <p:nvPr/>
            </p:nvSpPr>
            <p:spPr bwMode="auto">
              <a:xfrm>
                <a:off x="3263" y="923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4 w 5"/>
                  <a:gd name="T3" fmla="*/ 0 h 4"/>
                  <a:gd name="T4" fmla="*/ 5 w 5"/>
                  <a:gd name="T5" fmla="*/ 3 h 4"/>
                  <a:gd name="T6" fmla="*/ 4 w 5"/>
                  <a:gd name="T7" fmla="*/ 4 h 4"/>
                  <a:gd name="T8" fmla="*/ 1 w 5"/>
                  <a:gd name="T9" fmla="*/ 3 h 4"/>
                  <a:gd name="T10" fmla="*/ 2 w 5"/>
                  <a:gd name="T11" fmla="*/ 1 h 4"/>
                  <a:gd name="T12" fmla="*/ 1 w 5"/>
                  <a:gd name="T13" fmla="*/ 0 h 4"/>
                  <a:gd name="T14" fmla="*/ 0 w 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4" y="0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8" name="Freeform 3155"/>
              <p:cNvSpPr>
                <a:spLocks/>
              </p:cNvSpPr>
              <p:nvPr/>
            </p:nvSpPr>
            <p:spPr bwMode="auto">
              <a:xfrm>
                <a:off x="3254" y="929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3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0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9" name="Freeform 3156"/>
              <p:cNvSpPr>
                <a:spLocks/>
              </p:cNvSpPr>
              <p:nvPr/>
            </p:nvSpPr>
            <p:spPr bwMode="auto">
              <a:xfrm>
                <a:off x="3254" y="929"/>
                <a:ext cx="17" cy="6"/>
              </a:xfrm>
              <a:custGeom>
                <a:avLst/>
                <a:gdLst>
                  <a:gd name="T0" fmla="*/ 14 w 17"/>
                  <a:gd name="T1" fmla="*/ 6 h 6"/>
                  <a:gd name="T2" fmla="*/ 11 w 17"/>
                  <a:gd name="T3" fmla="*/ 5 h 6"/>
                  <a:gd name="T4" fmla="*/ 3 w 17"/>
                  <a:gd name="T5" fmla="*/ 5 h 6"/>
                  <a:gd name="T6" fmla="*/ 0 w 17"/>
                  <a:gd name="T7" fmla="*/ 4 h 6"/>
                  <a:gd name="T8" fmla="*/ 3 w 17"/>
                  <a:gd name="T9" fmla="*/ 3 h 6"/>
                  <a:gd name="T10" fmla="*/ 7 w 17"/>
                  <a:gd name="T11" fmla="*/ 3 h 6"/>
                  <a:gd name="T12" fmla="*/ 8 w 17"/>
                  <a:gd name="T13" fmla="*/ 0 h 6"/>
                  <a:gd name="T14" fmla="*/ 11 w 17"/>
                  <a:gd name="T15" fmla="*/ 0 h 6"/>
                  <a:gd name="T16" fmla="*/ 13 w 17"/>
                  <a:gd name="T17" fmla="*/ 2 h 6"/>
                  <a:gd name="T18" fmla="*/ 15 w 17"/>
                  <a:gd name="T19" fmla="*/ 2 h 6"/>
                  <a:gd name="T20" fmla="*/ 17 w 17"/>
                  <a:gd name="T21" fmla="*/ 3 h 6"/>
                  <a:gd name="T22" fmla="*/ 16 w 17"/>
                  <a:gd name="T23" fmla="*/ 5 h 6"/>
                  <a:gd name="T24" fmla="*/ 15 w 17"/>
                  <a:gd name="T25" fmla="*/ 4 h 6"/>
                  <a:gd name="T26" fmla="*/ 14 w 17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6">
                    <a:moveTo>
                      <a:pt x="14" y="6"/>
                    </a:moveTo>
                    <a:lnTo>
                      <a:pt x="11" y="5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6" y="5"/>
                    </a:lnTo>
                    <a:lnTo>
                      <a:pt x="15" y="4"/>
                    </a:lnTo>
                    <a:lnTo>
                      <a:pt x="14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0" name="Freeform 3157"/>
              <p:cNvSpPr>
                <a:spLocks/>
              </p:cNvSpPr>
              <p:nvPr/>
            </p:nvSpPr>
            <p:spPr bwMode="auto">
              <a:xfrm>
                <a:off x="3235" y="910"/>
                <a:ext cx="6" cy="3"/>
              </a:xfrm>
              <a:custGeom>
                <a:avLst/>
                <a:gdLst>
                  <a:gd name="T0" fmla="*/ 0 w 6"/>
                  <a:gd name="T1" fmla="*/ 2 h 3"/>
                  <a:gd name="T2" fmla="*/ 3 w 6"/>
                  <a:gd name="T3" fmla="*/ 0 h 3"/>
                  <a:gd name="T4" fmla="*/ 6 w 6"/>
                  <a:gd name="T5" fmla="*/ 0 h 3"/>
                  <a:gd name="T6" fmla="*/ 5 w 6"/>
                  <a:gd name="T7" fmla="*/ 1 h 3"/>
                  <a:gd name="T8" fmla="*/ 3 w 6"/>
                  <a:gd name="T9" fmla="*/ 2 h 3"/>
                  <a:gd name="T10" fmla="*/ 1 w 6"/>
                  <a:gd name="T11" fmla="*/ 3 h 3"/>
                  <a:gd name="T12" fmla="*/ 0 w 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1" name="Freeform 3158"/>
              <p:cNvSpPr>
                <a:spLocks/>
              </p:cNvSpPr>
              <p:nvPr/>
            </p:nvSpPr>
            <p:spPr bwMode="auto">
              <a:xfrm>
                <a:off x="3233" y="935"/>
                <a:ext cx="13" cy="5"/>
              </a:xfrm>
              <a:custGeom>
                <a:avLst/>
                <a:gdLst>
                  <a:gd name="T0" fmla="*/ 8 w 13"/>
                  <a:gd name="T1" fmla="*/ 0 h 5"/>
                  <a:gd name="T2" fmla="*/ 11 w 13"/>
                  <a:gd name="T3" fmla="*/ 2 h 5"/>
                  <a:gd name="T4" fmla="*/ 11 w 13"/>
                  <a:gd name="T5" fmla="*/ 4 h 5"/>
                  <a:gd name="T6" fmla="*/ 13 w 13"/>
                  <a:gd name="T7" fmla="*/ 4 h 5"/>
                  <a:gd name="T8" fmla="*/ 9 w 13"/>
                  <a:gd name="T9" fmla="*/ 5 h 5"/>
                  <a:gd name="T10" fmla="*/ 3 w 13"/>
                  <a:gd name="T11" fmla="*/ 5 h 5"/>
                  <a:gd name="T12" fmla="*/ 2 w 13"/>
                  <a:gd name="T13" fmla="*/ 4 h 5"/>
                  <a:gd name="T14" fmla="*/ 0 w 13"/>
                  <a:gd name="T15" fmla="*/ 4 h 5"/>
                  <a:gd name="T16" fmla="*/ 1 w 13"/>
                  <a:gd name="T17" fmla="*/ 3 h 5"/>
                  <a:gd name="T18" fmla="*/ 3 w 13"/>
                  <a:gd name="T19" fmla="*/ 4 h 5"/>
                  <a:gd name="T20" fmla="*/ 6 w 13"/>
                  <a:gd name="T21" fmla="*/ 2 h 5"/>
                  <a:gd name="T22" fmla="*/ 8 w 13"/>
                  <a:gd name="T23" fmla="*/ 2 h 5"/>
                  <a:gd name="T24" fmla="*/ 8 w 13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5">
                    <a:moveTo>
                      <a:pt x="8" y="0"/>
                    </a:moveTo>
                    <a:lnTo>
                      <a:pt x="11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9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2" name="Freeform 3159"/>
              <p:cNvSpPr>
                <a:spLocks/>
              </p:cNvSpPr>
              <p:nvPr/>
            </p:nvSpPr>
            <p:spPr bwMode="auto">
              <a:xfrm>
                <a:off x="3227" y="933"/>
                <a:ext cx="7" cy="4"/>
              </a:xfrm>
              <a:custGeom>
                <a:avLst/>
                <a:gdLst>
                  <a:gd name="T0" fmla="*/ 0 w 7"/>
                  <a:gd name="T1" fmla="*/ 1 h 4"/>
                  <a:gd name="T2" fmla="*/ 1 w 7"/>
                  <a:gd name="T3" fmla="*/ 1 h 4"/>
                  <a:gd name="T4" fmla="*/ 5 w 7"/>
                  <a:gd name="T5" fmla="*/ 0 h 4"/>
                  <a:gd name="T6" fmla="*/ 7 w 7"/>
                  <a:gd name="T7" fmla="*/ 0 h 4"/>
                  <a:gd name="T8" fmla="*/ 7 w 7"/>
                  <a:gd name="T9" fmla="*/ 2 h 4"/>
                  <a:gd name="T10" fmla="*/ 6 w 7"/>
                  <a:gd name="T11" fmla="*/ 2 h 4"/>
                  <a:gd name="T12" fmla="*/ 5 w 7"/>
                  <a:gd name="T13" fmla="*/ 4 h 4"/>
                  <a:gd name="T14" fmla="*/ 3 w 7"/>
                  <a:gd name="T15" fmla="*/ 4 h 4"/>
                  <a:gd name="T16" fmla="*/ 1 w 7"/>
                  <a:gd name="T17" fmla="*/ 2 h 4"/>
                  <a:gd name="T18" fmla="*/ 0 w 7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1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3" name="Freeform 3160"/>
              <p:cNvSpPr>
                <a:spLocks/>
              </p:cNvSpPr>
              <p:nvPr/>
            </p:nvSpPr>
            <p:spPr bwMode="auto">
              <a:xfrm>
                <a:off x="3224" y="937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0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4" name="Freeform 3161"/>
              <p:cNvSpPr>
                <a:spLocks/>
              </p:cNvSpPr>
              <p:nvPr/>
            </p:nvSpPr>
            <p:spPr bwMode="auto">
              <a:xfrm>
                <a:off x="3198" y="915"/>
                <a:ext cx="52" cy="22"/>
              </a:xfrm>
              <a:custGeom>
                <a:avLst/>
                <a:gdLst>
                  <a:gd name="T0" fmla="*/ 11 w 52"/>
                  <a:gd name="T1" fmla="*/ 19 h 22"/>
                  <a:gd name="T2" fmla="*/ 11 w 52"/>
                  <a:gd name="T3" fmla="*/ 18 h 22"/>
                  <a:gd name="T4" fmla="*/ 4 w 52"/>
                  <a:gd name="T5" fmla="*/ 19 h 22"/>
                  <a:gd name="T6" fmla="*/ 1 w 52"/>
                  <a:gd name="T7" fmla="*/ 17 h 22"/>
                  <a:gd name="T8" fmla="*/ 1 w 52"/>
                  <a:gd name="T9" fmla="*/ 16 h 22"/>
                  <a:gd name="T10" fmla="*/ 4 w 52"/>
                  <a:gd name="T11" fmla="*/ 14 h 22"/>
                  <a:gd name="T12" fmla="*/ 13 w 52"/>
                  <a:gd name="T13" fmla="*/ 16 h 22"/>
                  <a:gd name="T14" fmla="*/ 8 w 52"/>
                  <a:gd name="T15" fmla="*/ 14 h 22"/>
                  <a:gd name="T16" fmla="*/ 15 w 52"/>
                  <a:gd name="T17" fmla="*/ 13 h 22"/>
                  <a:gd name="T18" fmla="*/ 7 w 52"/>
                  <a:gd name="T19" fmla="*/ 12 h 22"/>
                  <a:gd name="T20" fmla="*/ 14 w 52"/>
                  <a:gd name="T21" fmla="*/ 11 h 22"/>
                  <a:gd name="T22" fmla="*/ 20 w 52"/>
                  <a:gd name="T23" fmla="*/ 12 h 22"/>
                  <a:gd name="T24" fmla="*/ 24 w 52"/>
                  <a:gd name="T25" fmla="*/ 11 h 22"/>
                  <a:gd name="T26" fmla="*/ 27 w 52"/>
                  <a:gd name="T27" fmla="*/ 8 h 22"/>
                  <a:gd name="T28" fmla="*/ 27 w 52"/>
                  <a:gd name="T29" fmla="*/ 6 h 22"/>
                  <a:gd name="T30" fmla="*/ 25 w 52"/>
                  <a:gd name="T31" fmla="*/ 5 h 22"/>
                  <a:gd name="T32" fmla="*/ 31 w 52"/>
                  <a:gd name="T33" fmla="*/ 1 h 22"/>
                  <a:gd name="T34" fmla="*/ 34 w 52"/>
                  <a:gd name="T35" fmla="*/ 1 h 22"/>
                  <a:gd name="T36" fmla="*/ 40 w 52"/>
                  <a:gd name="T37" fmla="*/ 1 h 22"/>
                  <a:gd name="T38" fmla="*/ 43 w 52"/>
                  <a:gd name="T39" fmla="*/ 2 h 22"/>
                  <a:gd name="T40" fmla="*/ 38 w 52"/>
                  <a:gd name="T41" fmla="*/ 3 h 22"/>
                  <a:gd name="T42" fmla="*/ 38 w 52"/>
                  <a:gd name="T43" fmla="*/ 6 h 22"/>
                  <a:gd name="T44" fmla="*/ 44 w 52"/>
                  <a:gd name="T45" fmla="*/ 5 h 22"/>
                  <a:gd name="T46" fmla="*/ 52 w 52"/>
                  <a:gd name="T47" fmla="*/ 6 h 22"/>
                  <a:gd name="T48" fmla="*/ 48 w 52"/>
                  <a:gd name="T49" fmla="*/ 8 h 22"/>
                  <a:gd name="T50" fmla="*/ 44 w 52"/>
                  <a:gd name="T51" fmla="*/ 9 h 22"/>
                  <a:gd name="T52" fmla="*/ 35 w 52"/>
                  <a:gd name="T53" fmla="*/ 11 h 22"/>
                  <a:gd name="T54" fmla="*/ 30 w 52"/>
                  <a:gd name="T55" fmla="*/ 12 h 22"/>
                  <a:gd name="T56" fmla="*/ 29 w 52"/>
                  <a:gd name="T57" fmla="*/ 14 h 22"/>
                  <a:gd name="T58" fmla="*/ 20 w 52"/>
                  <a:gd name="T59" fmla="*/ 16 h 22"/>
                  <a:gd name="T60" fmla="*/ 20 w 52"/>
                  <a:gd name="T61" fmla="*/ 17 h 22"/>
                  <a:gd name="T62" fmla="*/ 23 w 52"/>
                  <a:gd name="T63" fmla="*/ 18 h 22"/>
                  <a:gd name="T64" fmla="*/ 17 w 52"/>
                  <a:gd name="T65" fmla="*/ 19 h 22"/>
                  <a:gd name="T66" fmla="*/ 13 w 52"/>
                  <a:gd name="T67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22">
                    <a:moveTo>
                      <a:pt x="11" y="22"/>
                    </a:moveTo>
                    <a:lnTo>
                      <a:pt x="11" y="19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6" y="18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11" y="13"/>
                    </a:lnTo>
                    <a:lnTo>
                      <a:pt x="15" y="13"/>
                    </a:lnTo>
                    <a:lnTo>
                      <a:pt x="13" y="12"/>
                    </a:lnTo>
                    <a:lnTo>
                      <a:pt x="7" y="12"/>
                    </a:lnTo>
                    <a:lnTo>
                      <a:pt x="11" y="11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9" y="7"/>
                    </a:lnTo>
                    <a:lnTo>
                      <a:pt x="27" y="6"/>
                    </a:lnTo>
                    <a:lnTo>
                      <a:pt x="23" y="6"/>
                    </a:lnTo>
                    <a:lnTo>
                      <a:pt x="25" y="5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36" y="2"/>
                    </a:lnTo>
                    <a:lnTo>
                      <a:pt x="40" y="1"/>
                    </a:lnTo>
                    <a:lnTo>
                      <a:pt x="42" y="0"/>
                    </a:lnTo>
                    <a:lnTo>
                      <a:pt x="43" y="2"/>
                    </a:lnTo>
                    <a:lnTo>
                      <a:pt x="42" y="3"/>
                    </a:lnTo>
                    <a:lnTo>
                      <a:pt x="38" y="3"/>
                    </a:lnTo>
                    <a:lnTo>
                      <a:pt x="37" y="5"/>
                    </a:lnTo>
                    <a:lnTo>
                      <a:pt x="38" y="6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7" y="3"/>
                    </a:lnTo>
                    <a:lnTo>
                      <a:pt x="52" y="6"/>
                    </a:lnTo>
                    <a:lnTo>
                      <a:pt x="49" y="7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4" y="9"/>
                    </a:lnTo>
                    <a:lnTo>
                      <a:pt x="42" y="11"/>
                    </a:lnTo>
                    <a:lnTo>
                      <a:pt x="35" y="11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31" y="13"/>
                    </a:lnTo>
                    <a:lnTo>
                      <a:pt x="29" y="14"/>
                    </a:lnTo>
                    <a:lnTo>
                      <a:pt x="21" y="14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20" y="17"/>
                    </a:lnTo>
                    <a:lnTo>
                      <a:pt x="23" y="17"/>
                    </a:lnTo>
                    <a:lnTo>
                      <a:pt x="23" y="18"/>
                    </a:lnTo>
                    <a:lnTo>
                      <a:pt x="21" y="19"/>
                    </a:lnTo>
                    <a:lnTo>
                      <a:pt x="17" y="19"/>
                    </a:lnTo>
                    <a:lnTo>
                      <a:pt x="18" y="20"/>
                    </a:lnTo>
                    <a:lnTo>
                      <a:pt x="13" y="20"/>
                    </a:lnTo>
                    <a:lnTo>
                      <a:pt x="11" y="2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5" name="Freeform 3162"/>
              <p:cNvSpPr>
                <a:spLocks/>
              </p:cNvSpPr>
              <p:nvPr/>
            </p:nvSpPr>
            <p:spPr bwMode="auto">
              <a:xfrm>
                <a:off x="4573" y="1119"/>
                <a:ext cx="41" cy="16"/>
              </a:xfrm>
              <a:custGeom>
                <a:avLst/>
                <a:gdLst>
                  <a:gd name="T0" fmla="*/ 1 w 41"/>
                  <a:gd name="T1" fmla="*/ 16 h 16"/>
                  <a:gd name="T2" fmla="*/ 1 w 41"/>
                  <a:gd name="T3" fmla="*/ 14 h 16"/>
                  <a:gd name="T4" fmla="*/ 0 w 41"/>
                  <a:gd name="T5" fmla="*/ 13 h 16"/>
                  <a:gd name="T6" fmla="*/ 1 w 41"/>
                  <a:gd name="T7" fmla="*/ 10 h 16"/>
                  <a:gd name="T8" fmla="*/ 2 w 41"/>
                  <a:gd name="T9" fmla="*/ 9 h 16"/>
                  <a:gd name="T10" fmla="*/ 4 w 41"/>
                  <a:gd name="T11" fmla="*/ 6 h 16"/>
                  <a:gd name="T12" fmla="*/ 6 w 41"/>
                  <a:gd name="T13" fmla="*/ 6 h 16"/>
                  <a:gd name="T14" fmla="*/ 9 w 41"/>
                  <a:gd name="T15" fmla="*/ 4 h 16"/>
                  <a:gd name="T16" fmla="*/ 11 w 41"/>
                  <a:gd name="T17" fmla="*/ 3 h 16"/>
                  <a:gd name="T18" fmla="*/ 13 w 41"/>
                  <a:gd name="T19" fmla="*/ 3 h 16"/>
                  <a:gd name="T20" fmla="*/ 15 w 41"/>
                  <a:gd name="T21" fmla="*/ 2 h 16"/>
                  <a:gd name="T22" fmla="*/ 17 w 41"/>
                  <a:gd name="T23" fmla="*/ 2 h 16"/>
                  <a:gd name="T24" fmla="*/ 18 w 41"/>
                  <a:gd name="T25" fmla="*/ 0 h 16"/>
                  <a:gd name="T26" fmla="*/ 21 w 41"/>
                  <a:gd name="T27" fmla="*/ 0 h 16"/>
                  <a:gd name="T28" fmla="*/ 22 w 41"/>
                  <a:gd name="T29" fmla="*/ 2 h 16"/>
                  <a:gd name="T30" fmla="*/ 24 w 41"/>
                  <a:gd name="T31" fmla="*/ 0 h 16"/>
                  <a:gd name="T32" fmla="*/ 29 w 41"/>
                  <a:gd name="T33" fmla="*/ 0 h 16"/>
                  <a:gd name="T34" fmla="*/ 32 w 41"/>
                  <a:gd name="T35" fmla="*/ 2 h 16"/>
                  <a:gd name="T36" fmla="*/ 33 w 41"/>
                  <a:gd name="T37" fmla="*/ 3 h 16"/>
                  <a:gd name="T38" fmla="*/ 35 w 41"/>
                  <a:gd name="T39" fmla="*/ 3 h 16"/>
                  <a:gd name="T40" fmla="*/ 38 w 41"/>
                  <a:gd name="T41" fmla="*/ 5 h 16"/>
                  <a:gd name="T42" fmla="*/ 34 w 41"/>
                  <a:gd name="T43" fmla="*/ 2 h 16"/>
                  <a:gd name="T44" fmla="*/ 36 w 41"/>
                  <a:gd name="T45" fmla="*/ 3 h 16"/>
                  <a:gd name="T46" fmla="*/ 38 w 41"/>
                  <a:gd name="T47" fmla="*/ 5 h 16"/>
                  <a:gd name="T48" fmla="*/ 39 w 41"/>
                  <a:gd name="T49" fmla="*/ 6 h 16"/>
                  <a:gd name="T50" fmla="*/ 41 w 41"/>
                  <a:gd name="T51" fmla="*/ 6 h 16"/>
                  <a:gd name="T52" fmla="*/ 40 w 41"/>
                  <a:gd name="T53" fmla="*/ 9 h 16"/>
                  <a:gd name="T54" fmla="*/ 38 w 41"/>
                  <a:gd name="T55" fmla="*/ 10 h 16"/>
                  <a:gd name="T56" fmla="*/ 36 w 41"/>
                  <a:gd name="T57" fmla="*/ 11 h 16"/>
                  <a:gd name="T58" fmla="*/ 33 w 41"/>
                  <a:gd name="T59" fmla="*/ 11 h 16"/>
                  <a:gd name="T60" fmla="*/ 30 w 41"/>
                  <a:gd name="T61" fmla="*/ 13 h 16"/>
                  <a:gd name="T62" fmla="*/ 25 w 41"/>
                  <a:gd name="T63" fmla="*/ 13 h 16"/>
                  <a:gd name="T64" fmla="*/ 23 w 41"/>
                  <a:gd name="T65" fmla="*/ 14 h 16"/>
                  <a:gd name="T66" fmla="*/ 19 w 41"/>
                  <a:gd name="T67" fmla="*/ 14 h 16"/>
                  <a:gd name="T68" fmla="*/ 18 w 41"/>
                  <a:gd name="T69" fmla="*/ 13 h 16"/>
                  <a:gd name="T70" fmla="*/ 13 w 41"/>
                  <a:gd name="T71" fmla="*/ 13 h 16"/>
                  <a:gd name="T72" fmla="*/ 9 w 41"/>
                  <a:gd name="T73" fmla="*/ 15 h 16"/>
                  <a:gd name="T74" fmla="*/ 6 w 41"/>
                  <a:gd name="T75" fmla="*/ 14 h 16"/>
                  <a:gd name="T76" fmla="*/ 5 w 41"/>
                  <a:gd name="T77" fmla="*/ 15 h 16"/>
                  <a:gd name="T78" fmla="*/ 6 w 41"/>
                  <a:gd name="T79" fmla="*/ 14 h 16"/>
                  <a:gd name="T80" fmla="*/ 4 w 41"/>
                  <a:gd name="T81" fmla="*/ 15 h 16"/>
                  <a:gd name="T82" fmla="*/ 2 w 41"/>
                  <a:gd name="T83" fmla="*/ 16 h 16"/>
                  <a:gd name="T84" fmla="*/ 1 w 41"/>
                  <a:gd name="T8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16">
                    <a:moveTo>
                      <a:pt x="1" y="16"/>
                    </a:moveTo>
                    <a:lnTo>
                      <a:pt x="1" y="14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8" y="5"/>
                    </a:lnTo>
                    <a:lnTo>
                      <a:pt x="34" y="2"/>
                    </a:lnTo>
                    <a:lnTo>
                      <a:pt x="36" y="3"/>
                    </a:lnTo>
                    <a:lnTo>
                      <a:pt x="38" y="5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0" y="9"/>
                    </a:lnTo>
                    <a:lnTo>
                      <a:pt x="38" y="10"/>
                    </a:lnTo>
                    <a:lnTo>
                      <a:pt x="36" y="11"/>
                    </a:lnTo>
                    <a:lnTo>
                      <a:pt x="33" y="11"/>
                    </a:lnTo>
                    <a:lnTo>
                      <a:pt x="30" y="13"/>
                    </a:lnTo>
                    <a:lnTo>
                      <a:pt x="25" y="13"/>
                    </a:lnTo>
                    <a:lnTo>
                      <a:pt x="23" y="14"/>
                    </a:lnTo>
                    <a:lnTo>
                      <a:pt x="19" y="14"/>
                    </a:lnTo>
                    <a:lnTo>
                      <a:pt x="18" y="13"/>
                    </a:lnTo>
                    <a:lnTo>
                      <a:pt x="13" y="13"/>
                    </a:lnTo>
                    <a:lnTo>
                      <a:pt x="9" y="15"/>
                    </a:lnTo>
                    <a:lnTo>
                      <a:pt x="6" y="14"/>
                    </a:lnTo>
                    <a:lnTo>
                      <a:pt x="5" y="15"/>
                    </a:lnTo>
                    <a:lnTo>
                      <a:pt x="6" y="14"/>
                    </a:lnTo>
                    <a:lnTo>
                      <a:pt x="4" y="15"/>
                    </a:lnTo>
                    <a:lnTo>
                      <a:pt x="2" y="16"/>
                    </a:lnTo>
                    <a:lnTo>
                      <a:pt x="1" y="1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6" name="Freeform 3163"/>
              <p:cNvSpPr>
                <a:spLocks/>
              </p:cNvSpPr>
              <p:nvPr/>
            </p:nvSpPr>
            <p:spPr bwMode="auto">
              <a:xfrm>
                <a:off x="3565" y="103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7" name="Freeform 3164"/>
              <p:cNvSpPr>
                <a:spLocks/>
              </p:cNvSpPr>
              <p:nvPr/>
            </p:nvSpPr>
            <p:spPr bwMode="auto">
              <a:xfrm>
                <a:off x="3730" y="101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8" name="Freeform 3165"/>
              <p:cNvSpPr>
                <a:spLocks/>
              </p:cNvSpPr>
              <p:nvPr/>
            </p:nvSpPr>
            <p:spPr bwMode="auto">
              <a:xfrm>
                <a:off x="3677" y="92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9" name="Freeform 3166"/>
              <p:cNvSpPr>
                <a:spLocks/>
              </p:cNvSpPr>
              <p:nvPr/>
            </p:nvSpPr>
            <p:spPr bwMode="auto">
              <a:xfrm>
                <a:off x="3576" y="113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0" name="Freeform 3167"/>
              <p:cNvSpPr>
                <a:spLocks/>
              </p:cNvSpPr>
              <p:nvPr/>
            </p:nvSpPr>
            <p:spPr bwMode="auto">
              <a:xfrm>
                <a:off x="3562" y="10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1" name="Freeform 3168"/>
              <p:cNvSpPr>
                <a:spLocks/>
              </p:cNvSpPr>
              <p:nvPr/>
            </p:nvSpPr>
            <p:spPr bwMode="auto">
              <a:xfrm>
                <a:off x="3604" y="1058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2 h 4"/>
                  <a:gd name="T4" fmla="*/ 3 w 4"/>
                  <a:gd name="T5" fmla="*/ 0 h 4"/>
                  <a:gd name="T6" fmla="*/ 4 w 4"/>
                  <a:gd name="T7" fmla="*/ 2 h 4"/>
                  <a:gd name="T8" fmla="*/ 3 w 4"/>
                  <a:gd name="T9" fmla="*/ 2 h 4"/>
                  <a:gd name="T10" fmla="*/ 1 w 4"/>
                  <a:gd name="T11" fmla="*/ 4 h 4"/>
                  <a:gd name="T12" fmla="*/ 0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2" name="Freeform 3169"/>
              <p:cNvSpPr>
                <a:spLocks/>
              </p:cNvSpPr>
              <p:nvPr/>
            </p:nvSpPr>
            <p:spPr bwMode="auto">
              <a:xfrm>
                <a:off x="3725" y="101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2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3" name="Freeform 3170"/>
              <p:cNvSpPr>
                <a:spLocks/>
              </p:cNvSpPr>
              <p:nvPr/>
            </p:nvSpPr>
            <p:spPr bwMode="auto">
              <a:xfrm>
                <a:off x="3576" y="1138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4" name="Freeform 3171"/>
              <p:cNvSpPr>
                <a:spLocks/>
              </p:cNvSpPr>
              <p:nvPr/>
            </p:nvSpPr>
            <p:spPr bwMode="auto">
              <a:xfrm>
                <a:off x="3677" y="93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5" name="Freeform 3172"/>
              <p:cNvSpPr>
                <a:spLocks/>
              </p:cNvSpPr>
              <p:nvPr/>
            </p:nvSpPr>
            <p:spPr bwMode="auto">
              <a:xfrm>
                <a:off x="3575" y="113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6" name="Freeform 3173"/>
              <p:cNvSpPr>
                <a:spLocks/>
              </p:cNvSpPr>
              <p:nvPr/>
            </p:nvSpPr>
            <p:spPr bwMode="auto">
              <a:xfrm>
                <a:off x="3674" y="951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7" name="Freeform 3174"/>
              <p:cNvSpPr>
                <a:spLocks/>
              </p:cNvSpPr>
              <p:nvPr/>
            </p:nvSpPr>
            <p:spPr bwMode="auto">
              <a:xfrm>
                <a:off x="3891" y="1019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8" name="Freeform 3175"/>
              <p:cNvSpPr>
                <a:spLocks/>
              </p:cNvSpPr>
              <p:nvPr/>
            </p:nvSpPr>
            <p:spPr bwMode="auto">
              <a:xfrm>
                <a:off x="3600" y="1067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0 h 1"/>
                  <a:gd name="T4" fmla="*/ 4 w 4"/>
                  <a:gd name="T5" fmla="*/ 1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9" name="Freeform 3176"/>
              <p:cNvSpPr>
                <a:spLocks/>
              </p:cNvSpPr>
              <p:nvPr/>
            </p:nvSpPr>
            <p:spPr bwMode="auto">
              <a:xfrm>
                <a:off x="3720" y="1027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4 w 5"/>
                  <a:gd name="T3" fmla="*/ 1 h 2"/>
                  <a:gd name="T4" fmla="*/ 1 w 5"/>
                  <a:gd name="T5" fmla="*/ 2 h 2"/>
                  <a:gd name="T6" fmla="*/ 0 w 5"/>
                  <a:gd name="T7" fmla="*/ 2 h 2"/>
                  <a:gd name="T8" fmla="*/ 1 w 5"/>
                  <a:gd name="T9" fmla="*/ 1 h 2"/>
                  <a:gd name="T10" fmla="*/ 4 w 5"/>
                  <a:gd name="T11" fmla="*/ 0 h 2"/>
                  <a:gd name="T12" fmla="*/ 5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4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0" name="Rectangle 3177"/>
              <p:cNvSpPr>
                <a:spLocks noChangeArrowheads="1"/>
              </p:cNvSpPr>
              <p:nvPr/>
            </p:nvSpPr>
            <p:spPr bwMode="auto">
              <a:xfrm>
                <a:off x="3575" y="1136"/>
                <a:ext cx="1" cy="3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1" name="Freeform 3178"/>
              <p:cNvSpPr>
                <a:spLocks/>
              </p:cNvSpPr>
              <p:nvPr/>
            </p:nvSpPr>
            <p:spPr bwMode="auto">
              <a:xfrm>
                <a:off x="3669" y="951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4 w 6"/>
                  <a:gd name="T3" fmla="*/ 1 h 1"/>
                  <a:gd name="T4" fmla="*/ 0 w 6"/>
                  <a:gd name="T5" fmla="*/ 1 h 1"/>
                  <a:gd name="T6" fmla="*/ 2 w 6"/>
                  <a:gd name="T7" fmla="*/ 1 h 1"/>
                  <a:gd name="T8" fmla="*/ 4 w 6"/>
                  <a:gd name="T9" fmla="*/ 0 h 1"/>
                  <a:gd name="T10" fmla="*/ 6 w 6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4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2" name="Freeform 3179"/>
              <p:cNvSpPr>
                <a:spLocks/>
              </p:cNvSpPr>
              <p:nvPr/>
            </p:nvSpPr>
            <p:spPr bwMode="auto">
              <a:xfrm>
                <a:off x="3888" y="10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3" name="Freeform 3180"/>
              <p:cNvSpPr>
                <a:spLocks/>
              </p:cNvSpPr>
              <p:nvPr/>
            </p:nvSpPr>
            <p:spPr bwMode="auto">
              <a:xfrm>
                <a:off x="3547" y="108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4" name="Freeform 3181"/>
              <p:cNvSpPr>
                <a:spLocks/>
              </p:cNvSpPr>
              <p:nvPr/>
            </p:nvSpPr>
            <p:spPr bwMode="auto">
              <a:xfrm>
                <a:off x="3598" y="1060"/>
                <a:ext cx="5" cy="2"/>
              </a:xfrm>
              <a:custGeom>
                <a:avLst/>
                <a:gdLst>
                  <a:gd name="T0" fmla="*/ 2 w 5"/>
                  <a:gd name="T1" fmla="*/ 2 h 2"/>
                  <a:gd name="T2" fmla="*/ 0 w 5"/>
                  <a:gd name="T3" fmla="*/ 1 h 2"/>
                  <a:gd name="T4" fmla="*/ 1 w 5"/>
                  <a:gd name="T5" fmla="*/ 0 h 2"/>
                  <a:gd name="T6" fmla="*/ 5 w 5"/>
                  <a:gd name="T7" fmla="*/ 0 h 2"/>
                  <a:gd name="T8" fmla="*/ 2 w 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5" name="Freeform 3182"/>
              <p:cNvSpPr>
                <a:spLocks/>
              </p:cNvSpPr>
              <p:nvPr/>
            </p:nvSpPr>
            <p:spPr bwMode="auto">
              <a:xfrm>
                <a:off x="3585" y="1071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3 w 6"/>
                  <a:gd name="T3" fmla="*/ 1 h 1"/>
                  <a:gd name="T4" fmla="*/ 1 w 6"/>
                  <a:gd name="T5" fmla="*/ 1 h 1"/>
                  <a:gd name="T6" fmla="*/ 0 w 6"/>
                  <a:gd name="T7" fmla="*/ 0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6" name="Freeform 3183"/>
              <p:cNvSpPr>
                <a:spLocks/>
              </p:cNvSpPr>
              <p:nvPr/>
            </p:nvSpPr>
            <p:spPr bwMode="auto">
              <a:xfrm>
                <a:off x="3574" y="1149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2 w 6"/>
                  <a:gd name="T3" fmla="*/ 0 h 2"/>
                  <a:gd name="T4" fmla="*/ 5 w 6"/>
                  <a:gd name="T5" fmla="*/ 1 h 2"/>
                  <a:gd name="T6" fmla="*/ 6 w 6"/>
                  <a:gd name="T7" fmla="*/ 2 h 2"/>
                  <a:gd name="T8" fmla="*/ 3 w 6"/>
                  <a:gd name="T9" fmla="*/ 2 h 2"/>
                  <a:gd name="T10" fmla="*/ 1 w 6"/>
                  <a:gd name="T11" fmla="*/ 1 h 2"/>
                  <a:gd name="T12" fmla="*/ 0 w 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7" name="Freeform 3184"/>
              <p:cNvSpPr>
                <a:spLocks/>
              </p:cNvSpPr>
              <p:nvPr/>
            </p:nvSpPr>
            <p:spPr bwMode="auto">
              <a:xfrm>
                <a:off x="3663" y="950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5 w 5"/>
                  <a:gd name="T5" fmla="*/ 1 h 1"/>
                  <a:gd name="T6" fmla="*/ 0 w 5"/>
                  <a:gd name="T7" fmla="*/ 1 h 1"/>
                  <a:gd name="T8" fmla="*/ 0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3" y="1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8" name="Freeform 3185"/>
              <p:cNvSpPr>
                <a:spLocks/>
              </p:cNvSpPr>
              <p:nvPr/>
            </p:nvSpPr>
            <p:spPr bwMode="auto">
              <a:xfrm>
                <a:off x="3884" y="101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9" name="Freeform 3186"/>
              <p:cNvSpPr>
                <a:spLocks/>
              </p:cNvSpPr>
              <p:nvPr/>
            </p:nvSpPr>
            <p:spPr bwMode="auto">
              <a:xfrm>
                <a:off x="3535" y="915"/>
                <a:ext cx="13" cy="3"/>
              </a:xfrm>
              <a:custGeom>
                <a:avLst/>
                <a:gdLst>
                  <a:gd name="T0" fmla="*/ 13 w 13"/>
                  <a:gd name="T1" fmla="*/ 1 h 3"/>
                  <a:gd name="T2" fmla="*/ 11 w 13"/>
                  <a:gd name="T3" fmla="*/ 3 h 3"/>
                  <a:gd name="T4" fmla="*/ 0 w 13"/>
                  <a:gd name="T5" fmla="*/ 3 h 3"/>
                  <a:gd name="T6" fmla="*/ 1 w 13"/>
                  <a:gd name="T7" fmla="*/ 1 h 3"/>
                  <a:gd name="T8" fmla="*/ 3 w 13"/>
                  <a:gd name="T9" fmla="*/ 0 h 3"/>
                  <a:gd name="T10" fmla="*/ 11 w 13"/>
                  <a:gd name="T11" fmla="*/ 0 h 3"/>
                  <a:gd name="T12" fmla="*/ 12 w 13"/>
                  <a:gd name="T13" fmla="*/ 1 h 3"/>
                  <a:gd name="T14" fmla="*/ 13 w 1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">
                    <a:moveTo>
                      <a:pt x="13" y="1"/>
                    </a:moveTo>
                    <a:lnTo>
                      <a:pt x="11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0" name="Freeform 3187"/>
              <p:cNvSpPr>
                <a:spLocks/>
              </p:cNvSpPr>
              <p:nvPr/>
            </p:nvSpPr>
            <p:spPr bwMode="auto">
              <a:xfrm>
                <a:off x="3711" y="1008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2 h 2"/>
                  <a:gd name="T4" fmla="*/ 1 w 4"/>
                  <a:gd name="T5" fmla="*/ 0 h 2"/>
                  <a:gd name="T6" fmla="*/ 3 w 4"/>
                  <a:gd name="T7" fmla="*/ 0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1" name="Freeform 3188"/>
              <p:cNvSpPr>
                <a:spLocks/>
              </p:cNvSpPr>
              <p:nvPr/>
            </p:nvSpPr>
            <p:spPr bwMode="auto">
              <a:xfrm>
                <a:off x="3573" y="1132"/>
                <a:ext cx="3" cy="7"/>
              </a:xfrm>
              <a:custGeom>
                <a:avLst/>
                <a:gdLst>
                  <a:gd name="T0" fmla="*/ 2 w 3"/>
                  <a:gd name="T1" fmla="*/ 7 h 7"/>
                  <a:gd name="T2" fmla="*/ 1 w 3"/>
                  <a:gd name="T3" fmla="*/ 6 h 7"/>
                  <a:gd name="T4" fmla="*/ 0 w 3"/>
                  <a:gd name="T5" fmla="*/ 3 h 7"/>
                  <a:gd name="T6" fmla="*/ 0 w 3"/>
                  <a:gd name="T7" fmla="*/ 2 h 7"/>
                  <a:gd name="T8" fmla="*/ 1 w 3"/>
                  <a:gd name="T9" fmla="*/ 0 h 7"/>
                  <a:gd name="T10" fmla="*/ 2 w 3"/>
                  <a:gd name="T11" fmla="*/ 1 h 7"/>
                  <a:gd name="T12" fmla="*/ 2 w 3"/>
                  <a:gd name="T13" fmla="*/ 3 h 7"/>
                  <a:gd name="T14" fmla="*/ 2 w 3"/>
                  <a:gd name="T15" fmla="*/ 1 h 7"/>
                  <a:gd name="T16" fmla="*/ 3 w 3"/>
                  <a:gd name="T17" fmla="*/ 2 h 7"/>
                  <a:gd name="T18" fmla="*/ 3 w 3"/>
                  <a:gd name="T19" fmla="*/ 3 h 7"/>
                  <a:gd name="T20" fmla="*/ 2 w 3"/>
                  <a:gd name="T21" fmla="*/ 4 h 7"/>
                  <a:gd name="T22" fmla="*/ 2 w 3"/>
                  <a:gd name="T2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7">
                    <a:moveTo>
                      <a:pt x="2" y="7"/>
                    </a:moveTo>
                    <a:lnTo>
                      <a:pt x="1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2" name="Freeform 3189"/>
              <p:cNvSpPr>
                <a:spLocks/>
              </p:cNvSpPr>
              <p:nvPr/>
            </p:nvSpPr>
            <p:spPr bwMode="auto">
              <a:xfrm>
                <a:off x="3660" y="937"/>
                <a:ext cx="29" cy="9"/>
              </a:xfrm>
              <a:custGeom>
                <a:avLst/>
                <a:gdLst>
                  <a:gd name="T0" fmla="*/ 7 w 29"/>
                  <a:gd name="T1" fmla="*/ 9 h 9"/>
                  <a:gd name="T2" fmla="*/ 2 w 29"/>
                  <a:gd name="T3" fmla="*/ 8 h 9"/>
                  <a:gd name="T4" fmla="*/ 5 w 29"/>
                  <a:gd name="T5" fmla="*/ 7 h 9"/>
                  <a:gd name="T6" fmla="*/ 13 w 29"/>
                  <a:gd name="T7" fmla="*/ 7 h 9"/>
                  <a:gd name="T8" fmla="*/ 12 w 29"/>
                  <a:gd name="T9" fmla="*/ 6 h 9"/>
                  <a:gd name="T10" fmla="*/ 3 w 29"/>
                  <a:gd name="T11" fmla="*/ 6 h 9"/>
                  <a:gd name="T12" fmla="*/ 1 w 29"/>
                  <a:gd name="T13" fmla="*/ 5 h 9"/>
                  <a:gd name="T14" fmla="*/ 3 w 29"/>
                  <a:gd name="T15" fmla="*/ 3 h 9"/>
                  <a:gd name="T16" fmla="*/ 0 w 29"/>
                  <a:gd name="T17" fmla="*/ 0 h 9"/>
                  <a:gd name="T18" fmla="*/ 11 w 29"/>
                  <a:gd name="T19" fmla="*/ 0 h 9"/>
                  <a:gd name="T20" fmla="*/ 12 w 29"/>
                  <a:gd name="T21" fmla="*/ 1 h 9"/>
                  <a:gd name="T22" fmla="*/ 14 w 29"/>
                  <a:gd name="T23" fmla="*/ 0 h 9"/>
                  <a:gd name="T24" fmla="*/ 18 w 29"/>
                  <a:gd name="T25" fmla="*/ 1 h 9"/>
                  <a:gd name="T26" fmla="*/ 22 w 29"/>
                  <a:gd name="T27" fmla="*/ 1 h 9"/>
                  <a:gd name="T28" fmla="*/ 24 w 29"/>
                  <a:gd name="T29" fmla="*/ 2 h 9"/>
                  <a:gd name="T30" fmla="*/ 26 w 29"/>
                  <a:gd name="T31" fmla="*/ 2 h 9"/>
                  <a:gd name="T32" fmla="*/ 29 w 29"/>
                  <a:gd name="T33" fmla="*/ 3 h 9"/>
                  <a:gd name="T34" fmla="*/ 28 w 29"/>
                  <a:gd name="T35" fmla="*/ 5 h 9"/>
                  <a:gd name="T36" fmla="*/ 25 w 29"/>
                  <a:gd name="T37" fmla="*/ 6 h 9"/>
                  <a:gd name="T38" fmla="*/ 22 w 29"/>
                  <a:gd name="T39" fmla="*/ 6 h 9"/>
                  <a:gd name="T40" fmla="*/ 24 w 29"/>
                  <a:gd name="T41" fmla="*/ 6 h 9"/>
                  <a:gd name="T42" fmla="*/ 23 w 29"/>
                  <a:gd name="T43" fmla="*/ 8 h 9"/>
                  <a:gd name="T44" fmla="*/ 17 w 29"/>
                  <a:gd name="T45" fmla="*/ 8 h 9"/>
                  <a:gd name="T46" fmla="*/ 14 w 29"/>
                  <a:gd name="T47" fmla="*/ 9 h 9"/>
                  <a:gd name="T48" fmla="*/ 12 w 29"/>
                  <a:gd name="T49" fmla="*/ 8 h 9"/>
                  <a:gd name="T50" fmla="*/ 8 w 29"/>
                  <a:gd name="T51" fmla="*/ 9 h 9"/>
                  <a:gd name="T52" fmla="*/ 7 w 29"/>
                  <a:gd name="T5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" h="9">
                    <a:moveTo>
                      <a:pt x="7" y="9"/>
                    </a:moveTo>
                    <a:lnTo>
                      <a:pt x="2" y="8"/>
                    </a:lnTo>
                    <a:lnTo>
                      <a:pt x="5" y="7"/>
                    </a:lnTo>
                    <a:lnTo>
                      <a:pt x="13" y="7"/>
                    </a:lnTo>
                    <a:lnTo>
                      <a:pt x="12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28" y="5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3" y="8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2" y="8"/>
                    </a:lnTo>
                    <a:lnTo>
                      <a:pt x="8" y="9"/>
                    </a:lnTo>
                    <a:lnTo>
                      <a:pt x="7" y="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3" name="Freeform 3190"/>
              <p:cNvSpPr>
                <a:spLocks/>
              </p:cNvSpPr>
              <p:nvPr/>
            </p:nvSpPr>
            <p:spPr bwMode="auto">
              <a:xfrm>
                <a:off x="3530" y="1089"/>
                <a:ext cx="9" cy="8"/>
              </a:xfrm>
              <a:custGeom>
                <a:avLst/>
                <a:gdLst>
                  <a:gd name="T0" fmla="*/ 6 w 9"/>
                  <a:gd name="T1" fmla="*/ 0 h 8"/>
                  <a:gd name="T2" fmla="*/ 8 w 9"/>
                  <a:gd name="T3" fmla="*/ 2 h 8"/>
                  <a:gd name="T4" fmla="*/ 9 w 9"/>
                  <a:gd name="T5" fmla="*/ 4 h 8"/>
                  <a:gd name="T6" fmla="*/ 9 w 9"/>
                  <a:gd name="T7" fmla="*/ 8 h 8"/>
                  <a:gd name="T8" fmla="*/ 4 w 9"/>
                  <a:gd name="T9" fmla="*/ 8 h 8"/>
                  <a:gd name="T10" fmla="*/ 3 w 9"/>
                  <a:gd name="T11" fmla="*/ 7 h 8"/>
                  <a:gd name="T12" fmla="*/ 0 w 9"/>
                  <a:gd name="T13" fmla="*/ 7 h 8"/>
                  <a:gd name="T14" fmla="*/ 0 w 9"/>
                  <a:gd name="T15" fmla="*/ 5 h 8"/>
                  <a:gd name="T16" fmla="*/ 3 w 9"/>
                  <a:gd name="T17" fmla="*/ 4 h 8"/>
                  <a:gd name="T18" fmla="*/ 4 w 9"/>
                  <a:gd name="T19" fmla="*/ 2 h 8"/>
                  <a:gd name="T20" fmla="*/ 5 w 9"/>
                  <a:gd name="T21" fmla="*/ 0 h 8"/>
                  <a:gd name="T22" fmla="*/ 6 w 9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8">
                    <a:moveTo>
                      <a:pt x="6" y="0"/>
                    </a:moveTo>
                    <a:lnTo>
                      <a:pt x="8" y="2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4" name="Freeform 3191"/>
              <p:cNvSpPr>
                <a:spLocks/>
              </p:cNvSpPr>
              <p:nvPr/>
            </p:nvSpPr>
            <p:spPr bwMode="auto">
              <a:xfrm>
                <a:off x="3594" y="105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5" name="Freeform 3192"/>
              <p:cNvSpPr>
                <a:spLocks/>
              </p:cNvSpPr>
              <p:nvPr/>
            </p:nvSpPr>
            <p:spPr bwMode="auto">
              <a:xfrm>
                <a:off x="3707" y="101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6" name="Freeform 3193"/>
              <p:cNvSpPr>
                <a:spLocks/>
              </p:cNvSpPr>
              <p:nvPr/>
            </p:nvSpPr>
            <p:spPr bwMode="auto">
              <a:xfrm>
                <a:off x="3570" y="1068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3 w 4"/>
                  <a:gd name="T3" fmla="*/ 3 h 3"/>
                  <a:gd name="T4" fmla="*/ 0 w 4"/>
                  <a:gd name="T5" fmla="*/ 1 h 3"/>
                  <a:gd name="T6" fmla="*/ 1 w 4"/>
                  <a:gd name="T7" fmla="*/ 0 h 3"/>
                  <a:gd name="T8" fmla="*/ 3 w 4"/>
                  <a:gd name="T9" fmla="*/ 0 h 3"/>
                  <a:gd name="T10" fmla="*/ 4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3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7" name="Freeform 3194"/>
              <p:cNvSpPr>
                <a:spLocks/>
              </p:cNvSpPr>
              <p:nvPr/>
            </p:nvSpPr>
            <p:spPr bwMode="auto">
              <a:xfrm>
                <a:off x="3650" y="909"/>
                <a:ext cx="17" cy="4"/>
              </a:xfrm>
              <a:custGeom>
                <a:avLst/>
                <a:gdLst>
                  <a:gd name="T0" fmla="*/ 17 w 17"/>
                  <a:gd name="T1" fmla="*/ 2 h 4"/>
                  <a:gd name="T2" fmla="*/ 12 w 17"/>
                  <a:gd name="T3" fmla="*/ 4 h 4"/>
                  <a:gd name="T4" fmla="*/ 7 w 17"/>
                  <a:gd name="T5" fmla="*/ 4 h 4"/>
                  <a:gd name="T6" fmla="*/ 5 w 17"/>
                  <a:gd name="T7" fmla="*/ 3 h 4"/>
                  <a:gd name="T8" fmla="*/ 1 w 17"/>
                  <a:gd name="T9" fmla="*/ 3 h 4"/>
                  <a:gd name="T10" fmla="*/ 0 w 17"/>
                  <a:gd name="T11" fmla="*/ 2 h 4"/>
                  <a:gd name="T12" fmla="*/ 1 w 17"/>
                  <a:gd name="T13" fmla="*/ 1 h 4"/>
                  <a:gd name="T14" fmla="*/ 6 w 17"/>
                  <a:gd name="T15" fmla="*/ 0 h 4"/>
                  <a:gd name="T16" fmla="*/ 12 w 17"/>
                  <a:gd name="T17" fmla="*/ 0 h 4"/>
                  <a:gd name="T18" fmla="*/ 16 w 17"/>
                  <a:gd name="T19" fmla="*/ 1 h 4"/>
                  <a:gd name="T20" fmla="*/ 17 w 17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4">
                    <a:moveTo>
                      <a:pt x="17" y="2"/>
                    </a:moveTo>
                    <a:lnTo>
                      <a:pt x="12" y="4"/>
                    </a:lnTo>
                    <a:lnTo>
                      <a:pt x="7" y="4"/>
                    </a:lnTo>
                    <a:lnTo>
                      <a:pt x="5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17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8" name="Freeform 3195"/>
              <p:cNvSpPr>
                <a:spLocks/>
              </p:cNvSpPr>
              <p:nvPr/>
            </p:nvSpPr>
            <p:spPr bwMode="auto">
              <a:xfrm>
                <a:off x="3829" y="1000"/>
                <a:ext cx="4" cy="2"/>
              </a:xfrm>
              <a:custGeom>
                <a:avLst/>
                <a:gdLst>
                  <a:gd name="T0" fmla="*/ 1 w 4"/>
                  <a:gd name="T1" fmla="*/ 2 h 2"/>
                  <a:gd name="T2" fmla="*/ 0 w 4"/>
                  <a:gd name="T3" fmla="*/ 1 h 2"/>
                  <a:gd name="T4" fmla="*/ 1 w 4"/>
                  <a:gd name="T5" fmla="*/ 0 h 2"/>
                  <a:gd name="T6" fmla="*/ 4 w 4"/>
                  <a:gd name="T7" fmla="*/ 0 h 2"/>
                  <a:gd name="T8" fmla="*/ 3 w 4"/>
                  <a:gd name="T9" fmla="*/ 2 h 2"/>
                  <a:gd name="T10" fmla="*/ 1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9" name="Freeform 3196"/>
              <p:cNvSpPr>
                <a:spLocks/>
              </p:cNvSpPr>
              <p:nvPr/>
            </p:nvSpPr>
            <p:spPr bwMode="auto">
              <a:xfrm>
                <a:off x="3504" y="948"/>
                <a:ext cx="15" cy="3"/>
              </a:xfrm>
              <a:custGeom>
                <a:avLst/>
                <a:gdLst>
                  <a:gd name="T0" fmla="*/ 7 w 15"/>
                  <a:gd name="T1" fmla="*/ 3 h 3"/>
                  <a:gd name="T2" fmla="*/ 6 w 15"/>
                  <a:gd name="T3" fmla="*/ 2 h 3"/>
                  <a:gd name="T4" fmla="*/ 3 w 15"/>
                  <a:gd name="T5" fmla="*/ 1 h 3"/>
                  <a:gd name="T6" fmla="*/ 2 w 15"/>
                  <a:gd name="T7" fmla="*/ 1 h 3"/>
                  <a:gd name="T8" fmla="*/ 0 w 15"/>
                  <a:gd name="T9" fmla="*/ 0 h 3"/>
                  <a:gd name="T10" fmla="*/ 7 w 15"/>
                  <a:gd name="T11" fmla="*/ 0 h 3"/>
                  <a:gd name="T12" fmla="*/ 9 w 15"/>
                  <a:gd name="T13" fmla="*/ 1 h 3"/>
                  <a:gd name="T14" fmla="*/ 12 w 15"/>
                  <a:gd name="T15" fmla="*/ 1 h 3"/>
                  <a:gd name="T16" fmla="*/ 13 w 15"/>
                  <a:gd name="T17" fmla="*/ 2 h 3"/>
                  <a:gd name="T18" fmla="*/ 15 w 15"/>
                  <a:gd name="T19" fmla="*/ 2 h 3"/>
                  <a:gd name="T20" fmla="*/ 9 w 15"/>
                  <a:gd name="T21" fmla="*/ 2 h 3"/>
                  <a:gd name="T22" fmla="*/ 7 w 15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3">
                    <a:moveTo>
                      <a:pt x="7" y="3"/>
                    </a:moveTo>
                    <a:lnTo>
                      <a:pt x="6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9" y="2"/>
                    </a:lnTo>
                    <a:lnTo>
                      <a:pt x="7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0" name="Freeform 3197"/>
              <p:cNvSpPr>
                <a:spLocks/>
              </p:cNvSpPr>
              <p:nvPr/>
            </p:nvSpPr>
            <p:spPr bwMode="auto">
              <a:xfrm>
                <a:off x="3706" y="1002"/>
                <a:ext cx="12" cy="6"/>
              </a:xfrm>
              <a:custGeom>
                <a:avLst/>
                <a:gdLst>
                  <a:gd name="T0" fmla="*/ 12 w 12"/>
                  <a:gd name="T1" fmla="*/ 2 h 6"/>
                  <a:gd name="T2" fmla="*/ 9 w 12"/>
                  <a:gd name="T3" fmla="*/ 4 h 6"/>
                  <a:gd name="T4" fmla="*/ 8 w 12"/>
                  <a:gd name="T5" fmla="*/ 4 h 6"/>
                  <a:gd name="T6" fmla="*/ 6 w 12"/>
                  <a:gd name="T7" fmla="*/ 5 h 6"/>
                  <a:gd name="T8" fmla="*/ 5 w 12"/>
                  <a:gd name="T9" fmla="*/ 6 h 6"/>
                  <a:gd name="T10" fmla="*/ 2 w 12"/>
                  <a:gd name="T11" fmla="*/ 6 h 6"/>
                  <a:gd name="T12" fmla="*/ 5 w 12"/>
                  <a:gd name="T13" fmla="*/ 5 h 6"/>
                  <a:gd name="T14" fmla="*/ 0 w 12"/>
                  <a:gd name="T15" fmla="*/ 5 h 6"/>
                  <a:gd name="T16" fmla="*/ 1 w 12"/>
                  <a:gd name="T17" fmla="*/ 4 h 6"/>
                  <a:gd name="T18" fmla="*/ 3 w 12"/>
                  <a:gd name="T19" fmla="*/ 4 h 6"/>
                  <a:gd name="T20" fmla="*/ 11 w 12"/>
                  <a:gd name="T21" fmla="*/ 0 h 6"/>
                  <a:gd name="T22" fmla="*/ 12 w 12"/>
                  <a:gd name="T2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6">
                    <a:moveTo>
                      <a:pt x="12" y="2"/>
                    </a:moveTo>
                    <a:lnTo>
                      <a:pt x="9" y="4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1" y="0"/>
                    </a:lnTo>
                    <a:lnTo>
                      <a:pt x="1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1" name="Freeform 3198"/>
              <p:cNvSpPr>
                <a:spLocks/>
              </p:cNvSpPr>
              <p:nvPr/>
            </p:nvSpPr>
            <p:spPr bwMode="auto">
              <a:xfrm>
                <a:off x="3580" y="113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2" name="Freeform 3199"/>
              <p:cNvSpPr>
                <a:spLocks/>
              </p:cNvSpPr>
              <p:nvPr/>
            </p:nvSpPr>
            <p:spPr bwMode="auto">
              <a:xfrm>
                <a:off x="3569" y="1029"/>
                <a:ext cx="8" cy="1"/>
              </a:xfrm>
              <a:custGeom>
                <a:avLst/>
                <a:gdLst>
                  <a:gd name="T0" fmla="*/ 6 w 8"/>
                  <a:gd name="T1" fmla="*/ 1 h 1"/>
                  <a:gd name="T2" fmla="*/ 0 w 8"/>
                  <a:gd name="T3" fmla="*/ 1 h 1"/>
                  <a:gd name="T4" fmla="*/ 1 w 8"/>
                  <a:gd name="T5" fmla="*/ 1 h 1"/>
                  <a:gd name="T6" fmla="*/ 4 w 8"/>
                  <a:gd name="T7" fmla="*/ 0 h 1"/>
                  <a:gd name="T8" fmla="*/ 6 w 8"/>
                  <a:gd name="T9" fmla="*/ 0 h 1"/>
                  <a:gd name="T10" fmla="*/ 8 w 8"/>
                  <a:gd name="T11" fmla="*/ 1 h 1"/>
                  <a:gd name="T12" fmla="*/ 6 w 8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">
                    <a:moveTo>
                      <a:pt x="6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6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3" name="Freeform 3200"/>
              <p:cNvSpPr>
                <a:spLocks/>
              </p:cNvSpPr>
              <p:nvPr/>
            </p:nvSpPr>
            <p:spPr bwMode="auto">
              <a:xfrm>
                <a:off x="3636" y="1004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1 h 3"/>
                  <a:gd name="T4" fmla="*/ 1 w 2"/>
                  <a:gd name="T5" fmla="*/ 2 h 3"/>
                  <a:gd name="T6" fmla="*/ 2 w 2"/>
                  <a:gd name="T7" fmla="*/ 3 h 3"/>
                  <a:gd name="T8" fmla="*/ 0 w 2"/>
                  <a:gd name="T9" fmla="*/ 3 h 3"/>
                  <a:gd name="T10" fmla="*/ 0 w 2"/>
                  <a:gd name="T11" fmla="*/ 1 h 3"/>
                  <a:gd name="T12" fmla="*/ 2 w 2"/>
                  <a:gd name="T13" fmla="*/ 0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4" name="Freeform 3201"/>
              <p:cNvSpPr>
                <a:spLocks/>
              </p:cNvSpPr>
              <p:nvPr/>
            </p:nvSpPr>
            <p:spPr bwMode="auto">
              <a:xfrm>
                <a:off x="3821" y="980"/>
                <a:ext cx="13" cy="4"/>
              </a:xfrm>
              <a:custGeom>
                <a:avLst/>
                <a:gdLst>
                  <a:gd name="T0" fmla="*/ 11 w 13"/>
                  <a:gd name="T1" fmla="*/ 4 h 4"/>
                  <a:gd name="T2" fmla="*/ 8 w 13"/>
                  <a:gd name="T3" fmla="*/ 3 h 4"/>
                  <a:gd name="T4" fmla="*/ 2 w 13"/>
                  <a:gd name="T5" fmla="*/ 3 h 4"/>
                  <a:gd name="T6" fmla="*/ 0 w 13"/>
                  <a:gd name="T7" fmla="*/ 2 h 4"/>
                  <a:gd name="T8" fmla="*/ 2 w 13"/>
                  <a:gd name="T9" fmla="*/ 2 h 4"/>
                  <a:gd name="T10" fmla="*/ 3 w 13"/>
                  <a:gd name="T11" fmla="*/ 0 h 4"/>
                  <a:gd name="T12" fmla="*/ 12 w 13"/>
                  <a:gd name="T13" fmla="*/ 0 h 4"/>
                  <a:gd name="T14" fmla="*/ 13 w 13"/>
                  <a:gd name="T15" fmla="*/ 3 h 4"/>
                  <a:gd name="T16" fmla="*/ 11 w 13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4">
                    <a:moveTo>
                      <a:pt x="11" y="4"/>
                    </a:moveTo>
                    <a:lnTo>
                      <a:pt x="8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13" y="3"/>
                    </a:lnTo>
                    <a:lnTo>
                      <a:pt x="11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5" name="Freeform 3202"/>
              <p:cNvSpPr>
                <a:spLocks/>
              </p:cNvSpPr>
              <p:nvPr/>
            </p:nvSpPr>
            <p:spPr bwMode="auto">
              <a:xfrm>
                <a:off x="3700" y="1015"/>
                <a:ext cx="6" cy="1"/>
              </a:xfrm>
              <a:custGeom>
                <a:avLst/>
                <a:gdLst>
                  <a:gd name="T0" fmla="*/ 0 w 6"/>
                  <a:gd name="T1" fmla="*/ 1 h 1"/>
                  <a:gd name="T2" fmla="*/ 1 w 6"/>
                  <a:gd name="T3" fmla="*/ 0 h 1"/>
                  <a:gd name="T4" fmla="*/ 6 w 6"/>
                  <a:gd name="T5" fmla="*/ 0 h 1"/>
                  <a:gd name="T6" fmla="*/ 3 w 6"/>
                  <a:gd name="T7" fmla="*/ 1 h 1"/>
                  <a:gd name="T8" fmla="*/ 0 w 6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6" name="Rectangle 3203"/>
              <p:cNvSpPr>
                <a:spLocks noChangeArrowheads="1"/>
              </p:cNvSpPr>
              <p:nvPr/>
            </p:nvSpPr>
            <p:spPr bwMode="auto">
              <a:xfrm>
                <a:off x="3579" y="1135"/>
                <a:ext cx="1" cy="1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7" name="Freeform 3204"/>
              <p:cNvSpPr>
                <a:spLocks/>
              </p:cNvSpPr>
              <p:nvPr/>
            </p:nvSpPr>
            <p:spPr bwMode="auto">
              <a:xfrm>
                <a:off x="3569" y="114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8" name="Freeform 3205"/>
              <p:cNvSpPr>
                <a:spLocks/>
              </p:cNvSpPr>
              <p:nvPr/>
            </p:nvSpPr>
            <p:spPr bwMode="auto">
              <a:xfrm>
                <a:off x="3613" y="106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9" name="Freeform 3206"/>
              <p:cNvSpPr>
                <a:spLocks/>
              </p:cNvSpPr>
              <p:nvPr/>
            </p:nvSpPr>
            <p:spPr bwMode="auto">
              <a:xfrm>
                <a:off x="3813" y="1001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0" name="Freeform 3207"/>
              <p:cNvSpPr>
                <a:spLocks/>
              </p:cNvSpPr>
              <p:nvPr/>
            </p:nvSpPr>
            <p:spPr bwMode="auto">
              <a:xfrm>
                <a:off x="3610" y="1051"/>
                <a:ext cx="10" cy="3"/>
              </a:xfrm>
              <a:custGeom>
                <a:avLst/>
                <a:gdLst>
                  <a:gd name="T0" fmla="*/ 10 w 10"/>
                  <a:gd name="T1" fmla="*/ 0 h 3"/>
                  <a:gd name="T2" fmla="*/ 7 w 10"/>
                  <a:gd name="T3" fmla="*/ 1 h 3"/>
                  <a:gd name="T4" fmla="*/ 6 w 10"/>
                  <a:gd name="T5" fmla="*/ 1 h 3"/>
                  <a:gd name="T6" fmla="*/ 7 w 10"/>
                  <a:gd name="T7" fmla="*/ 3 h 3"/>
                  <a:gd name="T8" fmla="*/ 1 w 10"/>
                  <a:gd name="T9" fmla="*/ 3 h 3"/>
                  <a:gd name="T10" fmla="*/ 0 w 10"/>
                  <a:gd name="T11" fmla="*/ 1 h 3"/>
                  <a:gd name="T12" fmla="*/ 4 w 10"/>
                  <a:gd name="T13" fmla="*/ 1 h 3"/>
                  <a:gd name="T14" fmla="*/ 3 w 10"/>
                  <a:gd name="T15" fmla="*/ 0 h 3"/>
                  <a:gd name="T16" fmla="*/ 10 w 10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lnTo>
                      <a:pt x="7" y="1"/>
                    </a:lnTo>
                    <a:lnTo>
                      <a:pt x="6" y="1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1" name="Freeform 3208"/>
              <p:cNvSpPr>
                <a:spLocks/>
              </p:cNvSpPr>
              <p:nvPr/>
            </p:nvSpPr>
            <p:spPr bwMode="auto">
              <a:xfrm>
                <a:off x="3568" y="1136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2" name="Freeform 3209"/>
              <p:cNvSpPr>
                <a:spLocks/>
              </p:cNvSpPr>
              <p:nvPr/>
            </p:nvSpPr>
            <p:spPr bwMode="auto">
              <a:xfrm>
                <a:off x="3796" y="96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3" name="Freeform 3210"/>
              <p:cNvSpPr>
                <a:spLocks/>
              </p:cNvSpPr>
              <p:nvPr/>
            </p:nvSpPr>
            <p:spPr bwMode="auto">
              <a:xfrm>
                <a:off x="3604" y="105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0 w 3"/>
                  <a:gd name="T3" fmla="*/ 3 h 3"/>
                  <a:gd name="T4" fmla="*/ 1 w 3"/>
                  <a:gd name="T5" fmla="*/ 0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4" name="Freeform 3211"/>
              <p:cNvSpPr>
                <a:spLocks/>
              </p:cNvSpPr>
              <p:nvPr/>
            </p:nvSpPr>
            <p:spPr bwMode="auto">
              <a:xfrm>
                <a:off x="3690" y="937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1 h 2"/>
                  <a:gd name="T4" fmla="*/ 4 w 4"/>
                  <a:gd name="T5" fmla="*/ 0 h 2"/>
                  <a:gd name="T6" fmla="*/ 2 w 4"/>
                  <a:gd name="T7" fmla="*/ 1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5" name="Freeform 3212"/>
              <p:cNvSpPr>
                <a:spLocks/>
              </p:cNvSpPr>
              <p:nvPr/>
            </p:nvSpPr>
            <p:spPr bwMode="auto">
              <a:xfrm>
                <a:off x="3577" y="113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6" name="Freeform 3213"/>
              <p:cNvSpPr>
                <a:spLocks/>
              </p:cNvSpPr>
              <p:nvPr/>
            </p:nvSpPr>
            <p:spPr bwMode="auto">
              <a:xfrm>
                <a:off x="3568" y="1139"/>
                <a:ext cx="6" cy="6"/>
              </a:xfrm>
              <a:custGeom>
                <a:avLst/>
                <a:gdLst>
                  <a:gd name="T0" fmla="*/ 3 w 6"/>
                  <a:gd name="T1" fmla="*/ 6 h 6"/>
                  <a:gd name="T2" fmla="*/ 0 w 6"/>
                  <a:gd name="T3" fmla="*/ 2 h 6"/>
                  <a:gd name="T4" fmla="*/ 1 w 6"/>
                  <a:gd name="T5" fmla="*/ 0 h 6"/>
                  <a:gd name="T6" fmla="*/ 2 w 6"/>
                  <a:gd name="T7" fmla="*/ 0 h 6"/>
                  <a:gd name="T8" fmla="*/ 3 w 6"/>
                  <a:gd name="T9" fmla="*/ 2 h 6"/>
                  <a:gd name="T10" fmla="*/ 6 w 6"/>
                  <a:gd name="T11" fmla="*/ 2 h 6"/>
                  <a:gd name="T12" fmla="*/ 6 w 6"/>
                  <a:gd name="T13" fmla="*/ 5 h 6"/>
                  <a:gd name="T14" fmla="*/ 5 w 6"/>
                  <a:gd name="T15" fmla="*/ 6 h 6"/>
                  <a:gd name="T16" fmla="*/ 3 w 6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3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7" name="Freeform 3214"/>
              <p:cNvSpPr>
                <a:spLocks/>
              </p:cNvSpPr>
              <p:nvPr/>
            </p:nvSpPr>
            <p:spPr bwMode="auto">
              <a:xfrm>
                <a:off x="3753" y="945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8" name="Freeform 3215"/>
              <p:cNvSpPr>
                <a:spLocks/>
              </p:cNvSpPr>
              <p:nvPr/>
            </p:nvSpPr>
            <p:spPr bwMode="auto">
              <a:xfrm>
                <a:off x="3602" y="105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9" name="Freeform 3216"/>
              <p:cNvSpPr>
                <a:spLocks/>
              </p:cNvSpPr>
              <p:nvPr/>
            </p:nvSpPr>
            <p:spPr bwMode="auto">
              <a:xfrm>
                <a:off x="3686" y="980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0" name="Freeform 3217"/>
              <p:cNvSpPr>
                <a:spLocks/>
              </p:cNvSpPr>
              <p:nvPr/>
            </p:nvSpPr>
            <p:spPr bwMode="auto">
              <a:xfrm>
                <a:off x="3576" y="114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3 w 4"/>
                  <a:gd name="T3" fmla="*/ 1 h 2"/>
                  <a:gd name="T4" fmla="*/ 0 w 4"/>
                  <a:gd name="T5" fmla="*/ 0 h 2"/>
                  <a:gd name="T6" fmla="*/ 3 w 4"/>
                  <a:gd name="T7" fmla="*/ 1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1" name="Freeform 3218"/>
              <p:cNvSpPr>
                <a:spLocks/>
              </p:cNvSpPr>
              <p:nvPr/>
            </p:nvSpPr>
            <p:spPr bwMode="auto">
              <a:xfrm>
                <a:off x="3567" y="104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2" name="Freeform 3219"/>
              <p:cNvSpPr>
                <a:spLocks/>
              </p:cNvSpPr>
              <p:nvPr/>
            </p:nvSpPr>
            <p:spPr bwMode="auto">
              <a:xfrm>
                <a:off x="3673" y="960"/>
                <a:ext cx="5" cy="1"/>
              </a:xfrm>
              <a:custGeom>
                <a:avLst/>
                <a:gdLst>
                  <a:gd name="T0" fmla="*/ 5 w 5"/>
                  <a:gd name="T1" fmla="*/ 1 h 1"/>
                  <a:gd name="T2" fmla="*/ 2 w 5"/>
                  <a:gd name="T3" fmla="*/ 0 h 1"/>
                  <a:gd name="T4" fmla="*/ 0 w 5"/>
                  <a:gd name="T5" fmla="*/ 0 h 1"/>
                  <a:gd name="T6" fmla="*/ 2 w 5"/>
                  <a:gd name="T7" fmla="*/ 0 h 1"/>
                  <a:gd name="T8" fmla="*/ 5 w 5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0" name="Group 3421"/>
            <p:cNvGrpSpPr>
              <a:grpSpLocks/>
            </p:cNvGrpSpPr>
            <p:nvPr/>
          </p:nvGrpSpPr>
          <p:grpSpPr bwMode="auto">
            <a:xfrm>
              <a:off x="1257" y="907"/>
              <a:ext cx="3438" cy="675"/>
              <a:chOff x="1257" y="907"/>
              <a:chExt cx="3438" cy="675"/>
            </a:xfrm>
          </p:grpSpPr>
          <p:sp>
            <p:nvSpPr>
              <p:cNvPr id="15643" name="Freeform 3221"/>
              <p:cNvSpPr>
                <a:spLocks/>
              </p:cNvSpPr>
              <p:nvPr/>
            </p:nvSpPr>
            <p:spPr bwMode="auto">
              <a:xfrm>
                <a:off x="3598" y="1062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2 w 5"/>
                  <a:gd name="T3" fmla="*/ 1 h 1"/>
                  <a:gd name="T4" fmla="*/ 0 w 5"/>
                  <a:gd name="T5" fmla="*/ 0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4" name="Freeform 3222"/>
              <p:cNvSpPr>
                <a:spLocks/>
              </p:cNvSpPr>
              <p:nvPr/>
            </p:nvSpPr>
            <p:spPr bwMode="auto">
              <a:xfrm>
                <a:off x="3678" y="95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5" name="Freeform 3223"/>
              <p:cNvSpPr>
                <a:spLocks/>
              </p:cNvSpPr>
              <p:nvPr/>
            </p:nvSpPr>
            <p:spPr bwMode="auto">
              <a:xfrm>
                <a:off x="3665" y="907"/>
                <a:ext cx="67" cy="31"/>
              </a:xfrm>
              <a:custGeom>
                <a:avLst/>
                <a:gdLst>
                  <a:gd name="T0" fmla="*/ 20 w 67"/>
                  <a:gd name="T1" fmla="*/ 31 h 31"/>
                  <a:gd name="T2" fmla="*/ 14 w 67"/>
                  <a:gd name="T3" fmla="*/ 28 h 31"/>
                  <a:gd name="T4" fmla="*/ 9 w 67"/>
                  <a:gd name="T5" fmla="*/ 27 h 31"/>
                  <a:gd name="T6" fmla="*/ 14 w 67"/>
                  <a:gd name="T7" fmla="*/ 28 h 31"/>
                  <a:gd name="T8" fmla="*/ 8 w 67"/>
                  <a:gd name="T9" fmla="*/ 26 h 31"/>
                  <a:gd name="T10" fmla="*/ 15 w 67"/>
                  <a:gd name="T11" fmla="*/ 25 h 31"/>
                  <a:gd name="T12" fmla="*/ 15 w 67"/>
                  <a:gd name="T13" fmla="*/ 24 h 31"/>
                  <a:gd name="T14" fmla="*/ 0 w 67"/>
                  <a:gd name="T15" fmla="*/ 25 h 31"/>
                  <a:gd name="T16" fmla="*/ 4 w 67"/>
                  <a:gd name="T17" fmla="*/ 24 h 31"/>
                  <a:gd name="T18" fmla="*/ 9 w 67"/>
                  <a:gd name="T19" fmla="*/ 24 h 31"/>
                  <a:gd name="T20" fmla="*/ 8 w 67"/>
                  <a:gd name="T21" fmla="*/ 22 h 31"/>
                  <a:gd name="T22" fmla="*/ 8 w 67"/>
                  <a:gd name="T23" fmla="*/ 21 h 31"/>
                  <a:gd name="T24" fmla="*/ 14 w 67"/>
                  <a:gd name="T25" fmla="*/ 17 h 31"/>
                  <a:gd name="T26" fmla="*/ 18 w 67"/>
                  <a:gd name="T27" fmla="*/ 14 h 31"/>
                  <a:gd name="T28" fmla="*/ 17 w 67"/>
                  <a:gd name="T29" fmla="*/ 14 h 31"/>
                  <a:gd name="T30" fmla="*/ 15 w 67"/>
                  <a:gd name="T31" fmla="*/ 10 h 31"/>
                  <a:gd name="T32" fmla="*/ 17 w 67"/>
                  <a:gd name="T33" fmla="*/ 9 h 31"/>
                  <a:gd name="T34" fmla="*/ 23 w 67"/>
                  <a:gd name="T35" fmla="*/ 8 h 31"/>
                  <a:gd name="T36" fmla="*/ 27 w 67"/>
                  <a:gd name="T37" fmla="*/ 6 h 31"/>
                  <a:gd name="T38" fmla="*/ 32 w 67"/>
                  <a:gd name="T39" fmla="*/ 5 h 31"/>
                  <a:gd name="T40" fmla="*/ 37 w 67"/>
                  <a:gd name="T41" fmla="*/ 3 h 31"/>
                  <a:gd name="T42" fmla="*/ 42 w 67"/>
                  <a:gd name="T43" fmla="*/ 2 h 31"/>
                  <a:gd name="T44" fmla="*/ 42 w 67"/>
                  <a:gd name="T45" fmla="*/ 0 h 31"/>
                  <a:gd name="T46" fmla="*/ 46 w 67"/>
                  <a:gd name="T47" fmla="*/ 2 h 31"/>
                  <a:gd name="T48" fmla="*/ 48 w 67"/>
                  <a:gd name="T49" fmla="*/ 3 h 31"/>
                  <a:gd name="T50" fmla="*/ 52 w 67"/>
                  <a:gd name="T51" fmla="*/ 5 h 31"/>
                  <a:gd name="T52" fmla="*/ 59 w 67"/>
                  <a:gd name="T53" fmla="*/ 10 h 31"/>
                  <a:gd name="T54" fmla="*/ 62 w 67"/>
                  <a:gd name="T55" fmla="*/ 11 h 31"/>
                  <a:gd name="T56" fmla="*/ 67 w 67"/>
                  <a:gd name="T57" fmla="*/ 15 h 31"/>
                  <a:gd name="T58" fmla="*/ 59 w 67"/>
                  <a:gd name="T59" fmla="*/ 16 h 31"/>
                  <a:gd name="T60" fmla="*/ 56 w 67"/>
                  <a:gd name="T61" fmla="*/ 15 h 31"/>
                  <a:gd name="T62" fmla="*/ 58 w 67"/>
                  <a:gd name="T63" fmla="*/ 17 h 31"/>
                  <a:gd name="T64" fmla="*/ 59 w 67"/>
                  <a:gd name="T65" fmla="*/ 22 h 31"/>
                  <a:gd name="T66" fmla="*/ 60 w 67"/>
                  <a:gd name="T67" fmla="*/ 25 h 31"/>
                  <a:gd name="T68" fmla="*/ 43 w 67"/>
                  <a:gd name="T69" fmla="*/ 26 h 31"/>
                  <a:gd name="T70" fmla="*/ 33 w 67"/>
                  <a:gd name="T71" fmla="*/ 27 h 31"/>
                  <a:gd name="T72" fmla="*/ 30 w 67"/>
                  <a:gd name="T73" fmla="*/ 30 h 31"/>
                  <a:gd name="T74" fmla="*/ 25 w 67"/>
                  <a:gd name="T7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7" h="31">
                    <a:moveTo>
                      <a:pt x="23" y="31"/>
                    </a:moveTo>
                    <a:lnTo>
                      <a:pt x="20" y="31"/>
                    </a:lnTo>
                    <a:lnTo>
                      <a:pt x="17" y="30"/>
                    </a:lnTo>
                    <a:lnTo>
                      <a:pt x="14" y="28"/>
                    </a:lnTo>
                    <a:lnTo>
                      <a:pt x="7" y="28"/>
                    </a:lnTo>
                    <a:lnTo>
                      <a:pt x="9" y="27"/>
                    </a:lnTo>
                    <a:lnTo>
                      <a:pt x="12" y="27"/>
                    </a:lnTo>
                    <a:lnTo>
                      <a:pt x="14" y="28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6" y="25"/>
                    </a:lnTo>
                    <a:lnTo>
                      <a:pt x="15" y="25"/>
                    </a:lnTo>
                    <a:lnTo>
                      <a:pt x="18" y="26"/>
                    </a:lnTo>
                    <a:lnTo>
                      <a:pt x="15" y="24"/>
                    </a:lnTo>
                    <a:lnTo>
                      <a:pt x="12" y="25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4" y="24"/>
                    </a:lnTo>
                    <a:lnTo>
                      <a:pt x="7" y="22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8" y="21"/>
                    </a:lnTo>
                    <a:lnTo>
                      <a:pt x="12" y="20"/>
                    </a:lnTo>
                    <a:lnTo>
                      <a:pt x="14" y="17"/>
                    </a:lnTo>
                    <a:lnTo>
                      <a:pt x="15" y="15"/>
                    </a:lnTo>
                    <a:lnTo>
                      <a:pt x="18" y="14"/>
                    </a:lnTo>
                    <a:lnTo>
                      <a:pt x="19" y="13"/>
                    </a:lnTo>
                    <a:lnTo>
                      <a:pt x="17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8" y="10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3" y="8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7" y="3"/>
                    </a:lnTo>
                    <a:lnTo>
                      <a:pt x="39" y="2"/>
                    </a:lnTo>
                    <a:lnTo>
                      <a:pt x="42" y="2"/>
                    </a:lnTo>
                    <a:lnTo>
                      <a:pt x="38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8" y="3"/>
                    </a:lnTo>
                    <a:lnTo>
                      <a:pt x="49" y="4"/>
                    </a:lnTo>
                    <a:lnTo>
                      <a:pt x="52" y="5"/>
                    </a:lnTo>
                    <a:lnTo>
                      <a:pt x="56" y="10"/>
                    </a:lnTo>
                    <a:lnTo>
                      <a:pt x="59" y="10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5" y="13"/>
                    </a:lnTo>
                    <a:lnTo>
                      <a:pt x="67" y="15"/>
                    </a:lnTo>
                    <a:lnTo>
                      <a:pt x="65" y="16"/>
                    </a:lnTo>
                    <a:lnTo>
                      <a:pt x="59" y="16"/>
                    </a:lnTo>
                    <a:lnTo>
                      <a:pt x="54" y="14"/>
                    </a:lnTo>
                    <a:lnTo>
                      <a:pt x="56" y="15"/>
                    </a:lnTo>
                    <a:lnTo>
                      <a:pt x="58" y="16"/>
                    </a:lnTo>
                    <a:lnTo>
                      <a:pt x="58" y="17"/>
                    </a:lnTo>
                    <a:lnTo>
                      <a:pt x="59" y="20"/>
                    </a:lnTo>
                    <a:lnTo>
                      <a:pt x="59" y="22"/>
                    </a:lnTo>
                    <a:lnTo>
                      <a:pt x="61" y="24"/>
                    </a:lnTo>
                    <a:lnTo>
                      <a:pt x="60" y="25"/>
                    </a:lnTo>
                    <a:lnTo>
                      <a:pt x="58" y="26"/>
                    </a:lnTo>
                    <a:lnTo>
                      <a:pt x="43" y="26"/>
                    </a:lnTo>
                    <a:lnTo>
                      <a:pt x="41" y="27"/>
                    </a:lnTo>
                    <a:lnTo>
                      <a:pt x="33" y="27"/>
                    </a:lnTo>
                    <a:lnTo>
                      <a:pt x="32" y="28"/>
                    </a:lnTo>
                    <a:lnTo>
                      <a:pt x="30" y="30"/>
                    </a:lnTo>
                    <a:lnTo>
                      <a:pt x="27" y="30"/>
                    </a:lnTo>
                    <a:lnTo>
                      <a:pt x="25" y="31"/>
                    </a:lnTo>
                    <a:lnTo>
                      <a:pt x="23" y="3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6" name="Freeform 3224"/>
              <p:cNvSpPr>
                <a:spLocks/>
              </p:cNvSpPr>
              <p:nvPr/>
            </p:nvSpPr>
            <p:spPr bwMode="auto">
              <a:xfrm>
                <a:off x="3598" y="1055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5 w 5"/>
                  <a:gd name="T3" fmla="*/ 1 h 1"/>
                  <a:gd name="T4" fmla="*/ 0 w 5"/>
                  <a:gd name="T5" fmla="*/ 1 h 1"/>
                  <a:gd name="T6" fmla="*/ 1 w 5"/>
                  <a:gd name="T7" fmla="*/ 0 h 1"/>
                  <a:gd name="T8" fmla="*/ 5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5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7" name="Freeform 3225"/>
              <p:cNvSpPr>
                <a:spLocks/>
              </p:cNvSpPr>
              <p:nvPr/>
            </p:nvSpPr>
            <p:spPr bwMode="auto">
              <a:xfrm>
                <a:off x="3678" y="103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8" name="Freeform 3226"/>
              <p:cNvSpPr>
                <a:spLocks/>
              </p:cNvSpPr>
              <p:nvPr/>
            </p:nvSpPr>
            <p:spPr bwMode="auto">
              <a:xfrm>
                <a:off x="3562" y="1030"/>
                <a:ext cx="6" cy="2"/>
              </a:xfrm>
              <a:custGeom>
                <a:avLst/>
                <a:gdLst>
                  <a:gd name="T0" fmla="*/ 3 w 6"/>
                  <a:gd name="T1" fmla="*/ 0 h 2"/>
                  <a:gd name="T2" fmla="*/ 5 w 6"/>
                  <a:gd name="T3" fmla="*/ 2 h 2"/>
                  <a:gd name="T4" fmla="*/ 6 w 6"/>
                  <a:gd name="T5" fmla="*/ 2 h 2"/>
                  <a:gd name="T6" fmla="*/ 1 w 6"/>
                  <a:gd name="T7" fmla="*/ 2 h 2"/>
                  <a:gd name="T8" fmla="*/ 0 w 6"/>
                  <a:gd name="T9" fmla="*/ 0 h 2"/>
                  <a:gd name="T10" fmla="*/ 3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lnTo>
                      <a:pt x="5" y="2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9" name="Freeform 3227"/>
              <p:cNvSpPr>
                <a:spLocks/>
              </p:cNvSpPr>
              <p:nvPr/>
            </p:nvSpPr>
            <p:spPr bwMode="auto">
              <a:xfrm>
                <a:off x="3660" y="94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0" name="Freeform 3228"/>
              <p:cNvSpPr>
                <a:spLocks/>
              </p:cNvSpPr>
              <p:nvPr/>
            </p:nvSpPr>
            <p:spPr bwMode="auto">
              <a:xfrm>
                <a:off x="3724" y="1012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3 w 5"/>
                  <a:gd name="T3" fmla="*/ 1 h 1"/>
                  <a:gd name="T4" fmla="*/ 0 w 5"/>
                  <a:gd name="T5" fmla="*/ 1 h 1"/>
                  <a:gd name="T6" fmla="*/ 2 w 5"/>
                  <a:gd name="T7" fmla="*/ 0 h 1"/>
                  <a:gd name="T8" fmla="*/ 5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1" name="Freeform 3229"/>
              <p:cNvSpPr>
                <a:spLocks/>
              </p:cNvSpPr>
              <p:nvPr/>
            </p:nvSpPr>
            <p:spPr bwMode="auto">
              <a:xfrm>
                <a:off x="3532" y="1086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0 h 2"/>
                  <a:gd name="T4" fmla="*/ 3 w 6"/>
                  <a:gd name="T5" fmla="*/ 0 h 2"/>
                  <a:gd name="T6" fmla="*/ 6 w 6"/>
                  <a:gd name="T7" fmla="*/ 2 h 2"/>
                  <a:gd name="T8" fmla="*/ 3 w 6"/>
                  <a:gd name="T9" fmla="*/ 0 h 2"/>
                  <a:gd name="T10" fmla="*/ 2 w 6"/>
                  <a:gd name="T11" fmla="*/ 0 h 2"/>
                  <a:gd name="T12" fmla="*/ 0 w 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2" name="Freeform 3230"/>
              <p:cNvSpPr>
                <a:spLocks/>
              </p:cNvSpPr>
              <p:nvPr/>
            </p:nvSpPr>
            <p:spPr bwMode="auto">
              <a:xfrm>
                <a:off x="3597" y="106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3" name="Freeform 3231"/>
              <p:cNvSpPr>
                <a:spLocks/>
              </p:cNvSpPr>
              <p:nvPr/>
            </p:nvSpPr>
            <p:spPr bwMode="auto">
              <a:xfrm>
                <a:off x="3711" y="1013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4" name="Freeform 3232"/>
              <p:cNvSpPr>
                <a:spLocks/>
              </p:cNvSpPr>
              <p:nvPr/>
            </p:nvSpPr>
            <p:spPr bwMode="auto">
              <a:xfrm>
                <a:off x="3575" y="114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5" name="Freeform 3233"/>
              <p:cNvSpPr>
                <a:spLocks/>
              </p:cNvSpPr>
              <p:nvPr/>
            </p:nvSpPr>
            <p:spPr bwMode="auto">
              <a:xfrm>
                <a:off x="3562" y="1041"/>
                <a:ext cx="6" cy="6"/>
              </a:xfrm>
              <a:custGeom>
                <a:avLst/>
                <a:gdLst>
                  <a:gd name="T0" fmla="*/ 6 w 6"/>
                  <a:gd name="T1" fmla="*/ 2 h 6"/>
                  <a:gd name="T2" fmla="*/ 3 w 6"/>
                  <a:gd name="T3" fmla="*/ 4 h 6"/>
                  <a:gd name="T4" fmla="*/ 2 w 6"/>
                  <a:gd name="T5" fmla="*/ 3 h 6"/>
                  <a:gd name="T6" fmla="*/ 0 w 6"/>
                  <a:gd name="T7" fmla="*/ 4 h 6"/>
                  <a:gd name="T8" fmla="*/ 0 w 6"/>
                  <a:gd name="T9" fmla="*/ 2 h 6"/>
                  <a:gd name="T10" fmla="*/ 0 w 6"/>
                  <a:gd name="T11" fmla="*/ 4 h 6"/>
                  <a:gd name="T12" fmla="*/ 2 w 6"/>
                  <a:gd name="T13" fmla="*/ 6 h 6"/>
                  <a:gd name="T14" fmla="*/ 5 w 6"/>
                  <a:gd name="T15" fmla="*/ 5 h 6"/>
                  <a:gd name="T16" fmla="*/ 2 w 6"/>
                  <a:gd name="T17" fmla="*/ 6 h 6"/>
                  <a:gd name="T18" fmla="*/ 0 w 6"/>
                  <a:gd name="T19" fmla="*/ 4 h 6"/>
                  <a:gd name="T20" fmla="*/ 0 w 6"/>
                  <a:gd name="T21" fmla="*/ 2 h 6"/>
                  <a:gd name="T22" fmla="*/ 3 w 6"/>
                  <a:gd name="T23" fmla="*/ 2 h 6"/>
                  <a:gd name="T24" fmla="*/ 2 w 6"/>
                  <a:gd name="T25" fmla="*/ 0 h 6"/>
                  <a:gd name="T26" fmla="*/ 6 w 6"/>
                  <a:gd name="T27" fmla="*/ 0 h 6"/>
                  <a:gd name="T28" fmla="*/ 6 w 6"/>
                  <a:gd name="T2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3" y="4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5" y="5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6" name="Freeform 3234"/>
              <p:cNvSpPr>
                <a:spLocks/>
              </p:cNvSpPr>
              <p:nvPr/>
            </p:nvSpPr>
            <p:spPr bwMode="auto">
              <a:xfrm>
                <a:off x="3656" y="949"/>
                <a:ext cx="7" cy="1"/>
              </a:xfrm>
              <a:custGeom>
                <a:avLst/>
                <a:gdLst>
                  <a:gd name="T0" fmla="*/ 7 w 7"/>
                  <a:gd name="T1" fmla="*/ 1 h 1"/>
                  <a:gd name="T2" fmla="*/ 3 w 7"/>
                  <a:gd name="T3" fmla="*/ 0 h 1"/>
                  <a:gd name="T4" fmla="*/ 0 w 7"/>
                  <a:gd name="T5" fmla="*/ 0 h 1"/>
                  <a:gd name="T6" fmla="*/ 5 w 7"/>
                  <a:gd name="T7" fmla="*/ 0 h 1"/>
                  <a:gd name="T8" fmla="*/ 7 w 7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7" name="Freeform 3235"/>
              <p:cNvSpPr>
                <a:spLocks/>
              </p:cNvSpPr>
              <p:nvPr/>
            </p:nvSpPr>
            <p:spPr bwMode="auto">
              <a:xfrm>
                <a:off x="3719" y="1022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1 h 4"/>
                  <a:gd name="T4" fmla="*/ 1 w 4"/>
                  <a:gd name="T5" fmla="*/ 0 h 4"/>
                  <a:gd name="T6" fmla="*/ 4 w 4"/>
                  <a:gd name="T7" fmla="*/ 1 h 4"/>
                  <a:gd name="T8" fmla="*/ 1 w 4"/>
                  <a:gd name="T9" fmla="*/ 1 h 4"/>
                  <a:gd name="T10" fmla="*/ 0 w 4"/>
                  <a:gd name="T11" fmla="*/ 2 h 4"/>
                  <a:gd name="T12" fmla="*/ 2 w 4"/>
                  <a:gd name="T13" fmla="*/ 1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8" name="Freeform 3236"/>
              <p:cNvSpPr>
                <a:spLocks/>
              </p:cNvSpPr>
              <p:nvPr/>
            </p:nvSpPr>
            <p:spPr bwMode="auto">
              <a:xfrm>
                <a:off x="3592" y="106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2 w 4"/>
                  <a:gd name="T5" fmla="*/ 1 h 1"/>
                  <a:gd name="T6" fmla="*/ 0 w 4"/>
                  <a:gd name="T7" fmla="*/ 1 h 1"/>
                  <a:gd name="T8" fmla="*/ 1 w 4"/>
                  <a:gd name="T9" fmla="*/ 0 h 1"/>
                  <a:gd name="T10" fmla="*/ 4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9" name="Freeform 3237"/>
              <p:cNvSpPr>
                <a:spLocks/>
              </p:cNvSpPr>
              <p:nvPr/>
            </p:nvSpPr>
            <p:spPr bwMode="auto">
              <a:xfrm>
                <a:off x="3706" y="1023"/>
                <a:ext cx="12" cy="4"/>
              </a:xfrm>
              <a:custGeom>
                <a:avLst/>
                <a:gdLst>
                  <a:gd name="T0" fmla="*/ 12 w 12"/>
                  <a:gd name="T1" fmla="*/ 0 h 4"/>
                  <a:gd name="T2" fmla="*/ 12 w 12"/>
                  <a:gd name="T3" fmla="*/ 3 h 4"/>
                  <a:gd name="T4" fmla="*/ 11 w 12"/>
                  <a:gd name="T5" fmla="*/ 1 h 4"/>
                  <a:gd name="T6" fmla="*/ 8 w 12"/>
                  <a:gd name="T7" fmla="*/ 1 h 4"/>
                  <a:gd name="T8" fmla="*/ 11 w 12"/>
                  <a:gd name="T9" fmla="*/ 3 h 4"/>
                  <a:gd name="T10" fmla="*/ 8 w 12"/>
                  <a:gd name="T11" fmla="*/ 4 h 4"/>
                  <a:gd name="T12" fmla="*/ 7 w 12"/>
                  <a:gd name="T13" fmla="*/ 3 h 4"/>
                  <a:gd name="T14" fmla="*/ 3 w 12"/>
                  <a:gd name="T15" fmla="*/ 3 h 4"/>
                  <a:gd name="T16" fmla="*/ 1 w 12"/>
                  <a:gd name="T17" fmla="*/ 1 h 4"/>
                  <a:gd name="T18" fmla="*/ 0 w 12"/>
                  <a:gd name="T19" fmla="*/ 1 h 4"/>
                  <a:gd name="T20" fmla="*/ 1 w 12"/>
                  <a:gd name="T21" fmla="*/ 0 h 4"/>
                  <a:gd name="T22" fmla="*/ 12 w 12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lnTo>
                      <a:pt x="12" y="3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11" y="3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0" name="Freeform 3238"/>
              <p:cNvSpPr>
                <a:spLocks/>
              </p:cNvSpPr>
              <p:nvPr/>
            </p:nvSpPr>
            <p:spPr bwMode="auto">
              <a:xfrm>
                <a:off x="3575" y="1068"/>
                <a:ext cx="7" cy="1"/>
              </a:xfrm>
              <a:custGeom>
                <a:avLst/>
                <a:gdLst>
                  <a:gd name="T0" fmla="*/ 7 w 7"/>
                  <a:gd name="T1" fmla="*/ 1 h 1"/>
                  <a:gd name="T2" fmla="*/ 0 w 7"/>
                  <a:gd name="T3" fmla="*/ 1 h 1"/>
                  <a:gd name="T4" fmla="*/ 2 w 7"/>
                  <a:gd name="T5" fmla="*/ 0 h 1"/>
                  <a:gd name="T6" fmla="*/ 5 w 7"/>
                  <a:gd name="T7" fmla="*/ 0 h 1"/>
                  <a:gd name="T8" fmla="*/ 7 w 7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1" name="Freeform 3239"/>
              <p:cNvSpPr>
                <a:spLocks/>
              </p:cNvSpPr>
              <p:nvPr/>
            </p:nvSpPr>
            <p:spPr bwMode="auto">
              <a:xfrm>
                <a:off x="3536" y="1058"/>
                <a:ext cx="4" cy="3"/>
              </a:xfrm>
              <a:custGeom>
                <a:avLst/>
                <a:gdLst>
                  <a:gd name="T0" fmla="*/ 3 w 4"/>
                  <a:gd name="T1" fmla="*/ 3 h 3"/>
                  <a:gd name="T2" fmla="*/ 0 w 4"/>
                  <a:gd name="T3" fmla="*/ 2 h 3"/>
                  <a:gd name="T4" fmla="*/ 0 w 4"/>
                  <a:gd name="T5" fmla="*/ 0 h 3"/>
                  <a:gd name="T6" fmla="*/ 3 w 4"/>
                  <a:gd name="T7" fmla="*/ 0 h 3"/>
                  <a:gd name="T8" fmla="*/ 4 w 4"/>
                  <a:gd name="T9" fmla="*/ 3 h 3"/>
                  <a:gd name="T10" fmla="*/ 3 w 4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2" name="Freeform 3240"/>
              <p:cNvSpPr>
                <a:spLocks/>
              </p:cNvSpPr>
              <p:nvPr/>
            </p:nvSpPr>
            <p:spPr bwMode="auto">
              <a:xfrm>
                <a:off x="3640" y="1000"/>
                <a:ext cx="5" cy="4"/>
              </a:xfrm>
              <a:custGeom>
                <a:avLst/>
                <a:gdLst>
                  <a:gd name="T0" fmla="*/ 2 w 5"/>
                  <a:gd name="T1" fmla="*/ 4 h 4"/>
                  <a:gd name="T2" fmla="*/ 0 w 5"/>
                  <a:gd name="T3" fmla="*/ 1 h 4"/>
                  <a:gd name="T4" fmla="*/ 3 w 5"/>
                  <a:gd name="T5" fmla="*/ 0 h 4"/>
                  <a:gd name="T6" fmla="*/ 5 w 5"/>
                  <a:gd name="T7" fmla="*/ 1 h 4"/>
                  <a:gd name="T8" fmla="*/ 5 w 5"/>
                  <a:gd name="T9" fmla="*/ 2 h 4"/>
                  <a:gd name="T10" fmla="*/ 3 w 5"/>
                  <a:gd name="T11" fmla="*/ 4 h 4"/>
                  <a:gd name="T12" fmla="*/ 0 w 5"/>
                  <a:gd name="T13" fmla="*/ 2 h 4"/>
                  <a:gd name="T14" fmla="*/ 2 w 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3" name="Freeform 3241"/>
              <p:cNvSpPr>
                <a:spLocks/>
              </p:cNvSpPr>
              <p:nvPr/>
            </p:nvSpPr>
            <p:spPr bwMode="auto">
              <a:xfrm>
                <a:off x="3717" y="1022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4" name="Freeform 3242"/>
              <p:cNvSpPr>
                <a:spLocks/>
              </p:cNvSpPr>
              <p:nvPr/>
            </p:nvSpPr>
            <p:spPr bwMode="auto">
              <a:xfrm>
                <a:off x="3581" y="1152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3 w 4"/>
                  <a:gd name="T3" fmla="*/ 1 h 3"/>
                  <a:gd name="T4" fmla="*/ 4 w 4"/>
                  <a:gd name="T5" fmla="*/ 3 h 3"/>
                  <a:gd name="T6" fmla="*/ 1 w 4"/>
                  <a:gd name="T7" fmla="*/ 3 h 3"/>
                  <a:gd name="T8" fmla="*/ 0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3" y="1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5" name="Freeform 3243"/>
              <p:cNvSpPr>
                <a:spLocks/>
              </p:cNvSpPr>
              <p:nvPr/>
            </p:nvSpPr>
            <p:spPr bwMode="auto">
              <a:xfrm>
                <a:off x="3701" y="101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6" name="Freeform 3244"/>
              <p:cNvSpPr>
                <a:spLocks/>
              </p:cNvSpPr>
              <p:nvPr/>
            </p:nvSpPr>
            <p:spPr bwMode="auto">
              <a:xfrm>
                <a:off x="3574" y="114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7" name="Freeform 3245"/>
              <p:cNvSpPr>
                <a:spLocks/>
              </p:cNvSpPr>
              <p:nvPr/>
            </p:nvSpPr>
            <p:spPr bwMode="auto">
              <a:xfrm>
                <a:off x="3879" y="1015"/>
                <a:ext cx="7" cy="4"/>
              </a:xfrm>
              <a:custGeom>
                <a:avLst/>
                <a:gdLst>
                  <a:gd name="T0" fmla="*/ 6 w 7"/>
                  <a:gd name="T1" fmla="*/ 1 h 4"/>
                  <a:gd name="T2" fmla="*/ 3 w 7"/>
                  <a:gd name="T3" fmla="*/ 1 h 4"/>
                  <a:gd name="T4" fmla="*/ 5 w 7"/>
                  <a:gd name="T5" fmla="*/ 2 h 4"/>
                  <a:gd name="T6" fmla="*/ 7 w 7"/>
                  <a:gd name="T7" fmla="*/ 3 h 4"/>
                  <a:gd name="T8" fmla="*/ 6 w 7"/>
                  <a:gd name="T9" fmla="*/ 4 h 4"/>
                  <a:gd name="T10" fmla="*/ 3 w 7"/>
                  <a:gd name="T11" fmla="*/ 4 h 4"/>
                  <a:gd name="T12" fmla="*/ 2 w 7"/>
                  <a:gd name="T13" fmla="*/ 2 h 4"/>
                  <a:gd name="T14" fmla="*/ 1 w 7"/>
                  <a:gd name="T15" fmla="*/ 2 h 4"/>
                  <a:gd name="T16" fmla="*/ 0 w 7"/>
                  <a:gd name="T17" fmla="*/ 1 h 4"/>
                  <a:gd name="T18" fmla="*/ 2 w 7"/>
                  <a:gd name="T19" fmla="*/ 1 h 4"/>
                  <a:gd name="T20" fmla="*/ 3 w 7"/>
                  <a:gd name="T21" fmla="*/ 0 h 4"/>
                  <a:gd name="T22" fmla="*/ 6 w 7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lnTo>
                      <a:pt x="3" y="1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8" name="Freeform 3246"/>
              <p:cNvSpPr>
                <a:spLocks/>
              </p:cNvSpPr>
              <p:nvPr/>
            </p:nvSpPr>
            <p:spPr bwMode="auto">
              <a:xfrm>
                <a:off x="3696" y="1023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4 w 6"/>
                  <a:gd name="T3" fmla="*/ 1 h 3"/>
                  <a:gd name="T4" fmla="*/ 1 w 6"/>
                  <a:gd name="T5" fmla="*/ 1 h 3"/>
                  <a:gd name="T6" fmla="*/ 0 w 6"/>
                  <a:gd name="T7" fmla="*/ 3 h 3"/>
                  <a:gd name="T8" fmla="*/ 1 w 6"/>
                  <a:gd name="T9" fmla="*/ 1 h 3"/>
                  <a:gd name="T10" fmla="*/ 4 w 6"/>
                  <a:gd name="T11" fmla="*/ 0 h 3"/>
                  <a:gd name="T12" fmla="*/ 6 w 6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4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9" name="Freeform 3247"/>
              <p:cNvSpPr>
                <a:spLocks/>
              </p:cNvSpPr>
              <p:nvPr/>
            </p:nvSpPr>
            <p:spPr bwMode="auto">
              <a:xfrm>
                <a:off x="3570" y="113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1 h 3"/>
                  <a:gd name="T4" fmla="*/ 3 w 3"/>
                  <a:gd name="T5" fmla="*/ 0 h 3"/>
                  <a:gd name="T6" fmla="*/ 1 w 3"/>
                  <a:gd name="T7" fmla="*/ 1 h 3"/>
                  <a:gd name="T8" fmla="*/ 1 w 3"/>
                  <a:gd name="T9" fmla="*/ 3 h 3"/>
                  <a:gd name="T10" fmla="*/ 0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0" name="Freeform 3248"/>
              <p:cNvSpPr>
                <a:spLocks/>
              </p:cNvSpPr>
              <p:nvPr/>
            </p:nvSpPr>
            <p:spPr bwMode="auto">
              <a:xfrm>
                <a:off x="3870" y="101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1" name="Freeform 3249"/>
              <p:cNvSpPr>
                <a:spLocks/>
              </p:cNvSpPr>
              <p:nvPr/>
            </p:nvSpPr>
            <p:spPr bwMode="auto">
              <a:xfrm>
                <a:off x="3568" y="1144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1 w 3"/>
                  <a:gd name="T3" fmla="*/ 1 h 2"/>
                  <a:gd name="T4" fmla="*/ 0 w 3"/>
                  <a:gd name="T5" fmla="*/ 0 h 2"/>
                  <a:gd name="T6" fmla="*/ 1 w 3"/>
                  <a:gd name="T7" fmla="*/ 1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2" name="Freeform 3250"/>
              <p:cNvSpPr>
                <a:spLocks/>
              </p:cNvSpPr>
              <p:nvPr/>
            </p:nvSpPr>
            <p:spPr bwMode="auto">
              <a:xfrm>
                <a:off x="3614" y="107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3" name="Freeform 3251"/>
              <p:cNvSpPr>
                <a:spLocks/>
              </p:cNvSpPr>
              <p:nvPr/>
            </p:nvSpPr>
            <p:spPr bwMode="auto">
              <a:xfrm>
                <a:off x="3580" y="114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4" name="Freeform 3252"/>
              <p:cNvSpPr>
                <a:spLocks/>
              </p:cNvSpPr>
              <p:nvPr/>
            </p:nvSpPr>
            <p:spPr bwMode="auto">
              <a:xfrm>
                <a:off x="3694" y="101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5" name="Freeform 3253"/>
              <p:cNvSpPr>
                <a:spLocks/>
              </p:cNvSpPr>
              <p:nvPr/>
            </p:nvSpPr>
            <p:spPr bwMode="auto">
              <a:xfrm>
                <a:off x="3570" y="1135"/>
                <a:ext cx="5" cy="7"/>
              </a:xfrm>
              <a:custGeom>
                <a:avLst/>
                <a:gdLst>
                  <a:gd name="T0" fmla="*/ 1 w 5"/>
                  <a:gd name="T1" fmla="*/ 0 h 7"/>
                  <a:gd name="T2" fmla="*/ 4 w 5"/>
                  <a:gd name="T3" fmla="*/ 3 h 7"/>
                  <a:gd name="T4" fmla="*/ 5 w 5"/>
                  <a:gd name="T5" fmla="*/ 5 h 7"/>
                  <a:gd name="T6" fmla="*/ 5 w 5"/>
                  <a:gd name="T7" fmla="*/ 7 h 7"/>
                  <a:gd name="T8" fmla="*/ 4 w 5"/>
                  <a:gd name="T9" fmla="*/ 6 h 7"/>
                  <a:gd name="T10" fmla="*/ 1 w 5"/>
                  <a:gd name="T11" fmla="*/ 5 h 7"/>
                  <a:gd name="T12" fmla="*/ 0 w 5"/>
                  <a:gd name="T13" fmla="*/ 4 h 7"/>
                  <a:gd name="T14" fmla="*/ 0 w 5"/>
                  <a:gd name="T15" fmla="*/ 0 h 7"/>
                  <a:gd name="T16" fmla="*/ 1 w 5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lnTo>
                      <a:pt x="4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6" name="Freeform 3254"/>
              <p:cNvSpPr>
                <a:spLocks/>
              </p:cNvSpPr>
              <p:nvPr/>
            </p:nvSpPr>
            <p:spPr bwMode="auto">
              <a:xfrm>
                <a:off x="3821" y="996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2 h 3"/>
                  <a:gd name="T4" fmla="*/ 0 w 4"/>
                  <a:gd name="T5" fmla="*/ 3 h 3"/>
                  <a:gd name="T6" fmla="*/ 2 w 4"/>
                  <a:gd name="T7" fmla="*/ 2 h 3"/>
                  <a:gd name="T8" fmla="*/ 3 w 4"/>
                  <a:gd name="T9" fmla="*/ 2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7" name="Freeform 3255"/>
              <p:cNvSpPr>
                <a:spLocks/>
              </p:cNvSpPr>
              <p:nvPr/>
            </p:nvSpPr>
            <p:spPr bwMode="auto">
              <a:xfrm>
                <a:off x="3568" y="996"/>
                <a:ext cx="5" cy="0"/>
              </a:xfrm>
              <a:custGeom>
                <a:avLst/>
                <a:gdLst>
                  <a:gd name="T0" fmla="*/ 3 w 5"/>
                  <a:gd name="T1" fmla="*/ 0 w 5"/>
                  <a:gd name="T2" fmla="*/ 5 w 5"/>
                  <a:gd name="T3" fmla="*/ 3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8" name="Freeform 3256"/>
              <p:cNvSpPr>
                <a:spLocks/>
              </p:cNvSpPr>
              <p:nvPr/>
            </p:nvSpPr>
            <p:spPr bwMode="auto">
              <a:xfrm>
                <a:off x="3611" y="1054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0 w 3"/>
                  <a:gd name="T3" fmla="*/ 0 h 2"/>
                  <a:gd name="T4" fmla="*/ 3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9" name="Freeform 3257"/>
              <p:cNvSpPr>
                <a:spLocks/>
              </p:cNvSpPr>
              <p:nvPr/>
            </p:nvSpPr>
            <p:spPr bwMode="auto">
              <a:xfrm>
                <a:off x="3776" y="99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0" name="Freeform 3258"/>
              <p:cNvSpPr>
                <a:spLocks/>
              </p:cNvSpPr>
              <p:nvPr/>
            </p:nvSpPr>
            <p:spPr bwMode="auto">
              <a:xfrm>
                <a:off x="3579" y="113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1" name="Freeform 3259"/>
              <p:cNvSpPr>
                <a:spLocks/>
              </p:cNvSpPr>
              <p:nvPr/>
            </p:nvSpPr>
            <p:spPr bwMode="auto">
              <a:xfrm>
                <a:off x="3690" y="1016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2 w 4"/>
                  <a:gd name="T5" fmla="*/ 1 h 1"/>
                  <a:gd name="T6" fmla="*/ 0 w 4"/>
                  <a:gd name="T7" fmla="*/ 1 h 1"/>
                  <a:gd name="T8" fmla="*/ 0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2" name="Freeform 3260"/>
              <p:cNvSpPr>
                <a:spLocks/>
              </p:cNvSpPr>
              <p:nvPr/>
            </p:nvSpPr>
            <p:spPr bwMode="auto">
              <a:xfrm>
                <a:off x="3568" y="113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3" name="Freeform 3261"/>
              <p:cNvSpPr>
                <a:spLocks/>
              </p:cNvSpPr>
              <p:nvPr/>
            </p:nvSpPr>
            <p:spPr bwMode="auto">
              <a:xfrm>
                <a:off x="3817" y="977"/>
                <a:ext cx="7" cy="3"/>
              </a:xfrm>
              <a:custGeom>
                <a:avLst/>
                <a:gdLst>
                  <a:gd name="T0" fmla="*/ 7 w 7"/>
                  <a:gd name="T1" fmla="*/ 1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0 w 7"/>
                  <a:gd name="T9" fmla="*/ 2 h 3"/>
                  <a:gd name="T10" fmla="*/ 2 w 7"/>
                  <a:gd name="T11" fmla="*/ 2 h 3"/>
                  <a:gd name="T12" fmla="*/ 5 w 7"/>
                  <a:gd name="T13" fmla="*/ 0 h 3"/>
                  <a:gd name="T14" fmla="*/ 6 w 7"/>
                  <a:gd name="T15" fmla="*/ 1 h 3"/>
                  <a:gd name="T16" fmla="*/ 7 w 7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4" name="Freeform 3262"/>
              <p:cNvSpPr>
                <a:spLocks/>
              </p:cNvSpPr>
              <p:nvPr/>
            </p:nvSpPr>
            <p:spPr bwMode="auto">
              <a:xfrm>
                <a:off x="3567" y="114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5" name="Freeform 3263"/>
              <p:cNvSpPr>
                <a:spLocks/>
              </p:cNvSpPr>
              <p:nvPr/>
            </p:nvSpPr>
            <p:spPr bwMode="auto">
              <a:xfrm>
                <a:off x="3610" y="107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6" name="Freeform 3264"/>
              <p:cNvSpPr>
                <a:spLocks/>
              </p:cNvSpPr>
              <p:nvPr/>
            </p:nvSpPr>
            <p:spPr bwMode="auto">
              <a:xfrm>
                <a:off x="3748" y="952"/>
                <a:ext cx="61" cy="35"/>
              </a:xfrm>
              <a:custGeom>
                <a:avLst/>
                <a:gdLst>
                  <a:gd name="T0" fmla="*/ 0 w 61"/>
                  <a:gd name="T1" fmla="*/ 32 h 35"/>
                  <a:gd name="T2" fmla="*/ 2 w 61"/>
                  <a:gd name="T3" fmla="*/ 28 h 35"/>
                  <a:gd name="T4" fmla="*/ 6 w 61"/>
                  <a:gd name="T5" fmla="*/ 26 h 35"/>
                  <a:gd name="T6" fmla="*/ 9 w 61"/>
                  <a:gd name="T7" fmla="*/ 22 h 35"/>
                  <a:gd name="T8" fmla="*/ 11 w 61"/>
                  <a:gd name="T9" fmla="*/ 20 h 35"/>
                  <a:gd name="T10" fmla="*/ 12 w 61"/>
                  <a:gd name="T11" fmla="*/ 15 h 35"/>
                  <a:gd name="T12" fmla="*/ 17 w 61"/>
                  <a:gd name="T13" fmla="*/ 16 h 35"/>
                  <a:gd name="T14" fmla="*/ 15 w 61"/>
                  <a:gd name="T15" fmla="*/ 11 h 35"/>
                  <a:gd name="T16" fmla="*/ 19 w 61"/>
                  <a:gd name="T17" fmla="*/ 10 h 35"/>
                  <a:gd name="T18" fmla="*/ 17 w 61"/>
                  <a:gd name="T19" fmla="*/ 9 h 35"/>
                  <a:gd name="T20" fmla="*/ 21 w 61"/>
                  <a:gd name="T21" fmla="*/ 8 h 35"/>
                  <a:gd name="T22" fmla="*/ 19 w 61"/>
                  <a:gd name="T23" fmla="*/ 5 h 35"/>
                  <a:gd name="T24" fmla="*/ 22 w 61"/>
                  <a:gd name="T25" fmla="*/ 3 h 35"/>
                  <a:gd name="T26" fmla="*/ 25 w 61"/>
                  <a:gd name="T27" fmla="*/ 3 h 35"/>
                  <a:gd name="T28" fmla="*/ 28 w 61"/>
                  <a:gd name="T29" fmla="*/ 3 h 35"/>
                  <a:gd name="T30" fmla="*/ 32 w 61"/>
                  <a:gd name="T31" fmla="*/ 0 h 35"/>
                  <a:gd name="T32" fmla="*/ 35 w 61"/>
                  <a:gd name="T33" fmla="*/ 2 h 35"/>
                  <a:gd name="T34" fmla="*/ 36 w 61"/>
                  <a:gd name="T35" fmla="*/ 5 h 35"/>
                  <a:gd name="T36" fmla="*/ 34 w 61"/>
                  <a:gd name="T37" fmla="*/ 9 h 35"/>
                  <a:gd name="T38" fmla="*/ 30 w 61"/>
                  <a:gd name="T39" fmla="*/ 14 h 35"/>
                  <a:gd name="T40" fmla="*/ 34 w 61"/>
                  <a:gd name="T41" fmla="*/ 13 h 35"/>
                  <a:gd name="T42" fmla="*/ 38 w 61"/>
                  <a:gd name="T43" fmla="*/ 9 h 35"/>
                  <a:gd name="T44" fmla="*/ 41 w 61"/>
                  <a:gd name="T45" fmla="*/ 8 h 35"/>
                  <a:gd name="T46" fmla="*/ 44 w 61"/>
                  <a:gd name="T47" fmla="*/ 8 h 35"/>
                  <a:gd name="T48" fmla="*/ 47 w 61"/>
                  <a:gd name="T49" fmla="*/ 7 h 35"/>
                  <a:gd name="T50" fmla="*/ 48 w 61"/>
                  <a:gd name="T51" fmla="*/ 10 h 35"/>
                  <a:gd name="T52" fmla="*/ 52 w 61"/>
                  <a:gd name="T53" fmla="*/ 13 h 35"/>
                  <a:gd name="T54" fmla="*/ 52 w 61"/>
                  <a:gd name="T55" fmla="*/ 14 h 35"/>
                  <a:gd name="T56" fmla="*/ 47 w 61"/>
                  <a:gd name="T57" fmla="*/ 13 h 35"/>
                  <a:gd name="T58" fmla="*/ 57 w 61"/>
                  <a:gd name="T59" fmla="*/ 14 h 35"/>
                  <a:gd name="T60" fmla="*/ 61 w 61"/>
                  <a:gd name="T61" fmla="*/ 16 h 35"/>
                  <a:gd name="T62" fmla="*/ 56 w 61"/>
                  <a:gd name="T63" fmla="*/ 26 h 35"/>
                  <a:gd name="T64" fmla="*/ 46 w 61"/>
                  <a:gd name="T65" fmla="*/ 27 h 35"/>
                  <a:gd name="T66" fmla="*/ 35 w 61"/>
                  <a:gd name="T67" fmla="*/ 28 h 35"/>
                  <a:gd name="T68" fmla="*/ 33 w 61"/>
                  <a:gd name="T69" fmla="*/ 28 h 35"/>
                  <a:gd name="T70" fmla="*/ 16 w 61"/>
                  <a:gd name="T71" fmla="*/ 30 h 35"/>
                  <a:gd name="T72" fmla="*/ 11 w 61"/>
                  <a:gd name="T73" fmla="*/ 32 h 35"/>
                  <a:gd name="T74" fmla="*/ 7 w 61"/>
                  <a:gd name="T75" fmla="*/ 33 h 35"/>
                  <a:gd name="T76" fmla="*/ 1 w 61"/>
                  <a:gd name="T7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" h="35">
                    <a:moveTo>
                      <a:pt x="1" y="35"/>
                    </a:moveTo>
                    <a:lnTo>
                      <a:pt x="0" y="32"/>
                    </a:lnTo>
                    <a:lnTo>
                      <a:pt x="1" y="31"/>
                    </a:lnTo>
                    <a:lnTo>
                      <a:pt x="2" y="28"/>
                    </a:lnTo>
                    <a:lnTo>
                      <a:pt x="4" y="27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9" y="22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0" y="18"/>
                    </a:lnTo>
                    <a:lnTo>
                      <a:pt x="12" y="15"/>
                    </a:lnTo>
                    <a:lnTo>
                      <a:pt x="16" y="15"/>
                    </a:lnTo>
                    <a:lnTo>
                      <a:pt x="17" y="16"/>
                    </a:lnTo>
                    <a:lnTo>
                      <a:pt x="15" y="14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22" y="11"/>
                    </a:lnTo>
                    <a:lnTo>
                      <a:pt x="17" y="9"/>
                    </a:lnTo>
                    <a:lnTo>
                      <a:pt x="18" y="8"/>
                    </a:lnTo>
                    <a:lnTo>
                      <a:pt x="21" y="8"/>
                    </a:lnTo>
                    <a:lnTo>
                      <a:pt x="18" y="7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35" y="7"/>
                    </a:lnTo>
                    <a:lnTo>
                      <a:pt x="34" y="9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33" y="14"/>
                    </a:lnTo>
                    <a:lnTo>
                      <a:pt x="34" y="13"/>
                    </a:lnTo>
                    <a:lnTo>
                      <a:pt x="35" y="10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41" y="8"/>
                    </a:lnTo>
                    <a:lnTo>
                      <a:pt x="42" y="7"/>
                    </a:lnTo>
                    <a:lnTo>
                      <a:pt x="44" y="8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47" y="9"/>
                    </a:lnTo>
                    <a:lnTo>
                      <a:pt x="48" y="10"/>
                    </a:lnTo>
                    <a:lnTo>
                      <a:pt x="51" y="11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2" y="14"/>
                    </a:lnTo>
                    <a:lnTo>
                      <a:pt x="50" y="13"/>
                    </a:lnTo>
                    <a:lnTo>
                      <a:pt x="47" y="13"/>
                    </a:lnTo>
                    <a:lnTo>
                      <a:pt x="50" y="14"/>
                    </a:lnTo>
                    <a:lnTo>
                      <a:pt x="57" y="14"/>
                    </a:lnTo>
                    <a:lnTo>
                      <a:pt x="59" y="15"/>
                    </a:lnTo>
                    <a:lnTo>
                      <a:pt x="61" y="16"/>
                    </a:lnTo>
                    <a:lnTo>
                      <a:pt x="61" y="21"/>
                    </a:lnTo>
                    <a:lnTo>
                      <a:pt x="56" y="26"/>
                    </a:lnTo>
                    <a:lnTo>
                      <a:pt x="50" y="26"/>
                    </a:lnTo>
                    <a:lnTo>
                      <a:pt x="46" y="27"/>
                    </a:lnTo>
                    <a:lnTo>
                      <a:pt x="38" y="27"/>
                    </a:lnTo>
                    <a:lnTo>
                      <a:pt x="35" y="28"/>
                    </a:lnTo>
                    <a:lnTo>
                      <a:pt x="34" y="30"/>
                    </a:lnTo>
                    <a:lnTo>
                      <a:pt x="33" y="28"/>
                    </a:lnTo>
                    <a:lnTo>
                      <a:pt x="18" y="28"/>
                    </a:lnTo>
                    <a:lnTo>
                      <a:pt x="16" y="30"/>
                    </a:lnTo>
                    <a:lnTo>
                      <a:pt x="15" y="31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7" y="33"/>
                    </a:lnTo>
                    <a:lnTo>
                      <a:pt x="4" y="33"/>
                    </a:lnTo>
                    <a:lnTo>
                      <a:pt x="1" y="3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7" name="Freeform 3265"/>
              <p:cNvSpPr>
                <a:spLocks/>
              </p:cNvSpPr>
              <p:nvPr/>
            </p:nvSpPr>
            <p:spPr bwMode="auto">
              <a:xfrm>
                <a:off x="3680" y="934"/>
                <a:ext cx="74" cy="33"/>
              </a:xfrm>
              <a:custGeom>
                <a:avLst/>
                <a:gdLst>
                  <a:gd name="T0" fmla="*/ 73 w 74"/>
                  <a:gd name="T1" fmla="*/ 10 h 33"/>
                  <a:gd name="T2" fmla="*/ 72 w 74"/>
                  <a:gd name="T3" fmla="*/ 14 h 33"/>
                  <a:gd name="T4" fmla="*/ 70 w 74"/>
                  <a:gd name="T5" fmla="*/ 22 h 33"/>
                  <a:gd name="T6" fmla="*/ 66 w 74"/>
                  <a:gd name="T7" fmla="*/ 21 h 33"/>
                  <a:gd name="T8" fmla="*/ 69 w 74"/>
                  <a:gd name="T9" fmla="*/ 23 h 33"/>
                  <a:gd name="T10" fmla="*/ 73 w 74"/>
                  <a:gd name="T11" fmla="*/ 28 h 33"/>
                  <a:gd name="T12" fmla="*/ 70 w 74"/>
                  <a:gd name="T13" fmla="*/ 31 h 33"/>
                  <a:gd name="T14" fmla="*/ 58 w 74"/>
                  <a:gd name="T15" fmla="*/ 32 h 33"/>
                  <a:gd name="T16" fmla="*/ 55 w 74"/>
                  <a:gd name="T17" fmla="*/ 32 h 33"/>
                  <a:gd name="T18" fmla="*/ 41 w 74"/>
                  <a:gd name="T19" fmla="*/ 29 h 33"/>
                  <a:gd name="T20" fmla="*/ 37 w 74"/>
                  <a:gd name="T21" fmla="*/ 28 h 33"/>
                  <a:gd name="T22" fmla="*/ 33 w 74"/>
                  <a:gd name="T23" fmla="*/ 28 h 33"/>
                  <a:gd name="T24" fmla="*/ 28 w 74"/>
                  <a:gd name="T25" fmla="*/ 27 h 33"/>
                  <a:gd name="T26" fmla="*/ 23 w 74"/>
                  <a:gd name="T27" fmla="*/ 27 h 33"/>
                  <a:gd name="T28" fmla="*/ 18 w 74"/>
                  <a:gd name="T29" fmla="*/ 26 h 33"/>
                  <a:gd name="T30" fmla="*/ 16 w 74"/>
                  <a:gd name="T31" fmla="*/ 23 h 33"/>
                  <a:gd name="T32" fmla="*/ 15 w 74"/>
                  <a:gd name="T33" fmla="*/ 18 h 33"/>
                  <a:gd name="T34" fmla="*/ 11 w 74"/>
                  <a:gd name="T35" fmla="*/ 16 h 33"/>
                  <a:gd name="T36" fmla="*/ 10 w 74"/>
                  <a:gd name="T37" fmla="*/ 16 h 33"/>
                  <a:gd name="T38" fmla="*/ 10 w 74"/>
                  <a:gd name="T39" fmla="*/ 14 h 33"/>
                  <a:gd name="T40" fmla="*/ 6 w 74"/>
                  <a:gd name="T41" fmla="*/ 15 h 33"/>
                  <a:gd name="T42" fmla="*/ 3 w 74"/>
                  <a:gd name="T43" fmla="*/ 17 h 33"/>
                  <a:gd name="T44" fmla="*/ 2 w 74"/>
                  <a:gd name="T45" fmla="*/ 15 h 33"/>
                  <a:gd name="T46" fmla="*/ 3 w 74"/>
                  <a:gd name="T47" fmla="*/ 15 h 33"/>
                  <a:gd name="T48" fmla="*/ 6 w 74"/>
                  <a:gd name="T49" fmla="*/ 14 h 33"/>
                  <a:gd name="T50" fmla="*/ 11 w 74"/>
                  <a:gd name="T51" fmla="*/ 10 h 33"/>
                  <a:gd name="T52" fmla="*/ 17 w 74"/>
                  <a:gd name="T53" fmla="*/ 10 h 33"/>
                  <a:gd name="T54" fmla="*/ 15 w 74"/>
                  <a:gd name="T55" fmla="*/ 8 h 33"/>
                  <a:gd name="T56" fmla="*/ 18 w 74"/>
                  <a:gd name="T57" fmla="*/ 5 h 33"/>
                  <a:gd name="T58" fmla="*/ 21 w 74"/>
                  <a:gd name="T59" fmla="*/ 1 h 33"/>
                  <a:gd name="T60" fmla="*/ 24 w 74"/>
                  <a:gd name="T61" fmla="*/ 4 h 33"/>
                  <a:gd name="T62" fmla="*/ 28 w 74"/>
                  <a:gd name="T63" fmla="*/ 1 h 33"/>
                  <a:gd name="T64" fmla="*/ 33 w 74"/>
                  <a:gd name="T65" fmla="*/ 3 h 33"/>
                  <a:gd name="T66" fmla="*/ 41 w 74"/>
                  <a:gd name="T67" fmla="*/ 1 h 33"/>
                  <a:gd name="T68" fmla="*/ 49 w 74"/>
                  <a:gd name="T69" fmla="*/ 0 h 33"/>
                  <a:gd name="T70" fmla="*/ 52 w 74"/>
                  <a:gd name="T71" fmla="*/ 3 h 33"/>
                  <a:gd name="T72" fmla="*/ 52 w 74"/>
                  <a:gd name="T73" fmla="*/ 5 h 33"/>
                  <a:gd name="T74" fmla="*/ 49 w 74"/>
                  <a:gd name="T75" fmla="*/ 8 h 33"/>
                  <a:gd name="T76" fmla="*/ 41 w 74"/>
                  <a:gd name="T77" fmla="*/ 10 h 33"/>
                  <a:gd name="T78" fmla="*/ 40 w 74"/>
                  <a:gd name="T79" fmla="*/ 11 h 33"/>
                  <a:gd name="T80" fmla="*/ 43 w 74"/>
                  <a:gd name="T81" fmla="*/ 10 h 33"/>
                  <a:gd name="T82" fmla="*/ 47 w 74"/>
                  <a:gd name="T83" fmla="*/ 9 h 33"/>
                  <a:gd name="T84" fmla="*/ 49 w 74"/>
                  <a:gd name="T85" fmla="*/ 10 h 33"/>
                  <a:gd name="T86" fmla="*/ 52 w 74"/>
                  <a:gd name="T87" fmla="*/ 9 h 33"/>
                  <a:gd name="T88" fmla="*/ 54 w 74"/>
                  <a:gd name="T89" fmla="*/ 6 h 33"/>
                  <a:gd name="T90" fmla="*/ 57 w 74"/>
                  <a:gd name="T91" fmla="*/ 5 h 33"/>
                  <a:gd name="T92" fmla="*/ 58 w 74"/>
                  <a:gd name="T93" fmla="*/ 6 h 33"/>
                  <a:gd name="T94" fmla="*/ 58 w 74"/>
                  <a:gd name="T95" fmla="*/ 3 h 33"/>
                  <a:gd name="T96" fmla="*/ 63 w 74"/>
                  <a:gd name="T97" fmla="*/ 3 h 33"/>
                  <a:gd name="T98" fmla="*/ 70 w 74"/>
                  <a:gd name="T99" fmla="*/ 5 h 33"/>
                  <a:gd name="T100" fmla="*/ 74 w 74"/>
                  <a:gd name="T101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4" h="33">
                    <a:moveTo>
                      <a:pt x="74" y="10"/>
                    </a:moveTo>
                    <a:lnTo>
                      <a:pt x="73" y="10"/>
                    </a:lnTo>
                    <a:lnTo>
                      <a:pt x="73" y="12"/>
                    </a:lnTo>
                    <a:lnTo>
                      <a:pt x="72" y="14"/>
                    </a:lnTo>
                    <a:lnTo>
                      <a:pt x="72" y="21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66" y="21"/>
                    </a:lnTo>
                    <a:lnTo>
                      <a:pt x="67" y="22"/>
                    </a:lnTo>
                    <a:lnTo>
                      <a:pt x="69" y="23"/>
                    </a:lnTo>
                    <a:lnTo>
                      <a:pt x="72" y="26"/>
                    </a:lnTo>
                    <a:lnTo>
                      <a:pt x="73" y="28"/>
                    </a:lnTo>
                    <a:lnTo>
                      <a:pt x="73" y="29"/>
                    </a:lnTo>
                    <a:lnTo>
                      <a:pt x="70" y="31"/>
                    </a:lnTo>
                    <a:lnTo>
                      <a:pt x="69" y="32"/>
                    </a:lnTo>
                    <a:lnTo>
                      <a:pt x="58" y="32"/>
                    </a:lnTo>
                    <a:lnTo>
                      <a:pt x="56" y="33"/>
                    </a:lnTo>
                    <a:lnTo>
                      <a:pt x="55" y="32"/>
                    </a:lnTo>
                    <a:lnTo>
                      <a:pt x="46" y="32"/>
                    </a:lnTo>
                    <a:lnTo>
                      <a:pt x="41" y="29"/>
                    </a:lnTo>
                    <a:lnTo>
                      <a:pt x="40" y="28"/>
                    </a:lnTo>
                    <a:lnTo>
                      <a:pt x="37" y="28"/>
                    </a:lnTo>
                    <a:lnTo>
                      <a:pt x="34" y="27"/>
                    </a:lnTo>
                    <a:lnTo>
                      <a:pt x="33" y="28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6" y="26"/>
                    </a:lnTo>
                    <a:lnTo>
                      <a:pt x="23" y="27"/>
                    </a:lnTo>
                    <a:lnTo>
                      <a:pt x="20" y="27"/>
                    </a:lnTo>
                    <a:lnTo>
                      <a:pt x="18" y="26"/>
                    </a:lnTo>
                    <a:lnTo>
                      <a:pt x="18" y="23"/>
                    </a:lnTo>
                    <a:lnTo>
                      <a:pt x="16" y="23"/>
                    </a:lnTo>
                    <a:lnTo>
                      <a:pt x="15" y="22"/>
                    </a:lnTo>
                    <a:lnTo>
                      <a:pt x="15" y="18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6" y="15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5" y="9"/>
                    </a:lnTo>
                    <a:lnTo>
                      <a:pt x="17" y="10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21" y="1"/>
                    </a:lnTo>
                    <a:lnTo>
                      <a:pt x="22" y="3"/>
                    </a:lnTo>
                    <a:lnTo>
                      <a:pt x="24" y="4"/>
                    </a:lnTo>
                    <a:lnTo>
                      <a:pt x="26" y="3"/>
                    </a:lnTo>
                    <a:lnTo>
                      <a:pt x="28" y="1"/>
                    </a:lnTo>
                    <a:lnTo>
                      <a:pt x="31" y="1"/>
                    </a:lnTo>
                    <a:lnTo>
                      <a:pt x="33" y="3"/>
                    </a:lnTo>
                    <a:lnTo>
                      <a:pt x="35" y="1"/>
                    </a:lnTo>
                    <a:lnTo>
                      <a:pt x="41" y="1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1" y="1"/>
                    </a:lnTo>
                    <a:lnTo>
                      <a:pt x="52" y="3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0" y="6"/>
                    </a:lnTo>
                    <a:lnTo>
                      <a:pt x="49" y="8"/>
                    </a:lnTo>
                    <a:lnTo>
                      <a:pt x="46" y="8"/>
                    </a:lnTo>
                    <a:lnTo>
                      <a:pt x="41" y="10"/>
                    </a:lnTo>
                    <a:lnTo>
                      <a:pt x="38" y="10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3" y="10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4" y="12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2" y="9"/>
                    </a:lnTo>
                    <a:lnTo>
                      <a:pt x="54" y="9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7" y="5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57" y="4"/>
                    </a:lnTo>
                    <a:lnTo>
                      <a:pt x="58" y="3"/>
                    </a:lnTo>
                    <a:lnTo>
                      <a:pt x="61" y="4"/>
                    </a:lnTo>
                    <a:lnTo>
                      <a:pt x="63" y="3"/>
                    </a:lnTo>
                    <a:lnTo>
                      <a:pt x="66" y="3"/>
                    </a:lnTo>
                    <a:lnTo>
                      <a:pt x="70" y="5"/>
                    </a:lnTo>
                    <a:lnTo>
                      <a:pt x="72" y="6"/>
                    </a:lnTo>
                    <a:lnTo>
                      <a:pt x="74" y="8"/>
                    </a:lnTo>
                    <a:lnTo>
                      <a:pt x="74" y="1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8" name="Freeform 3266"/>
              <p:cNvSpPr>
                <a:spLocks/>
              </p:cNvSpPr>
              <p:nvPr/>
            </p:nvSpPr>
            <p:spPr bwMode="auto">
              <a:xfrm>
                <a:off x="3576" y="1140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9" name="Freeform 3267"/>
              <p:cNvSpPr>
                <a:spLocks/>
              </p:cNvSpPr>
              <p:nvPr/>
            </p:nvSpPr>
            <p:spPr bwMode="auto">
              <a:xfrm>
                <a:off x="4416" y="1332"/>
                <a:ext cx="13" cy="13"/>
              </a:xfrm>
              <a:custGeom>
                <a:avLst/>
                <a:gdLst>
                  <a:gd name="T0" fmla="*/ 13 w 13"/>
                  <a:gd name="T1" fmla="*/ 4 h 13"/>
                  <a:gd name="T2" fmla="*/ 11 w 13"/>
                  <a:gd name="T3" fmla="*/ 7 h 13"/>
                  <a:gd name="T4" fmla="*/ 8 w 13"/>
                  <a:gd name="T5" fmla="*/ 7 h 13"/>
                  <a:gd name="T6" fmla="*/ 6 w 13"/>
                  <a:gd name="T7" fmla="*/ 8 h 13"/>
                  <a:gd name="T8" fmla="*/ 5 w 13"/>
                  <a:gd name="T9" fmla="*/ 8 h 13"/>
                  <a:gd name="T10" fmla="*/ 2 w 13"/>
                  <a:gd name="T11" fmla="*/ 10 h 13"/>
                  <a:gd name="T12" fmla="*/ 1 w 13"/>
                  <a:gd name="T13" fmla="*/ 10 h 13"/>
                  <a:gd name="T14" fmla="*/ 0 w 13"/>
                  <a:gd name="T15" fmla="*/ 13 h 13"/>
                  <a:gd name="T16" fmla="*/ 2 w 13"/>
                  <a:gd name="T17" fmla="*/ 8 h 13"/>
                  <a:gd name="T18" fmla="*/ 2 w 13"/>
                  <a:gd name="T19" fmla="*/ 7 h 13"/>
                  <a:gd name="T20" fmla="*/ 3 w 13"/>
                  <a:gd name="T21" fmla="*/ 4 h 13"/>
                  <a:gd name="T22" fmla="*/ 2 w 13"/>
                  <a:gd name="T23" fmla="*/ 4 h 13"/>
                  <a:gd name="T24" fmla="*/ 5 w 13"/>
                  <a:gd name="T25" fmla="*/ 4 h 13"/>
                  <a:gd name="T26" fmla="*/ 7 w 13"/>
                  <a:gd name="T27" fmla="*/ 3 h 13"/>
                  <a:gd name="T28" fmla="*/ 8 w 13"/>
                  <a:gd name="T29" fmla="*/ 2 h 13"/>
                  <a:gd name="T30" fmla="*/ 11 w 13"/>
                  <a:gd name="T31" fmla="*/ 0 h 13"/>
                  <a:gd name="T32" fmla="*/ 12 w 13"/>
                  <a:gd name="T33" fmla="*/ 3 h 13"/>
                  <a:gd name="T34" fmla="*/ 13 w 13"/>
                  <a:gd name="T3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3">
                    <a:moveTo>
                      <a:pt x="13" y="4"/>
                    </a:moveTo>
                    <a:lnTo>
                      <a:pt x="11" y="7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2" y="3"/>
                    </a:lnTo>
                    <a:lnTo>
                      <a:pt x="13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0" name="Freeform 3268"/>
              <p:cNvSpPr>
                <a:spLocks/>
              </p:cNvSpPr>
              <p:nvPr/>
            </p:nvSpPr>
            <p:spPr bwMode="auto">
              <a:xfrm>
                <a:off x="4504" y="1309"/>
                <a:ext cx="10" cy="8"/>
              </a:xfrm>
              <a:custGeom>
                <a:avLst/>
                <a:gdLst>
                  <a:gd name="T0" fmla="*/ 10 w 10"/>
                  <a:gd name="T1" fmla="*/ 0 h 8"/>
                  <a:gd name="T2" fmla="*/ 10 w 10"/>
                  <a:gd name="T3" fmla="*/ 3 h 8"/>
                  <a:gd name="T4" fmla="*/ 6 w 10"/>
                  <a:gd name="T5" fmla="*/ 6 h 8"/>
                  <a:gd name="T6" fmla="*/ 3 w 10"/>
                  <a:gd name="T7" fmla="*/ 8 h 8"/>
                  <a:gd name="T8" fmla="*/ 0 w 10"/>
                  <a:gd name="T9" fmla="*/ 8 h 8"/>
                  <a:gd name="T10" fmla="*/ 1 w 10"/>
                  <a:gd name="T11" fmla="*/ 4 h 8"/>
                  <a:gd name="T12" fmla="*/ 4 w 10"/>
                  <a:gd name="T13" fmla="*/ 3 h 8"/>
                  <a:gd name="T14" fmla="*/ 6 w 10"/>
                  <a:gd name="T15" fmla="*/ 0 h 8"/>
                  <a:gd name="T16" fmla="*/ 10 w 10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lnTo>
                      <a:pt x="10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1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1" name="Freeform 3269"/>
              <p:cNvSpPr>
                <a:spLocks/>
              </p:cNvSpPr>
              <p:nvPr/>
            </p:nvSpPr>
            <p:spPr bwMode="auto">
              <a:xfrm>
                <a:off x="4169" y="1073"/>
                <a:ext cx="39" cy="15"/>
              </a:xfrm>
              <a:custGeom>
                <a:avLst/>
                <a:gdLst>
                  <a:gd name="T0" fmla="*/ 35 w 39"/>
                  <a:gd name="T1" fmla="*/ 15 h 15"/>
                  <a:gd name="T2" fmla="*/ 34 w 39"/>
                  <a:gd name="T3" fmla="*/ 15 h 15"/>
                  <a:gd name="T4" fmla="*/ 31 w 39"/>
                  <a:gd name="T5" fmla="*/ 13 h 15"/>
                  <a:gd name="T6" fmla="*/ 23 w 39"/>
                  <a:gd name="T7" fmla="*/ 13 h 15"/>
                  <a:gd name="T8" fmla="*/ 22 w 39"/>
                  <a:gd name="T9" fmla="*/ 12 h 15"/>
                  <a:gd name="T10" fmla="*/ 17 w 39"/>
                  <a:gd name="T11" fmla="*/ 12 h 15"/>
                  <a:gd name="T12" fmla="*/ 15 w 39"/>
                  <a:gd name="T13" fmla="*/ 11 h 15"/>
                  <a:gd name="T14" fmla="*/ 12 w 39"/>
                  <a:gd name="T15" fmla="*/ 11 h 15"/>
                  <a:gd name="T16" fmla="*/ 11 w 39"/>
                  <a:gd name="T17" fmla="*/ 10 h 15"/>
                  <a:gd name="T18" fmla="*/ 6 w 39"/>
                  <a:gd name="T19" fmla="*/ 10 h 15"/>
                  <a:gd name="T20" fmla="*/ 5 w 39"/>
                  <a:gd name="T21" fmla="*/ 11 h 15"/>
                  <a:gd name="T22" fmla="*/ 0 w 39"/>
                  <a:gd name="T23" fmla="*/ 11 h 15"/>
                  <a:gd name="T24" fmla="*/ 0 w 39"/>
                  <a:gd name="T25" fmla="*/ 10 h 15"/>
                  <a:gd name="T26" fmla="*/ 4 w 39"/>
                  <a:gd name="T27" fmla="*/ 10 h 15"/>
                  <a:gd name="T28" fmla="*/ 7 w 39"/>
                  <a:gd name="T29" fmla="*/ 7 h 15"/>
                  <a:gd name="T30" fmla="*/ 10 w 39"/>
                  <a:gd name="T31" fmla="*/ 6 h 15"/>
                  <a:gd name="T32" fmla="*/ 11 w 39"/>
                  <a:gd name="T33" fmla="*/ 4 h 15"/>
                  <a:gd name="T34" fmla="*/ 13 w 39"/>
                  <a:gd name="T35" fmla="*/ 1 h 15"/>
                  <a:gd name="T36" fmla="*/ 16 w 39"/>
                  <a:gd name="T37" fmla="*/ 1 h 15"/>
                  <a:gd name="T38" fmla="*/ 18 w 39"/>
                  <a:gd name="T39" fmla="*/ 0 h 15"/>
                  <a:gd name="T40" fmla="*/ 23 w 39"/>
                  <a:gd name="T41" fmla="*/ 0 h 15"/>
                  <a:gd name="T42" fmla="*/ 25 w 39"/>
                  <a:gd name="T43" fmla="*/ 1 h 15"/>
                  <a:gd name="T44" fmla="*/ 28 w 39"/>
                  <a:gd name="T45" fmla="*/ 1 h 15"/>
                  <a:gd name="T46" fmla="*/ 30 w 39"/>
                  <a:gd name="T47" fmla="*/ 2 h 15"/>
                  <a:gd name="T48" fmla="*/ 31 w 39"/>
                  <a:gd name="T49" fmla="*/ 4 h 15"/>
                  <a:gd name="T50" fmla="*/ 34 w 39"/>
                  <a:gd name="T51" fmla="*/ 5 h 15"/>
                  <a:gd name="T52" fmla="*/ 35 w 39"/>
                  <a:gd name="T53" fmla="*/ 6 h 15"/>
                  <a:gd name="T54" fmla="*/ 38 w 39"/>
                  <a:gd name="T55" fmla="*/ 7 h 15"/>
                  <a:gd name="T56" fmla="*/ 39 w 39"/>
                  <a:gd name="T57" fmla="*/ 9 h 15"/>
                  <a:gd name="T58" fmla="*/ 38 w 39"/>
                  <a:gd name="T59" fmla="*/ 11 h 15"/>
                  <a:gd name="T60" fmla="*/ 38 w 39"/>
                  <a:gd name="T61" fmla="*/ 12 h 15"/>
                  <a:gd name="T62" fmla="*/ 36 w 39"/>
                  <a:gd name="T63" fmla="*/ 15 h 15"/>
                  <a:gd name="T64" fmla="*/ 35 w 39"/>
                  <a:gd name="T6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15">
                    <a:moveTo>
                      <a:pt x="35" y="15"/>
                    </a:moveTo>
                    <a:lnTo>
                      <a:pt x="34" y="15"/>
                    </a:lnTo>
                    <a:lnTo>
                      <a:pt x="31" y="13"/>
                    </a:lnTo>
                    <a:lnTo>
                      <a:pt x="23" y="13"/>
                    </a:lnTo>
                    <a:lnTo>
                      <a:pt x="22" y="12"/>
                    </a:lnTo>
                    <a:lnTo>
                      <a:pt x="17" y="12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11" y="10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6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8" y="1"/>
                    </a:lnTo>
                    <a:lnTo>
                      <a:pt x="30" y="2"/>
                    </a:lnTo>
                    <a:lnTo>
                      <a:pt x="31" y="4"/>
                    </a:lnTo>
                    <a:lnTo>
                      <a:pt x="34" y="5"/>
                    </a:lnTo>
                    <a:lnTo>
                      <a:pt x="35" y="6"/>
                    </a:lnTo>
                    <a:lnTo>
                      <a:pt x="38" y="7"/>
                    </a:lnTo>
                    <a:lnTo>
                      <a:pt x="39" y="9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6" y="15"/>
                    </a:lnTo>
                    <a:lnTo>
                      <a:pt x="35" y="1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2" name="Freeform 3270"/>
              <p:cNvSpPr>
                <a:spLocks/>
              </p:cNvSpPr>
              <p:nvPr/>
            </p:nvSpPr>
            <p:spPr bwMode="auto">
              <a:xfrm>
                <a:off x="4173" y="1066"/>
                <a:ext cx="9" cy="7"/>
              </a:xfrm>
              <a:custGeom>
                <a:avLst/>
                <a:gdLst>
                  <a:gd name="T0" fmla="*/ 3 w 9"/>
                  <a:gd name="T1" fmla="*/ 7 h 7"/>
                  <a:gd name="T2" fmla="*/ 1 w 9"/>
                  <a:gd name="T3" fmla="*/ 5 h 7"/>
                  <a:gd name="T4" fmla="*/ 0 w 9"/>
                  <a:gd name="T5" fmla="*/ 2 h 7"/>
                  <a:gd name="T6" fmla="*/ 0 w 9"/>
                  <a:gd name="T7" fmla="*/ 1 h 7"/>
                  <a:gd name="T8" fmla="*/ 2 w 9"/>
                  <a:gd name="T9" fmla="*/ 0 h 7"/>
                  <a:gd name="T10" fmla="*/ 8 w 9"/>
                  <a:gd name="T11" fmla="*/ 0 h 7"/>
                  <a:gd name="T12" fmla="*/ 9 w 9"/>
                  <a:gd name="T13" fmla="*/ 2 h 7"/>
                  <a:gd name="T14" fmla="*/ 8 w 9"/>
                  <a:gd name="T15" fmla="*/ 3 h 7"/>
                  <a:gd name="T16" fmla="*/ 7 w 9"/>
                  <a:gd name="T17" fmla="*/ 6 h 7"/>
                  <a:gd name="T18" fmla="*/ 6 w 9"/>
                  <a:gd name="T19" fmla="*/ 6 h 7"/>
                  <a:gd name="T20" fmla="*/ 3 w 9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7">
                    <a:moveTo>
                      <a:pt x="3" y="7"/>
                    </a:moveTo>
                    <a:lnTo>
                      <a:pt x="1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3" y="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3" name="Freeform 3271"/>
              <p:cNvSpPr>
                <a:spLocks/>
              </p:cNvSpPr>
              <p:nvPr/>
            </p:nvSpPr>
            <p:spPr bwMode="auto">
              <a:xfrm>
                <a:off x="2994" y="991"/>
                <a:ext cx="1701" cy="591"/>
              </a:xfrm>
              <a:custGeom>
                <a:avLst/>
                <a:gdLst>
                  <a:gd name="T0" fmla="*/ 758 w 1701"/>
                  <a:gd name="T1" fmla="*/ 451 h 591"/>
                  <a:gd name="T2" fmla="*/ 656 w 1701"/>
                  <a:gd name="T3" fmla="*/ 475 h 591"/>
                  <a:gd name="T4" fmla="*/ 565 w 1701"/>
                  <a:gd name="T5" fmla="*/ 463 h 591"/>
                  <a:gd name="T6" fmla="*/ 484 w 1701"/>
                  <a:gd name="T7" fmla="*/ 419 h 591"/>
                  <a:gd name="T8" fmla="*/ 381 w 1701"/>
                  <a:gd name="T9" fmla="*/ 416 h 591"/>
                  <a:gd name="T10" fmla="*/ 357 w 1701"/>
                  <a:gd name="T11" fmla="*/ 461 h 591"/>
                  <a:gd name="T12" fmla="*/ 250 w 1701"/>
                  <a:gd name="T13" fmla="*/ 455 h 591"/>
                  <a:gd name="T14" fmla="*/ 221 w 1701"/>
                  <a:gd name="T15" fmla="*/ 511 h 591"/>
                  <a:gd name="T16" fmla="*/ 204 w 1701"/>
                  <a:gd name="T17" fmla="*/ 585 h 591"/>
                  <a:gd name="T18" fmla="*/ 102 w 1701"/>
                  <a:gd name="T19" fmla="*/ 539 h 591"/>
                  <a:gd name="T20" fmla="*/ 120 w 1701"/>
                  <a:gd name="T21" fmla="*/ 478 h 591"/>
                  <a:gd name="T22" fmla="*/ 43 w 1701"/>
                  <a:gd name="T23" fmla="*/ 417 h 591"/>
                  <a:gd name="T24" fmla="*/ 4 w 1701"/>
                  <a:gd name="T25" fmla="*/ 356 h 591"/>
                  <a:gd name="T26" fmla="*/ 27 w 1701"/>
                  <a:gd name="T27" fmla="*/ 310 h 591"/>
                  <a:gd name="T28" fmla="*/ 34 w 1701"/>
                  <a:gd name="T29" fmla="*/ 262 h 591"/>
                  <a:gd name="T30" fmla="*/ 39 w 1701"/>
                  <a:gd name="T31" fmla="*/ 162 h 591"/>
                  <a:gd name="T32" fmla="*/ 115 w 1701"/>
                  <a:gd name="T33" fmla="*/ 188 h 591"/>
                  <a:gd name="T34" fmla="*/ 58 w 1701"/>
                  <a:gd name="T35" fmla="*/ 214 h 591"/>
                  <a:gd name="T36" fmla="*/ 100 w 1701"/>
                  <a:gd name="T37" fmla="*/ 266 h 591"/>
                  <a:gd name="T38" fmla="*/ 140 w 1701"/>
                  <a:gd name="T39" fmla="*/ 232 h 591"/>
                  <a:gd name="T40" fmla="*/ 199 w 1701"/>
                  <a:gd name="T41" fmla="*/ 192 h 591"/>
                  <a:gd name="T42" fmla="*/ 273 w 1701"/>
                  <a:gd name="T43" fmla="*/ 179 h 591"/>
                  <a:gd name="T44" fmla="*/ 333 w 1701"/>
                  <a:gd name="T45" fmla="*/ 188 h 591"/>
                  <a:gd name="T46" fmla="*/ 431 w 1701"/>
                  <a:gd name="T47" fmla="*/ 190 h 591"/>
                  <a:gd name="T48" fmla="*/ 469 w 1701"/>
                  <a:gd name="T49" fmla="*/ 104 h 591"/>
                  <a:gd name="T50" fmla="*/ 452 w 1701"/>
                  <a:gd name="T51" fmla="*/ 218 h 591"/>
                  <a:gd name="T52" fmla="*/ 522 w 1701"/>
                  <a:gd name="T53" fmla="*/ 188 h 591"/>
                  <a:gd name="T54" fmla="*/ 483 w 1701"/>
                  <a:gd name="T55" fmla="*/ 164 h 591"/>
                  <a:gd name="T56" fmla="*/ 531 w 1701"/>
                  <a:gd name="T57" fmla="*/ 137 h 591"/>
                  <a:gd name="T58" fmla="*/ 571 w 1701"/>
                  <a:gd name="T59" fmla="*/ 148 h 591"/>
                  <a:gd name="T60" fmla="*/ 559 w 1701"/>
                  <a:gd name="T61" fmla="*/ 112 h 591"/>
                  <a:gd name="T62" fmla="*/ 621 w 1701"/>
                  <a:gd name="T63" fmla="*/ 69 h 591"/>
                  <a:gd name="T64" fmla="*/ 695 w 1701"/>
                  <a:gd name="T65" fmla="*/ 41 h 591"/>
                  <a:gd name="T66" fmla="*/ 753 w 1701"/>
                  <a:gd name="T67" fmla="*/ 28 h 591"/>
                  <a:gd name="T68" fmla="*/ 829 w 1701"/>
                  <a:gd name="T69" fmla="*/ 16 h 591"/>
                  <a:gd name="T70" fmla="*/ 904 w 1701"/>
                  <a:gd name="T71" fmla="*/ 43 h 591"/>
                  <a:gd name="T72" fmla="*/ 831 w 1701"/>
                  <a:gd name="T73" fmla="*/ 87 h 591"/>
                  <a:gd name="T74" fmla="*/ 875 w 1701"/>
                  <a:gd name="T75" fmla="*/ 82 h 591"/>
                  <a:gd name="T76" fmla="*/ 988 w 1701"/>
                  <a:gd name="T77" fmla="*/ 102 h 591"/>
                  <a:gd name="T78" fmla="*/ 1065 w 1701"/>
                  <a:gd name="T79" fmla="*/ 99 h 591"/>
                  <a:gd name="T80" fmla="*/ 1094 w 1701"/>
                  <a:gd name="T81" fmla="*/ 132 h 591"/>
                  <a:gd name="T82" fmla="*/ 1176 w 1701"/>
                  <a:gd name="T83" fmla="*/ 117 h 591"/>
                  <a:gd name="T84" fmla="*/ 1292 w 1701"/>
                  <a:gd name="T85" fmla="*/ 132 h 591"/>
                  <a:gd name="T86" fmla="*/ 1435 w 1701"/>
                  <a:gd name="T87" fmla="*/ 166 h 591"/>
                  <a:gd name="T88" fmla="*/ 1573 w 1701"/>
                  <a:gd name="T89" fmla="*/ 169 h 591"/>
                  <a:gd name="T90" fmla="*/ 1654 w 1701"/>
                  <a:gd name="T91" fmla="*/ 212 h 591"/>
                  <a:gd name="T92" fmla="*/ 1675 w 1701"/>
                  <a:gd name="T93" fmla="*/ 249 h 591"/>
                  <a:gd name="T94" fmla="*/ 1606 w 1701"/>
                  <a:gd name="T95" fmla="*/ 231 h 591"/>
                  <a:gd name="T96" fmla="*/ 1565 w 1701"/>
                  <a:gd name="T97" fmla="*/ 253 h 591"/>
                  <a:gd name="T98" fmla="*/ 1515 w 1701"/>
                  <a:gd name="T99" fmla="*/ 313 h 591"/>
                  <a:gd name="T100" fmla="*/ 1428 w 1701"/>
                  <a:gd name="T101" fmla="*/ 332 h 591"/>
                  <a:gd name="T102" fmla="*/ 1396 w 1701"/>
                  <a:gd name="T103" fmla="*/ 411 h 591"/>
                  <a:gd name="T104" fmla="*/ 1340 w 1701"/>
                  <a:gd name="T105" fmla="*/ 393 h 591"/>
                  <a:gd name="T106" fmla="*/ 1434 w 1701"/>
                  <a:gd name="T107" fmla="*/ 290 h 591"/>
                  <a:gd name="T108" fmla="*/ 1384 w 1701"/>
                  <a:gd name="T109" fmla="*/ 302 h 591"/>
                  <a:gd name="T110" fmla="*/ 1311 w 1701"/>
                  <a:gd name="T111" fmla="*/ 346 h 591"/>
                  <a:gd name="T112" fmla="*/ 1203 w 1701"/>
                  <a:gd name="T113" fmla="*/ 341 h 591"/>
                  <a:gd name="T114" fmla="*/ 1151 w 1701"/>
                  <a:gd name="T115" fmla="*/ 416 h 591"/>
                  <a:gd name="T116" fmla="*/ 1182 w 1701"/>
                  <a:gd name="T117" fmla="*/ 463 h 591"/>
                  <a:gd name="T118" fmla="*/ 1096 w 1701"/>
                  <a:gd name="T119" fmla="*/ 568 h 591"/>
                  <a:gd name="T120" fmla="*/ 1119 w 1701"/>
                  <a:gd name="T121" fmla="*/ 503 h 591"/>
                  <a:gd name="T122" fmla="*/ 1033 w 1701"/>
                  <a:gd name="T123" fmla="*/ 443 h 591"/>
                  <a:gd name="T124" fmla="*/ 946 w 1701"/>
                  <a:gd name="T125" fmla="*/ 482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01" h="591">
                    <a:moveTo>
                      <a:pt x="886" y="484"/>
                    </a:moveTo>
                    <a:lnTo>
                      <a:pt x="881" y="484"/>
                    </a:lnTo>
                    <a:lnTo>
                      <a:pt x="880" y="485"/>
                    </a:lnTo>
                    <a:lnTo>
                      <a:pt x="875" y="485"/>
                    </a:lnTo>
                    <a:lnTo>
                      <a:pt x="874" y="486"/>
                    </a:lnTo>
                    <a:lnTo>
                      <a:pt x="871" y="488"/>
                    </a:lnTo>
                    <a:lnTo>
                      <a:pt x="870" y="488"/>
                    </a:lnTo>
                    <a:lnTo>
                      <a:pt x="868" y="486"/>
                    </a:lnTo>
                    <a:lnTo>
                      <a:pt x="867" y="488"/>
                    </a:lnTo>
                    <a:lnTo>
                      <a:pt x="864" y="488"/>
                    </a:lnTo>
                    <a:lnTo>
                      <a:pt x="862" y="486"/>
                    </a:lnTo>
                    <a:lnTo>
                      <a:pt x="858" y="486"/>
                    </a:lnTo>
                    <a:lnTo>
                      <a:pt x="856" y="485"/>
                    </a:lnTo>
                    <a:lnTo>
                      <a:pt x="848" y="485"/>
                    </a:lnTo>
                    <a:lnTo>
                      <a:pt x="846" y="483"/>
                    </a:lnTo>
                    <a:lnTo>
                      <a:pt x="844" y="483"/>
                    </a:lnTo>
                    <a:lnTo>
                      <a:pt x="842" y="480"/>
                    </a:lnTo>
                    <a:lnTo>
                      <a:pt x="842" y="479"/>
                    </a:lnTo>
                    <a:lnTo>
                      <a:pt x="841" y="477"/>
                    </a:lnTo>
                    <a:lnTo>
                      <a:pt x="835" y="477"/>
                    </a:lnTo>
                    <a:lnTo>
                      <a:pt x="833" y="475"/>
                    </a:lnTo>
                    <a:lnTo>
                      <a:pt x="831" y="473"/>
                    </a:lnTo>
                    <a:lnTo>
                      <a:pt x="830" y="472"/>
                    </a:lnTo>
                    <a:lnTo>
                      <a:pt x="823" y="472"/>
                    </a:lnTo>
                    <a:lnTo>
                      <a:pt x="822" y="471"/>
                    </a:lnTo>
                    <a:lnTo>
                      <a:pt x="818" y="471"/>
                    </a:lnTo>
                    <a:lnTo>
                      <a:pt x="816" y="469"/>
                    </a:lnTo>
                    <a:lnTo>
                      <a:pt x="815" y="469"/>
                    </a:lnTo>
                    <a:lnTo>
                      <a:pt x="812" y="471"/>
                    </a:lnTo>
                    <a:lnTo>
                      <a:pt x="811" y="471"/>
                    </a:lnTo>
                    <a:lnTo>
                      <a:pt x="808" y="472"/>
                    </a:lnTo>
                    <a:lnTo>
                      <a:pt x="805" y="472"/>
                    </a:lnTo>
                    <a:lnTo>
                      <a:pt x="804" y="473"/>
                    </a:lnTo>
                    <a:lnTo>
                      <a:pt x="801" y="474"/>
                    </a:lnTo>
                    <a:lnTo>
                      <a:pt x="799" y="473"/>
                    </a:lnTo>
                    <a:lnTo>
                      <a:pt x="798" y="474"/>
                    </a:lnTo>
                    <a:lnTo>
                      <a:pt x="795" y="473"/>
                    </a:lnTo>
                    <a:lnTo>
                      <a:pt x="793" y="473"/>
                    </a:lnTo>
                    <a:lnTo>
                      <a:pt x="792" y="472"/>
                    </a:lnTo>
                    <a:lnTo>
                      <a:pt x="789" y="472"/>
                    </a:lnTo>
                    <a:lnTo>
                      <a:pt x="787" y="471"/>
                    </a:lnTo>
                    <a:lnTo>
                      <a:pt x="787" y="469"/>
                    </a:lnTo>
                    <a:lnTo>
                      <a:pt x="784" y="468"/>
                    </a:lnTo>
                    <a:lnTo>
                      <a:pt x="783" y="467"/>
                    </a:lnTo>
                    <a:lnTo>
                      <a:pt x="783" y="463"/>
                    </a:lnTo>
                    <a:lnTo>
                      <a:pt x="782" y="461"/>
                    </a:lnTo>
                    <a:lnTo>
                      <a:pt x="782" y="460"/>
                    </a:lnTo>
                    <a:lnTo>
                      <a:pt x="781" y="457"/>
                    </a:lnTo>
                    <a:lnTo>
                      <a:pt x="779" y="456"/>
                    </a:lnTo>
                    <a:lnTo>
                      <a:pt x="773" y="456"/>
                    </a:lnTo>
                    <a:lnTo>
                      <a:pt x="772" y="455"/>
                    </a:lnTo>
                    <a:lnTo>
                      <a:pt x="770" y="455"/>
                    </a:lnTo>
                    <a:lnTo>
                      <a:pt x="767" y="454"/>
                    </a:lnTo>
                    <a:lnTo>
                      <a:pt x="766" y="452"/>
                    </a:lnTo>
                    <a:lnTo>
                      <a:pt x="760" y="452"/>
                    </a:lnTo>
                    <a:lnTo>
                      <a:pt x="758" y="451"/>
                    </a:lnTo>
                    <a:lnTo>
                      <a:pt x="756" y="450"/>
                    </a:lnTo>
                    <a:lnTo>
                      <a:pt x="755" y="450"/>
                    </a:lnTo>
                    <a:lnTo>
                      <a:pt x="750" y="447"/>
                    </a:lnTo>
                    <a:lnTo>
                      <a:pt x="749" y="447"/>
                    </a:lnTo>
                    <a:lnTo>
                      <a:pt x="747" y="446"/>
                    </a:lnTo>
                    <a:lnTo>
                      <a:pt x="747" y="449"/>
                    </a:lnTo>
                    <a:lnTo>
                      <a:pt x="746" y="450"/>
                    </a:lnTo>
                    <a:lnTo>
                      <a:pt x="743" y="451"/>
                    </a:lnTo>
                    <a:lnTo>
                      <a:pt x="741" y="454"/>
                    </a:lnTo>
                    <a:lnTo>
                      <a:pt x="741" y="456"/>
                    </a:lnTo>
                    <a:lnTo>
                      <a:pt x="738" y="456"/>
                    </a:lnTo>
                    <a:lnTo>
                      <a:pt x="737" y="458"/>
                    </a:lnTo>
                    <a:lnTo>
                      <a:pt x="737" y="466"/>
                    </a:lnTo>
                    <a:lnTo>
                      <a:pt x="740" y="468"/>
                    </a:lnTo>
                    <a:lnTo>
                      <a:pt x="741" y="468"/>
                    </a:lnTo>
                    <a:lnTo>
                      <a:pt x="741" y="472"/>
                    </a:lnTo>
                    <a:lnTo>
                      <a:pt x="740" y="474"/>
                    </a:lnTo>
                    <a:lnTo>
                      <a:pt x="737" y="475"/>
                    </a:lnTo>
                    <a:lnTo>
                      <a:pt x="736" y="477"/>
                    </a:lnTo>
                    <a:lnTo>
                      <a:pt x="733" y="477"/>
                    </a:lnTo>
                    <a:lnTo>
                      <a:pt x="732" y="479"/>
                    </a:lnTo>
                    <a:lnTo>
                      <a:pt x="730" y="479"/>
                    </a:lnTo>
                    <a:lnTo>
                      <a:pt x="729" y="478"/>
                    </a:lnTo>
                    <a:lnTo>
                      <a:pt x="726" y="477"/>
                    </a:lnTo>
                    <a:lnTo>
                      <a:pt x="725" y="478"/>
                    </a:lnTo>
                    <a:lnTo>
                      <a:pt x="723" y="477"/>
                    </a:lnTo>
                    <a:lnTo>
                      <a:pt x="721" y="478"/>
                    </a:lnTo>
                    <a:lnTo>
                      <a:pt x="719" y="477"/>
                    </a:lnTo>
                    <a:lnTo>
                      <a:pt x="718" y="475"/>
                    </a:lnTo>
                    <a:lnTo>
                      <a:pt x="715" y="475"/>
                    </a:lnTo>
                    <a:lnTo>
                      <a:pt x="714" y="477"/>
                    </a:lnTo>
                    <a:lnTo>
                      <a:pt x="708" y="477"/>
                    </a:lnTo>
                    <a:lnTo>
                      <a:pt x="707" y="475"/>
                    </a:lnTo>
                    <a:lnTo>
                      <a:pt x="703" y="475"/>
                    </a:lnTo>
                    <a:lnTo>
                      <a:pt x="702" y="474"/>
                    </a:lnTo>
                    <a:lnTo>
                      <a:pt x="700" y="469"/>
                    </a:lnTo>
                    <a:lnTo>
                      <a:pt x="698" y="468"/>
                    </a:lnTo>
                    <a:lnTo>
                      <a:pt x="686" y="468"/>
                    </a:lnTo>
                    <a:lnTo>
                      <a:pt x="686" y="466"/>
                    </a:lnTo>
                    <a:lnTo>
                      <a:pt x="684" y="466"/>
                    </a:lnTo>
                    <a:lnTo>
                      <a:pt x="683" y="467"/>
                    </a:lnTo>
                    <a:lnTo>
                      <a:pt x="680" y="466"/>
                    </a:lnTo>
                    <a:lnTo>
                      <a:pt x="679" y="464"/>
                    </a:lnTo>
                    <a:lnTo>
                      <a:pt x="679" y="466"/>
                    </a:lnTo>
                    <a:lnTo>
                      <a:pt x="677" y="467"/>
                    </a:lnTo>
                    <a:lnTo>
                      <a:pt x="675" y="467"/>
                    </a:lnTo>
                    <a:lnTo>
                      <a:pt x="673" y="466"/>
                    </a:lnTo>
                    <a:lnTo>
                      <a:pt x="672" y="468"/>
                    </a:lnTo>
                    <a:lnTo>
                      <a:pt x="671" y="468"/>
                    </a:lnTo>
                    <a:lnTo>
                      <a:pt x="668" y="469"/>
                    </a:lnTo>
                    <a:lnTo>
                      <a:pt x="662" y="469"/>
                    </a:lnTo>
                    <a:lnTo>
                      <a:pt x="661" y="472"/>
                    </a:lnTo>
                    <a:lnTo>
                      <a:pt x="662" y="473"/>
                    </a:lnTo>
                    <a:lnTo>
                      <a:pt x="660" y="474"/>
                    </a:lnTo>
                    <a:lnTo>
                      <a:pt x="658" y="474"/>
                    </a:lnTo>
                    <a:lnTo>
                      <a:pt x="656" y="475"/>
                    </a:lnTo>
                    <a:lnTo>
                      <a:pt x="655" y="475"/>
                    </a:lnTo>
                    <a:lnTo>
                      <a:pt x="652" y="477"/>
                    </a:lnTo>
                    <a:lnTo>
                      <a:pt x="650" y="477"/>
                    </a:lnTo>
                    <a:lnTo>
                      <a:pt x="651" y="478"/>
                    </a:lnTo>
                    <a:lnTo>
                      <a:pt x="650" y="480"/>
                    </a:lnTo>
                    <a:lnTo>
                      <a:pt x="649" y="482"/>
                    </a:lnTo>
                    <a:lnTo>
                      <a:pt x="646" y="482"/>
                    </a:lnTo>
                    <a:lnTo>
                      <a:pt x="645" y="483"/>
                    </a:lnTo>
                    <a:lnTo>
                      <a:pt x="644" y="483"/>
                    </a:lnTo>
                    <a:lnTo>
                      <a:pt x="642" y="484"/>
                    </a:lnTo>
                    <a:lnTo>
                      <a:pt x="639" y="483"/>
                    </a:lnTo>
                    <a:lnTo>
                      <a:pt x="635" y="483"/>
                    </a:lnTo>
                    <a:lnTo>
                      <a:pt x="635" y="485"/>
                    </a:lnTo>
                    <a:lnTo>
                      <a:pt x="634" y="486"/>
                    </a:lnTo>
                    <a:lnTo>
                      <a:pt x="632" y="488"/>
                    </a:lnTo>
                    <a:lnTo>
                      <a:pt x="631" y="488"/>
                    </a:lnTo>
                    <a:lnTo>
                      <a:pt x="628" y="489"/>
                    </a:lnTo>
                    <a:lnTo>
                      <a:pt x="627" y="489"/>
                    </a:lnTo>
                    <a:lnTo>
                      <a:pt x="627" y="488"/>
                    </a:lnTo>
                    <a:lnTo>
                      <a:pt x="626" y="486"/>
                    </a:lnTo>
                    <a:lnTo>
                      <a:pt x="623" y="486"/>
                    </a:lnTo>
                    <a:lnTo>
                      <a:pt x="622" y="484"/>
                    </a:lnTo>
                    <a:lnTo>
                      <a:pt x="621" y="483"/>
                    </a:lnTo>
                    <a:lnTo>
                      <a:pt x="620" y="480"/>
                    </a:lnTo>
                    <a:lnTo>
                      <a:pt x="621" y="479"/>
                    </a:lnTo>
                    <a:lnTo>
                      <a:pt x="620" y="479"/>
                    </a:lnTo>
                    <a:lnTo>
                      <a:pt x="617" y="480"/>
                    </a:lnTo>
                    <a:lnTo>
                      <a:pt x="616" y="482"/>
                    </a:lnTo>
                    <a:lnTo>
                      <a:pt x="614" y="483"/>
                    </a:lnTo>
                    <a:lnTo>
                      <a:pt x="613" y="483"/>
                    </a:lnTo>
                    <a:lnTo>
                      <a:pt x="610" y="482"/>
                    </a:lnTo>
                    <a:lnTo>
                      <a:pt x="604" y="482"/>
                    </a:lnTo>
                    <a:lnTo>
                      <a:pt x="604" y="479"/>
                    </a:lnTo>
                    <a:lnTo>
                      <a:pt x="603" y="478"/>
                    </a:lnTo>
                    <a:lnTo>
                      <a:pt x="603" y="475"/>
                    </a:lnTo>
                    <a:lnTo>
                      <a:pt x="600" y="475"/>
                    </a:lnTo>
                    <a:lnTo>
                      <a:pt x="599" y="474"/>
                    </a:lnTo>
                    <a:lnTo>
                      <a:pt x="597" y="473"/>
                    </a:lnTo>
                    <a:lnTo>
                      <a:pt x="596" y="473"/>
                    </a:lnTo>
                    <a:lnTo>
                      <a:pt x="594" y="471"/>
                    </a:lnTo>
                    <a:lnTo>
                      <a:pt x="594" y="468"/>
                    </a:lnTo>
                    <a:lnTo>
                      <a:pt x="592" y="467"/>
                    </a:lnTo>
                    <a:lnTo>
                      <a:pt x="592" y="466"/>
                    </a:lnTo>
                    <a:lnTo>
                      <a:pt x="591" y="464"/>
                    </a:lnTo>
                    <a:lnTo>
                      <a:pt x="588" y="463"/>
                    </a:lnTo>
                    <a:lnTo>
                      <a:pt x="586" y="463"/>
                    </a:lnTo>
                    <a:lnTo>
                      <a:pt x="583" y="462"/>
                    </a:lnTo>
                    <a:lnTo>
                      <a:pt x="582" y="463"/>
                    </a:lnTo>
                    <a:lnTo>
                      <a:pt x="580" y="463"/>
                    </a:lnTo>
                    <a:lnTo>
                      <a:pt x="579" y="464"/>
                    </a:lnTo>
                    <a:lnTo>
                      <a:pt x="576" y="466"/>
                    </a:lnTo>
                    <a:lnTo>
                      <a:pt x="573" y="466"/>
                    </a:lnTo>
                    <a:lnTo>
                      <a:pt x="570" y="464"/>
                    </a:lnTo>
                    <a:lnTo>
                      <a:pt x="569" y="466"/>
                    </a:lnTo>
                    <a:lnTo>
                      <a:pt x="565" y="466"/>
                    </a:lnTo>
                    <a:lnTo>
                      <a:pt x="565" y="463"/>
                    </a:lnTo>
                    <a:lnTo>
                      <a:pt x="562" y="463"/>
                    </a:lnTo>
                    <a:lnTo>
                      <a:pt x="562" y="461"/>
                    </a:lnTo>
                    <a:lnTo>
                      <a:pt x="560" y="460"/>
                    </a:lnTo>
                    <a:lnTo>
                      <a:pt x="558" y="458"/>
                    </a:lnTo>
                    <a:lnTo>
                      <a:pt x="556" y="461"/>
                    </a:lnTo>
                    <a:lnTo>
                      <a:pt x="554" y="463"/>
                    </a:lnTo>
                    <a:lnTo>
                      <a:pt x="552" y="464"/>
                    </a:lnTo>
                    <a:lnTo>
                      <a:pt x="551" y="466"/>
                    </a:lnTo>
                    <a:lnTo>
                      <a:pt x="550" y="463"/>
                    </a:lnTo>
                    <a:lnTo>
                      <a:pt x="548" y="462"/>
                    </a:lnTo>
                    <a:lnTo>
                      <a:pt x="542" y="450"/>
                    </a:lnTo>
                    <a:lnTo>
                      <a:pt x="541" y="449"/>
                    </a:lnTo>
                    <a:lnTo>
                      <a:pt x="540" y="446"/>
                    </a:lnTo>
                    <a:lnTo>
                      <a:pt x="539" y="445"/>
                    </a:lnTo>
                    <a:lnTo>
                      <a:pt x="538" y="443"/>
                    </a:lnTo>
                    <a:lnTo>
                      <a:pt x="535" y="439"/>
                    </a:lnTo>
                    <a:lnTo>
                      <a:pt x="533" y="436"/>
                    </a:lnTo>
                    <a:lnTo>
                      <a:pt x="531" y="434"/>
                    </a:lnTo>
                    <a:lnTo>
                      <a:pt x="530" y="433"/>
                    </a:lnTo>
                    <a:lnTo>
                      <a:pt x="529" y="430"/>
                    </a:lnTo>
                    <a:lnTo>
                      <a:pt x="528" y="430"/>
                    </a:lnTo>
                    <a:lnTo>
                      <a:pt x="525" y="428"/>
                    </a:lnTo>
                    <a:lnTo>
                      <a:pt x="522" y="426"/>
                    </a:lnTo>
                    <a:lnTo>
                      <a:pt x="521" y="424"/>
                    </a:lnTo>
                    <a:lnTo>
                      <a:pt x="516" y="422"/>
                    </a:lnTo>
                    <a:lnTo>
                      <a:pt x="515" y="419"/>
                    </a:lnTo>
                    <a:lnTo>
                      <a:pt x="515" y="418"/>
                    </a:lnTo>
                    <a:lnTo>
                      <a:pt x="516" y="418"/>
                    </a:lnTo>
                    <a:lnTo>
                      <a:pt x="517" y="416"/>
                    </a:lnTo>
                    <a:lnTo>
                      <a:pt x="517" y="415"/>
                    </a:lnTo>
                    <a:lnTo>
                      <a:pt x="518" y="413"/>
                    </a:lnTo>
                    <a:lnTo>
                      <a:pt x="516" y="413"/>
                    </a:lnTo>
                    <a:lnTo>
                      <a:pt x="515" y="415"/>
                    </a:lnTo>
                    <a:lnTo>
                      <a:pt x="512" y="416"/>
                    </a:lnTo>
                    <a:lnTo>
                      <a:pt x="511" y="416"/>
                    </a:lnTo>
                    <a:lnTo>
                      <a:pt x="508" y="417"/>
                    </a:lnTo>
                    <a:lnTo>
                      <a:pt x="505" y="418"/>
                    </a:lnTo>
                    <a:lnTo>
                      <a:pt x="504" y="418"/>
                    </a:lnTo>
                    <a:lnTo>
                      <a:pt x="502" y="421"/>
                    </a:lnTo>
                    <a:lnTo>
                      <a:pt x="501" y="421"/>
                    </a:lnTo>
                    <a:lnTo>
                      <a:pt x="500" y="422"/>
                    </a:lnTo>
                    <a:lnTo>
                      <a:pt x="498" y="423"/>
                    </a:lnTo>
                    <a:lnTo>
                      <a:pt x="496" y="423"/>
                    </a:lnTo>
                    <a:lnTo>
                      <a:pt x="494" y="424"/>
                    </a:lnTo>
                    <a:lnTo>
                      <a:pt x="493" y="426"/>
                    </a:lnTo>
                    <a:lnTo>
                      <a:pt x="492" y="428"/>
                    </a:lnTo>
                    <a:lnTo>
                      <a:pt x="490" y="427"/>
                    </a:lnTo>
                    <a:lnTo>
                      <a:pt x="488" y="427"/>
                    </a:lnTo>
                    <a:lnTo>
                      <a:pt x="487" y="426"/>
                    </a:lnTo>
                    <a:lnTo>
                      <a:pt x="484" y="426"/>
                    </a:lnTo>
                    <a:lnTo>
                      <a:pt x="482" y="428"/>
                    </a:lnTo>
                    <a:lnTo>
                      <a:pt x="481" y="427"/>
                    </a:lnTo>
                    <a:lnTo>
                      <a:pt x="479" y="424"/>
                    </a:lnTo>
                    <a:lnTo>
                      <a:pt x="482" y="422"/>
                    </a:lnTo>
                    <a:lnTo>
                      <a:pt x="484" y="421"/>
                    </a:lnTo>
                    <a:lnTo>
                      <a:pt x="484" y="419"/>
                    </a:lnTo>
                    <a:lnTo>
                      <a:pt x="482" y="421"/>
                    </a:lnTo>
                    <a:lnTo>
                      <a:pt x="481" y="421"/>
                    </a:lnTo>
                    <a:lnTo>
                      <a:pt x="478" y="419"/>
                    </a:lnTo>
                    <a:lnTo>
                      <a:pt x="477" y="418"/>
                    </a:lnTo>
                    <a:lnTo>
                      <a:pt x="472" y="418"/>
                    </a:lnTo>
                    <a:lnTo>
                      <a:pt x="473" y="421"/>
                    </a:lnTo>
                    <a:lnTo>
                      <a:pt x="471" y="419"/>
                    </a:lnTo>
                    <a:lnTo>
                      <a:pt x="472" y="418"/>
                    </a:lnTo>
                    <a:lnTo>
                      <a:pt x="470" y="417"/>
                    </a:lnTo>
                    <a:lnTo>
                      <a:pt x="470" y="416"/>
                    </a:lnTo>
                    <a:lnTo>
                      <a:pt x="467" y="416"/>
                    </a:lnTo>
                    <a:lnTo>
                      <a:pt x="469" y="418"/>
                    </a:lnTo>
                    <a:lnTo>
                      <a:pt x="467" y="417"/>
                    </a:lnTo>
                    <a:lnTo>
                      <a:pt x="464" y="416"/>
                    </a:lnTo>
                    <a:lnTo>
                      <a:pt x="464" y="418"/>
                    </a:lnTo>
                    <a:lnTo>
                      <a:pt x="461" y="418"/>
                    </a:lnTo>
                    <a:lnTo>
                      <a:pt x="460" y="417"/>
                    </a:lnTo>
                    <a:lnTo>
                      <a:pt x="458" y="418"/>
                    </a:lnTo>
                    <a:lnTo>
                      <a:pt x="456" y="417"/>
                    </a:lnTo>
                    <a:lnTo>
                      <a:pt x="456" y="415"/>
                    </a:lnTo>
                    <a:lnTo>
                      <a:pt x="459" y="415"/>
                    </a:lnTo>
                    <a:lnTo>
                      <a:pt x="458" y="412"/>
                    </a:lnTo>
                    <a:lnTo>
                      <a:pt x="458" y="410"/>
                    </a:lnTo>
                    <a:lnTo>
                      <a:pt x="456" y="408"/>
                    </a:lnTo>
                    <a:lnTo>
                      <a:pt x="456" y="404"/>
                    </a:lnTo>
                    <a:lnTo>
                      <a:pt x="455" y="402"/>
                    </a:lnTo>
                    <a:lnTo>
                      <a:pt x="453" y="401"/>
                    </a:lnTo>
                    <a:lnTo>
                      <a:pt x="452" y="401"/>
                    </a:lnTo>
                    <a:lnTo>
                      <a:pt x="449" y="402"/>
                    </a:lnTo>
                    <a:lnTo>
                      <a:pt x="448" y="404"/>
                    </a:lnTo>
                    <a:lnTo>
                      <a:pt x="446" y="402"/>
                    </a:lnTo>
                    <a:lnTo>
                      <a:pt x="443" y="400"/>
                    </a:lnTo>
                    <a:lnTo>
                      <a:pt x="432" y="400"/>
                    </a:lnTo>
                    <a:lnTo>
                      <a:pt x="432" y="401"/>
                    </a:lnTo>
                    <a:lnTo>
                      <a:pt x="431" y="402"/>
                    </a:lnTo>
                    <a:lnTo>
                      <a:pt x="427" y="402"/>
                    </a:lnTo>
                    <a:lnTo>
                      <a:pt x="427" y="405"/>
                    </a:lnTo>
                    <a:lnTo>
                      <a:pt x="426" y="406"/>
                    </a:lnTo>
                    <a:lnTo>
                      <a:pt x="424" y="406"/>
                    </a:lnTo>
                    <a:lnTo>
                      <a:pt x="423" y="407"/>
                    </a:lnTo>
                    <a:lnTo>
                      <a:pt x="419" y="407"/>
                    </a:lnTo>
                    <a:lnTo>
                      <a:pt x="417" y="408"/>
                    </a:lnTo>
                    <a:lnTo>
                      <a:pt x="413" y="408"/>
                    </a:lnTo>
                    <a:lnTo>
                      <a:pt x="410" y="410"/>
                    </a:lnTo>
                    <a:lnTo>
                      <a:pt x="408" y="410"/>
                    </a:lnTo>
                    <a:lnTo>
                      <a:pt x="406" y="411"/>
                    </a:lnTo>
                    <a:lnTo>
                      <a:pt x="404" y="411"/>
                    </a:lnTo>
                    <a:lnTo>
                      <a:pt x="402" y="410"/>
                    </a:lnTo>
                    <a:lnTo>
                      <a:pt x="401" y="411"/>
                    </a:lnTo>
                    <a:lnTo>
                      <a:pt x="398" y="411"/>
                    </a:lnTo>
                    <a:lnTo>
                      <a:pt x="398" y="412"/>
                    </a:lnTo>
                    <a:lnTo>
                      <a:pt x="397" y="412"/>
                    </a:lnTo>
                    <a:lnTo>
                      <a:pt x="395" y="415"/>
                    </a:lnTo>
                    <a:lnTo>
                      <a:pt x="388" y="415"/>
                    </a:lnTo>
                    <a:lnTo>
                      <a:pt x="385" y="416"/>
                    </a:lnTo>
                    <a:lnTo>
                      <a:pt x="381" y="416"/>
                    </a:lnTo>
                    <a:lnTo>
                      <a:pt x="379" y="417"/>
                    </a:lnTo>
                    <a:lnTo>
                      <a:pt x="375" y="417"/>
                    </a:lnTo>
                    <a:lnTo>
                      <a:pt x="374" y="418"/>
                    </a:lnTo>
                    <a:lnTo>
                      <a:pt x="372" y="418"/>
                    </a:lnTo>
                    <a:lnTo>
                      <a:pt x="369" y="419"/>
                    </a:lnTo>
                    <a:lnTo>
                      <a:pt x="368" y="421"/>
                    </a:lnTo>
                    <a:lnTo>
                      <a:pt x="367" y="419"/>
                    </a:lnTo>
                    <a:lnTo>
                      <a:pt x="363" y="419"/>
                    </a:lnTo>
                    <a:lnTo>
                      <a:pt x="362" y="421"/>
                    </a:lnTo>
                    <a:lnTo>
                      <a:pt x="360" y="419"/>
                    </a:lnTo>
                    <a:lnTo>
                      <a:pt x="358" y="419"/>
                    </a:lnTo>
                    <a:lnTo>
                      <a:pt x="356" y="418"/>
                    </a:lnTo>
                    <a:lnTo>
                      <a:pt x="355" y="419"/>
                    </a:lnTo>
                    <a:lnTo>
                      <a:pt x="352" y="421"/>
                    </a:lnTo>
                    <a:lnTo>
                      <a:pt x="354" y="422"/>
                    </a:lnTo>
                    <a:lnTo>
                      <a:pt x="354" y="424"/>
                    </a:lnTo>
                    <a:lnTo>
                      <a:pt x="351" y="424"/>
                    </a:lnTo>
                    <a:lnTo>
                      <a:pt x="352" y="426"/>
                    </a:lnTo>
                    <a:lnTo>
                      <a:pt x="355" y="427"/>
                    </a:lnTo>
                    <a:lnTo>
                      <a:pt x="357" y="426"/>
                    </a:lnTo>
                    <a:lnTo>
                      <a:pt x="357" y="428"/>
                    </a:lnTo>
                    <a:lnTo>
                      <a:pt x="355" y="427"/>
                    </a:lnTo>
                    <a:lnTo>
                      <a:pt x="354" y="429"/>
                    </a:lnTo>
                    <a:lnTo>
                      <a:pt x="355" y="430"/>
                    </a:lnTo>
                    <a:lnTo>
                      <a:pt x="356" y="430"/>
                    </a:lnTo>
                    <a:lnTo>
                      <a:pt x="358" y="432"/>
                    </a:lnTo>
                    <a:lnTo>
                      <a:pt x="360" y="432"/>
                    </a:lnTo>
                    <a:lnTo>
                      <a:pt x="362" y="433"/>
                    </a:lnTo>
                    <a:lnTo>
                      <a:pt x="363" y="434"/>
                    </a:lnTo>
                    <a:lnTo>
                      <a:pt x="362" y="435"/>
                    </a:lnTo>
                    <a:lnTo>
                      <a:pt x="361" y="434"/>
                    </a:lnTo>
                    <a:lnTo>
                      <a:pt x="358" y="435"/>
                    </a:lnTo>
                    <a:lnTo>
                      <a:pt x="357" y="434"/>
                    </a:lnTo>
                    <a:lnTo>
                      <a:pt x="354" y="434"/>
                    </a:lnTo>
                    <a:lnTo>
                      <a:pt x="352" y="436"/>
                    </a:lnTo>
                    <a:lnTo>
                      <a:pt x="351" y="438"/>
                    </a:lnTo>
                    <a:lnTo>
                      <a:pt x="349" y="438"/>
                    </a:lnTo>
                    <a:lnTo>
                      <a:pt x="350" y="440"/>
                    </a:lnTo>
                    <a:lnTo>
                      <a:pt x="351" y="441"/>
                    </a:lnTo>
                    <a:lnTo>
                      <a:pt x="352" y="444"/>
                    </a:lnTo>
                    <a:lnTo>
                      <a:pt x="350" y="446"/>
                    </a:lnTo>
                    <a:lnTo>
                      <a:pt x="348" y="446"/>
                    </a:lnTo>
                    <a:lnTo>
                      <a:pt x="345" y="447"/>
                    </a:lnTo>
                    <a:lnTo>
                      <a:pt x="344" y="449"/>
                    </a:lnTo>
                    <a:lnTo>
                      <a:pt x="343" y="449"/>
                    </a:lnTo>
                    <a:lnTo>
                      <a:pt x="343" y="450"/>
                    </a:lnTo>
                    <a:lnTo>
                      <a:pt x="345" y="451"/>
                    </a:lnTo>
                    <a:lnTo>
                      <a:pt x="346" y="451"/>
                    </a:lnTo>
                    <a:lnTo>
                      <a:pt x="345" y="452"/>
                    </a:lnTo>
                    <a:lnTo>
                      <a:pt x="348" y="454"/>
                    </a:lnTo>
                    <a:lnTo>
                      <a:pt x="350" y="454"/>
                    </a:lnTo>
                    <a:lnTo>
                      <a:pt x="352" y="456"/>
                    </a:lnTo>
                    <a:lnTo>
                      <a:pt x="355" y="457"/>
                    </a:lnTo>
                    <a:lnTo>
                      <a:pt x="357" y="456"/>
                    </a:lnTo>
                    <a:lnTo>
                      <a:pt x="358" y="458"/>
                    </a:lnTo>
                    <a:lnTo>
                      <a:pt x="357" y="461"/>
                    </a:lnTo>
                    <a:lnTo>
                      <a:pt x="357" y="464"/>
                    </a:lnTo>
                    <a:lnTo>
                      <a:pt x="352" y="467"/>
                    </a:lnTo>
                    <a:lnTo>
                      <a:pt x="346" y="467"/>
                    </a:lnTo>
                    <a:lnTo>
                      <a:pt x="344" y="466"/>
                    </a:lnTo>
                    <a:lnTo>
                      <a:pt x="343" y="464"/>
                    </a:lnTo>
                    <a:lnTo>
                      <a:pt x="342" y="466"/>
                    </a:lnTo>
                    <a:lnTo>
                      <a:pt x="340" y="468"/>
                    </a:lnTo>
                    <a:lnTo>
                      <a:pt x="338" y="468"/>
                    </a:lnTo>
                    <a:lnTo>
                      <a:pt x="337" y="467"/>
                    </a:lnTo>
                    <a:lnTo>
                      <a:pt x="331" y="467"/>
                    </a:lnTo>
                    <a:lnTo>
                      <a:pt x="329" y="464"/>
                    </a:lnTo>
                    <a:lnTo>
                      <a:pt x="327" y="464"/>
                    </a:lnTo>
                    <a:lnTo>
                      <a:pt x="327" y="463"/>
                    </a:lnTo>
                    <a:lnTo>
                      <a:pt x="326" y="461"/>
                    </a:lnTo>
                    <a:lnTo>
                      <a:pt x="323" y="460"/>
                    </a:lnTo>
                    <a:lnTo>
                      <a:pt x="322" y="461"/>
                    </a:lnTo>
                    <a:lnTo>
                      <a:pt x="319" y="461"/>
                    </a:lnTo>
                    <a:lnTo>
                      <a:pt x="317" y="463"/>
                    </a:lnTo>
                    <a:lnTo>
                      <a:pt x="314" y="463"/>
                    </a:lnTo>
                    <a:lnTo>
                      <a:pt x="313" y="462"/>
                    </a:lnTo>
                    <a:lnTo>
                      <a:pt x="310" y="462"/>
                    </a:lnTo>
                    <a:lnTo>
                      <a:pt x="309" y="461"/>
                    </a:lnTo>
                    <a:lnTo>
                      <a:pt x="308" y="463"/>
                    </a:lnTo>
                    <a:lnTo>
                      <a:pt x="305" y="462"/>
                    </a:lnTo>
                    <a:lnTo>
                      <a:pt x="304" y="463"/>
                    </a:lnTo>
                    <a:lnTo>
                      <a:pt x="302" y="463"/>
                    </a:lnTo>
                    <a:lnTo>
                      <a:pt x="302" y="466"/>
                    </a:lnTo>
                    <a:lnTo>
                      <a:pt x="297" y="468"/>
                    </a:lnTo>
                    <a:lnTo>
                      <a:pt x="296" y="468"/>
                    </a:lnTo>
                    <a:lnTo>
                      <a:pt x="293" y="467"/>
                    </a:lnTo>
                    <a:lnTo>
                      <a:pt x="292" y="466"/>
                    </a:lnTo>
                    <a:lnTo>
                      <a:pt x="290" y="464"/>
                    </a:lnTo>
                    <a:lnTo>
                      <a:pt x="286" y="464"/>
                    </a:lnTo>
                    <a:lnTo>
                      <a:pt x="286" y="467"/>
                    </a:lnTo>
                    <a:lnTo>
                      <a:pt x="285" y="468"/>
                    </a:lnTo>
                    <a:lnTo>
                      <a:pt x="283" y="468"/>
                    </a:lnTo>
                    <a:lnTo>
                      <a:pt x="283" y="467"/>
                    </a:lnTo>
                    <a:lnTo>
                      <a:pt x="285" y="464"/>
                    </a:lnTo>
                    <a:lnTo>
                      <a:pt x="282" y="464"/>
                    </a:lnTo>
                    <a:lnTo>
                      <a:pt x="281" y="462"/>
                    </a:lnTo>
                    <a:lnTo>
                      <a:pt x="279" y="460"/>
                    </a:lnTo>
                    <a:lnTo>
                      <a:pt x="276" y="460"/>
                    </a:lnTo>
                    <a:lnTo>
                      <a:pt x="275" y="458"/>
                    </a:lnTo>
                    <a:lnTo>
                      <a:pt x="274" y="456"/>
                    </a:lnTo>
                    <a:lnTo>
                      <a:pt x="273" y="455"/>
                    </a:lnTo>
                    <a:lnTo>
                      <a:pt x="270" y="455"/>
                    </a:lnTo>
                    <a:lnTo>
                      <a:pt x="269" y="456"/>
                    </a:lnTo>
                    <a:lnTo>
                      <a:pt x="265" y="456"/>
                    </a:lnTo>
                    <a:lnTo>
                      <a:pt x="263" y="455"/>
                    </a:lnTo>
                    <a:lnTo>
                      <a:pt x="260" y="452"/>
                    </a:lnTo>
                    <a:lnTo>
                      <a:pt x="258" y="454"/>
                    </a:lnTo>
                    <a:lnTo>
                      <a:pt x="257" y="452"/>
                    </a:lnTo>
                    <a:lnTo>
                      <a:pt x="256" y="455"/>
                    </a:lnTo>
                    <a:lnTo>
                      <a:pt x="254" y="455"/>
                    </a:lnTo>
                    <a:lnTo>
                      <a:pt x="252" y="456"/>
                    </a:lnTo>
                    <a:lnTo>
                      <a:pt x="250" y="455"/>
                    </a:lnTo>
                    <a:lnTo>
                      <a:pt x="251" y="454"/>
                    </a:lnTo>
                    <a:lnTo>
                      <a:pt x="250" y="454"/>
                    </a:lnTo>
                    <a:lnTo>
                      <a:pt x="245" y="451"/>
                    </a:lnTo>
                    <a:lnTo>
                      <a:pt x="245" y="454"/>
                    </a:lnTo>
                    <a:lnTo>
                      <a:pt x="244" y="454"/>
                    </a:lnTo>
                    <a:lnTo>
                      <a:pt x="241" y="456"/>
                    </a:lnTo>
                    <a:lnTo>
                      <a:pt x="240" y="458"/>
                    </a:lnTo>
                    <a:lnTo>
                      <a:pt x="238" y="458"/>
                    </a:lnTo>
                    <a:lnTo>
                      <a:pt x="235" y="460"/>
                    </a:lnTo>
                    <a:lnTo>
                      <a:pt x="234" y="461"/>
                    </a:lnTo>
                    <a:lnTo>
                      <a:pt x="231" y="461"/>
                    </a:lnTo>
                    <a:lnTo>
                      <a:pt x="230" y="462"/>
                    </a:lnTo>
                    <a:lnTo>
                      <a:pt x="231" y="464"/>
                    </a:lnTo>
                    <a:lnTo>
                      <a:pt x="229" y="464"/>
                    </a:lnTo>
                    <a:lnTo>
                      <a:pt x="227" y="467"/>
                    </a:lnTo>
                    <a:lnTo>
                      <a:pt x="224" y="468"/>
                    </a:lnTo>
                    <a:lnTo>
                      <a:pt x="223" y="467"/>
                    </a:lnTo>
                    <a:lnTo>
                      <a:pt x="223" y="472"/>
                    </a:lnTo>
                    <a:lnTo>
                      <a:pt x="224" y="474"/>
                    </a:lnTo>
                    <a:lnTo>
                      <a:pt x="225" y="475"/>
                    </a:lnTo>
                    <a:lnTo>
                      <a:pt x="224" y="477"/>
                    </a:lnTo>
                    <a:lnTo>
                      <a:pt x="221" y="478"/>
                    </a:lnTo>
                    <a:lnTo>
                      <a:pt x="219" y="478"/>
                    </a:lnTo>
                    <a:lnTo>
                      <a:pt x="218" y="477"/>
                    </a:lnTo>
                    <a:lnTo>
                      <a:pt x="217" y="474"/>
                    </a:lnTo>
                    <a:lnTo>
                      <a:pt x="216" y="473"/>
                    </a:lnTo>
                    <a:lnTo>
                      <a:pt x="213" y="472"/>
                    </a:lnTo>
                    <a:lnTo>
                      <a:pt x="212" y="469"/>
                    </a:lnTo>
                    <a:lnTo>
                      <a:pt x="211" y="471"/>
                    </a:lnTo>
                    <a:lnTo>
                      <a:pt x="210" y="471"/>
                    </a:lnTo>
                    <a:lnTo>
                      <a:pt x="210" y="474"/>
                    </a:lnTo>
                    <a:lnTo>
                      <a:pt x="208" y="477"/>
                    </a:lnTo>
                    <a:lnTo>
                      <a:pt x="206" y="478"/>
                    </a:lnTo>
                    <a:lnTo>
                      <a:pt x="205" y="479"/>
                    </a:lnTo>
                    <a:lnTo>
                      <a:pt x="205" y="482"/>
                    </a:lnTo>
                    <a:lnTo>
                      <a:pt x="204" y="484"/>
                    </a:lnTo>
                    <a:lnTo>
                      <a:pt x="204" y="485"/>
                    </a:lnTo>
                    <a:lnTo>
                      <a:pt x="206" y="486"/>
                    </a:lnTo>
                    <a:lnTo>
                      <a:pt x="206" y="489"/>
                    </a:lnTo>
                    <a:lnTo>
                      <a:pt x="205" y="490"/>
                    </a:lnTo>
                    <a:lnTo>
                      <a:pt x="202" y="491"/>
                    </a:lnTo>
                    <a:lnTo>
                      <a:pt x="202" y="494"/>
                    </a:lnTo>
                    <a:lnTo>
                      <a:pt x="201" y="496"/>
                    </a:lnTo>
                    <a:lnTo>
                      <a:pt x="202" y="499"/>
                    </a:lnTo>
                    <a:lnTo>
                      <a:pt x="205" y="499"/>
                    </a:lnTo>
                    <a:lnTo>
                      <a:pt x="208" y="502"/>
                    </a:lnTo>
                    <a:lnTo>
                      <a:pt x="206" y="503"/>
                    </a:lnTo>
                    <a:lnTo>
                      <a:pt x="207" y="505"/>
                    </a:lnTo>
                    <a:lnTo>
                      <a:pt x="208" y="507"/>
                    </a:lnTo>
                    <a:lnTo>
                      <a:pt x="210" y="506"/>
                    </a:lnTo>
                    <a:lnTo>
                      <a:pt x="212" y="506"/>
                    </a:lnTo>
                    <a:lnTo>
                      <a:pt x="215" y="507"/>
                    </a:lnTo>
                    <a:lnTo>
                      <a:pt x="216" y="506"/>
                    </a:lnTo>
                    <a:lnTo>
                      <a:pt x="218" y="507"/>
                    </a:lnTo>
                    <a:lnTo>
                      <a:pt x="219" y="510"/>
                    </a:lnTo>
                    <a:lnTo>
                      <a:pt x="221" y="511"/>
                    </a:lnTo>
                    <a:lnTo>
                      <a:pt x="223" y="511"/>
                    </a:lnTo>
                    <a:lnTo>
                      <a:pt x="223" y="513"/>
                    </a:lnTo>
                    <a:lnTo>
                      <a:pt x="225" y="518"/>
                    </a:lnTo>
                    <a:lnTo>
                      <a:pt x="227" y="519"/>
                    </a:lnTo>
                    <a:lnTo>
                      <a:pt x="225" y="521"/>
                    </a:lnTo>
                    <a:lnTo>
                      <a:pt x="223" y="519"/>
                    </a:lnTo>
                    <a:lnTo>
                      <a:pt x="222" y="521"/>
                    </a:lnTo>
                    <a:lnTo>
                      <a:pt x="225" y="524"/>
                    </a:lnTo>
                    <a:lnTo>
                      <a:pt x="228" y="525"/>
                    </a:lnTo>
                    <a:lnTo>
                      <a:pt x="229" y="525"/>
                    </a:lnTo>
                    <a:lnTo>
                      <a:pt x="227" y="528"/>
                    </a:lnTo>
                    <a:lnTo>
                      <a:pt x="224" y="529"/>
                    </a:lnTo>
                    <a:lnTo>
                      <a:pt x="224" y="534"/>
                    </a:lnTo>
                    <a:lnTo>
                      <a:pt x="223" y="531"/>
                    </a:lnTo>
                    <a:lnTo>
                      <a:pt x="221" y="531"/>
                    </a:lnTo>
                    <a:lnTo>
                      <a:pt x="222" y="534"/>
                    </a:lnTo>
                    <a:lnTo>
                      <a:pt x="221" y="531"/>
                    </a:lnTo>
                    <a:lnTo>
                      <a:pt x="221" y="534"/>
                    </a:lnTo>
                    <a:lnTo>
                      <a:pt x="216" y="534"/>
                    </a:lnTo>
                    <a:lnTo>
                      <a:pt x="215" y="535"/>
                    </a:lnTo>
                    <a:lnTo>
                      <a:pt x="213" y="534"/>
                    </a:lnTo>
                    <a:lnTo>
                      <a:pt x="213" y="536"/>
                    </a:lnTo>
                    <a:lnTo>
                      <a:pt x="212" y="535"/>
                    </a:lnTo>
                    <a:lnTo>
                      <a:pt x="212" y="538"/>
                    </a:lnTo>
                    <a:lnTo>
                      <a:pt x="211" y="539"/>
                    </a:lnTo>
                    <a:lnTo>
                      <a:pt x="210" y="541"/>
                    </a:lnTo>
                    <a:lnTo>
                      <a:pt x="208" y="542"/>
                    </a:lnTo>
                    <a:lnTo>
                      <a:pt x="208" y="544"/>
                    </a:lnTo>
                    <a:lnTo>
                      <a:pt x="207" y="546"/>
                    </a:lnTo>
                    <a:lnTo>
                      <a:pt x="205" y="546"/>
                    </a:lnTo>
                    <a:lnTo>
                      <a:pt x="202" y="549"/>
                    </a:lnTo>
                    <a:lnTo>
                      <a:pt x="206" y="552"/>
                    </a:lnTo>
                    <a:lnTo>
                      <a:pt x="208" y="553"/>
                    </a:lnTo>
                    <a:lnTo>
                      <a:pt x="210" y="555"/>
                    </a:lnTo>
                    <a:lnTo>
                      <a:pt x="210" y="557"/>
                    </a:lnTo>
                    <a:lnTo>
                      <a:pt x="211" y="558"/>
                    </a:lnTo>
                    <a:lnTo>
                      <a:pt x="213" y="557"/>
                    </a:lnTo>
                    <a:lnTo>
                      <a:pt x="212" y="558"/>
                    </a:lnTo>
                    <a:lnTo>
                      <a:pt x="211" y="562"/>
                    </a:lnTo>
                    <a:lnTo>
                      <a:pt x="211" y="568"/>
                    </a:lnTo>
                    <a:lnTo>
                      <a:pt x="212" y="569"/>
                    </a:lnTo>
                    <a:lnTo>
                      <a:pt x="213" y="572"/>
                    </a:lnTo>
                    <a:lnTo>
                      <a:pt x="213" y="573"/>
                    </a:lnTo>
                    <a:lnTo>
                      <a:pt x="218" y="578"/>
                    </a:lnTo>
                    <a:lnTo>
                      <a:pt x="219" y="580"/>
                    </a:lnTo>
                    <a:lnTo>
                      <a:pt x="219" y="581"/>
                    </a:lnTo>
                    <a:lnTo>
                      <a:pt x="222" y="583"/>
                    </a:lnTo>
                    <a:lnTo>
                      <a:pt x="222" y="584"/>
                    </a:lnTo>
                    <a:lnTo>
                      <a:pt x="221" y="586"/>
                    </a:lnTo>
                    <a:lnTo>
                      <a:pt x="219" y="587"/>
                    </a:lnTo>
                    <a:lnTo>
                      <a:pt x="217" y="587"/>
                    </a:lnTo>
                    <a:lnTo>
                      <a:pt x="216" y="589"/>
                    </a:lnTo>
                    <a:lnTo>
                      <a:pt x="215" y="591"/>
                    </a:lnTo>
                    <a:lnTo>
                      <a:pt x="211" y="591"/>
                    </a:lnTo>
                    <a:lnTo>
                      <a:pt x="206" y="586"/>
                    </a:lnTo>
                    <a:lnTo>
                      <a:pt x="204" y="585"/>
                    </a:lnTo>
                    <a:lnTo>
                      <a:pt x="204" y="583"/>
                    </a:lnTo>
                    <a:lnTo>
                      <a:pt x="201" y="584"/>
                    </a:lnTo>
                    <a:lnTo>
                      <a:pt x="200" y="583"/>
                    </a:lnTo>
                    <a:lnTo>
                      <a:pt x="198" y="581"/>
                    </a:lnTo>
                    <a:lnTo>
                      <a:pt x="196" y="581"/>
                    </a:lnTo>
                    <a:lnTo>
                      <a:pt x="194" y="580"/>
                    </a:lnTo>
                    <a:lnTo>
                      <a:pt x="193" y="579"/>
                    </a:lnTo>
                    <a:lnTo>
                      <a:pt x="193" y="575"/>
                    </a:lnTo>
                    <a:lnTo>
                      <a:pt x="192" y="575"/>
                    </a:lnTo>
                    <a:lnTo>
                      <a:pt x="190" y="574"/>
                    </a:lnTo>
                    <a:lnTo>
                      <a:pt x="188" y="574"/>
                    </a:lnTo>
                    <a:lnTo>
                      <a:pt x="187" y="573"/>
                    </a:lnTo>
                    <a:lnTo>
                      <a:pt x="185" y="573"/>
                    </a:lnTo>
                    <a:lnTo>
                      <a:pt x="184" y="572"/>
                    </a:lnTo>
                    <a:lnTo>
                      <a:pt x="179" y="572"/>
                    </a:lnTo>
                    <a:lnTo>
                      <a:pt x="177" y="573"/>
                    </a:lnTo>
                    <a:lnTo>
                      <a:pt x="176" y="573"/>
                    </a:lnTo>
                    <a:lnTo>
                      <a:pt x="175" y="574"/>
                    </a:lnTo>
                    <a:lnTo>
                      <a:pt x="172" y="574"/>
                    </a:lnTo>
                    <a:lnTo>
                      <a:pt x="172" y="572"/>
                    </a:lnTo>
                    <a:lnTo>
                      <a:pt x="170" y="570"/>
                    </a:lnTo>
                    <a:lnTo>
                      <a:pt x="169" y="570"/>
                    </a:lnTo>
                    <a:lnTo>
                      <a:pt x="167" y="569"/>
                    </a:lnTo>
                    <a:lnTo>
                      <a:pt x="165" y="569"/>
                    </a:lnTo>
                    <a:lnTo>
                      <a:pt x="164" y="567"/>
                    </a:lnTo>
                    <a:lnTo>
                      <a:pt x="160" y="567"/>
                    </a:lnTo>
                    <a:lnTo>
                      <a:pt x="159" y="566"/>
                    </a:lnTo>
                    <a:lnTo>
                      <a:pt x="148" y="566"/>
                    </a:lnTo>
                    <a:lnTo>
                      <a:pt x="147" y="564"/>
                    </a:lnTo>
                    <a:lnTo>
                      <a:pt x="144" y="563"/>
                    </a:lnTo>
                    <a:lnTo>
                      <a:pt x="143" y="563"/>
                    </a:lnTo>
                    <a:lnTo>
                      <a:pt x="142" y="562"/>
                    </a:lnTo>
                    <a:lnTo>
                      <a:pt x="137" y="562"/>
                    </a:lnTo>
                    <a:lnTo>
                      <a:pt x="136" y="561"/>
                    </a:lnTo>
                    <a:lnTo>
                      <a:pt x="133" y="562"/>
                    </a:lnTo>
                    <a:lnTo>
                      <a:pt x="133" y="563"/>
                    </a:lnTo>
                    <a:lnTo>
                      <a:pt x="131" y="562"/>
                    </a:lnTo>
                    <a:lnTo>
                      <a:pt x="126" y="557"/>
                    </a:lnTo>
                    <a:lnTo>
                      <a:pt x="124" y="556"/>
                    </a:lnTo>
                    <a:lnTo>
                      <a:pt x="121" y="553"/>
                    </a:lnTo>
                    <a:lnTo>
                      <a:pt x="119" y="552"/>
                    </a:lnTo>
                    <a:lnTo>
                      <a:pt x="118" y="551"/>
                    </a:lnTo>
                    <a:lnTo>
                      <a:pt x="115" y="551"/>
                    </a:lnTo>
                    <a:lnTo>
                      <a:pt x="113" y="549"/>
                    </a:lnTo>
                    <a:lnTo>
                      <a:pt x="110" y="547"/>
                    </a:lnTo>
                    <a:lnTo>
                      <a:pt x="107" y="547"/>
                    </a:lnTo>
                    <a:lnTo>
                      <a:pt x="104" y="545"/>
                    </a:lnTo>
                    <a:lnTo>
                      <a:pt x="103" y="542"/>
                    </a:lnTo>
                    <a:lnTo>
                      <a:pt x="101" y="542"/>
                    </a:lnTo>
                    <a:lnTo>
                      <a:pt x="100" y="541"/>
                    </a:lnTo>
                    <a:lnTo>
                      <a:pt x="97" y="540"/>
                    </a:lnTo>
                    <a:lnTo>
                      <a:pt x="100" y="540"/>
                    </a:lnTo>
                    <a:lnTo>
                      <a:pt x="101" y="539"/>
                    </a:lnTo>
                    <a:lnTo>
                      <a:pt x="100" y="539"/>
                    </a:lnTo>
                    <a:lnTo>
                      <a:pt x="101" y="538"/>
                    </a:lnTo>
                    <a:lnTo>
                      <a:pt x="102" y="539"/>
                    </a:lnTo>
                    <a:lnTo>
                      <a:pt x="106" y="539"/>
                    </a:lnTo>
                    <a:lnTo>
                      <a:pt x="108" y="538"/>
                    </a:lnTo>
                    <a:lnTo>
                      <a:pt x="108" y="535"/>
                    </a:lnTo>
                    <a:lnTo>
                      <a:pt x="109" y="534"/>
                    </a:lnTo>
                    <a:lnTo>
                      <a:pt x="112" y="529"/>
                    </a:lnTo>
                    <a:lnTo>
                      <a:pt x="113" y="530"/>
                    </a:lnTo>
                    <a:lnTo>
                      <a:pt x="114" y="528"/>
                    </a:lnTo>
                    <a:lnTo>
                      <a:pt x="115" y="529"/>
                    </a:lnTo>
                    <a:lnTo>
                      <a:pt x="118" y="529"/>
                    </a:lnTo>
                    <a:lnTo>
                      <a:pt x="115" y="527"/>
                    </a:lnTo>
                    <a:lnTo>
                      <a:pt x="113" y="525"/>
                    </a:lnTo>
                    <a:lnTo>
                      <a:pt x="110" y="523"/>
                    </a:lnTo>
                    <a:lnTo>
                      <a:pt x="109" y="521"/>
                    </a:lnTo>
                    <a:lnTo>
                      <a:pt x="110" y="522"/>
                    </a:lnTo>
                    <a:lnTo>
                      <a:pt x="113" y="522"/>
                    </a:lnTo>
                    <a:lnTo>
                      <a:pt x="114" y="521"/>
                    </a:lnTo>
                    <a:lnTo>
                      <a:pt x="117" y="522"/>
                    </a:lnTo>
                    <a:lnTo>
                      <a:pt x="118" y="522"/>
                    </a:lnTo>
                    <a:lnTo>
                      <a:pt x="117" y="521"/>
                    </a:lnTo>
                    <a:lnTo>
                      <a:pt x="118" y="518"/>
                    </a:lnTo>
                    <a:lnTo>
                      <a:pt x="121" y="518"/>
                    </a:lnTo>
                    <a:lnTo>
                      <a:pt x="123" y="517"/>
                    </a:lnTo>
                    <a:lnTo>
                      <a:pt x="125" y="517"/>
                    </a:lnTo>
                    <a:lnTo>
                      <a:pt x="125" y="514"/>
                    </a:lnTo>
                    <a:lnTo>
                      <a:pt x="124" y="513"/>
                    </a:lnTo>
                    <a:lnTo>
                      <a:pt x="121" y="513"/>
                    </a:lnTo>
                    <a:lnTo>
                      <a:pt x="120" y="514"/>
                    </a:lnTo>
                    <a:lnTo>
                      <a:pt x="117" y="514"/>
                    </a:lnTo>
                    <a:lnTo>
                      <a:pt x="114" y="516"/>
                    </a:lnTo>
                    <a:lnTo>
                      <a:pt x="115" y="513"/>
                    </a:lnTo>
                    <a:lnTo>
                      <a:pt x="115" y="510"/>
                    </a:lnTo>
                    <a:lnTo>
                      <a:pt x="117" y="508"/>
                    </a:lnTo>
                    <a:lnTo>
                      <a:pt x="119" y="508"/>
                    </a:lnTo>
                    <a:lnTo>
                      <a:pt x="120" y="507"/>
                    </a:lnTo>
                    <a:lnTo>
                      <a:pt x="121" y="505"/>
                    </a:lnTo>
                    <a:lnTo>
                      <a:pt x="126" y="505"/>
                    </a:lnTo>
                    <a:lnTo>
                      <a:pt x="129" y="506"/>
                    </a:lnTo>
                    <a:lnTo>
                      <a:pt x="131" y="505"/>
                    </a:lnTo>
                    <a:lnTo>
                      <a:pt x="131" y="503"/>
                    </a:lnTo>
                    <a:lnTo>
                      <a:pt x="132" y="501"/>
                    </a:lnTo>
                    <a:lnTo>
                      <a:pt x="132" y="497"/>
                    </a:lnTo>
                    <a:lnTo>
                      <a:pt x="130" y="495"/>
                    </a:lnTo>
                    <a:lnTo>
                      <a:pt x="130" y="492"/>
                    </a:lnTo>
                    <a:lnTo>
                      <a:pt x="131" y="491"/>
                    </a:lnTo>
                    <a:lnTo>
                      <a:pt x="130" y="489"/>
                    </a:lnTo>
                    <a:lnTo>
                      <a:pt x="132" y="489"/>
                    </a:lnTo>
                    <a:lnTo>
                      <a:pt x="133" y="488"/>
                    </a:lnTo>
                    <a:lnTo>
                      <a:pt x="135" y="485"/>
                    </a:lnTo>
                    <a:lnTo>
                      <a:pt x="135" y="482"/>
                    </a:lnTo>
                    <a:lnTo>
                      <a:pt x="131" y="482"/>
                    </a:lnTo>
                    <a:lnTo>
                      <a:pt x="129" y="480"/>
                    </a:lnTo>
                    <a:lnTo>
                      <a:pt x="127" y="479"/>
                    </a:lnTo>
                    <a:lnTo>
                      <a:pt x="125" y="479"/>
                    </a:lnTo>
                    <a:lnTo>
                      <a:pt x="124" y="478"/>
                    </a:lnTo>
                    <a:lnTo>
                      <a:pt x="123" y="479"/>
                    </a:lnTo>
                    <a:lnTo>
                      <a:pt x="120" y="478"/>
                    </a:lnTo>
                    <a:lnTo>
                      <a:pt x="119" y="477"/>
                    </a:lnTo>
                    <a:lnTo>
                      <a:pt x="118" y="477"/>
                    </a:lnTo>
                    <a:lnTo>
                      <a:pt x="115" y="475"/>
                    </a:lnTo>
                    <a:lnTo>
                      <a:pt x="114" y="477"/>
                    </a:lnTo>
                    <a:lnTo>
                      <a:pt x="113" y="477"/>
                    </a:lnTo>
                    <a:lnTo>
                      <a:pt x="112" y="475"/>
                    </a:lnTo>
                    <a:lnTo>
                      <a:pt x="109" y="475"/>
                    </a:lnTo>
                    <a:lnTo>
                      <a:pt x="108" y="473"/>
                    </a:lnTo>
                    <a:lnTo>
                      <a:pt x="106" y="471"/>
                    </a:lnTo>
                    <a:lnTo>
                      <a:pt x="103" y="472"/>
                    </a:lnTo>
                    <a:lnTo>
                      <a:pt x="95" y="472"/>
                    </a:lnTo>
                    <a:lnTo>
                      <a:pt x="92" y="469"/>
                    </a:lnTo>
                    <a:lnTo>
                      <a:pt x="90" y="471"/>
                    </a:lnTo>
                    <a:lnTo>
                      <a:pt x="88" y="471"/>
                    </a:lnTo>
                    <a:lnTo>
                      <a:pt x="86" y="469"/>
                    </a:lnTo>
                    <a:lnTo>
                      <a:pt x="85" y="467"/>
                    </a:lnTo>
                    <a:lnTo>
                      <a:pt x="85" y="463"/>
                    </a:lnTo>
                    <a:lnTo>
                      <a:pt x="84" y="461"/>
                    </a:lnTo>
                    <a:lnTo>
                      <a:pt x="83" y="461"/>
                    </a:lnTo>
                    <a:lnTo>
                      <a:pt x="81" y="460"/>
                    </a:lnTo>
                    <a:lnTo>
                      <a:pt x="75" y="460"/>
                    </a:lnTo>
                    <a:lnTo>
                      <a:pt x="73" y="458"/>
                    </a:lnTo>
                    <a:lnTo>
                      <a:pt x="73" y="455"/>
                    </a:lnTo>
                    <a:lnTo>
                      <a:pt x="72" y="454"/>
                    </a:lnTo>
                    <a:lnTo>
                      <a:pt x="74" y="451"/>
                    </a:lnTo>
                    <a:lnTo>
                      <a:pt x="72" y="449"/>
                    </a:lnTo>
                    <a:lnTo>
                      <a:pt x="71" y="446"/>
                    </a:lnTo>
                    <a:lnTo>
                      <a:pt x="68" y="444"/>
                    </a:lnTo>
                    <a:lnTo>
                      <a:pt x="61" y="444"/>
                    </a:lnTo>
                    <a:lnTo>
                      <a:pt x="60" y="445"/>
                    </a:lnTo>
                    <a:lnTo>
                      <a:pt x="57" y="445"/>
                    </a:lnTo>
                    <a:lnTo>
                      <a:pt x="55" y="444"/>
                    </a:lnTo>
                    <a:lnTo>
                      <a:pt x="51" y="447"/>
                    </a:lnTo>
                    <a:lnTo>
                      <a:pt x="49" y="449"/>
                    </a:lnTo>
                    <a:lnTo>
                      <a:pt x="48" y="447"/>
                    </a:lnTo>
                    <a:lnTo>
                      <a:pt x="46" y="445"/>
                    </a:lnTo>
                    <a:lnTo>
                      <a:pt x="45" y="444"/>
                    </a:lnTo>
                    <a:lnTo>
                      <a:pt x="45" y="438"/>
                    </a:lnTo>
                    <a:lnTo>
                      <a:pt x="43" y="435"/>
                    </a:lnTo>
                    <a:lnTo>
                      <a:pt x="43" y="433"/>
                    </a:lnTo>
                    <a:lnTo>
                      <a:pt x="44" y="432"/>
                    </a:lnTo>
                    <a:lnTo>
                      <a:pt x="46" y="432"/>
                    </a:lnTo>
                    <a:lnTo>
                      <a:pt x="48" y="433"/>
                    </a:lnTo>
                    <a:lnTo>
                      <a:pt x="51" y="433"/>
                    </a:lnTo>
                    <a:lnTo>
                      <a:pt x="54" y="432"/>
                    </a:lnTo>
                    <a:lnTo>
                      <a:pt x="57" y="428"/>
                    </a:lnTo>
                    <a:lnTo>
                      <a:pt x="56" y="427"/>
                    </a:lnTo>
                    <a:lnTo>
                      <a:pt x="54" y="426"/>
                    </a:lnTo>
                    <a:lnTo>
                      <a:pt x="55" y="424"/>
                    </a:lnTo>
                    <a:lnTo>
                      <a:pt x="52" y="423"/>
                    </a:lnTo>
                    <a:lnTo>
                      <a:pt x="49" y="423"/>
                    </a:lnTo>
                    <a:lnTo>
                      <a:pt x="48" y="422"/>
                    </a:lnTo>
                    <a:lnTo>
                      <a:pt x="48" y="419"/>
                    </a:lnTo>
                    <a:lnTo>
                      <a:pt x="46" y="418"/>
                    </a:lnTo>
                    <a:lnTo>
                      <a:pt x="45" y="418"/>
                    </a:lnTo>
                    <a:lnTo>
                      <a:pt x="43" y="417"/>
                    </a:lnTo>
                    <a:lnTo>
                      <a:pt x="42" y="415"/>
                    </a:lnTo>
                    <a:lnTo>
                      <a:pt x="42" y="413"/>
                    </a:lnTo>
                    <a:lnTo>
                      <a:pt x="40" y="412"/>
                    </a:lnTo>
                    <a:lnTo>
                      <a:pt x="39" y="410"/>
                    </a:lnTo>
                    <a:lnTo>
                      <a:pt x="38" y="410"/>
                    </a:lnTo>
                    <a:lnTo>
                      <a:pt x="37" y="407"/>
                    </a:lnTo>
                    <a:lnTo>
                      <a:pt x="38" y="406"/>
                    </a:lnTo>
                    <a:lnTo>
                      <a:pt x="39" y="404"/>
                    </a:lnTo>
                    <a:lnTo>
                      <a:pt x="38" y="402"/>
                    </a:lnTo>
                    <a:lnTo>
                      <a:pt x="37" y="400"/>
                    </a:lnTo>
                    <a:lnTo>
                      <a:pt x="38" y="399"/>
                    </a:lnTo>
                    <a:lnTo>
                      <a:pt x="38" y="396"/>
                    </a:lnTo>
                    <a:lnTo>
                      <a:pt x="35" y="396"/>
                    </a:lnTo>
                    <a:lnTo>
                      <a:pt x="33" y="394"/>
                    </a:lnTo>
                    <a:lnTo>
                      <a:pt x="31" y="393"/>
                    </a:lnTo>
                    <a:lnTo>
                      <a:pt x="28" y="393"/>
                    </a:lnTo>
                    <a:lnTo>
                      <a:pt x="27" y="394"/>
                    </a:lnTo>
                    <a:lnTo>
                      <a:pt x="25" y="394"/>
                    </a:lnTo>
                    <a:lnTo>
                      <a:pt x="23" y="395"/>
                    </a:lnTo>
                    <a:lnTo>
                      <a:pt x="22" y="394"/>
                    </a:lnTo>
                    <a:lnTo>
                      <a:pt x="22" y="391"/>
                    </a:lnTo>
                    <a:lnTo>
                      <a:pt x="21" y="391"/>
                    </a:lnTo>
                    <a:lnTo>
                      <a:pt x="19" y="390"/>
                    </a:lnTo>
                    <a:lnTo>
                      <a:pt x="17" y="390"/>
                    </a:lnTo>
                    <a:lnTo>
                      <a:pt x="15" y="391"/>
                    </a:lnTo>
                    <a:lnTo>
                      <a:pt x="15" y="389"/>
                    </a:lnTo>
                    <a:lnTo>
                      <a:pt x="13" y="389"/>
                    </a:lnTo>
                    <a:lnTo>
                      <a:pt x="10" y="390"/>
                    </a:lnTo>
                    <a:lnTo>
                      <a:pt x="9" y="388"/>
                    </a:lnTo>
                    <a:lnTo>
                      <a:pt x="10" y="387"/>
                    </a:lnTo>
                    <a:lnTo>
                      <a:pt x="10" y="384"/>
                    </a:lnTo>
                    <a:lnTo>
                      <a:pt x="8" y="382"/>
                    </a:lnTo>
                    <a:lnTo>
                      <a:pt x="6" y="379"/>
                    </a:lnTo>
                    <a:lnTo>
                      <a:pt x="6" y="378"/>
                    </a:lnTo>
                    <a:lnTo>
                      <a:pt x="4" y="378"/>
                    </a:lnTo>
                    <a:lnTo>
                      <a:pt x="5" y="377"/>
                    </a:lnTo>
                    <a:lnTo>
                      <a:pt x="5" y="373"/>
                    </a:lnTo>
                    <a:lnTo>
                      <a:pt x="6" y="371"/>
                    </a:lnTo>
                    <a:lnTo>
                      <a:pt x="4" y="371"/>
                    </a:lnTo>
                    <a:lnTo>
                      <a:pt x="3" y="369"/>
                    </a:lnTo>
                    <a:lnTo>
                      <a:pt x="3" y="368"/>
                    </a:lnTo>
                    <a:lnTo>
                      <a:pt x="0" y="368"/>
                    </a:lnTo>
                    <a:lnTo>
                      <a:pt x="2" y="367"/>
                    </a:lnTo>
                    <a:lnTo>
                      <a:pt x="3" y="365"/>
                    </a:lnTo>
                    <a:lnTo>
                      <a:pt x="3" y="363"/>
                    </a:lnTo>
                    <a:lnTo>
                      <a:pt x="4" y="363"/>
                    </a:lnTo>
                    <a:lnTo>
                      <a:pt x="5" y="362"/>
                    </a:lnTo>
                    <a:lnTo>
                      <a:pt x="4" y="361"/>
                    </a:lnTo>
                    <a:lnTo>
                      <a:pt x="6" y="362"/>
                    </a:lnTo>
                    <a:lnTo>
                      <a:pt x="8" y="363"/>
                    </a:lnTo>
                    <a:lnTo>
                      <a:pt x="9" y="362"/>
                    </a:lnTo>
                    <a:lnTo>
                      <a:pt x="9" y="360"/>
                    </a:lnTo>
                    <a:lnTo>
                      <a:pt x="8" y="359"/>
                    </a:lnTo>
                    <a:lnTo>
                      <a:pt x="4" y="359"/>
                    </a:lnTo>
                    <a:lnTo>
                      <a:pt x="3" y="357"/>
                    </a:lnTo>
                    <a:lnTo>
                      <a:pt x="4" y="356"/>
                    </a:lnTo>
                    <a:lnTo>
                      <a:pt x="5" y="354"/>
                    </a:lnTo>
                    <a:lnTo>
                      <a:pt x="6" y="354"/>
                    </a:lnTo>
                    <a:lnTo>
                      <a:pt x="5" y="351"/>
                    </a:lnTo>
                    <a:lnTo>
                      <a:pt x="5" y="344"/>
                    </a:lnTo>
                    <a:lnTo>
                      <a:pt x="6" y="343"/>
                    </a:lnTo>
                    <a:lnTo>
                      <a:pt x="8" y="340"/>
                    </a:lnTo>
                    <a:lnTo>
                      <a:pt x="10" y="339"/>
                    </a:lnTo>
                    <a:lnTo>
                      <a:pt x="8" y="338"/>
                    </a:lnTo>
                    <a:lnTo>
                      <a:pt x="9" y="337"/>
                    </a:lnTo>
                    <a:lnTo>
                      <a:pt x="8" y="334"/>
                    </a:lnTo>
                    <a:lnTo>
                      <a:pt x="9" y="333"/>
                    </a:lnTo>
                    <a:lnTo>
                      <a:pt x="11" y="335"/>
                    </a:lnTo>
                    <a:lnTo>
                      <a:pt x="13" y="333"/>
                    </a:lnTo>
                    <a:lnTo>
                      <a:pt x="17" y="333"/>
                    </a:lnTo>
                    <a:lnTo>
                      <a:pt x="19" y="331"/>
                    </a:lnTo>
                    <a:lnTo>
                      <a:pt x="20" y="329"/>
                    </a:lnTo>
                    <a:lnTo>
                      <a:pt x="22" y="331"/>
                    </a:lnTo>
                    <a:lnTo>
                      <a:pt x="26" y="331"/>
                    </a:lnTo>
                    <a:lnTo>
                      <a:pt x="28" y="332"/>
                    </a:lnTo>
                    <a:lnTo>
                      <a:pt x="31" y="332"/>
                    </a:lnTo>
                    <a:lnTo>
                      <a:pt x="33" y="331"/>
                    </a:lnTo>
                    <a:lnTo>
                      <a:pt x="35" y="333"/>
                    </a:lnTo>
                    <a:lnTo>
                      <a:pt x="38" y="333"/>
                    </a:lnTo>
                    <a:lnTo>
                      <a:pt x="40" y="331"/>
                    </a:lnTo>
                    <a:lnTo>
                      <a:pt x="43" y="332"/>
                    </a:lnTo>
                    <a:lnTo>
                      <a:pt x="45" y="331"/>
                    </a:lnTo>
                    <a:lnTo>
                      <a:pt x="44" y="328"/>
                    </a:lnTo>
                    <a:lnTo>
                      <a:pt x="46" y="326"/>
                    </a:lnTo>
                    <a:lnTo>
                      <a:pt x="49" y="326"/>
                    </a:lnTo>
                    <a:lnTo>
                      <a:pt x="51" y="327"/>
                    </a:lnTo>
                    <a:lnTo>
                      <a:pt x="52" y="328"/>
                    </a:lnTo>
                    <a:lnTo>
                      <a:pt x="54" y="327"/>
                    </a:lnTo>
                    <a:lnTo>
                      <a:pt x="56" y="327"/>
                    </a:lnTo>
                    <a:lnTo>
                      <a:pt x="56" y="322"/>
                    </a:lnTo>
                    <a:lnTo>
                      <a:pt x="57" y="322"/>
                    </a:lnTo>
                    <a:lnTo>
                      <a:pt x="60" y="320"/>
                    </a:lnTo>
                    <a:lnTo>
                      <a:pt x="58" y="318"/>
                    </a:lnTo>
                    <a:lnTo>
                      <a:pt x="57" y="316"/>
                    </a:lnTo>
                    <a:lnTo>
                      <a:pt x="56" y="315"/>
                    </a:lnTo>
                    <a:lnTo>
                      <a:pt x="55" y="312"/>
                    </a:lnTo>
                    <a:lnTo>
                      <a:pt x="54" y="311"/>
                    </a:lnTo>
                    <a:lnTo>
                      <a:pt x="51" y="310"/>
                    </a:lnTo>
                    <a:lnTo>
                      <a:pt x="50" y="310"/>
                    </a:lnTo>
                    <a:lnTo>
                      <a:pt x="48" y="309"/>
                    </a:lnTo>
                    <a:lnTo>
                      <a:pt x="46" y="307"/>
                    </a:lnTo>
                    <a:lnTo>
                      <a:pt x="44" y="306"/>
                    </a:lnTo>
                    <a:lnTo>
                      <a:pt x="43" y="304"/>
                    </a:lnTo>
                    <a:lnTo>
                      <a:pt x="42" y="304"/>
                    </a:lnTo>
                    <a:lnTo>
                      <a:pt x="39" y="302"/>
                    </a:lnTo>
                    <a:lnTo>
                      <a:pt x="35" y="302"/>
                    </a:lnTo>
                    <a:lnTo>
                      <a:pt x="34" y="305"/>
                    </a:lnTo>
                    <a:lnTo>
                      <a:pt x="33" y="305"/>
                    </a:lnTo>
                    <a:lnTo>
                      <a:pt x="31" y="306"/>
                    </a:lnTo>
                    <a:lnTo>
                      <a:pt x="31" y="307"/>
                    </a:lnTo>
                    <a:lnTo>
                      <a:pt x="29" y="310"/>
                    </a:lnTo>
                    <a:lnTo>
                      <a:pt x="27" y="310"/>
                    </a:lnTo>
                    <a:lnTo>
                      <a:pt x="27" y="311"/>
                    </a:lnTo>
                    <a:lnTo>
                      <a:pt x="29" y="312"/>
                    </a:lnTo>
                    <a:lnTo>
                      <a:pt x="33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7" y="322"/>
                    </a:lnTo>
                    <a:lnTo>
                      <a:pt x="38" y="324"/>
                    </a:lnTo>
                    <a:lnTo>
                      <a:pt x="38" y="326"/>
                    </a:lnTo>
                    <a:lnTo>
                      <a:pt x="39" y="327"/>
                    </a:lnTo>
                    <a:lnTo>
                      <a:pt x="40" y="329"/>
                    </a:lnTo>
                    <a:lnTo>
                      <a:pt x="39" y="331"/>
                    </a:lnTo>
                    <a:lnTo>
                      <a:pt x="38" y="333"/>
                    </a:lnTo>
                    <a:lnTo>
                      <a:pt x="34" y="333"/>
                    </a:lnTo>
                    <a:lnTo>
                      <a:pt x="33" y="331"/>
                    </a:lnTo>
                    <a:lnTo>
                      <a:pt x="31" y="331"/>
                    </a:lnTo>
                    <a:lnTo>
                      <a:pt x="28" y="329"/>
                    </a:lnTo>
                    <a:lnTo>
                      <a:pt x="28" y="328"/>
                    </a:lnTo>
                    <a:lnTo>
                      <a:pt x="26" y="327"/>
                    </a:lnTo>
                    <a:lnTo>
                      <a:pt x="20" y="327"/>
                    </a:lnTo>
                    <a:lnTo>
                      <a:pt x="17" y="326"/>
                    </a:lnTo>
                    <a:lnTo>
                      <a:pt x="16" y="324"/>
                    </a:lnTo>
                    <a:lnTo>
                      <a:pt x="15" y="324"/>
                    </a:lnTo>
                    <a:lnTo>
                      <a:pt x="13" y="322"/>
                    </a:lnTo>
                    <a:lnTo>
                      <a:pt x="15" y="323"/>
                    </a:lnTo>
                    <a:lnTo>
                      <a:pt x="15" y="320"/>
                    </a:lnTo>
                    <a:lnTo>
                      <a:pt x="11" y="320"/>
                    </a:lnTo>
                    <a:lnTo>
                      <a:pt x="10" y="321"/>
                    </a:lnTo>
                    <a:lnTo>
                      <a:pt x="8" y="322"/>
                    </a:lnTo>
                    <a:lnTo>
                      <a:pt x="6" y="322"/>
                    </a:lnTo>
                    <a:lnTo>
                      <a:pt x="5" y="321"/>
                    </a:lnTo>
                    <a:lnTo>
                      <a:pt x="6" y="321"/>
                    </a:lnTo>
                    <a:lnTo>
                      <a:pt x="11" y="316"/>
                    </a:lnTo>
                    <a:lnTo>
                      <a:pt x="14" y="315"/>
                    </a:lnTo>
                    <a:lnTo>
                      <a:pt x="17" y="311"/>
                    </a:lnTo>
                    <a:lnTo>
                      <a:pt x="19" y="311"/>
                    </a:lnTo>
                    <a:lnTo>
                      <a:pt x="21" y="310"/>
                    </a:lnTo>
                    <a:lnTo>
                      <a:pt x="21" y="309"/>
                    </a:lnTo>
                    <a:lnTo>
                      <a:pt x="25" y="306"/>
                    </a:lnTo>
                    <a:lnTo>
                      <a:pt x="26" y="304"/>
                    </a:lnTo>
                    <a:lnTo>
                      <a:pt x="29" y="300"/>
                    </a:lnTo>
                    <a:lnTo>
                      <a:pt x="31" y="300"/>
                    </a:lnTo>
                    <a:lnTo>
                      <a:pt x="42" y="289"/>
                    </a:lnTo>
                    <a:lnTo>
                      <a:pt x="44" y="284"/>
                    </a:lnTo>
                    <a:lnTo>
                      <a:pt x="44" y="282"/>
                    </a:lnTo>
                    <a:lnTo>
                      <a:pt x="43" y="281"/>
                    </a:lnTo>
                    <a:lnTo>
                      <a:pt x="42" y="278"/>
                    </a:lnTo>
                    <a:lnTo>
                      <a:pt x="40" y="277"/>
                    </a:lnTo>
                    <a:lnTo>
                      <a:pt x="38" y="276"/>
                    </a:lnTo>
                    <a:lnTo>
                      <a:pt x="37" y="274"/>
                    </a:lnTo>
                    <a:lnTo>
                      <a:pt x="34" y="274"/>
                    </a:lnTo>
                    <a:lnTo>
                      <a:pt x="31" y="272"/>
                    </a:lnTo>
                    <a:lnTo>
                      <a:pt x="28" y="270"/>
                    </a:lnTo>
                    <a:lnTo>
                      <a:pt x="28" y="268"/>
                    </a:lnTo>
                    <a:lnTo>
                      <a:pt x="32" y="266"/>
                    </a:lnTo>
                    <a:lnTo>
                      <a:pt x="33" y="265"/>
                    </a:lnTo>
                    <a:lnTo>
                      <a:pt x="34" y="262"/>
                    </a:lnTo>
                    <a:lnTo>
                      <a:pt x="32" y="260"/>
                    </a:lnTo>
                    <a:lnTo>
                      <a:pt x="29" y="259"/>
                    </a:lnTo>
                    <a:lnTo>
                      <a:pt x="29" y="257"/>
                    </a:lnTo>
                    <a:lnTo>
                      <a:pt x="28" y="255"/>
                    </a:lnTo>
                    <a:lnTo>
                      <a:pt x="29" y="253"/>
                    </a:lnTo>
                    <a:lnTo>
                      <a:pt x="28" y="251"/>
                    </a:lnTo>
                    <a:lnTo>
                      <a:pt x="26" y="251"/>
                    </a:lnTo>
                    <a:lnTo>
                      <a:pt x="25" y="249"/>
                    </a:lnTo>
                    <a:lnTo>
                      <a:pt x="25" y="246"/>
                    </a:lnTo>
                    <a:lnTo>
                      <a:pt x="27" y="246"/>
                    </a:lnTo>
                    <a:lnTo>
                      <a:pt x="27" y="244"/>
                    </a:lnTo>
                    <a:lnTo>
                      <a:pt x="25" y="243"/>
                    </a:lnTo>
                    <a:lnTo>
                      <a:pt x="26" y="242"/>
                    </a:lnTo>
                    <a:lnTo>
                      <a:pt x="26" y="240"/>
                    </a:lnTo>
                    <a:lnTo>
                      <a:pt x="27" y="238"/>
                    </a:lnTo>
                    <a:lnTo>
                      <a:pt x="26" y="237"/>
                    </a:lnTo>
                    <a:lnTo>
                      <a:pt x="29" y="236"/>
                    </a:lnTo>
                    <a:lnTo>
                      <a:pt x="29" y="232"/>
                    </a:lnTo>
                    <a:lnTo>
                      <a:pt x="28" y="231"/>
                    </a:lnTo>
                    <a:lnTo>
                      <a:pt x="27" y="228"/>
                    </a:lnTo>
                    <a:lnTo>
                      <a:pt x="25" y="226"/>
                    </a:lnTo>
                    <a:lnTo>
                      <a:pt x="25" y="223"/>
                    </a:lnTo>
                    <a:lnTo>
                      <a:pt x="23" y="221"/>
                    </a:lnTo>
                    <a:lnTo>
                      <a:pt x="19" y="216"/>
                    </a:lnTo>
                    <a:lnTo>
                      <a:pt x="19" y="215"/>
                    </a:lnTo>
                    <a:lnTo>
                      <a:pt x="20" y="212"/>
                    </a:lnTo>
                    <a:lnTo>
                      <a:pt x="25" y="207"/>
                    </a:lnTo>
                    <a:lnTo>
                      <a:pt x="26" y="205"/>
                    </a:lnTo>
                    <a:lnTo>
                      <a:pt x="28" y="203"/>
                    </a:lnTo>
                    <a:lnTo>
                      <a:pt x="28" y="200"/>
                    </a:lnTo>
                    <a:lnTo>
                      <a:pt x="26" y="199"/>
                    </a:lnTo>
                    <a:lnTo>
                      <a:pt x="21" y="194"/>
                    </a:lnTo>
                    <a:lnTo>
                      <a:pt x="15" y="192"/>
                    </a:lnTo>
                    <a:lnTo>
                      <a:pt x="13" y="186"/>
                    </a:lnTo>
                    <a:lnTo>
                      <a:pt x="14" y="184"/>
                    </a:lnTo>
                    <a:lnTo>
                      <a:pt x="15" y="182"/>
                    </a:lnTo>
                    <a:lnTo>
                      <a:pt x="15" y="179"/>
                    </a:lnTo>
                    <a:lnTo>
                      <a:pt x="13" y="178"/>
                    </a:lnTo>
                    <a:lnTo>
                      <a:pt x="17" y="176"/>
                    </a:lnTo>
                    <a:lnTo>
                      <a:pt x="19" y="177"/>
                    </a:lnTo>
                    <a:lnTo>
                      <a:pt x="20" y="176"/>
                    </a:lnTo>
                    <a:lnTo>
                      <a:pt x="21" y="173"/>
                    </a:lnTo>
                    <a:lnTo>
                      <a:pt x="21" y="172"/>
                    </a:lnTo>
                    <a:lnTo>
                      <a:pt x="22" y="171"/>
                    </a:lnTo>
                    <a:lnTo>
                      <a:pt x="25" y="171"/>
                    </a:lnTo>
                    <a:lnTo>
                      <a:pt x="26" y="170"/>
                    </a:lnTo>
                    <a:lnTo>
                      <a:pt x="28" y="170"/>
                    </a:lnTo>
                    <a:lnTo>
                      <a:pt x="29" y="169"/>
                    </a:lnTo>
                    <a:lnTo>
                      <a:pt x="31" y="166"/>
                    </a:lnTo>
                    <a:lnTo>
                      <a:pt x="29" y="165"/>
                    </a:lnTo>
                    <a:lnTo>
                      <a:pt x="32" y="166"/>
                    </a:lnTo>
                    <a:lnTo>
                      <a:pt x="33" y="167"/>
                    </a:lnTo>
                    <a:lnTo>
                      <a:pt x="38" y="167"/>
                    </a:lnTo>
                    <a:lnTo>
                      <a:pt x="38" y="164"/>
                    </a:lnTo>
                    <a:lnTo>
                      <a:pt x="37" y="162"/>
                    </a:lnTo>
                    <a:lnTo>
                      <a:pt x="39" y="162"/>
                    </a:lnTo>
                    <a:lnTo>
                      <a:pt x="42" y="164"/>
                    </a:lnTo>
                    <a:lnTo>
                      <a:pt x="43" y="164"/>
                    </a:lnTo>
                    <a:lnTo>
                      <a:pt x="43" y="166"/>
                    </a:lnTo>
                    <a:lnTo>
                      <a:pt x="44" y="165"/>
                    </a:lnTo>
                    <a:lnTo>
                      <a:pt x="46" y="165"/>
                    </a:lnTo>
                    <a:lnTo>
                      <a:pt x="46" y="162"/>
                    </a:lnTo>
                    <a:lnTo>
                      <a:pt x="50" y="162"/>
                    </a:lnTo>
                    <a:lnTo>
                      <a:pt x="49" y="161"/>
                    </a:lnTo>
                    <a:lnTo>
                      <a:pt x="49" y="160"/>
                    </a:lnTo>
                    <a:lnTo>
                      <a:pt x="50" y="160"/>
                    </a:lnTo>
                    <a:lnTo>
                      <a:pt x="52" y="161"/>
                    </a:lnTo>
                    <a:lnTo>
                      <a:pt x="54" y="161"/>
                    </a:lnTo>
                    <a:lnTo>
                      <a:pt x="56" y="162"/>
                    </a:lnTo>
                    <a:lnTo>
                      <a:pt x="57" y="162"/>
                    </a:lnTo>
                    <a:lnTo>
                      <a:pt x="60" y="164"/>
                    </a:lnTo>
                    <a:lnTo>
                      <a:pt x="61" y="165"/>
                    </a:lnTo>
                    <a:lnTo>
                      <a:pt x="60" y="166"/>
                    </a:lnTo>
                    <a:lnTo>
                      <a:pt x="51" y="166"/>
                    </a:lnTo>
                    <a:lnTo>
                      <a:pt x="51" y="164"/>
                    </a:lnTo>
                    <a:lnTo>
                      <a:pt x="50" y="165"/>
                    </a:lnTo>
                    <a:lnTo>
                      <a:pt x="51" y="166"/>
                    </a:lnTo>
                    <a:lnTo>
                      <a:pt x="54" y="167"/>
                    </a:lnTo>
                    <a:lnTo>
                      <a:pt x="54" y="169"/>
                    </a:lnTo>
                    <a:lnTo>
                      <a:pt x="51" y="170"/>
                    </a:lnTo>
                    <a:lnTo>
                      <a:pt x="54" y="169"/>
                    </a:lnTo>
                    <a:lnTo>
                      <a:pt x="60" y="169"/>
                    </a:lnTo>
                    <a:lnTo>
                      <a:pt x="58" y="171"/>
                    </a:lnTo>
                    <a:lnTo>
                      <a:pt x="61" y="170"/>
                    </a:lnTo>
                    <a:lnTo>
                      <a:pt x="65" y="170"/>
                    </a:lnTo>
                    <a:lnTo>
                      <a:pt x="65" y="172"/>
                    </a:lnTo>
                    <a:lnTo>
                      <a:pt x="62" y="172"/>
                    </a:lnTo>
                    <a:lnTo>
                      <a:pt x="65" y="172"/>
                    </a:lnTo>
                    <a:lnTo>
                      <a:pt x="65" y="175"/>
                    </a:lnTo>
                    <a:lnTo>
                      <a:pt x="63" y="176"/>
                    </a:lnTo>
                    <a:lnTo>
                      <a:pt x="61" y="176"/>
                    </a:lnTo>
                    <a:lnTo>
                      <a:pt x="63" y="176"/>
                    </a:lnTo>
                    <a:lnTo>
                      <a:pt x="65" y="175"/>
                    </a:lnTo>
                    <a:lnTo>
                      <a:pt x="67" y="173"/>
                    </a:lnTo>
                    <a:lnTo>
                      <a:pt x="66" y="172"/>
                    </a:lnTo>
                    <a:lnTo>
                      <a:pt x="75" y="172"/>
                    </a:lnTo>
                    <a:lnTo>
                      <a:pt x="78" y="173"/>
                    </a:lnTo>
                    <a:lnTo>
                      <a:pt x="88" y="173"/>
                    </a:lnTo>
                    <a:lnTo>
                      <a:pt x="89" y="176"/>
                    </a:lnTo>
                    <a:lnTo>
                      <a:pt x="90" y="175"/>
                    </a:lnTo>
                    <a:lnTo>
                      <a:pt x="94" y="175"/>
                    </a:lnTo>
                    <a:lnTo>
                      <a:pt x="95" y="177"/>
                    </a:lnTo>
                    <a:lnTo>
                      <a:pt x="97" y="177"/>
                    </a:lnTo>
                    <a:lnTo>
                      <a:pt x="98" y="178"/>
                    </a:lnTo>
                    <a:lnTo>
                      <a:pt x="101" y="178"/>
                    </a:lnTo>
                    <a:lnTo>
                      <a:pt x="103" y="181"/>
                    </a:lnTo>
                    <a:lnTo>
                      <a:pt x="106" y="182"/>
                    </a:lnTo>
                    <a:lnTo>
                      <a:pt x="107" y="182"/>
                    </a:lnTo>
                    <a:lnTo>
                      <a:pt x="109" y="183"/>
                    </a:lnTo>
                    <a:lnTo>
                      <a:pt x="112" y="186"/>
                    </a:lnTo>
                    <a:lnTo>
                      <a:pt x="114" y="187"/>
                    </a:lnTo>
                    <a:lnTo>
                      <a:pt x="115" y="188"/>
                    </a:lnTo>
                    <a:lnTo>
                      <a:pt x="117" y="190"/>
                    </a:lnTo>
                    <a:lnTo>
                      <a:pt x="119" y="190"/>
                    </a:lnTo>
                    <a:lnTo>
                      <a:pt x="120" y="189"/>
                    </a:lnTo>
                    <a:lnTo>
                      <a:pt x="123" y="192"/>
                    </a:lnTo>
                    <a:lnTo>
                      <a:pt x="124" y="192"/>
                    </a:lnTo>
                    <a:lnTo>
                      <a:pt x="125" y="193"/>
                    </a:lnTo>
                    <a:lnTo>
                      <a:pt x="127" y="194"/>
                    </a:lnTo>
                    <a:lnTo>
                      <a:pt x="129" y="195"/>
                    </a:lnTo>
                    <a:lnTo>
                      <a:pt x="131" y="195"/>
                    </a:lnTo>
                    <a:lnTo>
                      <a:pt x="130" y="193"/>
                    </a:lnTo>
                    <a:lnTo>
                      <a:pt x="132" y="194"/>
                    </a:lnTo>
                    <a:lnTo>
                      <a:pt x="135" y="197"/>
                    </a:lnTo>
                    <a:lnTo>
                      <a:pt x="137" y="198"/>
                    </a:lnTo>
                    <a:lnTo>
                      <a:pt x="137" y="199"/>
                    </a:lnTo>
                    <a:lnTo>
                      <a:pt x="138" y="199"/>
                    </a:lnTo>
                    <a:lnTo>
                      <a:pt x="141" y="200"/>
                    </a:lnTo>
                    <a:lnTo>
                      <a:pt x="142" y="200"/>
                    </a:lnTo>
                    <a:lnTo>
                      <a:pt x="143" y="203"/>
                    </a:lnTo>
                    <a:lnTo>
                      <a:pt x="143" y="204"/>
                    </a:lnTo>
                    <a:lnTo>
                      <a:pt x="144" y="206"/>
                    </a:lnTo>
                    <a:lnTo>
                      <a:pt x="144" y="207"/>
                    </a:lnTo>
                    <a:lnTo>
                      <a:pt x="146" y="210"/>
                    </a:lnTo>
                    <a:lnTo>
                      <a:pt x="147" y="211"/>
                    </a:lnTo>
                    <a:lnTo>
                      <a:pt x="147" y="214"/>
                    </a:lnTo>
                    <a:lnTo>
                      <a:pt x="146" y="215"/>
                    </a:lnTo>
                    <a:lnTo>
                      <a:pt x="144" y="217"/>
                    </a:lnTo>
                    <a:lnTo>
                      <a:pt x="140" y="222"/>
                    </a:lnTo>
                    <a:lnTo>
                      <a:pt x="137" y="223"/>
                    </a:lnTo>
                    <a:lnTo>
                      <a:pt x="136" y="225"/>
                    </a:lnTo>
                    <a:lnTo>
                      <a:pt x="133" y="226"/>
                    </a:lnTo>
                    <a:lnTo>
                      <a:pt x="132" y="227"/>
                    </a:lnTo>
                    <a:lnTo>
                      <a:pt x="127" y="227"/>
                    </a:lnTo>
                    <a:lnTo>
                      <a:pt x="126" y="228"/>
                    </a:lnTo>
                    <a:lnTo>
                      <a:pt x="124" y="229"/>
                    </a:lnTo>
                    <a:lnTo>
                      <a:pt x="109" y="229"/>
                    </a:lnTo>
                    <a:lnTo>
                      <a:pt x="107" y="228"/>
                    </a:lnTo>
                    <a:lnTo>
                      <a:pt x="106" y="227"/>
                    </a:lnTo>
                    <a:lnTo>
                      <a:pt x="103" y="227"/>
                    </a:lnTo>
                    <a:lnTo>
                      <a:pt x="101" y="226"/>
                    </a:lnTo>
                    <a:lnTo>
                      <a:pt x="94" y="226"/>
                    </a:lnTo>
                    <a:lnTo>
                      <a:pt x="91" y="225"/>
                    </a:lnTo>
                    <a:lnTo>
                      <a:pt x="88" y="225"/>
                    </a:lnTo>
                    <a:lnTo>
                      <a:pt x="85" y="223"/>
                    </a:lnTo>
                    <a:lnTo>
                      <a:pt x="84" y="222"/>
                    </a:lnTo>
                    <a:lnTo>
                      <a:pt x="81" y="222"/>
                    </a:lnTo>
                    <a:lnTo>
                      <a:pt x="80" y="221"/>
                    </a:lnTo>
                    <a:lnTo>
                      <a:pt x="75" y="221"/>
                    </a:lnTo>
                    <a:lnTo>
                      <a:pt x="72" y="217"/>
                    </a:lnTo>
                    <a:lnTo>
                      <a:pt x="71" y="218"/>
                    </a:lnTo>
                    <a:lnTo>
                      <a:pt x="69" y="218"/>
                    </a:lnTo>
                    <a:lnTo>
                      <a:pt x="67" y="217"/>
                    </a:lnTo>
                    <a:lnTo>
                      <a:pt x="66" y="216"/>
                    </a:lnTo>
                    <a:lnTo>
                      <a:pt x="67" y="218"/>
                    </a:lnTo>
                    <a:lnTo>
                      <a:pt x="65" y="217"/>
                    </a:lnTo>
                    <a:lnTo>
                      <a:pt x="62" y="217"/>
                    </a:lnTo>
                    <a:lnTo>
                      <a:pt x="58" y="214"/>
                    </a:lnTo>
                    <a:lnTo>
                      <a:pt x="60" y="212"/>
                    </a:lnTo>
                    <a:lnTo>
                      <a:pt x="57" y="212"/>
                    </a:lnTo>
                    <a:lnTo>
                      <a:pt x="55" y="211"/>
                    </a:lnTo>
                    <a:lnTo>
                      <a:pt x="49" y="211"/>
                    </a:lnTo>
                    <a:lnTo>
                      <a:pt x="50" y="212"/>
                    </a:lnTo>
                    <a:lnTo>
                      <a:pt x="52" y="211"/>
                    </a:lnTo>
                    <a:lnTo>
                      <a:pt x="54" y="212"/>
                    </a:lnTo>
                    <a:lnTo>
                      <a:pt x="55" y="215"/>
                    </a:lnTo>
                    <a:lnTo>
                      <a:pt x="56" y="216"/>
                    </a:lnTo>
                    <a:lnTo>
                      <a:pt x="58" y="217"/>
                    </a:lnTo>
                    <a:lnTo>
                      <a:pt x="60" y="218"/>
                    </a:lnTo>
                    <a:lnTo>
                      <a:pt x="61" y="218"/>
                    </a:lnTo>
                    <a:lnTo>
                      <a:pt x="63" y="220"/>
                    </a:lnTo>
                    <a:lnTo>
                      <a:pt x="61" y="220"/>
                    </a:lnTo>
                    <a:lnTo>
                      <a:pt x="60" y="221"/>
                    </a:lnTo>
                    <a:lnTo>
                      <a:pt x="58" y="221"/>
                    </a:lnTo>
                    <a:lnTo>
                      <a:pt x="60" y="221"/>
                    </a:lnTo>
                    <a:lnTo>
                      <a:pt x="62" y="222"/>
                    </a:lnTo>
                    <a:lnTo>
                      <a:pt x="63" y="223"/>
                    </a:lnTo>
                    <a:lnTo>
                      <a:pt x="66" y="222"/>
                    </a:lnTo>
                    <a:lnTo>
                      <a:pt x="67" y="223"/>
                    </a:lnTo>
                    <a:lnTo>
                      <a:pt x="65" y="223"/>
                    </a:lnTo>
                    <a:lnTo>
                      <a:pt x="67" y="225"/>
                    </a:lnTo>
                    <a:lnTo>
                      <a:pt x="65" y="225"/>
                    </a:lnTo>
                    <a:lnTo>
                      <a:pt x="62" y="226"/>
                    </a:lnTo>
                    <a:lnTo>
                      <a:pt x="61" y="226"/>
                    </a:lnTo>
                    <a:lnTo>
                      <a:pt x="67" y="226"/>
                    </a:lnTo>
                    <a:lnTo>
                      <a:pt x="68" y="227"/>
                    </a:lnTo>
                    <a:lnTo>
                      <a:pt x="71" y="227"/>
                    </a:lnTo>
                    <a:lnTo>
                      <a:pt x="72" y="228"/>
                    </a:lnTo>
                    <a:lnTo>
                      <a:pt x="74" y="228"/>
                    </a:lnTo>
                    <a:lnTo>
                      <a:pt x="77" y="231"/>
                    </a:lnTo>
                    <a:lnTo>
                      <a:pt x="78" y="233"/>
                    </a:lnTo>
                    <a:lnTo>
                      <a:pt x="79" y="234"/>
                    </a:lnTo>
                    <a:lnTo>
                      <a:pt x="77" y="236"/>
                    </a:lnTo>
                    <a:lnTo>
                      <a:pt x="78" y="237"/>
                    </a:lnTo>
                    <a:lnTo>
                      <a:pt x="78" y="239"/>
                    </a:lnTo>
                    <a:lnTo>
                      <a:pt x="75" y="242"/>
                    </a:lnTo>
                    <a:lnTo>
                      <a:pt x="73" y="242"/>
                    </a:lnTo>
                    <a:lnTo>
                      <a:pt x="75" y="242"/>
                    </a:lnTo>
                    <a:lnTo>
                      <a:pt x="75" y="244"/>
                    </a:lnTo>
                    <a:lnTo>
                      <a:pt x="78" y="246"/>
                    </a:lnTo>
                    <a:lnTo>
                      <a:pt x="78" y="249"/>
                    </a:lnTo>
                    <a:lnTo>
                      <a:pt x="79" y="250"/>
                    </a:lnTo>
                    <a:lnTo>
                      <a:pt x="79" y="255"/>
                    </a:lnTo>
                    <a:lnTo>
                      <a:pt x="80" y="257"/>
                    </a:lnTo>
                    <a:lnTo>
                      <a:pt x="81" y="259"/>
                    </a:lnTo>
                    <a:lnTo>
                      <a:pt x="84" y="259"/>
                    </a:lnTo>
                    <a:lnTo>
                      <a:pt x="85" y="260"/>
                    </a:lnTo>
                    <a:lnTo>
                      <a:pt x="88" y="259"/>
                    </a:lnTo>
                    <a:lnTo>
                      <a:pt x="90" y="261"/>
                    </a:lnTo>
                    <a:lnTo>
                      <a:pt x="92" y="261"/>
                    </a:lnTo>
                    <a:lnTo>
                      <a:pt x="94" y="262"/>
                    </a:lnTo>
                    <a:lnTo>
                      <a:pt x="94" y="265"/>
                    </a:lnTo>
                    <a:lnTo>
                      <a:pt x="96" y="266"/>
                    </a:lnTo>
                    <a:lnTo>
                      <a:pt x="100" y="266"/>
                    </a:lnTo>
                    <a:lnTo>
                      <a:pt x="101" y="267"/>
                    </a:lnTo>
                    <a:lnTo>
                      <a:pt x="103" y="267"/>
                    </a:lnTo>
                    <a:lnTo>
                      <a:pt x="106" y="268"/>
                    </a:lnTo>
                    <a:lnTo>
                      <a:pt x="107" y="268"/>
                    </a:lnTo>
                    <a:lnTo>
                      <a:pt x="109" y="266"/>
                    </a:lnTo>
                    <a:lnTo>
                      <a:pt x="110" y="267"/>
                    </a:lnTo>
                    <a:lnTo>
                      <a:pt x="113" y="265"/>
                    </a:lnTo>
                    <a:lnTo>
                      <a:pt x="112" y="262"/>
                    </a:lnTo>
                    <a:lnTo>
                      <a:pt x="110" y="261"/>
                    </a:lnTo>
                    <a:lnTo>
                      <a:pt x="113" y="260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8" y="259"/>
                    </a:lnTo>
                    <a:lnTo>
                      <a:pt x="103" y="259"/>
                    </a:lnTo>
                    <a:lnTo>
                      <a:pt x="102" y="257"/>
                    </a:lnTo>
                    <a:lnTo>
                      <a:pt x="101" y="255"/>
                    </a:lnTo>
                    <a:lnTo>
                      <a:pt x="100" y="254"/>
                    </a:lnTo>
                    <a:lnTo>
                      <a:pt x="97" y="253"/>
                    </a:lnTo>
                    <a:lnTo>
                      <a:pt x="96" y="251"/>
                    </a:lnTo>
                    <a:lnTo>
                      <a:pt x="97" y="249"/>
                    </a:lnTo>
                    <a:lnTo>
                      <a:pt x="100" y="249"/>
                    </a:lnTo>
                    <a:lnTo>
                      <a:pt x="100" y="246"/>
                    </a:lnTo>
                    <a:lnTo>
                      <a:pt x="101" y="245"/>
                    </a:lnTo>
                    <a:lnTo>
                      <a:pt x="103" y="245"/>
                    </a:lnTo>
                    <a:lnTo>
                      <a:pt x="108" y="248"/>
                    </a:lnTo>
                    <a:lnTo>
                      <a:pt x="110" y="250"/>
                    </a:lnTo>
                    <a:lnTo>
                      <a:pt x="115" y="250"/>
                    </a:lnTo>
                    <a:lnTo>
                      <a:pt x="113" y="251"/>
                    </a:lnTo>
                    <a:lnTo>
                      <a:pt x="113" y="254"/>
                    </a:lnTo>
                    <a:lnTo>
                      <a:pt x="112" y="255"/>
                    </a:lnTo>
                    <a:lnTo>
                      <a:pt x="114" y="254"/>
                    </a:lnTo>
                    <a:lnTo>
                      <a:pt x="115" y="253"/>
                    </a:lnTo>
                    <a:lnTo>
                      <a:pt x="121" y="253"/>
                    </a:lnTo>
                    <a:lnTo>
                      <a:pt x="124" y="254"/>
                    </a:lnTo>
                    <a:lnTo>
                      <a:pt x="125" y="254"/>
                    </a:lnTo>
                    <a:lnTo>
                      <a:pt x="130" y="256"/>
                    </a:lnTo>
                    <a:lnTo>
                      <a:pt x="131" y="254"/>
                    </a:lnTo>
                    <a:lnTo>
                      <a:pt x="132" y="254"/>
                    </a:lnTo>
                    <a:lnTo>
                      <a:pt x="135" y="256"/>
                    </a:lnTo>
                    <a:lnTo>
                      <a:pt x="138" y="256"/>
                    </a:lnTo>
                    <a:lnTo>
                      <a:pt x="140" y="254"/>
                    </a:lnTo>
                    <a:lnTo>
                      <a:pt x="137" y="254"/>
                    </a:lnTo>
                    <a:lnTo>
                      <a:pt x="137" y="253"/>
                    </a:lnTo>
                    <a:lnTo>
                      <a:pt x="140" y="253"/>
                    </a:lnTo>
                    <a:lnTo>
                      <a:pt x="137" y="251"/>
                    </a:lnTo>
                    <a:lnTo>
                      <a:pt x="137" y="250"/>
                    </a:lnTo>
                    <a:lnTo>
                      <a:pt x="136" y="248"/>
                    </a:lnTo>
                    <a:lnTo>
                      <a:pt x="135" y="248"/>
                    </a:lnTo>
                    <a:lnTo>
                      <a:pt x="133" y="245"/>
                    </a:lnTo>
                    <a:lnTo>
                      <a:pt x="132" y="244"/>
                    </a:lnTo>
                    <a:lnTo>
                      <a:pt x="130" y="243"/>
                    </a:lnTo>
                    <a:lnTo>
                      <a:pt x="130" y="240"/>
                    </a:lnTo>
                    <a:lnTo>
                      <a:pt x="131" y="238"/>
                    </a:lnTo>
                    <a:lnTo>
                      <a:pt x="132" y="237"/>
                    </a:lnTo>
                    <a:lnTo>
                      <a:pt x="137" y="234"/>
                    </a:lnTo>
                    <a:lnTo>
                      <a:pt x="140" y="232"/>
                    </a:lnTo>
                    <a:lnTo>
                      <a:pt x="142" y="231"/>
                    </a:lnTo>
                    <a:lnTo>
                      <a:pt x="144" y="231"/>
                    </a:lnTo>
                    <a:lnTo>
                      <a:pt x="148" y="229"/>
                    </a:lnTo>
                    <a:lnTo>
                      <a:pt x="152" y="226"/>
                    </a:lnTo>
                    <a:lnTo>
                      <a:pt x="154" y="225"/>
                    </a:lnTo>
                    <a:lnTo>
                      <a:pt x="154" y="223"/>
                    </a:lnTo>
                    <a:lnTo>
                      <a:pt x="156" y="222"/>
                    </a:lnTo>
                    <a:lnTo>
                      <a:pt x="159" y="222"/>
                    </a:lnTo>
                    <a:lnTo>
                      <a:pt x="160" y="223"/>
                    </a:lnTo>
                    <a:lnTo>
                      <a:pt x="163" y="225"/>
                    </a:lnTo>
                    <a:lnTo>
                      <a:pt x="166" y="223"/>
                    </a:lnTo>
                    <a:lnTo>
                      <a:pt x="167" y="225"/>
                    </a:lnTo>
                    <a:lnTo>
                      <a:pt x="170" y="226"/>
                    </a:lnTo>
                    <a:lnTo>
                      <a:pt x="170" y="228"/>
                    </a:lnTo>
                    <a:lnTo>
                      <a:pt x="169" y="229"/>
                    </a:lnTo>
                    <a:lnTo>
                      <a:pt x="170" y="228"/>
                    </a:lnTo>
                    <a:lnTo>
                      <a:pt x="172" y="227"/>
                    </a:lnTo>
                    <a:lnTo>
                      <a:pt x="173" y="228"/>
                    </a:lnTo>
                    <a:lnTo>
                      <a:pt x="176" y="229"/>
                    </a:lnTo>
                    <a:lnTo>
                      <a:pt x="176" y="232"/>
                    </a:lnTo>
                    <a:lnTo>
                      <a:pt x="176" y="226"/>
                    </a:lnTo>
                    <a:lnTo>
                      <a:pt x="177" y="223"/>
                    </a:lnTo>
                    <a:lnTo>
                      <a:pt x="178" y="222"/>
                    </a:lnTo>
                    <a:lnTo>
                      <a:pt x="179" y="220"/>
                    </a:lnTo>
                    <a:lnTo>
                      <a:pt x="181" y="220"/>
                    </a:lnTo>
                    <a:lnTo>
                      <a:pt x="178" y="218"/>
                    </a:lnTo>
                    <a:lnTo>
                      <a:pt x="179" y="216"/>
                    </a:lnTo>
                    <a:lnTo>
                      <a:pt x="179" y="215"/>
                    </a:lnTo>
                    <a:lnTo>
                      <a:pt x="178" y="214"/>
                    </a:lnTo>
                    <a:lnTo>
                      <a:pt x="177" y="211"/>
                    </a:lnTo>
                    <a:lnTo>
                      <a:pt x="175" y="210"/>
                    </a:lnTo>
                    <a:lnTo>
                      <a:pt x="172" y="210"/>
                    </a:lnTo>
                    <a:lnTo>
                      <a:pt x="172" y="207"/>
                    </a:lnTo>
                    <a:lnTo>
                      <a:pt x="175" y="203"/>
                    </a:lnTo>
                    <a:lnTo>
                      <a:pt x="176" y="201"/>
                    </a:lnTo>
                    <a:lnTo>
                      <a:pt x="176" y="199"/>
                    </a:lnTo>
                    <a:lnTo>
                      <a:pt x="177" y="198"/>
                    </a:lnTo>
                    <a:lnTo>
                      <a:pt x="177" y="195"/>
                    </a:lnTo>
                    <a:lnTo>
                      <a:pt x="178" y="195"/>
                    </a:lnTo>
                    <a:lnTo>
                      <a:pt x="177" y="193"/>
                    </a:lnTo>
                    <a:lnTo>
                      <a:pt x="177" y="190"/>
                    </a:lnTo>
                    <a:lnTo>
                      <a:pt x="176" y="189"/>
                    </a:lnTo>
                    <a:lnTo>
                      <a:pt x="171" y="187"/>
                    </a:lnTo>
                    <a:lnTo>
                      <a:pt x="169" y="184"/>
                    </a:lnTo>
                    <a:lnTo>
                      <a:pt x="166" y="183"/>
                    </a:lnTo>
                    <a:lnTo>
                      <a:pt x="169" y="183"/>
                    </a:lnTo>
                    <a:lnTo>
                      <a:pt x="171" y="184"/>
                    </a:lnTo>
                    <a:lnTo>
                      <a:pt x="172" y="184"/>
                    </a:lnTo>
                    <a:lnTo>
                      <a:pt x="175" y="186"/>
                    </a:lnTo>
                    <a:lnTo>
                      <a:pt x="189" y="186"/>
                    </a:lnTo>
                    <a:lnTo>
                      <a:pt x="192" y="187"/>
                    </a:lnTo>
                    <a:lnTo>
                      <a:pt x="193" y="187"/>
                    </a:lnTo>
                    <a:lnTo>
                      <a:pt x="195" y="188"/>
                    </a:lnTo>
                    <a:lnTo>
                      <a:pt x="195" y="189"/>
                    </a:lnTo>
                    <a:lnTo>
                      <a:pt x="198" y="190"/>
                    </a:lnTo>
                    <a:lnTo>
                      <a:pt x="199" y="192"/>
                    </a:lnTo>
                    <a:lnTo>
                      <a:pt x="201" y="193"/>
                    </a:lnTo>
                    <a:lnTo>
                      <a:pt x="201" y="195"/>
                    </a:lnTo>
                    <a:lnTo>
                      <a:pt x="202" y="197"/>
                    </a:lnTo>
                    <a:lnTo>
                      <a:pt x="202" y="199"/>
                    </a:lnTo>
                    <a:lnTo>
                      <a:pt x="196" y="199"/>
                    </a:lnTo>
                    <a:lnTo>
                      <a:pt x="194" y="200"/>
                    </a:lnTo>
                    <a:lnTo>
                      <a:pt x="190" y="200"/>
                    </a:lnTo>
                    <a:lnTo>
                      <a:pt x="188" y="201"/>
                    </a:lnTo>
                    <a:lnTo>
                      <a:pt x="188" y="203"/>
                    </a:lnTo>
                    <a:lnTo>
                      <a:pt x="185" y="204"/>
                    </a:lnTo>
                    <a:lnTo>
                      <a:pt x="184" y="205"/>
                    </a:lnTo>
                    <a:lnTo>
                      <a:pt x="183" y="207"/>
                    </a:lnTo>
                    <a:lnTo>
                      <a:pt x="185" y="209"/>
                    </a:lnTo>
                    <a:lnTo>
                      <a:pt x="189" y="210"/>
                    </a:lnTo>
                    <a:lnTo>
                      <a:pt x="190" y="210"/>
                    </a:lnTo>
                    <a:lnTo>
                      <a:pt x="192" y="212"/>
                    </a:lnTo>
                    <a:lnTo>
                      <a:pt x="193" y="214"/>
                    </a:lnTo>
                    <a:lnTo>
                      <a:pt x="194" y="216"/>
                    </a:lnTo>
                    <a:lnTo>
                      <a:pt x="207" y="216"/>
                    </a:lnTo>
                    <a:lnTo>
                      <a:pt x="210" y="215"/>
                    </a:lnTo>
                    <a:lnTo>
                      <a:pt x="212" y="215"/>
                    </a:lnTo>
                    <a:lnTo>
                      <a:pt x="213" y="214"/>
                    </a:lnTo>
                    <a:lnTo>
                      <a:pt x="213" y="210"/>
                    </a:lnTo>
                    <a:lnTo>
                      <a:pt x="215" y="207"/>
                    </a:lnTo>
                    <a:lnTo>
                      <a:pt x="215" y="204"/>
                    </a:lnTo>
                    <a:lnTo>
                      <a:pt x="216" y="203"/>
                    </a:lnTo>
                    <a:lnTo>
                      <a:pt x="218" y="203"/>
                    </a:lnTo>
                    <a:lnTo>
                      <a:pt x="219" y="201"/>
                    </a:lnTo>
                    <a:lnTo>
                      <a:pt x="227" y="201"/>
                    </a:lnTo>
                    <a:lnTo>
                      <a:pt x="225" y="200"/>
                    </a:lnTo>
                    <a:lnTo>
                      <a:pt x="224" y="198"/>
                    </a:lnTo>
                    <a:lnTo>
                      <a:pt x="223" y="197"/>
                    </a:lnTo>
                    <a:lnTo>
                      <a:pt x="224" y="198"/>
                    </a:lnTo>
                    <a:lnTo>
                      <a:pt x="229" y="198"/>
                    </a:lnTo>
                    <a:lnTo>
                      <a:pt x="233" y="197"/>
                    </a:lnTo>
                    <a:lnTo>
                      <a:pt x="234" y="195"/>
                    </a:lnTo>
                    <a:lnTo>
                      <a:pt x="244" y="190"/>
                    </a:lnTo>
                    <a:lnTo>
                      <a:pt x="245" y="189"/>
                    </a:lnTo>
                    <a:lnTo>
                      <a:pt x="247" y="189"/>
                    </a:lnTo>
                    <a:lnTo>
                      <a:pt x="250" y="188"/>
                    </a:lnTo>
                    <a:lnTo>
                      <a:pt x="253" y="188"/>
                    </a:lnTo>
                    <a:lnTo>
                      <a:pt x="254" y="187"/>
                    </a:lnTo>
                    <a:lnTo>
                      <a:pt x="257" y="186"/>
                    </a:lnTo>
                    <a:lnTo>
                      <a:pt x="260" y="186"/>
                    </a:lnTo>
                    <a:lnTo>
                      <a:pt x="258" y="186"/>
                    </a:lnTo>
                    <a:lnTo>
                      <a:pt x="260" y="187"/>
                    </a:lnTo>
                    <a:lnTo>
                      <a:pt x="260" y="188"/>
                    </a:lnTo>
                    <a:lnTo>
                      <a:pt x="262" y="189"/>
                    </a:lnTo>
                    <a:lnTo>
                      <a:pt x="264" y="189"/>
                    </a:lnTo>
                    <a:lnTo>
                      <a:pt x="265" y="188"/>
                    </a:lnTo>
                    <a:lnTo>
                      <a:pt x="264" y="186"/>
                    </a:lnTo>
                    <a:lnTo>
                      <a:pt x="264" y="184"/>
                    </a:lnTo>
                    <a:lnTo>
                      <a:pt x="262" y="184"/>
                    </a:lnTo>
                    <a:lnTo>
                      <a:pt x="269" y="181"/>
                    </a:lnTo>
                    <a:lnTo>
                      <a:pt x="270" y="179"/>
                    </a:lnTo>
                    <a:lnTo>
                      <a:pt x="273" y="179"/>
                    </a:lnTo>
                    <a:lnTo>
                      <a:pt x="275" y="178"/>
                    </a:lnTo>
                    <a:lnTo>
                      <a:pt x="277" y="178"/>
                    </a:lnTo>
                    <a:lnTo>
                      <a:pt x="280" y="177"/>
                    </a:lnTo>
                    <a:lnTo>
                      <a:pt x="285" y="177"/>
                    </a:lnTo>
                    <a:lnTo>
                      <a:pt x="282" y="178"/>
                    </a:lnTo>
                    <a:lnTo>
                      <a:pt x="279" y="178"/>
                    </a:lnTo>
                    <a:lnTo>
                      <a:pt x="275" y="179"/>
                    </a:lnTo>
                    <a:lnTo>
                      <a:pt x="277" y="179"/>
                    </a:lnTo>
                    <a:lnTo>
                      <a:pt x="277" y="182"/>
                    </a:lnTo>
                    <a:lnTo>
                      <a:pt x="276" y="183"/>
                    </a:lnTo>
                    <a:lnTo>
                      <a:pt x="277" y="186"/>
                    </a:lnTo>
                    <a:lnTo>
                      <a:pt x="279" y="187"/>
                    </a:lnTo>
                    <a:lnTo>
                      <a:pt x="277" y="189"/>
                    </a:lnTo>
                    <a:lnTo>
                      <a:pt x="275" y="188"/>
                    </a:lnTo>
                    <a:lnTo>
                      <a:pt x="273" y="189"/>
                    </a:lnTo>
                    <a:lnTo>
                      <a:pt x="271" y="189"/>
                    </a:lnTo>
                    <a:lnTo>
                      <a:pt x="270" y="192"/>
                    </a:lnTo>
                    <a:lnTo>
                      <a:pt x="273" y="192"/>
                    </a:lnTo>
                    <a:lnTo>
                      <a:pt x="274" y="190"/>
                    </a:lnTo>
                    <a:lnTo>
                      <a:pt x="276" y="192"/>
                    </a:lnTo>
                    <a:lnTo>
                      <a:pt x="279" y="192"/>
                    </a:lnTo>
                    <a:lnTo>
                      <a:pt x="280" y="193"/>
                    </a:lnTo>
                    <a:lnTo>
                      <a:pt x="279" y="195"/>
                    </a:lnTo>
                    <a:lnTo>
                      <a:pt x="280" y="194"/>
                    </a:lnTo>
                    <a:lnTo>
                      <a:pt x="281" y="192"/>
                    </a:lnTo>
                    <a:lnTo>
                      <a:pt x="283" y="190"/>
                    </a:lnTo>
                    <a:lnTo>
                      <a:pt x="285" y="192"/>
                    </a:lnTo>
                    <a:lnTo>
                      <a:pt x="287" y="193"/>
                    </a:lnTo>
                    <a:lnTo>
                      <a:pt x="288" y="192"/>
                    </a:lnTo>
                    <a:lnTo>
                      <a:pt x="288" y="190"/>
                    </a:lnTo>
                    <a:lnTo>
                      <a:pt x="290" y="188"/>
                    </a:lnTo>
                    <a:lnTo>
                      <a:pt x="291" y="187"/>
                    </a:lnTo>
                    <a:lnTo>
                      <a:pt x="293" y="186"/>
                    </a:lnTo>
                    <a:lnTo>
                      <a:pt x="296" y="186"/>
                    </a:lnTo>
                    <a:lnTo>
                      <a:pt x="300" y="183"/>
                    </a:lnTo>
                    <a:lnTo>
                      <a:pt x="303" y="184"/>
                    </a:lnTo>
                    <a:lnTo>
                      <a:pt x="309" y="184"/>
                    </a:lnTo>
                    <a:lnTo>
                      <a:pt x="310" y="186"/>
                    </a:lnTo>
                    <a:lnTo>
                      <a:pt x="315" y="186"/>
                    </a:lnTo>
                    <a:lnTo>
                      <a:pt x="316" y="183"/>
                    </a:lnTo>
                    <a:lnTo>
                      <a:pt x="319" y="182"/>
                    </a:lnTo>
                    <a:lnTo>
                      <a:pt x="314" y="182"/>
                    </a:lnTo>
                    <a:lnTo>
                      <a:pt x="316" y="182"/>
                    </a:lnTo>
                    <a:lnTo>
                      <a:pt x="320" y="181"/>
                    </a:lnTo>
                    <a:lnTo>
                      <a:pt x="321" y="181"/>
                    </a:lnTo>
                    <a:lnTo>
                      <a:pt x="326" y="178"/>
                    </a:lnTo>
                    <a:lnTo>
                      <a:pt x="328" y="178"/>
                    </a:lnTo>
                    <a:lnTo>
                      <a:pt x="332" y="177"/>
                    </a:lnTo>
                    <a:lnTo>
                      <a:pt x="334" y="178"/>
                    </a:lnTo>
                    <a:lnTo>
                      <a:pt x="332" y="178"/>
                    </a:lnTo>
                    <a:lnTo>
                      <a:pt x="333" y="179"/>
                    </a:lnTo>
                    <a:lnTo>
                      <a:pt x="335" y="181"/>
                    </a:lnTo>
                    <a:lnTo>
                      <a:pt x="337" y="182"/>
                    </a:lnTo>
                    <a:lnTo>
                      <a:pt x="334" y="183"/>
                    </a:lnTo>
                    <a:lnTo>
                      <a:pt x="333" y="184"/>
                    </a:lnTo>
                    <a:lnTo>
                      <a:pt x="333" y="188"/>
                    </a:lnTo>
                    <a:lnTo>
                      <a:pt x="335" y="189"/>
                    </a:lnTo>
                    <a:lnTo>
                      <a:pt x="339" y="189"/>
                    </a:lnTo>
                    <a:lnTo>
                      <a:pt x="342" y="187"/>
                    </a:lnTo>
                    <a:lnTo>
                      <a:pt x="340" y="186"/>
                    </a:lnTo>
                    <a:lnTo>
                      <a:pt x="340" y="183"/>
                    </a:lnTo>
                    <a:lnTo>
                      <a:pt x="346" y="183"/>
                    </a:lnTo>
                    <a:lnTo>
                      <a:pt x="350" y="179"/>
                    </a:lnTo>
                    <a:lnTo>
                      <a:pt x="352" y="179"/>
                    </a:lnTo>
                    <a:lnTo>
                      <a:pt x="354" y="181"/>
                    </a:lnTo>
                    <a:lnTo>
                      <a:pt x="352" y="179"/>
                    </a:lnTo>
                    <a:lnTo>
                      <a:pt x="351" y="177"/>
                    </a:lnTo>
                    <a:lnTo>
                      <a:pt x="351" y="175"/>
                    </a:lnTo>
                    <a:lnTo>
                      <a:pt x="349" y="176"/>
                    </a:lnTo>
                    <a:lnTo>
                      <a:pt x="349" y="173"/>
                    </a:lnTo>
                    <a:lnTo>
                      <a:pt x="344" y="169"/>
                    </a:lnTo>
                    <a:lnTo>
                      <a:pt x="344" y="166"/>
                    </a:lnTo>
                    <a:lnTo>
                      <a:pt x="345" y="165"/>
                    </a:lnTo>
                    <a:lnTo>
                      <a:pt x="348" y="165"/>
                    </a:lnTo>
                    <a:lnTo>
                      <a:pt x="350" y="166"/>
                    </a:lnTo>
                    <a:lnTo>
                      <a:pt x="349" y="164"/>
                    </a:lnTo>
                    <a:lnTo>
                      <a:pt x="350" y="161"/>
                    </a:lnTo>
                    <a:lnTo>
                      <a:pt x="354" y="161"/>
                    </a:lnTo>
                    <a:lnTo>
                      <a:pt x="356" y="162"/>
                    </a:lnTo>
                    <a:lnTo>
                      <a:pt x="358" y="162"/>
                    </a:lnTo>
                    <a:lnTo>
                      <a:pt x="360" y="164"/>
                    </a:lnTo>
                    <a:lnTo>
                      <a:pt x="373" y="164"/>
                    </a:lnTo>
                    <a:lnTo>
                      <a:pt x="375" y="165"/>
                    </a:lnTo>
                    <a:lnTo>
                      <a:pt x="378" y="165"/>
                    </a:lnTo>
                    <a:lnTo>
                      <a:pt x="381" y="166"/>
                    </a:lnTo>
                    <a:lnTo>
                      <a:pt x="386" y="169"/>
                    </a:lnTo>
                    <a:lnTo>
                      <a:pt x="389" y="169"/>
                    </a:lnTo>
                    <a:lnTo>
                      <a:pt x="392" y="171"/>
                    </a:lnTo>
                    <a:lnTo>
                      <a:pt x="394" y="172"/>
                    </a:lnTo>
                    <a:lnTo>
                      <a:pt x="398" y="175"/>
                    </a:lnTo>
                    <a:lnTo>
                      <a:pt x="403" y="175"/>
                    </a:lnTo>
                    <a:lnTo>
                      <a:pt x="410" y="178"/>
                    </a:lnTo>
                    <a:lnTo>
                      <a:pt x="408" y="177"/>
                    </a:lnTo>
                    <a:lnTo>
                      <a:pt x="407" y="176"/>
                    </a:lnTo>
                    <a:lnTo>
                      <a:pt x="403" y="176"/>
                    </a:lnTo>
                    <a:lnTo>
                      <a:pt x="401" y="175"/>
                    </a:lnTo>
                    <a:lnTo>
                      <a:pt x="402" y="176"/>
                    </a:lnTo>
                    <a:lnTo>
                      <a:pt x="404" y="177"/>
                    </a:lnTo>
                    <a:lnTo>
                      <a:pt x="407" y="177"/>
                    </a:lnTo>
                    <a:lnTo>
                      <a:pt x="408" y="178"/>
                    </a:lnTo>
                    <a:lnTo>
                      <a:pt x="410" y="179"/>
                    </a:lnTo>
                    <a:lnTo>
                      <a:pt x="414" y="179"/>
                    </a:lnTo>
                    <a:lnTo>
                      <a:pt x="417" y="181"/>
                    </a:lnTo>
                    <a:lnTo>
                      <a:pt x="417" y="183"/>
                    </a:lnTo>
                    <a:lnTo>
                      <a:pt x="419" y="183"/>
                    </a:lnTo>
                    <a:lnTo>
                      <a:pt x="421" y="186"/>
                    </a:lnTo>
                    <a:lnTo>
                      <a:pt x="423" y="188"/>
                    </a:lnTo>
                    <a:lnTo>
                      <a:pt x="426" y="188"/>
                    </a:lnTo>
                    <a:lnTo>
                      <a:pt x="427" y="189"/>
                    </a:lnTo>
                    <a:lnTo>
                      <a:pt x="427" y="192"/>
                    </a:lnTo>
                    <a:lnTo>
                      <a:pt x="429" y="192"/>
                    </a:lnTo>
                    <a:lnTo>
                      <a:pt x="431" y="190"/>
                    </a:lnTo>
                    <a:lnTo>
                      <a:pt x="431" y="189"/>
                    </a:lnTo>
                    <a:lnTo>
                      <a:pt x="432" y="187"/>
                    </a:lnTo>
                    <a:lnTo>
                      <a:pt x="436" y="183"/>
                    </a:lnTo>
                    <a:lnTo>
                      <a:pt x="436" y="178"/>
                    </a:lnTo>
                    <a:lnTo>
                      <a:pt x="431" y="178"/>
                    </a:lnTo>
                    <a:lnTo>
                      <a:pt x="430" y="177"/>
                    </a:lnTo>
                    <a:lnTo>
                      <a:pt x="429" y="175"/>
                    </a:lnTo>
                    <a:lnTo>
                      <a:pt x="426" y="173"/>
                    </a:lnTo>
                    <a:lnTo>
                      <a:pt x="425" y="171"/>
                    </a:lnTo>
                    <a:lnTo>
                      <a:pt x="426" y="170"/>
                    </a:lnTo>
                    <a:lnTo>
                      <a:pt x="425" y="167"/>
                    </a:lnTo>
                    <a:lnTo>
                      <a:pt x="424" y="169"/>
                    </a:lnTo>
                    <a:lnTo>
                      <a:pt x="421" y="166"/>
                    </a:lnTo>
                    <a:lnTo>
                      <a:pt x="419" y="166"/>
                    </a:lnTo>
                    <a:lnTo>
                      <a:pt x="418" y="165"/>
                    </a:lnTo>
                    <a:lnTo>
                      <a:pt x="415" y="165"/>
                    </a:lnTo>
                    <a:lnTo>
                      <a:pt x="414" y="166"/>
                    </a:lnTo>
                    <a:lnTo>
                      <a:pt x="414" y="167"/>
                    </a:lnTo>
                    <a:lnTo>
                      <a:pt x="413" y="166"/>
                    </a:lnTo>
                    <a:lnTo>
                      <a:pt x="413" y="159"/>
                    </a:lnTo>
                    <a:lnTo>
                      <a:pt x="415" y="160"/>
                    </a:lnTo>
                    <a:lnTo>
                      <a:pt x="418" y="159"/>
                    </a:lnTo>
                    <a:lnTo>
                      <a:pt x="419" y="158"/>
                    </a:lnTo>
                    <a:lnTo>
                      <a:pt x="417" y="155"/>
                    </a:lnTo>
                    <a:lnTo>
                      <a:pt x="417" y="153"/>
                    </a:lnTo>
                    <a:lnTo>
                      <a:pt x="418" y="151"/>
                    </a:lnTo>
                    <a:lnTo>
                      <a:pt x="417" y="149"/>
                    </a:lnTo>
                    <a:lnTo>
                      <a:pt x="418" y="147"/>
                    </a:lnTo>
                    <a:lnTo>
                      <a:pt x="418" y="144"/>
                    </a:lnTo>
                    <a:lnTo>
                      <a:pt x="417" y="143"/>
                    </a:lnTo>
                    <a:lnTo>
                      <a:pt x="414" y="143"/>
                    </a:lnTo>
                    <a:lnTo>
                      <a:pt x="412" y="144"/>
                    </a:lnTo>
                    <a:lnTo>
                      <a:pt x="410" y="143"/>
                    </a:lnTo>
                    <a:lnTo>
                      <a:pt x="414" y="139"/>
                    </a:lnTo>
                    <a:lnTo>
                      <a:pt x="412" y="138"/>
                    </a:lnTo>
                    <a:lnTo>
                      <a:pt x="413" y="136"/>
                    </a:lnTo>
                    <a:lnTo>
                      <a:pt x="418" y="133"/>
                    </a:lnTo>
                    <a:lnTo>
                      <a:pt x="419" y="132"/>
                    </a:lnTo>
                    <a:lnTo>
                      <a:pt x="421" y="131"/>
                    </a:lnTo>
                    <a:lnTo>
                      <a:pt x="423" y="131"/>
                    </a:lnTo>
                    <a:lnTo>
                      <a:pt x="425" y="130"/>
                    </a:lnTo>
                    <a:lnTo>
                      <a:pt x="429" y="126"/>
                    </a:lnTo>
                    <a:lnTo>
                      <a:pt x="431" y="121"/>
                    </a:lnTo>
                    <a:lnTo>
                      <a:pt x="431" y="119"/>
                    </a:lnTo>
                    <a:lnTo>
                      <a:pt x="432" y="117"/>
                    </a:lnTo>
                    <a:lnTo>
                      <a:pt x="432" y="115"/>
                    </a:lnTo>
                    <a:lnTo>
                      <a:pt x="433" y="111"/>
                    </a:lnTo>
                    <a:lnTo>
                      <a:pt x="435" y="110"/>
                    </a:lnTo>
                    <a:lnTo>
                      <a:pt x="435" y="108"/>
                    </a:lnTo>
                    <a:lnTo>
                      <a:pt x="436" y="106"/>
                    </a:lnTo>
                    <a:lnTo>
                      <a:pt x="438" y="102"/>
                    </a:lnTo>
                    <a:lnTo>
                      <a:pt x="443" y="102"/>
                    </a:lnTo>
                    <a:lnTo>
                      <a:pt x="442" y="103"/>
                    </a:lnTo>
                    <a:lnTo>
                      <a:pt x="461" y="103"/>
                    </a:lnTo>
                    <a:lnTo>
                      <a:pt x="465" y="104"/>
                    </a:lnTo>
                    <a:lnTo>
                      <a:pt x="469" y="104"/>
                    </a:lnTo>
                    <a:lnTo>
                      <a:pt x="473" y="105"/>
                    </a:lnTo>
                    <a:lnTo>
                      <a:pt x="476" y="106"/>
                    </a:lnTo>
                    <a:lnTo>
                      <a:pt x="475" y="108"/>
                    </a:lnTo>
                    <a:lnTo>
                      <a:pt x="475" y="112"/>
                    </a:lnTo>
                    <a:lnTo>
                      <a:pt x="476" y="115"/>
                    </a:lnTo>
                    <a:lnTo>
                      <a:pt x="473" y="116"/>
                    </a:lnTo>
                    <a:lnTo>
                      <a:pt x="473" y="119"/>
                    </a:lnTo>
                    <a:lnTo>
                      <a:pt x="472" y="120"/>
                    </a:lnTo>
                    <a:lnTo>
                      <a:pt x="472" y="122"/>
                    </a:lnTo>
                    <a:lnTo>
                      <a:pt x="470" y="123"/>
                    </a:lnTo>
                    <a:lnTo>
                      <a:pt x="470" y="126"/>
                    </a:lnTo>
                    <a:lnTo>
                      <a:pt x="467" y="128"/>
                    </a:lnTo>
                    <a:lnTo>
                      <a:pt x="465" y="130"/>
                    </a:lnTo>
                    <a:lnTo>
                      <a:pt x="465" y="132"/>
                    </a:lnTo>
                    <a:lnTo>
                      <a:pt x="467" y="133"/>
                    </a:lnTo>
                    <a:lnTo>
                      <a:pt x="470" y="136"/>
                    </a:lnTo>
                    <a:lnTo>
                      <a:pt x="472" y="137"/>
                    </a:lnTo>
                    <a:lnTo>
                      <a:pt x="473" y="138"/>
                    </a:lnTo>
                    <a:lnTo>
                      <a:pt x="473" y="141"/>
                    </a:lnTo>
                    <a:lnTo>
                      <a:pt x="475" y="142"/>
                    </a:lnTo>
                    <a:lnTo>
                      <a:pt x="475" y="150"/>
                    </a:lnTo>
                    <a:lnTo>
                      <a:pt x="472" y="153"/>
                    </a:lnTo>
                    <a:lnTo>
                      <a:pt x="472" y="160"/>
                    </a:lnTo>
                    <a:lnTo>
                      <a:pt x="473" y="161"/>
                    </a:lnTo>
                    <a:lnTo>
                      <a:pt x="473" y="164"/>
                    </a:lnTo>
                    <a:lnTo>
                      <a:pt x="472" y="165"/>
                    </a:lnTo>
                    <a:lnTo>
                      <a:pt x="473" y="167"/>
                    </a:lnTo>
                    <a:lnTo>
                      <a:pt x="473" y="171"/>
                    </a:lnTo>
                    <a:lnTo>
                      <a:pt x="472" y="173"/>
                    </a:lnTo>
                    <a:lnTo>
                      <a:pt x="472" y="176"/>
                    </a:lnTo>
                    <a:lnTo>
                      <a:pt x="475" y="181"/>
                    </a:lnTo>
                    <a:lnTo>
                      <a:pt x="478" y="182"/>
                    </a:lnTo>
                    <a:lnTo>
                      <a:pt x="481" y="184"/>
                    </a:lnTo>
                    <a:lnTo>
                      <a:pt x="483" y="186"/>
                    </a:lnTo>
                    <a:lnTo>
                      <a:pt x="483" y="187"/>
                    </a:lnTo>
                    <a:lnTo>
                      <a:pt x="481" y="189"/>
                    </a:lnTo>
                    <a:lnTo>
                      <a:pt x="478" y="190"/>
                    </a:lnTo>
                    <a:lnTo>
                      <a:pt x="478" y="195"/>
                    </a:lnTo>
                    <a:lnTo>
                      <a:pt x="479" y="197"/>
                    </a:lnTo>
                    <a:lnTo>
                      <a:pt x="478" y="199"/>
                    </a:lnTo>
                    <a:lnTo>
                      <a:pt x="478" y="200"/>
                    </a:lnTo>
                    <a:lnTo>
                      <a:pt x="476" y="201"/>
                    </a:lnTo>
                    <a:lnTo>
                      <a:pt x="473" y="204"/>
                    </a:lnTo>
                    <a:lnTo>
                      <a:pt x="471" y="205"/>
                    </a:lnTo>
                    <a:lnTo>
                      <a:pt x="471" y="207"/>
                    </a:lnTo>
                    <a:lnTo>
                      <a:pt x="470" y="207"/>
                    </a:lnTo>
                    <a:lnTo>
                      <a:pt x="470" y="210"/>
                    </a:lnTo>
                    <a:lnTo>
                      <a:pt x="467" y="211"/>
                    </a:lnTo>
                    <a:lnTo>
                      <a:pt x="465" y="214"/>
                    </a:lnTo>
                    <a:lnTo>
                      <a:pt x="464" y="216"/>
                    </a:lnTo>
                    <a:lnTo>
                      <a:pt x="463" y="215"/>
                    </a:lnTo>
                    <a:lnTo>
                      <a:pt x="460" y="214"/>
                    </a:lnTo>
                    <a:lnTo>
                      <a:pt x="459" y="216"/>
                    </a:lnTo>
                    <a:lnTo>
                      <a:pt x="455" y="216"/>
                    </a:lnTo>
                    <a:lnTo>
                      <a:pt x="453" y="217"/>
                    </a:lnTo>
                    <a:lnTo>
                      <a:pt x="452" y="218"/>
                    </a:lnTo>
                    <a:lnTo>
                      <a:pt x="448" y="218"/>
                    </a:lnTo>
                    <a:lnTo>
                      <a:pt x="449" y="217"/>
                    </a:lnTo>
                    <a:lnTo>
                      <a:pt x="448" y="218"/>
                    </a:lnTo>
                    <a:lnTo>
                      <a:pt x="443" y="216"/>
                    </a:lnTo>
                    <a:lnTo>
                      <a:pt x="440" y="216"/>
                    </a:lnTo>
                    <a:lnTo>
                      <a:pt x="437" y="215"/>
                    </a:lnTo>
                    <a:lnTo>
                      <a:pt x="436" y="216"/>
                    </a:lnTo>
                    <a:lnTo>
                      <a:pt x="433" y="215"/>
                    </a:lnTo>
                    <a:lnTo>
                      <a:pt x="436" y="216"/>
                    </a:lnTo>
                    <a:lnTo>
                      <a:pt x="435" y="217"/>
                    </a:lnTo>
                    <a:lnTo>
                      <a:pt x="437" y="217"/>
                    </a:lnTo>
                    <a:lnTo>
                      <a:pt x="437" y="220"/>
                    </a:lnTo>
                    <a:lnTo>
                      <a:pt x="440" y="222"/>
                    </a:lnTo>
                    <a:lnTo>
                      <a:pt x="442" y="222"/>
                    </a:lnTo>
                    <a:lnTo>
                      <a:pt x="447" y="225"/>
                    </a:lnTo>
                    <a:lnTo>
                      <a:pt x="460" y="225"/>
                    </a:lnTo>
                    <a:lnTo>
                      <a:pt x="465" y="227"/>
                    </a:lnTo>
                    <a:lnTo>
                      <a:pt x="469" y="227"/>
                    </a:lnTo>
                    <a:lnTo>
                      <a:pt x="471" y="226"/>
                    </a:lnTo>
                    <a:lnTo>
                      <a:pt x="471" y="223"/>
                    </a:lnTo>
                    <a:lnTo>
                      <a:pt x="472" y="221"/>
                    </a:lnTo>
                    <a:lnTo>
                      <a:pt x="475" y="220"/>
                    </a:lnTo>
                    <a:lnTo>
                      <a:pt x="476" y="220"/>
                    </a:lnTo>
                    <a:lnTo>
                      <a:pt x="477" y="218"/>
                    </a:lnTo>
                    <a:lnTo>
                      <a:pt x="479" y="217"/>
                    </a:lnTo>
                    <a:lnTo>
                      <a:pt x="481" y="217"/>
                    </a:lnTo>
                    <a:lnTo>
                      <a:pt x="483" y="216"/>
                    </a:lnTo>
                    <a:lnTo>
                      <a:pt x="484" y="215"/>
                    </a:lnTo>
                    <a:lnTo>
                      <a:pt x="487" y="214"/>
                    </a:lnTo>
                    <a:lnTo>
                      <a:pt x="487" y="209"/>
                    </a:lnTo>
                    <a:lnTo>
                      <a:pt x="489" y="206"/>
                    </a:lnTo>
                    <a:lnTo>
                      <a:pt x="490" y="204"/>
                    </a:lnTo>
                    <a:lnTo>
                      <a:pt x="493" y="204"/>
                    </a:lnTo>
                    <a:lnTo>
                      <a:pt x="495" y="201"/>
                    </a:lnTo>
                    <a:lnTo>
                      <a:pt x="495" y="200"/>
                    </a:lnTo>
                    <a:lnTo>
                      <a:pt x="496" y="198"/>
                    </a:lnTo>
                    <a:lnTo>
                      <a:pt x="496" y="195"/>
                    </a:lnTo>
                    <a:lnTo>
                      <a:pt x="495" y="193"/>
                    </a:lnTo>
                    <a:lnTo>
                      <a:pt x="493" y="190"/>
                    </a:lnTo>
                    <a:lnTo>
                      <a:pt x="490" y="189"/>
                    </a:lnTo>
                    <a:lnTo>
                      <a:pt x="493" y="184"/>
                    </a:lnTo>
                    <a:lnTo>
                      <a:pt x="493" y="182"/>
                    </a:lnTo>
                    <a:lnTo>
                      <a:pt x="495" y="181"/>
                    </a:lnTo>
                    <a:lnTo>
                      <a:pt x="498" y="181"/>
                    </a:lnTo>
                    <a:lnTo>
                      <a:pt x="500" y="179"/>
                    </a:lnTo>
                    <a:lnTo>
                      <a:pt x="502" y="179"/>
                    </a:lnTo>
                    <a:lnTo>
                      <a:pt x="505" y="178"/>
                    </a:lnTo>
                    <a:lnTo>
                      <a:pt x="507" y="178"/>
                    </a:lnTo>
                    <a:lnTo>
                      <a:pt x="508" y="177"/>
                    </a:lnTo>
                    <a:lnTo>
                      <a:pt x="513" y="177"/>
                    </a:lnTo>
                    <a:lnTo>
                      <a:pt x="515" y="179"/>
                    </a:lnTo>
                    <a:lnTo>
                      <a:pt x="515" y="181"/>
                    </a:lnTo>
                    <a:lnTo>
                      <a:pt x="518" y="184"/>
                    </a:lnTo>
                    <a:lnTo>
                      <a:pt x="521" y="186"/>
                    </a:lnTo>
                    <a:lnTo>
                      <a:pt x="522" y="187"/>
                    </a:lnTo>
                    <a:lnTo>
                      <a:pt x="522" y="188"/>
                    </a:lnTo>
                    <a:lnTo>
                      <a:pt x="521" y="190"/>
                    </a:lnTo>
                    <a:lnTo>
                      <a:pt x="522" y="190"/>
                    </a:lnTo>
                    <a:lnTo>
                      <a:pt x="521" y="193"/>
                    </a:lnTo>
                    <a:lnTo>
                      <a:pt x="521" y="195"/>
                    </a:lnTo>
                    <a:lnTo>
                      <a:pt x="522" y="198"/>
                    </a:lnTo>
                    <a:lnTo>
                      <a:pt x="519" y="199"/>
                    </a:lnTo>
                    <a:lnTo>
                      <a:pt x="522" y="200"/>
                    </a:lnTo>
                    <a:lnTo>
                      <a:pt x="523" y="201"/>
                    </a:lnTo>
                    <a:lnTo>
                      <a:pt x="525" y="203"/>
                    </a:lnTo>
                    <a:lnTo>
                      <a:pt x="525" y="206"/>
                    </a:lnTo>
                    <a:lnTo>
                      <a:pt x="527" y="206"/>
                    </a:lnTo>
                    <a:lnTo>
                      <a:pt x="530" y="204"/>
                    </a:lnTo>
                    <a:lnTo>
                      <a:pt x="536" y="204"/>
                    </a:lnTo>
                    <a:lnTo>
                      <a:pt x="539" y="206"/>
                    </a:lnTo>
                    <a:lnTo>
                      <a:pt x="540" y="206"/>
                    </a:lnTo>
                    <a:lnTo>
                      <a:pt x="541" y="207"/>
                    </a:lnTo>
                    <a:lnTo>
                      <a:pt x="540" y="206"/>
                    </a:lnTo>
                    <a:lnTo>
                      <a:pt x="538" y="205"/>
                    </a:lnTo>
                    <a:lnTo>
                      <a:pt x="538" y="203"/>
                    </a:lnTo>
                    <a:lnTo>
                      <a:pt x="540" y="204"/>
                    </a:lnTo>
                    <a:lnTo>
                      <a:pt x="541" y="204"/>
                    </a:lnTo>
                    <a:lnTo>
                      <a:pt x="540" y="203"/>
                    </a:lnTo>
                    <a:lnTo>
                      <a:pt x="535" y="203"/>
                    </a:lnTo>
                    <a:lnTo>
                      <a:pt x="534" y="201"/>
                    </a:lnTo>
                    <a:lnTo>
                      <a:pt x="528" y="201"/>
                    </a:lnTo>
                    <a:lnTo>
                      <a:pt x="527" y="200"/>
                    </a:lnTo>
                    <a:lnTo>
                      <a:pt x="525" y="200"/>
                    </a:lnTo>
                    <a:lnTo>
                      <a:pt x="524" y="199"/>
                    </a:lnTo>
                    <a:lnTo>
                      <a:pt x="524" y="193"/>
                    </a:lnTo>
                    <a:lnTo>
                      <a:pt x="525" y="192"/>
                    </a:lnTo>
                    <a:lnTo>
                      <a:pt x="528" y="192"/>
                    </a:lnTo>
                    <a:lnTo>
                      <a:pt x="530" y="190"/>
                    </a:lnTo>
                    <a:lnTo>
                      <a:pt x="530" y="189"/>
                    </a:lnTo>
                    <a:lnTo>
                      <a:pt x="528" y="188"/>
                    </a:lnTo>
                    <a:lnTo>
                      <a:pt x="527" y="186"/>
                    </a:lnTo>
                    <a:lnTo>
                      <a:pt x="527" y="182"/>
                    </a:lnTo>
                    <a:lnTo>
                      <a:pt x="525" y="179"/>
                    </a:lnTo>
                    <a:lnTo>
                      <a:pt x="523" y="178"/>
                    </a:lnTo>
                    <a:lnTo>
                      <a:pt x="522" y="178"/>
                    </a:lnTo>
                    <a:lnTo>
                      <a:pt x="519" y="177"/>
                    </a:lnTo>
                    <a:lnTo>
                      <a:pt x="518" y="176"/>
                    </a:lnTo>
                    <a:lnTo>
                      <a:pt x="516" y="175"/>
                    </a:lnTo>
                    <a:lnTo>
                      <a:pt x="515" y="175"/>
                    </a:lnTo>
                    <a:lnTo>
                      <a:pt x="510" y="172"/>
                    </a:lnTo>
                    <a:lnTo>
                      <a:pt x="504" y="172"/>
                    </a:lnTo>
                    <a:lnTo>
                      <a:pt x="502" y="173"/>
                    </a:lnTo>
                    <a:lnTo>
                      <a:pt x="500" y="175"/>
                    </a:lnTo>
                    <a:lnTo>
                      <a:pt x="490" y="175"/>
                    </a:lnTo>
                    <a:lnTo>
                      <a:pt x="488" y="176"/>
                    </a:lnTo>
                    <a:lnTo>
                      <a:pt x="487" y="176"/>
                    </a:lnTo>
                    <a:lnTo>
                      <a:pt x="485" y="173"/>
                    </a:lnTo>
                    <a:lnTo>
                      <a:pt x="487" y="171"/>
                    </a:lnTo>
                    <a:lnTo>
                      <a:pt x="487" y="170"/>
                    </a:lnTo>
                    <a:lnTo>
                      <a:pt x="485" y="167"/>
                    </a:lnTo>
                    <a:lnTo>
                      <a:pt x="484" y="166"/>
                    </a:lnTo>
                    <a:lnTo>
                      <a:pt x="483" y="164"/>
                    </a:lnTo>
                    <a:lnTo>
                      <a:pt x="484" y="162"/>
                    </a:lnTo>
                    <a:lnTo>
                      <a:pt x="484" y="160"/>
                    </a:lnTo>
                    <a:lnTo>
                      <a:pt x="485" y="158"/>
                    </a:lnTo>
                    <a:lnTo>
                      <a:pt x="485" y="155"/>
                    </a:lnTo>
                    <a:lnTo>
                      <a:pt x="489" y="151"/>
                    </a:lnTo>
                    <a:lnTo>
                      <a:pt x="490" y="149"/>
                    </a:lnTo>
                    <a:lnTo>
                      <a:pt x="490" y="147"/>
                    </a:lnTo>
                    <a:lnTo>
                      <a:pt x="487" y="143"/>
                    </a:lnTo>
                    <a:lnTo>
                      <a:pt x="487" y="141"/>
                    </a:lnTo>
                    <a:lnTo>
                      <a:pt x="484" y="139"/>
                    </a:lnTo>
                    <a:lnTo>
                      <a:pt x="483" y="136"/>
                    </a:lnTo>
                    <a:lnTo>
                      <a:pt x="482" y="134"/>
                    </a:lnTo>
                    <a:lnTo>
                      <a:pt x="479" y="133"/>
                    </a:lnTo>
                    <a:lnTo>
                      <a:pt x="478" y="132"/>
                    </a:lnTo>
                    <a:lnTo>
                      <a:pt x="478" y="131"/>
                    </a:lnTo>
                    <a:lnTo>
                      <a:pt x="481" y="130"/>
                    </a:lnTo>
                    <a:lnTo>
                      <a:pt x="482" y="127"/>
                    </a:lnTo>
                    <a:lnTo>
                      <a:pt x="485" y="123"/>
                    </a:lnTo>
                    <a:lnTo>
                      <a:pt x="489" y="122"/>
                    </a:lnTo>
                    <a:lnTo>
                      <a:pt x="493" y="120"/>
                    </a:lnTo>
                    <a:lnTo>
                      <a:pt x="496" y="119"/>
                    </a:lnTo>
                    <a:lnTo>
                      <a:pt x="498" y="117"/>
                    </a:lnTo>
                    <a:lnTo>
                      <a:pt x="499" y="114"/>
                    </a:lnTo>
                    <a:lnTo>
                      <a:pt x="499" y="111"/>
                    </a:lnTo>
                    <a:lnTo>
                      <a:pt x="498" y="109"/>
                    </a:lnTo>
                    <a:lnTo>
                      <a:pt x="498" y="106"/>
                    </a:lnTo>
                    <a:lnTo>
                      <a:pt x="495" y="104"/>
                    </a:lnTo>
                    <a:lnTo>
                      <a:pt x="498" y="103"/>
                    </a:lnTo>
                    <a:lnTo>
                      <a:pt x="499" y="104"/>
                    </a:lnTo>
                    <a:lnTo>
                      <a:pt x="501" y="105"/>
                    </a:lnTo>
                    <a:lnTo>
                      <a:pt x="501" y="106"/>
                    </a:lnTo>
                    <a:lnTo>
                      <a:pt x="504" y="109"/>
                    </a:lnTo>
                    <a:lnTo>
                      <a:pt x="502" y="110"/>
                    </a:lnTo>
                    <a:lnTo>
                      <a:pt x="504" y="112"/>
                    </a:lnTo>
                    <a:lnTo>
                      <a:pt x="505" y="114"/>
                    </a:lnTo>
                    <a:lnTo>
                      <a:pt x="502" y="119"/>
                    </a:lnTo>
                    <a:lnTo>
                      <a:pt x="502" y="121"/>
                    </a:lnTo>
                    <a:lnTo>
                      <a:pt x="501" y="121"/>
                    </a:lnTo>
                    <a:lnTo>
                      <a:pt x="500" y="123"/>
                    </a:lnTo>
                    <a:lnTo>
                      <a:pt x="501" y="126"/>
                    </a:lnTo>
                    <a:lnTo>
                      <a:pt x="502" y="127"/>
                    </a:lnTo>
                    <a:lnTo>
                      <a:pt x="502" y="131"/>
                    </a:lnTo>
                    <a:lnTo>
                      <a:pt x="500" y="131"/>
                    </a:lnTo>
                    <a:lnTo>
                      <a:pt x="501" y="133"/>
                    </a:lnTo>
                    <a:lnTo>
                      <a:pt x="504" y="134"/>
                    </a:lnTo>
                    <a:lnTo>
                      <a:pt x="505" y="134"/>
                    </a:lnTo>
                    <a:lnTo>
                      <a:pt x="507" y="136"/>
                    </a:lnTo>
                    <a:lnTo>
                      <a:pt x="511" y="136"/>
                    </a:lnTo>
                    <a:lnTo>
                      <a:pt x="513" y="137"/>
                    </a:lnTo>
                    <a:lnTo>
                      <a:pt x="527" y="137"/>
                    </a:lnTo>
                    <a:lnTo>
                      <a:pt x="528" y="139"/>
                    </a:lnTo>
                    <a:lnTo>
                      <a:pt x="529" y="141"/>
                    </a:lnTo>
                    <a:lnTo>
                      <a:pt x="531" y="141"/>
                    </a:lnTo>
                    <a:lnTo>
                      <a:pt x="534" y="142"/>
                    </a:lnTo>
                    <a:lnTo>
                      <a:pt x="534" y="139"/>
                    </a:lnTo>
                    <a:lnTo>
                      <a:pt x="531" y="137"/>
                    </a:lnTo>
                    <a:lnTo>
                      <a:pt x="530" y="134"/>
                    </a:lnTo>
                    <a:lnTo>
                      <a:pt x="528" y="134"/>
                    </a:lnTo>
                    <a:lnTo>
                      <a:pt x="528" y="133"/>
                    </a:lnTo>
                    <a:lnTo>
                      <a:pt x="527" y="134"/>
                    </a:lnTo>
                    <a:lnTo>
                      <a:pt x="524" y="133"/>
                    </a:lnTo>
                    <a:lnTo>
                      <a:pt x="522" y="133"/>
                    </a:lnTo>
                    <a:lnTo>
                      <a:pt x="521" y="132"/>
                    </a:lnTo>
                    <a:lnTo>
                      <a:pt x="518" y="132"/>
                    </a:lnTo>
                    <a:lnTo>
                      <a:pt x="516" y="131"/>
                    </a:lnTo>
                    <a:lnTo>
                      <a:pt x="515" y="130"/>
                    </a:lnTo>
                    <a:lnTo>
                      <a:pt x="512" y="128"/>
                    </a:lnTo>
                    <a:lnTo>
                      <a:pt x="512" y="127"/>
                    </a:lnTo>
                    <a:lnTo>
                      <a:pt x="510" y="125"/>
                    </a:lnTo>
                    <a:lnTo>
                      <a:pt x="510" y="123"/>
                    </a:lnTo>
                    <a:lnTo>
                      <a:pt x="513" y="120"/>
                    </a:lnTo>
                    <a:lnTo>
                      <a:pt x="516" y="119"/>
                    </a:lnTo>
                    <a:lnTo>
                      <a:pt x="518" y="119"/>
                    </a:lnTo>
                    <a:lnTo>
                      <a:pt x="521" y="121"/>
                    </a:lnTo>
                    <a:lnTo>
                      <a:pt x="523" y="122"/>
                    </a:lnTo>
                    <a:lnTo>
                      <a:pt x="524" y="123"/>
                    </a:lnTo>
                    <a:lnTo>
                      <a:pt x="530" y="123"/>
                    </a:lnTo>
                    <a:lnTo>
                      <a:pt x="531" y="121"/>
                    </a:lnTo>
                    <a:lnTo>
                      <a:pt x="530" y="119"/>
                    </a:lnTo>
                    <a:lnTo>
                      <a:pt x="524" y="119"/>
                    </a:lnTo>
                    <a:lnTo>
                      <a:pt x="524" y="117"/>
                    </a:lnTo>
                    <a:lnTo>
                      <a:pt x="525" y="116"/>
                    </a:lnTo>
                    <a:lnTo>
                      <a:pt x="528" y="115"/>
                    </a:lnTo>
                    <a:lnTo>
                      <a:pt x="529" y="114"/>
                    </a:lnTo>
                    <a:lnTo>
                      <a:pt x="533" y="114"/>
                    </a:lnTo>
                    <a:lnTo>
                      <a:pt x="535" y="115"/>
                    </a:lnTo>
                    <a:lnTo>
                      <a:pt x="534" y="112"/>
                    </a:lnTo>
                    <a:lnTo>
                      <a:pt x="542" y="112"/>
                    </a:lnTo>
                    <a:lnTo>
                      <a:pt x="545" y="114"/>
                    </a:lnTo>
                    <a:lnTo>
                      <a:pt x="546" y="114"/>
                    </a:lnTo>
                    <a:lnTo>
                      <a:pt x="553" y="117"/>
                    </a:lnTo>
                    <a:lnTo>
                      <a:pt x="554" y="117"/>
                    </a:lnTo>
                    <a:lnTo>
                      <a:pt x="557" y="119"/>
                    </a:lnTo>
                    <a:lnTo>
                      <a:pt x="559" y="121"/>
                    </a:lnTo>
                    <a:lnTo>
                      <a:pt x="562" y="122"/>
                    </a:lnTo>
                    <a:lnTo>
                      <a:pt x="563" y="123"/>
                    </a:lnTo>
                    <a:lnTo>
                      <a:pt x="564" y="126"/>
                    </a:lnTo>
                    <a:lnTo>
                      <a:pt x="576" y="126"/>
                    </a:lnTo>
                    <a:lnTo>
                      <a:pt x="579" y="125"/>
                    </a:lnTo>
                    <a:lnTo>
                      <a:pt x="581" y="125"/>
                    </a:lnTo>
                    <a:lnTo>
                      <a:pt x="583" y="126"/>
                    </a:lnTo>
                    <a:lnTo>
                      <a:pt x="585" y="127"/>
                    </a:lnTo>
                    <a:lnTo>
                      <a:pt x="582" y="130"/>
                    </a:lnTo>
                    <a:lnTo>
                      <a:pt x="581" y="132"/>
                    </a:lnTo>
                    <a:lnTo>
                      <a:pt x="580" y="132"/>
                    </a:lnTo>
                    <a:lnTo>
                      <a:pt x="577" y="133"/>
                    </a:lnTo>
                    <a:lnTo>
                      <a:pt x="575" y="133"/>
                    </a:lnTo>
                    <a:lnTo>
                      <a:pt x="574" y="134"/>
                    </a:lnTo>
                    <a:lnTo>
                      <a:pt x="574" y="141"/>
                    </a:lnTo>
                    <a:lnTo>
                      <a:pt x="575" y="143"/>
                    </a:lnTo>
                    <a:lnTo>
                      <a:pt x="575" y="144"/>
                    </a:lnTo>
                    <a:lnTo>
                      <a:pt x="571" y="148"/>
                    </a:lnTo>
                    <a:lnTo>
                      <a:pt x="574" y="150"/>
                    </a:lnTo>
                    <a:lnTo>
                      <a:pt x="571" y="151"/>
                    </a:lnTo>
                    <a:lnTo>
                      <a:pt x="570" y="153"/>
                    </a:lnTo>
                    <a:lnTo>
                      <a:pt x="569" y="155"/>
                    </a:lnTo>
                    <a:lnTo>
                      <a:pt x="570" y="153"/>
                    </a:lnTo>
                    <a:lnTo>
                      <a:pt x="571" y="151"/>
                    </a:lnTo>
                    <a:lnTo>
                      <a:pt x="574" y="151"/>
                    </a:lnTo>
                    <a:lnTo>
                      <a:pt x="571" y="153"/>
                    </a:lnTo>
                    <a:lnTo>
                      <a:pt x="574" y="154"/>
                    </a:lnTo>
                    <a:lnTo>
                      <a:pt x="575" y="155"/>
                    </a:lnTo>
                    <a:lnTo>
                      <a:pt x="573" y="156"/>
                    </a:lnTo>
                    <a:lnTo>
                      <a:pt x="575" y="155"/>
                    </a:lnTo>
                    <a:lnTo>
                      <a:pt x="577" y="155"/>
                    </a:lnTo>
                    <a:lnTo>
                      <a:pt x="580" y="156"/>
                    </a:lnTo>
                    <a:lnTo>
                      <a:pt x="581" y="158"/>
                    </a:lnTo>
                    <a:lnTo>
                      <a:pt x="580" y="159"/>
                    </a:lnTo>
                    <a:lnTo>
                      <a:pt x="581" y="159"/>
                    </a:lnTo>
                    <a:lnTo>
                      <a:pt x="583" y="160"/>
                    </a:lnTo>
                    <a:lnTo>
                      <a:pt x="587" y="164"/>
                    </a:lnTo>
                    <a:lnTo>
                      <a:pt x="591" y="164"/>
                    </a:lnTo>
                    <a:lnTo>
                      <a:pt x="593" y="166"/>
                    </a:lnTo>
                    <a:lnTo>
                      <a:pt x="596" y="167"/>
                    </a:lnTo>
                    <a:lnTo>
                      <a:pt x="598" y="166"/>
                    </a:lnTo>
                    <a:lnTo>
                      <a:pt x="596" y="165"/>
                    </a:lnTo>
                    <a:lnTo>
                      <a:pt x="594" y="164"/>
                    </a:lnTo>
                    <a:lnTo>
                      <a:pt x="592" y="164"/>
                    </a:lnTo>
                    <a:lnTo>
                      <a:pt x="586" y="158"/>
                    </a:lnTo>
                    <a:lnTo>
                      <a:pt x="583" y="158"/>
                    </a:lnTo>
                    <a:lnTo>
                      <a:pt x="582" y="155"/>
                    </a:lnTo>
                    <a:lnTo>
                      <a:pt x="582" y="154"/>
                    </a:lnTo>
                    <a:lnTo>
                      <a:pt x="583" y="153"/>
                    </a:lnTo>
                    <a:lnTo>
                      <a:pt x="587" y="151"/>
                    </a:lnTo>
                    <a:lnTo>
                      <a:pt x="590" y="149"/>
                    </a:lnTo>
                    <a:lnTo>
                      <a:pt x="588" y="148"/>
                    </a:lnTo>
                    <a:lnTo>
                      <a:pt x="588" y="145"/>
                    </a:lnTo>
                    <a:lnTo>
                      <a:pt x="587" y="143"/>
                    </a:lnTo>
                    <a:lnTo>
                      <a:pt x="587" y="142"/>
                    </a:lnTo>
                    <a:lnTo>
                      <a:pt x="586" y="139"/>
                    </a:lnTo>
                    <a:lnTo>
                      <a:pt x="583" y="138"/>
                    </a:lnTo>
                    <a:lnTo>
                      <a:pt x="585" y="137"/>
                    </a:lnTo>
                    <a:lnTo>
                      <a:pt x="583" y="134"/>
                    </a:lnTo>
                    <a:lnTo>
                      <a:pt x="585" y="134"/>
                    </a:lnTo>
                    <a:lnTo>
                      <a:pt x="586" y="132"/>
                    </a:lnTo>
                    <a:lnTo>
                      <a:pt x="587" y="131"/>
                    </a:lnTo>
                    <a:lnTo>
                      <a:pt x="588" y="128"/>
                    </a:lnTo>
                    <a:lnTo>
                      <a:pt x="586" y="123"/>
                    </a:lnTo>
                    <a:lnTo>
                      <a:pt x="583" y="123"/>
                    </a:lnTo>
                    <a:lnTo>
                      <a:pt x="582" y="122"/>
                    </a:lnTo>
                    <a:lnTo>
                      <a:pt x="577" y="122"/>
                    </a:lnTo>
                    <a:lnTo>
                      <a:pt x="576" y="120"/>
                    </a:lnTo>
                    <a:lnTo>
                      <a:pt x="575" y="119"/>
                    </a:lnTo>
                    <a:lnTo>
                      <a:pt x="575" y="116"/>
                    </a:lnTo>
                    <a:lnTo>
                      <a:pt x="570" y="114"/>
                    </a:lnTo>
                    <a:lnTo>
                      <a:pt x="564" y="114"/>
                    </a:lnTo>
                    <a:lnTo>
                      <a:pt x="562" y="112"/>
                    </a:lnTo>
                    <a:lnTo>
                      <a:pt x="559" y="112"/>
                    </a:lnTo>
                    <a:lnTo>
                      <a:pt x="558" y="110"/>
                    </a:lnTo>
                    <a:lnTo>
                      <a:pt x="559" y="109"/>
                    </a:lnTo>
                    <a:lnTo>
                      <a:pt x="557" y="106"/>
                    </a:lnTo>
                    <a:lnTo>
                      <a:pt x="559" y="105"/>
                    </a:lnTo>
                    <a:lnTo>
                      <a:pt x="559" y="103"/>
                    </a:lnTo>
                    <a:lnTo>
                      <a:pt x="558" y="100"/>
                    </a:lnTo>
                    <a:lnTo>
                      <a:pt x="556" y="98"/>
                    </a:lnTo>
                    <a:lnTo>
                      <a:pt x="553" y="97"/>
                    </a:lnTo>
                    <a:lnTo>
                      <a:pt x="558" y="97"/>
                    </a:lnTo>
                    <a:lnTo>
                      <a:pt x="556" y="95"/>
                    </a:lnTo>
                    <a:lnTo>
                      <a:pt x="554" y="94"/>
                    </a:lnTo>
                    <a:lnTo>
                      <a:pt x="557" y="92"/>
                    </a:lnTo>
                    <a:lnTo>
                      <a:pt x="557" y="91"/>
                    </a:lnTo>
                    <a:lnTo>
                      <a:pt x="559" y="89"/>
                    </a:lnTo>
                    <a:lnTo>
                      <a:pt x="563" y="89"/>
                    </a:lnTo>
                    <a:lnTo>
                      <a:pt x="565" y="88"/>
                    </a:lnTo>
                    <a:lnTo>
                      <a:pt x="573" y="88"/>
                    </a:lnTo>
                    <a:lnTo>
                      <a:pt x="575" y="87"/>
                    </a:lnTo>
                    <a:lnTo>
                      <a:pt x="580" y="87"/>
                    </a:lnTo>
                    <a:lnTo>
                      <a:pt x="582" y="88"/>
                    </a:lnTo>
                    <a:lnTo>
                      <a:pt x="586" y="88"/>
                    </a:lnTo>
                    <a:lnTo>
                      <a:pt x="588" y="87"/>
                    </a:lnTo>
                    <a:lnTo>
                      <a:pt x="593" y="87"/>
                    </a:lnTo>
                    <a:lnTo>
                      <a:pt x="596" y="86"/>
                    </a:lnTo>
                    <a:lnTo>
                      <a:pt x="608" y="86"/>
                    </a:lnTo>
                    <a:lnTo>
                      <a:pt x="610" y="84"/>
                    </a:lnTo>
                    <a:lnTo>
                      <a:pt x="611" y="83"/>
                    </a:lnTo>
                    <a:lnTo>
                      <a:pt x="615" y="83"/>
                    </a:lnTo>
                    <a:lnTo>
                      <a:pt x="619" y="82"/>
                    </a:lnTo>
                    <a:lnTo>
                      <a:pt x="622" y="82"/>
                    </a:lnTo>
                    <a:lnTo>
                      <a:pt x="625" y="83"/>
                    </a:lnTo>
                    <a:lnTo>
                      <a:pt x="625" y="81"/>
                    </a:lnTo>
                    <a:lnTo>
                      <a:pt x="622" y="80"/>
                    </a:lnTo>
                    <a:lnTo>
                      <a:pt x="627" y="80"/>
                    </a:lnTo>
                    <a:lnTo>
                      <a:pt x="623" y="78"/>
                    </a:lnTo>
                    <a:lnTo>
                      <a:pt x="621" y="78"/>
                    </a:lnTo>
                    <a:lnTo>
                      <a:pt x="621" y="77"/>
                    </a:lnTo>
                    <a:lnTo>
                      <a:pt x="620" y="75"/>
                    </a:lnTo>
                    <a:lnTo>
                      <a:pt x="614" y="75"/>
                    </a:lnTo>
                    <a:lnTo>
                      <a:pt x="611" y="74"/>
                    </a:lnTo>
                    <a:lnTo>
                      <a:pt x="614" y="72"/>
                    </a:lnTo>
                    <a:lnTo>
                      <a:pt x="616" y="72"/>
                    </a:lnTo>
                    <a:lnTo>
                      <a:pt x="614" y="71"/>
                    </a:lnTo>
                    <a:lnTo>
                      <a:pt x="616" y="71"/>
                    </a:lnTo>
                    <a:lnTo>
                      <a:pt x="617" y="70"/>
                    </a:lnTo>
                    <a:lnTo>
                      <a:pt x="620" y="71"/>
                    </a:lnTo>
                    <a:lnTo>
                      <a:pt x="621" y="72"/>
                    </a:lnTo>
                    <a:lnTo>
                      <a:pt x="626" y="72"/>
                    </a:lnTo>
                    <a:lnTo>
                      <a:pt x="627" y="71"/>
                    </a:lnTo>
                    <a:lnTo>
                      <a:pt x="626" y="72"/>
                    </a:lnTo>
                    <a:lnTo>
                      <a:pt x="623" y="72"/>
                    </a:lnTo>
                    <a:lnTo>
                      <a:pt x="625" y="70"/>
                    </a:lnTo>
                    <a:lnTo>
                      <a:pt x="622" y="71"/>
                    </a:lnTo>
                    <a:lnTo>
                      <a:pt x="620" y="71"/>
                    </a:lnTo>
                    <a:lnTo>
                      <a:pt x="619" y="70"/>
                    </a:lnTo>
                    <a:lnTo>
                      <a:pt x="621" y="69"/>
                    </a:lnTo>
                    <a:lnTo>
                      <a:pt x="617" y="69"/>
                    </a:lnTo>
                    <a:lnTo>
                      <a:pt x="615" y="67"/>
                    </a:lnTo>
                    <a:lnTo>
                      <a:pt x="611" y="67"/>
                    </a:lnTo>
                    <a:lnTo>
                      <a:pt x="611" y="65"/>
                    </a:lnTo>
                    <a:lnTo>
                      <a:pt x="613" y="65"/>
                    </a:lnTo>
                    <a:lnTo>
                      <a:pt x="615" y="64"/>
                    </a:lnTo>
                    <a:lnTo>
                      <a:pt x="613" y="63"/>
                    </a:lnTo>
                    <a:lnTo>
                      <a:pt x="615" y="64"/>
                    </a:lnTo>
                    <a:lnTo>
                      <a:pt x="617" y="64"/>
                    </a:lnTo>
                    <a:lnTo>
                      <a:pt x="620" y="66"/>
                    </a:lnTo>
                    <a:lnTo>
                      <a:pt x="622" y="67"/>
                    </a:lnTo>
                    <a:lnTo>
                      <a:pt x="621" y="65"/>
                    </a:lnTo>
                    <a:lnTo>
                      <a:pt x="622" y="65"/>
                    </a:lnTo>
                    <a:lnTo>
                      <a:pt x="625" y="64"/>
                    </a:lnTo>
                    <a:lnTo>
                      <a:pt x="625" y="63"/>
                    </a:lnTo>
                    <a:lnTo>
                      <a:pt x="626" y="61"/>
                    </a:lnTo>
                    <a:lnTo>
                      <a:pt x="626" y="59"/>
                    </a:lnTo>
                    <a:lnTo>
                      <a:pt x="628" y="59"/>
                    </a:lnTo>
                    <a:lnTo>
                      <a:pt x="629" y="60"/>
                    </a:lnTo>
                    <a:lnTo>
                      <a:pt x="631" y="60"/>
                    </a:lnTo>
                    <a:lnTo>
                      <a:pt x="629" y="59"/>
                    </a:lnTo>
                    <a:lnTo>
                      <a:pt x="627" y="59"/>
                    </a:lnTo>
                    <a:lnTo>
                      <a:pt x="625" y="58"/>
                    </a:lnTo>
                    <a:lnTo>
                      <a:pt x="623" y="58"/>
                    </a:lnTo>
                    <a:lnTo>
                      <a:pt x="625" y="56"/>
                    </a:lnTo>
                    <a:lnTo>
                      <a:pt x="635" y="56"/>
                    </a:lnTo>
                    <a:lnTo>
                      <a:pt x="638" y="55"/>
                    </a:lnTo>
                    <a:lnTo>
                      <a:pt x="639" y="54"/>
                    </a:lnTo>
                    <a:lnTo>
                      <a:pt x="642" y="54"/>
                    </a:lnTo>
                    <a:lnTo>
                      <a:pt x="640" y="53"/>
                    </a:lnTo>
                    <a:lnTo>
                      <a:pt x="642" y="53"/>
                    </a:lnTo>
                    <a:lnTo>
                      <a:pt x="644" y="50"/>
                    </a:lnTo>
                    <a:lnTo>
                      <a:pt x="646" y="52"/>
                    </a:lnTo>
                    <a:lnTo>
                      <a:pt x="644" y="50"/>
                    </a:lnTo>
                    <a:lnTo>
                      <a:pt x="643" y="50"/>
                    </a:lnTo>
                    <a:lnTo>
                      <a:pt x="644" y="50"/>
                    </a:lnTo>
                    <a:lnTo>
                      <a:pt x="646" y="49"/>
                    </a:lnTo>
                    <a:lnTo>
                      <a:pt x="649" y="49"/>
                    </a:lnTo>
                    <a:lnTo>
                      <a:pt x="649" y="50"/>
                    </a:lnTo>
                    <a:lnTo>
                      <a:pt x="651" y="50"/>
                    </a:lnTo>
                    <a:lnTo>
                      <a:pt x="654" y="49"/>
                    </a:lnTo>
                    <a:lnTo>
                      <a:pt x="655" y="49"/>
                    </a:lnTo>
                    <a:lnTo>
                      <a:pt x="656" y="47"/>
                    </a:lnTo>
                    <a:lnTo>
                      <a:pt x="661" y="47"/>
                    </a:lnTo>
                    <a:lnTo>
                      <a:pt x="663" y="46"/>
                    </a:lnTo>
                    <a:lnTo>
                      <a:pt x="672" y="46"/>
                    </a:lnTo>
                    <a:lnTo>
                      <a:pt x="672" y="44"/>
                    </a:lnTo>
                    <a:lnTo>
                      <a:pt x="677" y="44"/>
                    </a:lnTo>
                    <a:lnTo>
                      <a:pt x="679" y="43"/>
                    </a:lnTo>
                    <a:lnTo>
                      <a:pt x="683" y="43"/>
                    </a:lnTo>
                    <a:lnTo>
                      <a:pt x="686" y="42"/>
                    </a:lnTo>
                    <a:lnTo>
                      <a:pt x="690" y="42"/>
                    </a:lnTo>
                    <a:lnTo>
                      <a:pt x="692" y="41"/>
                    </a:lnTo>
                    <a:lnTo>
                      <a:pt x="695" y="41"/>
                    </a:lnTo>
                    <a:lnTo>
                      <a:pt x="697" y="39"/>
                    </a:lnTo>
                    <a:lnTo>
                      <a:pt x="695" y="41"/>
                    </a:lnTo>
                    <a:lnTo>
                      <a:pt x="690" y="41"/>
                    </a:lnTo>
                    <a:lnTo>
                      <a:pt x="689" y="39"/>
                    </a:lnTo>
                    <a:lnTo>
                      <a:pt x="686" y="39"/>
                    </a:lnTo>
                    <a:lnTo>
                      <a:pt x="685" y="41"/>
                    </a:lnTo>
                    <a:lnTo>
                      <a:pt x="685" y="38"/>
                    </a:lnTo>
                    <a:lnTo>
                      <a:pt x="686" y="37"/>
                    </a:lnTo>
                    <a:lnTo>
                      <a:pt x="689" y="37"/>
                    </a:lnTo>
                    <a:lnTo>
                      <a:pt x="689" y="36"/>
                    </a:lnTo>
                    <a:lnTo>
                      <a:pt x="691" y="36"/>
                    </a:lnTo>
                    <a:lnTo>
                      <a:pt x="690" y="38"/>
                    </a:lnTo>
                    <a:lnTo>
                      <a:pt x="692" y="37"/>
                    </a:lnTo>
                    <a:lnTo>
                      <a:pt x="696" y="37"/>
                    </a:lnTo>
                    <a:lnTo>
                      <a:pt x="695" y="36"/>
                    </a:lnTo>
                    <a:lnTo>
                      <a:pt x="704" y="36"/>
                    </a:lnTo>
                    <a:lnTo>
                      <a:pt x="702" y="36"/>
                    </a:lnTo>
                    <a:lnTo>
                      <a:pt x="704" y="35"/>
                    </a:lnTo>
                    <a:lnTo>
                      <a:pt x="706" y="36"/>
                    </a:lnTo>
                    <a:lnTo>
                      <a:pt x="708" y="36"/>
                    </a:lnTo>
                    <a:lnTo>
                      <a:pt x="710" y="35"/>
                    </a:lnTo>
                    <a:lnTo>
                      <a:pt x="715" y="35"/>
                    </a:lnTo>
                    <a:lnTo>
                      <a:pt x="717" y="36"/>
                    </a:lnTo>
                    <a:lnTo>
                      <a:pt x="719" y="36"/>
                    </a:lnTo>
                    <a:lnTo>
                      <a:pt x="717" y="38"/>
                    </a:lnTo>
                    <a:lnTo>
                      <a:pt x="714" y="39"/>
                    </a:lnTo>
                    <a:lnTo>
                      <a:pt x="721" y="39"/>
                    </a:lnTo>
                    <a:lnTo>
                      <a:pt x="723" y="38"/>
                    </a:lnTo>
                    <a:lnTo>
                      <a:pt x="725" y="38"/>
                    </a:lnTo>
                    <a:lnTo>
                      <a:pt x="723" y="39"/>
                    </a:lnTo>
                    <a:lnTo>
                      <a:pt x="725" y="41"/>
                    </a:lnTo>
                    <a:lnTo>
                      <a:pt x="727" y="39"/>
                    </a:lnTo>
                    <a:lnTo>
                      <a:pt x="729" y="38"/>
                    </a:lnTo>
                    <a:lnTo>
                      <a:pt x="730" y="38"/>
                    </a:lnTo>
                    <a:lnTo>
                      <a:pt x="730" y="39"/>
                    </a:lnTo>
                    <a:lnTo>
                      <a:pt x="731" y="38"/>
                    </a:lnTo>
                    <a:lnTo>
                      <a:pt x="736" y="38"/>
                    </a:lnTo>
                    <a:lnTo>
                      <a:pt x="733" y="37"/>
                    </a:lnTo>
                    <a:lnTo>
                      <a:pt x="736" y="36"/>
                    </a:lnTo>
                    <a:lnTo>
                      <a:pt x="738" y="37"/>
                    </a:lnTo>
                    <a:lnTo>
                      <a:pt x="741" y="37"/>
                    </a:lnTo>
                    <a:lnTo>
                      <a:pt x="738" y="36"/>
                    </a:lnTo>
                    <a:lnTo>
                      <a:pt x="740" y="35"/>
                    </a:lnTo>
                    <a:lnTo>
                      <a:pt x="742" y="35"/>
                    </a:lnTo>
                    <a:lnTo>
                      <a:pt x="744" y="33"/>
                    </a:lnTo>
                    <a:lnTo>
                      <a:pt x="752" y="33"/>
                    </a:lnTo>
                    <a:lnTo>
                      <a:pt x="750" y="35"/>
                    </a:lnTo>
                    <a:lnTo>
                      <a:pt x="753" y="36"/>
                    </a:lnTo>
                    <a:lnTo>
                      <a:pt x="755" y="35"/>
                    </a:lnTo>
                    <a:lnTo>
                      <a:pt x="753" y="36"/>
                    </a:lnTo>
                    <a:lnTo>
                      <a:pt x="755" y="36"/>
                    </a:lnTo>
                    <a:lnTo>
                      <a:pt x="756" y="35"/>
                    </a:lnTo>
                    <a:lnTo>
                      <a:pt x="754" y="33"/>
                    </a:lnTo>
                    <a:lnTo>
                      <a:pt x="752" y="31"/>
                    </a:lnTo>
                    <a:lnTo>
                      <a:pt x="749" y="31"/>
                    </a:lnTo>
                    <a:lnTo>
                      <a:pt x="748" y="28"/>
                    </a:lnTo>
                    <a:lnTo>
                      <a:pt x="750" y="27"/>
                    </a:lnTo>
                    <a:lnTo>
                      <a:pt x="753" y="28"/>
                    </a:lnTo>
                    <a:lnTo>
                      <a:pt x="764" y="28"/>
                    </a:lnTo>
                    <a:lnTo>
                      <a:pt x="766" y="27"/>
                    </a:lnTo>
                    <a:lnTo>
                      <a:pt x="769" y="27"/>
                    </a:lnTo>
                    <a:lnTo>
                      <a:pt x="771" y="25"/>
                    </a:lnTo>
                    <a:lnTo>
                      <a:pt x="772" y="22"/>
                    </a:lnTo>
                    <a:lnTo>
                      <a:pt x="771" y="21"/>
                    </a:lnTo>
                    <a:lnTo>
                      <a:pt x="770" y="21"/>
                    </a:lnTo>
                    <a:lnTo>
                      <a:pt x="770" y="17"/>
                    </a:lnTo>
                    <a:lnTo>
                      <a:pt x="772" y="17"/>
                    </a:lnTo>
                    <a:lnTo>
                      <a:pt x="775" y="13"/>
                    </a:lnTo>
                    <a:lnTo>
                      <a:pt x="777" y="11"/>
                    </a:lnTo>
                    <a:lnTo>
                      <a:pt x="778" y="10"/>
                    </a:lnTo>
                    <a:lnTo>
                      <a:pt x="783" y="8"/>
                    </a:lnTo>
                    <a:lnTo>
                      <a:pt x="784" y="8"/>
                    </a:lnTo>
                    <a:lnTo>
                      <a:pt x="787" y="5"/>
                    </a:lnTo>
                    <a:lnTo>
                      <a:pt x="788" y="5"/>
                    </a:lnTo>
                    <a:lnTo>
                      <a:pt x="793" y="3"/>
                    </a:lnTo>
                    <a:lnTo>
                      <a:pt x="794" y="2"/>
                    </a:lnTo>
                    <a:lnTo>
                      <a:pt x="796" y="3"/>
                    </a:lnTo>
                    <a:lnTo>
                      <a:pt x="798" y="2"/>
                    </a:lnTo>
                    <a:lnTo>
                      <a:pt x="800" y="0"/>
                    </a:lnTo>
                    <a:lnTo>
                      <a:pt x="804" y="0"/>
                    </a:lnTo>
                    <a:lnTo>
                      <a:pt x="805" y="2"/>
                    </a:lnTo>
                    <a:lnTo>
                      <a:pt x="807" y="0"/>
                    </a:lnTo>
                    <a:lnTo>
                      <a:pt x="810" y="2"/>
                    </a:lnTo>
                    <a:lnTo>
                      <a:pt x="811" y="3"/>
                    </a:lnTo>
                    <a:lnTo>
                      <a:pt x="813" y="3"/>
                    </a:lnTo>
                    <a:lnTo>
                      <a:pt x="815" y="4"/>
                    </a:lnTo>
                    <a:lnTo>
                      <a:pt x="819" y="4"/>
                    </a:lnTo>
                    <a:lnTo>
                      <a:pt x="822" y="7"/>
                    </a:lnTo>
                    <a:lnTo>
                      <a:pt x="824" y="8"/>
                    </a:lnTo>
                    <a:lnTo>
                      <a:pt x="817" y="8"/>
                    </a:lnTo>
                    <a:lnTo>
                      <a:pt x="819" y="8"/>
                    </a:lnTo>
                    <a:lnTo>
                      <a:pt x="818" y="9"/>
                    </a:lnTo>
                    <a:lnTo>
                      <a:pt x="816" y="10"/>
                    </a:lnTo>
                    <a:lnTo>
                      <a:pt x="813" y="10"/>
                    </a:lnTo>
                    <a:lnTo>
                      <a:pt x="816" y="10"/>
                    </a:lnTo>
                    <a:lnTo>
                      <a:pt x="815" y="11"/>
                    </a:lnTo>
                    <a:lnTo>
                      <a:pt x="812" y="13"/>
                    </a:lnTo>
                    <a:lnTo>
                      <a:pt x="808" y="13"/>
                    </a:lnTo>
                    <a:lnTo>
                      <a:pt x="807" y="14"/>
                    </a:lnTo>
                    <a:lnTo>
                      <a:pt x="805" y="14"/>
                    </a:lnTo>
                    <a:lnTo>
                      <a:pt x="810" y="14"/>
                    </a:lnTo>
                    <a:lnTo>
                      <a:pt x="811" y="15"/>
                    </a:lnTo>
                    <a:lnTo>
                      <a:pt x="813" y="14"/>
                    </a:lnTo>
                    <a:lnTo>
                      <a:pt x="815" y="15"/>
                    </a:lnTo>
                    <a:lnTo>
                      <a:pt x="817" y="14"/>
                    </a:lnTo>
                    <a:lnTo>
                      <a:pt x="819" y="14"/>
                    </a:lnTo>
                    <a:lnTo>
                      <a:pt x="818" y="16"/>
                    </a:lnTo>
                    <a:lnTo>
                      <a:pt x="816" y="16"/>
                    </a:lnTo>
                    <a:lnTo>
                      <a:pt x="818" y="17"/>
                    </a:lnTo>
                    <a:lnTo>
                      <a:pt x="821" y="16"/>
                    </a:lnTo>
                    <a:lnTo>
                      <a:pt x="822" y="16"/>
                    </a:lnTo>
                    <a:lnTo>
                      <a:pt x="824" y="15"/>
                    </a:lnTo>
                    <a:lnTo>
                      <a:pt x="827" y="16"/>
                    </a:lnTo>
                    <a:lnTo>
                      <a:pt x="829" y="16"/>
                    </a:lnTo>
                    <a:lnTo>
                      <a:pt x="830" y="15"/>
                    </a:lnTo>
                    <a:lnTo>
                      <a:pt x="833" y="16"/>
                    </a:lnTo>
                    <a:lnTo>
                      <a:pt x="835" y="16"/>
                    </a:lnTo>
                    <a:lnTo>
                      <a:pt x="836" y="17"/>
                    </a:lnTo>
                    <a:lnTo>
                      <a:pt x="835" y="20"/>
                    </a:lnTo>
                    <a:lnTo>
                      <a:pt x="834" y="21"/>
                    </a:lnTo>
                    <a:lnTo>
                      <a:pt x="831" y="22"/>
                    </a:lnTo>
                    <a:lnTo>
                      <a:pt x="830" y="22"/>
                    </a:lnTo>
                    <a:lnTo>
                      <a:pt x="830" y="25"/>
                    </a:lnTo>
                    <a:lnTo>
                      <a:pt x="829" y="26"/>
                    </a:lnTo>
                    <a:lnTo>
                      <a:pt x="827" y="26"/>
                    </a:lnTo>
                    <a:lnTo>
                      <a:pt x="827" y="27"/>
                    </a:lnTo>
                    <a:lnTo>
                      <a:pt x="838" y="27"/>
                    </a:lnTo>
                    <a:lnTo>
                      <a:pt x="841" y="26"/>
                    </a:lnTo>
                    <a:lnTo>
                      <a:pt x="842" y="25"/>
                    </a:lnTo>
                    <a:lnTo>
                      <a:pt x="842" y="24"/>
                    </a:lnTo>
                    <a:lnTo>
                      <a:pt x="845" y="22"/>
                    </a:lnTo>
                    <a:lnTo>
                      <a:pt x="852" y="22"/>
                    </a:lnTo>
                    <a:lnTo>
                      <a:pt x="854" y="21"/>
                    </a:lnTo>
                    <a:lnTo>
                      <a:pt x="861" y="21"/>
                    </a:lnTo>
                    <a:lnTo>
                      <a:pt x="862" y="22"/>
                    </a:lnTo>
                    <a:lnTo>
                      <a:pt x="867" y="22"/>
                    </a:lnTo>
                    <a:lnTo>
                      <a:pt x="870" y="21"/>
                    </a:lnTo>
                    <a:lnTo>
                      <a:pt x="873" y="22"/>
                    </a:lnTo>
                    <a:lnTo>
                      <a:pt x="875" y="21"/>
                    </a:lnTo>
                    <a:lnTo>
                      <a:pt x="876" y="24"/>
                    </a:lnTo>
                    <a:lnTo>
                      <a:pt x="879" y="22"/>
                    </a:lnTo>
                    <a:lnTo>
                      <a:pt x="880" y="22"/>
                    </a:lnTo>
                    <a:lnTo>
                      <a:pt x="882" y="24"/>
                    </a:lnTo>
                    <a:lnTo>
                      <a:pt x="880" y="24"/>
                    </a:lnTo>
                    <a:lnTo>
                      <a:pt x="883" y="25"/>
                    </a:lnTo>
                    <a:lnTo>
                      <a:pt x="886" y="26"/>
                    </a:lnTo>
                    <a:lnTo>
                      <a:pt x="887" y="27"/>
                    </a:lnTo>
                    <a:lnTo>
                      <a:pt x="883" y="31"/>
                    </a:lnTo>
                    <a:lnTo>
                      <a:pt x="883" y="33"/>
                    </a:lnTo>
                    <a:lnTo>
                      <a:pt x="883" y="31"/>
                    </a:lnTo>
                    <a:lnTo>
                      <a:pt x="886" y="30"/>
                    </a:lnTo>
                    <a:lnTo>
                      <a:pt x="887" y="28"/>
                    </a:lnTo>
                    <a:lnTo>
                      <a:pt x="892" y="31"/>
                    </a:lnTo>
                    <a:lnTo>
                      <a:pt x="892" y="33"/>
                    </a:lnTo>
                    <a:lnTo>
                      <a:pt x="890" y="33"/>
                    </a:lnTo>
                    <a:lnTo>
                      <a:pt x="891" y="35"/>
                    </a:lnTo>
                    <a:lnTo>
                      <a:pt x="893" y="36"/>
                    </a:lnTo>
                    <a:lnTo>
                      <a:pt x="892" y="37"/>
                    </a:lnTo>
                    <a:lnTo>
                      <a:pt x="893" y="37"/>
                    </a:lnTo>
                    <a:lnTo>
                      <a:pt x="896" y="36"/>
                    </a:lnTo>
                    <a:lnTo>
                      <a:pt x="897" y="35"/>
                    </a:lnTo>
                    <a:lnTo>
                      <a:pt x="898" y="36"/>
                    </a:lnTo>
                    <a:lnTo>
                      <a:pt x="897" y="35"/>
                    </a:lnTo>
                    <a:lnTo>
                      <a:pt x="894" y="33"/>
                    </a:lnTo>
                    <a:lnTo>
                      <a:pt x="898" y="33"/>
                    </a:lnTo>
                    <a:lnTo>
                      <a:pt x="900" y="36"/>
                    </a:lnTo>
                    <a:lnTo>
                      <a:pt x="900" y="39"/>
                    </a:lnTo>
                    <a:lnTo>
                      <a:pt x="903" y="39"/>
                    </a:lnTo>
                    <a:lnTo>
                      <a:pt x="904" y="41"/>
                    </a:lnTo>
                    <a:lnTo>
                      <a:pt x="904" y="43"/>
                    </a:lnTo>
                    <a:lnTo>
                      <a:pt x="903" y="44"/>
                    </a:lnTo>
                    <a:lnTo>
                      <a:pt x="902" y="47"/>
                    </a:lnTo>
                    <a:lnTo>
                      <a:pt x="900" y="48"/>
                    </a:lnTo>
                    <a:lnTo>
                      <a:pt x="898" y="48"/>
                    </a:lnTo>
                    <a:lnTo>
                      <a:pt x="900" y="47"/>
                    </a:lnTo>
                    <a:lnTo>
                      <a:pt x="898" y="44"/>
                    </a:lnTo>
                    <a:lnTo>
                      <a:pt x="897" y="44"/>
                    </a:lnTo>
                    <a:lnTo>
                      <a:pt x="894" y="46"/>
                    </a:lnTo>
                    <a:lnTo>
                      <a:pt x="893" y="43"/>
                    </a:lnTo>
                    <a:lnTo>
                      <a:pt x="892" y="42"/>
                    </a:lnTo>
                    <a:lnTo>
                      <a:pt x="887" y="42"/>
                    </a:lnTo>
                    <a:lnTo>
                      <a:pt x="890" y="42"/>
                    </a:lnTo>
                    <a:lnTo>
                      <a:pt x="891" y="43"/>
                    </a:lnTo>
                    <a:lnTo>
                      <a:pt x="893" y="43"/>
                    </a:lnTo>
                    <a:lnTo>
                      <a:pt x="891" y="44"/>
                    </a:lnTo>
                    <a:lnTo>
                      <a:pt x="893" y="46"/>
                    </a:lnTo>
                    <a:lnTo>
                      <a:pt x="892" y="48"/>
                    </a:lnTo>
                    <a:lnTo>
                      <a:pt x="894" y="48"/>
                    </a:lnTo>
                    <a:lnTo>
                      <a:pt x="897" y="46"/>
                    </a:lnTo>
                    <a:lnTo>
                      <a:pt x="900" y="49"/>
                    </a:lnTo>
                    <a:lnTo>
                      <a:pt x="903" y="50"/>
                    </a:lnTo>
                    <a:lnTo>
                      <a:pt x="900" y="50"/>
                    </a:lnTo>
                    <a:lnTo>
                      <a:pt x="902" y="53"/>
                    </a:lnTo>
                    <a:lnTo>
                      <a:pt x="900" y="55"/>
                    </a:lnTo>
                    <a:lnTo>
                      <a:pt x="896" y="58"/>
                    </a:lnTo>
                    <a:lnTo>
                      <a:pt x="893" y="60"/>
                    </a:lnTo>
                    <a:lnTo>
                      <a:pt x="891" y="61"/>
                    </a:lnTo>
                    <a:lnTo>
                      <a:pt x="887" y="61"/>
                    </a:lnTo>
                    <a:lnTo>
                      <a:pt x="885" y="63"/>
                    </a:lnTo>
                    <a:lnTo>
                      <a:pt x="883" y="65"/>
                    </a:lnTo>
                    <a:lnTo>
                      <a:pt x="882" y="66"/>
                    </a:lnTo>
                    <a:lnTo>
                      <a:pt x="879" y="66"/>
                    </a:lnTo>
                    <a:lnTo>
                      <a:pt x="871" y="70"/>
                    </a:lnTo>
                    <a:lnTo>
                      <a:pt x="867" y="70"/>
                    </a:lnTo>
                    <a:lnTo>
                      <a:pt x="867" y="71"/>
                    </a:lnTo>
                    <a:lnTo>
                      <a:pt x="865" y="72"/>
                    </a:lnTo>
                    <a:lnTo>
                      <a:pt x="863" y="72"/>
                    </a:lnTo>
                    <a:lnTo>
                      <a:pt x="861" y="74"/>
                    </a:lnTo>
                    <a:lnTo>
                      <a:pt x="859" y="74"/>
                    </a:lnTo>
                    <a:lnTo>
                      <a:pt x="857" y="75"/>
                    </a:lnTo>
                    <a:lnTo>
                      <a:pt x="859" y="74"/>
                    </a:lnTo>
                    <a:lnTo>
                      <a:pt x="862" y="74"/>
                    </a:lnTo>
                    <a:lnTo>
                      <a:pt x="863" y="76"/>
                    </a:lnTo>
                    <a:lnTo>
                      <a:pt x="858" y="78"/>
                    </a:lnTo>
                    <a:lnTo>
                      <a:pt x="854" y="78"/>
                    </a:lnTo>
                    <a:lnTo>
                      <a:pt x="852" y="80"/>
                    </a:lnTo>
                    <a:lnTo>
                      <a:pt x="851" y="81"/>
                    </a:lnTo>
                    <a:lnTo>
                      <a:pt x="850" y="83"/>
                    </a:lnTo>
                    <a:lnTo>
                      <a:pt x="848" y="84"/>
                    </a:lnTo>
                    <a:lnTo>
                      <a:pt x="846" y="83"/>
                    </a:lnTo>
                    <a:lnTo>
                      <a:pt x="846" y="86"/>
                    </a:lnTo>
                    <a:lnTo>
                      <a:pt x="845" y="87"/>
                    </a:lnTo>
                    <a:lnTo>
                      <a:pt x="842" y="87"/>
                    </a:lnTo>
                    <a:lnTo>
                      <a:pt x="841" y="88"/>
                    </a:lnTo>
                    <a:lnTo>
                      <a:pt x="834" y="88"/>
                    </a:lnTo>
                    <a:lnTo>
                      <a:pt x="831" y="87"/>
                    </a:lnTo>
                    <a:lnTo>
                      <a:pt x="823" y="87"/>
                    </a:lnTo>
                    <a:lnTo>
                      <a:pt x="825" y="88"/>
                    </a:lnTo>
                    <a:lnTo>
                      <a:pt x="830" y="88"/>
                    </a:lnTo>
                    <a:lnTo>
                      <a:pt x="833" y="89"/>
                    </a:lnTo>
                    <a:lnTo>
                      <a:pt x="831" y="91"/>
                    </a:lnTo>
                    <a:lnTo>
                      <a:pt x="830" y="93"/>
                    </a:lnTo>
                    <a:lnTo>
                      <a:pt x="829" y="94"/>
                    </a:lnTo>
                    <a:lnTo>
                      <a:pt x="824" y="94"/>
                    </a:lnTo>
                    <a:lnTo>
                      <a:pt x="822" y="97"/>
                    </a:lnTo>
                    <a:lnTo>
                      <a:pt x="821" y="99"/>
                    </a:lnTo>
                    <a:lnTo>
                      <a:pt x="821" y="100"/>
                    </a:lnTo>
                    <a:lnTo>
                      <a:pt x="818" y="103"/>
                    </a:lnTo>
                    <a:lnTo>
                      <a:pt x="816" y="104"/>
                    </a:lnTo>
                    <a:lnTo>
                      <a:pt x="817" y="105"/>
                    </a:lnTo>
                    <a:lnTo>
                      <a:pt x="818" y="104"/>
                    </a:lnTo>
                    <a:lnTo>
                      <a:pt x="821" y="103"/>
                    </a:lnTo>
                    <a:lnTo>
                      <a:pt x="822" y="102"/>
                    </a:lnTo>
                    <a:lnTo>
                      <a:pt x="824" y="102"/>
                    </a:lnTo>
                    <a:lnTo>
                      <a:pt x="824" y="99"/>
                    </a:lnTo>
                    <a:lnTo>
                      <a:pt x="827" y="97"/>
                    </a:lnTo>
                    <a:lnTo>
                      <a:pt x="830" y="98"/>
                    </a:lnTo>
                    <a:lnTo>
                      <a:pt x="831" y="98"/>
                    </a:lnTo>
                    <a:lnTo>
                      <a:pt x="834" y="97"/>
                    </a:lnTo>
                    <a:lnTo>
                      <a:pt x="838" y="98"/>
                    </a:lnTo>
                    <a:lnTo>
                      <a:pt x="840" y="98"/>
                    </a:lnTo>
                    <a:lnTo>
                      <a:pt x="842" y="97"/>
                    </a:lnTo>
                    <a:lnTo>
                      <a:pt x="844" y="95"/>
                    </a:lnTo>
                    <a:lnTo>
                      <a:pt x="845" y="98"/>
                    </a:lnTo>
                    <a:lnTo>
                      <a:pt x="846" y="99"/>
                    </a:lnTo>
                    <a:lnTo>
                      <a:pt x="846" y="97"/>
                    </a:lnTo>
                    <a:lnTo>
                      <a:pt x="848" y="95"/>
                    </a:lnTo>
                    <a:lnTo>
                      <a:pt x="846" y="95"/>
                    </a:lnTo>
                    <a:lnTo>
                      <a:pt x="848" y="94"/>
                    </a:lnTo>
                    <a:lnTo>
                      <a:pt x="851" y="94"/>
                    </a:lnTo>
                    <a:lnTo>
                      <a:pt x="852" y="93"/>
                    </a:lnTo>
                    <a:lnTo>
                      <a:pt x="854" y="93"/>
                    </a:lnTo>
                    <a:lnTo>
                      <a:pt x="856" y="91"/>
                    </a:lnTo>
                    <a:lnTo>
                      <a:pt x="857" y="92"/>
                    </a:lnTo>
                    <a:lnTo>
                      <a:pt x="862" y="92"/>
                    </a:lnTo>
                    <a:lnTo>
                      <a:pt x="863" y="91"/>
                    </a:lnTo>
                    <a:lnTo>
                      <a:pt x="865" y="89"/>
                    </a:lnTo>
                    <a:lnTo>
                      <a:pt x="868" y="87"/>
                    </a:lnTo>
                    <a:lnTo>
                      <a:pt x="873" y="87"/>
                    </a:lnTo>
                    <a:lnTo>
                      <a:pt x="871" y="84"/>
                    </a:lnTo>
                    <a:lnTo>
                      <a:pt x="870" y="84"/>
                    </a:lnTo>
                    <a:lnTo>
                      <a:pt x="868" y="86"/>
                    </a:lnTo>
                    <a:lnTo>
                      <a:pt x="867" y="87"/>
                    </a:lnTo>
                    <a:lnTo>
                      <a:pt x="864" y="86"/>
                    </a:lnTo>
                    <a:lnTo>
                      <a:pt x="861" y="87"/>
                    </a:lnTo>
                    <a:lnTo>
                      <a:pt x="858" y="84"/>
                    </a:lnTo>
                    <a:lnTo>
                      <a:pt x="862" y="83"/>
                    </a:lnTo>
                    <a:lnTo>
                      <a:pt x="863" y="81"/>
                    </a:lnTo>
                    <a:lnTo>
                      <a:pt x="867" y="80"/>
                    </a:lnTo>
                    <a:lnTo>
                      <a:pt x="868" y="80"/>
                    </a:lnTo>
                    <a:lnTo>
                      <a:pt x="873" y="82"/>
                    </a:lnTo>
                    <a:lnTo>
                      <a:pt x="875" y="82"/>
                    </a:lnTo>
                    <a:lnTo>
                      <a:pt x="875" y="80"/>
                    </a:lnTo>
                    <a:lnTo>
                      <a:pt x="879" y="80"/>
                    </a:lnTo>
                    <a:lnTo>
                      <a:pt x="876" y="82"/>
                    </a:lnTo>
                    <a:lnTo>
                      <a:pt x="879" y="84"/>
                    </a:lnTo>
                    <a:lnTo>
                      <a:pt x="880" y="84"/>
                    </a:lnTo>
                    <a:lnTo>
                      <a:pt x="882" y="86"/>
                    </a:lnTo>
                    <a:lnTo>
                      <a:pt x="893" y="86"/>
                    </a:lnTo>
                    <a:lnTo>
                      <a:pt x="894" y="83"/>
                    </a:lnTo>
                    <a:lnTo>
                      <a:pt x="892" y="81"/>
                    </a:lnTo>
                    <a:lnTo>
                      <a:pt x="894" y="82"/>
                    </a:lnTo>
                    <a:lnTo>
                      <a:pt x="896" y="82"/>
                    </a:lnTo>
                    <a:lnTo>
                      <a:pt x="897" y="84"/>
                    </a:lnTo>
                    <a:lnTo>
                      <a:pt x="898" y="86"/>
                    </a:lnTo>
                    <a:lnTo>
                      <a:pt x="899" y="88"/>
                    </a:lnTo>
                    <a:lnTo>
                      <a:pt x="898" y="89"/>
                    </a:lnTo>
                    <a:lnTo>
                      <a:pt x="897" y="92"/>
                    </a:lnTo>
                    <a:lnTo>
                      <a:pt x="898" y="93"/>
                    </a:lnTo>
                    <a:lnTo>
                      <a:pt x="900" y="93"/>
                    </a:lnTo>
                    <a:lnTo>
                      <a:pt x="899" y="95"/>
                    </a:lnTo>
                    <a:lnTo>
                      <a:pt x="902" y="95"/>
                    </a:lnTo>
                    <a:lnTo>
                      <a:pt x="906" y="93"/>
                    </a:lnTo>
                    <a:lnTo>
                      <a:pt x="904" y="93"/>
                    </a:lnTo>
                    <a:lnTo>
                      <a:pt x="902" y="92"/>
                    </a:lnTo>
                    <a:lnTo>
                      <a:pt x="900" y="92"/>
                    </a:lnTo>
                    <a:lnTo>
                      <a:pt x="902" y="89"/>
                    </a:lnTo>
                    <a:lnTo>
                      <a:pt x="904" y="89"/>
                    </a:lnTo>
                    <a:lnTo>
                      <a:pt x="908" y="88"/>
                    </a:lnTo>
                    <a:lnTo>
                      <a:pt x="916" y="88"/>
                    </a:lnTo>
                    <a:lnTo>
                      <a:pt x="917" y="87"/>
                    </a:lnTo>
                    <a:lnTo>
                      <a:pt x="920" y="87"/>
                    </a:lnTo>
                    <a:lnTo>
                      <a:pt x="922" y="86"/>
                    </a:lnTo>
                    <a:lnTo>
                      <a:pt x="923" y="86"/>
                    </a:lnTo>
                    <a:lnTo>
                      <a:pt x="926" y="87"/>
                    </a:lnTo>
                    <a:lnTo>
                      <a:pt x="934" y="87"/>
                    </a:lnTo>
                    <a:lnTo>
                      <a:pt x="938" y="88"/>
                    </a:lnTo>
                    <a:lnTo>
                      <a:pt x="942" y="88"/>
                    </a:lnTo>
                    <a:lnTo>
                      <a:pt x="945" y="89"/>
                    </a:lnTo>
                    <a:lnTo>
                      <a:pt x="948" y="88"/>
                    </a:lnTo>
                    <a:lnTo>
                      <a:pt x="950" y="89"/>
                    </a:lnTo>
                    <a:lnTo>
                      <a:pt x="955" y="89"/>
                    </a:lnTo>
                    <a:lnTo>
                      <a:pt x="956" y="91"/>
                    </a:lnTo>
                    <a:lnTo>
                      <a:pt x="955" y="92"/>
                    </a:lnTo>
                    <a:lnTo>
                      <a:pt x="952" y="91"/>
                    </a:lnTo>
                    <a:lnTo>
                      <a:pt x="951" y="92"/>
                    </a:lnTo>
                    <a:lnTo>
                      <a:pt x="951" y="95"/>
                    </a:lnTo>
                    <a:lnTo>
                      <a:pt x="954" y="97"/>
                    </a:lnTo>
                    <a:lnTo>
                      <a:pt x="955" y="98"/>
                    </a:lnTo>
                    <a:lnTo>
                      <a:pt x="958" y="98"/>
                    </a:lnTo>
                    <a:lnTo>
                      <a:pt x="961" y="99"/>
                    </a:lnTo>
                    <a:lnTo>
                      <a:pt x="962" y="99"/>
                    </a:lnTo>
                    <a:lnTo>
                      <a:pt x="965" y="100"/>
                    </a:lnTo>
                    <a:lnTo>
                      <a:pt x="973" y="100"/>
                    </a:lnTo>
                    <a:lnTo>
                      <a:pt x="975" y="102"/>
                    </a:lnTo>
                    <a:lnTo>
                      <a:pt x="984" y="102"/>
                    </a:lnTo>
                    <a:lnTo>
                      <a:pt x="985" y="100"/>
                    </a:lnTo>
                    <a:lnTo>
                      <a:pt x="988" y="102"/>
                    </a:lnTo>
                    <a:lnTo>
                      <a:pt x="990" y="102"/>
                    </a:lnTo>
                    <a:lnTo>
                      <a:pt x="991" y="100"/>
                    </a:lnTo>
                    <a:lnTo>
                      <a:pt x="994" y="102"/>
                    </a:lnTo>
                    <a:lnTo>
                      <a:pt x="996" y="102"/>
                    </a:lnTo>
                    <a:lnTo>
                      <a:pt x="995" y="100"/>
                    </a:lnTo>
                    <a:lnTo>
                      <a:pt x="997" y="100"/>
                    </a:lnTo>
                    <a:lnTo>
                      <a:pt x="998" y="102"/>
                    </a:lnTo>
                    <a:lnTo>
                      <a:pt x="1002" y="102"/>
                    </a:lnTo>
                    <a:lnTo>
                      <a:pt x="1003" y="99"/>
                    </a:lnTo>
                    <a:lnTo>
                      <a:pt x="1004" y="98"/>
                    </a:lnTo>
                    <a:lnTo>
                      <a:pt x="1006" y="98"/>
                    </a:lnTo>
                    <a:lnTo>
                      <a:pt x="1004" y="97"/>
                    </a:lnTo>
                    <a:lnTo>
                      <a:pt x="1007" y="97"/>
                    </a:lnTo>
                    <a:lnTo>
                      <a:pt x="1004" y="95"/>
                    </a:lnTo>
                    <a:lnTo>
                      <a:pt x="1003" y="94"/>
                    </a:lnTo>
                    <a:lnTo>
                      <a:pt x="1002" y="92"/>
                    </a:lnTo>
                    <a:lnTo>
                      <a:pt x="1003" y="92"/>
                    </a:lnTo>
                    <a:lnTo>
                      <a:pt x="1002" y="91"/>
                    </a:lnTo>
                    <a:lnTo>
                      <a:pt x="1003" y="89"/>
                    </a:lnTo>
                    <a:lnTo>
                      <a:pt x="1003" y="87"/>
                    </a:lnTo>
                    <a:lnTo>
                      <a:pt x="1006" y="87"/>
                    </a:lnTo>
                    <a:lnTo>
                      <a:pt x="1007" y="88"/>
                    </a:lnTo>
                    <a:lnTo>
                      <a:pt x="1009" y="88"/>
                    </a:lnTo>
                    <a:lnTo>
                      <a:pt x="1013" y="84"/>
                    </a:lnTo>
                    <a:lnTo>
                      <a:pt x="1015" y="86"/>
                    </a:lnTo>
                    <a:lnTo>
                      <a:pt x="1017" y="86"/>
                    </a:lnTo>
                    <a:lnTo>
                      <a:pt x="1018" y="87"/>
                    </a:lnTo>
                    <a:lnTo>
                      <a:pt x="1019" y="86"/>
                    </a:lnTo>
                    <a:lnTo>
                      <a:pt x="1020" y="87"/>
                    </a:lnTo>
                    <a:lnTo>
                      <a:pt x="1023" y="87"/>
                    </a:lnTo>
                    <a:lnTo>
                      <a:pt x="1021" y="89"/>
                    </a:lnTo>
                    <a:lnTo>
                      <a:pt x="1027" y="89"/>
                    </a:lnTo>
                    <a:lnTo>
                      <a:pt x="1027" y="92"/>
                    </a:lnTo>
                    <a:lnTo>
                      <a:pt x="1030" y="91"/>
                    </a:lnTo>
                    <a:lnTo>
                      <a:pt x="1031" y="91"/>
                    </a:lnTo>
                    <a:lnTo>
                      <a:pt x="1033" y="89"/>
                    </a:lnTo>
                    <a:lnTo>
                      <a:pt x="1035" y="89"/>
                    </a:lnTo>
                    <a:lnTo>
                      <a:pt x="1035" y="92"/>
                    </a:lnTo>
                    <a:lnTo>
                      <a:pt x="1036" y="93"/>
                    </a:lnTo>
                    <a:lnTo>
                      <a:pt x="1040" y="93"/>
                    </a:lnTo>
                    <a:lnTo>
                      <a:pt x="1041" y="91"/>
                    </a:lnTo>
                    <a:lnTo>
                      <a:pt x="1042" y="89"/>
                    </a:lnTo>
                    <a:lnTo>
                      <a:pt x="1044" y="89"/>
                    </a:lnTo>
                    <a:lnTo>
                      <a:pt x="1047" y="91"/>
                    </a:lnTo>
                    <a:lnTo>
                      <a:pt x="1048" y="91"/>
                    </a:lnTo>
                    <a:lnTo>
                      <a:pt x="1050" y="92"/>
                    </a:lnTo>
                    <a:lnTo>
                      <a:pt x="1053" y="92"/>
                    </a:lnTo>
                    <a:lnTo>
                      <a:pt x="1054" y="93"/>
                    </a:lnTo>
                    <a:lnTo>
                      <a:pt x="1055" y="93"/>
                    </a:lnTo>
                    <a:lnTo>
                      <a:pt x="1055" y="94"/>
                    </a:lnTo>
                    <a:lnTo>
                      <a:pt x="1058" y="95"/>
                    </a:lnTo>
                    <a:lnTo>
                      <a:pt x="1059" y="95"/>
                    </a:lnTo>
                    <a:lnTo>
                      <a:pt x="1060" y="97"/>
                    </a:lnTo>
                    <a:lnTo>
                      <a:pt x="1059" y="98"/>
                    </a:lnTo>
                    <a:lnTo>
                      <a:pt x="1063" y="98"/>
                    </a:lnTo>
                    <a:lnTo>
                      <a:pt x="1065" y="99"/>
                    </a:lnTo>
                    <a:lnTo>
                      <a:pt x="1067" y="102"/>
                    </a:lnTo>
                    <a:lnTo>
                      <a:pt x="1064" y="102"/>
                    </a:lnTo>
                    <a:lnTo>
                      <a:pt x="1065" y="103"/>
                    </a:lnTo>
                    <a:lnTo>
                      <a:pt x="1065" y="104"/>
                    </a:lnTo>
                    <a:lnTo>
                      <a:pt x="1064" y="105"/>
                    </a:lnTo>
                    <a:lnTo>
                      <a:pt x="1065" y="106"/>
                    </a:lnTo>
                    <a:lnTo>
                      <a:pt x="1067" y="108"/>
                    </a:lnTo>
                    <a:lnTo>
                      <a:pt x="1063" y="108"/>
                    </a:lnTo>
                    <a:lnTo>
                      <a:pt x="1060" y="110"/>
                    </a:lnTo>
                    <a:lnTo>
                      <a:pt x="1061" y="111"/>
                    </a:lnTo>
                    <a:lnTo>
                      <a:pt x="1065" y="111"/>
                    </a:lnTo>
                    <a:lnTo>
                      <a:pt x="1067" y="112"/>
                    </a:lnTo>
                    <a:lnTo>
                      <a:pt x="1066" y="114"/>
                    </a:lnTo>
                    <a:lnTo>
                      <a:pt x="1067" y="116"/>
                    </a:lnTo>
                    <a:lnTo>
                      <a:pt x="1066" y="117"/>
                    </a:lnTo>
                    <a:lnTo>
                      <a:pt x="1067" y="117"/>
                    </a:lnTo>
                    <a:lnTo>
                      <a:pt x="1066" y="119"/>
                    </a:lnTo>
                    <a:lnTo>
                      <a:pt x="1063" y="119"/>
                    </a:lnTo>
                    <a:lnTo>
                      <a:pt x="1059" y="120"/>
                    </a:lnTo>
                    <a:lnTo>
                      <a:pt x="1061" y="120"/>
                    </a:lnTo>
                    <a:lnTo>
                      <a:pt x="1059" y="120"/>
                    </a:lnTo>
                    <a:lnTo>
                      <a:pt x="1058" y="122"/>
                    </a:lnTo>
                    <a:lnTo>
                      <a:pt x="1060" y="125"/>
                    </a:lnTo>
                    <a:lnTo>
                      <a:pt x="1063" y="125"/>
                    </a:lnTo>
                    <a:lnTo>
                      <a:pt x="1065" y="123"/>
                    </a:lnTo>
                    <a:lnTo>
                      <a:pt x="1064" y="122"/>
                    </a:lnTo>
                    <a:lnTo>
                      <a:pt x="1063" y="120"/>
                    </a:lnTo>
                    <a:lnTo>
                      <a:pt x="1064" y="122"/>
                    </a:lnTo>
                    <a:lnTo>
                      <a:pt x="1066" y="125"/>
                    </a:lnTo>
                    <a:lnTo>
                      <a:pt x="1065" y="126"/>
                    </a:lnTo>
                    <a:lnTo>
                      <a:pt x="1063" y="126"/>
                    </a:lnTo>
                    <a:lnTo>
                      <a:pt x="1060" y="127"/>
                    </a:lnTo>
                    <a:lnTo>
                      <a:pt x="1061" y="128"/>
                    </a:lnTo>
                    <a:lnTo>
                      <a:pt x="1064" y="128"/>
                    </a:lnTo>
                    <a:lnTo>
                      <a:pt x="1065" y="130"/>
                    </a:lnTo>
                    <a:lnTo>
                      <a:pt x="1066" y="132"/>
                    </a:lnTo>
                    <a:lnTo>
                      <a:pt x="1066" y="134"/>
                    </a:lnTo>
                    <a:lnTo>
                      <a:pt x="1069" y="134"/>
                    </a:lnTo>
                    <a:lnTo>
                      <a:pt x="1070" y="137"/>
                    </a:lnTo>
                    <a:lnTo>
                      <a:pt x="1071" y="138"/>
                    </a:lnTo>
                    <a:lnTo>
                      <a:pt x="1073" y="138"/>
                    </a:lnTo>
                    <a:lnTo>
                      <a:pt x="1075" y="139"/>
                    </a:lnTo>
                    <a:lnTo>
                      <a:pt x="1076" y="142"/>
                    </a:lnTo>
                    <a:lnTo>
                      <a:pt x="1078" y="142"/>
                    </a:lnTo>
                    <a:lnTo>
                      <a:pt x="1081" y="143"/>
                    </a:lnTo>
                    <a:lnTo>
                      <a:pt x="1081" y="141"/>
                    </a:lnTo>
                    <a:lnTo>
                      <a:pt x="1081" y="143"/>
                    </a:lnTo>
                    <a:lnTo>
                      <a:pt x="1082" y="144"/>
                    </a:lnTo>
                    <a:lnTo>
                      <a:pt x="1084" y="145"/>
                    </a:lnTo>
                    <a:lnTo>
                      <a:pt x="1087" y="143"/>
                    </a:lnTo>
                    <a:lnTo>
                      <a:pt x="1089" y="142"/>
                    </a:lnTo>
                    <a:lnTo>
                      <a:pt x="1090" y="139"/>
                    </a:lnTo>
                    <a:lnTo>
                      <a:pt x="1090" y="137"/>
                    </a:lnTo>
                    <a:lnTo>
                      <a:pt x="1093" y="136"/>
                    </a:lnTo>
                    <a:lnTo>
                      <a:pt x="1093" y="133"/>
                    </a:lnTo>
                    <a:lnTo>
                      <a:pt x="1094" y="132"/>
                    </a:lnTo>
                    <a:lnTo>
                      <a:pt x="1094" y="130"/>
                    </a:lnTo>
                    <a:lnTo>
                      <a:pt x="1095" y="127"/>
                    </a:lnTo>
                    <a:lnTo>
                      <a:pt x="1098" y="125"/>
                    </a:lnTo>
                    <a:lnTo>
                      <a:pt x="1099" y="122"/>
                    </a:lnTo>
                    <a:lnTo>
                      <a:pt x="1100" y="121"/>
                    </a:lnTo>
                    <a:lnTo>
                      <a:pt x="1106" y="121"/>
                    </a:lnTo>
                    <a:lnTo>
                      <a:pt x="1107" y="123"/>
                    </a:lnTo>
                    <a:lnTo>
                      <a:pt x="1105" y="122"/>
                    </a:lnTo>
                    <a:lnTo>
                      <a:pt x="1104" y="121"/>
                    </a:lnTo>
                    <a:lnTo>
                      <a:pt x="1101" y="122"/>
                    </a:lnTo>
                    <a:lnTo>
                      <a:pt x="1101" y="123"/>
                    </a:lnTo>
                    <a:lnTo>
                      <a:pt x="1102" y="125"/>
                    </a:lnTo>
                    <a:lnTo>
                      <a:pt x="1104" y="127"/>
                    </a:lnTo>
                    <a:lnTo>
                      <a:pt x="1105" y="128"/>
                    </a:lnTo>
                    <a:lnTo>
                      <a:pt x="1107" y="130"/>
                    </a:lnTo>
                    <a:lnTo>
                      <a:pt x="1108" y="131"/>
                    </a:lnTo>
                    <a:lnTo>
                      <a:pt x="1111" y="131"/>
                    </a:lnTo>
                    <a:lnTo>
                      <a:pt x="1113" y="132"/>
                    </a:lnTo>
                    <a:lnTo>
                      <a:pt x="1121" y="132"/>
                    </a:lnTo>
                    <a:lnTo>
                      <a:pt x="1123" y="131"/>
                    </a:lnTo>
                    <a:lnTo>
                      <a:pt x="1124" y="130"/>
                    </a:lnTo>
                    <a:lnTo>
                      <a:pt x="1127" y="130"/>
                    </a:lnTo>
                    <a:lnTo>
                      <a:pt x="1129" y="128"/>
                    </a:lnTo>
                    <a:lnTo>
                      <a:pt x="1130" y="127"/>
                    </a:lnTo>
                    <a:lnTo>
                      <a:pt x="1135" y="127"/>
                    </a:lnTo>
                    <a:lnTo>
                      <a:pt x="1139" y="128"/>
                    </a:lnTo>
                    <a:lnTo>
                      <a:pt x="1141" y="130"/>
                    </a:lnTo>
                    <a:lnTo>
                      <a:pt x="1144" y="130"/>
                    </a:lnTo>
                    <a:lnTo>
                      <a:pt x="1146" y="131"/>
                    </a:lnTo>
                    <a:lnTo>
                      <a:pt x="1150" y="131"/>
                    </a:lnTo>
                    <a:lnTo>
                      <a:pt x="1150" y="132"/>
                    </a:lnTo>
                    <a:lnTo>
                      <a:pt x="1151" y="133"/>
                    </a:lnTo>
                    <a:lnTo>
                      <a:pt x="1151" y="134"/>
                    </a:lnTo>
                    <a:lnTo>
                      <a:pt x="1153" y="134"/>
                    </a:lnTo>
                    <a:lnTo>
                      <a:pt x="1154" y="136"/>
                    </a:lnTo>
                    <a:lnTo>
                      <a:pt x="1157" y="136"/>
                    </a:lnTo>
                    <a:lnTo>
                      <a:pt x="1156" y="133"/>
                    </a:lnTo>
                    <a:lnTo>
                      <a:pt x="1154" y="133"/>
                    </a:lnTo>
                    <a:lnTo>
                      <a:pt x="1157" y="128"/>
                    </a:lnTo>
                    <a:lnTo>
                      <a:pt x="1159" y="128"/>
                    </a:lnTo>
                    <a:lnTo>
                      <a:pt x="1161" y="130"/>
                    </a:lnTo>
                    <a:lnTo>
                      <a:pt x="1163" y="130"/>
                    </a:lnTo>
                    <a:lnTo>
                      <a:pt x="1163" y="127"/>
                    </a:lnTo>
                    <a:lnTo>
                      <a:pt x="1165" y="128"/>
                    </a:lnTo>
                    <a:lnTo>
                      <a:pt x="1168" y="128"/>
                    </a:lnTo>
                    <a:lnTo>
                      <a:pt x="1168" y="131"/>
                    </a:lnTo>
                    <a:lnTo>
                      <a:pt x="1169" y="132"/>
                    </a:lnTo>
                    <a:lnTo>
                      <a:pt x="1170" y="131"/>
                    </a:lnTo>
                    <a:lnTo>
                      <a:pt x="1176" y="131"/>
                    </a:lnTo>
                    <a:lnTo>
                      <a:pt x="1175" y="128"/>
                    </a:lnTo>
                    <a:lnTo>
                      <a:pt x="1174" y="127"/>
                    </a:lnTo>
                    <a:lnTo>
                      <a:pt x="1174" y="125"/>
                    </a:lnTo>
                    <a:lnTo>
                      <a:pt x="1175" y="123"/>
                    </a:lnTo>
                    <a:lnTo>
                      <a:pt x="1170" y="121"/>
                    </a:lnTo>
                    <a:lnTo>
                      <a:pt x="1173" y="121"/>
                    </a:lnTo>
                    <a:lnTo>
                      <a:pt x="1176" y="117"/>
                    </a:lnTo>
                    <a:lnTo>
                      <a:pt x="1179" y="117"/>
                    </a:lnTo>
                    <a:lnTo>
                      <a:pt x="1177" y="115"/>
                    </a:lnTo>
                    <a:lnTo>
                      <a:pt x="1175" y="116"/>
                    </a:lnTo>
                    <a:lnTo>
                      <a:pt x="1173" y="116"/>
                    </a:lnTo>
                    <a:lnTo>
                      <a:pt x="1171" y="117"/>
                    </a:lnTo>
                    <a:lnTo>
                      <a:pt x="1169" y="117"/>
                    </a:lnTo>
                    <a:lnTo>
                      <a:pt x="1168" y="115"/>
                    </a:lnTo>
                    <a:lnTo>
                      <a:pt x="1169" y="114"/>
                    </a:lnTo>
                    <a:lnTo>
                      <a:pt x="1170" y="111"/>
                    </a:lnTo>
                    <a:lnTo>
                      <a:pt x="1173" y="110"/>
                    </a:lnTo>
                    <a:lnTo>
                      <a:pt x="1175" y="110"/>
                    </a:lnTo>
                    <a:lnTo>
                      <a:pt x="1177" y="111"/>
                    </a:lnTo>
                    <a:lnTo>
                      <a:pt x="1182" y="111"/>
                    </a:lnTo>
                    <a:lnTo>
                      <a:pt x="1187" y="109"/>
                    </a:lnTo>
                    <a:lnTo>
                      <a:pt x="1190" y="109"/>
                    </a:lnTo>
                    <a:lnTo>
                      <a:pt x="1183" y="103"/>
                    </a:lnTo>
                    <a:lnTo>
                      <a:pt x="1188" y="103"/>
                    </a:lnTo>
                    <a:lnTo>
                      <a:pt x="1193" y="105"/>
                    </a:lnTo>
                    <a:lnTo>
                      <a:pt x="1194" y="105"/>
                    </a:lnTo>
                    <a:lnTo>
                      <a:pt x="1197" y="106"/>
                    </a:lnTo>
                    <a:lnTo>
                      <a:pt x="1217" y="106"/>
                    </a:lnTo>
                    <a:lnTo>
                      <a:pt x="1220" y="108"/>
                    </a:lnTo>
                    <a:lnTo>
                      <a:pt x="1226" y="108"/>
                    </a:lnTo>
                    <a:lnTo>
                      <a:pt x="1227" y="109"/>
                    </a:lnTo>
                    <a:lnTo>
                      <a:pt x="1233" y="109"/>
                    </a:lnTo>
                    <a:lnTo>
                      <a:pt x="1237" y="110"/>
                    </a:lnTo>
                    <a:lnTo>
                      <a:pt x="1240" y="110"/>
                    </a:lnTo>
                    <a:lnTo>
                      <a:pt x="1243" y="111"/>
                    </a:lnTo>
                    <a:lnTo>
                      <a:pt x="1244" y="111"/>
                    </a:lnTo>
                    <a:lnTo>
                      <a:pt x="1246" y="112"/>
                    </a:lnTo>
                    <a:lnTo>
                      <a:pt x="1248" y="112"/>
                    </a:lnTo>
                    <a:lnTo>
                      <a:pt x="1250" y="114"/>
                    </a:lnTo>
                    <a:lnTo>
                      <a:pt x="1266" y="114"/>
                    </a:lnTo>
                    <a:lnTo>
                      <a:pt x="1268" y="115"/>
                    </a:lnTo>
                    <a:lnTo>
                      <a:pt x="1269" y="115"/>
                    </a:lnTo>
                    <a:lnTo>
                      <a:pt x="1272" y="116"/>
                    </a:lnTo>
                    <a:lnTo>
                      <a:pt x="1274" y="116"/>
                    </a:lnTo>
                    <a:lnTo>
                      <a:pt x="1277" y="117"/>
                    </a:lnTo>
                    <a:lnTo>
                      <a:pt x="1279" y="120"/>
                    </a:lnTo>
                    <a:lnTo>
                      <a:pt x="1281" y="121"/>
                    </a:lnTo>
                    <a:lnTo>
                      <a:pt x="1281" y="123"/>
                    </a:lnTo>
                    <a:lnTo>
                      <a:pt x="1280" y="123"/>
                    </a:lnTo>
                    <a:lnTo>
                      <a:pt x="1278" y="125"/>
                    </a:lnTo>
                    <a:lnTo>
                      <a:pt x="1275" y="122"/>
                    </a:lnTo>
                    <a:lnTo>
                      <a:pt x="1273" y="123"/>
                    </a:lnTo>
                    <a:lnTo>
                      <a:pt x="1272" y="125"/>
                    </a:lnTo>
                    <a:lnTo>
                      <a:pt x="1271" y="127"/>
                    </a:lnTo>
                    <a:lnTo>
                      <a:pt x="1273" y="126"/>
                    </a:lnTo>
                    <a:lnTo>
                      <a:pt x="1275" y="127"/>
                    </a:lnTo>
                    <a:lnTo>
                      <a:pt x="1280" y="127"/>
                    </a:lnTo>
                    <a:lnTo>
                      <a:pt x="1283" y="128"/>
                    </a:lnTo>
                    <a:lnTo>
                      <a:pt x="1284" y="130"/>
                    </a:lnTo>
                    <a:lnTo>
                      <a:pt x="1286" y="130"/>
                    </a:lnTo>
                    <a:lnTo>
                      <a:pt x="1289" y="131"/>
                    </a:lnTo>
                    <a:lnTo>
                      <a:pt x="1289" y="132"/>
                    </a:lnTo>
                    <a:lnTo>
                      <a:pt x="1292" y="132"/>
                    </a:lnTo>
                    <a:lnTo>
                      <a:pt x="1295" y="133"/>
                    </a:lnTo>
                    <a:lnTo>
                      <a:pt x="1297" y="133"/>
                    </a:lnTo>
                    <a:lnTo>
                      <a:pt x="1298" y="134"/>
                    </a:lnTo>
                    <a:lnTo>
                      <a:pt x="1300" y="137"/>
                    </a:lnTo>
                    <a:lnTo>
                      <a:pt x="1302" y="139"/>
                    </a:lnTo>
                    <a:lnTo>
                      <a:pt x="1301" y="141"/>
                    </a:lnTo>
                    <a:lnTo>
                      <a:pt x="1298" y="139"/>
                    </a:lnTo>
                    <a:lnTo>
                      <a:pt x="1301" y="141"/>
                    </a:lnTo>
                    <a:lnTo>
                      <a:pt x="1302" y="141"/>
                    </a:lnTo>
                    <a:lnTo>
                      <a:pt x="1307" y="143"/>
                    </a:lnTo>
                    <a:lnTo>
                      <a:pt x="1315" y="143"/>
                    </a:lnTo>
                    <a:lnTo>
                      <a:pt x="1317" y="142"/>
                    </a:lnTo>
                    <a:lnTo>
                      <a:pt x="1321" y="142"/>
                    </a:lnTo>
                    <a:lnTo>
                      <a:pt x="1324" y="141"/>
                    </a:lnTo>
                    <a:lnTo>
                      <a:pt x="1327" y="141"/>
                    </a:lnTo>
                    <a:lnTo>
                      <a:pt x="1331" y="139"/>
                    </a:lnTo>
                    <a:lnTo>
                      <a:pt x="1337" y="139"/>
                    </a:lnTo>
                    <a:lnTo>
                      <a:pt x="1340" y="138"/>
                    </a:lnTo>
                    <a:lnTo>
                      <a:pt x="1359" y="138"/>
                    </a:lnTo>
                    <a:lnTo>
                      <a:pt x="1363" y="139"/>
                    </a:lnTo>
                    <a:lnTo>
                      <a:pt x="1366" y="139"/>
                    </a:lnTo>
                    <a:lnTo>
                      <a:pt x="1369" y="141"/>
                    </a:lnTo>
                    <a:lnTo>
                      <a:pt x="1371" y="141"/>
                    </a:lnTo>
                    <a:lnTo>
                      <a:pt x="1381" y="145"/>
                    </a:lnTo>
                    <a:lnTo>
                      <a:pt x="1382" y="147"/>
                    </a:lnTo>
                    <a:lnTo>
                      <a:pt x="1384" y="148"/>
                    </a:lnTo>
                    <a:lnTo>
                      <a:pt x="1386" y="151"/>
                    </a:lnTo>
                    <a:lnTo>
                      <a:pt x="1387" y="154"/>
                    </a:lnTo>
                    <a:lnTo>
                      <a:pt x="1386" y="155"/>
                    </a:lnTo>
                    <a:lnTo>
                      <a:pt x="1383" y="160"/>
                    </a:lnTo>
                    <a:lnTo>
                      <a:pt x="1383" y="162"/>
                    </a:lnTo>
                    <a:lnTo>
                      <a:pt x="1384" y="164"/>
                    </a:lnTo>
                    <a:lnTo>
                      <a:pt x="1388" y="164"/>
                    </a:lnTo>
                    <a:lnTo>
                      <a:pt x="1390" y="165"/>
                    </a:lnTo>
                    <a:lnTo>
                      <a:pt x="1393" y="165"/>
                    </a:lnTo>
                    <a:lnTo>
                      <a:pt x="1395" y="166"/>
                    </a:lnTo>
                    <a:lnTo>
                      <a:pt x="1395" y="172"/>
                    </a:lnTo>
                    <a:lnTo>
                      <a:pt x="1398" y="172"/>
                    </a:lnTo>
                    <a:lnTo>
                      <a:pt x="1396" y="170"/>
                    </a:lnTo>
                    <a:lnTo>
                      <a:pt x="1398" y="169"/>
                    </a:lnTo>
                    <a:lnTo>
                      <a:pt x="1400" y="167"/>
                    </a:lnTo>
                    <a:lnTo>
                      <a:pt x="1400" y="170"/>
                    </a:lnTo>
                    <a:lnTo>
                      <a:pt x="1401" y="170"/>
                    </a:lnTo>
                    <a:lnTo>
                      <a:pt x="1402" y="169"/>
                    </a:lnTo>
                    <a:lnTo>
                      <a:pt x="1405" y="169"/>
                    </a:lnTo>
                    <a:lnTo>
                      <a:pt x="1406" y="167"/>
                    </a:lnTo>
                    <a:lnTo>
                      <a:pt x="1408" y="166"/>
                    </a:lnTo>
                    <a:lnTo>
                      <a:pt x="1410" y="165"/>
                    </a:lnTo>
                    <a:lnTo>
                      <a:pt x="1412" y="166"/>
                    </a:lnTo>
                    <a:lnTo>
                      <a:pt x="1413" y="165"/>
                    </a:lnTo>
                    <a:lnTo>
                      <a:pt x="1425" y="165"/>
                    </a:lnTo>
                    <a:lnTo>
                      <a:pt x="1427" y="164"/>
                    </a:lnTo>
                    <a:lnTo>
                      <a:pt x="1429" y="164"/>
                    </a:lnTo>
                    <a:lnTo>
                      <a:pt x="1430" y="165"/>
                    </a:lnTo>
                    <a:lnTo>
                      <a:pt x="1433" y="166"/>
                    </a:lnTo>
                    <a:lnTo>
                      <a:pt x="1435" y="166"/>
                    </a:lnTo>
                    <a:lnTo>
                      <a:pt x="1436" y="167"/>
                    </a:lnTo>
                    <a:lnTo>
                      <a:pt x="1439" y="166"/>
                    </a:lnTo>
                    <a:lnTo>
                      <a:pt x="1445" y="166"/>
                    </a:lnTo>
                    <a:lnTo>
                      <a:pt x="1447" y="167"/>
                    </a:lnTo>
                    <a:lnTo>
                      <a:pt x="1450" y="167"/>
                    </a:lnTo>
                    <a:lnTo>
                      <a:pt x="1452" y="169"/>
                    </a:lnTo>
                    <a:lnTo>
                      <a:pt x="1454" y="167"/>
                    </a:lnTo>
                    <a:lnTo>
                      <a:pt x="1457" y="169"/>
                    </a:lnTo>
                    <a:lnTo>
                      <a:pt x="1461" y="167"/>
                    </a:lnTo>
                    <a:lnTo>
                      <a:pt x="1462" y="165"/>
                    </a:lnTo>
                    <a:lnTo>
                      <a:pt x="1464" y="164"/>
                    </a:lnTo>
                    <a:lnTo>
                      <a:pt x="1469" y="164"/>
                    </a:lnTo>
                    <a:lnTo>
                      <a:pt x="1469" y="166"/>
                    </a:lnTo>
                    <a:lnTo>
                      <a:pt x="1471" y="167"/>
                    </a:lnTo>
                    <a:lnTo>
                      <a:pt x="1471" y="173"/>
                    </a:lnTo>
                    <a:lnTo>
                      <a:pt x="1476" y="173"/>
                    </a:lnTo>
                    <a:lnTo>
                      <a:pt x="1477" y="175"/>
                    </a:lnTo>
                    <a:lnTo>
                      <a:pt x="1480" y="175"/>
                    </a:lnTo>
                    <a:lnTo>
                      <a:pt x="1481" y="176"/>
                    </a:lnTo>
                    <a:lnTo>
                      <a:pt x="1483" y="176"/>
                    </a:lnTo>
                    <a:lnTo>
                      <a:pt x="1483" y="179"/>
                    </a:lnTo>
                    <a:lnTo>
                      <a:pt x="1485" y="182"/>
                    </a:lnTo>
                    <a:lnTo>
                      <a:pt x="1488" y="182"/>
                    </a:lnTo>
                    <a:lnTo>
                      <a:pt x="1491" y="181"/>
                    </a:lnTo>
                    <a:lnTo>
                      <a:pt x="1493" y="181"/>
                    </a:lnTo>
                    <a:lnTo>
                      <a:pt x="1494" y="179"/>
                    </a:lnTo>
                    <a:lnTo>
                      <a:pt x="1497" y="178"/>
                    </a:lnTo>
                    <a:lnTo>
                      <a:pt x="1498" y="178"/>
                    </a:lnTo>
                    <a:lnTo>
                      <a:pt x="1500" y="177"/>
                    </a:lnTo>
                    <a:lnTo>
                      <a:pt x="1500" y="175"/>
                    </a:lnTo>
                    <a:lnTo>
                      <a:pt x="1498" y="170"/>
                    </a:lnTo>
                    <a:lnTo>
                      <a:pt x="1497" y="169"/>
                    </a:lnTo>
                    <a:lnTo>
                      <a:pt x="1496" y="166"/>
                    </a:lnTo>
                    <a:lnTo>
                      <a:pt x="1492" y="166"/>
                    </a:lnTo>
                    <a:lnTo>
                      <a:pt x="1492" y="165"/>
                    </a:lnTo>
                    <a:lnTo>
                      <a:pt x="1494" y="164"/>
                    </a:lnTo>
                    <a:lnTo>
                      <a:pt x="1496" y="164"/>
                    </a:lnTo>
                    <a:lnTo>
                      <a:pt x="1496" y="156"/>
                    </a:lnTo>
                    <a:lnTo>
                      <a:pt x="1499" y="156"/>
                    </a:lnTo>
                    <a:lnTo>
                      <a:pt x="1502" y="158"/>
                    </a:lnTo>
                    <a:lnTo>
                      <a:pt x="1506" y="158"/>
                    </a:lnTo>
                    <a:lnTo>
                      <a:pt x="1508" y="159"/>
                    </a:lnTo>
                    <a:lnTo>
                      <a:pt x="1513" y="159"/>
                    </a:lnTo>
                    <a:lnTo>
                      <a:pt x="1515" y="160"/>
                    </a:lnTo>
                    <a:lnTo>
                      <a:pt x="1519" y="160"/>
                    </a:lnTo>
                    <a:lnTo>
                      <a:pt x="1521" y="161"/>
                    </a:lnTo>
                    <a:lnTo>
                      <a:pt x="1522" y="161"/>
                    </a:lnTo>
                    <a:lnTo>
                      <a:pt x="1525" y="160"/>
                    </a:lnTo>
                    <a:lnTo>
                      <a:pt x="1526" y="160"/>
                    </a:lnTo>
                    <a:lnTo>
                      <a:pt x="1528" y="161"/>
                    </a:lnTo>
                    <a:lnTo>
                      <a:pt x="1552" y="161"/>
                    </a:lnTo>
                    <a:lnTo>
                      <a:pt x="1560" y="165"/>
                    </a:lnTo>
                    <a:lnTo>
                      <a:pt x="1561" y="165"/>
                    </a:lnTo>
                    <a:lnTo>
                      <a:pt x="1563" y="166"/>
                    </a:lnTo>
                    <a:lnTo>
                      <a:pt x="1568" y="166"/>
                    </a:lnTo>
                    <a:lnTo>
                      <a:pt x="1573" y="169"/>
                    </a:lnTo>
                    <a:lnTo>
                      <a:pt x="1577" y="169"/>
                    </a:lnTo>
                    <a:lnTo>
                      <a:pt x="1579" y="170"/>
                    </a:lnTo>
                    <a:lnTo>
                      <a:pt x="1581" y="170"/>
                    </a:lnTo>
                    <a:lnTo>
                      <a:pt x="1584" y="171"/>
                    </a:lnTo>
                    <a:lnTo>
                      <a:pt x="1585" y="172"/>
                    </a:lnTo>
                    <a:lnTo>
                      <a:pt x="1588" y="172"/>
                    </a:lnTo>
                    <a:lnTo>
                      <a:pt x="1592" y="177"/>
                    </a:lnTo>
                    <a:lnTo>
                      <a:pt x="1595" y="178"/>
                    </a:lnTo>
                    <a:lnTo>
                      <a:pt x="1596" y="178"/>
                    </a:lnTo>
                    <a:lnTo>
                      <a:pt x="1598" y="179"/>
                    </a:lnTo>
                    <a:lnTo>
                      <a:pt x="1600" y="179"/>
                    </a:lnTo>
                    <a:lnTo>
                      <a:pt x="1603" y="181"/>
                    </a:lnTo>
                    <a:lnTo>
                      <a:pt x="1604" y="181"/>
                    </a:lnTo>
                    <a:lnTo>
                      <a:pt x="1607" y="182"/>
                    </a:lnTo>
                    <a:lnTo>
                      <a:pt x="1611" y="186"/>
                    </a:lnTo>
                    <a:lnTo>
                      <a:pt x="1615" y="188"/>
                    </a:lnTo>
                    <a:lnTo>
                      <a:pt x="1617" y="189"/>
                    </a:lnTo>
                    <a:lnTo>
                      <a:pt x="1619" y="190"/>
                    </a:lnTo>
                    <a:lnTo>
                      <a:pt x="1620" y="190"/>
                    </a:lnTo>
                    <a:lnTo>
                      <a:pt x="1623" y="192"/>
                    </a:lnTo>
                    <a:lnTo>
                      <a:pt x="1624" y="193"/>
                    </a:lnTo>
                    <a:lnTo>
                      <a:pt x="1626" y="193"/>
                    </a:lnTo>
                    <a:lnTo>
                      <a:pt x="1633" y="197"/>
                    </a:lnTo>
                    <a:lnTo>
                      <a:pt x="1635" y="198"/>
                    </a:lnTo>
                    <a:lnTo>
                      <a:pt x="1637" y="198"/>
                    </a:lnTo>
                    <a:lnTo>
                      <a:pt x="1638" y="199"/>
                    </a:lnTo>
                    <a:lnTo>
                      <a:pt x="1642" y="201"/>
                    </a:lnTo>
                    <a:lnTo>
                      <a:pt x="1643" y="203"/>
                    </a:lnTo>
                    <a:lnTo>
                      <a:pt x="1644" y="205"/>
                    </a:lnTo>
                    <a:lnTo>
                      <a:pt x="1647" y="206"/>
                    </a:lnTo>
                    <a:lnTo>
                      <a:pt x="1648" y="207"/>
                    </a:lnTo>
                    <a:lnTo>
                      <a:pt x="1647" y="209"/>
                    </a:lnTo>
                    <a:lnTo>
                      <a:pt x="1647" y="214"/>
                    </a:lnTo>
                    <a:lnTo>
                      <a:pt x="1649" y="215"/>
                    </a:lnTo>
                    <a:lnTo>
                      <a:pt x="1649" y="217"/>
                    </a:lnTo>
                    <a:lnTo>
                      <a:pt x="1647" y="220"/>
                    </a:lnTo>
                    <a:lnTo>
                      <a:pt x="1649" y="221"/>
                    </a:lnTo>
                    <a:lnTo>
                      <a:pt x="1652" y="221"/>
                    </a:lnTo>
                    <a:lnTo>
                      <a:pt x="1652" y="223"/>
                    </a:lnTo>
                    <a:lnTo>
                      <a:pt x="1653" y="225"/>
                    </a:lnTo>
                    <a:lnTo>
                      <a:pt x="1654" y="223"/>
                    </a:lnTo>
                    <a:lnTo>
                      <a:pt x="1656" y="222"/>
                    </a:lnTo>
                    <a:lnTo>
                      <a:pt x="1656" y="225"/>
                    </a:lnTo>
                    <a:lnTo>
                      <a:pt x="1659" y="225"/>
                    </a:lnTo>
                    <a:lnTo>
                      <a:pt x="1659" y="223"/>
                    </a:lnTo>
                    <a:lnTo>
                      <a:pt x="1658" y="222"/>
                    </a:lnTo>
                    <a:lnTo>
                      <a:pt x="1655" y="221"/>
                    </a:lnTo>
                    <a:lnTo>
                      <a:pt x="1654" y="222"/>
                    </a:lnTo>
                    <a:lnTo>
                      <a:pt x="1654" y="221"/>
                    </a:lnTo>
                    <a:lnTo>
                      <a:pt x="1656" y="220"/>
                    </a:lnTo>
                    <a:lnTo>
                      <a:pt x="1658" y="217"/>
                    </a:lnTo>
                    <a:lnTo>
                      <a:pt x="1656" y="216"/>
                    </a:lnTo>
                    <a:lnTo>
                      <a:pt x="1656" y="214"/>
                    </a:lnTo>
                    <a:lnTo>
                      <a:pt x="1654" y="214"/>
                    </a:lnTo>
                    <a:lnTo>
                      <a:pt x="1653" y="212"/>
                    </a:lnTo>
                    <a:lnTo>
                      <a:pt x="1654" y="212"/>
                    </a:lnTo>
                    <a:lnTo>
                      <a:pt x="1650" y="212"/>
                    </a:lnTo>
                    <a:lnTo>
                      <a:pt x="1655" y="211"/>
                    </a:lnTo>
                    <a:lnTo>
                      <a:pt x="1658" y="212"/>
                    </a:lnTo>
                    <a:lnTo>
                      <a:pt x="1659" y="212"/>
                    </a:lnTo>
                    <a:lnTo>
                      <a:pt x="1661" y="211"/>
                    </a:lnTo>
                    <a:lnTo>
                      <a:pt x="1664" y="212"/>
                    </a:lnTo>
                    <a:lnTo>
                      <a:pt x="1671" y="212"/>
                    </a:lnTo>
                    <a:lnTo>
                      <a:pt x="1672" y="214"/>
                    </a:lnTo>
                    <a:lnTo>
                      <a:pt x="1670" y="212"/>
                    </a:lnTo>
                    <a:lnTo>
                      <a:pt x="1669" y="212"/>
                    </a:lnTo>
                    <a:lnTo>
                      <a:pt x="1670" y="214"/>
                    </a:lnTo>
                    <a:lnTo>
                      <a:pt x="1675" y="214"/>
                    </a:lnTo>
                    <a:lnTo>
                      <a:pt x="1673" y="214"/>
                    </a:lnTo>
                    <a:lnTo>
                      <a:pt x="1678" y="214"/>
                    </a:lnTo>
                    <a:lnTo>
                      <a:pt x="1681" y="215"/>
                    </a:lnTo>
                    <a:lnTo>
                      <a:pt x="1683" y="217"/>
                    </a:lnTo>
                    <a:lnTo>
                      <a:pt x="1684" y="220"/>
                    </a:lnTo>
                    <a:lnTo>
                      <a:pt x="1687" y="221"/>
                    </a:lnTo>
                    <a:lnTo>
                      <a:pt x="1688" y="222"/>
                    </a:lnTo>
                    <a:lnTo>
                      <a:pt x="1689" y="222"/>
                    </a:lnTo>
                    <a:lnTo>
                      <a:pt x="1692" y="223"/>
                    </a:lnTo>
                    <a:lnTo>
                      <a:pt x="1693" y="225"/>
                    </a:lnTo>
                    <a:lnTo>
                      <a:pt x="1695" y="226"/>
                    </a:lnTo>
                    <a:lnTo>
                      <a:pt x="1696" y="227"/>
                    </a:lnTo>
                    <a:lnTo>
                      <a:pt x="1699" y="228"/>
                    </a:lnTo>
                    <a:lnTo>
                      <a:pt x="1701" y="228"/>
                    </a:lnTo>
                    <a:lnTo>
                      <a:pt x="1701" y="229"/>
                    </a:lnTo>
                    <a:lnTo>
                      <a:pt x="1700" y="231"/>
                    </a:lnTo>
                    <a:lnTo>
                      <a:pt x="1698" y="229"/>
                    </a:lnTo>
                    <a:lnTo>
                      <a:pt x="1696" y="231"/>
                    </a:lnTo>
                    <a:lnTo>
                      <a:pt x="1694" y="232"/>
                    </a:lnTo>
                    <a:lnTo>
                      <a:pt x="1693" y="233"/>
                    </a:lnTo>
                    <a:lnTo>
                      <a:pt x="1693" y="237"/>
                    </a:lnTo>
                    <a:lnTo>
                      <a:pt x="1690" y="238"/>
                    </a:lnTo>
                    <a:lnTo>
                      <a:pt x="1686" y="236"/>
                    </a:lnTo>
                    <a:lnTo>
                      <a:pt x="1683" y="233"/>
                    </a:lnTo>
                    <a:lnTo>
                      <a:pt x="1684" y="236"/>
                    </a:lnTo>
                    <a:lnTo>
                      <a:pt x="1686" y="237"/>
                    </a:lnTo>
                    <a:lnTo>
                      <a:pt x="1687" y="237"/>
                    </a:lnTo>
                    <a:lnTo>
                      <a:pt x="1688" y="239"/>
                    </a:lnTo>
                    <a:lnTo>
                      <a:pt x="1679" y="239"/>
                    </a:lnTo>
                    <a:lnTo>
                      <a:pt x="1677" y="240"/>
                    </a:lnTo>
                    <a:lnTo>
                      <a:pt x="1678" y="239"/>
                    </a:lnTo>
                    <a:lnTo>
                      <a:pt x="1675" y="239"/>
                    </a:lnTo>
                    <a:lnTo>
                      <a:pt x="1675" y="237"/>
                    </a:lnTo>
                    <a:lnTo>
                      <a:pt x="1670" y="237"/>
                    </a:lnTo>
                    <a:lnTo>
                      <a:pt x="1669" y="236"/>
                    </a:lnTo>
                    <a:lnTo>
                      <a:pt x="1670" y="237"/>
                    </a:lnTo>
                    <a:lnTo>
                      <a:pt x="1672" y="238"/>
                    </a:lnTo>
                    <a:lnTo>
                      <a:pt x="1673" y="239"/>
                    </a:lnTo>
                    <a:lnTo>
                      <a:pt x="1673" y="240"/>
                    </a:lnTo>
                    <a:lnTo>
                      <a:pt x="1676" y="240"/>
                    </a:lnTo>
                    <a:lnTo>
                      <a:pt x="1675" y="242"/>
                    </a:lnTo>
                    <a:lnTo>
                      <a:pt x="1675" y="244"/>
                    </a:lnTo>
                    <a:lnTo>
                      <a:pt x="1676" y="246"/>
                    </a:lnTo>
                    <a:lnTo>
                      <a:pt x="1675" y="249"/>
                    </a:lnTo>
                    <a:lnTo>
                      <a:pt x="1673" y="249"/>
                    </a:lnTo>
                    <a:lnTo>
                      <a:pt x="1671" y="250"/>
                    </a:lnTo>
                    <a:lnTo>
                      <a:pt x="1670" y="251"/>
                    </a:lnTo>
                    <a:lnTo>
                      <a:pt x="1667" y="250"/>
                    </a:lnTo>
                    <a:lnTo>
                      <a:pt x="1666" y="251"/>
                    </a:lnTo>
                    <a:lnTo>
                      <a:pt x="1667" y="250"/>
                    </a:lnTo>
                    <a:lnTo>
                      <a:pt x="1670" y="251"/>
                    </a:lnTo>
                    <a:lnTo>
                      <a:pt x="1669" y="253"/>
                    </a:lnTo>
                    <a:lnTo>
                      <a:pt x="1666" y="254"/>
                    </a:lnTo>
                    <a:lnTo>
                      <a:pt x="1669" y="254"/>
                    </a:lnTo>
                    <a:lnTo>
                      <a:pt x="1667" y="255"/>
                    </a:lnTo>
                    <a:lnTo>
                      <a:pt x="1671" y="255"/>
                    </a:lnTo>
                    <a:lnTo>
                      <a:pt x="1672" y="256"/>
                    </a:lnTo>
                    <a:lnTo>
                      <a:pt x="1675" y="257"/>
                    </a:lnTo>
                    <a:lnTo>
                      <a:pt x="1672" y="259"/>
                    </a:lnTo>
                    <a:lnTo>
                      <a:pt x="1670" y="259"/>
                    </a:lnTo>
                    <a:lnTo>
                      <a:pt x="1670" y="256"/>
                    </a:lnTo>
                    <a:lnTo>
                      <a:pt x="1667" y="256"/>
                    </a:lnTo>
                    <a:lnTo>
                      <a:pt x="1669" y="257"/>
                    </a:lnTo>
                    <a:lnTo>
                      <a:pt x="1669" y="260"/>
                    </a:lnTo>
                    <a:lnTo>
                      <a:pt x="1666" y="261"/>
                    </a:lnTo>
                    <a:lnTo>
                      <a:pt x="1665" y="260"/>
                    </a:lnTo>
                    <a:lnTo>
                      <a:pt x="1663" y="260"/>
                    </a:lnTo>
                    <a:lnTo>
                      <a:pt x="1664" y="257"/>
                    </a:lnTo>
                    <a:lnTo>
                      <a:pt x="1665" y="256"/>
                    </a:lnTo>
                    <a:lnTo>
                      <a:pt x="1664" y="255"/>
                    </a:lnTo>
                    <a:lnTo>
                      <a:pt x="1664" y="256"/>
                    </a:lnTo>
                    <a:lnTo>
                      <a:pt x="1663" y="259"/>
                    </a:lnTo>
                    <a:lnTo>
                      <a:pt x="1660" y="260"/>
                    </a:lnTo>
                    <a:lnTo>
                      <a:pt x="1658" y="259"/>
                    </a:lnTo>
                    <a:lnTo>
                      <a:pt x="1656" y="257"/>
                    </a:lnTo>
                    <a:lnTo>
                      <a:pt x="1655" y="255"/>
                    </a:lnTo>
                    <a:lnTo>
                      <a:pt x="1653" y="254"/>
                    </a:lnTo>
                    <a:lnTo>
                      <a:pt x="1649" y="253"/>
                    </a:lnTo>
                    <a:lnTo>
                      <a:pt x="1647" y="251"/>
                    </a:lnTo>
                    <a:lnTo>
                      <a:pt x="1643" y="251"/>
                    </a:lnTo>
                    <a:lnTo>
                      <a:pt x="1641" y="250"/>
                    </a:lnTo>
                    <a:lnTo>
                      <a:pt x="1640" y="249"/>
                    </a:lnTo>
                    <a:lnTo>
                      <a:pt x="1637" y="248"/>
                    </a:lnTo>
                    <a:lnTo>
                      <a:pt x="1638" y="246"/>
                    </a:lnTo>
                    <a:lnTo>
                      <a:pt x="1636" y="242"/>
                    </a:lnTo>
                    <a:lnTo>
                      <a:pt x="1637" y="243"/>
                    </a:lnTo>
                    <a:lnTo>
                      <a:pt x="1635" y="240"/>
                    </a:lnTo>
                    <a:lnTo>
                      <a:pt x="1632" y="239"/>
                    </a:lnTo>
                    <a:lnTo>
                      <a:pt x="1630" y="239"/>
                    </a:lnTo>
                    <a:lnTo>
                      <a:pt x="1629" y="238"/>
                    </a:lnTo>
                    <a:lnTo>
                      <a:pt x="1624" y="238"/>
                    </a:lnTo>
                    <a:lnTo>
                      <a:pt x="1623" y="239"/>
                    </a:lnTo>
                    <a:lnTo>
                      <a:pt x="1620" y="240"/>
                    </a:lnTo>
                    <a:lnTo>
                      <a:pt x="1611" y="240"/>
                    </a:lnTo>
                    <a:lnTo>
                      <a:pt x="1609" y="238"/>
                    </a:lnTo>
                    <a:lnTo>
                      <a:pt x="1611" y="236"/>
                    </a:lnTo>
                    <a:lnTo>
                      <a:pt x="1608" y="236"/>
                    </a:lnTo>
                    <a:lnTo>
                      <a:pt x="1607" y="234"/>
                    </a:lnTo>
                    <a:lnTo>
                      <a:pt x="1606" y="232"/>
                    </a:lnTo>
                    <a:lnTo>
                      <a:pt x="1606" y="231"/>
                    </a:lnTo>
                    <a:lnTo>
                      <a:pt x="1607" y="231"/>
                    </a:lnTo>
                    <a:lnTo>
                      <a:pt x="1609" y="228"/>
                    </a:lnTo>
                    <a:lnTo>
                      <a:pt x="1611" y="226"/>
                    </a:lnTo>
                    <a:lnTo>
                      <a:pt x="1609" y="223"/>
                    </a:lnTo>
                    <a:lnTo>
                      <a:pt x="1608" y="226"/>
                    </a:lnTo>
                    <a:lnTo>
                      <a:pt x="1607" y="227"/>
                    </a:lnTo>
                    <a:lnTo>
                      <a:pt x="1604" y="228"/>
                    </a:lnTo>
                    <a:lnTo>
                      <a:pt x="1603" y="227"/>
                    </a:lnTo>
                    <a:lnTo>
                      <a:pt x="1603" y="225"/>
                    </a:lnTo>
                    <a:lnTo>
                      <a:pt x="1602" y="226"/>
                    </a:lnTo>
                    <a:lnTo>
                      <a:pt x="1601" y="226"/>
                    </a:lnTo>
                    <a:lnTo>
                      <a:pt x="1602" y="227"/>
                    </a:lnTo>
                    <a:lnTo>
                      <a:pt x="1601" y="229"/>
                    </a:lnTo>
                    <a:lnTo>
                      <a:pt x="1596" y="229"/>
                    </a:lnTo>
                    <a:lnTo>
                      <a:pt x="1596" y="232"/>
                    </a:lnTo>
                    <a:lnTo>
                      <a:pt x="1597" y="234"/>
                    </a:lnTo>
                    <a:lnTo>
                      <a:pt x="1601" y="238"/>
                    </a:lnTo>
                    <a:lnTo>
                      <a:pt x="1600" y="240"/>
                    </a:lnTo>
                    <a:lnTo>
                      <a:pt x="1600" y="242"/>
                    </a:lnTo>
                    <a:lnTo>
                      <a:pt x="1598" y="244"/>
                    </a:lnTo>
                    <a:lnTo>
                      <a:pt x="1597" y="245"/>
                    </a:lnTo>
                    <a:lnTo>
                      <a:pt x="1595" y="246"/>
                    </a:lnTo>
                    <a:lnTo>
                      <a:pt x="1592" y="249"/>
                    </a:lnTo>
                    <a:lnTo>
                      <a:pt x="1590" y="250"/>
                    </a:lnTo>
                    <a:lnTo>
                      <a:pt x="1589" y="251"/>
                    </a:lnTo>
                    <a:lnTo>
                      <a:pt x="1586" y="251"/>
                    </a:lnTo>
                    <a:lnTo>
                      <a:pt x="1584" y="253"/>
                    </a:lnTo>
                    <a:lnTo>
                      <a:pt x="1581" y="255"/>
                    </a:lnTo>
                    <a:lnTo>
                      <a:pt x="1579" y="255"/>
                    </a:lnTo>
                    <a:lnTo>
                      <a:pt x="1580" y="255"/>
                    </a:lnTo>
                    <a:lnTo>
                      <a:pt x="1578" y="254"/>
                    </a:lnTo>
                    <a:lnTo>
                      <a:pt x="1569" y="254"/>
                    </a:lnTo>
                    <a:lnTo>
                      <a:pt x="1568" y="253"/>
                    </a:lnTo>
                    <a:lnTo>
                      <a:pt x="1568" y="250"/>
                    </a:lnTo>
                    <a:lnTo>
                      <a:pt x="1566" y="250"/>
                    </a:lnTo>
                    <a:lnTo>
                      <a:pt x="1566" y="251"/>
                    </a:lnTo>
                    <a:lnTo>
                      <a:pt x="1562" y="251"/>
                    </a:lnTo>
                    <a:lnTo>
                      <a:pt x="1560" y="250"/>
                    </a:lnTo>
                    <a:lnTo>
                      <a:pt x="1558" y="251"/>
                    </a:lnTo>
                    <a:lnTo>
                      <a:pt x="1556" y="250"/>
                    </a:lnTo>
                    <a:lnTo>
                      <a:pt x="1555" y="250"/>
                    </a:lnTo>
                    <a:lnTo>
                      <a:pt x="1552" y="249"/>
                    </a:lnTo>
                    <a:lnTo>
                      <a:pt x="1550" y="251"/>
                    </a:lnTo>
                    <a:lnTo>
                      <a:pt x="1548" y="251"/>
                    </a:lnTo>
                    <a:lnTo>
                      <a:pt x="1546" y="253"/>
                    </a:lnTo>
                    <a:lnTo>
                      <a:pt x="1544" y="253"/>
                    </a:lnTo>
                    <a:lnTo>
                      <a:pt x="1550" y="253"/>
                    </a:lnTo>
                    <a:lnTo>
                      <a:pt x="1551" y="251"/>
                    </a:lnTo>
                    <a:lnTo>
                      <a:pt x="1554" y="250"/>
                    </a:lnTo>
                    <a:lnTo>
                      <a:pt x="1556" y="253"/>
                    </a:lnTo>
                    <a:lnTo>
                      <a:pt x="1555" y="254"/>
                    </a:lnTo>
                    <a:lnTo>
                      <a:pt x="1558" y="254"/>
                    </a:lnTo>
                    <a:lnTo>
                      <a:pt x="1560" y="256"/>
                    </a:lnTo>
                    <a:lnTo>
                      <a:pt x="1561" y="255"/>
                    </a:lnTo>
                    <a:lnTo>
                      <a:pt x="1563" y="254"/>
                    </a:lnTo>
                    <a:lnTo>
                      <a:pt x="1565" y="253"/>
                    </a:lnTo>
                    <a:lnTo>
                      <a:pt x="1567" y="253"/>
                    </a:lnTo>
                    <a:lnTo>
                      <a:pt x="1568" y="254"/>
                    </a:lnTo>
                    <a:lnTo>
                      <a:pt x="1567" y="256"/>
                    </a:lnTo>
                    <a:lnTo>
                      <a:pt x="1571" y="260"/>
                    </a:lnTo>
                    <a:lnTo>
                      <a:pt x="1573" y="261"/>
                    </a:lnTo>
                    <a:lnTo>
                      <a:pt x="1574" y="262"/>
                    </a:lnTo>
                    <a:lnTo>
                      <a:pt x="1575" y="260"/>
                    </a:lnTo>
                    <a:lnTo>
                      <a:pt x="1575" y="257"/>
                    </a:lnTo>
                    <a:lnTo>
                      <a:pt x="1578" y="262"/>
                    </a:lnTo>
                    <a:lnTo>
                      <a:pt x="1579" y="264"/>
                    </a:lnTo>
                    <a:lnTo>
                      <a:pt x="1580" y="268"/>
                    </a:lnTo>
                    <a:lnTo>
                      <a:pt x="1581" y="270"/>
                    </a:lnTo>
                    <a:lnTo>
                      <a:pt x="1581" y="272"/>
                    </a:lnTo>
                    <a:lnTo>
                      <a:pt x="1583" y="274"/>
                    </a:lnTo>
                    <a:lnTo>
                      <a:pt x="1586" y="278"/>
                    </a:lnTo>
                    <a:lnTo>
                      <a:pt x="1588" y="281"/>
                    </a:lnTo>
                    <a:lnTo>
                      <a:pt x="1586" y="282"/>
                    </a:lnTo>
                    <a:lnTo>
                      <a:pt x="1586" y="283"/>
                    </a:lnTo>
                    <a:lnTo>
                      <a:pt x="1589" y="284"/>
                    </a:lnTo>
                    <a:lnTo>
                      <a:pt x="1590" y="285"/>
                    </a:lnTo>
                    <a:lnTo>
                      <a:pt x="1590" y="288"/>
                    </a:lnTo>
                    <a:lnTo>
                      <a:pt x="1588" y="289"/>
                    </a:lnTo>
                    <a:lnTo>
                      <a:pt x="1586" y="290"/>
                    </a:lnTo>
                    <a:lnTo>
                      <a:pt x="1584" y="292"/>
                    </a:lnTo>
                    <a:lnTo>
                      <a:pt x="1585" y="293"/>
                    </a:lnTo>
                    <a:lnTo>
                      <a:pt x="1583" y="293"/>
                    </a:lnTo>
                    <a:lnTo>
                      <a:pt x="1581" y="292"/>
                    </a:lnTo>
                    <a:lnTo>
                      <a:pt x="1579" y="292"/>
                    </a:lnTo>
                    <a:lnTo>
                      <a:pt x="1577" y="290"/>
                    </a:lnTo>
                    <a:lnTo>
                      <a:pt x="1575" y="290"/>
                    </a:lnTo>
                    <a:lnTo>
                      <a:pt x="1573" y="289"/>
                    </a:lnTo>
                    <a:lnTo>
                      <a:pt x="1562" y="289"/>
                    </a:lnTo>
                    <a:lnTo>
                      <a:pt x="1557" y="292"/>
                    </a:lnTo>
                    <a:lnTo>
                      <a:pt x="1556" y="293"/>
                    </a:lnTo>
                    <a:lnTo>
                      <a:pt x="1554" y="294"/>
                    </a:lnTo>
                    <a:lnTo>
                      <a:pt x="1549" y="295"/>
                    </a:lnTo>
                    <a:lnTo>
                      <a:pt x="1546" y="296"/>
                    </a:lnTo>
                    <a:lnTo>
                      <a:pt x="1545" y="298"/>
                    </a:lnTo>
                    <a:lnTo>
                      <a:pt x="1543" y="298"/>
                    </a:lnTo>
                    <a:lnTo>
                      <a:pt x="1540" y="299"/>
                    </a:lnTo>
                    <a:lnTo>
                      <a:pt x="1539" y="300"/>
                    </a:lnTo>
                    <a:lnTo>
                      <a:pt x="1537" y="301"/>
                    </a:lnTo>
                    <a:lnTo>
                      <a:pt x="1532" y="301"/>
                    </a:lnTo>
                    <a:lnTo>
                      <a:pt x="1529" y="304"/>
                    </a:lnTo>
                    <a:lnTo>
                      <a:pt x="1528" y="302"/>
                    </a:lnTo>
                    <a:lnTo>
                      <a:pt x="1526" y="302"/>
                    </a:lnTo>
                    <a:lnTo>
                      <a:pt x="1526" y="305"/>
                    </a:lnTo>
                    <a:lnTo>
                      <a:pt x="1523" y="307"/>
                    </a:lnTo>
                    <a:lnTo>
                      <a:pt x="1521" y="307"/>
                    </a:lnTo>
                    <a:lnTo>
                      <a:pt x="1520" y="306"/>
                    </a:lnTo>
                    <a:lnTo>
                      <a:pt x="1520" y="309"/>
                    </a:lnTo>
                    <a:lnTo>
                      <a:pt x="1517" y="309"/>
                    </a:lnTo>
                    <a:lnTo>
                      <a:pt x="1517" y="311"/>
                    </a:lnTo>
                    <a:lnTo>
                      <a:pt x="1515" y="311"/>
                    </a:lnTo>
                    <a:lnTo>
                      <a:pt x="1514" y="312"/>
                    </a:lnTo>
                    <a:lnTo>
                      <a:pt x="1515" y="313"/>
                    </a:lnTo>
                    <a:lnTo>
                      <a:pt x="1511" y="313"/>
                    </a:lnTo>
                    <a:lnTo>
                      <a:pt x="1513" y="315"/>
                    </a:lnTo>
                    <a:lnTo>
                      <a:pt x="1511" y="316"/>
                    </a:lnTo>
                    <a:lnTo>
                      <a:pt x="1509" y="317"/>
                    </a:lnTo>
                    <a:lnTo>
                      <a:pt x="1508" y="317"/>
                    </a:lnTo>
                    <a:lnTo>
                      <a:pt x="1506" y="318"/>
                    </a:lnTo>
                    <a:lnTo>
                      <a:pt x="1504" y="320"/>
                    </a:lnTo>
                    <a:lnTo>
                      <a:pt x="1503" y="321"/>
                    </a:lnTo>
                    <a:lnTo>
                      <a:pt x="1500" y="321"/>
                    </a:lnTo>
                    <a:lnTo>
                      <a:pt x="1499" y="322"/>
                    </a:lnTo>
                    <a:lnTo>
                      <a:pt x="1497" y="323"/>
                    </a:lnTo>
                    <a:lnTo>
                      <a:pt x="1497" y="324"/>
                    </a:lnTo>
                    <a:lnTo>
                      <a:pt x="1494" y="326"/>
                    </a:lnTo>
                    <a:lnTo>
                      <a:pt x="1494" y="331"/>
                    </a:lnTo>
                    <a:lnTo>
                      <a:pt x="1492" y="331"/>
                    </a:lnTo>
                    <a:lnTo>
                      <a:pt x="1491" y="329"/>
                    </a:lnTo>
                    <a:lnTo>
                      <a:pt x="1488" y="328"/>
                    </a:lnTo>
                    <a:lnTo>
                      <a:pt x="1488" y="326"/>
                    </a:lnTo>
                    <a:lnTo>
                      <a:pt x="1486" y="323"/>
                    </a:lnTo>
                    <a:lnTo>
                      <a:pt x="1483" y="322"/>
                    </a:lnTo>
                    <a:lnTo>
                      <a:pt x="1482" y="321"/>
                    </a:lnTo>
                    <a:lnTo>
                      <a:pt x="1470" y="321"/>
                    </a:lnTo>
                    <a:lnTo>
                      <a:pt x="1468" y="322"/>
                    </a:lnTo>
                    <a:lnTo>
                      <a:pt x="1467" y="322"/>
                    </a:lnTo>
                    <a:lnTo>
                      <a:pt x="1464" y="323"/>
                    </a:lnTo>
                    <a:lnTo>
                      <a:pt x="1462" y="323"/>
                    </a:lnTo>
                    <a:lnTo>
                      <a:pt x="1461" y="324"/>
                    </a:lnTo>
                    <a:lnTo>
                      <a:pt x="1458" y="323"/>
                    </a:lnTo>
                    <a:lnTo>
                      <a:pt x="1458" y="326"/>
                    </a:lnTo>
                    <a:lnTo>
                      <a:pt x="1456" y="327"/>
                    </a:lnTo>
                    <a:lnTo>
                      <a:pt x="1454" y="328"/>
                    </a:lnTo>
                    <a:lnTo>
                      <a:pt x="1453" y="331"/>
                    </a:lnTo>
                    <a:lnTo>
                      <a:pt x="1452" y="332"/>
                    </a:lnTo>
                    <a:lnTo>
                      <a:pt x="1450" y="333"/>
                    </a:lnTo>
                    <a:lnTo>
                      <a:pt x="1448" y="332"/>
                    </a:lnTo>
                    <a:lnTo>
                      <a:pt x="1450" y="329"/>
                    </a:lnTo>
                    <a:lnTo>
                      <a:pt x="1450" y="328"/>
                    </a:lnTo>
                    <a:lnTo>
                      <a:pt x="1451" y="326"/>
                    </a:lnTo>
                    <a:lnTo>
                      <a:pt x="1450" y="324"/>
                    </a:lnTo>
                    <a:lnTo>
                      <a:pt x="1451" y="322"/>
                    </a:lnTo>
                    <a:lnTo>
                      <a:pt x="1450" y="323"/>
                    </a:lnTo>
                    <a:lnTo>
                      <a:pt x="1447" y="324"/>
                    </a:lnTo>
                    <a:lnTo>
                      <a:pt x="1446" y="324"/>
                    </a:lnTo>
                    <a:lnTo>
                      <a:pt x="1445" y="326"/>
                    </a:lnTo>
                    <a:lnTo>
                      <a:pt x="1442" y="327"/>
                    </a:lnTo>
                    <a:lnTo>
                      <a:pt x="1441" y="327"/>
                    </a:lnTo>
                    <a:lnTo>
                      <a:pt x="1439" y="328"/>
                    </a:lnTo>
                    <a:lnTo>
                      <a:pt x="1440" y="331"/>
                    </a:lnTo>
                    <a:lnTo>
                      <a:pt x="1439" y="332"/>
                    </a:lnTo>
                    <a:lnTo>
                      <a:pt x="1436" y="333"/>
                    </a:lnTo>
                    <a:lnTo>
                      <a:pt x="1435" y="332"/>
                    </a:lnTo>
                    <a:lnTo>
                      <a:pt x="1434" y="329"/>
                    </a:lnTo>
                    <a:lnTo>
                      <a:pt x="1433" y="328"/>
                    </a:lnTo>
                    <a:lnTo>
                      <a:pt x="1430" y="328"/>
                    </a:lnTo>
                    <a:lnTo>
                      <a:pt x="1429" y="331"/>
                    </a:lnTo>
                    <a:lnTo>
                      <a:pt x="1428" y="332"/>
                    </a:lnTo>
                    <a:lnTo>
                      <a:pt x="1429" y="331"/>
                    </a:lnTo>
                    <a:lnTo>
                      <a:pt x="1427" y="329"/>
                    </a:lnTo>
                    <a:lnTo>
                      <a:pt x="1424" y="331"/>
                    </a:lnTo>
                    <a:lnTo>
                      <a:pt x="1423" y="332"/>
                    </a:lnTo>
                    <a:lnTo>
                      <a:pt x="1422" y="332"/>
                    </a:lnTo>
                    <a:lnTo>
                      <a:pt x="1421" y="333"/>
                    </a:lnTo>
                    <a:lnTo>
                      <a:pt x="1421" y="335"/>
                    </a:lnTo>
                    <a:lnTo>
                      <a:pt x="1419" y="337"/>
                    </a:lnTo>
                    <a:lnTo>
                      <a:pt x="1419" y="339"/>
                    </a:lnTo>
                    <a:lnTo>
                      <a:pt x="1421" y="340"/>
                    </a:lnTo>
                    <a:lnTo>
                      <a:pt x="1418" y="341"/>
                    </a:lnTo>
                    <a:lnTo>
                      <a:pt x="1418" y="343"/>
                    </a:lnTo>
                    <a:lnTo>
                      <a:pt x="1417" y="343"/>
                    </a:lnTo>
                    <a:lnTo>
                      <a:pt x="1416" y="345"/>
                    </a:lnTo>
                    <a:lnTo>
                      <a:pt x="1415" y="346"/>
                    </a:lnTo>
                    <a:lnTo>
                      <a:pt x="1413" y="349"/>
                    </a:lnTo>
                    <a:lnTo>
                      <a:pt x="1411" y="350"/>
                    </a:lnTo>
                    <a:lnTo>
                      <a:pt x="1408" y="352"/>
                    </a:lnTo>
                    <a:lnTo>
                      <a:pt x="1407" y="355"/>
                    </a:lnTo>
                    <a:lnTo>
                      <a:pt x="1407" y="357"/>
                    </a:lnTo>
                    <a:lnTo>
                      <a:pt x="1406" y="359"/>
                    </a:lnTo>
                    <a:lnTo>
                      <a:pt x="1406" y="361"/>
                    </a:lnTo>
                    <a:lnTo>
                      <a:pt x="1408" y="363"/>
                    </a:lnTo>
                    <a:lnTo>
                      <a:pt x="1411" y="365"/>
                    </a:lnTo>
                    <a:lnTo>
                      <a:pt x="1411" y="362"/>
                    </a:lnTo>
                    <a:lnTo>
                      <a:pt x="1413" y="361"/>
                    </a:lnTo>
                    <a:lnTo>
                      <a:pt x="1415" y="362"/>
                    </a:lnTo>
                    <a:lnTo>
                      <a:pt x="1417" y="363"/>
                    </a:lnTo>
                    <a:lnTo>
                      <a:pt x="1418" y="363"/>
                    </a:lnTo>
                    <a:lnTo>
                      <a:pt x="1418" y="367"/>
                    </a:lnTo>
                    <a:lnTo>
                      <a:pt x="1416" y="369"/>
                    </a:lnTo>
                    <a:lnTo>
                      <a:pt x="1415" y="369"/>
                    </a:lnTo>
                    <a:lnTo>
                      <a:pt x="1415" y="379"/>
                    </a:lnTo>
                    <a:lnTo>
                      <a:pt x="1417" y="380"/>
                    </a:lnTo>
                    <a:lnTo>
                      <a:pt x="1418" y="379"/>
                    </a:lnTo>
                    <a:lnTo>
                      <a:pt x="1419" y="382"/>
                    </a:lnTo>
                    <a:lnTo>
                      <a:pt x="1419" y="385"/>
                    </a:lnTo>
                    <a:lnTo>
                      <a:pt x="1421" y="388"/>
                    </a:lnTo>
                    <a:lnTo>
                      <a:pt x="1418" y="389"/>
                    </a:lnTo>
                    <a:lnTo>
                      <a:pt x="1417" y="390"/>
                    </a:lnTo>
                    <a:lnTo>
                      <a:pt x="1415" y="390"/>
                    </a:lnTo>
                    <a:lnTo>
                      <a:pt x="1413" y="388"/>
                    </a:lnTo>
                    <a:lnTo>
                      <a:pt x="1410" y="388"/>
                    </a:lnTo>
                    <a:lnTo>
                      <a:pt x="1407" y="389"/>
                    </a:lnTo>
                    <a:lnTo>
                      <a:pt x="1407" y="390"/>
                    </a:lnTo>
                    <a:lnTo>
                      <a:pt x="1405" y="393"/>
                    </a:lnTo>
                    <a:lnTo>
                      <a:pt x="1405" y="394"/>
                    </a:lnTo>
                    <a:lnTo>
                      <a:pt x="1404" y="396"/>
                    </a:lnTo>
                    <a:lnTo>
                      <a:pt x="1404" y="402"/>
                    </a:lnTo>
                    <a:lnTo>
                      <a:pt x="1405" y="405"/>
                    </a:lnTo>
                    <a:lnTo>
                      <a:pt x="1407" y="407"/>
                    </a:lnTo>
                    <a:lnTo>
                      <a:pt x="1406" y="410"/>
                    </a:lnTo>
                    <a:lnTo>
                      <a:pt x="1404" y="412"/>
                    </a:lnTo>
                    <a:lnTo>
                      <a:pt x="1400" y="412"/>
                    </a:lnTo>
                    <a:lnTo>
                      <a:pt x="1398" y="413"/>
                    </a:lnTo>
                    <a:lnTo>
                      <a:pt x="1396" y="411"/>
                    </a:lnTo>
                    <a:lnTo>
                      <a:pt x="1394" y="412"/>
                    </a:lnTo>
                    <a:lnTo>
                      <a:pt x="1393" y="412"/>
                    </a:lnTo>
                    <a:lnTo>
                      <a:pt x="1390" y="413"/>
                    </a:lnTo>
                    <a:lnTo>
                      <a:pt x="1387" y="417"/>
                    </a:lnTo>
                    <a:lnTo>
                      <a:pt x="1384" y="418"/>
                    </a:lnTo>
                    <a:lnTo>
                      <a:pt x="1384" y="422"/>
                    </a:lnTo>
                    <a:lnTo>
                      <a:pt x="1383" y="423"/>
                    </a:lnTo>
                    <a:lnTo>
                      <a:pt x="1384" y="426"/>
                    </a:lnTo>
                    <a:lnTo>
                      <a:pt x="1384" y="427"/>
                    </a:lnTo>
                    <a:lnTo>
                      <a:pt x="1383" y="429"/>
                    </a:lnTo>
                    <a:lnTo>
                      <a:pt x="1386" y="432"/>
                    </a:lnTo>
                    <a:lnTo>
                      <a:pt x="1378" y="432"/>
                    </a:lnTo>
                    <a:lnTo>
                      <a:pt x="1376" y="433"/>
                    </a:lnTo>
                    <a:lnTo>
                      <a:pt x="1375" y="434"/>
                    </a:lnTo>
                    <a:lnTo>
                      <a:pt x="1372" y="435"/>
                    </a:lnTo>
                    <a:lnTo>
                      <a:pt x="1371" y="434"/>
                    </a:lnTo>
                    <a:lnTo>
                      <a:pt x="1369" y="434"/>
                    </a:lnTo>
                    <a:lnTo>
                      <a:pt x="1370" y="436"/>
                    </a:lnTo>
                    <a:lnTo>
                      <a:pt x="1369" y="438"/>
                    </a:lnTo>
                    <a:lnTo>
                      <a:pt x="1370" y="440"/>
                    </a:lnTo>
                    <a:lnTo>
                      <a:pt x="1369" y="441"/>
                    </a:lnTo>
                    <a:lnTo>
                      <a:pt x="1370" y="443"/>
                    </a:lnTo>
                    <a:lnTo>
                      <a:pt x="1369" y="445"/>
                    </a:lnTo>
                    <a:lnTo>
                      <a:pt x="1369" y="446"/>
                    </a:lnTo>
                    <a:lnTo>
                      <a:pt x="1367" y="449"/>
                    </a:lnTo>
                    <a:lnTo>
                      <a:pt x="1364" y="452"/>
                    </a:lnTo>
                    <a:lnTo>
                      <a:pt x="1363" y="455"/>
                    </a:lnTo>
                    <a:lnTo>
                      <a:pt x="1360" y="455"/>
                    </a:lnTo>
                    <a:lnTo>
                      <a:pt x="1358" y="457"/>
                    </a:lnTo>
                    <a:lnTo>
                      <a:pt x="1356" y="460"/>
                    </a:lnTo>
                    <a:lnTo>
                      <a:pt x="1354" y="461"/>
                    </a:lnTo>
                    <a:lnTo>
                      <a:pt x="1352" y="463"/>
                    </a:lnTo>
                    <a:lnTo>
                      <a:pt x="1350" y="461"/>
                    </a:lnTo>
                    <a:lnTo>
                      <a:pt x="1350" y="460"/>
                    </a:lnTo>
                    <a:lnTo>
                      <a:pt x="1349" y="457"/>
                    </a:lnTo>
                    <a:lnTo>
                      <a:pt x="1348" y="456"/>
                    </a:lnTo>
                    <a:lnTo>
                      <a:pt x="1348" y="451"/>
                    </a:lnTo>
                    <a:lnTo>
                      <a:pt x="1350" y="450"/>
                    </a:lnTo>
                    <a:lnTo>
                      <a:pt x="1348" y="449"/>
                    </a:lnTo>
                    <a:lnTo>
                      <a:pt x="1348" y="445"/>
                    </a:lnTo>
                    <a:lnTo>
                      <a:pt x="1346" y="440"/>
                    </a:lnTo>
                    <a:lnTo>
                      <a:pt x="1346" y="438"/>
                    </a:lnTo>
                    <a:lnTo>
                      <a:pt x="1344" y="435"/>
                    </a:lnTo>
                    <a:lnTo>
                      <a:pt x="1344" y="430"/>
                    </a:lnTo>
                    <a:lnTo>
                      <a:pt x="1343" y="428"/>
                    </a:lnTo>
                    <a:lnTo>
                      <a:pt x="1343" y="423"/>
                    </a:lnTo>
                    <a:lnTo>
                      <a:pt x="1342" y="421"/>
                    </a:lnTo>
                    <a:lnTo>
                      <a:pt x="1342" y="418"/>
                    </a:lnTo>
                    <a:lnTo>
                      <a:pt x="1341" y="416"/>
                    </a:lnTo>
                    <a:lnTo>
                      <a:pt x="1341" y="413"/>
                    </a:lnTo>
                    <a:lnTo>
                      <a:pt x="1340" y="411"/>
                    </a:lnTo>
                    <a:lnTo>
                      <a:pt x="1340" y="407"/>
                    </a:lnTo>
                    <a:lnTo>
                      <a:pt x="1338" y="405"/>
                    </a:lnTo>
                    <a:lnTo>
                      <a:pt x="1338" y="399"/>
                    </a:lnTo>
                    <a:lnTo>
                      <a:pt x="1340" y="396"/>
                    </a:lnTo>
                    <a:lnTo>
                      <a:pt x="1340" y="393"/>
                    </a:lnTo>
                    <a:lnTo>
                      <a:pt x="1341" y="389"/>
                    </a:lnTo>
                    <a:lnTo>
                      <a:pt x="1341" y="387"/>
                    </a:lnTo>
                    <a:lnTo>
                      <a:pt x="1342" y="385"/>
                    </a:lnTo>
                    <a:lnTo>
                      <a:pt x="1342" y="383"/>
                    </a:lnTo>
                    <a:lnTo>
                      <a:pt x="1344" y="378"/>
                    </a:lnTo>
                    <a:lnTo>
                      <a:pt x="1349" y="376"/>
                    </a:lnTo>
                    <a:lnTo>
                      <a:pt x="1352" y="373"/>
                    </a:lnTo>
                    <a:lnTo>
                      <a:pt x="1353" y="371"/>
                    </a:lnTo>
                    <a:lnTo>
                      <a:pt x="1354" y="369"/>
                    </a:lnTo>
                    <a:lnTo>
                      <a:pt x="1352" y="365"/>
                    </a:lnTo>
                    <a:lnTo>
                      <a:pt x="1353" y="363"/>
                    </a:lnTo>
                    <a:lnTo>
                      <a:pt x="1355" y="365"/>
                    </a:lnTo>
                    <a:lnTo>
                      <a:pt x="1359" y="363"/>
                    </a:lnTo>
                    <a:lnTo>
                      <a:pt x="1360" y="362"/>
                    </a:lnTo>
                    <a:lnTo>
                      <a:pt x="1360" y="361"/>
                    </a:lnTo>
                    <a:lnTo>
                      <a:pt x="1366" y="361"/>
                    </a:lnTo>
                    <a:lnTo>
                      <a:pt x="1369" y="359"/>
                    </a:lnTo>
                    <a:lnTo>
                      <a:pt x="1371" y="357"/>
                    </a:lnTo>
                    <a:lnTo>
                      <a:pt x="1372" y="356"/>
                    </a:lnTo>
                    <a:lnTo>
                      <a:pt x="1375" y="355"/>
                    </a:lnTo>
                    <a:lnTo>
                      <a:pt x="1382" y="348"/>
                    </a:lnTo>
                    <a:lnTo>
                      <a:pt x="1382" y="345"/>
                    </a:lnTo>
                    <a:lnTo>
                      <a:pt x="1383" y="344"/>
                    </a:lnTo>
                    <a:lnTo>
                      <a:pt x="1386" y="343"/>
                    </a:lnTo>
                    <a:lnTo>
                      <a:pt x="1388" y="340"/>
                    </a:lnTo>
                    <a:lnTo>
                      <a:pt x="1389" y="338"/>
                    </a:lnTo>
                    <a:lnTo>
                      <a:pt x="1390" y="337"/>
                    </a:lnTo>
                    <a:lnTo>
                      <a:pt x="1393" y="337"/>
                    </a:lnTo>
                    <a:lnTo>
                      <a:pt x="1395" y="334"/>
                    </a:lnTo>
                    <a:lnTo>
                      <a:pt x="1398" y="333"/>
                    </a:lnTo>
                    <a:lnTo>
                      <a:pt x="1399" y="332"/>
                    </a:lnTo>
                    <a:lnTo>
                      <a:pt x="1400" y="329"/>
                    </a:lnTo>
                    <a:lnTo>
                      <a:pt x="1402" y="328"/>
                    </a:lnTo>
                    <a:lnTo>
                      <a:pt x="1404" y="328"/>
                    </a:lnTo>
                    <a:lnTo>
                      <a:pt x="1405" y="327"/>
                    </a:lnTo>
                    <a:lnTo>
                      <a:pt x="1405" y="324"/>
                    </a:lnTo>
                    <a:lnTo>
                      <a:pt x="1407" y="323"/>
                    </a:lnTo>
                    <a:lnTo>
                      <a:pt x="1410" y="321"/>
                    </a:lnTo>
                    <a:lnTo>
                      <a:pt x="1412" y="321"/>
                    </a:lnTo>
                    <a:lnTo>
                      <a:pt x="1413" y="320"/>
                    </a:lnTo>
                    <a:lnTo>
                      <a:pt x="1416" y="318"/>
                    </a:lnTo>
                    <a:lnTo>
                      <a:pt x="1418" y="318"/>
                    </a:lnTo>
                    <a:lnTo>
                      <a:pt x="1419" y="317"/>
                    </a:lnTo>
                    <a:lnTo>
                      <a:pt x="1422" y="317"/>
                    </a:lnTo>
                    <a:lnTo>
                      <a:pt x="1423" y="316"/>
                    </a:lnTo>
                    <a:lnTo>
                      <a:pt x="1423" y="312"/>
                    </a:lnTo>
                    <a:lnTo>
                      <a:pt x="1424" y="311"/>
                    </a:lnTo>
                    <a:lnTo>
                      <a:pt x="1427" y="310"/>
                    </a:lnTo>
                    <a:lnTo>
                      <a:pt x="1427" y="307"/>
                    </a:lnTo>
                    <a:lnTo>
                      <a:pt x="1424" y="306"/>
                    </a:lnTo>
                    <a:lnTo>
                      <a:pt x="1427" y="304"/>
                    </a:lnTo>
                    <a:lnTo>
                      <a:pt x="1428" y="301"/>
                    </a:lnTo>
                    <a:lnTo>
                      <a:pt x="1428" y="295"/>
                    </a:lnTo>
                    <a:lnTo>
                      <a:pt x="1430" y="293"/>
                    </a:lnTo>
                    <a:lnTo>
                      <a:pt x="1433" y="292"/>
                    </a:lnTo>
                    <a:lnTo>
                      <a:pt x="1434" y="290"/>
                    </a:lnTo>
                    <a:lnTo>
                      <a:pt x="1436" y="292"/>
                    </a:lnTo>
                    <a:lnTo>
                      <a:pt x="1438" y="292"/>
                    </a:lnTo>
                    <a:lnTo>
                      <a:pt x="1440" y="290"/>
                    </a:lnTo>
                    <a:lnTo>
                      <a:pt x="1438" y="289"/>
                    </a:lnTo>
                    <a:lnTo>
                      <a:pt x="1435" y="289"/>
                    </a:lnTo>
                    <a:lnTo>
                      <a:pt x="1434" y="288"/>
                    </a:lnTo>
                    <a:lnTo>
                      <a:pt x="1431" y="287"/>
                    </a:lnTo>
                    <a:lnTo>
                      <a:pt x="1429" y="287"/>
                    </a:lnTo>
                    <a:lnTo>
                      <a:pt x="1428" y="288"/>
                    </a:lnTo>
                    <a:lnTo>
                      <a:pt x="1425" y="289"/>
                    </a:lnTo>
                    <a:lnTo>
                      <a:pt x="1424" y="288"/>
                    </a:lnTo>
                    <a:lnTo>
                      <a:pt x="1422" y="289"/>
                    </a:lnTo>
                    <a:lnTo>
                      <a:pt x="1421" y="289"/>
                    </a:lnTo>
                    <a:lnTo>
                      <a:pt x="1419" y="290"/>
                    </a:lnTo>
                    <a:lnTo>
                      <a:pt x="1421" y="293"/>
                    </a:lnTo>
                    <a:lnTo>
                      <a:pt x="1418" y="294"/>
                    </a:lnTo>
                    <a:lnTo>
                      <a:pt x="1417" y="295"/>
                    </a:lnTo>
                    <a:lnTo>
                      <a:pt x="1418" y="296"/>
                    </a:lnTo>
                    <a:lnTo>
                      <a:pt x="1417" y="299"/>
                    </a:lnTo>
                    <a:lnTo>
                      <a:pt x="1417" y="300"/>
                    </a:lnTo>
                    <a:lnTo>
                      <a:pt x="1418" y="302"/>
                    </a:lnTo>
                    <a:lnTo>
                      <a:pt x="1419" y="302"/>
                    </a:lnTo>
                    <a:lnTo>
                      <a:pt x="1418" y="304"/>
                    </a:lnTo>
                    <a:lnTo>
                      <a:pt x="1417" y="306"/>
                    </a:lnTo>
                    <a:lnTo>
                      <a:pt x="1416" y="305"/>
                    </a:lnTo>
                    <a:lnTo>
                      <a:pt x="1415" y="302"/>
                    </a:lnTo>
                    <a:lnTo>
                      <a:pt x="1413" y="304"/>
                    </a:lnTo>
                    <a:lnTo>
                      <a:pt x="1410" y="304"/>
                    </a:lnTo>
                    <a:lnTo>
                      <a:pt x="1405" y="309"/>
                    </a:lnTo>
                    <a:lnTo>
                      <a:pt x="1402" y="310"/>
                    </a:lnTo>
                    <a:lnTo>
                      <a:pt x="1401" y="311"/>
                    </a:lnTo>
                    <a:lnTo>
                      <a:pt x="1400" y="311"/>
                    </a:lnTo>
                    <a:lnTo>
                      <a:pt x="1399" y="313"/>
                    </a:lnTo>
                    <a:lnTo>
                      <a:pt x="1398" y="315"/>
                    </a:lnTo>
                    <a:lnTo>
                      <a:pt x="1395" y="316"/>
                    </a:lnTo>
                    <a:lnTo>
                      <a:pt x="1394" y="317"/>
                    </a:lnTo>
                    <a:lnTo>
                      <a:pt x="1392" y="318"/>
                    </a:lnTo>
                    <a:lnTo>
                      <a:pt x="1390" y="318"/>
                    </a:lnTo>
                    <a:lnTo>
                      <a:pt x="1388" y="320"/>
                    </a:lnTo>
                    <a:lnTo>
                      <a:pt x="1387" y="321"/>
                    </a:lnTo>
                    <a:lnTo>
                      <a:pt x="1387" y="317"/>
                    </a:lnTo>
                    <a:lnTo>
                      <a:pt x="1388" y="316"/>
                    </a:lnTo>
                    <a:lnTo>
                      <a:pt x="1389" y="313"/>
                    </a:lnTo>
                    <a:lnTo>
                      <a:pt x="1388" y="313"/>
                    </a:lnTo>
                    <a:lnTo>
                      <a:pt x="1386" y="315"/>
                    </a:lnTo>
                    <a:lnTo>
                      <a:pt x="1384" y="316"/>
                    </a:lnTo>
                    <a:lnTo>
                      <a:pt x="1384" y="311"/>
                    </a:lnTo>
                    <a:lnTo>
                      <a:pt x="1383" y="310"/>
                    </a:lnTo>
                    <a:lnTo>
                      <a:pt x="1384" y="309"/>
                    </a:lnTo>
                    <a:lnTo>
                      <a:pt x="1387" y="307"/>
                    </a:lnTo>
                    <a:lnTo>
                      <a:pt x="1388" y="305"/>
                    </a:lnTo>
                    <a:lnTo>
                      <a:pt x="1388" y="304"/>
                    </a:lnTo>
                    <a:lnTo>
                      <a:pt x="1389" y="302"/>
                    </a:lnTo>
                    <a:lnTo>
                      <a:pt x="1389" y="300"/>
                    </a:lnTo>
                    <a:lnTo>
                      <a:pt x="1386" y="300"/>
                    </a:lnTo>
                    <a:lnTo>
                      <a:pt x="1384" y="302"/>
                    </a:lnTo>
                    <a:lnTo>
                      <a:pt x="1382" y="302"/>
                    </a:lnTo>
                    <a:lnTo>
                      <a:pt x="1381" y="304"/>
                    </a:lnTo>
                    <a:lnTo>
                      <a:pt x="1381" y="301"/>
                    </a:lnTo>
                    <a:lnTo>
                      <a:pt x="1378" y="301"/>
                    </a:lnTo>
                    <a:lnTo>
                      <a:pt x="1377" y="299"/>
                    </a:lnTo>
                    <a:lnTo>
                      <a:pt x="1376" y="299"/>
                    </a:lnTo>
                    <a:lnTo>
                      <a:pt x="1373" y="300"/>
                    </a:lnTo>
                    <a:lnTo>
                      <a:pt x="1372" y="300"/>
                    </a:lnTo>
                    <a:lnTo>
                      <a:pt x="1370" y="301"/>
                    </a:lnTo>
                    <a:lnTo>
                      <a:pt x="1366" y="301"/>
                    </a:lnTo>
                    <a:lnTo>
                      <a:pt x="1364" y="302"/>
                    </a:lnTo>
                    <a:lnTo>
                      <a:pt x="1361" y="301"/>
                    </a:lnTo>
                    <a:lnTo>
                      <a:pt x="1360" y="301"/>
                    </a:lnTo>
                    <a:lnTo>
                      <a:pt x="1355" y="304"/>
                    </a:lnTo>
                    <a:lnTo>
                      <a:pt x="1354" y="304"/>
                    </a:lnTo>
                    <a:lnTo>
                      <a:pt x="1353" y="305"/>
                    </a:lnTo>
                    <a:lnTo>
                      <a:pt x="1350" y="306"/>
                    </a:lnTo>
                    <a:lnTo>
                      <a:pt x="1350" y="310"/>
                    </a:lnTo>
                    <a:lnTo>
                      <a:pt x="1348" y="311"/>
                    </a:lnTo>
                    <a:lnTo>
                      <a:pt x="1347" y="312"/>
                    </a:lnTo>
                    <a:lnTo>
                      <a:pt x="1344" y="313"/>
                    </a:lnTo>
                    <a:lnTo>
                      <a:pt x="1343" y="315"/>
                    </a:lnTo>
                    <a:lnTo>
                      <a:pt x="1342" y="317"/>
                    </a:lnTo>
                    <a:lnTo>
                      <a:pt x="1342" y="318"/>
                    </a:lnTo>
                    <a:lnTo>
                      <a:pt x="1341" y="320"/>
                    </a:lnTo>
                    <a:lnTo>
                      <a:pt x="1338" y="320"/>
                    </a:lnTo>
                    <a:lnTo>
                      <a:pt x="1337" y="322"/>
                    </a:lnTo>
                    <a:lnTo>
                      <a:pt x="1336" y="322"/>
                    </a:lnTo>
                    <a:lnTo>
                      <a:pt x="1333" y="323"/>
                    </a:lnTo>
                    <a:lnTo>
                      <a:pt x="1329" y="328"/>
                    </a:lnTo>
                    <a:lnTo>
                      <a:pt x="1327" y="331"/>
                    </a:lnTo>
                    <a:lnTo>
                      <a:pt x="1329" y="328"/>
                    </a:lnTo>
                    <a:lnTo>
                      <a:pt x="1326" y="329"/>
                    </a:lnTo>
                    <a:lnTo>
                      <a:pt x="1327" y="331"/>
                    </a:lnTo>
                    <a:lnTo>
                      <a:pt x="1325" y="332"/>
                    </a:lnTo>
                    <a:lnTo>
                      <a:pt x="1325" y="333"/>
                    </a:lnTo>
                    <a:lnTo>
                      <a:pt x="1326" y="335"/>
                    </a:lnTo>
                    <a:lnTo>
                      <a:pt x="1324" y="337"/>
                    </a:lnTo>
                    <a:lnTo>
                      <a:pt x="1324" y="338"/>
                    </a:lnTo>
                    <a:lnTo>
                      <a:pt x="1325" y="339"/>
                    </a:lnTo>
                    <a:lnTo>
                      <a:pt x="1327" y="339"/>
                    </a:lnTo>
                    <a:lnTo>
                      <a:pt x="1327" y="337"/>
                    </a:lnTo>
                    <a:lnTo>
                      <a:pt x="1329" y="337"/>
                    </a:lnTo>
                    <a:lnTo>
                      <a:pt x="1331" y="338"/>
                    </a:lnTo>
                    <a:lnTo>
                      <a:pt x="1332" y="338"/>
                    </a:lnTo>
                    <a:lnTo>
                      <a:pt x="1335" y="340"/>
                    </a:lnTo>
                    <a:lnTo>
                      <a:pt x="1335" y="343"/>
                    </a:lnTo>
                    <a:lnTo>
                      <a:pt x="1326" y="343"/>
                    </a:lnTo>
                    <a:lnTo>
                      <a:pt x="1325" y="344"/>
                    </a:lnTo>
                    <a:lnTo>
                      <a:pt x="1321" y="344"/>
                    </a:lnTo>
                    <a:lnTo>
                      <a:pt x="1320" y="343"/>
                    </a:lnTo>
                    <a:lnTo>
                      <a:pt x="1318" y="343"/>
                    </a:lnTo>
                    <a:lnTo>
                      <a:pt x="1317" y="341"/>
                    </a:lnTo>
                    <a:lnTo>
                      <a:pt x="1315" y="344"/>
                    </a:lnTo>
                    <a:lnTo>
                      <a:pt x="1313" y="344"/>
                    </a:lnTo>
                    <a:lnTo>
                      <a:pt x="1311" y="346"/>
                    </a:lnTo>
                    <a:lnTo>
                      <a:pt x="1308" y="346"/>
                    </a:lnTo>
                    <a:lnTo>
                      <a:pt x="1306" y="345"/>
                    </a:lnTo>
                    <a:lnTo>
                      <a:pt x="1303" y="345"/>
                    </a:lnTo>
                    <a:lnTo>
                      <a:pt x="1302" y="348"/>
                    </a:lnTo>
                    <a:lnTo>
                      <a:pt x="1296" y="348"/>
                    </a:lnTo>
                    <a:lnTo>
                      <a:pt x="1294" y="345"/>
                    </a:lnTo>
                    <a:lnTo>
                      <a:pt x="1296" y="343"/>
                    </a:lnTo>
                    <a:lnTo>
                      <a:pt x="1304" y="343"/>
                    </a:lnTo>
                    <a:lnTo>
                      <a:pt x="1303" y="340"/>
                    </a:lnTo>
                    <a:lnTo>
                      <a:pt x="1301" y="341"/>
                    </a:lnTo>
                    <a:lnTo>
                      <a:pt x="1298" y="340"/>
                    </a:lnTo>
                    <a:lnTo>
                      <a:pt x="1298" y="339"/>
                    </a:lnTo>
                    <a:lnTo>
                      <a:pt x="1296" y="337"/>
                    </a:lnTo>
                    <a:lnTo>
                      <a:pt x="1291" y="337"/>
                    </a:lnTo>
                    <a:lnTo>
                      <a:pt x="1290" y="339"/>
                    </a:lnTo>
                    <a:lnTo>
                      <a:pt x="1289" y="338"/>
                    </a:lnTo>
                    <a:lnTo>
                      <a:pt x="1286" y="338"/>
                    </a:lnTo>
                    <a:lnTo>
                      <a:pt x="1289" y="337"/>
                    </a:lnTo>
                    <a:lnTo>
                      <a:pt x="1286" y="337"/>
                    </a:lnTo>
                    <a:lnTo>
                      <a:pt x="1285" y="335"/>
                    </a:lnTo>
                    <a:lnTo>
                      <a:pt x="1283" y="335"/>
                    </a:lnTo>
                    <a:lnTo>
                      <a:pt x="1280" y="334"/>
                    </a:lnTo>
                    <a:lnTo>
                      <a:pt x="1273" y="334"/>
                    </a:lnTo>
                    <a:lnTo>
                      <a:pt x="1272" y="335"/>
                    </a:lnTo>
                    <a:lnTo>
                      <a:pt x="1272" y="337"/>
                    </a:lnTo>
                    <a:lnTo>
                      <a:pt x="1271" y="338"/>
                    </a:lnTo>
                    <a:lnTo>
                      <a:pt x="1269" y="337"/>
                    </a:lnTo>
                    <a:lnTo>
                      <a:pt x="1268" y="338"/>
                    </a:lnTo>
                    <a:lnTo>
                      <a:pt x="1269" y="339"/>
                    </a:lnTo>
                    <a:lnTo>
                      <a:pt x="1269" y="341"/>
                    </a:lnTo>
                    <a:lnTo>
                      <a:pt x="1266" y="341"/>
                    </a:lnTo>
                    <a:lnTo>
                      <a:pt x="1265" y="340"/>
                    </a:lnTo>
                    <a:lnTo>
                      <a:pt x="1262" y="339"/>
                    </a:lnTo>
                    <a:lnTo>
                      <a:pt x="1258" y="339"/>
                    </a:lnTo>
                    <a:lnTo>
                      <a:pt x="1257" y="341"/>
                    </a:lnTo>
                    <a:lnTo>
                      <a:pt x="1255" y="341"/>
                    </a:lnTo>
                    <a:lnTo>
                      <a:pt x="1254" y="340"/>
                    </a:lnTo>
                    <a:lnTo>
                      <a:pt x="1251" y="340"/>
                    </a:lnTo>
                    <a:lnTo>
                      <a:pt x="1250" y="339"/>
                    </a:lnTo>
                    <a:lnTo>
                      <a:pt x="1246" y="339"/>
                    </a:lnTo>
                    <a:lnTo>
                      <a:pt x="1245" y="338"/>
                    </a:lnTo>
                    <a:lnTo>
                      <a:pt x="1243" y="339"/>
                    </a:lnTo>
                    <a:lnTo>
                      <a:pt x="1243" y="340"/>
                    </a:lnTo>
                    <a:lnTo>
                      <a:pt x="1240" y="343"/>
                    </a:lnTo>
                    <a:lnTo>
                      <a:pt x="1239" y="343"/>
                    </a:lnTo>
                    <a:lnTo>
                      <a:pt x="1237" y="341"/>
                    </a:lnTo>
                    <a:lnTo>
                      <a:pt x="1238" y="340"/>
                    </a:lnTo>
                    <a:lnTo>
                      <a:pt x="1237" y="339"/>
                    </a:lnTo>
                    <a:lnTo>
                      <a:pt x="1231" y="339"/>
                    </a:lnTo>
                    <a:lnTo>
                      <a:pt x="1228" y="340"/>
                    </a:lnTo>
                    <a:lnTo>
                      <a:pt x="1226" y="339"/>
                    </a:lnTo>
                    <a:lnTo>
                      <a:pt x="1215" y="339"/>
                    </a:lnTo>
                    <a:lnTo>
                      <a:pt x="1213" y="340"/>
                    </a:lnTo>
                    <a:lnTo>
                      <a:pt x="1206" y="340"/>
                    </a:lnTo>
                    <a:lnTo>
                      <a:pt x="1204" y="341"/>
                    </a:lnTo>
                    <a:lnTo>
                      <a:pt x="1203" y="341"/>
                    </a:lnTo>
                    <a:lnTo>
                      <a:pt x="1200" y="344"/>
                    </a:lnTo>
                    <a:lnTo>
                      <a:pt x="1198" y="345"/>
                    </a:lnTo>
                    <a:lnTo>
                      <a:pt x="1197" y="346"/>
                    </a:lnTo>
                    <a:lnTo>
                      <a:pt x="1196" y="349"/>
                    </a:lnTo>
                    <a:lnTo>
                      <a:pt x="1194" y="350"/>
                    </a:lnTo>
                    <a:lnTo>
                      <a:pt x="1192" y="351"/>
                    </a:lnTo>
                    <a:lnTo>
                      <a:pt x="1191" y="352"/>
                    </a:lnTo>
                    <a:lnTo>
                      <a:pt x="1188" y="354"/>
                    </a:lnTo>
                    <a:lnTo>
                      <a:pt x="1187" y="355"/>
                    </a:lnTo>
                    <a:lnTo>
                      <a:pt x="1185" y="356"/>
                    </a:lnTo>
                    <a:lnTo>
                      <a:pt x="1182" y="359"/>
                    </a:lnTo>
                    <a:lnTo>
                      <a:pt x="1182" y="361"/>
                    </a:lnTo>
                    <a:lnTo>
                      <a:pt x="1181" y="363"/>
                    </a:lnTo>
                    <a:lnTo>
                      <a:pt x="1180" y="365"/>
                    </a:lnTo>
                    <a:lnTo>
                      <a:pt x="1177" y="365"/>
                    </a:lnTo>
                    <a:lnTo>
                      <a:pt x="1171" y="371"/>
                    </a:lnTo>
                    <a:lnTo>
                      <a:pt x="1169" y="372"/>
                    </a:lnTo>
                    <a:lnTo>
                      <a:pt x="1167" y="372"/>
                    </a:lnTo>
                    <a:lnTo>
                      <a:pt x="1165" y="373"/>
                    </a:lnTo>
                    <a:lnTo>
                      <a:pt x="1165" y="376"/>
                    </a:lnTo>
                    <a:lnTo>
                      <a:pt x="1163" y="376"/>
                    </a:lnTo>
                    <a:lnTo>
                      <a:pt x="1162" y="378"/>
                    </a:lnTo>
                    <a:lnTo>
                      <a:pt x="1159" y="379"/>
                    </a:lnTo>
                    <a:lnTo>
                      <a:pt x="1157" y="382"/>
                    </a:lnTo>
                    <a:lnTo>
                      <a:pt x="1157" y="384"/>
                    </a:lnTo>
                    <a:lnTo>
                      <a:pt x="1153" y="388"/>
                    </a:lnTo>
                    <a:lnTo>
                      <a:pt x="1151" y="389"/>
                    </a:lnTo>
                    <a:lnTo>
                      <a:pt x="1148" y="391"/>
                    </a:lnTo>
                    <a:lnTo>
                      <a:pt x="1146" y="393"/>
                    </a:lnTo>
                    <a:lnTo>
                      <a:pt x="1144" y="395"/>
                    </a:lnTo>
                    <a:lnTo>
                      <a:pt x="1141" y="396"/>
                    </a:lnTo>
                    <a:lnTo>
                      <a:pt x="1140" y="397"/>
                    </a:lnTo>
                    <a:lnTo>
                      <a:pt x="1138" y="399"/>
                    </a:lnTo>
                    <a:lnTo>
                      <a:pt x="1134" y="402"/>
                    </a:lnTo>
                    <a:lnTo>
                      <a:pt x="1131" y="404"/>
                    </a:lnTo>
                    <a:lnTo>
                      <a:pt x="1130" y="404"/>
                    </a:lnTo>
                    <a:lnTo>
                      <a:pt x="1127" y="407"/>
                    </a:lnTo>
                    <a:lnTo>
                      <a:pt x="1127" y="408"/>
                    </a:lnTo>
                    <a:lnTo>
                      <a:pt x="1129" y="410"/>
                    </a:lnTo>
                    <a:lnTo>
                      <a:pt x="1130" y="411"/>
                    </a:lnTo>
                    <a:lnTo>
                      <a:pt x="1133" y="412"/>
                    </a:lnTo>
                    <a:lnTo>
                      <a:pt x="1134" y="412"/>
                    </a:lnTo>
                    <a:lnTo>
                      <a:pt x="1136" y="411"/>
                    </a:lnTo>
                    <a:lnTo>
                      <a:pt x="1142" y="411"/>
                    </a:lnTo>
                    <a:lnTo>
                      <a:pt x="1144" y="413"/>
                    </a:lnTo>
                    <a:lnTo>
                      <a:pt x="1142" y="415"/>
                    </a:lnTo>
                    <a:lnTo>
                      <a:pt x="1142" y="419"/>
                    </a:lnTo>
                    <a:lnTo>
                      <a:pt x="1141" y="421"/>
                    </a:lnTo>
                    <a:lnTo>
                      <a:pt x="1142" y="423"/>
                    </a:lnTo>
                    <a:lnTo>
                      <a:pt x="1144" y="422"/>
                    </a:lnTo>
                    <a:lnTo>
                      <a:pt x="1146" y="422"/>
                    </a:lnTo>
                    <a:lnTo>
                      <a:pt x="1148" y="419"/>
                    </a:lnTo>
                    <a:lnTo>
                      <a:pt x="1146" y="418"/>
                    </a:lnTo>
                    <a:lnTo>
                      <a:pt x="1147" y="417"/>
                    </a:lnTo>
                    <a:lnTo>
                      <a:pt x="1150" y="416"/>
                    </a:lnTo>
                    <a:lnTo>
                      <a:pt x="1151" y="416"/>
                    </a:lnTo>
                    <a:lnTo>
                      <a:pt x="1151" y="418"/>
                    </a:lnTo>
                    <a:lnTo>
                      <a:pt x="1148" y="418"/>
                    </a:lnTo>
                    <a:lnTo>
                      <a:pt x="1150" y="419"/>
                    </a:lnTo>
                    <a:lnTo>
                      <a:pt x="1152" y="421"/>
                    </a:lnTo>
                    <a:lnTo>
                      <a:pt x="1153" y="421"/>
                    </a:lnTo>
                    <a:lnTo>
                      <a:pt x="1151" y="423"/>
                    </a:lnTo>
                    <a:lnTo>
                      <a:pt x="1151" y="426"/>
                    </a:lnTo>
                    <a:lnTo>
                      <a:pt x="1148" y="426"/>
                    </a:lnTo>
                    <a:lnTo>
                      <a:pt x="1150" y="427"/>
                    </a:lnTo>
                    <a:lnTo>
                      <a:pt x="1153" y="427"/>
                    </a:lnTo>
                    <a:lnTo>
                      <a:pt x="1156" y="426"/>
                    </a:lnTo>
                    <a:lnTo>
                      <a:pt x="1157" y="424"/>
                    </a:lnTo>
                    <a:lnTo>
                      <a:pt x="1159" y="423"/>
                    </a:lnTo>
                    <a:lnTo>
                      <a:pt x="1159" y="422"/>
                    </a:lnTo>
                    <a:lnTo>
                      <a:pt x="1161" y="421"/>
                    </a:lnTo>
                    <a:lnTo>
                      <a:pt x="1162" y="422"/>
                    </a:lnTo>
                    <a:lnTo>
                      <a:pt x="1161" y="424"/>
                    </a:lnTo>
                    <a:lnTo>
                      <a:pt x="1159" y="426"/>
                    </a:lnTo>
                    <a:lnTo>
                      <a:pt x="1161" y="427"/>
                    </a:lnTo>
                    <a:lnTo>
                      <a:pt x="1162" y="426"/>
                    </a:lnTo>
                    <a:lnTo>
                      <a:pt x="1163" y="423"/>
                    </a:lnTo>
                    <a:lnTo>
                      <a:pt x="1163" y="416"/>
                    </a:lnTo>
                    <a:lnTo>
                      <a:pt x="1165" y="417"/>
                    </a:lnTo>
                    <a:lnTo>
                      <a:pt x="1171" y="417"/>
                    </a:lnTo>
                    <a:lnTo>
                      <a:pt x="1173" y="416"/>
                    </a:lnTo>
                    <a:lnTo>
                      <a:pt x="1174" y="417"/>
                    </a:lnTo>
                    <a:lnTo>
                      <a:pt x="1176" y="418"/>
                    </a:lnTo>
                    <a:lnTo>
                      <a:pt x="1179" y="421"/>
                    </a:lnTo>
                    <a:lnTo>
                      <a:pt x="1179" y="422"/>
                    </a:lnTo>
                    <a:lnTo>
                      <a:pt x="1181" y="423"/>
                    </a:lnTo>
                    <a:lnTo>
                      <a:pt x="1182" y="426"/>
                    </a:lnTo>
                    <a:lnTo>
                      <a:pt x="1183" y="427"/>
                    </a:lnTo>
                    <a:lnTo>
                      <a:pt x="1186" y="427"/>
                    </a:lnTo>
                    <a:lnTo>
                      <a:pt x="1187" y="428"/>
                    </a:lnTo>
                    <a:lnTo>
                      <a:pt x="1186" y="428"/>
                    </a:lnTo>
                    <a:lnTo>
                      <a:pt x="1187" y="429"/>
                    </a:lnTo>
                    <a:lnTo>
                      <a:pt x="1190" y="430"/>
                    </a:lnTo>
                    <a:lnTo>
                      <a:pt x="1191" y="430"/>
                    </a:lnTo>
                    <a:lnTo>
                      <a:pt x="1191" y="432"/>
                    </a:lnTo>
                    <a:lnTo>
                      <a:pt x="1188" y="434"/>
                    </a:lnTo>
                    <a:lnTo>
                      <a:pt x="1186" y="433"/>
                    </a:lnTo>
                    <a:lnTo>
                      <a:pt x="1185" y="433"/>
                    </a:lnTo>
                    <a:lnTo>
                      <a:pt x="1190" y="438"/>
                    </a:lnTo>
                    <a:lnTo>
                      <a:pt x="1190" y="440"/>
                    </a:lnTo>
                    <a:lnTo>
                      <a:pt x="1188" y="441"/>
                    </a:lnTo>
                    <a:lnTo>
                      <a:pt x="1188" y="444"/>
                    </a:lnTo>
                    <a:lnTo>
                      <a:pt x="1190" y="445"/>
                    </a:lnTo>
                    <a:lnTo>
                      <a:pt x="1192" y="445"/>
                    </a:lnTo>
                    <a:lnTo>
                      <a:pt x="1191" y="447"/>
                    </a:lnTo>
                    <a:lnTo>
                      <a:pt x="1191" y="449"/>
                    </a:lnTo>
                    <a:lnTo>
                      <a:pt x="1190" y="450"/>
                    </a:lnTo>
                    <a:lnTo>
                      <a:pt x="1188" y="452"/>
                    </a:lnTo>
                    <a:lnTo>
                      <a:pt x="1185" y="456"/>
                    </a:lnTo>
                    <a:lnTo>
                      <a:pt x="1183" y="458"/>
                    </a:lnTo>
                    <a:lnTo>
                      <a:pt x="1183" y="462"/>
                    </a:lnTo>
                    <a:lnTo>
                      <a:pt x="1182" y="463"/>
                    </a:lnTo>
                    <a:lnTo>
                      <a:pt x="1181" y="466"/>
                    </a:lnTo>
                    <a:lnTo>
                      <a:pt x="1181" y="473"/>
                    </a:lnTo>
                    <a:lnTo>
                      <a:pt x="1183" y="475"/>
                    </a:lnTo>
                    <a:lnTo>
                      <a:pt x="1181" y="477"/>
                    </a:lnTo>
                    <a:lnTo>
                      <a:pt x="1181" y="478"/>
                    </a:lnTo>
                    <a:lnTo>
                      <a:pt x="1182" y="479"/>
                    </a:lnTo>
                    <a:lnTo>
                      <a:pt x="1182" y="482"/>
                    </a:lnTo>
                    <a:lnTo>
                      <a:pt x="1181" y="483"/>
                    </a:lnTo>
                    <a:lnTo>
                      <a:pt x="1181" y="485"/>
                    </a:lnTo>
                    <a:lnTo>
                      <a:pt x="1180" y="486"/>
                    </a:lnTo>
                    <a:lnTo>
                      <a:pt x="1179" y="489"/>
                    </a:lnTo>
                    <a:lnTo>
                      <a:pt x="1179" y="496"/>
                    </a:lnTo>
                    <a:lnTo>
                      <a:pt x="1176" y="499"/>
                    </a:lnTo>
                    <a:lnTo>
                      <a:pt x="1174" y="500"/>
                    </a:lnTo>
                    <a:lnTo>
                      <a:pt x="1173" y="502"/>
                    </a:lnTo>
                    <a:lnTo>
                      <a:pt x="1170" y="505"/>
                    </a:lnTo>
                    <a:lnTo>
                      <a:pt x="1169" y="507"/>
                    </a:lnTo>
                    <a:lnTo>
                      <a:pt x="1167" y="510"/>
                    </a:lnTo>
                    <a:lnTo>
                      <a:pt x="1165" y="512"/>
                    </a:lnTo>
                    <a:lnTo>
                      <a:pt x="1162" y="516"/>
                    </a:lnTo>
                    <a:lnTo>
                      <a:pt x="1161" y="518"/>
                    </a:lnTo>
                    <a:lnTo>
                      <a:pt x="1159" y="519"/>
                    </a:lnTo>
                    <a:lnTo>
                      <a:pt x="1159" y="522"/>
                    </a:lnTo>
                    <a:lnTo>
                      <a:pt x="1158" y="523"/>
                    </a:lnTo>
                    <a:lnTo>
                      <a:pt x="1157" y="525"/>
                    </a:lnTo>
                    <a:lnTo>
                      <a:pt x="1156" y="527"/>
                    </a:lnTo>
                    <a:lnTo>
                      <a:pt x="1154" y="529"/>
                    </a:lnTo>
                    <a:lnTo>
                      <a:pt x="1152" y="531"/>
                    </a:lnTo>
                    <a:lnTo>
                      <a:pt x="1151" y="534"/>
                    </a:lnTo>
                    <a:lnTo>
                      <a:pt x="1150" y="534"/>
                    </a:lnTo>
                    <a:lnTo>
                      <a:pt x="1148" y="536"/>
                    </a:lnTo>
                    <a:lnTo>
                      <a:pt x="1147" y="538"/>
                    </a:lnTo>
                    <a:lnTo>
                      <a:pt x="1145" y="539"/>
                    </a:lnTo>
                    <a:lnTo>
                      <a:pt x="1141" y="542"/>
                    </a:lnTo>
                    <a:lnTo>
                      <a:pt x="1140" y="545"/>
                    </a:lnTo>
                    <a:lnTo>
                      <a:pt x="1135" y="550"/>
                    </a:lnTo>
                    <a:lnTo>
                      <a:pt x="1133" y="551"/>
                    </a:lnTo>
                    <a:lnTo>
                      <a:pt x="1131" y="552"/>
                    </a:lnTo>
                    <a:lnTo>
                      <a:pt x="1131" y="555"/>
                    </a:lnTo>
                    <a:lnTo>
                      <a:pt x="1129" y="557"/>
                    </a:lnTo>
                    <a:lnTo>
                      <a:pt x="1128" y="559"/>
                    </a:lnTo>
                    <a:lnTo>
                      <a:pt x="1127" y="559"/>
                    </a:lnTo>
                    <a:lnTo>
                      <a:pt x="1122" y="564"/>
                    </a:lnTo>
                    <a:lnTo>
                      <a:pt x="1119" y="566"/>
                    </a:lnTo>
                    <a:lnTo>
                      <a:pt x="1118" y="567"/>
                    </a:lnTo>
                    <a:lnTo>
                      <a:pt x="1116" y="568"/>
                    </a:lnTo>
                    <a:lnTo>
                      <a:pt x="1113" y="570"/>
                    </a:lnTo>
                    <a:lnTo>
                      <a:pt x="1110" y="570"/>
                    </a:lnTo>
                    <a:lnTo>
                      <a:pt x="1107" y="572"/>
                    </a:lnTo>
                    <a:lnTo>
                      <a:pt x="1106" y="572"/>
                    </a:lnTo>
                    <a:lnTo>
                      <a:pt x="1104" y="573"/>
                    </a:lnTo>
                    <a:lnTo>
                      <a:pt x="1104" y="570"/>
                    </a:lnTo>
                    <a:lnTo>
                      <a:pt x="1101" y="572"/>
                    </a:lnTo>
                    <a:lnTo>
                      <a:pt x="1101" y="570"/>
                    </a:lnTo>
                    <a:lnTo>
                      <a:pt x="1099" y="570"/>
                    </a:lnTo>
                    <a:lnTo>
                      <a:pt x="1096" y="568"/>
                    </a:lnTo>
                    <a:lnTo>
                      <a:pt x="1096" y="564"/>
                    </a:lnTo>
                    <a:lnTo>
                      <a:pt x="1095" y="566"/>
                    </a:lnTo>
                    <a:lnTo>
                      <a:pt x="1093" y="567"/>
                    </a:lnTo>
                    <a:lnTo>
                      <a:pt x="1092" y="568"/>
                    </a:lnTo>
                    <a:lnTo>
                      <a:pt x="1093" y="566"/>
                    </a:lnTo>
                    <a:lnTo>
                      <a:pt x="1092" y="564"/>
                    </a:lnTo>
                    <a:lnTo>
                      <a:pt x="1089" y="567"/>
                    </a:lnTo>
                    <a:lnTo>
                      <a:pt x="1088" y="569"/>
                    </a:lnTo>
                    <a:lnTo>
                      <a:pt x="1086" y="572"/>
                    </a:lnTo>
                    <a:lnTo>
                      <a:pt x="1084" y="574"/>
                    </a:lnTo>
                    <a:lnTo>
                      <a:pt x="1083" y="573"/>
                    </a:lnTo>
                    <a:lnTo>
                      <a:pt x="1081" y="574"/>
                    </a:lnTo>
                    <a:lnTo>
                      <a:pt x="1079" y="573"/>
                    </a:lnTo>
                    <a:lnTo>
                      <a:pt x="1081" y="574"/>
                    </a:lnTo>
                    <a:lnTo>
                      <a:pt x="1079" y="577"/>
                    </a:lnTo>
                    <a:lnTo>
                      <a:pt x="1079" y="578"/>
                    </a:lnTo>
                    <a:lnTo>
                      <a:pt x="1078" y="575"/>
                    </a:lnTo>
                    <a:lnTo>
                      <a:pt x="1078" y="573"/>
                    </a:lnTo>
                    <a:lnTo>
                      <a:pt x="1077" y="572"/>
                    </a:lnTo>
                    <a:lnTo>
                      <a:pt x="1078" y="570"/>
                    </a:lnTo>
                    <a:lnTo>
                      <a:pt x="1083" y="570"/>
                    </a:lnTo>
                    <a:lnTo>
                      <a:pt x="1083" y="568"/>
                    </a:lnTo>
                    <a:lnTo>
                      <a:pt x="1086" y="566"/>
                    </a:lnTo>
                    <a:lnTo>
                      <a:pt x="1086" y="563"/>
                    </a:lnTo>
                    <a:lnTo>
                      <a:pt x="1084" y="561"/>
                    </a:lnTo>
                    <a:lnTo>
                      <a:pt x="1084" y="558"/>
                    </a:lnTo>
                    <a:lnTo>
                      <a:pt x="1086" y="557"/>
                    </a:lnTo>
                    <a:lnTo>
                      <a:pt x="1086" y="555"/>
                    </a:lnTo>
                    <a:lnTo>
                      <a:pt x="1084" y="551"/>
                    </a:lnTo>
                    <a:lnTo>
                      <a:pt x="1083" y="546"/>
                    </a:lnTo>
                    <a:lnTo>
                      <a:pt x="1082" y="545"/>
                    </a:lnTo>
                    <a:lnTo>
                      <a:pt x="1083" y="544"/>
                    </a:lnTo>
                    <a:lnTo>
                      <a:pt x="1086" y="544"/>
                    </a:lnTo>
                    <a:lnTo>
                      <a:pt x="1088" y="542"/>
                    </a:lnTo>
                    <a:lnTo>
                      <a:pt x="1089" y="541"/>
                    </a:lnTo>
                    <a:lnTo>
                      <a:pt x="1089" y="540"/>
                    </a:lnTo>
                    <a:lnTo>
                      <a:pt x="1092" y="539"/>
                    </a:lnTo>
                    <a:lnTo>
                      <a:pt x="1093" y="540"/>
                    </a:lnTo>
                    <a:lnTo>
                      <a:pt x="1104" y="542"/>
                    </a:lnTo>
                    <a:lnTo>
                      <a:pt x="1105" y="541"/>
                    </a:lnTo>
                    <a:lnTo>
                      <a:pt x="1105" y="536"/>
                    </a:lnTo>
                    <a:lnTo>
                      <a:pt x="1106" y="536"/>
                    </a:lnTo>
                    <a:lnTo>
                      <a:pt x="1108" y="535"/>
                    </a:lnTo>
                    <a:lnTo>
                      <a:pt x="1108" y="533"/>
                    </a:lnTo>
                    <a:lnTo>
                      <a:pt x="1111" y="530"/>
                    </a:lnTo>
                    <a:lnTo>
                      <a:pt x="1111" y="528"/>
                    </a:lnTo>
                    <a:lnTo>
                      <a:pt x="1113" y="525"/>
                    </a:lnTo>
                    <a:lnTo>
                      <a:pt x="1112" y="523"/>
                    </a:lnTo>
                    <a:lnTo>
                      <a:pt x="1115" y="521"/>
                    </a:lnTo>
                    <a:lnTo>
                      <a:pt x="1115" y="517"/>
                    </a:lnTo>
                    <a:lnTo>
                      <a:pt x="1116" y="516"/>
                    </a:lnTo>
                    <a:lnTo>
                      <a:pt x="1116" y="512"/>
                    </a:lnTo>
                    <a:lnTo>
                      <a:pt x="1118" y="511"/>
                    </a:lnTo>
                    <a:lnTo>
                      <a:pt x="1122" y="507"/>
                    </a:lnTo>
                    <a:lnTo>
                      <a:pt x="1121" y="505"/>
                    </a:lnTo>
                    <a:lnTo>
                      <a:pt x="1119" y="503"/>
                    </a:lnTo>
                    <a:lnTo>
                      <a:pt x="1121" y="501"/>
                    </a:lnTo>
                    <a:lnTo>
                      <a:pt x="1121" y="500"/>
                    </a:lnTo>
                    <a:lnTo>
                      <a:pt x="1119" y="499"/>
                    </a:lnTo>
                    <a:lnTo>
                      <a:pt x="1116" y="499"/>
                    </a:lnTo>
                    <a:lnTo>
                      <a:pt x="1113" y="500"/>
                    </a:lnTo>
                    <a:lnTo>
                      <a:pt x="1112" y="501"/>
                    </a:lnTo>
                    <a:lnTo>
                      <a:pt x="1110" y="501"/>
                    </a:lnTo>
                    <a:lnTo>
                      <a:pt x="1108" y="502"/>
                    </a:lnTo>
                    <a:lnTo>
                      <a:pt x="1105" y="502"/>
                    </a:lnTo>
                    <a:lnTo>
                      <a:pt x="1102" y="503"/>
                    </a:lnTo>
                    <a:lnTo>
                      <a:pt x="1101" y="505"/>
                    </a:lnTo>
                    <a:lnTo>
                      <a:pt x="1099" y="506"/>
                    </a:lnTo>
                    <a:lnTo>
                      <a:pt x="1098" y="507"/>
                    </a:lnTo>
                    <a:lnTo>
                      <a:pt x="1082" y="507"/>
                    </a:lnTo>
                    <a:lnTo>
                      <a:pt x="1082" y="506"/>
                    </a:lnTo>
                    <a:lnTo>
                      <a:pt x="1081" y="503"/>
                    </a:lnTo>
                    <a:lnTo>
                      <a:pt x="1079" y="502"/>
                    </a:lnTo>
                    <a:lnTo>
                      <a:pt x="1079" y="496"/>
                    </a:lnTo>
                    <a:lnTo>
                      <a:pt x="1078" y="495"/>
                    </a:lnTo>
                    <a:lnTo>
                      <a:pt x="1078" y="494"/>
                    </a:lnTo>
                    <a:lnTo>
                      <a:pt x="1079" y="491"/>
                    </a:lnTo>
                    <a:lnTo>
                      <a:pt x="1073" y="491"/>
                    </a:lnTo>
                    <a:lnTo>
                      <a:pt x="1071" y="489"/>
                    </a:lnTo>
                    <a:lnTo>
                      <a:pt x="1070" y="486"/>
                    </a:lnTo>
                    <a:lnTo>
                      <a:pt x="1067" y="486"/>
                    </a:lnTo>
                    <a:lnTo>
                      <a:pt x="1066" y="484"/>
                    </a:lnTo>
                    <a:lnTo>
                      <a:pt x="1065" y="485"/>
                    </a:lnTo>
                    <a:lnTo>
                      <a:pt x="1063" y="485"/>
                    </a:lnTo>
                    <a:lnTo>
                      <a:pt x="1061" y="484"/>
                    </a:lnTo>
                    <a:lnTo>
                      <a:pt x="1059" y="483"/>
                    </a:lnTo>
                    <a:lnTo>
                      <a:pt x="1058" y="482"/>
                    </a:lnTo>
                    <a:lnTo>
                      <a:pt x="1056" y="482"/>
                    </a:lnTo>
                    <a:lnTo>
                      <a:pt x="1054" y="483"/>
                    </a:lnTo>
                    <a:lnTo>
                      <a:pt x="1053" y="483"/>
                    </a:lnTo>
                    <a:lnTo>
                      <a:pt x="1050" y="482"/>
                    </a:lnTo>
                    <a:lnTo>
                      <a:pt x="1049" y="482"/>
                    </a:lnTo>
                    <a:lnTo>
                      <a:pt x="1048" y="479"/>
                    </a:lnTo>
                    <a:lnTo>
                      <a:pt x="1046" y="478"/>
                    </a:lnTo>
                    <a:lnTo>
                      <a:pt x="1046" y="477"/>
                    </a:lnTo>
                    <a:lnTo>
                      <a:pt x="1047" y="474"/>
                    </a:lnTo>
                    <a:lnTo>
                      <a:pt x="1044" y="472"/>
                    </a:lnTo>
                    <a:lnTo>
                      <a:pt x="1044" y="469"/>
                    </a:lnTo>
                    <a:lnTo>
                      <a:pt x="1043" y="467"/>
                    </a:lnTo>
                    <a:lnTo>
                      <a:pt x="1043" y="466"/>
                    </a:lnTo>
                    <a:lnTo>
                      <a:pt x="1042" y="463"/>
                    </a:lnTo>
                    <a:lnTo>
                      <a:pt x="1041" y="462"/>
                    </a:lnTo>
                    <a:lnTo>
                      <a:pt x="1040" y="460"/>
                    </a:lnTo>
                    <a:lnTo>
                      <a:pt x="1041" y="458"/>
                    </a:lnTo>
                    <a:lnTo>
                      <a:pt x="1040" y="457"/>
                    </a:lnTo>
                    <a:lnTo>
                      <a:pt x="1037" y="452"/>
                    </a:lnTo>
                    <a:lnTo>
                      <a:pt x="1036" y="451"/>
                    </a:lnTo>
                    <a:lnTo>
                      <a:pt x="1036" y="450"/>
                    </a:lnTo>
                    <a:lnTo>
                      <a:pt x="1035" y="447"/>
                    </a:lnTo>
                    <a:lnTo>
                      <a:pt x="1035" y="446"/>
                    </a:lnTo>
                    <a:lnTo>
                      <a:pt x="1033" y="444"/>
                    </a:lnTo>
                    <a:lnTo>
                      <a:pt x="1033" y="443"/>
                    </a:lnTo>
                    <a:lnTo>
                      <a:pt x="1031" y="440"/>
                    </a:lnTo>
                    <a:lnTo>
                      <a:pt x="1031" y="438"/>
                    </a:lnTo>
                    <a:lnTo>
                      <a:pt x="1030" y="436"/>
                    </a:lnTo>
                    <a:lnTo>
                      <a:pt x="1027" y="436"/>
                    </a:lnTo>
                    <a:lnTo>
                      <a:pt x="1026" y="434"/>
                    </a:lnTo>
                    <a:lnTo>
                      <a:pt x="1025" y="434"/>
                    </a:lnTo>
                    <a:lnTo>
                      <a:pt x="1024" y="433"/>
                    </a:lnTo>
                    <a:lnTo>
                      <a:pt x="1021" y="432"/>
                    </a:lnTo>
                    <a:lnTo>
                      <a:pt x="1019" y="432"/>
                    </a:lnTo>
                    <a:lnTo>
                      <a:pt x="1018" y="433"/>
                    </a:lnTo>
                    <a:lnTo>
                      <a:pt x="1015" y="432"/>
                    </a:lnTo>
                    <a:lnTo>
                      <a:pt x="1013" y="429"/>
                    </a:lnTo>
                    <a:lnTo>
                      <a:pt x="1011" y="429"/>
                    </a:lnTo>
                    <a:lnTo>
                      <a:pt x="1009" y="428"/>
                    </a:lnTo>
                    <a:lnTo>
                      <a:pt x="1007" y="427"/>
                    </a:lnTo>
                    <a:lnTo>
                      <a:pt x="1001" y="427"/>
                    </a:lnTo>
                    <a:lnTo>
                      <a:pt x="998" y="428"/>
                    </a:lnTo>
                    <a:lnTo>
                      <a:pt x="994" y="428"/>
                    </a:lnTo>
                    <a:lnTo>
                      <a:pt x="992" y="427"/>
                    </a:lnTo>
                    <a:lnTo>
                      <a:pt x="990" y="428"/>
                    </a:lnTo>
                    <a:lnTo>
                      <a:pt x="988" y="428"/>
                    </a:lnTo>
                    <a:lnTo>
                      <a:pt x="985" y="429"/>
                    </a:lnTo>
                    <a:lnTo>
                      <a:pt x="983" y="429"/>
                    </a:lnTo>
                    <a:lnTo>
                      <a:pt x="981" y="430"/>
                    </a:lnTo>
                    <a:lnTo>
                      <a:pt x="977" y="430"/>
                    </a:lnTo>
                    <a:lnTo>
                      <a:pt x="973" y="434"/>
                    </a:lnTo>
                    <a:lnTo>
                      <a:pt x="971" y="435"/>
                    </a:lnTo>
                    <a:lnTo>
                      <a:pt x="968" y="438"/>
                    </a:lnTo>
                    <a:lnTo>
                      <a:pt x="968" y="440"/>
                    </a:lnTo>
                    <a:lnTo>
                      <a:pt x="969" y="440"/>
                    </a:lnTo>
                    <a:lnTo>
                      <a:pt x="972" y="439"/>
                    </a:lnTo>
                    <a:lnTo>
                      <a:pt x="974" y="440"/>
                    </a:lnTo>
                    <a:lnTo>
                      <a:pt x="974" y="444"/>
                    </a:lnTo>
                    <a:lnTo>
                      <a:pt x="975" y="446"/>
                    </a:lnTo>
                    <a:lnTo>
                      <a:pt x="974" y="447"/>
                    </a:lnTo>
                    <a:lnTo>
                      <a:pt x="974" y="450"/>
                    </a:lnTo>
                    <a:lnTo>
                      <a:pt x="973" y="450"/>
                    </a:lnTo>
                    <a:lnTo>
                      <a:pt x="971" y="451"/>
                    </a:lnTo>
                    <a:lnTo>
                      <a:pt x="969" y="452"/>
                    </a:lnTo>
                    <a:lnTo>
                      <a:pt x="968" y="455"/>
                    </a:lnTo>
                    <a:lnTo>
                      <a:pt x="967" y="456"/>
                    </a:lnTo>
                    <a:lnTo>
                      <a:pt x="966" y="458"/>
                    </a:lnTo>
                    <a:lnTo>
                      <a:pt x="965" y="460"/>
                    </a:lnTo>
                    <a:lnTo>
                      <a:pt x="965" y="461"/>
                    </a:lnTo>
                    <a:lnTo>
                      <a:pt x="963" y="463"/>
                    </a:lnTo>
                    <a:lnTo>
                      <a:pt x="962" y="464"/>
                    </a:lnTo>
                    <a:lnTo>
                      <a:pt x="962" y="466"/>
                    </a:lnTo>
                    <a:lnTo>
                      <a:pt x="961" y="468"/>
                    </a:lnTo>
                    <a:lnTo>
                      <a:pt x="960" y="469"/>
                    </a:lnTo>
                    <a:lnTo>
                      <a:pt x="960" y="472"/>
                    </a:lnTo>
                    <a:lnTo>
                      <a:pt x="961" y="473"/>
                    </a:lnTo>
                    <a:lnTo>
                      <a:pt x="961" y="474"/>
                    </a:lnTo>
                    <a:lnTo>
                      <a:pt x="958" y="477"/>
                    </a:lnTo>
                    <a:lnTo>
                      <a:pt x="952" y="477"/>
                    </a:lnTo>
                    <a:lnTo>
                      <a:pt x="949" y="480"/>
                    </a:lnTo>
                    <a:lnTo>
                      <a:pt x="946" y="482"/>
                    </a:lnTo>
                    <a:lnTo>
                      <a:pt x="945" y="483"/>
                    </a:lnTo>
                    <a:lnTo>
                      <a:pt x="943" y="482"/>
                    </a:lnTo>
                    <a:lnTo>
                      <a:pt x="939" y="482"/>
                    </a:lnTo>
                    <a:lnTo>
                      <a:pt x="934" y="479"/>
                    </a:lnTo>
                    <a:lnTo>
                      <a:pt x="932" y="477"/>
                    </a:lnTo>
                    <a:lnTo>
                      <a:pt x="929" y="477"/>
                    </a:lnTo>
                    <a:lnTo>
                      <a:pt x="927" y="475"/>
                    </a:lnTo>
                    <a:lnTo>
                      <a:pt x="926" y="477"/>
                    </a:lnTo>
                    <a:lnTo>
                      <a:pt x="923" y="478"/>
                    </a:lnTo>
                    <a:lnTo>
                      <a:pt x="920" y="478"/>
                    </a:lnTo>
                    <a:lnTo>
                      <a:pt x="917" y="477"/>
                    </a:lnTo>
                    <a:lnTo>
                      <a:pt x="916" y="474"/>
                    </a:lnTo>
                    <a:lnTo>
                      <a:pt x="914" y="473"/>
                    </a:lnTo>
                    <a:lnTo>
                      <a:pt x="906" y="473"/>
                    </a:lnTo>
                    <a:lnTo>
                      <a:pt x="904" y="474"/>
                    </a:lnTo>
                    <a:lnTo>
                      <a:pt x="903" y="475"/>
                    </a:lnTo>
                    <a:lnTo>
                      <a:pt x="900" y="475"/>
                    </a:lnTo>
                    <a:lnTo>
                      <a:pt x="899" y="478"/>
                    </a:lnTo>
                    <a:lnTo>
                      <a:pt x="897" y="478"/>
                    </a:lnTo>
                    <a:lnTo>
                      <a:pt x="896" y="480"/>
                    </a:lnTo>
                    <a:lnTo>
                      <a:pt x="893" y="483"/>
                    </a:lnTo>
                    <a:lnTo>
                      <a:pt x="887" y="483"/>
                    </a:lnTo>
                    <a:lnTo>
                      <a:pt x="886" y="484"/>
                    </a:lnTo>
                  </a:path>
                </a:pathLst>
              </a:custGeom>
              <a:solidFill>
                <a:srgbClr val="0070C0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4" name="Freeform 3272"/>
              <p:cNvSpPr>
                <a:spLocks/>
              </p:cNvSpPr>
              <p:nvPr/>
            </p:nvSpPr>
            <p:spPr bwMode="auto">
              <a:xfrm>
                <a:off x="2769" y="1465"/>
                <a:ext cx="8" cy="10"/>
              </a:xfrm>
              <a:custGeom>
                <a:avLst/>
                <a:gdLst>
                  <a:gd name="T0" fmla="*/ 4 w 8"/>
                  <a:gd name="T1" fmla="*/ 3 h 10"/>
                  <a:gd name="T2" fmla="*/ 4 w 8"/>
                  <a:gd name="T3" fmla="*/ 0 h 10"/>
                  <a:gd name="T4" fmla="*/ 3 w 8"/>
                  <a:gd name="T5" fmla="*/ 0 h 10"/>
                  <a:gd name="T6" fmla="*/ 2 w 8"/>
                  <a:gd name="T7" fmla="*/ 1 h 10"/>
                  <a:gd name="T8" fmla="*/ 2 w 8"/>
                  <a:gd name="T9" fmla="*/ 3 h 10"/>
                  <a:gd name="T10" fmla="*/ 0 w 8"/>
                  <a:gd name="T11" fmla="*/ 4 h 10"/>
                  <a:gd name="T12" fmla="*/ 2 w 8"/>
                  <a:gd name="T13" fmla="*/ 6 h 10"/>
                  <a:gd name="T14" fmla="*/ 2 w 8"/>
                  <a:gd name="T15" fmla="*/ 9 h 10"/>
                  <a:gd name="T16" fmla="*/ 3 w 8"/>
                  <a:gd name="T17" fmla="*/ 10 h 10"/>
                  <a:gd name="T18" fmla="*/ 5 w 8"/>
                  <a:gd name="T19" fmla="*/ 9 h 10"/>
                  <a:gd name="T20" fmla="*/ 6 w 8"/>
                  <a:gd name="T21" fmla="*/ 10 h 10"/>
                  <a:gd name="T22" fmla="*/ 6 w 8"/>
                  <a:gd name="T23" fmla="*/ 9 h 10"/>
                  <a:gd name="T24" fmla="*/ 8 w 8"/>
                  <a:gd name="T25" fmla="*/ 6 h 10"/>
                  <a:gd name="T26" fmla="*/ 8 w 8"/>
                  <a:gd name="T27" fmla="*/ 5 h 10"/>
                  <a:gd name="T28" fmla="*/ 5 w 8"/>
                  <a:gd name="T29" fmla="*/ 4 h 10"/>
                  <a:gd name="T30" fmla="*/ 4 w 8"/>
                  <a:gd name="T3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10">
                    <a:moveTo>
                      <a:pt x="4" y="3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5" y="4"/>
                    </a:lnTo>
                    <a:lnTo>
                      <a:pt x="4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5" name="Freeform 3273"/>
              <p:cNvSpPr>
                <a:spLocks/>
              </p:cNvSpPr>
              <p:nvPr/>
            </p:nvSpPr>
            <p:spPr bwMode="auto">
              <a:xfrm>
                <a:off x="2744" y="1448"/>
                <a:ext cx="10" cy="3"/>
              </a:xfrm>
              <a:custGeom>
                <a:avLst/>
                <a:gdLst>
                  <a:gd name="T0" fmla="*/ 10 w 10"/>
                  <a:gd name="T1" fmla="*/ 0 h 3"/>
                  <a:gd name="T2" fmla="*/ 8 w 10"/>
                  <a:gd name="T3" fmla="*/ 1 h 3"/>
                  <a:gd name="T4" fmla="*/ 6 w 10"/>
                  <a:gd name="T5" fmla="*/ 3 h 3"/>
                  <a:gd name="T6" fmla="*/ 5 w 10"/>
                  <a:gd name="T7" fmla="*/ 1 h 3"/>
                  <a:gd name="T8" fmla="*/ 1 w 10"/>
                  <a:gd name="T9" fmla="*/ 1 h 3"/>
                  <a:gd name="T10" fmla="*/ 0 w 10"/>
                  <a:gd name="T11" fmla="*/ 0 h 3"/>
                  <a:gd name="T12" fmla="*/ 10 w 1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lnTo>
                      <a:pt x="8" y="1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6" name="Freeform 3274"/>
              <p:cNvSpPr>
                <a:spLocks/>
              </p:cNvSpPr>
              <p:nvPr/>
            </p:nvSpPr>
            <p:spPr bwMode="auto">
              <a:xfrm>
                <a:off x="2760" y="142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7" name="Freeform 3275"/>
              <p:cNvSpPr>
                <a:spLocks/>
              </p:cNvSpPr>
              <p:nvPr/>
            </p:nvSpPr>
            <p:spPr bwMode="auto">
              <a:xfrm>
                <a:off x="2761" y="142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8" name="Freeform 3276"/>
              <p:cNvSpPr>
                <a:spLocks/>
              </p:cNvSpPr>
              <p:nvPr/>
            </p:nvSpPr>
            <p:spPr bwMode="auto">
              <a:xfrm>
                <a:off x="2763" y="1419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3 w 4"/>
                  <a:gd name="T3" fmla="*/ 0 h 1"/>
                  <a:gd name="T4" fmla="*/ 0 w 4"/>
                  <a:gd name="T5" fmla="*/ 1 h 1"/>
                  <a:gd name="T6" fmla="*/ 3 w 4"/>
                  <a:gd name="T7" fmla="*/ 0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9" name="Freeform 3277"/>
              <p:cNvSpPr>
                <a:spLocks/>
              </p:cNvSpPr>
              <p:nvPr/>
            </p:nvSpPr>
            <p:spPr bwMode="auto">
              <a:xfrm>
                <a:off x="2768" y="141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0" name="Freeform 3278"/>
              <p:cNvSpPr>
                <a:spLocks/>
              </p:cNvSpPr>
              <p:nvPr/>
            </p:nvSpPr>
            <p:spPr bwMode="auto">
              <a:xfrm>
                <a:off x="2773" y="141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1" name="Freeform 3279"/>
              <p:cNvSpPr>
                <a:spLocks/>
              </p:cNvSpPr>
              <p:nvPr/>
            </p:nvSpPr>
            <p:spPr bwMode="auto">
              <a:xfrm>
                <a:off x="2746" y="1419"/>
                <a:ext cx="39" cy="38"/>
              </a:xfrm>
              <a:custGeom>
                <a:avLst/>
                <a:gdLst>
                  <a:gd name="T0" fmla="*/ 4 w 39"/>
                  <a:gd name="T1" fmla="*/ 29 h 38"/>
                  <a:gd name="T2" fmla="*/ 0 w 39"/>
                  <a:gd name="T3" fmla="*/ 28 h 38"/>
                  <a:gd name="T4" fmla="*/ 2 w 39"/>
                  <a:gd name="T5" fmla="*/ 24 h 38"/>
                  <a:gd name="T6" fmla="*/ 5 w 39"/>
                  <a:gd name="T7" fmla="*/ 23 h 38"/>
                  <a:gd name="T8" fmla="*/ 8 w 39"/>
                  <a:gd name="T9" fmla="*/ 19 h 38"/>
                  <a:gd name="T10" fmla="*/ 10 w 39"/>
                  <a:gd name="T11" fmla="*/ 16 h 38"/>
                  <a:gd name="T12" fmla="*/ 11 w 39"/>
                  <a:gd name="T13" fmla="*/ 10 h 38"/>
                  <a:gd name="T14" fmla="*/ 17 w 39"/>
                  <a:gd name="T15" fmla="*/ 6 h 38"/>
                  <a:gd name="T16" fmla="*/ 16 w 39"/>
                  <a:gd name="T17" fmla="*/ 10 h 38"/>
                  <a:gd name="T18" fmla="*/ 17 w 39"/>
                  <a:gd name="T19" fmla="*/ 11 h 38"/>
                  <a:gd name="T20" fmla="*/ 16 w 39"/>
                  <a:gd name="T21" fmla="*/ 15 h 38"/>
                  <a:gd name="T22" fmla="*/ 21 w 39"/>
                  <a:gd name="T23" fmla="*/ 12 h 38"/>
                  <a:gd name="T24" fmla="*/ 23 w 39"/>
                  <a:gd name="T25" fmla="*/ 8 h 38"/>
                  <a:gd name="T26" fmla="*/ 20 w 39"/>
                  <a:gd name="T27" fmla="*/ 7 h 38"/>
                  <a:gd name="T28" fmla="*/ 22 w 39"/>
                  <a:gd name="T29" fmla="*/ 2 h 38"/>
                  <a:gd name="T30" fmla="*/ 26 w 39"/>
                  <a:gd name="T31" fmla="*/ 1 h 38"/>
                  <a:gd name="T32" fmla="*/ 29 w 39"/>
                  <a:gd name="T33" fmla="*/ 1 h 38"/>
                  <a:gd name="T34" fmla="*/ 36 w 39"/>
                  <a:gd name="T35" fmla="*/ 0 h 38"/>
                  <a:gd name="T36" fmla="*/ 38 w 39"/>
                  <a:gd name="T37" fmla="*/ 2 h 38"/>
                  <a:gd name="T38" fmla="*/ 39 w 39"/>
                  <a:gd name="T39" fmla="*/ 5 h 38"/>
                  <a:gd name="T40" fmla="*/ 38 w 39"/>
                  <a:gd name="T41" fmla="*/ 8 h 38"/>
                  <a:gd name="T42" fmla="*/ 34 w 39"/>
                  <a:gd name="T43" fmla="*/ 11 h 38"/>
                  <a:gd name="T44" fmla="*/ 33 w 39"/>
                  <a:gd name="T45" fmla="*/ 13 h 38"/>
                  <a:gd name="T46" fmla="*/ 37 w 39"/>
                  <a:gd name="T47" fmla="*/ 15 h 38"/>
                  <a:gd name="T48" fmla="*/ 36 w 39"/>
                  <a:gd name="T49" fmla="*/ 18 h 38"/>
                  <a:gd name="T50" fmla="*/ 34 w 39"/>
                  <a:gd name="T51" fmla="*/ 21 h 38"/>
                  <a:gd name="T52" fmla="*/ 31 w 39"/>
                  <a:gd name="T53" fmla="*/ 22 h 38"/>
                  <a:gd name="T54" fmla="*/ 28 w 39"/>
                  <a:gd name="T55" fmla="*/ 22 h 38"/>
                  <a:gd name="T56" fmla="*/ 26 w 39"/>
                  <a:gd name="T57" fmla="*/ 24 h 38"/>
                  <a:gd name="T58" fmla="*/ 28 w 39"/>
                  <a:gd name="T59" fmla="*/ 29 h 38"/>
                  <a:gd name="T60" fmla="*/ 28 w 39"/>
                  <a:gd name="T61" fmla="*/ 32 h 38"/>
                  <a:gd name="T62" fmla="*/ 25 w 39"/>
                  <a:gd name="T63" fmla="*/ 34 h 38"/>
                  <a:gd name="T64" fmla="*/ 27 w 39"/>
                  <a:gd name="T65" fmla="*/ 35 h 38"/>
                  <a:gd name="T66" fmla="*/ 26 w 39"/>
                  <a:gd name="T67" fmla="*/ 38 h 38"/>
                  <a:gd name="T68" fmla="*/ 22 w 39"/>
                  <a:gd name="T69" fmla="*/ 36 h 38"/>
                  <a:gd name="T70" fmla="*/ 23 w 39"/>
                  <a:gd name="T71" fmla="*/ 32 h 38"/>
                  <a:gd name="T72" fmla="*/ 20 w 39"/>
                  <a:gd name="T73" fmla="*/ 30 h 38"/>
                  <a:gd name="T74" fmla="*/ 16 w 39"/>
                  <a:gd name="T75" fmla="*/ 28 h 38"/>
                  <a:gd name="T76" fmla="*/ 14 w 39"/>
                  <a:gd name="T77" fmla="*/ 28 h 38"/>
                  <a:gd name="T78" fmla="*/ 8 w 39"/>
                  <a:gd name="T79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" h="38">
                    <a:moveTo>
                      <a:pt x="8" y="29"/>
                    </a:moveTo>
                    <a:lnTo>
                      <a:pt x="4" y="29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8" y="19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1" y="10"/>
                    </a:lnTo>
                    <a:lnTo>
                      <a:pt x="13" y="8"/>
                    </a:lnTo>
                    <a:lnTo>
                      <a:pt x="17" y="6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17" y="11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17" y="16"/>
                    </a:lnTo>
                    <a:lnTo>
                      <a:pt x="21" y="12"/>
                    </a:lnTo>
                    <a:lnTo>
                      <a:pt x="22" y="10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20" y="7"/>
                    </a:lnTo>
                    <a:lnTo>
                      <a:pt x="20" y="4"/>
                    </a:lnTo>
                    <a:lnTo>
                      <a:pt x="22" y="2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7" y="11"/>
                    </a:lnTo>
                    <a:lnTo>
                      <a:pt x="34" y="11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7" y="17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4" y="21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31" y="23"/>
                    </a:lnTo>
                    <a:lnTo>
                      <a:pt x="28" y="22"/>
                    </a:lnTo>
                    <a:lnTo>
                      <a:pt x="26" y="23"/>
                    </a:lnTo>
                    <a:lnTo>
                      <a:pt x="26" y="24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27" y="30"/>
                    </a:lnTo>
                    <a:lnTo>
                      <a:pt x="28" y="32"/>
                    </a:lnTo>
                    <a:lnTo>
                      <a:pt x="26" y="33"/>
                    </a:lnTo>
                    <a:lnTo>
                      <a:pt x="25" y="34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6"/>
                    </a:lnTo>
                    <a:lnTo>
                      <a:pt x="26" y="38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3" y="35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20" y="30"/>
                    </a:lnTo>
                    <a:lnTo>
                      <a:pt x="17" y="30"/>
                    </a:lnTo>
                    <a:lnTo>
                      <a:pt x="16" y="28"/>
                    </a:lnTo>
                    <a:lnTo>
                      <a:pt x="15" y="29"/>
                    </a:lnTo>
                    <a:lnTo>
                      <a:pt x="14" y="28"/>
                    </a:lnTo>
                    <a:lnTo>
                      <a:pt x="10" y="28"/>
                    </a:lnTo>
                    <a:lnTo>
                      <a:pt x="8" y="2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2" name="Freeform 3280"/>
              <p:cNvSpPr>
                <a:spLocks/>
              </p:cNvSpPr>
              <p:nvPr/>
            </p:nvSpPr>
            <p:spPr bwMode="auto">
              <a:xfrm>
                <a:off x="1257" y="1156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2 h 2"/>
                  <a:gd name="T4" fmla="*/ 0 w 3"/>
                  <a:gd name="T5" fmla="*/ 0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3" name="Freeform 3281"/>
              <p:cNvSpPr>
                <a:spLocks/>
              </p:cNvSpPr>
              <p:nvPr/>
            </p:nvSpPr>
            <p:spPr bwMode="auto">
              <a:xfrm>
                <a:off x="2090" y="1445"/>
                <a:ext cx="70" cy="68"/>
              </a:xfrm>
              <a:custGeom>
                <a:avLst/>
                <a:gdLst>
                  <a:gd name="T0" fmla="*/ 67 w 70"/>
                  <a:gd name="T1" fmla="*/ 60 h 68"/>
                  <a:gd name="T2" fmla="*/ 64 w 70"/>
                  <a:gd name="T3" fmla="*/ 67 h 68"/>
                  <a:gd name="T4" fmla="*/ 61 w 70"/>
                  <a:gd name="T5" fmla="*/ 60 h 68"/>
                  <a:gd name="T6" fmla="*/ 54 w 70"/>
                  <a:gd name="T7" fmla="*/ 63 h 68"/>
                  <a:gd name="T8" fmla="*/ 56 w 70"/>
                  <a:gd name="T9" fmla="*/ 56 h 68"/>
                  <a:gd name="T10" fmla="*/ 52 w 70"/>
                  <a:gd name="T11" fmla="*/ 57 h 68"/>
                  <a:gd name="T12" fmla="*/ 50 w 70"/>
                  <a:gd name="T13" fmla="*/ 56 h 68"/>
                  <a:gd name="T14" fmla="*/ 43 w 70"/>
                  <a:gd name="T15" fmla="*/ 64 h 68"/>
                  <a:gd name="T16" fmla="*/ 38 w 70"/>
                  <a:gd name="T17" fmla="*/ 62 h 68"/>
                  <a:gd name="T18" fmla="*/ 44 w 70"/>
                  <a:gd name="T19" fmla="*/ 57 h 68"/>
                  <a:gd name="T20" fmla="*/ 44 w 70"/>
                  <a:gd name="T21" fmla="*/ 54 h 68"/>
                  <a:gd name="T22" fmla="*/ 39 w 70"/>
                  <a:gd name="T23" fmla="*/ 57 h 68"/>
                  <a:gd name="T24" fmla="*/ 36 w 70"/>
                  <a:gd name="T25" fmla="*/ 56 h 68"/>
                  <a:gd name="T26" fmla="*/ 37 w 70"/>
                  <a:gd name="T27" fmla="*/ 52 h 68"/>
                  <a:gd name="T28" fmla="*/ 33 w 70"/>
                  <a:gd name="T29" fmla="*/ 52 h 68"/>
                  <a:gd name="T30" fmla="*/ 31 w 70"/>
                  <a:gd name="T31" fmla="*/ 54 h 68"/>
                  <a:gd name="T32" fmla="*/ 23 w 70"/>
                  <a:gd name="T33" fmla="*/ 53 h 68"/>
                  <a:gd name="T34" fmla="*/ 16 w 70"/>
                  <a:gd name="T35" fmla="*/ 54 h 68"/>
                  <a:gd name="T36" fmla="*/ 8 w 70"/>
                  <a:gd name="T37" fmla="*/ 54 h 68"/>
                  <a:gd name="T38" fmla="*/ 1 w 70"/>
                  <a:gd name="T39" fmla="*/ 49 h 68"/>
                  <a:gd name="T40" fmla="*/ 3 w 70"/>
                  <a:gd name="T41" fmla="*/ 42 h 68"/>
                  <a:gd name="T42" fmla="*/ 6 w 70"/>
                  <a:gd name="T43" fmla="*/ 40 h 68"/>
                  <a:gd name="T44" fmla="*/ 8 w 70"/>
                  <a:gd name="T45" fmla="*/ 38 h 68"/>
                  <a:gd name="T46" fmla="*/ 13 w 70"/>
                  <a:gd name="T47" fmla="*/ 36 h 68"/>
                  <a:gd name="T48" fmla="*/ 13 w 70"/>
                  <a:gd name="T49" fmla="*/ 34 h 68"/>
                  <a:gd name="T50" fmla="*/ 13 w 70"/>
                  <a:gd name="T51" fmla="*/ 29 h 68"/>
                  <a:gd name="T52" fmla="*/ 16 w 70"/>
                  <a:gd name="T53" fmla="*/ 24 h 68"/>
                  <a:gd name="T54" fmla="*/ 18 w 70"/>
                  <a:gd name="T55" fmla="*/ 20 h 68"/>
                  <a:gd name="T56" fmla="*/ 21 w 70"/>
                  <a:gd name="T57" fmla="*/ 13 h 68"/>
                  <a:gd name="T58" fmla="*/ 26 w 70"/>
                  <a:gd name="T59" fmla="*/ 8 h 68"/>
                  <a:gd name="T60" fmla="*/ 31 w 70"/>
                  <a:gd name="T61" fmla="*/ 2 h 68"/>
                  <a:gd name="T62" fmla="*/ 38 w 70"/>
                  <a:gd name="T63" fmla="*/ 2 h 68"/>
                  <a:gd name="T64" fmla="*/ 39 w 70"/>
                  <a:gd name="T65" fmla="*/ 3 h 68"/>
                  <a:gd name="T66" fmla="*/ 38 w 70"/>
                  <a:gd name="T67" fmla="*/ 7 h 68"/>
                  <a:gd name="T68" fmla="*/ 33 w 70"/>
                  <a:gd name="T69" fmla="*/ 10 h 68"/>
                  <a:gd name="T70" fmla="*/ 30 w 70"/>
                  <a:gd name="T71" fmla="*/ 19 h 68"/>
                  <a:gd name="T72" fmla="*/ 26 w 70"/>
                  <a:gd name="T73" fmla="*/ 28 h 68"/>
                  <a:gd name="T74" fmla="*/ 31 w 70"/>
                  <a:gd name="T75" fmla="*/ 21 h 68"/>
                  <a:gd name="T76" fmla="*/ 37 w 70"/>
                  <a:gd name="T77" fmla="*/ 23 h 68"/>
                  <a:gd name="T78" fmla="*/ 33 w 70"/>
                  <a:gd name="T79" fmla="*/ 28 h 68"/>
                  <a:gd name="T80" fmla="*/ 33 w 70"/>
                  <a:gd name="T81" fmla="*/ 30 h 68"/>
                  <a:gd name="T82" fmla="*/ 43 w 70"/>
                  <a:gd name="T83" fmla="*/ 31 h 68"/>
                  <a:gd name="T84" fmla="*/ 42 w 70"/>
                  <a:gd name="T85" fmla="*/ 35 h 68"/>
                  <a:gd name="T86" fmla="*/ 48 w 70"/>
                  <a:gd name="T87" fmla="*/ 31 h 68"/>
                  <a:gd name="T88" fmla="*/ 58 w 70"/>
                  <a:gd name="T89" fmla="*/ 30 h 68"/>
                  <a:gd name="T90" fmla="*/ 54 w 70"/>
                  <a:gd name="T91" fmla="*/ 38 h 68"/>
                  <a:gd name="T92" fmla="*/ 60 w 70"/>
                  <a:gd name="T93" fmla="*/ 40 h 68"/>
                  <a:gd name="T94" fmla="*/ 56 w 70"/>
                  <a:gd name="T95" fmla="*/ 43 h 68"/>
                  <a:gd name="T96" fmla="*/ 60 w 70"/>
                  <a:gd name="T97" fmla="*/ 43 h 68"/>
                  <a:gd name="T98" fmla="*/ 66 w 70"/>
                  <a:gd name="T99" fmla="*/ 42 h 68"/>
                  <a:gd name="T100" fmla="*/ 56 w 70"/>
                  <a:gd name="T101" fmla="*/ 46 h 68"/>
                  <a:gd name="T102" fmla="*/ 59 w 70"/>
                  <a:gd name="T103" fmla="*/ 49 h 68"/>
                  <a:gd name="T104" fmla="*/ 60 w 70"/>
                  <a:gd name="T105" fmla="*/ 56 h 68"/>
                  <a:gd name="T106" fmla="*/ 64 w 70"/>
                  <a:gd name="T107" fmla="*/ 48 h 68"/>
                  <a:gd name="T108" fmla="*/ 66 w 70"/>
                  <a:gd name="T109" fmla="*/ 51 h 68"/>
                  <a:gd name="T110" fmla="*/ 66 w 70"/>
                  <a:gd name="T111" fmla="*/ 5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" h="68">
                    <a:moveTo>
                      <a:pt x="70" y="56"/>
                    </a:moveTo>
                    <a:lnTo>
                      <a:pt x="70" y="57"/>
                    </a:lnTo>
                    <a:lnTo>
                      <a:pt x="69" y="58"/>
                    </a:lnTo>
                    <a:lnTo>
                      <a:pt x="67" y="60"/>
                    </a:lnTo>
                    <a:lnTo>
                      <a:pt x="67" y="64"/>
                    </a:lnTo>
                    <a:lnTo>
                      <a:pt x="66" y="67"/>
                    </a:lnTo>
                    <a:lnTo>
                      <a:pt x="65" y="68"/>
                    </a:lnTo>
                    <a:lnTo>
                      <a:pt x="64" y="67"/>
                    </a:lnTo>
                    <a:lnTo>
                      <a:pt x="60" y="67"/>
                    </a:lnTo>
                    <a:lnTo>
                      <a:pt x="60" y="65"/>
                    </a:lnTo>
                    <a:lnTo>
                      <a:pt x="61" y="63"/>
                    </a:lnTo>
                    <a:lnTo>
                      <a:pt x="61" y="60"/>
                    </a:lnTo>
                    <a:lnTo>
                      <a:pt x="59" y="62"/>
                    </a:lnTo>
                    <a:lnTo>
                      <a:pt x="55" y="65"/>
                    </a:lnTo>
                    <a:lnTo>
                      <a:pt x="54" y="64"/>
                    </a:lnTo>
                    <a:lnTo>
                      <a:pt x="54" y="63"/>
                    </a:lnTo>
                    <a:lnTo>
                      <a:pt x="55" y="60"/>
                    </a:lnTo>
                    <a:lnTo>
                      <a:pt x="56" y="59"/>
                    </a:lnTo>
                    <a:lnTo>
                      <a:pt x="58" y="57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4" y="51"/>
                    </a:lnTo>
                    <a:lnTo>
                      <a:pt x="52" y="56"/>
                    </a:lnTo>
                    <a:lnTo>
                      <a:pt x="52" y="57"/>
                    </a:lnTo>
                    <a:lnTo>
                      <a:pt x="49" y="58"/>
                    </a:lnTo>
                    <a:lnTo>
                      <a:pt x="50" y="57"/>
                    </a:lnTo>
                    <a:lnTo>
                      <a:pt x="52" y="54"/>
                    </a:lnTo>
                    <a:lnTo>
                      <a:pt x="50" y="56"/>
                    </a:lnTo>
                    <a:lnTo>
                      <a:pt x="49" y="58"/>
                    </a:lnTo>
                    <a:lnTo>
                      <a:pt x="47" y="58"/>
                    </a:lnTo>
                    <a:lnTo>
                      <a:pt x="43" y="62"/>
                    </a:lnTo>
                    <a:lnTo>
                      <a:pt x="43" y="64"/>
                    </a:lnTo>
                    <a:lnTo>
                      <a:pt x="37" y="64"/>
                    </a:lnTo>
                    <a:lnTo>
                      <a:pt x="35" y="63"/>
                    </a:lnTo>
                    <a:lnTo>
                      <a:pt x="36" y="62"/>
                    </a:lnTo>
                    <a:lnTo>
                      <a:pt x="38" y="62"/>
                    </a:lnTo>
                    <a:lnTo>
                      <a:pt x="39" y="60"/>
                    </a:lnTo>
                    <a:lnTo>
                      <a:pt x="42" y="59"/>
                    </a:lnTo>
                    <a:lnTo>
                      <a:pt x="42" y="58"/>
                    </a:lnTo>
                    <a:lnTo>
                      <a:pt x="44" y="57"/>
                    </a:lnTo>
                    <a:lnTo>
                      <a:pt x="47" y="54"/>
                    </a:lnTo>
                    <a:lnTo>
                      <a:pt x="46" y="54"/>
                    </a:lnTo>
                    <a:lnTo>
                      <a:pt x="46" y="53"/>
                    </a:lnTo>
                    <a:lnTo>
                      <a:pt x="44" y="54"/>
                    </a:lnTo>
                    <a:lnTo>
                      <a:pt x="42" y="54"/>
                    </a:lnTo>
                    <a:lnTo>
                      <a:pt x="41" y="53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8" y="56"/>
                    </a:lnTo>
                    <a:lnTo>
                      <a:pt x="36" y="57"/>
                    </a:lnTo>
                    <a:lnTo>
                      <a:pt x="37" y="54"/>
                    </a:lnTo>
                    <a:lnTo>
                      <a:pt x="36" y="56"/>
                    </a:lnTo>
                    <a:lnTo>
                      <a:pt x="33" y="57"/>
                    </a:lnTo>
                    <a:lnTo>
                      <a:pt x="36" y="56"/>
                    </a:lnTo>
                    <a:lnTo>
                      <a:pt x="37" y="54"/>
                    </a:lnTo>
                    <a:lnTo>
                      <a:pt x="37" y="52"/>
                    </a:lnTo>
                    <a:lnTo>
                      <a:pt x="38" y="51"/>
                    </a:lnTo>
                    <a:lnTo>
                      <a:pt x="36" y="52"/>
                    </a:lnTo>
                    <a:lnTo>
                      <a:pt x="35" y="53"/>
                    </a:lnTo>
                    <a:lnTo>
                      <a:pt x="33" y="52"/>
                    </a:lnTo>
                    <a:lnTo>
                      <a:pt x="33" y="53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4" y="54"/>
                    </a:lnTo>
                    <a:lnTo>
                      <a:pt x="23" y="53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4" y="53"/>
                    </a:lnTo>
                    <a:lnTo>
                      <a:pt x="10" y="53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1" y="54"/>
                    </a:lnTo>
                    <a:lnTo>
                      <a:pt x="1" y="52"/>
                    </a:lnTo>
                    <a:lnTo>
                      <a:pt x="0" y="51"/>
                    </a:lnTo>
                    <a:lnTo>
                      <a:pt x="1" y="49"/>
                    </a:lnTo>
                    <a:lnTo>
                      <a:pt x="3" y="48"/>
                    </a:lnTo>
                    <a:lnTo>
                      <a:pt x="7" y="45"/>
                    </a:lnTo>
                    <a:lnTo>
                      <a:pt x="12" y="42"/>
                    </a:lnTo>
                    <a:lnTo>
                      <a:pt x="3" y="42"/>
                    </a:lnTo>
                    <a:lnTo>
                      <a:pt x="1" y="43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6" y="40"/>
                    </a:lnTo>
                    <a:lnTo>
                      <a:pt x="4" y="41"/>
                    </a:lnTo>
                    <a:lnTo>
                      <a:pt x="6" y="42"/>
                    </a:lnTo>
                    <a:lnTo>
                      <a:pt x="7" y="40"/>
                    </a:lnTo>
                    <a:lnTo>
                      <a:pt x="8" y="38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3" y="36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4" y="34"/>
                    </a:lnTo>
                    <a:lnTo>
                      <a:pt x="13" y="34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2" y="31"/>
                    </a:lnTo>
                    <a:lnTo>
                      <a:pt x="13" y="29"/>
                    </a:lnTo>
                    <a:lnTo>
                      <a:pt x="16" y="29"/>
                    </a:lnTo>
                    <a:lnTo>
                      <a:pt x="15" y="28"/>
                    </a:lnTo>
                    <a:lnTo>
                      <a:pt x="15" y="25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19" y="23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3" y="14"/>
                    </a:lnTo>
                    <a:lnTo>
                      <a:pt x="21" y="13"/>
                    </a:lnTo>
                    <a:lnTo>
                      <a:pt x="23" y="12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7" y="4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39" y="3"/>
                    </a:lnTo>
                    <a:lnTo>
                      <a:pt x="36" y="3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7" y="8"/>
                    </a:lnTo>
                    <a:lnTo>
                      <a:pt x="36" y="10"/>
                    </a:lnTo>
                    <a:lnTo>
                      <a:pt x="35" y="12"/>
                    </a:lnTo>
                    <a:lnTo>
                      <a:pt x="33" y="10"/>
                    </a:lnTo>
                    <a:lnTo>
                      <a:pt x="33" y="14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30" y="19"/>
                    </a:lnTo>
                    <a:lnTo>
                      <a:pt x="27" y="21"/>
                    </a:ln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7" y="26"/>
                    </a:lnTo>
                    <a:lnTo>
                      <a:pt x="30" y="25"/>
                    </a:lnTo>
                    <a:lnTo>
                      <a:pt x="31" y="24"/>
                    </a:lnTo>
                    <a:lnTo>
                      <a:pt x="31" y="21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6" y="21"/>
                    </a:lnTo>
                    <a:lnTo>
                      <a:pt x="37" y="23"/>
                    </a:lnTo>
                    <a:lnTo>
                      <a:pt x="38" y="23"/>
                    </a:lnTo>
                    <a:lnTo>
                      <a:pt x="38" y="24"/>
                    </a:lnTo>
                    <a:lnTo>
                      <a:pt x="36" y="25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8"/>
                    </a:lnTo>
                    <a:lnTo>
                      <a:pt x="36" y="29"/>
                    </a:lnTo>
                    <a:lnTo>
                      <a:pt x="33" y="30"/>
                    </a:lnTo>
                    <a:lnTo>
                      <a:pt x="36" y="29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3" y="31"/>
                    </a:lnTo>
                    <a:lnTo>
                      <a:pt x="42" y="29"/>
                    </a:lnTo>
                    <a:lnTo>
                      <a:pt x="43" y="31"/>
                    </a:lnTo>
                    <a:lnTo>
                      <a:pt x="42" y="32"/>
                    </a:lnTo>
                    <a:lnTo>
                      <a:pt x="42" y="35"/>
                    </a:lnTo>
                    <a:lnTo>
                      <a:pt x="42" y="34"/>
                    </a:lnTo>
                    <a:lnTo>
                      <a:pt x="44" y="32"/>
                    </a:lnTo>
                    <a:lnTo>
                      <a:pt x="46" y="31"/>
                    </a:lnTo>
                    <a:lnTo>
                      <a:pt x="48" y="31"/>
                    </a:lnTo>
                    <a:lnTo>
                      <a:pt x="50" y="29"/>
                    </a:lnTo>
                    <a:lnTo>
                      <a:pt x="50" y="32"/>
                    </a:lnTo>
                    <a:lnTo>
                      <a:pt x="52" y="30"/>
                    </a:lnTo>
                    <a:lnTo>
                      <a:pt x="58" y="30"/>
                    </a:lnTo>
                    <a:lnTo>
                      <a:pt x="59" y="31"/>
                    </a:lnTo>
                    <a:lnTo>
                      <a:pt x="61" y="32"/>
                    </a:lnTo>
                    <a:lnTo>
                      <a:pt x="56" y="37"/>
                    </a:lnTo>
                    <a:lnTo>
                      <a:pt x="54" y="38"/>
                    </a:lnTo>
                    <a:lnTo>
                      <a:pt x="58" y="38"/>
                    </a:lnTo>
                    <a:lnTo>
                      <a:pt x="56" y="40"/>
                    </a:lnTo>
                    <a:lnTo>
                      <a:pt x="58" y="41"/>
                    </a:lnTo>
                    <a:lnTo>
                      <a:pt x="60" y="40"/>
                    </a:lnTo>
                    <a:lnTo>
                      <a:pt x="58" y="41"/>
                    </a:lnTo>
                    <a:lnTo>
                      <a:pt x="56" y="42"/>
                    </a:lnTo>
                    <a:lnTo>
                      <a:pt x="59" y="42"/>
                    </a:lnTo>
                    <a:lnTo>
                      <a:pt x="56" y="43"/>
                    </a:lnTo>
                    <a:lnTo>
                      <a:pt x="55" y="43"/>
                    </a:lnTo>
                    <a:lnTo>
                      <a:pt x="56" y="43"/>
                    </a:lnTo>
                    <a:lnTo>
                      <a:pt x="59" y="42"/>
                    </a:lnTo>
                    <a:lnTo>
                      <a:pt x="60" y="43"/>
                    </a:lnTo>
                    <a:lnTo>
                      <a:pt x="61" y="41"/>
                    </a:lnTo>
                    <a:lnTo>
                      <a:pt x="64" y="42"/>
                    </a:lnTo>
                    <a:lnTo>
                      <a:pt x="65" y="41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60" y="47"/>
                    </a:lnTo>
                    <a:lnTo>
                      <a:pt x="58" y="47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9" y="48"/>
                    </a:lnTo>
                    <a:lnTo>
                      <a:pt x="56" y="49"/>
                    </a:lnTo>
                    <a:lnTo>
                      <a:pt x="59" y="49"/>
                    </a:lnTo>
                    <a:lnTo>
                      <a:pt x="58" y="51"/>
                    </a:lnTo>
                    <a:lnTo>
                      <a:pt x="58" y="52"/>
                    </a:lnTo>
                    <a:lnTo>
                      <a:pt x="59" y="54"/>
                    </a:lnTo>
                    <a:lnTo>
                      <a:pt x="60" y="56"/>
                    </a:lnTo>
                    <a:lnTo>
                      <a:pt x="61" y="54"/>
                    </a:lnTo>
                    <a:lnTo>
                      <a:pt x="61" y="52"/>
                    </a:lnTo>
                    <a:lnTo>
                      <a:pt x="62" y="51"/>
                    </a:lnTo>
                    <a:lnTo>
                      <a:pt x="64" y="48"/>
                    </a:lnTo>
                    <a:lnTo>
                      <a:pt x="66" y="48"/>
                    </a:lnTo>
                    <a:lnTo>
                      <a:pt x="67" y="47"/>
                    </a:lnTo>
                    <a:lnTo>
                      <a:pt x="66" y="48"/>
                    </a:lnTo>
                    <a:lnTo>
                      <a:pt x="66" y="51"/>
                    </a:lnTo>
                    <a:lnTo>
                      <a:pt x="65" y="52"/>
                    </a:lnTo>
                    <a:lnTo>
                      <a:pt x="64" y="54"/>
                    </a:lnTo>
                    <a:lnTo>
                      <a:pt x="64" y="56"/>
                    </a:lnTo>
                    <a:lnTo>
                      <a:pt x="66" y="56"/>
                    </a:lnTo>
                    <a:lnTo>
                      <a:pt x="69" y="53"/>
                    </a:lnTo>
                    <a:lnTo>
                      <a:pt x="70" y="54"/>
                    </a:lnTo>
                    <a:lnTo>
                      <a:pt x="70" y="5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4" name="Freeform 3282"/>
              <p:cNvSpPr>
                <a:spLocks/>
              </p:cNvSpPr>
              <p:nvPr/>
            </p:nvSpPr>
            <p:spPr bwMode="auto">
              <a:xfrm>
                <a:off x="1288" y="116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5" name="Freeform 3283"/>
              <p:cNvSpPr>
                <a:spLocks/>
              </p:cNvSpPr>
              <p:nvPr/>
            </p:nvSpPr>
            <p:spPr bwMode="auto">
              <a:xfrm>
                <a:off x="1290" y="116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6" name="Freeform 3284"/>
              <p:cNvSpPr>
                <a:spLocks/>
              </p:cNvSpPr>
              <p:nvPr/>
            </p:nvSpPr>
            <p:spPr bwMode="auto">
              <a:xfrm>
                <a:off x="1290" y="1169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7" name="Freeform 3285"/>
              <p:cNvSpPr>
                <a:spLocks/>
              </p:cNvSpPr>
              <p:nvPr/>
            </p:nvSpPr>
            <p:spPr bwMode="auto">
              <a:xfrm>
                <a:off x="1291" y="1168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3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8" name="Freeform 3286"/>
              <p:cNvSpPr>
                <a:spLocks/>
              </p:cNvSpPr>
              <p:nvPr/>
            </p:nvSpPr>
            <p:spPr bwMode="auto">
              <a:xfrm>
                <a:off x="1292" y="115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9" name="Freeform 3287"/>
              <p:cNvSpPr>
                <a:spLocks/>
              </p:cNvSpPr>
              <p:nvPr/>
            </p:nvSpPr>
            <p:spPr bwMode="auto">
              <a:xfrm>
                <a:off x="1295" y="1156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0" name="Freeform 3288"/>
              <p:cNvSpPr>
                <a:spLocks/>
              </p:cNvSpPr>
              <p:nvPr/>
            </p:nvSpPr>
            <p:spPr bwMode="auto">
              <a:xfrm>
                <a:off x="1295" y="116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1" name="Freeform 3289"/>
              <p:cNvSpPr>
                <a:spLocks/>
              </p:cNvSpPr>
              <p:nvPr/>
            </p:nvSpPr>
            <p:spPr bwMode="auto">
              <a:xfrm>
                <a:off x="1302" y="1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2" name="Freeform 3290"/>
              <p:cNvSpPr>
                <a:spLocks/>
              </p:cNvSpPr>
              <p:nvPr/>
            </p:nvSpPr>
            <p:spPr bwMode="auto">
              <a:xfrm>
                <a:off x="1311" y="116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3" name="Freeform 3291"/>
              <p:cNvSpPr>
                <a:spLocks/>
              </p:cNvSpPr>
              <p:nvPr/>
            </p:nvSpPr>
            <p:spPr bwMode="auto">
              <a:xfrm>
                <a:off x="1312" y="115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4" name="Freeform 3292"/>
              <p:cNvSpPr>
                <a:spLocks/>
              </p:cNvSpPr>
              <p:nvPr/>
            </p:nvSpPr>
            <p:spPr bwMode="auto">
              <a:xfrm>
                <a:off x="1842" y="1521"/>
                <a:ext cx="17" cy="6"/>
              </a:xfrm>
              <a:custGeom>
                <a:avLst/>
                <a:gdLst>
                  <a:gd name="T0" fmla="*/ 0 w 17"/>
                  <a:gd name="T1" fmla="*/ 1 h 6"/>
                  <a:gd name="T2" fmla="*/ 1 w 17"/>
                  <a:gd name="T3" fmla="*/ 0 h 6"/>
                  <a:gd name="T4" fmla="*/ 3 w 17"/>
                  <a:gd name="T5" fmla="*/ 0 h 6"/>
                  <a:gd name="T6" fmla="*/ 6 w 17"/>
                  <a:gd name="T7" fmla="*/ 3 h 6"/>
                  <a:gd name="T8" fmla="*/ 7 w 17"/>
                  <a:gd name="T9" fmla="*/ 0 h 6"/>
                  <a:gd name="T10" fmla="*/ 9 w 17"/>
                  <a:gd name="T11" fmla="*/ 0 h 6"/>
                  <a:gd name="T12" fmla="*/ 10 w 17"/>
                  <a:gd name="T13" fmla="*/ 1 h 6"/>
                  <a:gd name="T14" fmla="*/ 12 w 17"/>
                  <a:gd name="T15" fmla="*/ 0 h 6"/>
                  <a:gd name="T16" fmla="*/ 14 w 17"/>
                  <a:gd name="T17" fmla="*/ 1 h 6"/>
                  <a:gd name="T18" fmla="*/ 14 w 17"/>
                  <a:gd name="T19" fmla="*/ 4 h 6"/>
                  <a:gd name="T20" fmla="*/ 15 w 17"/>
                  <a:gd name="T21" fmla="*/ 1 h 6"/>
                  <a:gd name="T22" fmla="*/ 17 w 17"/>
                  <a:gd name="T23" fmla="*/ 3 h 6"/>
                  <a:gd name="T24" fmla="*/ 15 w 17"/>
                  <a:gd name="T25" fmla="*/ 5 h 6"/>
                  <a:gd name="T26" fmla="*/ 13 w 17"/>
                  <a:gd name="T27" fmla="*/ 6 h 6"/>
                  <a:gd name="T28" fmla="*/ 12 w 17"/>
                  <a:gd name="T29" fmla="*/ 5 h 6"/>
                  <a:gd name="T30" fmla="*/ 9 w 17"/>
                  <a:gd name="T31" fmla="*/ 5 h 6"/>
                  <a:gd name="T32" fmla="*/ 7 w 17"/>
                  <a:gd name="T33" fmla="*/ 3 h 6"/>
                  <a:gd name="T34" fmla="*/ 3 w 17"/>
                  <a:gd name="T35" fmla="*/ 3 h 6"/>
                  <a:gd name="T36" fmla="*/ 1 w 17"/>
                  <a:gd name="T37" fmla="*/ 1 h 6"/>
                  <a:gd name="T38" fmla="*/ 0 w 17"/>
                  <a:gd name="T3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" h="6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4" y="4"/>
                    </a:lnTo>
                    <a:lnTo>
                      <a:pt x="15" y="1"/>
                    </a:lnTo>
                    <a:lnTo>
                      <a:pt x="17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5" name="Freeform 3293"/>
              <p:cNvSpPr>
                <a:spLocks/>
              </p:cNvSpPr>
              <p:nvPr/>
            </p:nvSpPr>
            <p:spPr bwMode="auto">
              <a:xfrm>
                <a:off x="2017" y="15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6" name="Freeform 3294"/>
              <p:cNvSpPr>
                <a:spLocks/>
              </p:cNvSpPr>
              <p:nvPr/>
            </p:nvSpPr>
            <p:spPr bwMode="auto">
              <a:xfrm>
                <a:off x="1333" y="115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7" name="Freeform 3295"/>
              <p:cNvSpPr>
                <a:spLocks/>
              </p:cNvSpPr>
              <p:nvPr/>
            </p:nvSpPr>
            <p:spPr bwMode="auto">
              <a:xfrm>
                <a:off x="2011" y="153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8" name="Freeform 3296"/>
              <p:cNvSpPr>
                <a:spLocks/>
              </p:cNvSpPr>
              <p:nvPr/>
            </p:nvSpPr>
            <p:spPr bwMode="auto">
              <a:xfrm>
                <a:off x="1332" y="142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9" name="Freeform 3297"/>
              <p:cNvSpPr>
                <a:spLocks/>
              </p:cNvSpPr>
              <p:nvPr/>
            </p:nvSpPr>
            <p:spPr bwMode="auto">
              <a:xfrm>
                <a:off x="1854" y="1423"/>
                <a:ext cx="14" cy="6"/>
              </a:xfrm>
              <a:custGeom>
                <a:avLst/>
                <a:gdLst>
                  <a:gd name="T0" fmla="*/ 9 w 14"/>
                  <a:gd name="T1" fmla="*/ 0 h 6"/>
                  <a:gd name="T2" fmla="*/ 12 w 14"/>
                  <a:gd name="T3" fmla="*/ 2 h 6"/>
                  <a:gd name="T4" fmla="*/ 13 w 14"/>
                  <a:gd name="T5" fmla="*/ 4 h 6"/>
                  <a:gd name="T6" fmla="*/ 14 w 14"/>
                  <a:gd name="T7" fmla="*/ 6 h 6"/>
                  <a:gd name="T8" fmla="*/ 9 w 14"/>
                  <a:gd name="T9" fmla="*/ 6 h 6"/>
                  <a:gd name="T10" fmla="*/ 8 w 14"/>
                  <a:gd name="T11" fmla="*/ 4 h 6"/>
                  <a:gd name="T12" fmla="*/ 5 w 14"/>
                  <a:gd name="T13" fmla="*/ 4 h 6"/>
                  <a:gd name="T14" fmla="*/ 2 w 14"/>
                  <a:gd name="T15" fmla="*/ 3 h 6"/>
                  <a:gd name="T16" fmla="*/ 1 w 14"/>
                  <a:gd name="T17" fmla="*/ 3 h 6"/>
                  <a:gd name="T18" fmla="*/ 0 w 14"/>
                  <a:gd name="T19" fmla="*/ 1 h 6"/>
                  <a:gd name="T20" fmla="*/ 2 w 14"/>
                  <a:gd name="T21" fmla="*/ 0 h 6"/>
                  <a:gd name="T22" fmla="*/ 9 w 14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6">
                    <a:moveTo>
                      <a:pt x="9" y="0"/>
                    </a:moveTo>
                    <a:lnTo>
                      <a:pt x="12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5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0" name="Freeform 3298"/>
              <p:cNvSpPr>
                <a:spLocks/>
              </p:cNvSpPr>
              <p:nvPr/>
            </p:nvSpPr>
            <p:spPr bwMode="auto">
              <a:xfrm>
                <a:off x="1336" y="143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1" name="Freeform 3299"/>
              <p:cNvSpPr>
                <a:spLocks/>
              </p:cNvSpPr>
              <p:nvPr/>
            </p:nvSpPr>
            <p:spPr bwMode="auto">
              <a:xfrm>
                <a:off x="1343" y="1158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2" name="Freeform 3300"/>
              <p:cNvSpPr>
                <a:spLocks/>
              </p:cNvSpPr>
              <p:nvPr/>
            </p:nvSpPr>
            <p:spPr bwMode="auto">
              <a:xfrm>
                <a:off x="1340" y="143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3" name="Freeform 3301"/>
              <p:cNvSpPr>
                <a:spLocks/>
              </p:cNvSpPr>
              <p:nvPr/>
            </p:nvSpPr>
            <p:spPr bwMode="auto">
              <a:xfrm>
                <a:off x="1346" y="115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4" name="Freeform 3302"/>
              <p:cNvSpPr>
                <a:spLocks/>
              </p:cNvSpPr>
              <p:nvPr/>
            </p:nvSpPr>
            <p:spPr bwMode="auto">
              <a:xfrm>
                <a:off x="1421" y="1481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5" name="Freeform 3303"/>
              <p:cNvSpPr>
                <a:spLocks/>
              </p:cNvSpPr>
              <p:nvPr/>
            </p:nvSpPr>
            <p:spPr bwMode="auto">
              <a:xfrm>
                <a:off x="1341" y="1437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1 h 3"/>
                  <a:gd name="T4" fmla="*/ 1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1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6" name="Freeform 3304"/>
              <p:cNvSpPr>
                <a:spLocks/>
              </p:cNvSpPr>
              <p:nvPr/>
            </p:nvSpPr>
            <p:spPr bwMode="auto">
              <a:xfrm>
                <a:off x="1871" y="132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7" name="Freeform 3305"/>
              <p:cNvSpPr>
                <a:spLocks/>
              </p:cNvSpPr>
              <p:nvPr/>
            </p:nvSpPr>
            <p:spPr bwMode="auto">
              <a:xfrm>
                <a:off x="1872" y="1283"/>
                <a:ext cx="9" cy="13"/>
              </a:xfrm>
              <a:custGeom>
                <a:avLst/>
                <a:gdLst>
                  <a:gd name="T0" fmla="*/ 8 w 9"/>
                  <a:gd name="T1" fmla="*/ 0 h 13"/>
                  <a:gd name="T2" fmla="*/ 9 w 9"/>
                  <a:gd name="T3" fmla="*/ 1 h 13"/>
                  <a:gd name="T4" fmla="*/ 9 w 9"/>
                  <a:gd name="T5" fmla="*/ 4 h 13"/>
                  <a:gd name="T6" fmla="*/ 7 w 9"/>
                  <a:gd name="T7" fmla="*/ 9 h 13"/>
                  <a:gd name="T8" fmla="*/ 7 w 9"/>
                  <a:gd name="T9" fmla="*/ 10 h 13"/>
                  <a:gd name="T10" fmla="*/ 6 w 9"/>
                  <a:gd name="T11" fmla="*/ 13 h 13"/>
                  <a:gd name="T12" fmla="*/ 3 w 9"/>
                  <a:gd name="T13" fmla="*/ 12 h 13"/>
                  <a:gd name="T14" fmla="*/ 0 w 9"/>
                  <a:gd name="T15" fmla="*/ 8 h 13"/>
                  <a:gd name="T16" fmla="*/ 0 w 9"/>
                  <a:gd name="T17" fmla="*/ 4 h 13"/>
                  <a:gd name="T18" fmla="*/ 1 w 9"/>
                  <a:gd name="T19" fmla="*/ 2 h 13"/>
                  <a:gd name="T20" fmla="*/ 2 w 9"/>
                  <a:gd name="T21" fmla="*/ 1 h 13"/>
                  <a:gd name="T22" fmla="*/ 5 w 9"/>
                  <a:gd name="T23" fmla="*/ 0 h 13"/>
                  <a:gd name="T24" fmla="*/ 8 w 9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3">
                    <a:moveTo>
                      <a:pt x="8" y="0"/>
                    </a:moveTo>
                    <a:lnTo>
                      <a:pt x="9" y="1"/>
                    </a:lnTo>
                    <a:lnTo>
                      <a:pt x="9" y="4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6" y="13"/>
                    </a:lnTo>
                    <a:lnTo>
                      <a:pt x="3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8" name="Freeform 3306"/>
              <p:cNvSpPr>
                <a:spLocks/>
              </p:cNvSpPr>
              <p:nvPr/>
            </p:nvSpPr>
            <p:spPr bwMode="auto">
              <a:xfrm>
                <a:off x="1873" y="132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9" name="Freeform 3307"/>
              <p:cNvSpPr>
                <a:spLocks/>
              </p:cNvSpPr>
              <p:nvPr/>
            </p:nvSpPr>
            <p:spPr bwMode="auto">
              <a:xfrm>
                <a:off x="1343" y="1402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0" name="Freeform 3308"/>
              <p:cNvSpPr>
                <a:spLocks/>
              </p:cNvSpPr>
              <p:nvPr/>
            </p:nvSpPr>
            <p:spPr bwMode="auto">
              <a:xfrm>
                <a:off x="1873" y="142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1" name="Freeform 3309"/>
              <p:cNvSpPr>
                <a:spLocks/>
              </p:cNvSpPr>
              <p:nvPr/>
            </p:nvSpPr>
            <p:spPr bwMode="auto">
              <a:xfrm>
                <a:off x="1874" y="1373"/>
                <a:ext cx="11" cy="12"/>
              </a:xfrm>
              <a:custGeom>
                <a:avLst/>
                <a:gdLst>
                  <a:gd name="T0" fmla="*/ 3 w 11"/>
                  <a:gd name="T1" fmla="*/ 12 h 12"/>
                  <a:gd name="T2" fmla="*/ 4 w 11"/>
                  <a:gd name="T3" fmla="*/ 11 h 12"/>
                  <a:gd name="T4" fmla="*/ 5 w 11"/>
                  <a:gd name="T5" fmla="*/ 8 h 12"/>
                  <a:gd name="T6" fmla="*/ 6 w 11"/>
                  <a:gd name="T7" fmla="*/ 7 h 12"/>
                  <a:gd name="T8" fmla="*/ 4 w 11"/>
                  <a:gd name="T9" fmla="*/ 8 h 12"/>
                  <a:gd name="T10" fmla="*/ 3 w 11"/>
                  <a:gd name="T11" fmla="*/ 9 h 12"/>
                  <a:gd name="T12" fmla="*/ 3 w 11"/>
                  <a:gd name="T13" fmla="*/ 11 h 12"/>
                  <a:gd name="T14" fmla="*/ 0 w 11"/>
                  <a:gd name="T15" fmla="*/ 11 h 12"/>
                  <a:gd name="T16" fmla="*/ 1 w 11"/>
                  <a:gd name="T17" fmla="*/ 8 h 12"/>
                  <a:gd name="T18" fmla="*/ 3 w 11"/>
                  <a:gd name="T19" fmla="*/ 7 h 12"/>
                  <a:gd name="T20" fmla="*/ 5 w 11"/>
                  <a:gd name="T21" fmla="*/ 6 h 12"/>
                  <a:gd name="T22" fmla="*/ 6 w 11"/>
                  <a:gd name="T23" fmla="*/ 5 h 12"/>
                  <a:gd name="T24" fmla="*/ 6 w 11"/>
                  <a:gd name="T25" fmla="*/ 2 h 12"/>
                  <a:gd name="T26" fmla="*/ 6 w 11"/>
                  <a:gd name="T27" fmla="*/ 5 h 12"/>
                  <a:gd name="T28" fmla="*/ 5 w 11"/>
                  <a:gd name="T29" fmla="*/ 6 h 12"/>
                  <a:gd name="T30" fmla="*/ 7 w 11"/>
                  <a:gd name="T31" fmla="*/ 5 h 12"/>
                  <a:gd name="T32" fmla="*/ 7 w 11"/>
                  <a:gd name="T33" fmla="*/ 1 h 12"/>
                  <a:gd name="T34" fmla="*/ 9 w 11"/>
                  <a:gd name="T35" fmla="*/ 0 h 12"/>
                  <a:gd name="T36" fmla="*/ 11 w 11"/>
                  <a:gd name="T37" fmla="*/ 2 h 12"/>
                  <a:gd name="T38" fmla="*/ 11 w 11"/>
                  <a:gd name="T39" fmla="*/ 7 h 12"/>
                  <a:gd name="T40" fmla="*/ 10 w 11"/>
                  <a:gd name="T41" fmla="*/ 9 h 12"/>
                  <a:gd name="T42" fmla="*/ 9 w 11"/>
                  <a:gd name="T43" fmla="*/ 11 h 12"/>
                  <a:gd name="T44" fmla="*/ 11 w 11"/>
                  <a:gd name="T45" fmla="*/ 6 h 12"/>
                  <a:gd name="T46" fmla="*/ 11 w 11"/>
                  <a:gd name="T47" fmla="*/ 3 h 12"/>
                  <a:gd name="T48" fmla="*/ 10 w 11"/>
                  <a:gd name="T49" fmla="*/ 6 h 12"/>
                  <a:gd name="T50" fmla="*/ 10 w 11"/>
                  <a:gd name="T51" fmla="*/ 7 h 12"/>
                  <a:gd name="T52" fmla="*/ 9 w 11"/>
                  <a:gd name="T53" fmla="*/ 9 h 12"/>
                  <a:gd name="T54" fmla="*/ 9 w 11"/>
                  <a:gd name="T55" fmla="*/ 11 h 12"/>
                  <a:gd name="T56" fmla="*/ 9 w 11"/>
                  <a:gd name="T57" fmla="*/ 9 h 12"/>
                  <a:gd name="T58" fmla="*/ 10 w 11"/>
                  <a:gd name="T59" fmla="*/ 7 h 12"/>
                  <a:gd name="T60" fmla="*/ 7 w 11"/>
                  <a:gd name="T61" fmla="*/ 8 h 12"/>
                  <a:gd name="T62" fmla="*/ 4 w 11"/>
                  <a:gd name="T63" fmla="*/ 12 h 12"/>
                  <a:gd name="T64" fmla="*/ 3 w 11"/>
                  <a:gd name="T6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" h="12">
                    <a:moveTo>
                      <a:pt x="3" y="12"/>
                    </a:moveTo>
                    <a:lnTo>
                      <a:pt x="4" y="11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7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7" y="5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1" y="7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0" y="7"/>
                    </a:lnTo>
                    <a:lnTo>
                      <a:pt x="7" y="8"/>
                    </a:lnTo>
                    <a:lnTo>
                      <a:pt x="4" y="12"/>
                    </a:lnTo>
                    <a:lnTo>
                      <a:pt x="3" y="1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2" name="Freeform 3310"/>
              <p:cNvSpPr>
                <a:spLocks/>
              </p:cNvSpPr>
              <p:nvPr/>
            </p:nvSpPr>
            <p:spPr bwMode="auto">
              <a:xfrm>
                <a:off x="2033" y="1313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1 w 5"/>
                  <a:gd name="T3" fmla="*/ 2 h 2"/>
                  <a:gd name="T4" fmla="*/ 0 w 5"/>
                  <a:gd name="T5" fmla="*/ 1 h 2"/>
                  <a:gd name="T6" fmla="*/ 1 w 5"/>
                  <a:gd name="T7" fmla="*/ 0 h 2"/>
                  <a:gd name="T8" fmla="*/ 3 w 5"/>
                  <a:gd name="T9" fmla="*/ 1 h 2"/>
                  <a:gd name="T10" fmla="*/ 5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3" name="Freeform 3311"/>
              <p:cNvSpPr>
                <a:spLocks/>
              </p:cNvSpPr>
              <p:nvPr/>
            </p:nvSpPr>
            <p:spPr bwMode="auto">
              <a:xfrm>
                <a:off x="2035" y="1494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3 h 4"/>
                  <a:gd name="T4" fmla="*/ 0 w 1"/>
                  <a:gd name="T5" fmla="*/ 4 h 4"/>
                  <a:gd name="T6" fmla="*/ 0 w 1"/>
                  <a:gd name="T7" fmla="*/ 2 h 4"/>
                  <a:gd name="T8" fmla="*/ 1 w 1"/>
                  <a:gd name="T9" fmla="*/ 2 h 4"/>
                  <a:gd name="T10" fmla="*/ 1 w 1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4" name="Freeform 3312"/>
              <p:cNvSpPr>
                <a:spLocks/>
              </p:cNvSpPr>
              <p:nvPr/>
            </p:nvSpPr>
            <p:spPr bwMode="auto">
              <a:xfrm>
                <a:off x="2036" y="1468"/>
                <a:ext cx="29" cy="12"/>
              </a:xfrm>
              <a:custGeom>
                <a:avLst/>
                <a:gdLst>
                  <a:gd name="T0" fmla="*/ 25 w 29"/>
                  <a:gd name="T1" fmla="*/ 12 h 12"/>
                  <a:gd name="T2" fmla="*/ 22 w 29"/>
                  <a:gd name="T3" fmla="*/ 12 h 12"/>
                  <a:gd name="T4" fmla="*/ 20 w 29"/>
                  <a:gd name="T5" fmla="*/ 11 h 12"/>
                  <a:gd name="T6" fmla="*/ 17 w 29"/>
                  <a:gd name="T7" fmla="*/ 11 h 12"/>
                  <a:gd name="T8" fmla="*/ 16 w 29"/>
                  <a:gd name="T9" fmla="*/ 9 h 12"/>
                  <a:gd name="T10" fmla="*/ 14 w 29"/>
                  <a:gd name="T11" fmla="*/ 9 h 12"/>
                  <a:gd name="T12" fmla="*/ 12 w 29"/>
                  <a:gd name="T13" fmla="*/ 8 h 12"/>
                  <a:gd name="T14" fmla="*/ 10 w 29"/>
                  <a:gd name="T15" fmla="*/ 8 h 12"/>
                  <a:gd name="T16" fmla="*/ 9 w 29"/>
                  <a:gd name="T17" fmla="*/ 6 h 12"/>
                  <a:gd name="T18" fmla="*/ 6 w 29"/>
                  <a:gd name="T19" fmla="*/ 3 h 12"/>
                  <a:gd name="T20" fmla="*/ 4 w 29"/>
                  <a:gd name="T21" fmla="*/ 3 h 12"/>
                  <a:gd name="T22" fmla="*/ 3 w 29"/>
                  <a:gd name="T23" fmla="*/ 2 h 12"/>
                  <a:gd name="T24" fmla="*/ 0 w 29"/>
                  <a:gd name="T25" fmla="*/ 1 h 12"/>
                  <a:gd name="T26" fmla="*/ 2 w 29"/>
                  <a:gd name="T27" fmla="*/ 1 h 12"/>
                  <a:gd name="T28" fmla="*/ 4 w 29"/>
                  <a:gd name="T29" fmla="*/ 0 h 12"/>
                  <a:gd name="T30" fmla="*/ 6 w 29"/>
                  <a:gd name="T31" fmla="*/ 1 h 12"/>
                  <a:gd name="T32" fmla="*/ 10 w 29"/>
                  <a:gd name="T33" fmla="*/ 1 h 12"/>
                  <a:gd name="T34" fmla="*/ 11 w 29"/>
                  <a:gd name="T35" fmla="*/ 2 h 12"/>
                  <a:gd name="T36" fmla="*/ 15 w 29"/>
                  <a:gd name="T37" fmla="*/ 2 h 12"/>
                  <a:gd name="T38" fmla="*/ 17 w 29"/>
                  <a:gd name="T39" fmla="*/ 3 h 12"/>
                  <a:gd name="T40" fmla="*/ 18 w 29"/>
                  <a:gd name="T41" fmla="*/ 3 h 12"/>
                  <a:gd name="T42" fmla="*/ 21 w 29"/>
                  <a:gd name="T43" fmla="*/ 5 h 12"/>
                  <a:gd name="T44" fmla="*/ 23 w 29"/>
                  <a:gd name="T45" fmla="*/ 7 h 12"/>
                  <a:gd name="T46" fmla="*/ 26 w 29"/>
                  <a:gd name="T47" fmla="*/ 8 h 12"/>
                  <a:gd name="T48" fmla="*/ 27 w 29"/>
                  <a:gd name="T49" fmla="*/ 8 h 12"/>
                  <a:gd name="T50" fmla="*/ 29 w 29"/>
                  <a:gd name="T51" fmla="*/ 11 h 12"/>
                  <a:gd name="T52" fmla="*/ 28 w 29"/>
                  <a:gd name="T53" fmla="*/ 12 h 12"/>
                  <a:gd name="T54" fmla="*/ 25 w 29"/>
                  <a:gd name="T5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" h="12">
                    <a:moveTo>
                      <a:pt x="25" y="12"/>
                    </a:moveTo>
                    <a:lnTo>
                      <a:pt x="22" y="12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1" y="5"/>
                    </a:lnTo>
                    <a:lnTo>
                      <a:pt x="23" y="7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9" y="11"/>
                    </a:lnTo>
                    <a:lnTo>
                      <a:pt x="28" y="12"/>
                    </a:lnTo>
                    <a:lnTo>
                      <a:pt x="25" y="1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5" name="Freeform 3313"/>
              <p:cNvSpPr>
                <a:spLocks/>
              </p:cNvSpPr>
              <p:nvPr/>
            </p:nvSpPr>
            <p:spPr bwMode="auto">
              <a:xfrm>
                <a:off x="1874" y="1374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2 h 5"/>
                  <a:gd name="T4" fmla="*/ 3 w 5"/>
                  <a:gd name="T5" fmla="*/ 2 h 5"/>
                  <a:gd name="T6" fmla="*/ 5 w 5"/>
                  <a:gd name="T7" fmla="*/ 1 h 5"/>
                  <a:gd name="T8" fmla="*/ 5 w 5"/>
                  <a:gd name="T9" fmla="*/ 0 h 5"/>
                  <a:gd name="T10" fmla="*/ 5 w 5"/>
                  <a:gd name="T11" fmla="*/ 2 h 5"/>
                  <a:gd name="T12" fmla="*/ 4 w 5"/>
                  <a:gd name="T13" fmla="*/ 4 h 5"/>
                  <a:gd name="T14" fmla="*/ 1 w 5"/>
                  <a:gd name="T15" fmla="*/ 5 h 5"/>
                  <a:gd name="T16" fmla="*/ 0 w 5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6" name="Freeform 3314"/>
              <p:cNvSpPr>
                <a:spLocks/>
              </p:cNvSpPr>
              <p:nvPr/>
            </p:nvSpPr>
            <p:spPr bwMode="auto">
              <a:xfrm>
                <a:off x="2038" y="1507"/>
                <a:ext cx="25" cy="14"/>
              </a:xfrm>
              <a:custGeom>
                <a:avLst/>
                <a:gdLst>
                  <a:gd name="T0" fmla="*/ 13 w 25"/>
                  <a:gd name="T1" fmla="*/ 12 h 14"/>
                  <a:gd name="T2" fmla="*/ 10 w 25"/>
                  <a:gd name="T3" fmla="*/ 12 h 14"/>
                  <a:gd name="T4" fmla="*/ 9 w 25"/>
                  <a:gd name="T5" fmla="*/ 11 h 14"/>
                  <a:gd name="T6" fmla="*/ 7 w 25"/>
                  <a:gd name="T7" fmla="*/ 11 h 14"/>
                  <a:gd name="T8" fmla="*/ 6 w 25"/>
                  <a:gd name="T9" fmla="*/ 9 h 14"/>
                  <a:gd name="T10" fmla="*/ 3 w 25"/>
                  <a:gd name="T11" fmla="*/ 8 h 14"/>
                  <a:gd name="T12" fmla="*/ 2 w 25"/>
                  <a:gd name="T13" fmla="*/ 7 h 14"/>
                  <a:gd name="T14" fmla="*/ 3 w 25"/>
                  <a:gd name="T15" fmla="*/ 6 h 14"/>
                  <a:gd name="T16" fmla="*/ 1 w 25"/>
                  <a:gd name="T17" fmla="*/ 6 h 14"/>
                  <a:gd name="T18" fmla="*/ 0 w 25"/>
                  <a:gd name="T19" fmla="*/ 5 h 14"/>
                  <a:gd name="T20" fmla="*/ 1 w 25"/>
                  <a:gd name="T21" fmla="*/ 3 h 14"/>
                  <a:gd name="T22" fmla="*/ 2 w 25"/>
                  <a:gd name="T23" fmla="*/ 1 h 14"/>
                  <a:gd name="T24" fmla="*/ 3 w 25"/>
                  <a:gd name="T25" fmla="*/ 0 h 14"/>
                  <a:gd name="T26" fmla="*/ 3 w 25"/>
                  <a:gd name="T27" fmla="*/ 3 h 14"/>
                  <a:gd name="T28" fmla="*/ 6 w 25"/>
                  <a:gd name="T29" fmla="*/ 6 h 14"/>
                  <a:gd name="T30" fmla="*/ 6 w 25"/>
                  <a:gd name="T31" fmla="*/ 8 h 14"/>
                  <a:gd name="T32" fmla="*/ 7 w 25"/>
                  <a:gd name="T33" fmla="*/ 7 h 14"/>
                  <a:gd name="T34" fmla="*/ 9 w 25"/>
                  <a:gd name="T35" fmla="*/ 7 h 14"/>
                  <a:gd name="T36" fmla="*/ 10 w 25"/>
                  <a:gd name="T37" fmla="*/ 8 h 14"/>
                  <a:gd name="T38" fmla="*/ 21 w 25"/>
                  <a:gd name="T39" fmla="*/ 8 h 14"/>
                  <a:gd name="T40" fmla="*/ 23 w 25"/>
                  <a:gd name="T41" fmla="*/ 7 h 14"/>
                  <a:gd name="T42" fmla="*/ 25 w 25"/>
                  <a:gd name="T43" fmla="*/ 8 h 14"/>
                  <a:gd name="T44" fmla="*/ 23 w 25"/>
                  <a:gd name="T45" fmla="*/ 9 h 14"/>
                  <a:gd name="T46" fmla="*/ 21 w 25"/>
                  <a:gd name="T47" fmla="*/ 9 h 14"/>
                  <a:gd name="T48" fmla="*/ 19 w 25"/>
                  <a:gd name="T49" fmla="*/ 12 h 14"/>
                  <a:gd name="T50" fmla="*/ 20 w 25"/>
                  <a:gd name="T51" fmla="*/ 14 h 14"/>
                  <a:gd name="T52" fmla="*/ 15 w 25"/>
                  <a:gd name="T53" fmla="*/ 14 h 14"/>
                  <a:gd name="T54" fmla="*/ 14 w 25"/>
                  <a:gd name="T55" fmla="*/ 13 h 14"/>
                  <a:gd name="T56" fmla="*/ 14 w 25"/>
                  <a:gd name="T57" fmla="*/ 11 h 14"/>
                  <a:gd name="T58" fmla="*/ 13 w 25"/>
                  <a:gd name="T5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" h="14">
                    <a:moveTo>
                      <a:pt x="13" y="12"/>
                    </a:moveTo>
                    <a:lnTo>
                      <a:pt x="10" y="12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21" y="8"/>
                    </a:lnTo>
                    <a:lnTo>
                      <a:pt x="23" y="7"/>
                    </a:lnTo>
                    <a:lnTo>
                      <a:pt x="25" y="8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19" y="12"/>
                    </a:lnTo>
                    <a:lnTo>
                      <a:pt x="20" y="14"/>
                    </a:lnTo>
                    <a:lnTo>
                      <a:pt x="15" y="14"/>
                    </a:lnTo>
                    <a:lnTo>
                      <a:pt x="14" y="13"/>
                    </a:lnTo>
                    <a:lnTo>
                      <a:pt x="14" y="11"/>
                    </a:lnTo>
                    <a:lnTo>
                      <a:pt x="13" y="1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7" name="Freeform 3315"/>
              <p:cNvSpPr>
                <a:spLocks/>
              </p:cNvSpPr>
              <p:nvPr/>
            </p:nvSpPr>
            <p:spPr bwMode="auto">
              <a:xfrm>
                <a:off x="1875" y="136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8" name="Freeform 3316"/>
              <p:cNvSpPr>
                <a:spLocks/>
              </p:cNvSpPr>
              <p:nvPr/>
            </p:nvSpPr>
            <p:spPr bwMode="auto">
              <a:xfrm>
                <a:off x="1877" y="136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9" name="Freeform 3317"/>
              <p:cNvSpPr>
                <a:spLocks/>
              </p:cNvSpPr>
              <p:nvPr/>
            </p:nvSpPr>
            <p:spPr bwMode="auto">
              <a:xfrm>
                <a:off x="1877" y="135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0" name="Freeform 3318"/>
              <p:cNvSpPr>
                <a:spLocks/>
              </p:cNvSpPr>
              <p:nvPr/>
            </p:nvSpPr>
            <p:spPr bwMode="auto">
              <a:xfrm>
                <a:off x="1878" y="1397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5 w 7"/>
                  <a:gd name="T3" fmla="*/ 1 h 2"/>
                  <a:gd name="T4" fmla="*/ 3 w 7"/>
                  <a:gd name="T5" fmla="*/ 1 h 2"/>
                  <a:gd name="T6" fmla="*/ 1 w 7"/>
                  <a:gd name="T7" fmla="*/ 2 h 2"/>
                  <a:gd name="T8" fmla="*/ 0 w 7"/>
                  <a:gd name="T9" fmla="*/ 2 h 2"/>
                  <a:gd name="T10" fmla="*/ 1 w 7"/>
                  <a:gd name="T11" fmla="*/ 1 h 2"/>
                  <a:gd name="T12" fmla="*/ 5 w 7"/>
                  <a:gd name="T13" fmla="*/ 1 h 2"/>
                  <a:gd name="T14" fmla="*/ 7 w 7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1" name="Freeform 3319"/>
              <p:cNvSpPr>
                <a:spLocks/>
              </p:cNvSpPr>
              <p:nvPr/>
            </p:nvSpPr>
            <p:spPr bwMode="auto">
              <a:xfrm>
                <a:off x="2042" y="151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2" name="Freeform 3320"/>
              <p:cNvSpPr>
                <a:spLocks/>
              </p:cNvSpPr>
              <p:nvPr/>
            </p:nvSpPr>
            <p:spPr bwMode="auto">
              <a:xfrm>
                <a:off x="1344" y="140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3" name="Freeform 3321"/>
              <p:cNvSpPr>
                <a:spLocks/>
              </p:cNvSpPr>
              <p:nvPr/>
            </p:nvSpPr>
            <p:spPr bwMode="auto">
              <a:xfrm>
                <a:off x="1370" y="113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0 h 2"/>
                  <a:gd name="T4" fmla="*/ 2 w 2"/>
                  <a:gd name="T5" fmla="*/ 1 h 2"/>
                  <a:gd name="T6" fmla="*/ 1 w 2"/>
                  <a:gd name="T7" fmla="*/ 1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4" name="Freeform 3322"/>
              <p:cNvSpPr>
                <a:spLocks/>
              </p:cNvSpPr>
              <p:nvPr/>
            </p:nvSpPr>
            <p:spPr bwMode="auto">
              <a:xfrm>
                <a:off x="1879" y="1438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2 w 2"/>
                  <a:gd name="T5" fmla="*/ 0 h 3"/>
                  <a:gd name="T6" fmla="*/ 2 w 2"/>
                  <a:gd name="T7" fmla="*/ 2 h 3"/>
                  <a:gd name="T8" fmla="*/ 1 w 2"/>
                  <a:gd name="T9" fmla="*/ 2 h 3"/>
                  <a:gd name="T10" fmla="*/ 0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5" name="Freeform 3323"/>
              <p:cNvSpPr>
                <a:spLocks/>
              </p:cNvSpPr>
              <p:nvPr/>
            </p:nvSpPr>
            <p:spPr bwMode="auto">
              <a:xfrm>
                <a:off x="1879" y="137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6" name="Freeform 3324"/>
              <p:cNvSpPr>
                <a:spLocks/>
              </p:cNvSpPr>
              <p:nvPr/>
            </p:nvSpPr>
            <p:spPr bwMode="auto">
              <a:xfrm>
                <a:off x="2062" y="135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1 h 2"/>
                  <a:gd name="T4" fmla="*/ 2 w 2"/>
                  <a:gd name="T5" fmla="*/ 0 h 2"/>
                  <a:gd name="T6" fmla="*/ 2 w 2"/>
                  <a:gd name="T7" fmla="*/ 2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7" name="Freeform 3325"/>
              <p:cNvSpPr>
                <a:spLocks/>
              </p:cNvSpPr>
              <p:nvPr/>
            </p:nvSpPr>
            <p:spPr bwMode="auto">
              <a:xfrm>
                <a:off x="2063" y="1499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4 h 5"/>
                  <a:gd name="T4" fmla="*/ 4 w 5"/>
                  <a:gd name="T5" fmla="*/ 0 h 5"/>
                  <a:gd name="T6" fmla="*/ 5 w 5"/>
                  <a:gd name="T7" fmla="*/ 0 h 5"/>
                  <a:gd name="T8" fmla="*/ 4 w 5"/>
                  <a:gd name="T9" fmla="*/ 2 h 5"/>
                  <a:gd name="T10" fmla="*/ 1 w 5"/>
                  <a:gd name="T11" fmla="*/ 3 h 5"/>
                  <a:gd name="T12" fmla="*/ 0 w 5"/>
                  <a:gd name="T13" fmla="*/ 4 h 5"/>
                  <a:gd name="T14" fmla="*/ 1 w 5"/>
                  <a:gd name="T15" fmla="*/ 5 h 5"/>
                  <a:gd name="T16" fmla="*/ 0 w 5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8" name="Freeform 3326"/>
              <p:cNvSpPr>
                <a:spLocks/>
              </p:cNvSpPr>
              <p:nvPr/>
            </p:nvSpPr>
            <p:spPr bwMode="auto">
              <a:xfrm>
                <a:off x="2064" y="1359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1 h 1"/>
                  <a:gd name="T6" fmla="*/ 0 w 3"/>
                  <a:gd name="T7" fmla="*/ 1 h 1"/>
                  <a:gd name="T8" fmla="*/ 1 w 3"/>
                  <a:gd name="T9" fmla="*/ 0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9" name="Freeform 3327"/>
              <p:cNvSpPr>
                <a:spLocks/>
              </p:cNvSpPr>
              <p:nvPr/>
            </p:nvSpPr>
            <p:spPr bwMode="auto">
              <a:xfrm>
                <a:off x="2064" y="13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2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0" name="Freeform 3328"/>
              <p:cNvSpPr>
                <a:spLocks/>
              </p:cNvSpPr>
              <p:nvPr/>
            </p:nvSpPr>
            <p:spPr bwMode="auto">
              <a:xfrm>
                <a:off x="2065" y="1501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1" name="Freeform 3329"/>
              <p:cNvSpPr>
                <a:spLocks/>
              </p:cNvSpPr>
              <p:nvPr/>
            </p:nvSpPr>
            <p:spPr bwMode="auto">
              <a:xfrm>
                <a:off x="2067" y="13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2" name="Freeform 3330"/>
              <p:cNvSpPr>
                <a:spLocks/>
              </p:cNvSpPr>
              <p:nvPr/>
            </p:nvSpPr>
            <p:spPr bwMode="auto">
              <a:xfrm>
                <a:off x="2067" y="1368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0 h 3"/>
                  <a:gd name="T4" fmla="*/ 2 w 2"/>
                  <a:gd name="T5" fmla="*/ 3 h 3"/>
                  <a:gd name="T6" fmla="*/ 0 w 2"/>
                  <a:gd name="T7" fmla="*/ 3 h 3"/>
                  <a:gd name="T8" fmla="*/ 0 w 2"/>
                  <a:gd name="T9" fmla="*/ 2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3" name="Freeform 3331"/>
              <p:cNvSpPr>
                <a:spLocks/>
              </p:cNvSpPr>
              <p:nvPr/>
            </p:nvSpPr>
            <p:spPr bwMode="auto">
              <a:xfrm>
                <a:off x="2068" y="1374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3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4" name="Freeform 3332"/>
              <p:cNvSpPr>
                <a:spLocks/>
              </p:cNvSpPr>
              <p:nvPr/>
            </p:nvSpPr>
            <p:spPr bwMode="auto">
              <a:xfrm>
                <a:off x="2068" y="1508"/>
                <a:ext cx="17" cy="18"/>
              </a:xfrm>
              <a:custGeom>
                <a:avLst/>
                <a:gdLst>
                  <a:gd name="T0" fmla="*/ 16 w 17"/>
                  <a:gd name="T1" fmla="*/ 11 h 18"/>
                  <a:gd name="T2" fmla="*/ 16 w 17"/>
                  <a:gd name="T3" fmla="*/ 12 h 18"/>
                  <a:gd name="T4" fmla="*/ 17 w 17"/>
                  <a:gd name="T5" fmla="*/ 13 h 18"/>
                  <a:gd name="T6" fmla="*/ 16 w 17"/>
                  <a:gd name="T7" fmla="*/ 13 h 18"/>
                  <a:gd name="T8" fmla="*/ 13 w 17"/>
                  <a:gd name="T9" fmla="*/ 14 h 18"/>
                  <a:gd name="T10" fmla="*/ 13 w 17"/>
                  <a:gd name="T11" fmla="*/ 16 h 18"/>
                  <a:gd name="T12" fmla="*/ 11 w 17"/>
                  <a:gd name="T13" fmla="*/ 17 h 18"/>
                  <a:gd name="T14" fmla="*/ 9 w 17"/>
                  <a:gd name="T15" fmla="*/ 18 h 18"/>
                  <a:gd name="T16" fmla="*/ 7 w 17"/>
                  <a:gd name="T17" fmla="*/ 18 h 18"/>
                  <a:gd name="T18" fmla="*/ 6 w 17"/>
                  <a:gd name="T19" fmla="*/ 17 h 18"/>
                  <a:gd name="T20" fmla="*/ 3 w 17"/>
                  <a:gd name="T21" fmla="*/ 18 h 18"/>
                  <a:gd name="T22" fmla="*/ 2 w 17"/>
                  <a:gd name="T23" fmla="*/ 18 h 18"/>
                  <a:gd name="T24" fmla="*/ 0 w 17"/>
                  <a:gd name="T25" fmla="*/ 17 h 18"/>
                  <a:gd name="T26" fmla="*/ 0 w 17"/>
                  <a:gd name="T27" fmla="*/ 12 h 18"/>
                  <a:gd name="T28" fmla="*/ 1 w 17"/>
                  <a:gd name="T29" fmla="*/ 10 h 18"/>
                  <a:gd name="T30" fmla="*/ 3 w 17"/>
                  <a:gd name="T31" fmla="*/ 7 h 18"/>
                  <a:gd name="T32" fmla="*/ 5 w 17"/>
                  <a:gd name="T33" fmla="*/ 5 h 18"/>
                  <a:gd name="T34" fmla="*/ 7 w 17"/>
                  <a:gd name="T35" fmla="*/ 2 h 18"/>
                  <a:gd name="T36" fmla="*/ 8 w 17"/>
                  <a:gd name="T37" fmla="*/ 0 h 18"/>
                  <a:gd name="T38" fmla="*/ 11 w 17"/>
                  <a:gd name="T39" fmla="*/ 0 h 18"/>
                  <a:gd name="T40" fmla="*/ 11 w 17"/>
                  <a:gd name="T41" fmla="*/ 1 h 18"/>
                  <a:gd name="T42" fmla="*/ 12 w 17"/>
                  <a:gd name="T43" fmla="*/ 4 h 18"/>
                  <a:gd name="T44" fmla="*/ 12 w 17"/>
                  <a:gd name="T45" fmla="*/ 5 h 18"/>
                  <a:gd name="T46" fmla="*/ 11 w 17"/>
                  <a:gd name="T47" fmla="*/ 7 h 18"/>
                  <a:gd name="T48" fmla="*/ 9 w 17"/>
                  <a:gd name="T49" fmla="*/ 8 h 18"/>
                  <a:gd name="T50" fmla="*/ 9 w 17"/>
                  <a:gd name="T51" fmla="*/ 11 h 18"/>
                  <a:gd name="T52" fmla="*/ 7 w 17"/>
                  <a:gd name="T53" fmla="*/ 12 h 18"/>
                  <a:gd name="T54" fmla="*/ 6 w 17"/>
                  <a:gd name="T55" fmla="*/ 12 h 18"/>
                  <a:gd name="T56" fmla="*/ 3 w 17"/>
                  <a:gd name="T57" fmla="*/ 13 h 18"/>
                  <a:gd name="T58" fmla="*/ 6 w 17"/>
                  <a:gd name="T59" fmla="*/ 12 h 18"/>
                  <a:gd name="T60" fmla="*/ 5 w 17"/>
                  <a:gd name="T61" fmla="*/ 14 h 18"/>
                  <a:gd name="T62" fmla="*/ 3 w 17"/>
                  <a:gd name="T63" fmla="*/ 16 h 18"/>
                  <a:gd name="T64" fmla="*/ 6 w 17"/>
                  <a:gd name="T65" fmla="*/ 16 h 18"/>
                  <a:gd name="T66" fmla="*/ 7 w 17"/>
                  <a:gd name="T67" fmla="*/ 17 h 18"/>
                  <a:gd name="T68" fmla="*/ 7 w 17"/>
                  <a:gd name="T69" fmla="*/ 16 h 18"/>
                  <a:gd name="T70" fmla="*/ 9 w 17"/>
                  <a:gd name="T71" fmla="*/ 14 h 18"/>
                  <a:gd name="T72" fmla="*/ 11 w 17"/>
                  <a:gd name="T73" fmla="*/ 13 h 18"/>
                  <a:gd name="T74" fmla="*/ 8 w 17"/>
                  <a:gd name="T75" fmla="*/ 13 h 18"/>
                  <a:gd name="T76" fmla="*/ 11 w 17"/>
                  <a:gd name="T77" fmla="*/ 11 h 18"/>
                  <a:gd name="T78" fmla="*/ 9 w 17"/>
                  <a:gd name="T79" fmla="*/ 11 h 18"/>
                  <a:gd name="T80" fmla="*/ 12 w 17"/>
                  <a:gd name="T81" fmla="*/ 8 h 18"/>
                  <a:gd name="T82" fmla="*/ 12 w 17"/>
                  <a:gd name="T83" fmla="*/ 11 h 18"/>
                  <a:gd name="T84" fmla="*/ 13 w 17"/>
                  <a:gd name="T85" fmla="*/ 10 h 18"/>
                  <a:gd name="T86" fmla="*/ 16 w 17"/>
                  <a:gd name="T87" fmla="*/ 10 h 18"/>
                  <a:gd name="T88" fmla="*/ 16 w 17"/>
                  <a:gd name="T89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" h="18">
                    <a:moveTo>
                      <a:pt x="16" y="11"/>
                    </a:moveTo>
                    <a:lnTo>
                      <a:pt x="16" y="12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1" y="17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6" y="17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9" y="11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3" y="13"/>
                    </a:lnTo>
                    <a:lnTo>
                      <a:pt x="6" y="12"/>
                    </a:lnTo>
                    <a:lnTo>
                      <a:pt x="5" y="14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12" y="8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6" y="10"/>
                    </a:lnTo>
                    <a:lnTo>
                      <a:pt x="16" y="1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5" name="Freeform 3333"/>
              <p:cNvSpPr>
                <a:spLocks/>
              </p:cNvSpPr>
              <p:nvPr/>
            </p:nvSpPr>
            <p:spPr bwMode="auto">
              <a:xfrm>
                <a:off x="2070" y="137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6" name="Freeform 3334"/>
              <p:cNvSpPr>
                <a:spLocks/>
              </p:cNvSpPr>
              <p:nvPr/>
            </p:nvSpPr>
            <p:spPr bwMode="auto">
              <a:xfrm>
                <a:off x="2071" y="1379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1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7" name="Freeform 3335"/>
              <p:cNvSpPr>
                <a:spLocks/>
              </p:cNvSpPr>
              <p:nvPr/>
            </p:nvSpPr>
            <p:spPr bwMode="auto">
              <a:xfrm>
                <a:off x="2070" y="137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8" name="Freeform 3336"/>
              <p:cNvSpPr>
                <a:spLocks/>
              </p:cNvSpPr>
              <p:nvPr/>
            </p:nvSpPr>
            <p:spPr bwMode="auto">
              <a:xfrm>
                <a:off x="2073" y="152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9" name="Freeform 3337"/>
              <p:cNvSpPr>
                <a:spLocks/>
              </p:cNvSpPr>
              <p:nvPr/>
            </p:nvSpPr>
            <p:spPr bwMode="auto">
              <a:xfrm>
                <a:off x="2075" y="138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0" name="Freeform 3338"/>
              <p:cNvSpPr>
                <a:spLocks/>
              </p:cNvSpPr>
              <p:nvPr/>
            </p:nvSpPr>
            <p:spPr bwMode="auto">
              <a:xfrm>
                <a:off x="2080" y="139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1" name="Freeform 3339"/>
              <p:cNvSpPr>
                <a:spLocks/>
              </p:cNvSpPr>
              <p:nvPr/>
            </p:nvSpPr>
            <p:spPr bwMode="auto">
              <a:xfrm>
                <a:off x="1395" y="1060"/>
                <a:ext cx="111" cy="69"/>
              </a:xfrm>
              <a:custGeom>
                <a:avLst/>
                <a:gdLst>
                  <a:gd name="T0" fmla="*/ 28 w 111"/>
                  <a:gd name="T1" fmla="*/ 68 h 69"/>
                  <a:gd name="T2" fmla="*/ 24 w 111"/>
                  <a:gd name="T3" fmla="*/ 62 h 69"/>
                  <a:gd name="T4" fmla="*/ 21 w 111"/>
                  <a:gd name="T5" fmla="*/ 57 h 69"/>
                  <a:gd name="T6" fmla="*/ 16 w 111"/>
                  <a:gd name="T7" fmla="*/ 56 h 69"/>
                  <a:gd name="T8" fmla="*/ 10 w 111"/>
                  <a:gd name="T9" fmla="*/ 53 h 69"/>
                  <a:gd name="T10" fmla="*/ 10 w 111"/>
                  <a:gd name="T11" fmla="*/ 52 h 69"/>
                  <a:gd name="T12" fmla="*/ 3 w 111"/>
                  <a:gd name="T13" fmla="*/ 50 h 69"/>
                  <a:gd name="T14" fmla="*/ 5 w 111"/>
                  <a:gd name="T15" fmla="*/ 46 h 69"/>
                  <a:gd name="T16" fmla="*/ 6 w 111"/>
                  <a:gd name="T17" fmla="*/ 42 h 69"/>
                  <a:gd name="T18" fmla="*/ 10 w 111"/>
                  <a:gd name="T19" fmla="*/ 40 h 69"/>
                  <a:gd name="T20" fmla="*/ 9 w 111"/>
                  <a:gd name="T21" fmla="*/ 34 h 69"/>
                  <a:gd name="T22" fmla="*/ 15 w 111"/>
                  <a:gd name="T23" fmla="*/ 33 h 69"/>
                  <a:gd name="T24" fmla="*/ 12 w 111"/>
                  <a:gd name="T25" fmla="*/ 28 h 69"/>
                  <a:gd name="T26" fmla="*/ 15 w 111"/>
                  <a:gd name="T27" fmla="*/ 25 h 69"/>
                  <a:gd name="T28" fmla="*/ 17 w 111"/>
                  <a:gd name="T29" fmla="*/ 22 h 69"/>
                  <a:gd name="T30" fmla="*/ 21 w 111"/>
                  <a:gd name="T31" fmla="*/ 19 h 69"/>
                  <a:gd name="T32" fmla="*/ 22 w 111"/>
                  <a:gd name="T33" fmla="*/ 15 h 69"/>
                  <a:gd name="T34" fmla="*/ 20 w 111"/>
                  <a:gd name="T35" fmla="*/ 14 h 69"/>
                  <a:gd name="T36" fmla="*/ 16 w 111"/>
                  <a:gd name="T37" fmla="*/ 9 h 69"/>
                  <a:gd name="T38" fmla="*/ 15 w 111"/>
                  <a:gd name="T39" fmla="*/ 6 h 69"/>
                  <a:gd name="T40" fmla="*/ 15 w 111"/>
                  <a:gd name="T41" fmla="*/ 3 h 69"/>
                  <a:gd name="T42" fmla="*/ 21 w 111"/>
                  <a:gd name="T43" fmla="*/ 2 h 69"/>
                  <a:gd name="T44" fmla="*/ 36 w 111"/>
                  <a:gd name="T45" fmla="*/ 1 h 69"/>
                  <a:gd name="T46" fmla="*/ 43 w 111"/>
                  <a:gd name="T47" fmla="*/ 0 h 69"/>
                  <a:gd name="T48" fmla="*/ 51 w 111"/>
                  <a:gd name="T49" fmla="*/ 1 h 69"/>
                  <a:gd name="T50" fmla="*/ 61 w 111"/>
                  <a:gd name="T51" fmla="*/ 5 h 69"/>
                  <a:gd name="T52" fmla="*/ 64 w 111"/>
                  <a:gd name="T53" fmla="*/ 6 h 69"/>
                  <a:gd name="T54" fmla="*/ 64 w 111"/>
                  <a:gd name="T55" fmla="*/ 8 h 69"/>
                  <a:gd name="T56" fmla="*/ 68 w 111"/>
                  <a:gd name="T57" fmla="*/ 7 h 69"/>
                  <a:gd name="T58" fmla="*/ 72 w 111"/>
                  <a:gd name="T59" fmla="*/ 9 h 69"/>
                  <a:gd name="T60" fmla="*/ 75 w 111"/>
                  <a:gd name="T61" fmla="*/ 9 h 69"/>
                  <a:gd name="T62" fmla="*/ 76 w 111"/>
                  <a:gd name="T63" fmla="*/ 7 h 69"/>
                  <a:gd name="T64" fmla="*/ 88 w 111"/>
                  <a:gd name="T65" fmla="*/ 6 h 69"/>
                  <a:gd name="T66" fmla="*/ 97 w 111"/>
                  <a:gd name="T67" fmla="*/ 11 h 69"/>
                  <a:gd name="T68" fmla="*/ 101 w 111"/>
                  <a:gd name="T69" fmla="*/ 14 h 69"/>
                  <a:gd name="T70" fmla="*/ 107 w 111"/>
                  <a:gd name="T71" fmla="*/ 18 h 69"/>
                  <a:gd name="T72" fmla="*/ 110 w 111"/>
                  <a:gd name="T73" fmla="*/ 19 h 69"/>
                  <a:gd name="T74" fmla="*/ 110 w 111"/>
                  <a:gd name="T75" fmla="*/ 23 h 69"/>
                  <a:gd name="T76" fmla="*/ 107 w 111"/>
                  <a:gd name="T77" fmla="*/ 24 h 69"/>
                  <a:gd name="T78" fmla="*/ 102 w 111"/>
                  <a:gd name="T79" fmla="*/ 25 h 69"/>
                  <a:gd name="T80" fmla="*/ 98 w 111"/>
                  <a:gd name="T81" fmla="*/ 26 h 69"/>
                  <a:gd name="T82" fmla="*/ 95 w 111"/>
                  <a:gd name="T83" fmla="*/ 29 h 69"/>
                  <a:gd name="T84" fmla="*/ 87 w 111"/>
                  <a:gd name="T85" fmla="*/ 31 h 69"/>
                  <a:gd name="T86" fmla="*/ 84 w 111"/>
                  <a:gd name="T87" fmla="*/ 34 h 69"/>
                  <a:gd name="T88" fmla="*/ 80 w 111"/>
                  <a:gd name="T89" fmla="*/ 35 h 69"/>
                  <a:gd name="T90" fmla="*/ 75 w 111"/>
                  <a:gd name="T91" fmla="*/ 36 h 69"/>
                  <a:gd name="T92" fmla="*/ 72 w 111"/>
                  <a:gd name="T93" fmla="*/ 39 h 69"/>
                  <a:gd name="T94" fmla="*/ 70 w 111"/>
                  <a:gd name="T95" fmla="*/ 42 h 69"/>
                  <a:gd name="T96" fmla="*/ 66 w 111"/>
                  <a:gd name="T97" fmla="*/ 46 h 69"/>
                  <a:gd name="T98" fmla="*/ 61 w 111"/>
                  <a:gd name="T99" fmla="*/ 47 h 69"/>
                  <a:gd name="T100" fmla="*/ 59 w 111"/>
                  <a:gd name="T101" fmla="*/ 51 h 69"/>
                  <a:gd name="T102" fmla="*/ 58 w 111"/>
                  <a:gd name="T103" fmla="*/ 53 h 69"/>
                  <a:gd name="T104" fmla="*/ 58 w 111"/>
                  <a:gd name="T105" fmla="*/ 58 h 69"/>
                  <a:gd name="T106" fmla="*/ 55 w 111"/>
                  <a:gd name="T107" fmla="*/ 62 h 69"/>
                  <a:gd name="T108" fmla="*/ 50 w 111"/>
                  <a:gd name="T109" fmla="*/ 63 h 69"/>
                  <a:gd name="T110" fmla="*/ 44 w 111"/>
                  <a:gd name="T111" fmla="*/ 62 h 69"/>
                  <a:gd name="T112" fmla="*/ 34 w 111"/>
                  <a:gd name="T113" fmla="*/ 68 h 69"/>
                  <a:gd name="T114" fmla="*/ 30 w 111"/>
                  <a:gd name="T11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1" h="69">
                    <a:moveTo>
                      <a:pt x="30" y="69"/>
                    </a:moveTo>
                    <a:lnTo>
                      <a:pt x="28" y="68"/>
                    </a:lnTo>
                    <a:lnTo>
                      <a:pt x="27" y="67"/>
                    </a:lnTo>
                    <a:lnTo>
                      <a:pt x="24" y="62"/>
                    </a:lnTo>
                    <a:lnTo>
                      <a:pt x="22" y="59"/>
                    </a:lnTo>
                    <a:lnTo>
                      <a:pt x="21" y="57"/>
                    </a:lnTo>
                    <a:lnTo>
                      <a:pt x="18" y="57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0" y="53"/>
                    </a:lnTo>
                    <a:lnTo>
                      <a:pt x="9" y="52"/>
                    </a:lnTo>
                    <a:lnTo>
                      <a:pt x="10" y="52"/>
                    </a:lnTo>
                    <a:lnTo>
                      <a:pt x="0" y="52"/>
                    </a:lnTo>
                    <a:lnTo>
                      <a:pt x="3" y="50"/>
                    </a:lnTo>
                    <a:lnTo>
                      <a:pt x="3" y="47"/>
                    </a:lnTo>
                    <a:lnTo>
                      <a:pt x="5" y="46"/>
                    </a:lnTo>
                    <a:lnTo>
                      <a:pt x="5" y="43"/>
                    </a:lnTo>
                    <a:lnTo>
                      <a:pt x="6" y="42"/>
                    </a:lnTo>
                    <a:lnTo>
                      <a:pt x="9" y="41"/>
                    </a:lnTo>
                    <a:lnTo>
                      <a:pt x="10" y="40"/>
                    </a:lnTo>
                    <a:lnTo>
                      <a:pt x="10" y="36"/>
                    </a:lnTo>
                    <a:lnTo>
                      <a:pt x="9" y="34"/>
                    </a:lnTo>
                    <a:lnTo>
                      <a:pt x="13" y="34"/>
                    </a:lnTo>
                    <a:lnTo>
                      <a:pt x="15" y="33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3" y="28"/>
                    </a:lnTo>
                    <a:lnTo>
                      <a:pt x="15" y="25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36" y="1"/>
                    </a:lnTo>
                    <a:lnTo>
                      <a:pt x="40" y="1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1" y="1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7" y="7"/>
                    </a:lnTo>
                    <a:lnTo>
                      <a:pt x="64" y="8"/>
                    </a:lnTo>
                    <a:lnTo>
                      <a:pt x="67" y="8"/>
                    </a:lnTo>
                    <a:lnTo>
                      <a:pt x="68" y="7"/>
                    </a:lnTo>
                    <a:lnTo>
                      <a:pt x="72" y="7"/>
                    </a:lnTo>
                    <a:lnTo>
                      <a:pt x="72" y="9"/>
                    </a:lnTo>
                    <a:lnTo>
                      <a:pt x="74" y="11"/>
                    </a:lnTo>
                    <a:lnTo>
                      <a:pt x="75" y="9"/>
                    </a:lnTo>
                    <a:lnTo>
                      <a:pt x="74" y="7"/>
                    </a:lnTo>
                    <a:lnTo>
                      <a:pt x="76" y="7"/>
                    </a:lnTo>
                    <a:lnTo>
                      <a:pt x="78" y="6"/>
                    </a:lnTo>
                    <a:lnTo>
                      <a:pt x="88" y="6"/>
                    </a:lnTo>
                    <a:lnTo>
                      <a:pt x="96" y="9"/>
                    </a:lnTo>
                    <a:lnTo>
                      <a:pt x="97" y="11"/>
                    </a:lnTo>
                    <a:lnTo>
                      <a:pt x="99" y="12"/>
                    </a:lnTo>
                    <a:lnTo>
                      <a:pt x="101" y="14"/>
                    </a:lnTo>
                    <a:lnTo>
                      <a:pt x="103" y="14"/>
                    </a:lnTo>
                    <a:lnTo>
                      <a:pt x="107" y="18"/>
                    </a:lnTo>
                    <a:lnTo>
                      <a:pt x="108" y="18"/>
                    </a:lnTo>
                    <a:lnTo>
                      <a:pt x="110" y="19"/>
                    </a:lnTo>
                    <a:lnTo>
                      <a:pt x="111" y="22"/>
                    </a:lnTo>
                    <a:lnTo>
                      <a:pt x="110" y="23"/>
                    </a:lnTo>
                    <a:lnTo>
                      <a:pt x="108" y="24"/>
                    </a:lnTo>
                    <a:lnTo>
                      <a:pt x="107" y="24"/>
                    </a:lnTo>
                    <a:lnTo>
                      <a:pt x="104" y="25"/>
                    </a:lnTo>
                    <a:lnTo>
                      <a:pt x="102" y="25"/>
                    </a:lnTo>
                    <a:lnTo>
                      <a:pt x="101" y="26"/>
                    </a:lnTo>
                    <a:lnTo>
                      <a:pt x="98" y="26"/>
                    </a:lnTo>
                    <a:lnTo>
                      <a:pt x="96" y="28"/>
                    </a:lnTo>
                    <a:lnTo>
                      <a:pt x="95" y="29"/>
                    </a:lnTo>
                    <a:lnTo>
                      <a:pt x="92" y="29"/>
                    </a:lnTo>
                    <a:lnTo>
                      <a:pt x="87" y="31"/>
                    </a:lnTo>
                    <a:lnTo>
                      <a:pt x="86" y="33"/>
                    </a:lnTo>
                    <a:lnTo>
                      <a:pt x="84" y="34"/>
                    </a:lnTo>
                    <a:lnTo>
                      <a:pt x="81" y="34"/>
                    </a:lnTo>
                    <a:lnTo>
                      <a:pt x="80" y="35"/>
                    </a:lnTo>
                    <a:lnTo>
                      <a:pt x="78" y="36"/>
                    </a:lnTo>
                    <a:lnTo>
                      <a:pt x="75" y="36"/>
                    </a:lnTo>
                    <a:lnTo>
                      <a:pt x="74" y="37"/>
                    </a:lnTo>
                    <a:lnTo>
                      <a:pt x="72" y="39"/>
                    </a:lnTo>
                    <a:lnTo>
                      <a:pt x="72" y="40"/>
                    </a:lnTo>
                    <a:lnTo>
                      <a:pt x="70" y="42"/>
                    </a:lnTo>
                    <a:lnTo>
                      <a:pt x="68" y="45"/>
                    </a:lnTo>
                    <a:lnTo>
                      <a:pt x="66" y="46"/>
                    </a:lnTo>
                    <a:lnTo>
                      <a:pt x="64" y="47"/>
                    </a:lnTo>
                    <a:lnTo>
                      <a:pt x="61" y="47"/>
                    </a:lnTo>
                    <a:lnTo>
                      <a:pt x="61" y="48"/>
                    </a:lnTo>
                    <a:lnTo>
                      <a:pt x="59" y="51"/>
                    </a:lnTo>
                    <a:lnTo>
                      <a:pt x="58" y="52"/>
                    </a:lnTo>
                    <a:lnTo>
                      <a:pt x="58" y="53"/>
                    </a:lnTo>
                    <a:lnTo>
                      <a:pt x="57" y="56"/>
                    </a:lnTo>
                    <a:lnTo>
                      <a:pt x="58" y="58"/>
                    </a:lnTo>
                    <a:lnTo>
                      <a:pt x="57" y="61"/>
                    </a:lnTo>
                    <a:lnTo>
                      <a:pt x="55" y="62"/>
                    </a:lnTo>
                    <a:lnTo>
                      <a:pt x="52" y="62"/>
                    </a:lnTo>
                    <a:lnTo>
                      <a:pt x="50" y="63"/>
                    </a:lnTo>
                    <a:lnTo>
                      <a:pt x="46" y="63"/>
                    </a:lnTo>
                    <a:lnTo>
                      <a:pt x="44" y="62"/>
                    </a:lnTo>
                    <a:lnTo>
                      <a:pt x="41" y="64"/>
                    </a:lnTo>
                    <a:lnTo>
                      <a:pt x="34" y="68"/>
                    </a:lnTo>
                    <a:lnTo>
                      <a:pt x="33" y="69"/>
                    </a:lnTo>
                    <a:lnTo>
                      <a:pt x="30" y="6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2" name="Freeform 3340"/>
              <p:cNvSpPr>
                <a:spLocks/>
              </p:cNvSpPr>
              <p:nvPr/>
            </p:nvSpPr>
            <p:spPr bwMode="auto">
              <a:xfrm>
                <a:off x="2082" y="1547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3 w 4"/>
                  <a:gd name="T3" fmla="*/ 1 h 1"/>
                  <a:gd name="T4" fmla="*/ 0 w 4"/>
                  <a:gd name="T5" fmla="*/ 1 h 1"/>
                  <a:gd name="T6" fmla="*/ 3 w 4"/>
                  <a:gd name="T7" fmla="*/ 0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3" name="Freeform 3341"/>
              <p:cNvSpPr>
                <a:spLocks/>
              </p:cNvSpPr>
              <p:nvPr/>
            </p:nvSpPr>
            <p:spPr bwMode="auto">
              <a:xfrm>
                <a:off x="2098" y="145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4" name="Freeform 3342"/>
              <p:cNvSpPr>
                <a:spLocks/>
              </p:cNvSpPr>
              <p:nvPr/>
            </p:nvSpPr>
            <p:spPr bwMode="auto">
              <a:xfrm>
                <a:off x="2099" y="140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5" name="Freeform 3343"/>
              <p:cNvSpPr>
                <a:spLocks/>
              </p:cNvSpPr>
              <p:nvPr/>
            </p:nvSpPr>
            <p:spPr bwMode="auto">
              <a:xfrm>
                <a:off x="2123" y="149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6" name="Freeform 3344"/>
              <p:cNvSpPr>
                <a:spLocks/>
              </p:cNvSpPr>
              <p:nvPr/>
            </p:nvSpPr>
            <p:spPr bwMode="auto">
              <a:xfrm>
                <a:off x="2125" y="149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7" name="Freeform 3345"/>
              <p:cNvSpPr>
                <a:spLocks/>
              </p:cNvSpPr>
              <p:nvPr/>
            </p:nvSpPr>
            <p:spPr bwMode="auto">
              <a:xfrm>
                <a:off x="2126" y="141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8" name="Freeform 3346"/>
              <p:cNvSpPr>
                <a:spLocks/>
              </p:cNvSpPr>
              <p:nvPr/>
            </p:nvSpPr>
            <p:spPr bwMode="auto">
              <a:xfrm>
                <a:off x="2129" y="145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9" name="Freeform 3347"/>
              <p:cNvSpPr>
                <a:spLocks/>
              </p:cNvSpPr>
              <p:nvPr/>
            </p:nvSpPr>
            <p:spPr bwMode="auto">
              <a:xfrm>
                <a:off x="2132" y="144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0" name="Freeform 3348"/>
              <p:cNvSpPr>
                <a:spLocks/>
              </p:cNvSpPr>
              <p:nvPr/>
            </p:nvSpPr>
            <p:spPr bwMode="auto">
              <a:xfrm>
                <a:off x="2137" y="1473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1" name="Freeform 3349"/>
              <p:cNvSpPr>
                <a:spLocks/>
              </p:cNvSpPr>
              <p:nvPr/>
            </p:nvSpPr>
            <p:spPr bwMode="auto">
              <a:xfrm>
                <a:off x="2143" y="1499"/>
                <a:ext cx="1" cy="4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2 h 4"/>
                  <a:gd name="T4" fmla="*/ 1 w 1"/>
                  <a:gd name="T5" fmla="*/ 0 h 4"/>
                  <a:gd name="T6" fmla="*/ 1 w 1"/>
                  <a:gd name="T7" fmla="*/ 2 h 4"/>
                  <a:gd name="T8" fmla="*/ 0 w 1"/>
                  <a:gd name="T9" fmla="*/ 4 h 4"/>
                  <a:gd name="T10" fmla="*/ 0 w 1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2" name="Freeform 3350"/>
              <p:cNvSpPr>
                <a:spLocks/>
              </p:cNvSpPr>
              <p:nvPr/>
            </p:nvSpPr>
            <p:spPr bwMode="auto">
              <a:xfrm>
                <a:off x="2143" y="1470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2 w 2"/>
                  <a:gd name="T5" fmla="*/ 0 h 4"/>
                  <a:gd name="T6" fmla="*/ 1 w 2"/>
                  <a:gd name="T7" fmla="*/ 3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1" y="3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3" name="Freeform 3351"/>
              <p:cNvSpPr>
                <a:spLocks/>
              </p:cNvSpPr>
              <p:nvPr/>
            </p:nvSpPr>
            <p:spPr bwMode="auto">
              <a:xfrm>
                <a:off x="1412" y="107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4" name="Freeform 3352"/>
              <p:cNvSpPr>
                <a:spLocks/>
              </p:cNvSpPr>
              <p:nvPr/>
            </p:nvSpPr>
            <p:spPr bwMode="auto">
              <a:xfrm>
                <a:off x="2145" y="149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5" name="Freeform 3353"/>
              <p:cNvSpPr>
                <a:spLocks/>
              </p:cNvSpPr>
              <p:nvPr/>
            </p:nvSpPr>
            <p:spPr bwMode="auto">
              <a:xfrm>
                <a:off x="2146" y="1492"/>
                <a:ext cx="4" cy="1"/>
              </a:xfrm>
              <a:custGeom>
                <a:avLst/>
                <a:gdLst>
                  <a:gd name="T0" fmla="*/ 2 w 4"/>
                  <a:gd name="T1" fmla="*/ 1 h 1"/>
                  <a:gd name="T2" fmla="*/ 0 w 4"/>
                  <a:gd name="T3" fmla="*/ 0 h 1"/>
                  <a:gd name="T4" fmla="*/ 4 w 4"/>
                  <a:gd name="T5" fmla="*/ 0 h 1"/>
                  <a:gd name="T6" fmla="*/ 3 w 4"/>
                  <a:gd name="T7" fmla="*/ 1 h 1"/>
                  <a:gd name="T8" fmla="*/ 2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2" y="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6" name="Freeform 3354"/>
              <p:cNvSpPr>
                <a:spLocks/>
              </p:cNvSpPr>
              <p:nvPr/>
            </p:nvSpPr>
            <p:spPr bwMode="auto">
              <a:xfrm>
                <a:off x="1643" y="1172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2 h 3"/>
                  <a:gd name="T4" fmla="*/ 4 w 5"/>
                  <a:gd name="T5" fmla="*/ 3 h 3"/>
                  <a:gd name="T6" fmla="*/ 3 w 5"/>
                  <a:gd name="T7" fmla="*/ 3 h 3"/>
                  <a:gd name="T8" fmla="*/ 0 w 5"/>
                  <a:gd name="T9" fmla="*/ 2 h 3"/>
                  <a:gd name="T10" fmla="*/ 0 w 5"/>
                  <a:gd name="T11" fmla="*/ 1 h 3"/>
                  <a:gd name="T12" fmla="*/ 3 w 5"/>
                  <a:gd name="T13" fmla="*/ 0 h 3"/>
                  <a:gd name="T14" fmla="*/ 5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7" name="Freeform 3355"/>
              <p:cNvSpPr>
                <a:spLocks/>
              </p:cNvSpPr>
              <p:nvPr/>
            </p:nvSpPr>
            <p:spPr bwMode="auto">
              <a:xfrm>
                <a:off x="1405" y="146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8" name="Freeform 3356"/>
              <p:cNvSpPr>
                <a:spLocks/>
              </p:cNvSpPr>
              <p:nvPr/>
            </p:nvSpPr>
            <p:spPr bwMode="auto">
              <a:xfrm>
                <a:off x="1405" y="1463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9" name="Freeform 3357"/>
              <p:cNvSpPr>
                <a:spLocks/>
              </p:cNvSpPr>
              <p:nvPr/>
            </p:nvSpPr>
            <p:spPr bwMode="auto">
              <a:xfrm>
                <a:off x="1427" y="995"/>
                <a:ext cx="78" cy="38"/>
              </a:xfrm>
              <a:custGeom>
                <a:avLst/>
                <a:gdLst>
                  <a:gd name="T0" fmla="*/ 77 w 78"/>
                  <a:gd name="T1" fmla="*/ 6 h 38"/>
                  <a:gd name="T2" fmla="*/ 73 w 78"/>
                  <a:gd name="T3" fmla="*/ 7 h 38"/>
                  <a:gd name="T4" fmla="*/ 70 w 78"/>
                  <a:gd name="T5" fmla="*/ 10 h 38"/>
                  <a:gd name="T6" fmla="*/ 75 w 78"/>
                  <a:gd name="T7" fmla="*/ 13 h 38"/>
                  <a:gd name="T8" fmla="*/ 71 w 78"/>
                  <a:gd name="T9" fmla="*/ 13 h 38"/>
                  <a:gd name="T10" fmla="*/ 70 w 78"/>
                  <a:gd name="T11" fmla="*/ 16 h 38"/>
                  <a:gd name="T12" fmla="*/ 73 w 78"/>
                  <a:gd name="T13" fmla="*/ 18 h 38"/>
                  <a:gd name="T14" fmla="*/ 67 w 78"/>
                  <a:gd name="T15" fmla="*/ 22 h 38"/>
                  <a:gd name="T16" fmla="*/ 61 w 78"/>
                  <a:gd name="T17" fmla="*/ 24 h 38"/>
                  <a:gd name="T18" fmla="*/ 61 w 78"/>
                  <a:gd name="T19" fmla="*/ 27 h 38"/>
                  <a:gd name="T20" fmla="*/ 55 w 78"/>
                  <a:gd name="T21" fmla="*/ 28 h 38"/>
                  <a:gd name="T22" fmla="*/ 52 w 78"/>
                  <a:gd name="T23" fmla="*/ 26 h 38"/>
                  <a:gd name="T24" fmla="*/ 53 w 78"/>
                  <a:gd name="T25" fmla="*/ 18 h 38"/>
                  <a:gd name="T26" fmla="*/ 48 w 78"/>
                  <a:gd name="T27" fmla="*/ 17 h 38"/>
                  <a:gd name="T28" fmla="*/ 48 w 78"/>
                  <a:gd name="T29" fmla="*/ 20 h 38"/>
                  <a:gd name="T30" fmla="*/ 47 w 78"/>
                  <a:gd name="T31" fmla="*/ 22 h 38"/>
                  <a:gd name="T32" fmla="*/ 42 w 78"/>
                  <a:gd name="T33" fmla="*/ 22 h 38"/>
                  <a:gd name="T34" fmla="*/ 44 w 78"/>
                  <a:gd name="T35" fmla="*/ 24 h 38"/>
                  <a:gd name="T36" fmla="*/ 44 w 78"/>
                  <a:gd name="T37" fmla="*/ 28 h 38"/>
                  <a:gd name="T38" fmla="*/ 42 w 78"/>
                  <a:gd name="T39" fmla="*/ 31 h 38"/>
                  <a:gd name="T40" fmla="*/ 38 w 78"/>
                  <a:gd name="T41" fmla="*/ 32 h 38"/>
                  <a:gd name="T42" fmla="*/ 35 w 78"/>
                  <a:gd name="T43" fmla="*/ 27 h 38"/>
                  <a:gd name="T44" fmla="*/ 32 w 78"/>
                  <a:gd name="T45" fmla="*/ 32 h 38"/>
                  <a:gd name="T46" fmla="*/ 36 w 78"/>
                  <a:gd name="T47" fmla="*/ 34 h 38"/>
                  <a:gd name="T48" fmla="*/ 32 w 78"/>
                  <a:gd name="T49" fmla="*/ 37 h 38"/>
                  <a:gd name="T50" fmla="*/ 29 w 78"/>
                  <a:gd name="T51" fmla="*/ 35 h 38"/>
                  <a:gd name="T52" fmla="*/ 25 w 78"/>
                  <a:gd name="T53" fmla="*/ 38 h 38"/>
                  <a:gd name="T54" fmla="*/ 26 w 78"/>
                  <a:gd name="T55" fmla="*/ 34 h 38"/>
                  <a:gd name="T56" fmla="*/ 23 w 78"/>
                  <a:gd name="T57" fmla="*/ 33 h 38"/>
                  <a:gd name="T58" fmla="*/ 20 w 78"/>
                  <a:gd name="T59" fmla="*/ 31 h 38"/>
                  <a:gd name="T60" fmla="*/ 21 w 78"/>
                  <a:gd name="T61" fmla="*/ 35 h 38"/>
                  <a:gd name="T62" fmla="*/ 18 w 78"/>
                  <a:gd name="T63" fmla="*/ 34 h 38"/>
                  <a:gd name="T64" fmla="*/ 14 w 78"/>
                  <a:gd name="T65" fmla="*/ 34 h 38"/>
                  <a:gd name="T66" fmla="*/ 9 w 78"/>
                  <a:gd name="T67" fmla="*/ 33 h 38"/>
                  <a:gd name="T68" fmla="*/ 4 w 78"/>
                  <a:gd name="T69" fmla="*/ 37 h 38"/>
                  <a:gd name="T70" fmla="*/ 3 w 78"/>
                  <a:gd name="T71" fmla="*/ 33 h 38"/>
                  <a:gd name="T72" fmla="*/ 2 w 78"/>
                  <a:gd name="T73" fmla="*/ 32 h 38"/>
                  <a:gd name="T74" fmla="*/ 2 w 78"/>
                  <a:gd name="T75" fmla="*/ 31 h 38"/>
                  <a:gd name="T76" fmla="*/ 0 w 78"/>
                  <a:gd name="T77" fmla="*/ 29 h 38"/>
                  <a:gd name="T78" fmla="*/ 3 w 78"/>
                  <a:gd name="T79" fmla="*/ 28 h 38"/>
                  <a:gd name="T80" fmla="*/ 6 w 78"/>
                  <a:gd name="T81" fmla="*/ 26 h 38"/>
                  <a:gd name="T82" fmla="*/ 14 w 78"/>
                  <a:gd name="T83" fmla="*/ 24 h 38"/>
                  <a:gd name="T84" fmla="*/ 18 w 78"/>
                  <a:gd name="T85" fmla="*/ 20 h 38"/>
                  <a:gd name="T86" fmla="*/ 21 w 78"/>
                  <a:gd name="T87" fmla="*/ 18 h 38"/>
                  <a:gd name="T88" fmla="*/ 25 w 78"/>
                  <a:gd name="T89" fmla="*/ 17 h 38"/>
                  <a:gd name="T90" fmla="*/ 30 w 78"/>
                  <a:gd name="T91" fmla="*/ 13 h 38"/>
                  <a:gd name="T92" fmla="*/ 32 w 78"/>
                  <a:gd name="T93" fmla="*/ 10 h 38"/>
                  <a:gd name="T94" fmla="*/ 37 w 78"/>
                  <a:gd name="T95" fmla="*/ 7 h 38"/>
                  <a:gd name="T96" fmla="*/ 43 w 78"/>
                  <a:gd name="T97" fmla="*/ 5 h 38"/>
                  <a:gd name="T98" fmla="*/ 53 w 78"/>
                  <a:gd name="T99" fmla="*/ 4 h 38"/>
                  <a:gd name="T100" fmla="*/ 63 w 78"/>
                  <a:gd name="T101" fmla="*/ 5 h 38"/>
                  <a:gd name="T102" fmla="*/ 63 w 78"/>
                  <a:gd name="T103" fmla="*/ 4 h 38"/>
                  <a:gd name="T104" fmla="*/ 63 w 78"/>
                  <a:gd name="T105" fmla="*/ 1 h 38"/>
                  <a:gd name="T106" fmla="*/ 63 w 78"/>
                  <a:gd name="T107" fmla="*/ 0 h 38"/>
                  <a:gd name="T108" fmla="*/ 71 w 78"/>
                  <a:gd name="T109" fmla="*/ 1 h 38"/>
                  <a:gd name="T110" fmla="*/ 73 w 78"/>
                  <a:gd name="T111" fmla="*/ 3 h 38"/>
                  <a:gd name="T112" fmla="*/ 77 w 78"/>
                  <a:gd name="T113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8" h="38">
                    <a:moveTo>
                      <a:pt x="78" y="5"/>
                    </a:moveTo>
                    <a:lnTo>
                      <a:pt x="77" y="6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69" y="7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5" y="13"/>
                    </a:lnTo>
                    <a:lnTo>
                      <a:pt x="73" y="15"/>
                    </a:lnTo>
                    <a:lnTo>
                      <a:pt x="71" y="13"/>
                    </a:lnTo>
                    <a:lnTo>
                      <a:pt x="70" y="13"/>
                    </a:lnTo>
                    <a:lnTo>
                      <a:pt x="70" y="16"/>
                    </a:lnTo>
                    <a:lnTo>
                      <a:pt x="72" y="16"/>
                    </a:lnTo>
                    <a:lnTo>
                      <a:pt x="73" y="18"/>
                    </a:lnTo>
                    <a:lnTo>
                      <a:pt x="72" y="20"/>
                    </a:lnTo>
                    <a:lnTo>
                      <a:pt x="67" y="22"/>
                    </a:lnTo>
                    <a:lnTo>
                      <a:pt x="61" y="22"/>
                    </a:lnTo>
                    <a:lnTo>
                      <a:pt x="61" y="24"/>
                    </a:lnTo>
                    <a:lnTo>
                      <a:pt x="63" y="26"/>
                    </a:lnTo>
                    <a:lnTo>
                      <a:pt x="61" y="27"/>
                    </a:lnTo>
                    <a:lnTo>
                      <a:pt x="59" y="28"/>
                    </a:lnTo>
                    <a:lnTo>
                      <a:pt x="55" y="28"/>
                    </a:lnTo>
                    <a:lnTo>
                      <a:pt x="53" y="27"/>
                    </a:lnTo>
                    <a:lnTo>
                      <a:pt x="52" y="26"/>
                    </a:lnTo>
                    <a:lnTo>
                      <a:pt x="52" y="21"/>
                    </a:lnTo>
                    <a:lnTo>
                      <a:pt x="53" y="18"/>
                    </a:lnTo>
                    <a:lnTo>
                      <a:pt x="54" y="17"/>
                    </a:lnTo>
                    <a:lnTo>
                      <a:pt x="48" y="17"/>
                    </a:lnTo>
                    <a:lnTo>
                      <a:pt x="47" y="18"/>
                    </a:lnTo>
                    <a:lnTo>
                      <a:pt x="48" y="20"/>
                    </a:lnTo>
                    <a:lnTo>
                      <a:pt x="48" y="22"/>
                    </a:lnTo>
                    <a:lnTo>
                      <a:pt x="47" y="22"/>
                    </a:lnTo>
                    <a:lnTo>
                      <a:pt x="44" y="23"/>
                    </a:lnTo>
                    <a:lnTo>
                      <a:pt x="42" y="22"/>
                    </a:lnTo>
                    <a:lnTo>
                      <a:pt x="43" y="24"/>
                    </a:lnTo>
                    <a:lnTo>
                      <a:pt x="44" y="24"/>
                    </a:lnTo>
                    <a:lnTo>
                      <a:pt x="46" y="27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2" y="31"/>
                    </a:lnTo>
                    <a:lnTo>
                      <a:pt x="41" y="32"/>
                    </a:lnTo>
                    <a:lnTo>
                      <a:pt x="38" y="32"/>
                    </a:lnTo>
                    <a:lnTo>
                      <a:pt x="37" y="29"/>
                    </a:lnTo>
                    <a:lnTo>
                      <a:pt x="35" y="27"/>
                    </a:lnTo>
                    <a:lnTo>
                      <a:pt x="35" y="31"/>
                    </a:lnTo>
                    <a:lnTo>
                      <a:pt x="32" y="32"/>
                    </a:lnTo>
                    <a:lnTo>
                      <a:pt x="35" y="32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2" y="37"/>
                    </a:lnTo>
                    <a:lnTo>
                      <a:pt x="30" y="38"/>
                    </a:lnTo>
                    <a:lnTo>
                      <a:pt x="29" y="35"/>
                    </a:lnTo>
                    <a:lnTo>
                      <a:pt x="27" y="38"/>
                    </a:lnTo>
                    <a:lnTo>
                      <a:pt x="25" y="38"/>
                    </a:lnTo>
                    <a:lnTo>
                      <a:pt x="25" y="35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3" y="33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20" y="33"/>
                    </a:lnTo>
                    <a:lnTo>
                      <a:pt x="21" y="35"/>
                    </a:lnTo>
                    <a:lnTo>
                      <a:pt x="19" y="34"/>
                    </a:lnTo>
                    <a:lnTo>
                      <a:pt x="18" y="34"/>
                    </a:lnTo>
                    <a:lnTo>
                      <a:pt x="15" y="35"/>
                    </a:lnTo>
                    <a:lnTo>
                      <a:pt x="14" y="34"/>
                    </a:lnTo>
                    <a:lnTo>
                      <a:pt x="12" y="33"/>
                    </a:lnTo>
                    <a:lnTo>
                      <a:pt x="9" y="33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2" y="35"/>
                    </a:lnTo>
                    <a:lnTo>
                      <a:pt x="3" y="33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3" y="28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8" y="24"/>
                    </a:lnTo>
                    <a:lnTo>
                      <a:pt x="14" y="24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1" y="18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7" y="15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32" y="10"/>
                    </a:lnTo>
                    <a:lnTo>
                      <a:pt x="35" y="10"/>
                    </a:lnTo>
                    <a:lnTo>
                      <a:pt x="37" y="7"/>
                    </a:lnTo>
                    <a:lnTo>
                      <a:pt x="38" y="5"/>
                    </a:lnTo>
                    <a:lnTo>
                      <a:pt x="43" y="5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65" y="4"/>
                    </a:lnTo>
                    <a:lnTo>
                      <a:pt x="63" y="4"/>
                    </a:lnTo>
                    <a:lnTo>
                      <a:pt x="61" y="3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1" y="1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78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0" name="Freeform 3358"/>
              <p:cNvSpPr>
                <a:spLocks/>
              </p:cNvSpPr>
              <p:nvPr/>
            </p:nvSpPr>
            <p:spPr bwMode="auto">
              <a:xfrm>
                <a:off x="1444" y="1030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5 h 5"/>
                  <a:gd name="T4" fmla="*/ 0 w 4"/>
                  <a:gd name="T5" fmla="*/ 4 h 5"/>
                  <a:gd name="T6" fmla="*/ 2 w 4"/>
                  <a:gd name="T7" fmla="*/ 3 h 5"/>
                  <a:gd name="T8" fmla="*/ 4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1" name="Freeform 3359"/>
              <p:cNvSpPr>
                <a:spLocks/>
              </p:cNvSpPr>
              <p:nvPr/>
            </p:nvSpPr>
            <p:spPr bwMode="auto">
              <a:xfrm>
                <a:off x="1464" y="1027"/>
                <a:ext cx="19" cy="12"/>
              </a:xfrm>
              <a:custGeom>
                <a:avLst/>
                <a:gdLst>
                  <a:gd name="T0" fmla="*/ 19 w 19"/>
                  <a:gd name="T1" fmla="*/ 0 h 12"/>
                  <a:gd name="T2" fmla="*/ 18 w 19"/>
                  <a:gd name="T3" fmla="*/ 2 h 12"/>
                  <a:gd name="T4" fmla="*/ 18 w 19"/>
                  <a:gd name="T5" fmla="*/ 3 h 12"/>
                  <a:gd name="T6" fmla="*/ 16 w 19"/>
                  <a:gd name="T7" fmla="*/ 5 h 12"/>
                  <a:gd name="T8" fmla="*/ 15 w 19"/>
                  <a:gd name="T9" fmla="*/ 7 h 12"/>
                  <a:gd name="T10" fmla="*/ 15 w 19"/>
                  <a:gd name="T11" fmla="*/ 8 h 12"/>
                  <a:gd name="T12" fmla="*/ 12 w 19"/>
                  <a:gd name="T13" fmla="*/ 10 h 12"/>
                  <a:gd name="T14" fmla="*/ 10 w 19"/>
                  <a:gd name="T15" fmla="*/ 12 h 12"/>
                  <a:gd name="T16" fmla="*/ 6 w 19"/>
                  <a:gd name="T17" fmla="*/ 12 h 12"/>
                  <a:gd name="T18" fmla="*/ 4 w 19"/>
                  <a:gd name="T19" fmla="*/ 11 h 12"/>
                  <a:gd name="T20" fmla="*/ 0 w 19"/>
                  <a:gd name="T21" fmla="*/ 11 h 12"/>
                  <a:gd name="T22" fmla="*/ 1 w 19"/>
                  <a:gd name="T23" fmla="*/ 8 h 12"/>
                  <a:gd name="T24" fmla="*/ 3 w 19"/>
                  <a:gd name="T25" fmla="*/ 8 h 12"/>
                  <a:gd name="T26" fmla="*/ 4 w 19"/>
                  <a:gd name="T27" fmla="*/ 7 h 12"/>
                  <a:gd name="T28" fmla="*/ 6 w 19"/>
                  <a:gd name="T29" fmla="*/ 6 h 12"/>
                  <a:gd name="T30" fmla="*/ 9 w 19"/>
                  <a:gd name="T31" fmla="*/ 3 h 12"/>
                  <a:gd name="T32" fmla="*/ 11 w 19"/>
                  <a:gd name="T33" fmla="*/ 2 h 12"/>
                  <a:gd name="T34" fmla="*/ 13 w 19"/>
                  <a:gd name="T35" fmla="*/ 2 h 12"/>
                  <a:gd name="T36" fmla="*/ 16 w 19"/>
                  <a:gd name="T37" fmla="*/ 0 h 12"/>
                  <a:gd name="T38" fmla="*/ 19 w 19"/>
                  <a:gd name="T3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12">
                    <a:moveTo>
                      <a:pt x="19" y="0"/>
                    </a:moveTo>
                    <a:lnTo>
                      <a:pt x="18" y="2"/>
                    </a:lnTo>
                    <a:lnTo>
                      <a:pt x="18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2" name="Freeform 3360"/>
              <p:cNvSpPr>
                <a:spLocks/>
              </p:cNvSpPr>
              <p:nvPr/>
            </p:nvSpPr>
            <p:spPr bwMode="auto">
              <a:xfrm>
                <a:off x="1407" y="1474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3" name="Freeform 3361"/>
              <p:cNvSpPr>
                <a:spLocks/>
              </p:cNvSpPr>
              <p:nvPr/>
            </p:nvSpPr>
            <p:spPr bwMode="auto">
              <a:xfrm>
                <a:off x="1487" y="113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4" name="Freeform 3362"/>
              <p:cNvSpPr>
                <a:spLocks/>
              </p:cNvSpPr>
              <p:nvPr/>
            </p:nvSpPr>
            <p:spPr bwMode="auto">
              <a:xfrm>
                <a:off x="1491" y="1139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2 w 5"/>
                  <a:gd name="T3" fmla="*/ 0 h 1"/>
                  <a:gd name="T4" fmla="*/ 5 w 5"/>
                  <a:gd name="T5" fmla="*/ 1 h 1"/>
                  <a:gd name="T6" fmla="*/ 2 w 5"/>
                  <a:gd name="T7" fmla="*/ 1 h 1"/>
                  <a:gd name="T8" fmla="*/ 0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5" name="Freeform 3363"/>
              <p:cNvSpPr>
                <a:spLocks/>
              </p:cNvSpPr>
              <p:nvPr/>
            </p:nvSpPr>
            <p:spPr bwMode="auto">
              <a:xfrm>
                <a:off x="1499" y="113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6" name="Freeform 3364"/>
              <p:cNvSpPr>
                <a:spLocks/>
              </p:cNvSpPr>
              <p:nvPr/>
            </p:nvSpPr>
            <p:spPr bwMode="auto">
              <a:xfrm>
                <a:off x="1509" y="983"/>
                <a:ext cx="16" cy="8"/>
              </a:xfrm>
              <a:custGeom>
                <a:avLst/>
                <a:gdLst>
                  <a:gd name="T0" fmla="*/ 8 w 16"/>
                  <a:gd name="T1" fmla="*/ 8 h 8"/>
                  <a:gd name="T2" fmla="*/ 6 w 16"/>
                  <a:gd name="T3" fmla="*/ 7 h 8"/>
                  <a:gd name="T4" fmla="*/ 5 w 16"/>
                  <a:gd name="T5" fmla="*/ 6 h 8"/>
                  <a:gd name="T6" fmla="*/ 4 w 16"/>
                  <a:gd name="T7" fmla="*/ 6 h 8"/>
                  <a:gd name="T8" fmla="*/ 1 w 16"/>
                  <a:gd name="T9" fmla="*/ 5 h 8"/>
                  <a:gd name="T10" fmla="*/ 0 w 16"/>
                  <a:gd name="T11" fmla="*/ 4 h 8"/>
                  <a:gd name="T12" fmla="*/ 1 w 16"/>
                  <a:gd name="T13" fmla="*/ 2 h 8"/>
                  <a:gd name="T14" fmla="*/ 4 w 16"/>
                  <a:gd name="T15" fmla="*/ 1 h 8"/>
                  <a:gd name="T16" fmla="*/ 5 w 16"/>
                  <a:gd name="T17" fmla="*/ 1 h 8"/>
                  <a:gd name="T18" fmla="*/ 7 w 16"/>
                  <a:gd name="T19" fmla="*/ 0 h 8"/>
                  <a:gd name="T20" fmla="*/ 8 w 16"/>
                  <a:gd name="T21" fmla="*/ 1 h 8"/>
                  <a:gd name="T22" fmla="*/ 11 w 16"/>
                  <a:gd name="T23" fmla="*/ 2 h 8"/>
                  <a:gd name="T24" fmla="*/ 12 w 16"/>
                  <a:gd name="T25" fmla="*/ 4 h 8"/>
                  <a:gd name="T26" fmla="*/ 14 w 16"/>
                  <a:gd name="T27" fmla="*/ 5 h 8"/>
                  <a:gd name="T28" fmla="*/ 16 w 16"/>
                  <a:gd name="T29" fmla="*/ 6 h 8"/>
                  <a:gd name="T30" fmla="*/ 14 w 16"/>
                  <a:gd name="T31" fmla="*/ 7 h 8"/>
                  <a:gd name="T32" fmla="*/ 12 w 16"/>
                  <a:gd name="T33" fmla="*/ 8 h 8"/>
                  <a:gd name="T34" fmla="*/ 8 w 16"/>
                  <a:gd name="T3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8">
                    <a:moveTo>
                      <a:pt x="8" y="8"/>
                    </a:moveTo>
                    <a:lnTo>
                      <a:pt x="6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4" y="5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8"/>
                    </a:lnTo>
                    <a:lnTo>
                      <a:pt x="8" y="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7" name="Freeform 3365"/>
              <p:cNvSpPr>
                <a:spLocks/>
              </p:cNvSpPr>
              <p:nvPr/>
            </p:nvSpPr>
            <p:spPr bwMode="auto">
              <a:xfrm>
                <a:off x="1511" y="1010"/>
                <a:ext cx="15" cy="3"/>
              </a:xfrm>
              <a:custGeom>
                <a:avLst/>
                <a:gdLst>
                  <a:gd name="T0" fmla="*/ 15 w 15"/>
                  <a:gd name="T1" fmla="*/ 1 h 3"/>
                  <a:gd name="T2" fmla="*/ 14 w 15"/>
                  <a:gd name="T3" fmla="*/ 3 h 3"/>
                  <a:gd name="T4" fmla="*/ 4 w 15"/>
                  <a:gd name="T5" fmla="*/ 3 h 3"/>
                  <a:gd name="T6" fmla="*/ 0 w 15"/>
                  <a:gd name="T7" fmla="*/ 2 h 3"/>
                  <a:gd name="T8" fmla="*/ 3 w 15"/>
                  <a:gd name="T9" fmla="*/ 0 h 3"/>
                  <a:gd name="T10" fmla="*/ 12 w 15"/>
                  <a:gd name="T11" fmla="*/ 0 h 3"/>
                  <a:gd name="T12" fmla="*/ 15 w 15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">
                    <a:moveTo>
                      <a:pt x="15" y="1"/>
                    </a:moveTo>
                    <a:lnTo>
                      <a:pt x="14" y="3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15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8" name="Freeform 3366"/>
              <p:cNvSpPr>
                <a:spLocks/>
              </p:cNvSpPr>
              <p:nvPr/>
            </p:nvSpPr>
            <p:spPr bwMode="auto">
              <a:xfrm>
                <a:off x="1517" y="118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9" name="Freeform 3367"/>
              <p:cNvSpPr>
                <a:spLocks/>
              </p:cNvSpPr>
              <p:nvPr/>
            </p:nvSpPr>
            <p:spPr bwMode="auto">
              <a:xfrm>
                <a:off x="1517" y="118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0" name="Freeform 3368"/>
              <p:cNvSpPr>
                <a:spLocks/>
              </p:cNvSpPr>
              <p:nvPr/>
            </p:nvSpPr>
            <p:spPr bwMode="auto">
              <a:xfrm>
                <a:off x="1517" y="1174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1" name="Freeform 3369"/>
              <p:cNvSpPr>
                <a:spLocks/>
              </p:cNvSpPr>
              <p:nvPr/>
            </p:nvSpPr>
            <p:spPr bwMode="auto">
              <a:xfrm>
                <a:off x="1521" y="118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2" name="Freeform 3370"/>
              <p:cNvSpPr>
                <a:spLocks/>
              </p:cNvSpPr>
              <p:nvPr/>
            </p:nvSpPr>
            <p:spPr bwMode="auto">
              <a:xfrm>
                <a:off x="1526" y="118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3" name="Freeform 3371"/>
              <p:cNvSpPr>
                <a:spLocks/>
              </p:cNvSpPr>
              <p:nvPr/>
            </p:nvSpPr>
            <p:spPr bwMode="auto">
              <a:xfrm>
                <a:off x="1528" y="114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4" name="Freeform 3372"/>
              <p:cNvSpPr>
                <a:spLocks/>
              </p:cNvSpPr>
              <p:nvPr/>
            </p:nvSpPr>
            <p:spPr bwMode="auto">
              <a:xfrm>
                <a:off x="1529" y="1188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5" name="Freeform 3373"/>
              <p:cNvSpPr>
                <a:spLocks/>
              </p:cNvSpPr>
              <p:nvPr/>
            </p:nvSpPr>
            <p:spPr bwMode="auto">
              <a:xfrm>
                <a:off x="1539" y="1144"/>
                <a:ext cx="4" cy="0"/>
              </a:xfrm>
              <a:custGeom>
                <a:avLst/>
                <a:gdLst>
                  <a:gd name="T0" fmla="*/ 1 w 4"/>
                  <a:gd name="T1" fmla="*/ 0 w 4"/>
                  <a:gd name="T2" fmla="*/ 4 w 4"/>
                  <a:gd name="T3" fmla="*/ 1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1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6" name="Freeform 3374"/>
              <p:cNvSpPr>
                <a:spLocks/>
              </p:cNvSpPr>
              <p:nvPr/>
            </p:nvSpPr>
            <p:spPr bwMode="auto">
              <a:xfrm>
                <a:off x="1543" y="11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7" name="Freeform 3375"/>
              <p:cNvSpPr>
                <a:spLocks/>
              </p:cNvSpPr>
              <p:nvPr/>
            </p:nvSpPr>
            <p:spPr bwMode="auto">
              <a:xfrm>
                <a:off x="1544" y="1180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1 w 2"/>
                  <a:gd name="T5" fmla="*/ 0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8" name="Freeform 3376"/>
              <p:cNvSpPr>
                <a:spLocks/>
              </p:cNvSpPr>
              <p:nvPr/>
            </p:nvSpPr>
            <p:spPr bwMode="auto">
              <a:xfrm>
                <a:off x="1552" y="118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9" name="Freeform 3377"/>
              <p:cNvSpPr>
                <a:spLocks/>
              </p:cNvSpPr>
              <p:nvPr/>
            </p:nvSpPr>
            <p:spPr bwMode="auto">
              <a:xfrm>
                <a:off x="1550" y="1177"/>
                <a:ext cx="5" cy="1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1 h 1"/>
                  <a:gd name="T4" fmla="*/ 2 w 5"/>
                  <a:gd name="T5" fmla="*/ 0 h 1"/>
                  <a:gd name="T6" fmla="*/ 4 w 5"/>
                  <a:gd name="T7" fmla="*/ 0 h 1"/>
                  <a:gd name="T8" fmla="*/ 5 w 5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0" name="Freeform 3378"/>
              <p:cNvSpPr>
                <a:spLocks/>
              </p:cNvSpPr>
              <p:nvPr/>
            </p:nvSpPr>
            <p:spPr bwMode="auto">
              <a:xfrm>
                <a:off x="1554" y="1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1" name="Freeform 3379"/>
              <p:cNvSpPr>
                <a:spLocks/>
              </p:cNvSpPr>
              <p:nvPr/>
            </p:nvSpPr>
            <p:spPr bwMode="auto">
              <a:xfrm>
                <a:off x="1557" y="118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2" name="Freeform 3380"/>
              <p:cNvSpPr>
                <a:spLocks/>
              </p:cNvSpPr>
              <p:nvPr/>
            </p:nvSpPr>
            <p:spPr bwMode="auto">
              <a:xfrm>
                <a:off x="1560" y="118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3" name="Freeform 3381"/>
              <p:cNvSpPr>
                <a:spLocks/>
              </p:cNvSpPr>
              <p:nvPr/>
            </p:nvSpPr>
            <p:spPr bwMode="auto">
              <a:xfrm>
                <a:off x="1565" y="118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4" name="Freeform 3382"/>
              <p:cNvSpPr>
                <a:spLocks/>
              </p:cNvSpPr>
              <p:nvPr/>
            </p:nvSpPr>
            <p:spPr bwMode="auto">
              <a:xfrm>
                <a:off x="1567" y="118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5" name="Freeform 3383"/>
              <p:cNvSpPr>
                <a:spLocks/>
              </p:cNvSpPr>
              <p:nvPr/>
            </p:nvSpPr>
            <p:spPr bwMode="auto">
              <a:xfrm>
                <a:off x="1879" y="137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6" name="Freeform 3384"/>
              <p:cNvSpPr>
                <a:spLocks/>
              </p:cNvSpPr>
              <p:nvPr/>
            </p:nvSpPr>
            <p:spPr bwMode="auto">
              <a:xfrm>
                <a:off x="1571" y="1186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0 h 2"/>
                  <a:gd name="T4" fmla="*/ 3 w 3"/>
                  <a:gd name="T5" fmla="*/ 2 h 2"/>
                  <a:gd name="T6" fmla="*/ 1 w 3"/>
                  <a:gd name="T7" fmla="*/ 2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7" name="Freeform 3385"/>
              <p:cNvSpPr>
                <a:spLocks/>
              </p:cNvSpPr>
              <p:nvPr/>
            </p:nvSpPr>
            <p:spPr bwMode="auto">
              <a:xfrm>
                <a:off x="1578" y="1194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8" name="Freeform 3386"/>
              <p:cNvSpPr>
                <a:spLocks/>
              </p:cNvSpPr>
              <p:nvPr/>
            </p:nvSpPr>
            <p:spPr bwMode="auto">
              <a:xfrm>
                <a:off x="1580" y="1194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9" name="Freeform 3387"/>
              <p:cNvSpPr>
                <a:spLocks/>
              </p:cNvSpPr>
              <p:nvPr/>
            </p:nvSpPr>
            <p:spPr bwMode="auto">
              <a:xfrm>
                <a:off x="1581" y="1186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0" name="Freeform 3388"/>
              <p:cNvSpPr>
                <a:spLocks/>
              </p:cNvSpPr>
              <p:nvPr/>
            </p:nvSpPr>
            <p:spPr bwMode="auto">
              <a:xfrm>
                <a:off x="1581" y="119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1" name="Freeform 3389"/>
              <p:cNvSpPr>
                <a:spLocks/>
              </p:cNvSpPr>
              <p:nvPr/>
            </p:nvSpPr>
            <p:spPr bwMode="auto">
              <a:xfrm>
                <a:off x="1581" y="120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2" name="Freeform 3390"/>
              <p:cNvSpPr>
                <a:spLocks/>
              </p:cNvSpPr>
              <p:nvPr/>
            </p:nvSpPr>
            <p:spPr bwMode="auto">
              <a:xfrm>
                <a:off x="1583" y="1195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2 h 3"/>
                  <a:gd name="T4" fmla="*/ 1 w 1"/>
                  <a:gd name="T5" fmla="*/ 0 h 3"/>
                  <a:gd name="T6" fmla="*/ 1 w 1"/>
                  <a:gd name="T7" fmla="*/ 2 h 3"/>
                  <a:gd name="T8" fmla="*/ 0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3" name="Freeform 3391"/>
              <p:cNvSpPr>
                <a:spLocks/>
              </p:cNvSpPr>
              <p:nvPr/>
            </p:nvSpPr>
            <p:spPr bwMode="auto">
              <a:xfrm>
                <a:off x="1347" y="1409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3 w 3"/>
                  <a:gd name="T3" fmla="*/ 1 h 4"/>
                  <a:gd name="T4" fmla="*/ 2 w 3"/>
                  <a:gd name="T5" fmla="*/ 4 h 4"/>
                  <a:gd name="T6" fmla="*/ 1 w 3"/>
                  <a:gd name="T7" fmla="*/ 4 h 4"/>
                  <a:gd name="T8" fmla="*/ 1 w 3"/>
                  <a:gd name="T9" fmla="*/ 3 h 4"/>
                  <a:gd name="T10" fmla="*/ 0 w 3"/>
                  <a:gd name="T11" fmla="*/ 3 h 4"/>
                  <a:gd name="T12" fmla="*/ 1 w 3"/>
                  <a:gd name="T13" fmla="*/ 1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3" y="1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4" name="Freeform 3392"/>
              <p:cNvSpPr>
                <a:spLocks/>
              </p:cNvSpPr>
              <p:nvPr/>
            </p:nvSpPr>
            <p:spPr bwMode="auto">
              <a:xfrm>
                <a:off x="1584" y="120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5" name="Freeform 3393"/>
              <p:cNvSpPr>
                <a:spLocks/>
              </p:cNvSpPr>
              <p:nvPr/>
            </p:nvSpPr>
            <p:spPr bwMode="auto">
              <a:xfrm>
                <a:off x="1584" y="118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1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6" name="Freeform 3394"/>
              <p:cNvSpPr>
                <a:spLocks/>
              </p:cNvSpPr>
              <p:nvPr/>
            </p:nvSpPr>
            <p:spPr bwMode="auto">
              <a:xfrm>
                <a:off x="1584" y="120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7" name="Freeform 3395"/>
              <p:cNvSpPr>
                <a:spLocks/>
              </p:cNvSpPr>
              <p:nvPr/>
            </p:nvSpPr>
            <p:spPr bwMode="auto">
              <a:xfrm>
                <a:off x="1585" y="119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8" name="Freeform 3396"/>
              <p:cNvSpPr>
                <a:spLocks/>
              </p:cNvSpPr>
              <p:nvPr/>
            </p:nvSpPr>
            <p:spPr bwMode="auto">
              <a:xfrm>
                <a:off x="1347" y="1417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2 w 8"/>
                  <a:gd name="T3" fmla="*/ 0 h 6"/>
                  <a:gd name="T4" fmla="*/ 5 w 8"/>
                  <a:gd name="T5" fmla="*/ 1 h 6"/>
                  <a:gd name="T6" fmla="*/ 7 w 8"/>
                  <a:gd name="T7" fmla="*/ 3 h 6"/>
                  <a:gd name="T8" fmla="*/ 8 w 8"/>
                  <a:gd name="T9" fmla="*/ 6 h 6"/>
                  <a:gd name="T10" fmla="*/ 7 w 8"/>
                  <a:gd name="T11" fmla="*/ 6 h 6"/>
                  <a:gd name="T12" fmla="*/ 5 w 8"/>
                  <a:gd name="T13" fmla="*/ 4 h 6"/>
                  <a:gd name="T14" fmla="*/ 0 w 8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7" y="3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9" name="Freeform 3397"/>
              <p:cNvSpPr>
                <a:spLocks/>
              </p:cNvSpPr>
              <p:nvPr/>
            </p:nvSpPr>
            <p:spPr bwMode="auto">
              <a:xfrm>
                <a:off x="1601" y="117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0" name="Freeform 3398"/>
              <p:cNvSpPr>
                <a:spLocks/>
              </p:cNvSpPr>
              <p:nvPr/>
            </p:nvSpPr>
            <p:spPr bwMode="auto">
              <a:xfrm>
                <a:off x="1884" y="1380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1 w 4"/>
                  <a:gd name="T3" fmla="*/ 1 h 5"/>
                  <a:gd name="T4" fmla="*/ 1 w 4"/>
                  <a:gd name="T5" fmla="*/ 4 h 5"/>
                  <a:gd name="T6" fmla="*/ 0 w 4"/>
                  <a:gd name="T7" fmla="*/ 5 h 5"/>
                  <a:gd name="T8" fmla="*/ 0 w 4"/>
                  <a:gd name="T9" fmla="*/ 4 h 5"/>
                  <a:gd name="T10" fmla="*/ 1 w 4"/>
                  <a:gd name="T11" fmla="*/ 1 h 5"/>
                  <a:gd name="T12" fmla="*/ 2 w 4"/>
                  <a:gd name="T13" fmla="*/ 0 h 5"/>
                  <a:gd name="T14" fmla="*/ 4 w 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1" y="1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1" name="Freeform 3399"/>
              <p:cNvSpPr>
                <a:spLocks/>
              </p:cNvSpPr>
              <p:nvPr/>
            </p:nvSpPr>
            <p:spPr bwMode="auto">
              <a:xfrm>
                <a:off x="1348" y="139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1 h 2"/>
                  <a:gd name="T6" fmla="*/ 1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2" name="Freeform 3400"/>
              <p:cNvSpPr>
                <a:spLocks/>
              </p:cNvSpPr>
              <p:nvPr/>
            </p:nvSpPr>
            <p:spPr bwMode="auto">
              <a:xfrm>
                <a:off x="1349" y="1414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1 h 4"/>
                  <a:gd name="T8" fmla="*/ 1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3" y="1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3" name="Freeform 3401"/>
              <p:cNvSpPr>
                <a:spLocks/>
              </p:cNvSpPr>
              <p:nvPr/>
            </p:nvSpPr>
            <p:spPr bwMode="auto">
              <a:xfrm>
                <a:off x="1613" y="1175"/>
                <a:ext cx="7" cy="4"/>
              </a:xfrm>
              <a:custGeom>
                <a:avLst/>
                <a:gdLst>
                  <a:gd name="T0" fmla="*/ 0 w 7"/>
                  <a:gd name="T1" fmla="*/ 2 h 4"/>
                  <a:gd name="T2" fmla="*/ 2 w 7"/>
                  <a:gd name="T3" fmla="*/ 0 h 4"/>
                  <a:gd name="T4" fmla="*/ 4 w 7"/>
                  <a:gd name="T5" fmla="*/ 0 h 4"/>
                  <a:gd name="T6" fmla="*/ 6 w 7"/>
                  <a:gd name="T7" fmla="*/ 2 h 4"/>
                  <a:gd name="T8" fmla="*/ 7 w 7"/>
                  <a:gd name="T9" fmla="*/ 4 h 4"/>
                  <a:gd name="T10" fmla="*/ 5 w 7"/>
                  <a:gd name="T11" fmla="*/ 4 h 4"/>
                  <a:gd name="T12" fmla="*/ 2 w 7"/>
                  <a:gd name="T13" fmla="*/ 3 h 4"/>
                  <a:gd name="T14" fmla="*/ 1 w 7"/>
                  <a:gd name="T15" fmla="*/ 3 h 4"/>
                  <a:gd name="T16" fmla="*/ 0 w 7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4" name="Freeform 3402"/>
              <p:cNvSpPr>
                <a:spLocks/>
              </p:cNvSpPr>
              <p:nvPr/>
            </p:nvSpPr>
            <p:spPr bwMode="auto">
              <a:xfrm>
                <a:off x="1349" y="139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5" name="Freeform 3403"/>
              <p:cNvSpPr>
                <a:spLocks/>
              </p:cNvSpPr>
              <p:nvPr/>
            </p:nvSpPr>
            <p:spPr bwMode="auto">
              <a:xfrm>
                <a:off x="1885" y="1375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1 w 4"/>
                  <a:gd name="T3" fmla="*/ 4 h 5"/>
                  <a:gd name="T4" fmla="*/ 1 w 4"/>
                  <a:gd name="T5" fmla="*/ 1 h 5"/>
                  <a:gd name="T6" fmla="*/ 4 w 4"/>
                  <a:gd name="T7" fmla="*/ 0 h 5"/>
                  <a:gd name="T8" fmla="*/ 4 w 4"/>
                  <a:gd name="T9" fmla="*/ 3 h 5"/>
                  <a:gd name="T10" fmla="*/ 1 w 4"/>
                  <a:gd name="T11" fmla="*/ 5 h 5"/>
                  <a:gd name="T12" fmla="*/ 0 w 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1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6" name="Freeform 3404"/>
              <p:cNvSpPr>
                <a:spLocks/>
              </p:cNvSpPr>
              <p:nvPr/>
            </p:nvSpPr>
            <p:spPr bwMode="auto">
              <a:xfrm>
                <a:off x="1619" y="118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7" name="Freeform 3405"/>
              <p:cNvSpPr>
                <a:spLocks/>
              </p:cNvSpPr>
              <p:nvPr/>
            </p:nvSpPr>
            <p:spPr bwMode="auto">
              <a:xfrm>
                <a:off x="1350" y="1413"/>
                <a:ext cx="9" cy="10"/>
              </a:xfrm>
              <a:custGeom>
                <a:avLst/>
                <a:gdLst>
                  <a:gd name="T0" fmla="*/ 0 w 9"/>
                  <a:gd name="T1" fmla="*/ 0 h 10"/>
                  <a:gd name="T2" fmla="*/ 2 w 9"/>
                  <a:gd name="T3" fmla="*/ 0 h 10"/>
                  <a:gd name="T4" fmla="*/ 4 w 9"/>
                  <a:gd name="T5" fmla="*/ 1 h 10"/>
                  <a:gd name="T6" fmla="*/ 5 w 9"/>
                  <a:gd name="T7" fmla="*/ 4 h 10"/>
                  <a:gd name="T8" fmla="*/ 9 w 9"/>
                  <a:gd name="T9" fmla="*/ 7 h 10"/>
                  <a:gd name="T10" fmla="*/ 8 w 9"/>
                  <a:gd name="T11" fmla="*/ 10 h 10"/>
                  <a:gd name="T12" fmla="*/ 6 w 9"/>
                  <a:gd name="T13" fmla="*/ 8 h 10"/>
                  <a:gd name="T14" fmla="*/ 4 w 9"/>
                  <a:gd name="T15" fmla="*/ 7 h 10"/>
                  <a:gd name="T16" fmla="*/ 4 w 9"/>
                  <a:gd name="T17" fmla="*/ 5 h 10"/>
                  <a:gd name="T18" fmla="*/ 0 w 9"/>
                  <a:gd name="T19" fmla="*/ 1 h 10"/>
                  <a:gd name="T20" fmla="*/ 0 w 9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5" y="4"/>
                    </a:lnTo>
                    <a:lnTo>
                      <a:pt x="9" y="7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8" name="Freeform 3406"/>
              <p:cNvSpPr>
                <a:spLocks/>
              </p:cNvSpPr>
              <p:nvPr/>
            </p:nvSpPr>
            <p:spPr bwMode="auto">
              <a:xfrm>
                <a:off x="1889" y="130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9" name="Freeform 3407"/>
              <p:cNvSpPr>
                <a:spLocks/>
              </p:cNvSpPr>
              <p:nvPr/>
            </p:nvSpPr>
            <p:spPr bwMode="auto">
              <a:xfrm>
                <a:off x="1355" y="142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0" name="Freeform 3408"/>
              <p:cNvSpPr>
                <a:spLocks/>
              </p:cNvSpPr>
              <p:nvPr/>
            </p:nvSpPr>
            <p:spPr bwMode="auto">
              <a:xfrm>
                <a:off x="1894" y="127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1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1" name="Freeform 3409"/>
              <p:cNvSpPr>
                <a:spLocks/>
              </p:cNvSpPr>
              <p:nvPr/>
            </p:nvSpPr>
            <p:spPr bwMode="auto">
              <a:xfrm>
                <a:off x="1358" y="142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2" name="Freeform 3410"/>
              <p:cNvSpPr>
                <a:spLocks/>
              </p:cNvSpPr>
              <p:nvPr/>
            </p:nvSpPr>
            <p:spPr bwMode="auto">
              <a:xfrm>
                <a:off x="1901" y="138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3" name="Freeform 3411"/>
              <p:cNvSpPr>
                <a:spLocks/>
              </p:cNvSpPr>
              <p:nvPr/>
            </p:nvSpPr>
            <p:spPr bwMode="auto">
              <a:xfrm>
                <a:off x="1424" y="147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4" name="Freeform 3412"/>
              <p:cNvSpPr>
                <a:spLocks/>
              </p:cNvSpPr>
              <p:nvPr/>
            </p:nvSpPr>
            <p:spPr bwMode="auto">
              <a:xfrm>
                <a:off x="1360" y="142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2 h 3"/>
                  <a:gd name="T4" fmla="*/ 1 w 1"/>
                  <a:gd name="T5" fmla="*/ 0 h 3"/>
                  <a:gd name="T6" fmla="*/ 1 w 1"/>
                  <a:gd name="T7" fmla="*/ 2 h 3"/>
                  <a:gd name="T8" fmla="*/ 0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5" name="Freeform 3413"/>
              <p:cNvSpPr>
                <a:spLocks/>
              </p:cNvSpPr>
              <p:nvPr/>
            </p:nvSpPr>
            <p:spPr bwMode="auto">
              <a:xfrm>
                <a:off x="1902" y="138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6" name="Freeform 3414"/>
              <p:cNvSpPr>
                <a:spLocks/>
              </p:cNvSpPr>
              <p:nvPr/>
            </p:nvSpPr>
            <p:spPr bwMode="auto">
              <a:xfrm>
                <a:off x="1360" y="1427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3 w 4"/>
                  <a:gd name="T3" fmla="*/ 2 h 5"/>
                  <a:gd name="T4" fmla="*/ 4 w 4"/>
                  <a:gd name="T5" fmla="*/ 3 h 5"/>
                  <a:gd name="T6" fmla="*/ 4 w 4"/>
                  <a:gd name="T7" fmla="*/ 5 h 5"/>
                  <a:gd name="T8" fmla="*/ 3 w 4"/>
                  <a:gd name="T9" fmla="*/ 5 h 5"/>
                  <a:gd name="T10" fmla="*/ 1 w 4"/>
                  <a:gd name="T11" fmla="*/ 3 h 5"/>
                  <a:gd name="T12" fmla="*/ 0 w 4"/>
                  <a:gd name="T13" fmla="*/ 2 h 5"/>
                  <a:gd name="T14" fmla="*/ 0 w 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3" y="2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7" name="Freeform 3415"/>
              <p:cNvSpPr>
                <a:spLocks/>
              </p:cNvSpPr>
              <p:nvPr/>
            </p:nvSpPr>
            <p:spPr bwMode="auto">
              <a:xfrm>
                <a:off x="1908" y="136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8" name="Freeform 3416"/>
              <p:cNvSpPr>
                <a:spLocks/>
              </p:cNvSpPr>
              <p:nvPr/>
            </p:nvSpPr>
            <p:spPr bwMode="auto">
              <a:xfrm>
                <a:off x="1908" y="136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9" name="Freeform 3417"/>
              <p:cNvSpPr>
                <a:spLocks/>
              </p:cNvSpPr>
              <p:nvPr/>
            </p:nvSpPr>
            <p:spPr bwMode="auto">
              <a:xfrm>
                <a:off x="1909" y="137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0" name="Freeform 3418"/>
              <p:cNvSpPr>
                <a:spLocks/>
              </p:cNvSpPr>
              <p:nvPr/>
            </p:nvSpPr>
            <p:spPr bwMode="auto">
              <a:xfrm>
                <a:off x="1912" y="154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1" name="Freeform 3419"/>
              <p:cNvSpPr>
                <a:spLocks/>
              </p:cNvSpPr>
              <p:nvPr/>
            </p:nvSpPr>
            <p:spPr bwMode="auto">
              <a:xfrm>
                <a:off x="1361" y="1415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2 h 5"/>
                  <a:gd name="T4" fmla="*/ 2 w 4"/>
                  <a:gd name="T5" fmla="*/ 3 h 5"/>
                  <a:gd name="T6" fmla="*/ 0 w 4"/>
                  <a:gd name="T7" fmla="*/ 5 h 5"/>
                  <a:gd name="T8" fmla="*/ 0 w 4"/>
                  <a:gd name="T9" fmla="*/ 3 h 5"/>
                  <a:gd name="T10" fmla="*/ 2 w 4"/>
                  <a:gd name="T11" fmla="*/ 0 h 5"/>
                  <a:gd name="T12" fmla="*/ 4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2" name="Freeform 3420"/>
              <p:cNvSpPr>
                <a:spLocks/>
              </p:cNvSpPr>
              <p:nvPr/>
            </p:nvSpPr>
            <p:spPr bwMode="auto">
              <a:xfrm>
                <a:off x="1363" y="141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0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1" name="Group 3622"/>
            <p:cNvGrpSpPr>
              <a:grpSpLocks/>
            </p:cNvGrpSpPr>
            <p:nvPr/>
          </p:nvGrpSpPr>
          <p:grpSpPr bwMode="auto">
            <a:xfrm>
              <a:off x="1238" y="860"/>
              <a:ext cx="2656" cy="1072"/>
              <a:chOff x="1238" y="860"/>
              <a:chExt cx="2656" cy="1072"/>
            </a:xfrm>
          </p:grpSpPr>
          <p:sp>
            <p:nvSpPr>
              <p:cNvPr id="15443" name="Freeform 3422"/>
              <p:cNvSpPr>
                <a:spLocks/>
              </p:cNvSpPr>
              <p:nvPr/>
            </p:nvSpPr>
            <p:spPr bwMode="auto">
              <a:xfrm>
                <a:off x="1364" y="141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4" name="Freeform 3423"/>
              <p:cNvSpPr>
                <a:spLocks/>
              </p:cNvSpPr>
              <p:nvPr/>
            </p:nvSpPr>
            <p:spPr bwMode="auto">
              <a:xfrm>
                <a:off x="1367" y="143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5" name="Freeform 3424"/>
              <p:cNvSpPr>
                <a:spLocks/>
              </p:cNvSpPr>
              <p:nvPr/>
            </p:nvSpPr>
            <p:spPr bwMode="auto">
              <a:xfrm>
                <a:off x="1366" y="143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6" name="Freeform 3425"/>
              <p:cNvSpPr>
                <a:spLocks/>
              </p:cNvSpPr>
              <p:nvPr/>
            </p:nvSpPr>
            <p:spPr bwMode="auto">
              <a:xfrm>
                <a:off x="1369" y="142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7" name="Freeform 3426"/>
              <p:cNvSpPr>
                <a:spLocks/>
              </p:cNvSpPr>
              <p:nvPr/>
            </p:nvSpPr>
            <p:spPr bwMode="auto">
              <a:xfrm>
                <a:off x="1369" y="1432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8" name="Freeform 3427"/>
              <p:cNvSpPr>
                <a:spLocks/>
              </p:cNvSpPr>
              <p:nvPr/>
            </p:nvSpPr>
            <p:spPr bwMode="auto">
              <a:xfrm>
                <a:off x="1369" y="1429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1 h 3"/>
                  <a:gd name="T4" fmla="*/ 2 w 2"/>
                  <a:gd name="T5" fmla="*/ 3 h 3"/>
                  <a:gd name="T6" fmla="*/ 0 w 2"/>
                  <a:gd name="T7" fmla="*/ 2 h 3"/>
                  <a:gd name="T8" fmla="*/ 1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9" name="Freeform 3428"/>
              <p:cNvSpPr>
                <a:spLocks/>
              </p:cNvSpPr>
              <p:nvPr/>
            </p:nvSpPr>
            <p:spPr bwMode="auto">
              <a:xfrm>
                <a:off x="1333" y="142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0" name="Freeform 3429"/>
              <p:cNvSpPr>
                <a:spLocks/>
              </p:cNvSpPr>
              <p:nvPr/>
            </p:nvSpPr>
            <p:spPr bwMode="auto">
              <a:xfrm>
                <a:off x="1370" y="1427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3 h 4"/>
                  <a:gd name="T4" fmla="*/ 1 w 2"/>
                  <a:gd name="T5" fmla="*/ 4 h 4"/>
                  <a:gd name="T6" fmla="*/ 0 w 2"/>
                  <a:gd name="T7" fmla="*/ 2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3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1" name="Freeform 3430"/>
              <p:cNvSpPr>
                <a:spLocks/>
              </p:cNvSpPr>
              <p:nvPr/>
            </p:nvSpPr>
            <p:spPr bwMode="auto">
              <a:xfrm>
                <a:off x="1408" y="1470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3 w 7"/>
                  <a:gd name="T3" fmla="*/ 1 h 4"/>
                  <a:gd name="T4" fmla="*/ 4 w 7"/>
                  <a:gd name="T5" fmla="*/ 3 h 4"/>
                  <a:gd name="T6" fmla="*/ 7 w 7"/>
                  <a:gd name="T7" fmla="*/ 4 h 4"/>
                  <a:gd name="T8" fmla="*/ 4 w 7"/>
                  <a:gd name="T9" fmla="*/ 3 h 4"/>
                  <a:gd name="T10" fmla="*/ 3 w 7"/>
                  <a:gd name="T11" fmla="*/ 1 h 4"/>
                  <a:gd name="T12" fmla="*/ 0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3" y="1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2" name="Freeform 3431"/>
              <p:cNvSpPr>
                <a:spLocks/>
              </p:cNvSpPr>
              <p:nvPr/>
            </p:nvSpPr>
            <p:spPr bwMode="auto">
              <a:xfrm>
                <a:off x="1412" y="147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3" name="Freeform 3432"/>
              <p:cNvSpPr>
                <a:spLocks/>
              </p:cNvSpPr>
              <p:nvPr/>
            </p:nvSpPr>
            <p:spPr bwMode="auto">
              <a:xfrm>
                <a:off x="1372" y="143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4" name="Freeform 3433"/>
              <p:cNvSpPr>
                <a:spLocks/>
              </p:cNvSpPr>
              <p:nvPr/>
            </p:nvSpPr>
            <p:spPr bwMode="auto">
              <a:xfrm>
                <a:off x="1372" y="143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3 h 4"/>
                  <a:gd name="T4" fmla="*/ 1 w 3"/>
                  <a:gd name="T5" fmla="*/ 4 h 4"/>
                  <a:gd name="T6" fmla="*/ 1 w 3"/>
                  <a:gd name="T7" fmla="*/ 3 h 4"/>
                  <a:gd name="T8" fmla="*/ 0 w 3"/>
                  <a:gd name="T9" fmla="*/ 4 h 4"/>
                  <a:gd name="T10" fmla="*/ 0 w 3"/>
                  <a:gd name="T11" fmla="*/ 2 h 4"/>
                  <a:gd name="T12" fmla="*/ 1 w 3"/>
                  <a:gd name="T13" fmla="*/ 0 h 4"/>
                  <a:gd name="T14" fmla="*/ 3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1" y="3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5" name="Freeform 3434"/>
              <p:cNvSpPr>
                <a:spLocks/>
              </p:cNvSpPr>
              <p:nvPr/>
            </p:nvSpPr>
            <p:spPr bwMode="auto">
              <a:xfrm>
                <a:off x="1372" y="14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6" name="Freeform 3435"/>
              <p:cNvSpPr>
                <a:spLocks/>
              </p:cNvSpPr>
              <p:nvPr/>
            </p:nvSpPr>
            <p:spPr bwMode="auto">
              <a:xfrm>
                <a:off x="1372" y="143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7" name="Freeform 3436"/>
              <p:cNvSpPr>
                <a:spLocks/>
              </p:cNvSpPr>
              <p:nvPr/>
            </p:nvSpPr>
            <p:spPr bwMode="auto">
              <a:xfrm>
                <a:off x="1372" y="144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1 w 3"/>
                  <a:gd name="T3" fmla="*/ 2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8" name="Freeform 3437"/>
              <p:cNvSpPr>
                <a:spLocks/>
              </p:cNvSpPr>
              <p:nvPr/>
            </p:nvSpPr>
            <p:spPr bwMode="auto">
              <a:xfrm>
                <a:off x="1373" y="143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9" name="Freeform 3438"/>
              <p:cNvSpPr>
                <a:spLocks/>
              </p:cNvSpPr>
              <p:nvPr/>
            </p:nvSpPr>
            <p:spPr bwMode="auto">
              <a:xfrm>
                <a:off x="1372" y="143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0" name="Freeform 3439"/>
              <p:cNvSpPr>
                <a:spLocks/>
              </p:cNvSpPr>
              <p:nvPr/>
            </p:nvSpPr>
            <p:spPr bwMode="auto">
              <a:xfrm>
                <a:off x="1375" y="1434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7 w 7"/>
                  <a:gd name="T3" fmla="*/ 2 h 6"/>
                  <a:gd name="T4" fmla="*/ 4 w 7"/>
                  <a:gd name="T5" fmla="*/ 2 h 6"/>
                  <a:gd name="T6" fmla="*/ 1 w 7"/>
                  <a:gd name="T7" fmla="*/ 6 h 6"/>
                  <a:gd name="T8" fmla="*/ 0 w 7"/>
                  <a:gd name="T9" fmla="*/ 4 h 6"/>
                  <a:gd name="T10" fmla="*/ 1 w 7"/>
                  <a:gd name="T11" fmla="*/ 2 h 6"/>
                  <a:gd name="T12" fmla="*/ 3 w 7"/>
                  <a:gd name="T13" fmla="*/ 2 h 6"/>
                  <a:gd name="T14" fmla="*/ 6 w 7"/>
                  <a:gd name="T15" fmla="*/ 0 h 6"/>
                  <a:gd name="T16" fmla="*/ 7 w 7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7" y="2"/>
                    </a:lnTo>
                    <a:lnTo>
                      <a:pt x="4" y="2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1" name="Freeform 3440"/>
              <p:cNvSpPr>
                <a:spLocks/>
              </p:cNvSpPr>
              <p:nvPr/>
            </p:nvSpPr>
            <p:spPr bwMode="auto">
              <a:xfrm>
                <a:off x="1378" y="144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2" name="Freeform 3441"/>
              <p:cNvSpPr>
                <a:spLocks/>
              </p:cNvSpPr>
              <p:nvPr/>
            </p:nvSpPr>
            <p:spPr bwMode="auto">
              <a:xfrm>
                <a:off x="1718" y="1335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3" name="Freeform 3442"/>
              <p:cNvSpPr>
                <a:spLocks/>
              </p:cNvSpPr>
              <p:nvPr/>
            </p:nvSpPr>
            <p:spPr bwMode="auto">
              <a:xfrm>
                <a:off x="1384" y="145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4" name="Freeform 3443"/>
              <p:cNvSpPr>
                <a:spLocks/>
              </p:cNvSpPr>
              <p:nvPr/>
            </p:nvSpPr>
            <p:spPr bwMode="auto">
              <a:xfrm>
                <a:off x="1967" y="150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5" name="Freeform 3444"/>
              <p:cNvSpPr>
                <a:spLocks/>
              </p:cNvSpPr>
              <p:nvPr/>
            </p:nvSpPr>
            <p:spPr bwMode="auto">
              <a:xfrm>
                <a:off x="1415" y="147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6" name="Freeform 3445"/>
              <p:cNvSpPr>
                <a:spLocks/>
              </p:cNvSpPr>
              <p:nvPr/>
            </p:nvSpPr>
            <p:spPr bwMode="auto">
              <a:xfrm>
                <a:off x="1320" y="1409"/>
                <a:ext cx="15" cy="15"/>
              </a:xfrm>
              <a:custGeom>
                <a:avLst/>
                <a:gdLst>
                  <a:gd name="T0" fmla="*/ 7 w 15"/>
                  <a:gd name="T1" fmla="*/ 15 h 15"/>
                  <a:gd name="T2" fmla="*/ 6 w 15"/>
                  <a:gd name="T3" fmla="*/ 12 h 15"/>
                  <a:gd name="T4" fmla="*/ 4 w 15"/>
                  <a:gd name="T5" fmla="*/ 12 h 15"/>
                  <a:gd name="T6" fmla="*/ 6 w 15"/>
                  <a:gd name="T7" fmla="*/ 11 h 15"/>
                  <a:gd name="T8" fmla="*/ 7 w 15"/>
                  <a:gd name="T9" fmla="*/ 12 h 15"/>
                  <a:gd name="T10" fmla="*/ 6 w 15"/>
                  <a:gd name="T11" fmla="*/ 10 h 15"/>
                  <a:gd name="T12" fmla="*/ 5 w 15"/>
                  <a:gd name="T13" fmla="*/ 9 h 15"/>
                  <a:gd name="T14" fmla="*/ 3 w 15"/>
                  <a:gd name="T15" fmla="*/ 10 h 15"/>
                  <a:gd name="T16" fmla="*/ 1 w 15"/>
                  <a:gd name="T17" fmla="*/ 8 h 15"/>
                  <a:gd name="T18" fmla="*/ 4 w 15"/>
                  <a:gd name="T19" fmla="*/ 8 h 15"/>
                  <a:gd name="T20" fmla="*/ 1 w 15"/>
                  <a:gd name="T21" fmla="*/ 6 h 15"/>
                  <a:gd name="T22" fmla="*/ 0 w 15"/>
                  <a:gd name="T23" fmla="*/ 5 h 15"/>
                  <a:gd name="T24" fmla="*/ 0 w 15"/>
                  <a:gd name="T25" fmla="*/ 4 h 15"/>
                  <a:gd name="T26" fmla="*/ 1 w 15"/>
                  <a:gd name="T27" fmla="*/ 1 h 15"/>
                  <a:gd name="T28" fmla="*/ 1 w 15"/>
                  <a:gd name="T29" fmla="*/ 0 h 15"/>
                  <a:gd name="T30" fmla="*/ 5 w 15"/>
                  <a:gd name="T31" fmla="*/ 0 h 15"/>
                  <a:gd name="T32" fmla="*/ 6 w 15"/>
                  <a:gd name="T33" fmla="*/ 1 h 15"/>
                  <a:gd name="T34" fmla="*/ 7 w 15"/>
                  <a:gd name="T35" fmla="*/ 0 h 15"/>
                  <a:gd name="T36" fmla="*/ 10 w 15"/>
                  <a:gd name="T37" fmla="*/ 1 h 15"/>
                  <a:gd name="T38" fmla="*/ 11 w 15"/>
                  <a:gd name="T39" fmla="*/ 3 h 15"/>
                  <a:gd name="T40" fmla="*/ 10 w 15"/>
                  <a:gd name="T41" fmla="*/ 5 h 15"/>
                  <a:gd name="T42" fmla="*/ 9 w 15"/>
                  <a:gd name="T43" fmla="*/ 5 h 15"/>
                  <a:gd name="T44" fmla="*/ 6 w 15"/>
                  <a:gd name="T45" fmla="*/ 6 h 15"/>
                  <a:gd name="T46" fmla="*/ 9 w 15"/>
                  <a:gd name="T47" fmla="*/ 6 h 15"/>
                  <a:gd name="T48" fmla="*/ 7 w 15"/>
                  <a:gd name="T49" fmla="*/ 8 h 15"/>
                  <a:gd name="T50" fmla="*/ 9 w 15"/>
                  <a:gd name="T51" fmla="*/ 8 h 15"/>
                  <a:gd name="T52" fmla="*/ 10 w 15"/>
                  <a:gd name="T53" fmla="*/ 6 h 15"/>
                  <a:gd name="T54" fmla="*/ 11 w 15"/>
                  <a:gd name="T55" fmla="*/ 4 h 15"/>
                  <a:gd name="T56" fmla="*/ 11 w 15"/>
                  <a:gd name="T57" fmla="*/ 3 h 15"/>
                  <a:gd name="T58" fmla="*/ 12 w 15"/>
                  <a:gd name="T59" fmla="*/ 1 h 15"/>
                  <a:gd name="T60" fmla="*/ 15 w 15"/>
                  <a:gd name="T61" fmla="*/ 0 h 15"/>
                  <a:gd name="T62" fmla="*/ 15 w 15"/>
                  <a:gd name="T63" fmla="*/ 3 h 15"/>
                  <a:gd name="T64" fmla="*/ 13 w 15"/>
                  <a:gd name="T65" fmla="*/ 4 h 15"/>
                  <a:gd name="T66" fmla="*/ 13 w 15"/>
                  <a:gd name="T67" fmla="*/ 6 h 15"/>
                  <a:gd name="T68" fmla="*/ 12 w 15"/>
                  <a:gd name="T69" fmla="*/ 9 h 15"/>
                  <a:gd name="T70" fmla="*/ 13 w 15"/>
                  <a:gd name="T71" fmla="*/ 10 h 15"/>
                  <a:gd name="T72" fmla="*/ 12 w 15"/>
                  <a:gd name="T73" fmla="*/ 12 h 15"/>
                  <a:gd name="T74" fmla="*/ 9 w 15"/>
                  <a:gd name="T75" fmla="*/ 12 h 15"/>
                  <a:gd name="T76" fmla="*/ 11 w 15"/>
                  <a:gd name="T77" fmla="*/ 14 h 15"/>
                  <a:gd name="T78" fmla="*/ 9 w 15"/>
                  <a:gd name="T79" fmla="*/ 14 h 15"/>
                  <a:gd name="T80" fmla="*/ 7 w 15"/>
                  <a:gd name="T8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" h="15">
                    <a:moveTo>
                      <a:pt x="7" y="15"/>
                    </a:moveTo>
                    <a:lnTo>
                      <a:pt x="6" y="12"/>
                    </a:lnTo>
                    <a:lnTo>
                      <a:pt x="4" y="12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4" y="8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7" y="1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7" name="Freeform 3446"/>
              <p:cNvSpPr>
                <a:spLocks/>
              </p:cNvSpPr>
              <p:nvPr/>
            </p:nvSpPr>
            <p:spPr bwMode="auto">
              <a:xfrm>
                <a:off x="1973" y="15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8" name="Freeform 3447"/>
              <p:cNvSpPr>
                <a:spLocks/>
              </p:cNvSpPr>
              <p:nvPr/>
            </p:nvSpPr>
            <p:spPr bwMode="auto">
              <a:xfrm>
                <a:off x="1387" y="145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9" name="Freeform 3448"/>
              <p:cNvSpPr>
                <a:spLocks/>
              </p:cNvSpPr>
              <p:nvPr/>
            </p:nvSpPr>
            <p:spPr bwMode="auto">
              <a:xfrm>
                <a:off x="1757" y="127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0" name="Freeform 3449"/>
              <p:cNvSpPr>
                <a:spLocks/>
              </p:cNvSpPr>
              <p:nvPr/>
            </p:nvSpPr>
            <p:spPr bwMode="auto">
              <a:xfrm>
                <a:off x="1995" y="1312"/>
                <a:ext cx="6" cy="6"/>
              </a:xfrm>
              <a:custGeom>
                <a:avLst/>
                <a:gdLst>
                  <a:gd name="T0" fmla="*/ 1 w 6"/>
                  <a:gd name="T1" fmla="*/ 6 h 6"/>
                  <a:gd name="T2" fmla="*/ 0 w 6"/>
                  <a:gd name="T3" fmla="*/ 3 h 6"/>
                  <a:gd name="T4" fmla="*/ 1 w 6"/>
                  <a:gd name="T5" fmla="*/ 2 h 6"/>
                  <a:gd name="T6" fmla="*/ 3 w 6"/>
                  <a:gd name="T7" fmla="*/ 0 h 6"/>
                  <a:gd name="T8" fmla="*/ 4 w 6"/>
                  <a:gd name="T9" fmla="*/ 0 h 6"/>
                  <a:gd name="T10" fmla="*/ 6 w 6"/>
                  <a:gd name="T11" fmla="*/ 2 h 6"/>
                  <a:gd name="T12" fmla="*/ 5 w 6"/>
                  <a:gd name="T13" fmla="*/ 3 h 6"/>
                  <a:gd name="T14" fmla="*/ 3 w 6"/>
                  <a:gd name="T15" fmla="*/ 5 h 6"/>
                  <a:gd name="T16" fmla="*/ 1 w 6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1" name="Freeform 3450"/>
              <p:cNvSpPr>
                <a:spLocks/>
              </p:cNvSpPr>
              <p:nvPr/>
            </p:nvSpPr>
            <p:spPr bwMode="auto">
              <a:xfrm>
                <a:off x="1389" y="1459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1 h 1"/>
                  <a:gd name="T6" fmla="*/ 1 w 4"/>
                  <a:gd name="T7" fmla="*/ 0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2" name="Freeform 3451"/>
              <p:cNvSpPr>
                <a:spLocks/>
              </p:cNvSpPr>
              <p:nvPr/>
            </p:nvSpPr>
            <p:spPr bwMode="auto">
              <a:xfrm>
                <a:off x="1389" y="145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3" name="Freeform 3452"/>
              <p:cNvSpPr>
                <a:spLocks/>
              </p:cNvSpPr>
              <p:nvPr/>
            </p:nvSpPr>
            <p:spPr bwMode="auto">
              <a:xfrm>
                <a:off x="1389" y="145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3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4" name="Freeform 3453"/>
              <p:cNvSpPr>
                <a:spLocks/>
              </p:cNvSpPr>
              <p:nvPr/>
            </p:nvSpPr>
            <p:spPr bwMode="auto">
              <a:xfrm>
                <a:off x="1326" y="1421"/>
                <a:ext cx="16" cy="15"/>
              </a:xfrm>
              <a:custGeom>
                <a:avLst/>
                <a:gdLst>
                  <a:gd name="T0" fmla="*/ 9 w 16"/>
                  <a:gd name="T1" fmla="*/ 0 h 15"/>
                  <a:gd name="T2" fmla="*/ 9 w 16"/>
                  <a:gd name="T3" fmla="*/ 3 h 15"/>
                  <a:gd name="T4" fmla="*/ 7 w 16"/>
                  <a:gd name="T5" fmla="*/ 3 h 15"/>
                  <a:gd name="T6" fmla="*/ 6 w 16"/>
                  <a:gd name="T7" fmla="*/ 5 h 15"/>
                  <a:gd name="T8" fmla="*/ 7 w 16"/>
                  <a:gd name="T9" fmla="*/ 6 h 15"/>
                  <a:gd name="T10" fmla="*/ 10 w 16"/>
                  <a:gd name="T11" fmla="*/ 6 h 15"/>
                  <a:gd name="T12" fmla="*/ 7 w 16"/>
                  <a:gd name="T13" fmla="*/ 8 h 15"/>
                  <a:gd name="T14" fmla="*/ 9 w 16"/>
                  <a:gd name="T15" fmla="*/ 9 h 15"/>
                  <a:gd name="T16" fmla="*/ 10 w 16"/>
                  <a:gd name="T17" fmla="*/ 11 h 15"/>
                  <a:gd name="T18" fmla="*/ 11 w 16"/>
                  <a:gd name="T19" fmla="*/ 11 h 15"/>
                  <a:gd name="T20" fmla="*/ 12 w 16"/>
                  <a:gd name="T21" fmla="*/ 14 h 15"/>
                  <a:gd name="T22" fmla="*/ 14 w 16"/>
                  <a:gd name="T23" fmla="*/ 15 h 15"/>
                  <a:gd name="T24" fmla="*/ 16 w 16"/>
                  <a:gd name="T25" fmla="*/ 15 h 15"/>
                  <a:gd name="T26" fmla="*/ 11 w 16"/>
                  <a:gd name="T27" fmla="*/ 15 h 15"/>
                  <a:gd name="T28" fmla="*/ 10 w 16"/>
                  <a:gd name="T29" fmla="*/ 13 h 15"/>
                  <a:gd name="T30" fmla="*/ 6 w 16"/>
                  <a:gd name="T31" fmla="*/ 9 h 15"/>
                  <a:gd name="T32" fmla="*/ 6 w 16"/>
                  <a:gd name="T33" fmla="*/ 8 h 15"/>
                  <a:gd name="T34" fmla="*/ 4 w 16"/>
                  <a:gd name="T35" fmla="*/ 8 h 15"/>
                  <a:gd name="T36" fmla="*/ 3 w 16"/>
                  <a:gd name="T37" fmla="*/ 6 h 15"/>
                  <a:gd name="T38" fmla="*/ 4 w 16"/>
                  <a:gd name="T39" fmla="*/ 4 h 15"/>
                  <a:gd name="T40" fmla="*/ 3 w 16"/>
                  <a:gd name="T41" fmla="*/ 4 h 15"/>
                  <a:gd name="T42" fmla="*/ 0 w 16"/>
                  <a:gd name="T43" fmla="*/ 3 h 15"/>
                  <a:gd name="T44" fmla="*/ 3 w 16"/>
                  <a:gd name="T45" fmla="*/ 3 h 15"/>
                  <a:gd name="T46" fmla="*/ 4 w 16"/>
                  <a:gd name="T47" fmla="*/ 2 h 15"/>
                  <a:gd name="T48" fmla="*/ 6 w 16"/>
                  <a:gd name="T49" fmla="*/ 2 h 15"/>
                  <a:gd name="T50" fmla="*/ 7 w 16"/>
                  <a:gd name="T51" fmla="*/ 0 h 15"/>
                  <a:gd name="T52" fmla="*/ 9 w 16"/>
                  <a:gd name="T5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" h="15">
                    <a:moveTo>
                      <a:pt x="9" y="0"/>
                    </a:moveTo>
                    <a:lnTo>
                      <a:pt x="9" y="3"/>
                    </a:lnTo>
                    <a:lnTo>
                      <a:pt x="7" y="3"/>
                    </a:lnTo>
                    <a:lnTo>
                      <a:pt x="6" y="5"/>
                    </a:lnTo>
                    <a:lnTo>
                      <a:pt x="7" y="6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9" y="9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2" y="14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1" y="15"/>
                    </a:lnTo>
                    <a:lnTo>
                      <a:pt x="10" y="13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5" name="Freeform 3454"/>
              <p:cNvSpPr>
                <a:spLocks/>
              </p:cNvSpPr>
              <p:nvPr/>
            </p:nvSpPr>
            <p:spPr bwMode="auto">
              <a:xfrm>
                <a:off x="1418" y="1479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6" name="Freeform 3455"/>
              <p:cNvSpPr>
                <a:spLocks/>
              </p:cNvSpPr>
              <p:nvPr/>
            </p:nvSpPr>
            <p:spPr bwMode="auto">
              <a:xfrm>
                <a:off x="1407" y="146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7" name="Freeform 3456"/>
              <p:cNvSpPr>
                <a:spLocks/>
              </p:cNvSpPr>
              <p:nvPr/>
            </p:nvSpPr>
            <p:spPr bwMode="auto">
              <a:xfrm>
                <a:off x="1791" y="148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8" name="Freeform 3457"/>
              <p:cNvSpPr>
                <a:spLocks/>
              </p:cNvSpPr>
              <p:nvPr/>
            </p:nvSpPr>
            <p:spPr bwMode="auto">
              <a:xfrm>
                <a:off x="1395" y="146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9" name="Freeform 3458"/>
              <p:cNvSpPr>
                <a:spLocks/>
              </p:cNvSpPr>
              <p:nvPr/>
            </p:nvSpPr>
            <p:spPr bwMode="auto">
              <a:xfrm>
                <a:off x="1419" y="148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0" name="Freeform 3459"/>
              <p:cNvSpPr>
                <a:spLocks/>
              </p:cNvSpPr>
              <p:nvPr/>
            </p:nvSpPr>
            <p:spPr bwMode="auto">
              <a:xfrm>
                <a:off x="1398" y="146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1" name="Freeform 3460"/>
              <p:cNvSpPr>
                <a:spLocks/>
              </p:cNvSpPr>
              <p:nvPr/>
            </p:nvSpPr>
            <p:spPr bwMode="auto">
              <a:xfrm>
                <a:off x="1400" y="146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2" name="Freeform 3461"/>
              <p:cNvSpPr>
                <a:spLocks/>
              </p:cNvSpPr>
              <p:nvPr/>
            </p:nvSpPr>
            <p:spPr bwMode="auto">
              <a:xfrm>
                <a:off x="2004" y="134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3" name="Freeform 3462"/>
              <p:cNvSpPr>
                <a:spLocks/>
              </p:cNvSpPr>
              <p:nvPr/>
            </p:nvSpPr>
            <p:spPr bwMode="auto">
              <a:xfrm>
                <a:off x="1814" y="1497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4" name="Freeform 3463"/>
              <p:cNvSpPr>
                <a:spLocks/>
              </p:cNvSpPr>
              <p:nvPr/>
            </p:nvSpPr>
            <p:spPr bwMode="auto">
              <a:xfrm>
                <a:off x="1401" y="1462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5" name="Freeform 3464"/>
              <p:cNvSpPr>
                <a:spLocks/>
              </p:cNvSpPr>
              <p:nvPr/>
            </p:nvSpPr>
            <p:spPr bwMode="auto">
              <a:xfrm>
                <a:off x="1401" y="146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1 w 1"/>
                  <a:gd name="T5" fmla="*/ 2 h 2"/>
                  <a:gd name="T6" fmla="*/ 0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6" name="Freeform 3465"/>
              <p:cNvSpPr>
                <a:spLocks/>
              </p:cNvSpPr>
              <p:nvPr/>
            </p:nvSpPr>
            <p:spPr bwMode="auto">
              <a:xfrm>
                <a:off x="1832" y="1516"/>
                <a:ext cx="4" cy="4"/>
              </a:xfrm>
              <a:custGeom>
                <a:avLst/>
                <a:gdLst>
                  <a:gd name="T0" fmla="*/ 1 w 4"/>
                  <a:gd name="T1" fmla="*/ 4 h 4"/>
                  <a:gd name="T2" fmla="*/ 0 w 4"/>
                  <a:gd name="T3" fmla="*/ 3 h 4"/>
                  <a:gd name="T4" fmla="*/ 1 w 4"/>
                  <a:gd name="T5" fmla="*/ 0 h 4"/>
                  <a:gd name="T6" fmla="*/ 4 w 4"/>
                  <a:gd name="T7" fmla="*/ 2 h 4"/>
                  <a:gd name="T8" fmla="*/ 2 w 4"/>
                  <a:gd name="T9" fmla="*/ 4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7" name="Freeform 3466"/>
              <p:cNvSpPr>
                <a:spLocks/>
              </p:cNvSpPr>
              <p:nvPr/>
            </p:nvSpPr>
            <p:spPr bwMode="auto">
              <a:xfrm>
                <a:off x="1833" y="1273"/>
                <a:ext cx="22" cy="13"/>
              </a:xfrm>
              <a:custGeom>
                <a:avLst/>
                <a:gdLst>
                  <a:gd name="T0" fmla="*/ 22 w 22"/>
                  <a:gd name="T1" fmla="*/ 1 h 13"/>
                  <a:gd name="T2" fmla="*/ 21 w 22"/>
                  <a:gd name="T3" fmla="*/ 2 h 13"/>
                  <a:gd name="T4" fmla="*/ 21 w 22"/>
                  <a:gd name="T5" fmla="*/ 5 h 13"/>
                  <a:gd name="T6" fmla="*/ 19 w 22"/>
                  <a:gd name="T7" fmla="*/ 6 h 13"/>
                  <a:gd name="T8" fmla="*/ 17 w 22"/>
                  <a:gd name="T9" fmla="*/ 7 h 13"/>
                  <a:gd name="T10" fmla="*/ 16 w 22"/>
                  <a:gd name="T11" fmla="*/ 8 h 13"/>
                  <a:gd name="T12" fmla="*/ 13 w 22"/>
                  <a:gd name="T13" fmla="*/ 10 h 13"/>
                  <a:gd name="T14" fmla="*/ 11 w 22"/>
                  <a:gd name="T15" fmla="*/ 12 h 13"/>
                  <a:gd name="T16" fmla="*/ 9 w 22"/>
                  <a:gd name="T17" fmla="*/ 13 h 13"/>
                  <a:gd name="T18" fmla="*/ 7 w 22"/>
                  <a:gd name="T19" fmla="*/ 12 h 13"/>
                  <a:gd name="T20" fmla="*/ 5 w 22"/>
                  <a:gd name="T21" fmla="*/ 12 h 13"/>
                  <a:gd name="T22" fmla="*/ 4 w 22"/>
                  <a:gd name="T23" fmla="*/ 13 h 13"/>
                  <a:gd name="T24" fmla="*/ 3 w 22"/>
                  <a:gd name="T25" fmla="*/ 12 h 13"/>
                  <a:gd name="T26" fmla="*/ 1 w 22"/>
                  <a:gd name="T27" fmla="*/ 10 h 13"/>
                  <a:gd name="T28" fmla="*/ 0 w 22"/>
                  <a:gd name="T29" fmla="*/ 8 h 13"/>
                  <a:gd name="T30" fmla="*/ 3 w 22"/>
                  <a:gd name="T31" fmla="*/ 7 h 13"/>
                  <a:gd name="T32" fmla="*/ 4 w 22"/>
                  <a:gd name="T33" fmla="*/ 6 h 13"/>
                  <a:gd name="T34" fmla="*/ 4 w 22"/>
                  <a:gd name="T35" fmla="*/ 3 h 13"/>
                  <a:gd name="T36" fmla="*/ 6 w 22"/>
                  <a:gd name="T37" fmla="*/ 1 h 13"/>
                  <a:gd name="T38" fmla="*/ 9 w 22"/>
                  <a:gd name="T39" fmla="*/ 1 h 13"/>
                  <a:gd name="T40" fmla="*/ 10 w 22"/>
                  <a:gd name="T41" fmla="*/ 2 h 13"/>
                  <a:gd name="T42" fmla="*/ 12 w 22"/>
                  <a:gd name="T43" fmla="*/ 1 h 13"/>
                  <a:gd name="T44" fmla="*/ 13 w 22"/>
                  <a:gd name="T45" fmla="*/ 0 h 13"/>
                  <a:gd name="T46" fmla="*/ 16 w 22"/>
                  <a:gd name="T47" fmla="*/ 1 h 13"/>
                  <a:gd name="T48" fmla="*/ 18 w 22"/>
                  <a:gd name="T49" fmla="*/ 0 h 13"/>
                  <a:gd name="T50" fmla="*/ 22 w 22"/>
                  <a:gd name="T51" fmla="*/ 0 h 13"/>
                  <a:gd name="T52" fmla="*/ 22 w 22"/>
                  <a:gd name="T5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13">
                    <a:moveTo>
                      <a:pt x="22" y="1"/>
                    </a:moveTo>
                    <a:lnTo>
                      <a:pt x="21" y="2"/>
                    </a:lnTo>
                    <a:lnTo>
                      <a:pt x="21" y="5"/>
                    </a:lnTo>
                    <a:lnTo>
                      <a:pt x="19" y="6"/>
                    </a:lnTo>
                    <a:lnTo>
                      <a:pt x="17" y="7"/>
                    </a:lnTo>
                    <a:lnTo>
                      <a:pt x="16" y="8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8" name="Freeform 3467"/>
              <p:cNvSpPr>
                <a:spLocks/>
              </p:cNvSpPr>
              <p:nvPr/>
            </p:nvSpPr>
            <p:spPr bwMode="auto">
              <a:xfrm>
                <a:off x="1404" y="146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9" name="Freeform 3468"/>
              <p:cNvSpPr>
                <a:spLocks/>
              </p:cNvSpPr>
              <p:nvPr/>
            </p:nvSpPr>
            <p:spPr bwMode="auto">
              <a:xfrm>
                <a:off x="1392" y="147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0" name="Freeform 3469"/>
              <p:cNvSpPr>
                <a:spLocks/>
              </p:cNvSpPr>
              <p:nvPr/>
            </p:nvSpPr>
            <p:spPr bwMode="auto">
              <a:xfrm>
                <a:off x="1839" y="152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1" name="Freeform 3470"/>
              <p:cNvSpPr>
                <a:spLocks/>
              </p:cNvSpPr>
              <p:nvPr/>
            </p:nvSpPr>
            <p:spPr bwMode="auto">
              <a:xfrm>
                <a:off x="1384" y="1469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2 h 4"/>
                  <a:gd name="T4" fmla="*/ 3 w 4"/>
                  <a:gd name="T5" fmla="*/ 4 h 4"/>
                  <a:gd name="T6" fmla="*/ 2 w 4"/>
                  <a:gd name="T7" fmla="*/ 2 h 4"/>
                  <a:gd name="T8" fmla="*/ 3 w 4"/>
                  <a:gd name="T9" fmla="*/ 1 h 4"/>
                  <a:gd name="T10" fmla="*/ 0 w 4"/>
                  <a:gd name="T11" fmla="*/ 1 h 4"/>
                  <a:gd name="T12" fmla="*/ 3 w 4"/>
                  <a:gd name="T13" fmla="*/ 0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2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2" name="Freeform 3471"/>
              <p:cNvSpPr>
                <a:spLocks/>
              </p:cNvSpPr>
              <p:nvPr/>
            </p:nvSpPr>
            <p:spPr bwMode="auto">
              <a:xfrm>
                <a:off x="1370" y="1455"/>
                <a:ext cx="52" cy="35"/>
              </a:xfrm>
              <a:custGeom>
                <a:avLst/>
                <a:gdLst>
                  <a:gd name="T0" fmla="*/ 51 w 52"/>
                  <a:gd name="T1" fmla="*/ 35 h 35"/>
                  <a:gd name="T2" fmla="*/ 42 w 52"/>
                  <a:gd name="T3" fmla="*/ 32 h 35"/>
                  <a:gd name="T4" fmla="*/ 38 w 52"/>
                  <a:gd name="T5" fmla="*/ 31 h 35"/>
                  <a:gd name="T6" fmla="*/ 38 w 52"/>
                  <a:gd name="T7" fmla="*/ 28 h 35"/>
                  <a:gd name="T8" fmla="*/ 35 w 52"/>
                  <a:gd name="T9" fmla="*/ 30 h 35"/>
                  <a:gd name="T10" fmla="*/ 35 w 52"/>
                  <a:gd name="T11" fmla="*/ 27 h 35"/>
                  <a:gd name="T12" fmla="*/ 37 w 52"/>
                  <a:gd name="T13" fmla="*/ 22 h 35"/>
                  <a:gd name="T14" fmla="*/ 36 w 52"/>
                  <a:gd name="T15" fmla="*/ 26 h 35"/>
                  <a:gd name="T16" fmla="*/ 30 w 52"/>
                  <a:gd name="T17" fmla="*/ 27 h 35"/>
                  <a:gd name="T18" fmla="*/ 26 w 52"/>
                  <a:gd name="T19" fmla="*/ 25 h 35"/>
                  <a:gd name="T20" fmla="*/ 26 w 52"/>
                  <a:gd name="T21" fmla="*/ 22 h 35"/>
                  <a:gd name="T22" fmla="*/ 25 w 52"/>
                  <a:gd name="T23" fmla="*/ 21 h 35"/>
                  <a:gd name="T24" fmla="*/ 22 w 52"/>
                  <a:gd name="T25" fmla="*/ 19 h 35"/>
                  <a:gd name="T26" fmla="*/ 19 w 52"/>
                  <a:gd name="T27" fmla="*/ 19 h 35"/>
                  <a:gd name="T28" fmla="*/ 22 w 52"/>
                  <a:gd name="T29" fmla="*/ 18 h 35"/>
                  <a:gd name="T30" fmla="*/ 22 w 52"/>
                  <a:gd name="T31" fmla="*/ 18 h 35"/>
                  <a:gd name="T32" fmla="*/ 18 w 52"/>
                  <a:gd name="T33" fmla="*/ 15 h 35"/>
                  <a:gd name="T34" fmla="*/ 16 w 52"/>
                  <a:gd name="T35" fmla="*/ 13 h 35"/>
                  <a:gd name="T36" fmla="*/ 13 w 52"/>
                  <a:gd name="T37" fmla="*/ 14 h 35"/>
                  <a:gd name="T38" fmla="*/ 13 w 52"/>
                  <a:gd name="T39" fmla="*/ 10 h 35"/>
                  <a:gd name="T40" fmla="*/ 11 w 52"/>
                  <a:gd name="T41" fmla="*/ 11 h 35"/>
                  <a:gd name="T42" fmla="*/ 7 w 52"/>
                  <a:gd name="T43" fmla="*/ 10 h 35"/>
                  <a:gd name="T44" fmla="*/ 6 w 52"/>
                  <a:gd name="T45" fmla="*/ 9 h 35"/>
                  <a:gd name="T46" fmla="*/ 6 w 52"/>
                  <a:gd name="T47" fmla="*/ 5 h 35"/>
                  <a:gd name="T48" fmla="*/ 9 w 52"/>
                  <a:gd name="T49" fmla="*/ 7 h 35"/>
                  <a:gd name="T50" fmla="*/ 9 w 52"/>
                  <a:gd name="T51" fmla="*/ 4 h 35"/>
                  <a:gd name="T52" fmla="*/ 3 w 52"/>
                  <a:gd name="T53" fmla="*/ 3 h 35"/>
                  <a:gd name="T54" fmla="*/ 8 w 52"/>
                  <a:gd name="T55" fmla="*/ 4 h 35"/>
                  <a:gd name="T56" fmla="*/ 2 w 52"/>
                  <a:gd name="T57" fmla="*/ 5 h 35"/>
                  <a:gd name="T58" fmla="*/ 0 w 52"/>
                  <a:gd name="T59" fmla="*/ 2 h 35"/>
                  <a:gd name="T60" fmla="*/ 7 w 52"/>
                  <a:gd name="T61" fmla="*/ 0 h 35"/>
                  <a:gd name="T62" fmla="*/ 11 w 52"/>
                  <a:gd name="T63" fmla="*/ 3 h 35"/>
                  <a:gd name="T64" fmla="*/ 16 w 52"/>
                  <a:gd name="T65" fmla="*/ 4 h 35"/>
                  <a:gd name="T66" fmla="*/ 22 w 52"/>
                  <a:gd name="T67" fmla="*/ 5 h 35"/>
                  <a:gd name="T68" fmla="*/ 25 w 52"/>
                  <a:gd name="T69" fmla="*/ 7 h 35"/>
                  <a:gd name="T70" fmla="*/ 30 w 52"/>
                  <a:gd name="T71" fmla="*/ 8 h 35"/>
                  <a:gd name="T72" fmla="*/ 31 w 52"/>
                  <a:gd name="T73" fmla="*/ 10 h 35"/>
                  <a:gd name="T74" fmla="*/ 35 w 52"/>
                  <a:gd name="T75" fmla="*/ 15 h 35"/>
                  <a:gd name="T76" fmla="*/ 36 w 52"/>
                  <a:gd name="T77" fmla="*/ 19 h 35"/>
                  <a:gd name="T78" fmla="*/ 40 w 52"/>
                  <a:gd name="T79" fmla="*/ 21 h 35"/>
                  <a:gd name="T80" fmla="*/ 43 w 52"/>
                  <a:gd name="T81" fmla="*/ 22 h 35"/>
                  <a:gd name="T82" fmla="*/ 48 w 52"/>
                  <a:gd name="T83" fmla="*/ 25 h 35"/>
                  <a:gd name="T84" fmla="*/ 51 w 52"/>
                  <a:gd name="T85" fmla="*/ 28 h 35"/>
                  <a:gd name="T86" fmla="*/ 51 w 52"/>
                  <a:gd name="T87" fmla="*/ 31 h 35"/>
                  <a:gd name="T88" fmla="*/ 51 w 52"/>
                  <a:gd name="T89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" h="35">
                    <a:moveTo>
                      <a:pt x="51" y="33"/>
                    </a:moveTo>
                    <a:lnTo>
                      <a:pt x="51" y="35"/>
                    </a:lnTo>
                    <a:lnTo>
                      <a:pt x="47" y="35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38" y="31"/>
                    </a:lnTo>
                    <a:lnTo>
                      <a:pt x="37" y="31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5" y="30"/>
                    </a:lnTo>
                    <a:lnTo>
                      <a:pt x="32" y="28"/>
                    </a:lnTo>
                    <a:lnTo>
                      <a:pt x="35" y="27"/>
                    </a:lnTo>
                    <a:lnTo>
                      <a:pt x="37" y="25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6" y="26"/>
                    </a:lnTo>
                    <a:lnTo>
                      <a:pt x="32" y="26"/>
                    </a:lnTo>
                    <a:lnTo>
                      <a:pt x="30" y="27"/>
                    </a:lnTo>
                    <a:lnTo>
                      <a:pt x="29" y="26"/>
                    </a:lnTo>
                    <a:lnTo>
                      <a:pt x="26" y="25"/>
                    </a:lnTo>
                    <a:lnTo>
                      <a:pt x="29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3" y="20"/>
                    </a:lnTo>
                    <a:lnTo>
                      <a:pt x="22" y="19"/>
                    </a:lnTo>
                    <a:lnTo>
                      <a:pt x="22" y="21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5" y="11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2" y="5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1" y="9"/>
                    </a:lnTo>
                    <a:lnTo>
                      <a:pt x="31" y="10"/>
                    </a:lnTo>
                    <a:lnTo>
                      <a:pt x="32" y="13"/>
                    </a:lnTo>
                    <a:lnTo>
                      <a:pt x="35" y="15"/>
                    </a:lnTo>
                    <a:lnTo>
                      <a:pt x="36" y="18"/>
                    </a:lnTo>
                    <a:lnTo>
                      <a:pt x="36" y="19"/>
                    </a:lnTo>
                    <a:lnTo>
                      <a:pt x="38" y="20"/>
                    </a:lnTo>
                    <a:lnTo>
                      <a:pt x="40" y="21"/>
                    </a:lnTo>
                    <a:lnTo>
                      <a:pt x="42" y="21"/>
                    </a:lnTo>
                    <a:lnTo>
                      <a:pt x="43" y="22"/>
                    </a:lnTo>
                    <a:lnTo>
                      <a:pt x="46" y="22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51" y="28"/>
                    </a:lnTo>
                    <a:lnTo>
                      <a:pt x="51" y="32"/>
                    </a:lnTo>
                    <a:lnTo>
                      <a:pt x="51" y="31"/>
                    </a:lnTo>
                    <a:lnTo>
                      <a:pt x="52" y="32"/>
                    </a:lnTo>
                    <a:lnTo>
                      <a:pt x="51" y="3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3" name="Freeform 3472"/>
              <p:cNvSpPr>
                <a:spLocks/>
              </p:cNvSpPr>
              <p:nvPr/>
            </p:nvSpPr>
            <p:spPr bwMode="auto">
              <a:xfrm>
                <a:off x="1698" y="1006"/>
                <a:ext cx="182" cy="56"/>
              </a:xfrm>
              <a:custGeom>
                <a:avLst/>
                <a:gdLst>
                  <a:gd name="T0" fmla="*/ 6 w 182"/>
                  <a:gd name="T1" fmla="*/ 6 h 56"/>
                  <a:gd name="T2" fmla="*/ 2 w 182"/>
                  <a:gd name="T3" fmla="*/ 4 h 56"/>
                  <a:gd name="T4" fmla="*/ 6 w 182"/>
                  <a:gd name="T5" fmla="*/ 1 h 56"/>
                  <a:gd name="T6" fmla="*/ 24 w 182"/>
                  <a:gd name="T7" fmla="*/ 1 h 56"/>
                  <a:gd name="T8" fmla="*/ 31 w 182"/>
                  <a:gd name="T9" fmla="*/ 2 h 56"/>
                  <a:gd name="T10" fmla="*/ 40 w 182"/>
                  <a:gd name="T11" fmla="*/ 7 h 56"/>
                  <a:gd name="T12" fmla="*/ 40 w 182"/>
                  <a:gd name="T13" fmla="*/ 11 h 56"/>
                  <a:gd name="T14" fmla="*/ 63 w 182"/>
                  <a:gd name="T15" fmla="*/ 9 h 56"/>
                  <a:gd name="T16" fmla="*/ 64 w 182"/>
                  <a:gd name="T17" fmla="*/ 13 h 56"/>
                  <a:gd name="T18" fmla="*/ 64 w 182"/>
                  <a:gd name="T19" fmla="*/ 13 h 56"/>
                  <a:gd name="T20" fmla="*/ 78 w 182"/>
                  <a:gd name="T21" fmla="*/ 16 h 56"/>
                  <a:gd name="T22" fmla="*/ 67 w 182"/>
                  <a:gd name="T23" fmla="*/ 20 h 56"/>
                  <a:gd name="T24" fmla="*/ 59 w 182"/>
                  <a:gd name="T25" fmla="*/ 18 h 56"/>
                  <a:gd name="T26" fmla="*/ 67 w 182"/>
                  <a:gd name="T27" fmla="*/ 21 h 56"/>
                  <a:gd name="T28" fmla="*/ 64 w 182"/>
                  <a:gd name="T29" fmla="*/ 24 h 56"/>
                  <a:gd name="T30" fmla="*/ 75 w 182"/>
                  <a:gd name="T31" fmla="*/ 26 h 56"/>
                  <a:gd name="T32" fmla="*/ 81 w 182"/>
                  <a:gd name="T33" fmla="*/ 29 h 56"/>
                  <a:gd name="T34" fmla="*/ 82 w 182"/>
                  <a:gd name="T35" fmla="*/ 34 h 56"/>
                  <a:gd name="T36" fmla="*/ 84 w 182"/>
                  <a:gd name="T37" fmla="*/ 31 h 56"/>
                  <a:gd name="T38" fmla="*/ 94 w 182"/>
                  <a:gd name="T39" fmla="*/ 33 h 56"/>
                  <a:gd name="T40" fmla="*/ 101 w 182"/>
                  <a:gd name="T41" fmla="*/ 32 h 56"/>
                  <a:gd name="T42" fmla="*/ 110 w 182"/>
                  <a:gd name="T43" fmla="*/ 35 h 56"/>
                  <a:gd name="T44" fmla="*/ 115 w 182"/>
                  <a:gd name="T45" fmla="*/ 35 h 56"/>
                  <a:gd name="T46" fmla="*/ 118 w 182"/>
                  <a:gd name="T47" fmla="*/ 32 h 56"/>
                  <a:gd name="T48" fmla="*/ 130 w 182"/>
                  <a:gd name="T49" fmla="*/ 29 h 56"/>
                  <a:gd name="T50" fmla="*/ 138 w 182"/>
                  <a:gd name="T51" fmla="*/ 27 h 56"/>
                  <a:gd name="T52" fmla="*/ 161 w 182"/>
                  <a:gd name="T53" fmla="*/ 27 h 56"/>
                  <a:gd name="T54" fmla="*/ 165 w 182"/>
                  <a:gd name="T55" fmla="*/ 31 h 56"/>
                  <a:gd name="T56" fmla="*/ 175 w 182"/>
                  <a:gd name="T57" fmla="*/ 34 h 56"/>
                  <a:gd name="T58" fmla="*/ 181 w 182"/>
                  <a:gd name="T59" fmla="*/ 38 h 56"/>
                  <a:gd name="T60" fmla="*/ 174 w 182"/>
                  <a:gd name="T61" fmla="*/ 43 h 56"/>
                  <a:gd name="T62" fmla="*/ 182 w 182"/>
                  <a:gd name="T63" fmla="*/ 46 h 56"/>
                  <a:gd name="T64" fmla="*/ 174 w 182"/>
                  <a:gd name="T65" fmla="*/ 51 h 56"/>
                  <a:gd name="T66" fmla="*/ 162 w 182"/>
                  <a:gd name="T67" fmla="*/ 54 h 56"/>
                  <a:gd name="T68" fmla="*/ 145 w 182"/>
                  <a:gd name="T69" fmla="*/ 52 h 56"/>
                  <a:gd name="T70" fmla="*/ 140 w 182"/>
                  <a:gd name="T71" fmla="*/ 46 h 56"/>
                  <a:gd name="T72" fmla="*/ 139 w 182"/>
                  <a:gd name="T73" fmla="*/ 54 h 56"/>
                  <a:gd name="T74" fmla="*/ 124 w 182"/>
                  <a:gd name="T75" fmla="*/ 54 h 56"/>
                  <a:gd name="T76" fmla="*/ 115 w 182"/>
                  <a:gd name="T77" fmla="*/ 55 h 56"/>
                  <a:gd name="T78" fmla="*/ 106 w 182"/>
                  <a:gd name="T79" fmla="*/ 56 h 56"/>
                  <a:gd name="T80" fmla="*/ 87 w 182"/>
                  <a:gd name="T81" fmla="*/ 49 h 56"/>
                  <a:gd name="T82" fmla="*/ 82 w 182"/>
                  <a:gd name="T83" fmla="*/ 52 h 56"/>
                  <a:gd name="T84" fmla="*/ 66 w 182"/>
                  <a:gd name="T85" fmla="*/ 52 h 56"/>
                  <a:gd name="T86" fmla="*/ 65 w 182"/>
                  <a:gd name="T87" fmla="*/ 48 h 56"/>
                  <a:gd name="T88" fmla="*/ 59 w 182"/>
                  <a:gd name="T89" fmla="*/ 52 h 56"/>
                  <a:gd name="T90" fmla="*/ 52 w 182"/>
                  <a:gd name="T91" fmla="*/ 49 h 56"/>
                  <a:gd name="T92" fmla="*/ 52 w 182"/>
                  <a:gd name="T93" fmla="*/ 41 h 56"/>
                  <a:gd name="T94" fmla="*/ 48 w 182"/>
                  <a:gd name="T95" fmla="*/ 34 h 56"/>
                  <a:gd name="T96" fmla="*/ 50 w 182"/>
                  <a:gd name="T97" fmla="*/ 27 h 56"/>
                  <a:gd name="T98" fmla="*/ 43 w 182"/>
                  <a:gd name="T99" fmla="*/ 20 h 56"/>
                  <a:gd name="T100" fmla="*/ 35 w 182"/>
                  <a:gd name="T101" fmla="*/ 16 h 56"/>
                  <a:gd name="T102" fmla="*/ 24 w 182"/>
                  <a:gd name="T103" fmla="*/ 16 h 56"/>
                  <a:gd name="T104" fmla="*/ 15 w 182"/>
                  <a:gd name="T105" fmla="*/ 17 h 56"/>
                  <a:gd name="T106" fmla="*/ 19 w 182"/>
                  <a:gd name="T107" fmla="*/ 16 h 56"/>
                  <a:gd name="T108" fmla="*/ 10 w 182"/>
                  <a:gd name="T109" fmla="*/ 12 h 56"/>
                  <a:gd name="T110" fmla="*/ 7 w 182"/>
                  <a:gd name="T111" fmla="*/ 1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2" h="56">
                    <a:moveTo>
                      <a:pt x="0" y="7"/>
                    </a:moveTo>
                    <a:lnTo>
                      <a:pt x="1" y="5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40" y="7"/>
                    </a:lnTo>
                    <a:lnTo>
                      <a:pt x="38" y="10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40" y="11"/>
                    </a:lnTo>
                    <a:lnTo>
                      <a:pt x="41" y="10"/>
                    </a:lnTo>
                    <a:lnTo>
                      <a:pt x="49" y="10"/>
                    </a:lnTo>
                    <a:lnTo>
                      <a:pt x="52" y="9"/>
                    </a:lnTo>
                    <a:lnTo>
                      <a:pt x="63" y="9"/>
                    </a:lnTo>
                    <a:lnTo>
                      <a:pt x="65" y="11"/>
                    </a:lnTo>
                    <a:lnTo>
                      <a:pt x="67" y="12"/>
                    </a:lnTo>
                    <a:lnTo>
                      <a:pt x="65" y="13"/>
                    </a:lnTo>
                    <a:lnTo>
                      <a:pt x="64" y="13"/>
                    </a:lnTo>
                    <a:lnTo>
                      <a:pt x="60" y="12"/>
                    </a:lnTo>
                    <a:lnTo>
                      <a:pt x="56" y="12"/>
                    </a:lnTo>
                    <a:lnTo>
                      <a:pt x="58" y="13"/>
                    </a:lnTo>
                    <a:lnTo>
                      <a:pt x="64" y="13"/>
                    </a:lnTo>
                    <a:lnTo>
                      <a:pt x="66" y="15"/>
                    </a:lnTo>
                    <a:lnTo>
                      <a:pt x="72" y="15"/>
                    </a:lnTo>
                    <a:lnTo>
                      <a:pt x="75" y="16"/>
                    </a:lnTo>
                    <a:lnTo>
                      <a:pt x="78" y="16"/>
                    </a:lnTo>
                    <a:lnTo>
                      <a:pt x="81" y="17"/>
                    </a:lnTo>
                    <a:lnTo>
                      <a:pt x="79" y="18"/>
                    </a:lnTo>
                    <a:lnTo>
                      <a:pt x="77" y="20"/>
                    </a:lnTo>
                    <a:lnTo>
                      <a:pt x="67" y="20"/>
                    </a:lnTo>
                    <a:lnTo>
                      <a:pt x="71" y="20"/>
                    </a:lnTo>
                    <a:lnTo>
                      <a:pt x="64" y="20"/>
                    </a:lnTo>
                    <a:lnTo>
                      <a:pt x="61" y="18"/>
                    </a:lnTo>
                    <a:lnTo>
                      <a:pt x="59" y="18"/>
                    </a:lnTo>
                    <a:lnTo>
                      <a:pt x="61" y="20"/>
                    </a:lnTo>
                    <a:lnTo>
                      <a:pt x="64" y="20"/>
                    </a:lnTo>
                    <a:lnTo>
                      <a:pt x="65" y="21"/>
                    </a:lnTo>
                    <a:lnTo>
                      <a:pt x="67" y="21"/>
                    </a:lnTo>
                    <a:lnTo>
                      <a:pt x="70" y="22"/>
                    </a:lnTo>
                    <a:lnTo>
                      <a:pt x="64" y="22"/>
                    </a:lnTo>
                    <a:lnTo>
                      <a:pt x="61" y="23"/>
                    </a:lnTo>
                    <a:lnTo>
                      <a:pt x="64" y="24"/>
                    </a:lnTo>
                    <a:lnTo>
                      <a:pt x="65" y="23"/>
                    </a:lnTo>
                    <a:lnTo>
                      <a:pt x="71" y="23"/>
                    </a:lnTo>
                    <a:lnTo>
                      <a:pt x="73" y="24"/>
                    </a:lnTo>
                    <a:lnTo>
                      <a:pt x="75" y="26"/>
                    </a:lnTo>
                    <a:lnTo>
                      <a:pt x="77" y="27"/>
                    </a:lnTo>
                    <a:lnTo>
                      <a:pt x="78" y="27"/>
                    </a:lnTo>
                    <a:lnTo>
                      <a:pt x="81" y="28"/>
                    </a:lnTo>
                    <a:lnTo>
                      <a:pt x="81" y="29"/>
                    </a:lnTo>
                    <a:lnTo>
                      <a:pt x="78" y="31"/>
                    </a:lnTo>
                    <a:lnTo>
                      <a:pt x="77" y="32"/>
                    </a:lnTo>
                    <a:lnTo>
                      <a:pt x="81" y="32"/>
                    </a:lnTo>
                    <a:lnTo>
                      <a:pt x="82" y="34"/>
                    </a:lnTo>
                    <a:lnTo>
                      <a:pt x="83" y="35"/>
                    </a:lnTo>
                    <a:lnTo>
                      <a:pt x="86" y="35"/>
                    </a:lnTo>
                    <a:lnTo>
                      <a:pt x="84" y="33"/>
                    </a:lnTo>
                    <a:lnTo>
                      <a:pt x="84" y="31"/>
                    </a:lnTo>
                    <a:lnTo>
                      <a:pt x="87" y="31"/>
                    </a:lnTo>
                    <a:lnTo>
                      <a:pt x="88" y="32"/>
                    </a:lnTo>
                    <a:lnTo>
                      <a:pt x="90" y="33"/>
                    </a:lnTo>
                    <a:lnTo>
                      <a:pt x="94" y="33"/>
                    </a:lnTo>
                    <a:lnTo>
                      <a:pt x="96" y="32"/>
                    </a:lnTo>
                    <a:lnTo>
                      <a:pt x="98" y="34"/>
                    </a:lnTo>
                    <a:lnTo>
                      <a:pt x="99" y="32"/>
                    </a:lnTo>
                    <a:lnTo>
                      <a:pt x="101" y="32"/>
                    </a:lnTo>
                    <a:lnTo>
                      <a:pt x="102" y="33"/>
                    </a:lnTo>
                    <a:lnTo>
                      <a:pt x="105" y="34"/>
                    </a:lnTo>
                    <a:lnTo>
                      <a:pt x="108" y="34"/>
                    </a:lnTo>
                    <a:lnTo>
                      <a:pt x="110" y="35"/>
                    </a:lnTo>
                    <a:lnTo>
                      <a:pt x="107" y="37"/>
                    </a:lnTo>
                    <a:lnTo>
                      <a:pt x="110" y="37"/>
                    </a:lnTo>
                    <a:lnTo>
                      <a:pt x="112" y="35"/>
                    </a:lnTo>
                    <a:lnTo>
                      <a:pt x="115" y="35"/>
                    </a:lnTo>
                    <a:lnTo>
                      <a:pt x="112" y="34"/>
                    </a:lnTo>
                    <a:lnTo>
                      <a:pt x="115" y="33"/>
                    </a:lnTo>
                    <a:lnTo>
                      <a:pt x="116" y="33"/>
                    </a:lnTo>
                    <a:lnTo>
                      <a:pt x="118" y="32"/>
                    </a:lnTo>
                    <a:lnTo>
                      <a:pt x="122" y="32"/>
                    </a:lnTo>
                    <a:lnTo>
                      <a:pt x="124" y="31"/>
                    </a:lnTo>
                    <a:lnTo>
                      <a:pt x="128" y="31"/>
                    </a:lnTo>
                    <a:lnTo>
                      <a:pt x="130" y="29"/>
                    </a:lnTo>
                    <a:lnTo>
                      <a:pt x="131" y="29"/>
                    </a:lnTo>
                    <a:lnTo>
                      <a:pt x="134" y="28"/>
                    </a:lnTo>
                    <a:lnTo>
                      <a:pt x="135" y="27"/>
                    </a:lnTo>
                    <a:lnTo>
                      <a:pt x="138" y="27"/>
                    </a:lnTo>
                    <a:lnTo>
                      <a:pt x="140" y="28"/>
                    </a:lnTo>
                    <a:lnTo>
                      <a:pt x="147" y="28"/>
                    </a:lnTo>
                    <a:lnTo>
                      <a:pt x="150" y="27"/>
                    </a:lnTo>
                    <a:lnTo>
                      <a:pt x="161" y="27"/>
                    </a:lnTo>
                    <a:lnTo>
                      <a:pt x="163" y="28"/>
                    </a:lnTo>
                    <a:lnTo>
                      <a:pt x="164" y="28"/>
                    </a:lnTo>
                    <a:lnTo>
                      <a:pt x="163" y="29"/>
                    </a:lnTo>
                    <a:lnTo>
                      <a:pt x="165" y="31"/>
                    </a:lnTo>
                    <a:lnTo>
                      <a:pt x="174" y="31"/>
                    </a:lnTo>
                    <a:lnTo>
                      <a:pt x="175" y="32"/>
                    </a:lnTo>
                    <a:lnTo>
                      <a:pt x="177" y="33"/>
                    </a:lnTo>
                    <a:lnTo>
                      <a:pt x="175" y="34"/>
                    </a:lnTo>
                    <a:lnTo>
                      <a:pt x="173" y="34"/>
                    </a:lnTo>
                    <a:lnTo>
                      <a:pt x="181" y="34"/>
                    </a:lnTo>
                    <a:lnTo>
                      <a:pt x="182" y="37"/>
                    </a:lnTo>
                    <a:lnTo>
                      <a:pt x="181" y="38"/>
                    </a:lnTo>
                    <a:lnTo>
                      <a:pt x="182" y="39"/>
                    </a:lnTo>
                    <a:lnTo>
                      <a:pt x="177" y="41"/>
                    </a:lnTo>
                    <a:lnTo>
                      <a:pt x="176" y="43"/>
                    </a:lnTo>
                    <a:lnTo>
                      <a:pt x="174" y="43"/>
                    </a:lnTo>
                    <a:lnTo>
                      <a:pt x="175" y="45"/>
                    </a:lnTo>
                    <a:lnTo>
                      <a:pt x="177" y="44"/>
                    </a:lnTo>
                    <a:lnTo>
                      <a:pt x="181" y="44"/>
                    </a:lnTo>
                    <a:lnTo>
                      <a:pt x="182" y="46"/>
                    </a:lnTo>
                    <a:lnTo>
                      <a:pt x="181" y="48"/>
                    </a:lnTo>
                    <a:lnTo>
                      <a:pt x="177" y="48"/>
                    </a:lnTo>
                    <a:lnTo>
                      <a:pt x="175" y="49"/>
                    </a:lnTo>
                    <a:lnTo>
                      <a:pt x="174" y="51"/>
                    </a:lnTo>
                    <a:lnTo>
                      <a:pt x="175" y="52"/>
                    </a:lnTo>
                    <a:lnTo>
                      <a:pt x="173" y="52"/>
                    </a:lnTo>
                    <a:lnTo>
                      <a:pt x="170" y="54"/>
                    </a:lnTo>
                    <a:lnTo>
                      <a:pt x="162" y="54"/>
                    </a:lnTo>
                    <a:lnTo>
                      <a:pt x="161" y="55"/>
                    </a:lnTo>
                    <a:lnTo>
                      <a:pt x="148" y="55"/>
                    </a:lnTo>
                    <a:lnTo>
                      <a:pt x="146" y="54"/>
                    </a:lnTo>
                    <a:lnTo>
                      <a:pt x="145" y="52"/>
                    </a:lnTo>
                    <a:lnTo>
                      <a:pt x="144" y="50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40" y="46"/>
                    </a:lnTo>
                    <a:lnTo>
                      <a:pt x="141" y="49"/>
                    </a:lnTo>
                    <a:lnTo>
                      <a:pt x="141" y="50"/>
                    </a:lnTo>
                    <a:lnTo>
                      <a:pt x="140" y="52"/>
                    </a:lnTo>
                    <a:lnTo>
                      <a:pt x="139" y="54"/>
                    </a:lnTo>
                    <a:lnTo>
                      <a:pt x="135" y="54"/>
                    </a:lnTo>
                    <a:lnTo>
                      <a:pt x="133" y="55"/>
                    </a:lnTo>
                    <a:lnTo>
                      <a:pt x="125" y="55"/>
                    </a:lnTo>
                    <a:lnTo>
                      <a:pt x="124" y="54"/>
                    </a:lnTo>
                    <a:lnTo>
                      <a:pt x="122" y="55"/>
                    </a:lnTo>
                    <a:lnTo>
                      <a:pt x="121" y="54"/>
                    </a:lnTo>
                    <a:lnTo>
                      <a:pt x="118" y="55"/>
                    </a:lnTo>
                    <a:lnTo>
                      <a:pt x="115" y="55"/>
                    </a:lnTo>
                    <a:lnTo>
                      <a:pt x="113" y="54"/>
                    </a:lnTo>
                    <a:lnTo>
                      <a:pt x="111" y="55"/>
                    </a:lnTo>
                    <a:lnTo>
                      <a:pt x="107" y="55"/>
                    </a:lnTo>
                    <a:lnTo>
                      <a:pt x="106" y="56"/>
                    </a:lnTo>
                    <a:lnTo>
                      <a:pt x="104" y="55"/>
                    </a:lnTo>
                    <a:lnTo>
                      <a:pt x="88" y="55"/>
                    </a:lnTo>
                    <a:lnTo>
                      <a:pt x="88" y="49"/>
                    </a:lnTo>
                    <a:lnTo>
                      <a:pt x="87" y="49"/>
                    </a:lnTo>
                    <a:lnTo>
                      <a:pt x="84" y="51"/>
                    </a:lnTo>
                    <a:lnTo>
                      <a:pt x="84" y="49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79" y="54"/>
                    </a:lnTo>
                    <a:lnTo>
                      <a:pt x="70" y="54"/>
                    </a:lnTo>
                    <a:lnTo>
                      <a:pt x="67" y="52"/>
                    </a:lnTo>
                    <a:lnTo>
                      <a:pt x="66" y="52"/>
                    </a:lnTo>
                    <a:lnTo>
                      <a:pt x="65" y="51"/>
                    </a:lnTo>
                    <a:lnTo>
                      <a:pt x="63" y="51"/>
                    </a:lnTo>
                    <a:lnTo>
                      <a:pt x="63" y="49"/>
                    </a:lnTo>
                    <a:lnTo>
                      <a:pt x="65" y="48"/>
                    </a:lnTo>
                    <a:lnTo>
                      <a:pt x="63" y="48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3" y="50"/>
                    </a:lnTo>
                    <a:lnTo>
                      <a:pt x="52" y="49"/>
                    </a:lnTo>
                    <a:lnTo>
                      <a:pt x="52" y="46"/>
                    </a:lnTo>
                    <a:lnTo>
                      <a:pt x="50" y="45"/>
                    </a:lnTo>
                    <a:lnTo>
                      <a:pt x="49" y="43"/>
                    </a:lnTo>
                    <a:lnTo>
                      <a:pt x="52" y="41"/>
                    </a:lnTo>
                    <a:lnTo>
                      <a:pt x="49" y="41"/>
                    </a:lnTo>
                    <a:lnTo>
                      <a:pt x="47" y="39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50" y="33"/>
                    </a:lnTo>
                    <a:lnTo>
                      <a:pt x="52" y="31"/>
                    </a:lnTo>
                    <a:lnTo>
                      <a:pt x="50" y="29"/>
                    </a:lnTo>
                    <a:lnTo>
                      <a:pt x="50" y="27"/>
                    </a:lnTo>
                    <a:lnTo>
                      <a:pt x="49" y="26"/>
                    </a:lnTo>
                    <a:lnTo>
                      <a:pt x="47" y="24"/>
                    </a:lnTo>
                    <a:lnTo>
                      <a:pt x="44" y="22"/>
                    </a:lnTo>
                    <a:lnTo>
                      <a:pt x="43" y="20"/>
                    </a:lnTo>
                    <a:lnTo>
                      <a:pt x="41" y="17"/>
                    </a:lnTo>
                    <a:lnTo>
                      <a:pt x="40" y="15"/>
                    </a:lnTo>
                    <a:lnTo>
                      <a:pt x="37" y="15"/>
                    </a:lnTo>
                    <a:lnTo>
                      <a:pt x="35" y="16"/>
                    </a:lnTo>
                    <a:lnTo>
                      <a:pt x="33" y="16"/>
                    </a:lnTo>
                    <a:lnTo>
                      <a:pt x="31" y="17"/>
                    </a:lnTo>
                    <a:lnTo>
                      <a:pt x="25" y="17"/>
                    </a:lnTo>
                    <a:lnTo>
                      <a:pt x="24" y="16"/>
                    </a:lnTo>
                    <a:lnTo>
                      <a:pt x="21" y="17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5" y="17"/>
                    </a:lnTo>
                    <a:lnTo>
                      <a:pt x="18" y="17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7" y="15"/>
                    </a:lnTo>
                    <a:lnTo>
                      <a:pt x="10" y="15"/>
                    </a:lnTo>
                    <a:lnTo>
                      <a:pt x="9" y="13"/>
                    </a:lnTo>
                    <a:lnTo>
                      <a:pt x="10" y="12"/>
                    </a:lnTo>
                    <a:lnTo>
                      <a:pt x="13" y="11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5" name="Freeform 3474"/>
              <p:cNvSpPr>
                <a:spLocks/>
              </p:cNvSpPr>
              <p:nvPr/>
            </p:nvSpPr>
            <p:spPr bwMode="auto">
              <a:xfrm>
                <a:off x="1751" y="860"/>
                <a:ext cx="320" cy="167"/>
              </a:xfrm>
              <a:custGeom>
                <a:avLst/>
                <a:gdLst>
                  <a:gd name="T0" fmla="*/ 93 w 320"/>
                  <a:gd name="T1" fmla="*/ 159 h 167"/>
                  <a:gd name="T2" fmla="*/ 72 w 320"/>
                  <a:gd name="T3" fmla="*/ 161 h 167"/>
                  <a:gd name="T4" fmla="*/ 46 w 320"/>
                  <a:gd name="T5" fmla="*/ 161 h 167"/>
                  <a:gd name="T6" fmla="*/ 26 w 320"/>
                  <a:gd name="T7" fmla="*/ 153 h 167"/>
                  <a:gd name="T8" fmla="*/ 48 w 320"/>
                  <a:gd name="T9" fmla="*/ 141 h 167"/>
                  <a:gd name="T10" fmla="*/ 51 w 320"/>
                  <a:gd name="T11" fmla="*/ 128 h 167"/>
                  <a:gd name="T12" fmla="*/ 91 w 320"/>
                  <a:gd name="T13" fmla="*/ 135 h 167"/>
                  <a:gd name="T14" fmla="*/ 70 w 320"/>
                  <a:gd name="T15" fmla="*/ 133 h 167"/>
                  <a:gd name="T16" fmla="*/ 62 w 320"/>
                  <a:gd name="T17" fmla="*/ 119 h 167"/>
                  <a:gd name="T18" fmla="*/ 55 w 320"/>
                  <a:gd name="T19" fmla="*/ 107 h 167"/>
                  <a:gd name="T20" fmla="*/ 97 w 320"/>
                  <a:gd name="T21" fmla="*/ 111 h 167"/>
                  <a:gd name="T22" fmla="*/ 95 w 320"/>
                  <a:gd name="T23" fmla="*/ 103 h 167"/>
                  <a:gd name="T24" fmla="*/ 75 w 320"/>
                  <a:gd name="T25" fmla="*/ 91 h 167"/>
                  <a:gd name="T26" fmla="*/ 83 w 320"/>
                  <a:gd name="T27" fmla="*/ 72 h 167"/>
                  <a:gd name="T28" fmla="*/ 116 w 320"/>
                  <a:gd name="T29" fmla="*/ 89 h 167"/>
                  <a:gd name="T30" fmla="*/ 97 w 320"/>
                  <a:gd name="T31" fmla="*/ 75 h 167"/>
                  <a:gd name="T32" fmla="*/ 129 w 320"/>
                  <a:gd name="T33" fmla="*/ 62 h 167"/>
                  <a:gd name="T34" fmla="*/ 143 w 320"/>
                  <a:gd name="T35" fmla="*/ 49 h 167"/>
                  <a:gd name="T36" fmla="*/ 137 w 320"/>
                  <a:gd name="T37" fmla="*/ 51 h 167"/>
                  <a:gd name="T38" fmla="*/ 105 w 320"/>
                  <a:gd name="T39" fmla="*/ 63 h 167"/>
                  <a:gd name="T40" fmla="*/ 88 w 320"/>
                  <a:gd name="T41" fmla="*/ 62 h 167"/>
                  <a:gd name="T42" fmla="*/ 55 w 320"/>
                  <a:gd name="T43" fmla="*/ 61 h 167"/>
                  <a:gd name="T44" fmla="*/ 64 w 320"/>
                  <a:gd name="T45" fmla="*/ 52 h 167"/>
                  <a:gd name="T46" fmla="*/ 25 w 320"/>
                  <a:gd name="T47" fmla="*/ 57 h 167"/>
                  <a:gd name="T48" fmla="*/ 70 w 320"/>
                  <a:gd name="T49" fmla="*/ 46 h 167"/>
                  <a:gd name="T50" fmla="*/ 28 w 320"/>
                  <a:gd name="T51" fmla="*/ 49 h 167"/>
                  <a:gd name="T52" fmla="*/ 29 w 320"/>
                  <a:gd name="T53" fmla="*/ 41 h 167"/>
                  <a:gd name="T54" fmla="*/ 8 w 320"/>
                  <a:gd name="T55" fmla="*/ 40 h 167"/>
                  <a:gd name="T56" fmla="*/ 29 w 320"/>
                  <a:gd name="T57" fmla="*/ 32 h 167"/>
                  <a:gd name="T58" fmla="*/ 63 w 320"/>
                  <a:gd name="T59" fmla="*/ 29 h 167"/>
                  <a:gd name="T60" fmla="*/ 59 w 320"/>
                  <a:gd name="T61" fmla="*/ 27 h 167"/>
                  <a:gd name="T62" fmla="*/ 89 w 320"/>
                  <a:gd name="T63" fmla="*/ 22 h 167"/>
                  <a:gd name="T64" fmla="*/ 109 w 320"/>
                  <a:gd name="T65" fmla="*/ 27 h 167"/>
                  <a:gd name="T66" fmla="*/ 114 w 320"/>
                  <a:gd name="T67" fmla="*/ 25 h 167"/>
                  <a:gd name="T68" fmla="*/ 109 w 320"/>
                  <a:gd name="T69" fmla="*/ 13 h 167"/>
                  <a:gd name="T70" fmla="*/ 123 w 320"/>
                  <a:gd name="T71" fmla="*/ 11 h 167"/>
                  <a:gd name="T72" fmla="*/ 138 w 320"/>
                  <a:gd name="T73" fmla="*/ 5 h 167"/>
                  <a:gd name="T74" fmla="*/ 163 w 320"/>
                  <a:gd name="T75" fmla="*/ 17 h 167"/>
                  <a:gd name="T76" fmla="*/ 166 w 320"/>
                  <a:gd name="T77" fmla="*/ 1 h 167"/>
                  <a:gd name="T78" fmla="*/ 190 w 320"/>
                  <a:gd name="T79" fmla="*/ 5 h 167"/>
                  <a:gd name="T80" fmla="*/ 214 w 320"/>
                  <a:gd name="T81" fmla="*/ 2 h 167"/>
                  <a:gd name="T82" fmla="*/ 258 w 320"/>
                  <a:gd name="T83" fmla="*/ 4 h 167"/>
                  <a:gd name="T84" fmla="*/ 276 w 320"/>
                  <a:gd name="T85" fmla="*/ 7 h 167"/>
                  <a:gd name="T86" fmla="*/ 296 w 320"/>
                  <a:gd name="T87" fmla="*/ 12 h 167"/>
                  <a:gd name="T88" fmla="*/ 300 w 320"/>
                  <a:gd name="T89" fmla="*/ 32 h 167"/>
                  <a:gd name="T90" fmla="*/ 268 w 320"/>
                  <a:gd name="T91" fmla="*/ 38 h 167"/>
                  <a:gd name="T92" fmla="*/ 262 w 320"/>
                  <a:gd name="T93" fmla="*/ 41 h 167"/>
                  <a:gd name="T94" fmla="*/ 228 w 320"/>
                  <a:gd name="T95" fmla="*/ 51 h 167"/>
                  <a:gd name="T96" fmla="*/ 279 w 320"/>
                  <a:gd name="T97" fmla="*/ 40 h 167"/>
                  <a:gd name="T98" fmla="*/ 251 w 320"/>
                  <a:gd name="T99" fmla="*/ 57 h 167"/>
                  <a:gd name="T100" fmla="*/ 224 w 320"/>
                  <a:gd name="T101" fmla="*/ 68 h 167"/>
                  <a:gd name="T102" fmla="*/ 205 w 320"/>
                  <a:gd name="T103" fmla="*/ 77 h 167"/>
                  <a:gd name="T104" fmla="*/ 204 w 320"/>
                  <a:gd name="T105" fmla="*/ 86 h 167"/>
                  <a:gd name="T106" fmla="*/ 187 w 320"/>
                  <a:gd name="T107" fmla="*/ 89 h 167"/>
                  <a:gd name="T108" fmla="*/ 166 w 320"/>
                  <a:gd name="T109" fmla="*/ 94 h 167"/>
                  <a:gd name="T110" fmla="*/ 168 w 320"/>
                  <a:gd name="T111" fmla="*/ 100 h 167"/>
                  <a:gd name="T112" fmla="*/ 167 w 320"/>
                  <a:gd name="T113" fmla="*/ 103 h 167"/>
                  <a:gd name="T114" fmla="*/ 174 w 320"/>
                  <a:gd name="T115" fmla="*/ 118 h 167"/>
                  <a:gd name="T116" fmla="*/ 153 w 320"/>
                  <a:gd name="T117" fmla="*/ 127 h 167"/>
                  <a:gd name="T118" fmla="*/ 128 w 320"/>
                  <a:gd name="T119" fmla="*/ 140 h 167"/>
                  <a:gd name="T120" fmla="*/ 104 w 320"/>
                  <a:gd name="T121" fmla="*/ 144 h 167"/>
                  <a:gd name="T122" fmla="*/ 145 w 320"/>
                  <a:gd name="T123" fmla="*/ 148 h 167"/>
                  <a:gd name="T124" fmla="*/ 123 w 320"/>
                  <a:gd name="T125" fmla="*/ 1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0" h="167">
                    <a:moveTo>
                      <a:pt x="112" y="167"/>
                    </a:moveTo>
                    <a:lnTo>
                      <a:pt x="112" y="164"/>
                    </a:lnTo>
                    <a:lnTo>
                      <a:pt x="116" y="161"/>
                    </a:lnTo>
                    <a:lnTo>
                      <a:pt x="114" y="159"/>
                    </a:lnTo>
                    <a:lnTo>
                      <a:pt x="112" y="158"/>
                    </a:lnTo>
                    <a:lnTo>
                      <a:pt x="108" y="158"/>
                    </a:lnTo>
                    <a:lnTo>
                      <a:pt x="105" y="159"/>
                    </a:lnTo>
                    <a:lnTo>
                      <a:pt x="101" y="156"/>
                    </a:lnTo>
                    <a:lnTo>
                      <a:pt x="99" y="155"/>
                    </a:lnTo>
                    <a:lnTo>
                      <a:pt x="98" y="153"/>
                    </a:lnTo>
                    <a:lnTo>
                      <a:pt x="98" y="156"/>
                    </a:lnTo>
                    <a:lnTo>
                      <a:pt x="100" y="156"/>
                    </a:lnTo>
                    <a:lnTo>
                      <a:pt x="100" y="158"/>
                    </a:lnTo>
                    <a:lnTo>
                      <a:pt x="101" y="159"/>
                    </a:lnTo>
                    <a:lnTo>
                      <a:pt x="99" y="161"/>
                    </a:lnTo>
                    <a:lnTo>
                      <a:pt x="94" y="161"/>
                    </a:lnTo>
                    <a:lnTo>
                      <a:pt x="93" y="159"/>
                    </a:lnTo>
                    <a:lnTo>
                      <a:pt x="91" y="159"/>
                    </a:lnTo>
                    <a:lnTo>
                      <a:pt x="92" y="157"/>
                    </a:lnTo>
                    <a:lnTo>
                      <a:pt x="89" y="156"/>
                    </a:lnTo>
                    <a:lnTo>
                      <a:pt x="89" y="159"/>
                    </a:lnTo>
                    <a:lnTo>
                      <a:pt x="88" y="161"/>
                    </a:lnTo>
                    <a:lnTo>
                      <a:pt x="86" y="159"/>
                    </a:lnTo>
                    <a:lnTo>
                      <a:pt x="85" y="159"/>
                    </a:lnTo>
                    <a:lnTo>
                      <a:pt x="82" y="158"/>
                    </a:lnTo>
                    <a:lnTo>
                      <a:pt x="81" y="156"/>
                    </a:lnTo>
                    <a:lnTo>
                      <a:pt x="80" y="157"/>
                    </a:lnTo>
                    <a:lnTo>
                      <a:pt x="81" y="158"/>
                    </a:lnTo>
                    <a:lnTo>
                      <a:pt x="78" y="159"/>
                    </a:lnTo>
                    <a:lnTo>
                      <a:pt x="75" y="159"/>
                    </a:lnTo>
                    <a:lnTo>
                      <a:pt x="74" y="157"/>
                    </a:lnTo>
                    <a:lnTo>
                      <a:pt x="71" y="156"/>
                    </a:lnTo>
                    <a:lnTo>
                      <a:pt x="71" y="158"/>
                    </a:lnTo>
                    <a:lnTo>
                      <a:pt x="72" y="161"/>
                    </a:lnTo>
                    <a:lnTo>
                      <a:pt x="75" y="161"/>
                    </a:lnTo>
                    <a:lnTo>
                      <a:pt x="77" y="162"/>
                    </a:lnTo>
                    <a:lnTo>
                      <a:pt x="75" y="163"/>
                    </a:lnTo>
                    <a:lnTo>
                      <a:pt x="69" y="163"/>
                    </a:lnTo>
                    <a:lnTo>
                      <a:pt x="66" y="162"/>
                    </a:lnTo>
                    <a:lnTo>
                      <a:pt x="63" y="162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57" y="159"/>
                    </a:lnTo>
                    <a:lnTo>
                      <a:pt x="54" y="158"/>
                    </a:lnTo>
                    <a:lnTo>
                      <a:pt x="54" y="161"/>
                    </a:lnTo>
                    <a:lnTo>
                      <a:pt x="51" y="161"/>
                    </a:lnTo>
                    <a:lnTo>
                      <a:pt x="48" y="159"/>
                    </a:lnTo>
                    <a:lnTo>
                      <a:pt x="46" y="159"/>
                    </a:lnTo>
                    <a:lnTo>
                      <a:pt x="45" y="157"/>
                    </a:lnTo>
                    <a:lnTo>
                      <a:pt x="45" y="159"/>
                    </a:lnTo>
                    <a:lnTo>
                      <a:pt x="46" y="161"/>
                    </a:lnTo>
                    <a:lnTo>
                      <a:pt x="36" y="161"/>
                    </a:lnTo>
                    <a:lnTo>
                      <a:pt x="36" y="157"/>
                    </a:lnTo>
                    <a:lnTo>
                      <a:pt x="35" y="155"/>
                    </a:lnTo>
                    <a:lnTo>
                      <a:pt x="35" y="153"/>
                    </a:lnTo>
                    <a:lnTo>
                      <a:pt x="34" y="155"/>
                    </a:lnTo>
                    <a:lnTo>
                      <a:pt x="35" y="157"/>
                    </a:lnTo>
                    <a:lnTo>
                      <a:pt x="34" y="158"/>
                    </a:lnTo>
                    <a:lnTo>
                      <a:pt x="34" y="161"/>
                    </a:lnTo>
                    <a:lnTo>
                      <a:pt x="34" y="158"/>
                    </a:lnTo>
                    <a:lnTo>
                      <a:pt x="31" y="158"/>
                    </a:lnTo>
                    <a:lnTo>
                      <a:pt x="31" y="161"/>
                    </a:lnTo>
                    <a:lnTo>
                      <a:pt x="29" y="159"/>
                    </a:lnTo>
                    <a:lnTo>
                      <a:pt x="28" y="159"/>
                    </a:lnTo>
                    <a:lnTo>
                      <a:pt x="25" y="157"/>
                    </a:lnTo>
                    <a:lnTo>
                      <a:pt x="23" y="157"/>
                    </a:lnTo>
                    <a:lnTo>
                      <a:pt x="24" y="155"/>
                    </a:lnTo>
                    <a:lnTo>
                      <a:pt x="26" y="153"/>
                    </a:lnTo>
                    <a:lnTo>
                      <a:pt x="25" y="152"/>
                    </a:lnTo>
                    <a:lnTo>
                      <a:pt x="25" y="150"/>
                    </a:lnTo>
                    <a:lnTo>
                      <a:pt x="28" y="148"/>
                    </a:lnTo>
                    <a:lnTo>
                      <a:pt x="30" y="148"/>
                    </a:lnTo>
                    <a:lnTo>
                      <a:pt x="33" y="147"/>
                    </a:lnTo>
                    <a:lnTo>
                      <a:pt x="34" y="146"/>
                    </a:lnTo>
                    <a:lnTo>
                      <a:pt x="36" y="146"/>
                    </a:lnTo>
                    <a:lnTo>
                      <a:pt x="37" y="145"/>
                    </a:lnTo>
                    <a:lnTo>
                      <a:pt x="42" y="145"/>
                    </a:lnTo>
                    <a:lnTo>
                      <a:pt x="43" y="144"/>
                    </a:lnTo>
                    <a:lnTo>
                      <a:pt x="46" y="145"/>
                    </a:lnTo>
                    <a:lnTo>
                      <a:pt x="47" y="144"/>
                    </a:lnTo>
                    <a:lnTo>
                      <a:pt x="53" y="144"/>
                    </a:lnTo>
                    <a:lnTo>
                      <a:pt x="52" y="144"/>
                    </a:lnTo>
                    <a:lnTo>
                      <a:pt x="49" y="142"/>
                    </a:lnTo>
                    <a:lnTo>
                      <a:pt x="52" y="141"/>
                    </a:lnTo>
                    <a:lnTo>
                      <a:pt x="48" y="141"/>
                    </a:lnTo>
                    <a:lnTo>
                      <a:pt x="49" y="140"/>
                    </a:lnTo>
                    <a:lnTo>
                      <a:pt x="52" y="140"/>
                    </a:lnTo>
                    <a:lnTo>
                      <a:pt x="49" y="139"/>
                    </a:lnTo>
                    <a:lnTo>
                      <a:pt x="47" y="140"/>
                    </a:lnTo>
                    <a:lnTo>
                      <a:pt x="46" y="140"/>
                    </a:lnTo>
                    <a:lnTo>
                      <a:pt x="43" y="139"/>
                    </a:lnTo>
                    <a:lnTo>
                      <a:pt x="42" y="138"/>
                    </a:lnTo>
                    <a:lnTo>
                      <a:pt x="45" y="136"/>
                    </a:lnTo>
                    <a:lnTo>
                      <a:pt x="42" y="135"/>
                    </a:lnTo>
                    <a:lnTo>
                      <a:pt x="41" y="134"/>
                    </a:lnTo>
                    <a:lnTo>
                      <a:pt x="39" y="134"/>
                    </a:lnTo>
                    <a:lnTo>
                      <a:pt x="39" y="129"/>
                    </a:lnTo>
                    <a:lnTo>
                      <a:pt x="41" y="129"/>
                    </a:lnTo>
                    <a:lnTo>
                      <a:pt x="43" y="128"/>
                    </a:lnTo>
                    <a:lnTo>
                      <a:pt x="47" y="128"/>
                    </a:lnTo>
                    <a:lnTo>
                      <a:pt x="49" y="127"/>
                    </a:lnTo>
                    <a:lnTo>
                      <a:pt x="51" y="128"/>
                    </a:lnTo>
                    <a:lnTo>
                      <a:pt x="55" y="128"/>
                    </a:lnTo>
                    <a:lnTo>
                      <a:pt x="57" y="129"/>
                    </a:lnTo>
                    <a:lnTo>
                      <a:pt x="59" y="129"/>
                    </a:lnTo>
                    <a:lnTo>
                      <a:pt x="60" y="131"/>
                    </a:lnTo>
                    <a:lnTo>
                      <a:pt x="63" y="134"/>
                    </a:lnTo>
                    <a:lnTo>
                      <a:pt x="63" y="136"/>
                    </a:lnTo>
                    <a:lnTo>
                      <a:pt x="65" y="138"/>
                    </a:lnTo>
                    <a:lnTo>
                      <a:pt x="66" y="139"/>
                    </a:lnTo>
                    <a:lnTo>
                      <a:pt x="71" y="139"/>
                    </a:lnTo>
                    <a:lnTo>
                      <a:pt x="74" y="140"/>
                    </a:lnTo>
                    <a:lnTo>
                      <a:pt x="76" y="140"/>
                    </a:lnTo>
                    <a:lnTo>
                      <a:pt x="76" y="139"/>
                    </a:lnTo>
                    <a:lnTo>
                      <a:pt x="87" y="139"/>
                    </a:lnTo>
                    <a:lnTo>
                      <a:pt x="85" y="139"/>
                    </a:lnTo>
                    <a:lnTo>
                      <a:pt x="87" y="136"/>
                    </a:lnTo>
                    <a:lnTo>
                      <a:pt x="88" y="136"/>
                    </a:lnTo>
                    <a:lnTo>
                      <a:pt x="91" y="135"/>
                    </a:lnTo>
                    <a:lnTo>
                      <a:pt x="92" y="133"/>
                    </a:lnTo>
                    <a:lnTo>
                      <a:pt x="94" y="130"/>
                    </a:lnTo>
                    <a:lnTo>
                      <a:pt x="95" y="128"/>
                    </a:lnTo>
                    <a:lnTo>
                      <a:pt x="97" y="127"/>
                    </a:lnTo>
                    <a:lnTo>
                      <a:pt x="97" y="125"/>
                    </a:lnTo>
                    <a:lnTo>
                      <a:pt x="99" y="124"/>
                    </a:lnTo>
                    <a:lnTo>
                      <a:pt x="97" y="123"/>
                    </a:lnTo>
                    <a:lnTo>
                      <a:pt x="95" y="124"/>
                    </a:lnTo>
                    <a:lnTo>
                      <a:pt x="95" y="127"/>
                    </a:lnTo>
                    <a:lnTo>
                      <a:pt x="93" y="128"/>
                    </a:lnTo>
                    <a:lnTo>
                      <a:pt x="91" y="130"/>
                    </a:lnTo>
                    <a:lnTo>
                      <a:pt x="89" y="133"/>
                    </a:lnTo>
                    <a:lnTo>
                      <a:pt x="87" y="135"/>
                    </a:lnTo>
                    <a:lnTo>
                      <a:pt x="85" y="136"/>
                    </a:lnTo>
                    <a:lnTo>
                      <a:pt x="76" y="136"/>
                    </a:lnTo>
                    <a:lnTo>
                      <a:pt x="75" y="135"/>
                    </a:lnTo>
                    <a:lnTo>
                      <a:pt x="70" y="133"/>
                    </a:lnTo>
                    <a:lnTo>
                      <a:pt x="69" y="133"/>
                    </a:lnTo>
                    <a:lnTo>
                      <a:pt x="69" y="130"/>
                    </a:lnTo>
                    <a:lnTo>
                      <a:pt x="66" y="128"/>
                    </a:lnTo>
                    <a:lnTo>
                      <a:pt x="64" y="127"/>
                    </a:lnTo>
                    <a:lnTo>
                      <a:pt x="66" y="125"/>
                    </a:lnTo>
                    <a:lnTo>
                      <a:pt x="68" y="124"/>
                    </a:lnTo>
                    <a:lnTo>
                      <a:pt x="70" y="124"/>
                    </a:lnTo>
                    <a:lnTo>
                      <a:pt x="71" y="122"/>
                    </a:lnTo>
                    <a:lnTo>
                      <a:pt x="72" y="120"/>
                    </a:lnTo>
                    <a:lnTo>
                      <a:pt x="74" y="118"/>
                    </a:lnTo>
                    <a:lnTo>
                      <a:pt x="71" y="118"/>
                    </a:lnTo>
                    <a:lnTo>
                      <a:pt x="66" y="123"/>
                    </a:lnTo>
                    <a:lnTo>
                      <a:pt x="62" y="123"/>
                    </a:lnTo>
                    <a:lnTo>
                      <a:pt x="59" y="124"/>
                    </a:lnTo>
                    <a:lnTo>
                      <a:pt x="58" y="122"/>
                    </a:lnTo>
                    <a:lnTo>
                      <a:pt x="60" y="120"/>
                    </a:lnTo>
                    <a:lnTo>
                      <a:pt x="62" y="119"/>
                    </a:lnTo>
                    <a:lnTo>
                      <a:pt x="59" y="119"/>
                    </a:lnTo>
                    <a:lnTo>
                      <a:pt x="58" y="120"/>
                    </a:lnTo>
                    <a:lnTo>
                      <a:pt x="57" y="120"/>
                    </a:lnTo>
                    <a:lnTo>
                      <a:pt x="54" y="122"/>
                    </a:lnTo>
                    <a:lnTo>
                      <a:pt x="53" y="122"/>
                    </a:lnTo>
                    <a:lnTo>
                      <a:pt x="49" y="123"/>
                    </a:lnTo>
                    <a:lnTo>
                      <a:pt x="47" y="123"/>
                    </a:lnTo>
                    <a:lnTo>
                      <a:pt x="45" y="122"/>
                    </a:lnTo>
                    <a:lnTo>
                      <a:pt x="47" y="120"/>
                    </a:lnTo>
                    <a:lnTo>
                      <a:pt x="48" y="120"/>
                    </a:lnTo>
                    <a:lnTo>
                      <a:pt x="46" y="120"/>
                    </a:lnTo>
                    <a:lnTo>
                      <a:pt x="46" y="114"/>
                    </a:lnTo>
                    <a:lnTo>
                      <a:pt x="48" y="113"/>
                    </a:lnTo>
                    <a:lnTo>
                      <a:pt x="51" y="111"/>
                    </a:lnTo>
                    <a:lnTo>
                      <a:pt x="52" y="108"/>
                    </a:lnTo>
                    <a:lnTo>
                      <a:pt x="53" y="107"/>
                    </a:lnTo>
                    <a:lnTo>
                      <a:pt x="55" y="107"/>
                    </a:lnTo>
                    <a:lnTo>
                      <a:pt x="58" y="106"/>
                    </a:lnTo>
                    <a:lnTo>
                      <a:pt x="65" y="106"/>
                    </a:lnTo>
                    <a:lnTo>
                      <a:pt x="66" y="105"/>
                    </a:lnTo>
                    <a:lnTo>
                      <a:pt x="69" y="103"/>
                    </a:lnTo>
                    <a:lnTo>
                      <a:pt x="71" y="103"/>
                    </a:lnTo>
                    <a:lnTo>
                      <a:pt x="72" y="105"/>
                    </a:lnTo>
                    <a:lnTo>
                      <a:pt x="75" y="105"/>
                    </a:lnTo>
                    <a:lnTo>
                      <a:pt x="77" y="106"/>
                    </a:lnTo>
                    <a:lnTo>
                      <a:pt x="80" y="105"/>
                    </a:lnTo>
                    <a:lnTo>
                      <a:pt x="83" y="106"/>
                    </a:lnTo>
                    <a:lnTo>
                      <a:pt x="86" y="106"/>
                    </a:lnTo>
                    <a:lnTo>
                      <a:pt x="87" y="107"/>
                    </a:lnTo>
                    <a:lnTo>
                      <a:pt x="89" y="107"/>
                    </a:lnTo>
                    <a:lnTo>
                      <a:pt x="91" y="108"/>
                    </a:lnTo>
                    <a:lnTo>
                      <a:pt x="93" y="110"/>
                    </a:lnTo>
                    <a:lnTo>
                      <a:pt x="95" y="110"/>
                    </a:lnTo>
                    <a:lnTo>
                      <a:pt x="97" y="111"/>
                    </a:lnTo>
                    <a:lnTo>
                      <a:pt x="99" y="112"/>
                    </a:lnTo>
                    <a:lnTo>
                      <a:pt x="98" y="110"/>
                    </a:lnTo>
                    <a:lnTo>
                      <a:pt x="97" y="108"/>
                    </a:lnTo>
                    <a:lnTo>
                      <a:pt x="94" y="108"/>
                    </a:lnTo>
                    <a:lnTo>
                      <a:pt x="93" y="107"/>
                    </a:lnTo>
                    <a:lnTo>
                      <a:pt x="91" y="107"/>
                    </a:lnTo>
                    <a:lnTo>
                      <a:pt x="93" y="105"/>
                    </a:lnTo>
                    <a:lnTo>
                      <a:pt x="94" y="106"/>
                    </a:lnTo>
                    <a:lnTo>
                      <a:pt x="99" y="106"/>
                    </a:lnTo>
                    <a:lnTo>
                      <a:pt x="101" y="105"/>
                    </a:lnTo>
                    <a:lnTo>
                      <a:pt x="105" y="105"/>
                    </a:lnTo>
                    <a:lnTo>
                      <a:pt x="106" y="102"/>
                    </a:lnTo>
                    <a:lnTo>
                      <a:pt x="105" y="101"/>
                    </a:lnTo>
                    <a:lnTo>
                      <a:pt x="103" y="103"/>
                    </a:lnTo>
                    <a:lnTo>
                      <a:pt x="100" y="103"/>
                    </a:lnTo>
                    <a:lnTo>
                      <a:pt x="98" y="105"/>
                    </a:lnTo>
                    <a:lnTo>
                      <a:pt x="95" y="103"/>
                    </a:lnTo>
                    <a:lnTo>
                      <a:pt x="83" y="103"/>
                    </a:lnTo>
                    <a:lnTo>
                      <a:pt x="81" y="102"/>
                    </a:lnTo>
                    <a:lnTo>
                      <a:pt x="76" y="102"/>
                    </a:lnTo>
                    <a:lnTo>
                      <a:pt x="75" y="101"/>
                    </a:lnTo>
                    <a:lnTo>
                      <a:pt x="75" y="100"/>
                    </a:lnTo>
                    <a:lnTo>
                      <a:pt x="76" y="99"/>
                    </a:lnTo>
                    <a:lnTo>
                      <a:pt x="81" y="99"/>
                    </a:lnTo>
                    <a:lnTo>
                      <a:pt x="82" y="100"/>
                    </a:lnTo>
                    <a:lnTo>
                      <a:pt x="85" y="101"/>
                    </a:lnTo>
                    <a:lnTo>
                      <a:pt x="86" y="101"/>
                    </a:lnTo>
                    <a:lnTo>
                      <a:pt x="85" y="100"/>
                    </a:lnTo>
                    <a:lnTo>
                      <a:pt x="82" y="99"/>
                    </a:lnTo>
                    <a:lnTo>
                      <a:pt x="81" y="97"/>
                    </a:lnTo>
                    <a:lnTo>
                      <a:pt x="80" y="97"/>
                    </a:lnTo>
                    <a:lnTo>
                      <a:pt x="78" y="96"/>
                    </a:lnTo>
                    <a:lnTo>
                      <a:pt x="77" y="94"/>
                    </a:lnTo>
                    <a:lnTo>
                      <a:pt x="75" y="91"/>
                    </a:lnTo>
                    <a:lnTo>
                      <a:pt x="72" y="91"/>
                    </a:lnTo>
                    <a:lnTo>
                      <a:pt x="71" y="89"/>
                    </a:lnTo>
                    <a:lnTo>
                      <a:pt x="71" y="88"/>
                    </a:lnTo>
                    <a:lnTo>
                      <a:pt x="66" y="85"/>
                    </a:lnTo>
                    <a:lnTo>
                      <a:pt x="60" y="85"/>
                    </a:lnTo>
                    <a:lnTo>
                      <a:pt x="58" y="84"/>
                    </a:lnTo>
                    <a:lnTo>
                      <a:pt x="57" y="83"/>
                    </a:lnTo>
                    <a:lnTo>
                      <a:pt x="57" y="79"/>
                    </a:lnTo>
                    <a:lnTo>
                      <a:pt x="59" y="78"/>
                    </a:lnTo>
                    <a:lnTo>
                      <a:pt x="57" y="78"/>
                    </a:lnTo>
                    <a:lnTo>
                      <a:pt x="54" y="77"/>
                    </a:lnTo>
                    <a:lnTo>
                      <a:pt x="54" y="74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64" y="71"/>
                    </a:lnTo>
                    <a:lnTo>
                      <a:pt x="66" y="72"/>
                    </a:lnTo>
                    <a:lnTo>
                      <a:pt x="83" y="72"/>
                    </a:lnTo>
                    <a:lnTo>
                      <a:pt x="85" y="73"/>
                    </a:lnTo>
                    <a:lnTo>
                      <a:pt x="87" y="74"/>
                    </a:lnTo>
                    <a:lnTo>
                      <a:pt x="88" y="75"/>
                    </a:lnTo>
                    <a:lnTo>
                      <a:pt x="91" y="75"/>
                    </a:lnTo>
                    <a:lnTo>
                      <a:pt x="93" y="78"/>
                    </a:lnTo>
                    <a:lnTo>
                      <a:pt x="95" y="79"/>
                    </a:lnTo>
                    <a:lnTo>
                      <a:pt x="98" y="79"/>
                    </a:lnTo>
                    <a:lnTo>
                      <a:pt x="99" y="80"/>
                    </a:lnTo>
                    <a:lnTo>
                      <a:pt x="101" y="82"/>
                    </a:lnTo>
                    <a:lnTo>
                      <a:pt x="103" y="84"/>
                    </a:lnTo>
                    <a:lnTo>
                      <a:pt x="104" y="85"/>
                    </a:lnTo>
                    <a:lnTo>
                      <a:pt x="106" y="85"/>
                    </a:lnTo>
                    <a:lnTo>
                      <a:pt x="108" y="88"/>
                    </a:lnTo>
                    <a:lnTo>
                      <a:pt x="110" y="86"/>
                    </a:lnTo>
                    <a:lnTo>
                      <a:pt x="111" y="88"/>
                    </a:lnTo>
                    <a:lnTo>
                      <a:pt x="114" y="88"/>
                    </a:lnTo>
                    <a:lnTo>
                      <a:pt x="116" y="89"/>
                    </a:lnTo>
                    <a:lnTo>
                      <a:pt x="118" y="88"/>
                    </a:lnTo>
                    <a:lnTo>
                      <a:pt x="121" y="88"/>
                    </a:lnTo>
                    <a:lnTo>
                      <a:pt x="123" y="86"/>
                    </a:lnTo>
                    <a:lnTo>
                      <a:pt x="124" y="86"/>
                    </a:lnTo>
                    <a:lnTo>
                      <a:pt x="123" y="85"/>
                    </a:lnTo>
                    <a:lnTo>
                      <a:pt x="121" y="86"/>
                    </a:lnTo>
                    <a:lnTo>
                      <a:pt x="114" y="86"/>
                    </a:lnTo>
                    <a:lnTo>
                      <a:pt x="112" y="85"/>
                    </a:lnTo>
                    <a:lnTo>
                      <a:pt x="109" y="85"/>
                    </a:lnTo>
                    <a:lnTo>
                      <a:pt x="106" y="84"/>
                    </a:lnTo>
                    <a:lnTo>
                      <a:pt x="108" y="83"/>
                    </a:lnTo>
                    <a:lnTo>
                      <a:pt x="106" y="80"/>
                    </a:lnTo>
                    <a:lnTo>
                      <a:pt x="105" y="79"/>
                    </a:lnTo>
                    <a:lnTo>
                      <a:pt x="103" y="78"/>
                    </a:lnTo>
                    <a:lnTo>
                      <a:pt x="100" y="78"/>
                    </a:lnTo>
                    <a:lnTo>
                      <a:pt x="99" y="77"/>
                    </a:lnTo>
                    <a:lnTo>
                      <a:pt x="97" y="75"/>
                    </a:lnTo>
                    <a:lnTo>
                      <a:pt x="95" y="74"/>
                    </a:lnTo>
                    <a:lnTo>
                      <a:pt x="93" y="73"/>
                    </a:lnTo>
                    <a:lnTo>
                      <a:pt x="92" y="72"/>
                    </a:lnTo>
                    <a:lnTo>
                      <a:pt x="93" y="69"/>
                    </a:lnTo>
                    <a:lnTo>
                      <a:pt x="101" y="69"/>
                    </a:lnTo>
                    <a:lnTo>
                      <a:pt x="103" y="68"/>
                    </a:lnTo>
                    <a:lnTo>
                      <a:pt x="112" y="68"/>
                    </a:lnTo>
                    <a:lnTo>
                      <a:pt x="115" y="67"/>
                    </a:lnTo>
                    <a:lnTo>
                      <a:pt x="120" y="67"/>
                    </a:lnTo>
                    <a:lnTo>
                      <a:pt x="121" y="66"/>
                    </a:lnTo>
                    <a:lnTo>
                      <a:pt x="127" y="66"/>
                    </a:lnTo>
                    <a:lnTo>
                      <a:pt x="129" y="64"/>
                    </a:lnTo>
                    <a:lnTo>
                      <a:pt x="144" y="64"/>
                    </a:lnTo>
                    <a:lnTo>
                      <a:pt x="143" y="63"/>
                    </a:lnTo>
                    <a:lnTo>
                      <a:pt x="124" y="63"/>
                    </a:lnTo>
                    <a:lnTo>
                      <a:pt x="127" y="62"/>
                    </a:lnTo>
                    <a:lnTo>
                      <a:pt x="129" y="62"/>
                    </a:lnTo>
                    <a:lnTo>
                      <a:pt x="132" y="61"/>
                    </a:lnTo>
                    <a:lnTo>
                      <a:pt x="133" y="61"/>
                    </a:lnTo>
                    <a:lnTo>
                      <a:pt x="135" y="60"/>
                    </a:lnTo>
                    <a:lnTo>
                      <a:pt x="140" y="60"/>
                    </a:lnTo>
                    <a:lnTo>
                      <a:pt x="143" y="58"/>
                    </a:lnTo>
                    <a:lnTo>
                      <a:pt x="158" y="58"/>
                    </a:lnTo>
                    <a:lnTo>
                      <a:pt x="157" y="57"/>
                    </a:lnTo>
                    <a:lnTo>
                      <a:pt x="152" y="57"/>
                    </a:lnTo>
                    <a:lnTo>
                      <a:pt x="150" y="56"/>
                    </a:lnTo>
                    <a:lnTo>
                      <a:pt x="143" y="56"/>
                    </a:lnTo>
                    <a:lnTo>
                      <a:pt x="140" y="57"/>
                    </a:lnTo>
                    <a:lnTo>
                      <a:pt x="135" y="57"/>
                    </a:lnTo>
                    <a:lnTo>
                      <a:pt x="135" y="56"/>
                    </a:lnTo>
                    <a:lnTo>
                      <a:pt x="137" y="53"/>
                    </a:lnTo>
                    <a:lnTo>
                      <a:pt x="138" y="52"/>
                    </a:lnTo>
                    <a:lnTo>
                      <a:pt x="140" y="51"/>
                    </a:lnTo>
                    <a:lnTo>
                      <a:pt x="143" y="49"/>
                    </a:lnTo>
                    <a:lnTo>
                      <a:pt x="145" y="47"/>
                    </a:lnTo>
                    <a:lnTo>
                      <a:pt x="146" y="46"/>
                    </a:lnTo>
                    <a:lnTo>
                      <a:pt x="149" y="46"/>
                    </a:lnTo>
                    <a:lnTo>
                      <a:pt x="151" y="45"/>
                    </a:lnTo>
                    <a:lnTo>
                      <a:pt x="155" y="45"/>
                    </a:lnTo>
                    <a:lnTo>
                      <a:pt x="157" y="44"/>
                    </a:lnTo>
                    <a:lnTo>
                      <a:pt x="155" y="43"/>
                    </a:lnTo>
                    <a:lnTo>
                      <a:pt x="153" y="44"/>
                    </a:lnTo>
                    <a:lnTo>
                      <a:pt x="151" y="44"/>
                    </a:lnTo>
                    <a:lnTo>
                      <a:pt x="150" y="45"/>
                    </a:lnTo>
                    <a:lnTo>
                      <a:pt x="147" y="45"/>
                    </a:lnTo>
                    <a:lnTo>
                      <a:pt x="145" y="46"/>
                    </a:lnTo>
                    <a:lnTo>
                      <a:pt x="143" y="46"/>
                    </a:lnTo>
                    <a:lnTo>
                      <a:pt x="141" y="47"/>
                    </a:lnTo>
                    <a:lnTo>
                      <a:pt x="139" y="49"/>
                    </a:lnTo>
                    <a:lnTo>
                      <a:pt x="138" y="49"/>
                    </a:lnTo>
                    <a:lnTo>
                      <a:pt x="137" y="51"/>
                    </a:lnTo>
                    <a:lnTo>
                      <a:pt x="133" y="51"/>
                    </a:lnTo>
                    <a:lnTo>
                      <a:pt x="130" y="50"/>
                    </a:lnTo>
                    <a:lnTo>
                      <a:pt x="129" y="49"/>
                    </a:lnTo>
                    <a:lnTo>
                      <a:pt x="130" y="51"/>
                    </a:lnTo>
                    <a:lnTo>
                      <a:pt x="133" y="51"/>
                    </a:lnTo>
                    <a:lnTo>
                      <a:pt x="130" y="52"/>
                    </a:lnTo>
                    <a:lnTo>
                      <a:pt x="132" y="55"/>
                    </a:lnTo>
                    <a:lnTo>
                      <a:pt x="129" y="57"/>
                    </a:lnTo>
                    <a:lnTo>
                      <a:pt x="127" y="58"/>
                    </a:lnTo>
                    <a:lnTo>
                      <a:pt x="126" y="60"/>
                    </a:lnTo>
                    <a:lnTo>
                      <a:pt x="123" y="60"/>
                    </a:lnTo>
                    <a:lnTo>
                      <a:pt x="121" y="61"/>
                    </a:lnTo>
                    <a:lnTo>
                      <a:pt x="118" y="61"/>
                    </a:lnTo>
                    <a:lnTo>
                      <a:pt x="116" y="62"/>
                    </a:lnTo>
                    <a:lnTo>
                      <a:pt x="115" y="62"/>
                    </a:lnTo>
                    <a:lnTo>
                      <a:pt x="112" y="63"/>
                    </a:lnTo>
                    <a:lnTo>
                      <a:pt x="105" y="63"/>
                    </a:lnTo>
                    <a:lnTo>
                      <a:pt x="103" y="64"/>
                    </a:lnTo>
                    <a:lnTo>
                      <a:pt x="95" y="64"/>
                    </a:lnTo>
                    <a:lnTo>
                      <a:pt x="92" y="66"/>
                    </a:lnTo>
                    <a:lnTo>
                      <a:pt x="91" y="64"/>
                    </a:lnTo>
                    <a:lnTo>
                      <a:pt x="91" y="63"/>
                    </a:lnTo>
                    <a:lnTo>
                      <a:pt x="93" y="62"/>
                    </a:lnTo>
                    <a:lnTo>
                      <a:pt x="95" y="62"/>
                    </a:lnTo>
                    <a:lnTo>
                      <a:pt x="97" y="61"/>
                    </a:lnTo>
                    <a:lnTo>
                      <a:pt x="101" y="61"/>
                    </a:lnTo>
                    <a:lnTo>
                      <a:pt x="104" y="60"/>
                    </a:lnTo>
                    <a:lnTo>
                      <a:pt x="105" y="58"/>
                    </a:lnTo>
                    <a:lnTo>
                      <a:pt x="101" y="58"/>
                    </a:lnTo>
                    <a:lnTo>
                      <a:pt x="99" y="60"/>
                    </a:lnTo>
                    <a:lnTo>
                      <a:pt x="97" y="60"/>
                    </a:lnTo>
                    <a:lnTo>
                      <a:pt x="95" y="61"/>
                    </a:lnTo>
                    <a:lnTo>
                      <a:pt x="91" y="61"/>
                    </a:lnTo>
                    <a:lnTo>
                      <a:pt x="88" y="62"/>
                    </a:lnTo>
                    <a:lnTo>
                      <a:pt x="87" y="61"/>
                    </a:lnTo>
                    <a:lnTo>
                      <a:pt x="88" y="60"/>
                    </a:lnTo>
                    <a:lnTo>
                      <a:pt x="91" y="58"/>
                    </a:lnTo>
                    <a:lnTo>
                      <a:pt x="88" y="60"/>
                    </a:lnTo>
                    <a:lnTo>
                      <a:pt x="86" y="60"/>
                    </a:lnTo>
                    <a:lnTo>
                      <a:pt x="85" y="61"/>
                    </a:lnTo>
                    <a:lnTo>
                      <a:pt x="85" y="64"/>
                    </a:lnTo>
                    <a:lnTo>
                      <a:pt x="82" y="66"/>
                    </a:lnTo>
                    <a:lnTo>
                      <a:pt x="63" y="66"/>
                    </a:lnTo>
                    <a:lnTo>
                      <a:pt x="64" y="64"/>
                    </a:lnTo>
                    <a:lnTo>
                      <a:pt x="63" y="64"/>
                    </a:lnTo>
                    <a:lnTo>
                      <a:pt x="60" y="66"/>
                    </a:lnTo>
                    <a:lnTo>
                      <a:pt x="58" y="66"/>
                    </a:lnTo>
                    <a:lnTo>
                      <a:pt x="55" y="64"/>
                    </a:lnTo>
                    <a:lnTo>
                      <a:pt x="54" y="64"/>
                    </a:lnTo>
                    <a:lnTo>
                      <a:pt x="54" y="62"/>
                    </a:lnTo>
                    <a:lnTo>
                      <a:pt x="55" y="61"/>
                    </a:lnTo>
                    <a:lnTo>
                      <a:pt x="58" y="60"/>
                    </a:lnTo>
                    <a:lnTo>
                      <a:pt x="59" y="58"/>
                    </a:lnTo>
                    <a:lnTo>
                      <a:pt x="62" y="57"/>
                    </a:lnTo>
                    <a:lnTo>
                      <a:pt x="63" y="56"/>
                    </a:lnTo>
                    <a:lnTo>
                      <a:pt x="68" y="53"/>
                    </a:lnTo>
                    <a:lnTo>
                      <a:pt x="76" y="53"/>
                    </a:lnTo>
                    <a:lnTo>
                      <a:pt x="78" y="52"/>
                    </a:lnTo>
                    <a:lnTo>
                      <a:pt x="85" y="52"/>
                    </a:lnTo>
                    <a:lnTo>
                      <a:pt x="87" y="51"/>
                    </a:lnTo>
                    <a:lnTo>
                      <a:pt x="94" y="51"/>
                    </a:lnTo>
                    <a:lnTo>
                      <a:pt x="95" y="50"/>
                    </a:lnTo>
                    <a:lnTo>
                      <a:pt x="98" y="50"/>
                    </a:lnTo>
                    <a:lnTo>
                      <a:pt x="92" y="50"/>
                    </a:lnTo>
                    <a:lnTo>
                      <a:pt x="89" y="51"/>
                    </a:lnTo>
                    <a:lnTo>
                      <a:pt x="77" y="51"/>
                    </a:lnTo>
                    <a:lnTo>
                      <a:pt x="75" y="52"/>
                    </a:lnTo>
                    <a:lnTo>
                      <a:pt x="64" y="52"/>
                    </a:lnTo>
                    <a:lnTo>
                      <a:pt x="62" y="53"/>
                    </a:lnTo>
                    <a:lnTo>
                      <a:pt x="60" y="55"/>
                    </a:lnTo>
                    <a:lnTo>
                      <a:pt x="59" y="55"/>
                    </a:lnTo>
                    <a:lnTo>
                      <a:pt x="57" y="56"/>
                    </a:lnTo>
                    <a:lnTo>
                      <a:pt x="55" y="58"/>
                    </a:lnTo>
                    <a:lnTo>
                      <a:pt x="53" y="58"/>
                    </a:lnTo>
                    <a:lnTo>
                      <a:pt x="51" y="60"/>
                    </a:lnTo>
                    <a:lnTo>
                      <a:pt x="49" y="61"/>
                    </a:lnTo>
                    <a:lnTo>
                      <a:pt x="48" y="63"/>
                    </a:lnTo>
                    <a:lnTo>
                      <a:pt x="45" y="63"/>
                    </a:lnTo>
                    <a:lnTo>
                      <a:pt x="42" y="62"/>
                    </a:lnTo>
                    <a:lnTo>
                      <a:pt x="40" y="62"/>
                    </a:lnTo>
                    <a:lnTo>
                      <a:pt x="37" y="61"/>
                    </a:lnTo>
                    <a:lnTo>
                      <a:pt x="35" y="61"/>
                    </a:lnTo>
                    <a:lnTo>
                      <a:pt x="30" y="58"/>
                    </a:lnTo>
                    <a:lnTo>
                      <a:pt x="28" y="58"/>
                    </a:lnTo>
                    <a:lnTo>
                      <a:pt x="25" y="57"/>
                    </a:lnTo>
                    <a:lnTo>
                      <a:pt x="28" y="56"/>
                    </a:lnTo>
                    <a:lnTo>
                      <a:pt x="29" y="55"/>
                    </a:lnTo>
                    <a:lnTo>
                      <a:pt x="35" y="55"/>
                    </a:lnTo>
                    <a:lnTo>
                      <a:pt x="36" y="53"/>
                    </a:lnTo>
                    <a:lnTo>
                      <a:pt x="41" y="53"/>
                    </a:lnTo>
                    <a:lnTo>
                      <a:pt x="42" y="55"/>
                    </a:lnTo>
                    <a:lnTo>
                      <a:pt x="47" y="55"/>
                    </a:lnTo>
                    <a:lnTo>
                      <a:pt x="49" y="53"/>
                    </a:lnTo>
                    <a:lnTo>
                      <a:pt x="55" y="53"/>
                    </a:lnTo>
                    <a:lnTo>
                      <a:pt x="58" y="52"/>
                    </a:lnTo>
                    <a:lnTo>
                      <a:pt x="62" y="52"/>
                    </a:lnTo>
                    <a:lnTo>
                      <a:pt x="64" y="50"/>
                    </a:lnTo>
                    <a:lnTo>
                      <a:pt x="65" y="50"/>
                    </a:lnTo>
                    <a:lnTo>
                      <a:pt x="70" y="47"/>
                    </a:lnTo>
                    <a:lnTo>
                      <a:pt x="72" y="47"/>
                    </a:lnTo>
                    <a:lnTo>
                      <a:pt x="75" y="46"/>
                    </a:lnTo>
                    <a:lnTo>
                      <a:pt x="70" y="46"/>
                    </a:lnTo>
                    <a:lnTo>
                      <a:pt x="68" y="47"/>
                    </a:lnTo>
                    <a:lnTo>
                      <a:pt x="65" y="47"/>
                    </a:lnTo>
                    <a:lnTo>
                      <a:pt x="63" y="49"/>
                    </a:lnTo>
                    <a:lnTo>
                      <a:pt x="60" y="49"/>
                    </a:lnTo>
                    <a:lnTo>
                      <a:pt x="58" y="50"/>
                    </a:lnTo>
                    <a:lnTo>
                      <a:pt x="57" y="51"/>
                    </a:lnTo>
                    <a:lnTo>
                      <a:pt x="52" y="51"/>
                    </a:lnTo>
                    <a:lnTo>
                      <a:pt x="49" y="52"/>
                    </a:lnTo>
                    <a:lnTo>
                      <a:pt x="31" y="52"/>
                    </a:lnTo>
                    <a:lnTo>
                      <a:pt x="29" y="53"/>
                    </a:lnTo>
                    <a:lnTo>
                      <a:pt x="19" y="53"/>
                    </a:lnTo>
                    <a:lnTo>
                      <a:pt x="17" y="51"/>
                    </a:lnTo>
                    <a:lnTo>
                      <a:pt x="16" y="49"/>
                    </a:lnTo>
                    <a:lnTo>
                      <a:pt x="18" y="49"/>
                    </a:lnTo>
                    <a:lnTo>
                      <a:pt x="20" y="47"/>
                    </a:lnTo>
                    <a:lnTo>
                      <a:pt x="23" y="49"/>
                    </a:lnTo>
                    <a:lnTo>
                      <a:pt x="28" y="49"/>
                    </a:lnTo>
                    <a:lnTo>
                      <a:pt x="30" y="47"/>
                    </a:lnTo>
                    <a:lnTo>
                      <a:pt x="24" y="47"/>
                    </a:lnTo>
                    <a:lnTo>
                      <a:pt x="22" y="46"/>
                    </a:lnTo>
                    <a:lnTo>
                      <a:pt x="19" y="46"/>
                    </a:lnTo>
                    <a:lnTo>
                      <a:pt x="22" y="45"/>
                    </a:lnTo>
                    <a:lnTo>
                      <a:pt x="24" y="45"/>
                    </a:lnTo>
                    <a:lnTo>
                      <a:pt x="29" y="43"/>
                    </a:lnTo>
                    <a:lnTo>
                      <a:pt x="30" y="43"/>
                    </a:lnTo>
                    <a:lnTo>
                      <a:pt x="33" y="41"/>
                    </a:lnTo>
                    <a:lnTo>
                      <a:pt x="37" y="41"/>
                    </a:lnTo>
                    <a:lnTo>
                      <a:pt x="40" y="40"/>
                    </a:lnTo>
                    <a:lnTo>
                      <a:pt x="41" y="41"/>
                    </a:lnTo>
                    <a:lnTo>
                      <a:pt x="46" y="41"/>
                    </a:lnTo>
                    <a:lnTo>
                      <a:pt x="45" y="41"/>
                    </a:lnTo>
                    <a:lnTo>
                      <a:pt x="42" y="40"/>
                    </a:lnTo>
                    <a:lnTo>
                      <a:pt x="31" y="40"/>
                    </a:lnTo>
                    <a:lnTo>
                      <a:pt x="29" y="41"/>
                    </a:lnTo>
                    <a:lnTo>
                      <a:pt x="26" y="41"/>
                    </a:lnTo>
                    <a:lnTo>
                      <a:pt x="22" y="44"/>
                    </a:lnTo>
                    <a:lnTo>
                      <a:pt x="19" y="44"/>
                    </a:lnTo>
                    <a:lnTo>
                      <a:pt x="17" y="45"/>
                    </a:lnTo>
                    <a:lnTo>
                      <a:pt x="14" y="45"/>
                    </a:lnTo>
                    <a:lnTo>
                      <a:pt x="12" y="44"/>
                    </a:lnTo>
                    <a:lnTo>
                      <a:pt x="11" y="43"/>
                    </a:lnTo>
                    <a:lnTo>
                      <a:pt x="12" y="43"/>
                    </a:lnTo>
                    <a:lnTo>
                      <a:pt x="17" y="40"/>
                    </a:lnTo>
                    <a:lnTo>
                      <a:pt x="19" y="40"/>
                    </a:lnTo>
                    <a:lnTo>
                      <a:pt x="20" y="39"/>
                    </a:lnTo>
                    <a:lnTo>
                      <a:pt x="23" y="39"/>
                    </a:lnTo>
                    <a:lnTo>
                      <a:pt x="18" y="39"/>
                    </a:lnTo>
                    <a:lnTo>
                      <a:pt x="17" y="36"/>
                    </a:lnTo>
                    <a:lnTo>
                      <a:pt x="16" y="38"/>
                    </a:lnTo>
                    <a:lnTo>
                      <a:pt x="11" y="38"/>
                    </a:lnTo>
                    <a:lnTo>
                      <a:pt x="8" y="40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3" y="39"/>
                    </a:lnTo>
                    <a:lnTo>
                      <a:pt x="0" y="39"/>
                    </a:lnTo>
                    <a:lnTo>
                      <a:pt x="1" y="38"/>
                    </a:lnTo>
                    <a:lnTo>
                      <a:pt x="2" y="35"/>
                    </a:lnTo>
                    <a:lnTo>
                      <a:pt x="8" y="35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3" y="32"/>
                    </a:lnTo>
                    <a:lnTo>
                      <a:pt x="23" y="32"/>
                    </a:lnTo>
                    <a:lnTo>
                      <a:pt x="24" y="33"/>
                    </a:lnTo>
                    <a:lnTo>
                      <a:pt x="26" y="34"/>
                    </a:lnTo>
                    <a:lnTo>
                      <a:pt x="28" y="33"/>
                    </a:lnTo>
                    <a:lnTo>
                      <a:pt x="25" y="32"/>
                    </a:lnTo>
                    <a:lnTo>
                      <a:pt x="28" y="30"/>
                    </a:lnTo>
                    <a:lnTo>
                      <a:pt x="29" y="32"/>
                    </a:lnTo>
                    <a:lnTo>
                      <a:pt x="31" y="33"/>
                    </a:lnTo>
                    <a:lnTo>
                      <a:pt x="30" y="32"/>
                    </a:lnTo>
                    <a:lnTo>
                      <a:pt x="29" y="29"/>
                    </a:lnTo>
                    <a:lnTo>
                      <a:pt x="31" y="28"/>
                    </a:lnTo>
                    <a:lnTo>
                      <a:pt x="33" y="28"/>
                    </a:lnTo>
                    <a:lnTo>
                      <a:pt x="35" y="27"/>
                    </a:lnTo>
                    <a:lnTo>
                      <a:pt x="46" y="27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52" y="32"/>
                    </a:lnTo>
                    <a:lnTo>
                      <a:pt x="53" y="32"/>
                    </a:lnTo>
                    <a:lnTo>
                      <a:pt x="52" y="30"/>
                    </a:lnTo>
                    <a:lnTo>
                      <a:pt x="49" y="30"/>
                    </a:lnTo>
                    <a:lnTo>
                      <a:pt x="52" y="28"/>
                    </a:lnTo>
                    <a:lnTo>
                      <a:pt x="59" y="28"/>
                    </a:lnTo>
                    <a:lnTo>
                      <a:pt x="60" y="29"/>
                    </a:lnTo>
                    <a:lnTo>
                      <a:pt x="63" y="29"/>
                    </a:lnTo>
                    <a:lnTo>
                      <a:pt x="64" y="30"/>
                    </a:lnTo>
                    <a:lnTo>
                      <a:pt x="66" y="32"/>
                    </a:lnTo>
                    <a:lnTo>
                      <a:pt x="64" y="30"/>
                    </a:lnTo>
                    <a:lnTo>
                      <a:pt x="66" y="29"/>
                    </a:lnTo>
                    <a:lnTo>
                      <a:pt x="69" y="29"/>
                    </a:lnTo>
                    <a:lnTo>
                      <a:pt x="70" y="30"/>
                    </a:lnTo>
                    <a:lnTo>
                      <a:pt x="72" y="32"/>
                    </a:lnTo>
                    <a:lnTo>
                      <a:pt x="74" y="32"/>
                    </a:lnTo>
                    <a:lnTo>
                      <a:pt x="71" y="29"/>
                    </a:lnTo>
                    <a:lnTo>
                      <a:pt x="74" y="29"/>
                    </a:lnTo>
                    <a:lnTo>
                      <a:pt x="74" y="32"/>
                    </a:lnTo>
                    <a:lnTo>
                      <a:pt x="76" y="32"/>
                    </a:lnTo>
                    <a:lnTo>
                      <a:pt x="74" y="29"/>
                    </a:lnTo>
                    <a:lnTo>
                      <a:pt x="71" y="28"/>
                    </a:lnTo>
                    <a:lnTo>
                      <a:pt x="64" y="28"/>
                    </a:lnTo>
                    <a:lnTo>
                      <a:pt x="62" y="27"/>
                    </a:lnTo>
                    <a:lnTo>
                      <a:pt x="59" y="27"/>
                    </a:lnTo>
                    <a:lnTo>
                      <a:pt x="57" y="25"/>
                    </a:lnTo>
                    <a:lnTo>
                      <a:pt x="53" y="25"/>
                    </a:lnTo>
                    <a:lnTo>
                      <a:pt x="52" y="23"/>
                    </a:lnTo>
                    <a:lnTo>
                      <a:pt x="65" y="23"/>
                    </a:lnTo>
                    <a:lnTo>
                      <a:pt x="66" y="22"/>
                    </a:lnTo>
                    <a:lnTo>
                      <a:pt x="66" y="19"/>
                    </a:lnTo>
                    <a:lnTo>
                      <a:pt x="65" y="18"/>
                    </a:lnTo>
                    <a:lnTo>
                      <a:pt x="64" y="18"/>
                    </a:lnTo>
                    <a:lnTo>
                      <a:pt x="65" y="17"/>
                    </a:lnTo>
                    <a:lnTo>
                      <a:pt x="75" y="17"/>
                    </a:lnTo>
                    <a:lnTo>
                      <a:pt x="72" y="18"/>
                    </a:lnTo>
                    <a:lnTo>
                      <a:pt x="75" y="18"/>
                    </a:lnTo>
                    <a:lnTo>
                      <a:pt x="76" y="19"/>
                    </a:lnTo>
                    <a:lnTo>
                      <a:pt x="83" y="19"/>
                    </a:lnTo>
                    <a:lnTo>
                      <a:pt x="85" y="21"/>
                    </a:lnTo>
                    <a:lnTo>
                      <a:pt x="87" y="21"/>
                    </a:lnTo>
                    <a:lnTo>
                      <a:pt x="89" y="22"/>
                    </a:lnTo>
                    <a:lnTo>
                      <a:pt x="89" y="23"/>
                    </a:lnTo>
                    <a:lnTo>
                      <a:pt x="92" y="24"/>
                    </a:lnTo>
                    <a:lnTo>
                      <a:pt x="93" y="27"/>
                    </a:lnTo>
                    <a:lnTo>
                      <a:pt x="91" y="27"/>
                    </a:lnTo>
                    <a:lnTo>
                      <a:pt x="101" y="27"/>
                    </a:lnTo>
                    <a:lnTo>
                      <a:pt x="104" y="28"/>
                    </a:lnTo>
                    <a:lnTo>
                      <a:pt x="101" y="27"/>
                    </a:lnTo>
                    <a:lnTo>
                      <a:pt x="98" y="27"/>
                    </a:lnTo>
                    <a:lnTo>
                      <a:pt x="93" y="24"/>
                    </a:lnTo>
                    <a:lnTo>
                      <a:pt x="92" y="23"/>
                    </a:lnTo>
                    <a:lnTo>
                      <a:pt x="94" y="22"/>
                    </a:lnTo>
                    <a:lnTo>
                      <a:pt x="95" y="22"/>
                    </a:lnTo>
                    <a:lnTo>
                      <a:pt x="100" y="24"/>
                    </a:lnTo>
                    <a:lnTo>
                      <a:pt x="103" y="24"/>
                    </a:lnTo>
                    <a:lnTo>
                      <a:pt x="105" y="25"/>
                    </a:lnTo>
                    <a:lnTo>
                      <a:pt x="106" y="25"/>
                    </a:lnTo>
                    <a:lnTo>
                      <a:pt x="109" y="27"/>
                    </a:lnTo>
                    <a:lnTo>
                      <a:pt x="111" y="27"/>
                    </a:lnTo>
                    <a:lnTo>
                      <a:pt x="114" y="28"/>
                    </a:lnTo>
                    <a:lnTo>
                      <a:pt x="115" y="28"/>
                    </a:lnTo>
                    <a:lnTo>
                      <a:pt x="117" y="29"/>
                    </a:lnTo>
                    <a:lnTo>
                      <a:pt x="121" y="29"/>
                    </a:lnTo>
                    <a:lnTo>
                      <a:pt x="123" y="30"/>
                    </a:lnTo>
                    <a:lnTo>
                      <a:pt x="124" y="30"/>
                    </a:lnTo>
                    <a:lnTo>
                      <a:pt x="127" y="32"/>
                    </a:lnTo>
                    <a:lnTo>
                      <a:pt x="128" y="33"/>
                    </a:lnTo>
                    <a:lnTo>
                      <a:pt x="130" y="34"/>
                    </a:lnTo>
                    <a:lnTo>
                      <a:pt x="129" y="32"/>
                    </a:lnTo>
                    <a:lnTo>
                      <a:pt x="127" y="30"/>
                    </a:lnTo>
                    <a:lnTo>
                      <a:pt x="126" y="29"/>
                    </a:lnTo>
                    <a:lnTo>
                      <a:pt x="123" y="28"/>
                    </a:lnTo>
                    <a:lnTo>
                      <a:pt x="117" y="28"/>
                    </a:lnTo>
                    <a:lnTo>
                      <a:pt x="115" y="27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2" y="24"/>
                    </a:lnTo>
                    <a:lnTo>
                      <a:pt x="108" y="24"/>
                    </a:lnTo>
                    <a:lnTo>
                      <a:pt x="105" y="23"/>
                    </a:lnTo>
                    <a:lnTo>
                      <a:pt x="104" y="23"/>
                    </a:lnTo>
                    <a:lnTo>
                      <a:pt x="99" y="21"/>
                    </a:lnTo>
                    <a:lnTo>
                      <a:pt x="97" y="21"/>
                    </a:lnTo>
                    <a:lnTo>
                      <a:pt x="95" y="19"/>
                    </a:lnTo>
                    <a:lnTo>
                      <a:pt x="97" y="17"/>
                    </a:lnTo>
                    <a:lnTo>
                      <a:pt x="99" y="16"/>
                    </a:lnTo>
                    <a:lnTo>
                      <a:pt x="108" y="16"/>
                    </a:lnTo>
                    <a:lnTo>
                      <a:pt x="103" y="16"/>
                    </a:lnTo>
                    <a:lnTo>
                      <a:pt x="101" y="15"/>
                    </a:lnTo>
                    <a:lnTo>
                      <a:pt x="99" y="13"/>
                    </a:lnTo>
                    <a:lnTo>
                      <a:pt x="100" y="12"/>
                    </a:lnTo>
                    <a:lnTo>
                      <a:pt x="106" y="12"/>
                    </a:lnTo>
                    <a:lnTo>
                      <a:pt x="109" y="13"/>
                    </a:lnTo>
                    <a:lnTo>
                      <a:pt x="111" y="13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4" y="16"/>
                    </a:lnTo>
                    <a:lnTo>
                      <a:pt x="116" y="15"/>
                    </a:lnTo>
                    <a:lnTo>
                      <a:pt x="115" y="13"/>
                    </a:lnTo>
                    <a:lnTo>
                      <a:pt x="112" y="12"/>
                    </a:lnTo>
                    <a:lnTo>
                      <a:pt x="111" y="11"/>
                    </a:lnTo>
                    <a:lnTo>
                      <a:pt x="109" y="10"/>
                    </a:lnTo>
                    <a:lnTo>
                      <a:pt x="108" y="8"/>
                    </a:lnTo>
                    <a:lnTo>
                      <a:pt x="109" y="7"/>
                    </a:lnTo>
                    <a:lnTo>
                      <a:pt x="111" y="8"/>
                    </a:lnTo>
                    <a:lnTo>
                      <a:pt x="120" y="8"/>
                    </a:lnTo>
                    <a:lnTo>
                      <a:pt x="122" y="10"/>
                    </a:lnTo>
                    <a:lnTo>
                      <a:pt x="123" y="12"/>
                    </a:lnTo>
                    <a:lnTo>
                      <a:pt x="126" y="12"/>
                    </a:lnTo>
                    <a:lnTo>
                      <a:pt x="123" y="11"/>
                    </a:lnTo>
                    <a:lnTo>
                      <a:pt x="128" y="11"/>
                    </a:lnTo>
                    <a:lnTo>
                      <a:pt x="130" y="12"/>
                    </a:lnTo>
                    <a:lnTo>
                      <a:pt x="138" y="12"/>
                    </a:lnTo>
                    <a:lnTo>
                      <a:pt x="139" y="11"/>
                    </a:lnTo>
                    <a:lnTo>
                      <a:pt x="128" y="11"/>
                    </a:lnTo>
                    <a:lnTo>
                      <a:pt x="126" y="10"/>
                    </a:lnTo>
                    <a:lnTo>
                      <a:pt x="124" y="8"/>
                    </a:lnTo>
                    <a:lnTo>
                      <a:pt x="126" y="8"/>
                    </a:lnTo>
                    <a:lnTo>
                      <a:pt x="123" y="7"/>
                    </a:lnTo>
                    <a:lnTo>
                      <a:pt x="120" y="7"/>
                    </a:lnTo>
                    <a:lnTo>
                      <a:pt x="121" y="5"/>
                    </a:lnTo>
                    <a:lnTo>
                      <a:pt x="126" y="5"/>
                    </a:lnTo>
                    <a:lnTo>
                      <a:pt x="128" y="4"/>
                    </a:lnTo>
                    <a:lnTo>
                      <a:pt x="130" y="4"/>
                    </a:lnTo>
                    <a:lnTo>
                      <a:pt x="133" y="6"/>
                    </a:lnTo>
                    <a:lnTo>
                      <a:pt x="135" y="5"/>
                    </a:lnTo>
                    <a:lnTo>
                      <a:pt x="138" y="5"/>
                    </a:lnTo>
                    <a:lnTo>
                      <a:pt x="139" y="6"/>
                    </a:lnTo>
                    <a:lnTo>
                      <a:pt x="141" y="7"/>
                    </a:lnTo>
                    <a:lnTo>
                      <a:pt x="144" y="7"/>
                    </a:lnTo>
                    <a:lnTo>
                      <a:pt x="141" y="6"/>
                    </a:lnTo>
                    <a:lnTo>
                      <a:pt x="144" y="6"/>
                    </a:lnTo>
                    <a:lnTo>
                      <a:pt x="145" y="5"/>
                    </a:lnTo>
                    <a:lnTo>
                      <a:pt x="147" y="5"/>
                    </a:lnTo>
                    <a:lnTo>
                      <a:pt x="149" y="6"/>
                    </a:lnTo>
                    <a:lnTo>
                      <a:pt x="152" y="6"/>
                    </a:lnTo>
                    <a:lnTo>
                      <a:pt x="153" y="7"/>
                    </a:lnTo>
                    <a:lnTo>
                      <a:pt x="156" y="8"/>
                    </a:lnTo>
                    <a:lnTo>
                      <a:pt x="160" y="12"/>
                    </a:lnTo>
                    <a:lnTo>
                      <a:pt x="161" y="12"/>
                    </a:lnTo>
                    <a:lnTo>
                      <a:pt x="163" y="13"/>
                    </a:lnTo>
                    <a:lnTo>
                      <a:pt x="166" y="13"/>
                    </a:lnTo>
                    <a:lnTo>
                      <a:pt x="164" y="15"/>
                    </a:lnTo>
                    <a:lnTo>
                      <a:pt x="163" y="17"/>
                    </a:lnTo>
                    <a:lnTo>
                      <a:pt x="166" y="16"/>
                    </a:lnTo>
                    <a:lnTo>
                      <a:pt x="167" y="15"/>
                    </a:lnTo>
                    <a:lnTo>
                      <a:pt x="170" y="13"/>
                    </a:lnTo>
                    <a:lnTo>
                      <a:pt x="168" y="12"/>
                    </a:lnTo>
                    <a:lnTo>
                      <a:pt x="167" y="12"/>
                    </a:lnTo>
                    <a:lnTo>
                      <a:pt x="164" y="11"/>
                    </a:lnTo>
                    <a:lnTo>
                      <a:pt x="163" y="11"/>
                    </a:lnTo>
                    <a:lnTo>
                      <a:pt x="163" y="8"/>
                    </a:lnTo>
                    <a:lnTo>
                      <a:pt x="166" y="8"/>
                    </a:lnTo>
                    <a:lnTo>
                      <a:pt x="161" y="8"/>
                    </a:lnTo>
                    <a:lnTo>
                      <a:pt x="160" y="7"/>
                    </a:lnTo>
                    <a:lnTo>
                      <a:pt x="155" y="5"/>
                    </a:lnTo>
                    <a:lnTo>
                      <a:pt x="152" y="5"/>
                    </a:lnTo>
                    <a:lnTo>
                      <a:pt x="151" y="4"/>
                    </a:lnTo>
                    <a:lnTo>
                      <a:pt x="152" y="2"/>
                    </a:lnTo>
                    <a:lnTo>
                      <a:pt x="163" y="2"/>
                    </a:lnTo>
                    <a:lnTo>
                      <a:pt x="166" y="1"/>
                    </a:lnTo>
                    <a:lnTo>
                      <a:pt x="168" y="2"/>
                    </a:lnTo>
                    <a:lnTo>
                      <a:pt x="184" y="2"/>
                    </a:lnTo>
                    <a:lnTo>
                      <a:pt x="185" y="4"/>
                    </a:lnTo>
                    <a:lnTo>
                      <a:pt x="187" y="5"/>
                    </a:lnTo>
                    <a:lnTo>
                      <a:pt x="189" y="7"/>
                    </a:lnTo>
                    <a:lnTo>
                      <a:pt x="191" y="8"/>
                    </a:lnTo>
                    <a:lnTo>
                      <a:pt x="193" y="8"/>
                    </a:lnTo>
                    <a:lnTo>
                      <a:pt x="195" y="10"/>
                    </a:lnTo>
                    <a:lnTo>
                      <a:pt x="197" y="10"/>
                    </a:lnTo>
                    <a:lnTo>
                      <a:pt x="199" y="11"/>
                    </a:lnTo>
                    <a:lnTo>
                      <a:pt x="202" y="11"/>
                    </a:lnTo>
                    <a:lnTo>
                      <a:pt x="199" y="10"/>
                    </a:lnTo>
                    <a:lnTo>
                      <a:pt x="198" y="8"/>
                    </a:lnTo>
                    <a:lnTo>
                      <a:pt x="196" y="8"/>
                    </a:lnTo>
                    <a:lnTo>
                      <a:pt x="193" y="7"/>
                    </a:lnTo>
                    <a:lnTo>
                      <a:pt x="192" y="6"/>
                    </a:lnTo>
                    <a:lnTo>
                      <a:pt x="190" y="5"/>
                    </a:lnTo>
                    <a:lnTo>
                      <a:pt x="192" y="4"/>
                    </a:lnTo>
                    <a:lnTo>
                      <a:pt x="193" y="2"/>
                    </a:lnTo>
                    <a:lnTo>
                      <a:pt x="196" y="2"/>
                    </a:lnTo>
                    <a:lnTo>
                      <a:pt x="198" y="1"/>
                    </a:lnTo>
                    <a:lnTo>
                      <a:pt x="196" y="1"/>
                    </a:lnTo>
                    <a:lnTo>
                      <a:pt x="203" y="1"/>
                    </a:lnTo>
                    <a:lnTo>
                      <a:pt x="205" y="0"/>
                    </a:lnTo>
                    <a:lnTo>
                      <a:pt x="210" y="0"/>
                    </a:lnTo>
                    <a:lnTo>
                      <a:pt x="209" y="2"/>
                    </a:lnTo>
                    <a:lnTo>
                      <a:pt x="212" y="4"/>
                    </a:lnTo>
                    <a:lnTo>
                      <a:pt x="213" y="5"/>
                    </a:lnTo>
                    <a:lnTo>
                      <a:pt x="215" y="5"/>
                    </a:lnTo>
                    <a:lnTo>
                      <a:pt x="218" y="6"/>
                    </a:lnTo>
                    <a:lnTo>
                      <a:pt x="219" y="6"/>
                    </a:lnTo>
                    <a:lnTo>
                      <a:pt x="218" y="5"/>
                    </a:lnTo>
                    <a:lnTo>
                      <a:pt x="215" y="4"/>
                    </a:lnTo>
                    <a:lnTo>
                      <a:pt x="214" y="2"/>
                    </a:lnTo>
                    <a:lnTo>
                      <a:pt x="215" y="1"/>
                    </a:lnTo>
                    <a:lnTo>
                      <a:pt x="219" y="1"/>
                    </a:lnTo>
                    <a:lnTo>
                      <a:pt x="221" y="0"/>
                    </a:lnTo>
                    <a:lnTo>
                      <a:pt x="230" y="0"/>
                    </a:lnTo>
                    <a:lnTo>
                      <a:pt x="231" y="2"/>
                    </a:lnTo>
                    <a:lnTo>
                      <a:pt x="233" y="2"/>
                    </a:lnTo>
                    <a:lnTo>
                      <a:pt x="231" y="4"/>
                    </a:lnTo>
                    <a:lnTo>
                      <a:pt x="233" y="2"/>
                    </a:lnTo>
                    <a:lnTo>
                      <a:pt x="238" y="2"/>
                    </a:lnTo>
                    <a:lnTo>
                      <a:pt x="239" y="4"/>
                    </a:lnTo>
                    <a:lnTo>
                      <a:pt x="241" y="4"/>
                    </a:lnTo>
                    <a:lnTo>
                      <a:pt x="243" y="2"/>
                    </a:lnTo>
                    <a:lnTo>
                      <a:pt x="244" y="2"/>
                    </a:lnTo>
                    <a:lnTo>
                      <a:pt x="247" y="4"/>
                    </a:lnTo>
                    <a:lnTo>
                      <a:pt x="254" y="4"/>
                    </a:lnTo>
                    <a:lnTo>
                      <a:pt x="255" y="5"/>
                    </a:lnTo>
                    <a:lnTo>
                      <a:pt x="258" y="4"/>
                    </a:lnTo>
                    <a:lnTo>
                      <a:pt x="260" y="5"/>
                    </a:lnTo>
                    <a:lnTo>
                      <a:pt x="266" y="5"/>
                    </a:lnTo>
                    <a:lnTo>
                      <a:pt x="265" y="6"/>
                    </a:lnTo>
                    <a:lnTo>
                      <a:pt x="260" y="8"/>
                    </a:lnTo>
                    <a:lnTo>
                      <a:pt x="258" y="8"/>
                    </a:lnTo>
                    <a:lnTo>
                      <a:pt x="255" y="10"/>
                    </a:lnTo>
                    <a:lnTo>
                      <a:pt x="251" y="10"/>
                    </a:lnTo>
                    <a:lnTo>
                      <a:pt x="249" y="11"/>
                    </a:lnTo>
                    <a:lnTo>
                      <a:pt x="245" y="11"/>
                    </a:lnTo>
                    <a:lnTo>
                      <a:pt x="243" y="12"/>
                    </a:lnTo>
                    <a:lnTo>
                      <a:pt x="254" y="12"/>
                    </a:lnTo>
                    <a:lnTo>
                      <a:pt x="255" y="11"/>
                    </a:lnTo>
                    <a:lnTo>
                      <a:pt x="262" y="11"/>
                    </a:lnTo>
                    <a:lnTo>
                      <a:pt x="265" y="8"/>
                    </a:lnTo>
                    <a:lnTo>
                      <a:pt x="267" y="8"/>
                    </a:lnTo>
                    <a:lnTo>
                      <a:pt x="270" y="7"/>
                    </a:lnTo>
                    <a:lnTo>
                      <a:pt x="276" y="7"/>
                    </a:lnTo>
                    <a:lnTo>
                      <a:pt x="277" y="8"/>
                    </a:lnTo>
                    <a:lnTo>
                      <a:pt x="278" y="7"/>
                    </a:lnTo>
                    <a:lnTo>
                      <a:pt x="279" y="7"/>
                    </a:lnTo>
                    <a:lnTo>
                      <a:pt x="277" y="7"/>
                    </a:lnTo>
                    <a:lnTo>
                      <a:pt x="282" y="5"/>
                    </a:lnTo>
                    <a:lnTo>
                      <a:pt x="283" y="6"/>
                    </a:lnTo>
                    <a:lnTo>
                      <a:pt x="282" y="6"/>
                    </a:lnTo>
                    <a:lnTo>
                      <a:pt x="284" y="8"/>
                    </a:lnTo>
                    <a:lnTo>
                      <a:pt x="287" y="10"/>
                    </a:lnTo>
                    <a:lnTo>
                      <a:pt x="288" y="8"/>
                    </a:lnTo>
                    <a:lnTo>
                      <a:pt x="290" y="7"/>
                    </a:lnTo>
                    <a:lnTo>
                      <a:pt x="294" y="7"/>
                    </a:lnTo>
                    <a:lnTo>
                      <a:pt x="296" y="8"/>
                    </a:lnTo>
                    <a:lnTo>
                      <a:pt x="295" y="10"/>
                    </a:lnTo>
                    <a:lnTo>
                      <a:pt x="293" y="10"/>
                    </a:lnTo>
                    <a:lnTo>
                      <a:pt x="294" y="11"/>
                    </a:lnTo>
                    <a:lnTo>
                      <a:pt x="296" y="12"/>
                    </a:lnTo>
                    <a:lnTo>
                      <a:pt x="299" y="12"/>
                    </a:lnTo>
                    <a:lnTo>
                      <a:pt x="300" y="13"/>
                    </a:lnTo>
                    <a:lnTo>
                      <a:pt x="300" y="16"/>
                    </a:lnTo>
                    <a:lnTo>
                      <a:pt x="312" y="16"/>
                    </a:lnTo>
                    <a:lnTo>
                      <a:pt x="313" y="17"/>
                    </a:lnTo>
                    <a:lnTo>
                      <a:pt x="316" y="17"/>
                    </a:lnTo>
                    <a:lnTo>
                      <a:pt x="320" y="19"/>
                    </a:lnTo>
                    <a:lnTo>
                      <a:pt x="320" y="22"/>
                    </a:lnTo>
                    <a:lnTo>
                      <a:pt x="318" y="24"/>
                    </a:lnTo>
                    <a:lnTo>
                      <a:pt x="317" y="24"/>
                    </a:lnTo>
                    <a:lnTo>
                      <a:pt x="314" y="25"/>
                    </a:lnTo>
                    <a:lnTo>
                      <a:pt x="312" y="25"/>
                    </a:lnTo>
                    <a:lnTo>
                      <a:pt x="311" y="28"/>
                    </a:lnTo>
                    <a:lnTo>
                      <a:pt x="306" y="28"/>
                    </a:lnTo>
                    <a:lnTo>
                      <a:pt x="303" y="30"/>
                    </a:lnTo>
                    <a:lnTo>
                      <a:pt x="302" y="30"/>
                    </a:lnTo>
                    <a:lnTo>
                      <a:pt x="300" y="32"/>
                    </a:lnTo>
                    <a:lnTo>
                      <a:pt x="297" y="32"/>
                    </a:lnTo>
                    <a:lnTo>
                      <a:pt x="296" y="33"/>
                    </a:lnTo>
                    <a:lnTo>
                      <a:pt x="294" y="33"/>
                    </a:lnTo>
                    <a:lnTo>
                      <a:pt x="293" y="34"/>
                    </a:lnTo>
                    <a:lnTo>
                      <a:pt x="288" y="34"/>
                    </a:lnTo>
                    <a:lnTo>
                      <a:pt x="289" y="35"/>
                    </a:lnTo>
                    <a:lnTo>
                      <a:pt x="288" y="35"/>
                    </a:lnTo>
                    <a:lnTo>
                      <a:pt x="285" y="36"/>
                    </a:lnTo>
                    <a:lnTo>
                      <a:pt x="283" y="35"/>
                    </a:lnTo>
                    <a:lnTo>
                      <a:pt x="277" y="35"/>
                    </a:lnTo>
                    <a:lnTo>
                      <a:pt x="276" y="36"/>
                    </a:lnTo>
                    <a:lnTo>
                      <a:pt x="268" y="36"/>
                    </a:lnTo>
                    <a:lnTo>
                      <a:pt x="271" y="36"/>
                    </a:lnTo>
                    <a:lnTo>
                      <a:pt x="273" y="38"/>
                    </a:lnTo>
                    <a:lnTo>
                      <a:pt x="274" y="36"/>
                    </a:lnTo>
                    <a:lnTo>
                      <a:pt x="273" y="38"/>
                    </a:lnTo>
                    <a:lnTo>
                      <a:pt x="268" y="38"/>
                    </a:lnTo>
                    <a:lnTo>
                      <a:pt x="266" y="39"/>
                    </a:lnTo>
                    <a:lnTo>
                      <a:pt x="251" y="39"/>
                    </a:lnTo>
                    <a:lnTo>
                      <a:pt x="249" y="40"/>
                    </a:lnTo>
                    <a:lnTo>
                      <a:pt x="245" y="40"/>
                    </a:lnTo>
                    <a:lnTo>
                      <a:pt x="241" y="38"/>
                    </a:lnTo>
                    <a:lnTo>
                      <a:pt x="239" y="38"/>
                    </a:lnTo>
                    <a:lnTo>
                      <a:pt x="237" y="36"/>
                    </a:lnTo>
                    <a:lnTo>
                      <a:pt x="235" y="36"/>
                    </a:lnTo>
                    <a:lnTo>
                      <a:pt x="237" y="36"/>
                    </a:lnTo>
                    <a:lnTo>
                      <a:pt x="242" y="39"/>
                    </a:lnTo>
                    <a:lnTo>
                      <a:pt x="243" y="40"/>
                    </a:lnTo>
                    <a:lnTo>
                      <a:pt x="239" y="40"/>
                    </a:lnTo>
                    <a:lnTo>
                      <a:pt x="242" y="41"/>
                    </a:lnTo>
                    <a:lnTo>
                      <a:pt x="245" y="41"/>
                    </a:lnTo>
                    <a:lnTo>
                      <a:pt x="248" y="40"/>
                    </a:lnTo>
                    <a:lnTo>
                      <a:pt x="261" y="40"/>
                    </a:lnTo>
                    <a:lnTo>
                      <a:pt x="262" y="41"/>
                    </a:lnTo>
                    <a:lnTo>
                      <a:pt x="261" y="41"/>
                    </a:lnTo>
                    <a:lnTo>
                      <a:pt x="259" y="43"/>
                    </a:lnTo>
                    <a:lnTo>
                      <a:pt x="256" y="43"/>
                    </a:lnTo>
                    <a:lnTo>
                      <a:pt x="254" y="44"/>
                    </a:lnTo>
                    <a:lnTo>
                      <a:pt x="251" y="44"/>
                    </a:lnTo>
                    <a:lnTo>
                      <a:pt x="249" y="45"/>
                    </a:lnTo>
                    <a:lnTo>
                      <a:pt x="247" y="45"/>
                    </a:lnTo>
                    <a:lnTo>
                      <a:pt x="244" y="46"/>
                    </a:lnTo>
                    <a:lnTo>
                      <a:pt x="242" y="46"/>
                    </a:lnTo>
                    <a:lnTo>
                      <a:pt x="241" y="47"/>
                    </a:lnTo>
                    <a:lnTo>
                      <a:pt x="235" y="47"/>
                    </a:lnTo>
                    <a:lnTo>
                      <a:pt x="232" y="49"/>
                    </a:lnTo>
                    <a:lnTo>
                      <a:pt x="231" y="49"/>
                    </a:lnTo>
                    <a:lnTo>
                      <a:pt x="227" y="50"/>
                    </a:lnTo>
                    <a:lnTo>
                      <a:pt x="226" y="50"/>
                    </a:lnTo>
                    <a:lnTo>
                      <a:pt x="230" y="50"/>
                    </a:lnTo>
                    <a:lnTo>
                      <a:pt x="228" y="51"/>
                    </a:lnTo>
                    <a:lnTo>
                      <a:pt x="231" y="51"/>
                    </a:lnTo>
                    <a:lnTo>
                      <a:pt x="233" y="50"/>
                    </a:lnTo>
                    <a:lnTo>
                      <a:pt x="235" y="49"/>
                    </a:lnTo>
                    <a:lnTo>
                      <a:pt x="239" y="49"/>
                    </a:lnTo>
                    <a:lnTo>
                      <a:pt x="242" y="47"/>
                    </a:lnTo>
                    <a:lnTo>
                      <a:pt x="247" y="47"/>
                    </a:lnTo>
                    <a:lnTo>
                      <a:pt x="249" y="46"/>
                    </a:lnTo>
                    <a:lnTo>
                      <a:pt x="251" y="46"/>
                    </a:lnTo>
                    <a:lnTo>
                      <a:pt x="253" y="45"/>
                    </a:lnTo>
                    <a:lnTo>
                      <a:pt x="259" y="45"/>
                    </a:lnTo>
                    <a:lnTo>
                      <a:pt x="261" y="44"/>
                    </a:lnTo>
                    <a:lnTo>
                      <a:pt x="265" y="44"/>
                    </a:lnTo>
                    <a:lnTo>
                      <a:pt x="267" y="43"/>
                    </a:lnTo>
                    <a:lnTo>
                      <a:pt x="270" y="43"/>
                    </a:lnTo>
                    <a:lnTo>
                      <a:pt x="272" y="41"/>
                    </a:lnTo>
                    <a:lnTo>
                      <a:pt x="278" y="41"/>
                    </a:lnTo>
                    <a:lnTo>
                      <a:pt x="279" y="40"/>
                    </a:lnTo>
                    <a:lnTo>
                      <a:pt x="284" y="40"/>
                    </a:lnTo>
                    <a:lnTo>
                      <a:pt x="285" y="41"/>
                    </a:lnTo>
                    <a:lnTo>
                      <a:pt x="284" y="44"/>
                    </a:lnTo>
                    <a:lnTo>
                      <a:pt x="283" y="45"/>
                    </a:lnTo>
                    <a:lnTo>
                      <a:pt x="280" y="45"/>
                    </a:lnTo>
                    <a:lnTo>
                      <a:pt x="279" y="46"/>
                    </a:lnTo>
                    <a:lnTo>
                      <a:pt x="277" y="47"/>
                    </a:lnTo>
                    <a:lnTo>
                      <a:pt x="274" y="47"/>
                    </a:lnTo>
                    <a:lnTo>
                      <a:pt x="272" y="49"/>
                    </a:lnTo>
                    <a:lnTo>
                      <a:pt x="268" y="49"/>
                    </a:lnTo>
                    <a:lnTo>
                      <a:pt x="266" y="50"/>
                    </a:lnTo>
                    <a:lnTo>
                      <a:pt x="265" y="51"/>
                    </a:lnTo>
                    <a:lnTo>
                      <a:pt x="262" y="52"/>
                    </a:lnTo>
                    <a:lnTo>
                      <a:pt x="261" y="53"/>
                    </a:lnTo>
                    <a:lnTo>
                      <a:pt x="256" y="56"/>
                    </a:lnTo>
                    <a:lnTo>
                      <a:pt x="254" y="56"/>
                    </a:lnTo>
                    <a:lnTo>
                      <a:pt x="251" y="57"/>
                    </a:lnTo>
                    <a:lnTo>
                      <a:pt x="250" y="58"/>
                    </a:lnTo>
                    <a:lnTo>
                      <a:pt x="248" y="60"/>
                    </a:lnTo>
                    <a:lnTo>
                      <a:pt x="247" y="60"/>
                    </a:lnTo>
                    <a:lnTo>
                      <a:pt x="244" y="61"/>
                    </a:lnTo>
                    <a:lnTo>
                      <a:pt x="243" y="62"/>
                    </a:lnTo>
                    <a:lnTo>
                      <a:pt x="241" y="63"/>
                    </a:lnTo>
                    <a:lnTo>
                      <a:pt x="238" y="63"/>
                    </a:lnTo>
                    <a:lnTo>
                      <a:pt x="237" y="66"/>
                    </a:lnTo>
                    <a:lnTo>
                      <a:pt x="235" y="68"/>
                    </a:lnTo>
                    <a:lnTo>
                      <a:pt x="232" y="69"/>
                    </a:lnTo>
                    <a:lnTo>
                      <a:pt x="231" y="69"/>
                    </a:lnTo>
                    <a:lnTo>
                      <a:pt x="228" y="71"/>
                    </a:lnTo>
                    <a:lnTo>
                      <a:pt x="226" y="71"/>
                    </a:lnTo>
                    <a:lnTo>
                      <a:pt x="226" y="68"/>
                    </a:lnTo>
                    <a:lnTo>
                      <a:pt x="225" y="67"/>
                    </a:lnTo>
                    <a:lnTo>
                      <a:pt x="220" y="64"/>
                    </a:lnTo>
                    <a:lnTo>
                      <a:pt x="224" y="68"/>
                    </a:lnTo>
                    <a:lnTo>
                      <a:pt x="222" y="69"/>
                    </a:lnTo>
                    <a:lnTo>
                      <a:pt x="227" y="72"/>
                    </a:lnTo>
                    <a:lnTo>
                      <a:pt x="228" y="72"/>
                    </a:lnTo>
                    <a:lnTo>
                      <a:pt x="227" y="73"/>
                    </a:lnTo>
                    <a:lnTo>
                      <a:pt x="225" y="74"/>
                    </a:lnTo>
                    <a:lnTo>
                      <a:pt x="222" y="73"/>
                    </a:lnTo>
                    <a:lnTo>
                      <a:pt x="220" y="73"/>
                    </a:lnTo>
                    <a:lnTo>
                      <a:pt x="219" y="74"/>
                    </a:lnTo>
                    <a:lnTo>
                      <a:pt x="216" y="74"/>
                    </a:lnTo>
                    <a:lnTo>
                      <a:pt x="213" y="75"/>
                    </a:lnTo>
                    <a:lnTo>
                      <a:pt x="209" y="75"/>
                    </a:lnTo>
                    <a:lnTo>
                      <a:pt x="208" y="74"/>
                    </a:lnTo>
                    <a:lnTo>
                      <a:pt x="205" y="74"/>
                    </a:lnTo>
                    <a:lnTo>
                      <a:pt x="204" y="73"/>
                    </a:lnTo>
                    <a:lnTo>
                      <a:pt x="205" y="74"/>
                    </a:lnTo>
                    <a:lnTo>
                      <a:pt x="208" y="75"/>
                    </a:lnTo>
                    <a:lnTo>
                      <a:pt x="205" y="77"/>
                    </a:lnTo>
                    <a:lnTo>
                      <a:pt x="203" y="77"/>
                    </a:lnTo>
                    <a:lnTo>
                      <a:pt x="215" y="77"/>
                    </a:lnTo>
                    <a:lnTo>
                      <a:pt x="216" y="75"/>
                    </a:lnTo>
                    <a:lnTo>
                      <a:pt x="221" y="75"/>
                    </a:lnTo>
                    <a:lnTo>
                      <a:pt x="224" y="77"/>
                    </a:lnTo>
                    <a:lnTo>
                      <a:pt x="221" y="78"/>
                    </a:lnTo>
                    <a:lnTo>
                      <a:pt x="220" y="79"/>
                    </a:lnTo>
                    <a:lnTo>
                      <a:pt x="215" y="79"/>
                    </a:lnTo>
                    <a:lnTo>
                      <a:pt x="214" y="80"/>
                    </a:lnTo>
                    <a:lnTo>
                      <a:pt x="218" y="80"/>
                    </a:lnTo>
                    <a:lnTo>
                      <a:pt x="218" y="83"/>
                    </a:lnTo>
                    <a:lnTo>
                      <a:pt x="215" y="84"/>
                    </a:lnTo>
                    <a:lnTo>
                      <a:pt x="213" y="84"/>
                    </a:lnTo>
                    <a:lnTo>
                      <a:pt x="212" y="85"/>
                    </a:lnTo>
                    <a:lnTo>
                      <a:pt x="209" y="85"/>
                    </a:lnTo>
                    <a:lnTo>
                      <a:pt x="207" y="86"/>
                    </a:lnTo>
                    <a:lnTo>
                      <a:pt x="204" y="86"/>
                    </a:lnTo>
                    <a:lnTo>
                      <a:pt x="203" y="85"/>
                    </a:lnTo>
                    <a:lnTo>
                      <a:pt x="201" y="86"/>
                    </a:lnTo>
                    <a:lnTo>
                      <a:pt x="198" y="85"/>
                    </a:lnTo>
                    <a:lnTo>
                      <a:pt x="196" y="83"/>
                    </a:lnTo>
                    <a:lnTo>
                      <a:pt x="189" y="83"/>
                    </a:lnTo>
                    <a:lnTo>
                      <a:pt x="187" y="82"/>
                    </a:lnTo>
                    <a:lnTo>
                      <a:pt x="176" y="82"/>
                    </a:lnTo>
                    <a:lnTo>
                      <a:pt x="179" y="83"/>
                    </a:lnTo>
                    <a:lnTo>
                      <a:pt x="185" y="83"/>
                    </a:lnTo>
                    <a:lnTo>
                      <a:pt x="187" y="84"/>
                    </a:lnTo>
                    <a:lnTo>
                      <a:pt x="191" y="84"/>
                    </a:lnTo>
                    <a:lnTo>
                      <a:pt x="193" y="85"/>
                    </a:lnTo>
                    <a:lnTo>
                      <a:pt x="195" y="86"/>
                    </a:lnTo>
                    <a:lnTo>
                      <a:pt x="196" y="89"/>
                    </a:lnTo>
                    <a:lnTo>
                      <a:pt x="193" y="90"/>
                    </a:lnTo>
                    <a:lnTo>
                      <a:pt x="189" y="90"/>
                    </a:lnTo>
                    <a:lnTo>
                      <a:pt x="187" y="89"/>
                    </a:lnTo>
                    <a:lnTo>
                      <a:pt x="186" y="91"/>
                    </a:lnTo>
                    <a:lnTo>
                      <a:pt x="180" y="91"/>
                    </a:lnTo>
                    <a:lnTo>
                      <a:pt x="178" y="90"/>
                    </a:lnTo>
                    <a:lnTo>
                      <a:pt x="175" y="91"/>
                    </a:lnTo>
                    <a:lnTo>
                      <a:pt x="178" y="92"/>
                    </a:lnTo>
                    <a:lnTo>
                      <a:pt x="175" y="94"/>
                    </a:lnTo>
                    <a:lnTo>
                      <a:pt x="173" y="92"/>
                    </a:lnTo>
                    <a:lnTo>
                      <a:pt x="167" y="92"/>
                    </a:lnTo>
                    <a:lnTo>
                      <a:pt x="164" y="91"/>
                    </a:lnTo>
                    <a:lnTo>
                      <a:pt x="163" y="90"/>
                    </a:lnTo>
                    <a:lnTo>
                      <a:pt x="156" y="90"/>
                    </a:lnTo>
                    <a:lnTo>
                      <a:pt x="153" y="89"/>
                    </a:lnTo>
                    <a:lnTo>
                      <a:pt x="155" y="90"/>
                    </a:lnTo>
                    <a:lnTo>
                      <a:pt x="157" y="90"/>
                    </a:lnTo>
                    <a:lnTo>
                      <a:pt x="160" y="91"/>
                    </a:lnTo>
                    <a:lnTo>
                      <a:pt x="164" y="91"/>
                    </a:lnTo>
                    <a:lnTo>
                      <a:pt x="166" y="94"/>
                    </a:lnTo>
                    <a:lnTo>
                      <a:pt x="157" y="94"/>
                    </a:lnTo>
                    <a:lnTo>
                      <a:pt x="155" y="92"/>
                    </a:lnTo>
                    <a:lnTo>
                      <a:pt x="153" y="91"/>
                    </a:lnTo>
                    <a:lnTo>
                      <a:pt x="152" y="91"/>
                    </a:lnTo>
                    <a:lnTo>
                      <a:pt x="152" y="94"/>
                    </a:lnTo>
                    <a:lnTo>
                      <a:pt x="144" y="94"/>
                    </a:lnTo>
                    <a:lnTo>
                      <a:pt x="146" y="95"/>
                    </a:lnTo>
                    <a:lnTo>
                      <a:pt x="150" y="95"/>
                    </a:lnTo>
                    <a:lnTo>
                      <a:pt x="152" y="96"/>
                    </a:lnTo>
                    <a:lnTo>
                      <a:pt x="155" y="95"/>
                    </a:lnTo>
                    <a:lnTo>
                      <a:pt x="161" y="95"/>
                    </a:lnTo>
                    <a:lnTo>
                      <a:pt x="163" y="96"/>
                    </a:lnTo>
                    <a:lnTo>
                      <a:pt x="181" y="96"/>
                    </a:lnTo>
                    <a:lnTo>
                      <a:pt x="179" y="97"/>
                    </a:lnTo>
                    <a:lnTo>
                      <a:pt x="183" y="101"/>
                    </a:lnTo>
                    <a:lnTo>
                      <a:pt x="170" y="101"/>
                    </a:lnTo>
                    <a:lnTo>
                      <a:pt x="168" y="100"/>
                    </a:lnTo>
                    <a:lnTo>
                      <a:pt x="167" y="99"/>
                    </a:lnTo>
                    <a:lnTo>
                      <a:pt x="164" y="97"/>
                    </a:lnTo>
                    <a:lnTo>
                      <a:pt x="149" y="97"/>
                    </a:lnTo>
                    <a:lnTo>
                      <a:pt x="152" y="97"/>
                    </a:lnTo>
                    <a:lnTo>
                      <a:pt x="155" y="99"/>
                    </a:lnTo>
                    <a:lnTo>
                      <a:pt x="163" y="99"/>
                    </a:lnTo>
                    <a:lnTo>
                      <a:pt x="164" y="100"/>
                    </a:lnTo>
                    <a:lnTo>
                      <a:pt x="153" y="100"/>
                    </a:lnTo>
                    <a:lnTo>
                      <a:pt x="152" y="101"/>
                    </a:lnTo>
                    <a:lnTo>
                      <a:pt x="147" y="101"/>
                    </a:lnTo>
                    <a:lnTo>
                      <a:pt x="146" y="102"/>
                    </a:lnTo>
                    <a:lnTo>
                      <a:pt x="153" y="102"/>
                    </a:lnTo>
                    <a:lnTo>
                      <a:pt x="156" y="101"/>
                    </a:lnTo>
                    <a:lnTo>
                      <a:pt x="162" y="101"/>
                    </a:lnTo>
                    <a:lnTo>
                      <a:pt x="164" y="102"/>
                    </a:lnTo>
                    <a:lnTo>
                      <a:pt x="168" y="102"/>
                    </a:lnTo>
                    <a:lnTo>
                      <a:pt x="167" y="103"/>
                    </a:lnTo>
                    <a:lnTo>
                      <a:pt x="164" y="103"/>
                    </a:lnTo>
                    <a:lnTo>
                      <a:pt x="167" y="105"/>
                    </a:lnTo>
                    <a:lnTo>
                      <a:pt x="174" y="105"/>
                    </a:lnTo>
                    <a:lnTo>
                      <a:pt x="176" y="106"/>
                    </a:lnTo>
                    <a:lnTo>
                      <a:pt x="178" y="106"/>
                    </a:lnTo>
                    <a:lnTo>
                      <a:pt x="178" y="110"/>
                    </a:lnTo>
                    <a:lnTo>
                      <a:pt x="180" y="111"/>
                    </a:lnTo>
                    <a:lnTo>
                      <a:pt x="178" y="112"/>
                    </a:lnTo>
                    <a:lnTo>
                      <a:pt x="176" y="112"/>
                    </a:lnTo>
                    <a:lnTo>
                      <a:pt x="174" y="113"/>
                    </a:lnTo>
                    <a:lnTo>
                      <a:pt x="166" y="113"/>
                    </a:lnTo>
                    <a:lnTo>
                      <a:pt x="168" y="114"/>
                    </a:lnTo>
                    <a:lnTo>
                      <a:pt x="169" y="114"/>
                    </a:lnTo>
                    <a:lnTo>
                      <a:pt x="172" y="116"/>
                    </a:lnTo>
                    <a:lnTo>
                      <a:pt x="174" y="116"/>
                    </a:lnTo>
                    <a:lnTo>
                      <a:pt x="175" y="117"/>
                    </a:lnTo>
                    <a:lnTo>
                      <a:pt x="174" y="118"/>
                    </a:lnTo>
                    <a:lnTo>
                      <a:pt x="172" y="119"/>
                    </a:lnTo>
                    <a:lnTo>
                      <a:pt x="170" y="120"/>
                    </a:lnTo>
                    <a:lnTo>
                      <a:pt x="168" y="120"/>
                    </a:lnTo>
                    <a:lnTo>
                      <a:pt x="166" y="119"/>
                    </a:lnTo>
                    <a:lnTo>
                      <a:pt x="157" y="119"/>
                    </a:lnTo>
                    <a:lnTo>
                      <a:pt x="158" y="120"/>
                    </a:lnTo>
                    <a:lnTo>
                      <a:pt x="161" y="122"/>
                    </a:lnTo>
                    <a:lnTo>
                      <a:pt x="169" y="122"/>
                    </a:lnTo>
                    <a:lnTo>
                      <a:pt x="169" y="124"/>
                    </a:lnTo>
                    <a:lnTo>
                      <a:pt x="167" y="125"/>
                    </a:lnTo>
                    <a:lnTo>
                      <a:pt x="166" y="125"/>
                    </a:lnTo>
                    <a:lnTo>
                      <a:pt x="163" y="124"/>
                    </a:lnTo>
                    <a:lnTo>
                      <a:pt x="162" y="125"/>
                    </a:lnTo>
                    <a:lnTo>
                      <a:pt x="160" y="127"/>
                    </a:lnTo>
                    <a:lnTo>
                      <a:pt x="157" y="127"/>
                    </a:lnTo>
                    <a:lnTo>
                      <a:pt x="156" y="128"/>
                    </a:lnTo>
                    <a:lnTo>
                      <a:pt x="153" y="127"/>
                    </a:lnTo>
                    <a:lnTo>
                      <a:pt x="145" y="127"/>
                    </a:lnTo>
                    <a:lnTo>
                      <a:pt x="144" y="125"/>
                    </a:lnTo>
                    <a:lnTo>
                      <a:pt x="141" y="127"/>
                    </a:lnTo>
                    <a:lnTo>
                      <a:pt x="145" y="130"/>
                    </a:lnTo>
                    <a:lnTo>
                      <a:pt x="144" y="133"/>
                    </a:lnTo>
                    <a:lnTo>
                      <a:pt x="145" y="133"/>
                    </a:lnTo>
                    <a:lnTo>
                      <a:pt x="147" y="134"/>
                    </a:lnTo>
                    <a:lnTo>
                      <a:pt x="145" y="136"/>
                    </a:lnTo>
                    <a:lnTo>
                      <a:pt x="143" y="138"/>
                    </a:lnTo>
                    <a:lnTo>
                      <a:pt x="141" y="139"/>
                    </a:lnTo>
                    <a:lnTo>
                      <a:pt x="139" y="140"/>
                    </a:lnTo>
                    <a:lnTo>
                      <a:pt x="137" y="140"/>
                    </a:lnTo>
                    <a:lnTo>
                      <a:pt x="135" y="139"/>
                    </a:lnTo>
                    <a:lnTo>
                      <a:pt x="134" y="140"/>
                    </a:lnTo>
                    <a:lnTo>
                      <a:pt x="132" y="141"/>
                    </a:lnTo>
                    <a:lnTo>
                      <a:pt x="129" y="140"/>
                    </a:lnTo>
                    <a:lnTo>
                      <a:pt x="128" y="140"/>
                    </a:lnTo>
                    <a:lnTo>
                      <a:pt x="126" y="141"/>
                    </a:lnTo>
                    <a:lnTo>
                      <a:pt x="118" y="141"/>
                    </a:lnTo>
                    <a:lnTo>
                      <a:pt x="114" y="139"/>
                    </a:lnTo>
                    <a:lnTo>
                      <a:pt x="112" y="139"/>
                    </a:lnTo>
                    <a:lnTo>
                      <a:pt x="110" y="138"/>
                    </a:lnTo>
                    <a:lnTo>
                      <a:pt x="109" y="136"/>
                    </a:lnTo>
                    <a:lnTo>
                      <a:pt x="106" y="136"/>
                    </a:lnTo>
                    <a:lnTo>
                      <a:pt x="105" y="138"/>
                    </a:lnTo>
                    <a:lnTo>
                      <a:pt x="106" y="139"/>
                    </a:lnTo>
                    <a:lnTo>
                      <a:pt x="111" y="139"/>
                    </a:lnTo>
                    <a:lnTo>
                      <a:pt x="109" y="140"/>
                    </a:lnTo>
                    <a:lnTo>
                      <a:pt x="108" y="140"/>
                    </a:lnTo>
                    <a:lnTo>
                      <a:pt x="105" y="141"/>
                    </a:lnTo>
                    <a:lnTo>
                      <a:pt x="103" y="140"/>
                    </a:lnTo>
                    <a:lnTo>
                      <a:pt x="100" y="140"/>
                    </a:lnTo>
                    <a:lnTo>
                      <a:pt x="103" y="141"/>
                    </a:lnTo>
                    <a:lnTo>
                      <a:pt x="104" y="144"/>
                    </a:lnTo>
                    <a:lnTo>
                      <a:pt x="106" y="144"/>
                    </a:lnTo>
                    <a:lnTo>
                      <a:pt x="109" y="142"/>
                    </a:lnTo>
                    <a:lnTo>
                      <a:pt x="110" y="141"/>
                    </a:lnTo>
                    <a:lnTo>
                      <a:pt x="117" y="141"/>
                    </a:lnTo>
                    <a:lnTo>
                      <a:pt x="120" y="142"/>
                    </a:lnTo>
                    <a:lnTo>
                      <a:pt x="133" y="142"/>
                    </a:lnTo>
                    <a:lnTo>
                      <a:pt x="134" y="144"/>
                    </a:lnTo>
                    <a:lnTo>
                      <a:pt x="133" y="146"/>
                    </a:lnTo>
                    <a:lnTo>
                      <a:pt x="132" y="147"/>
                    </a:lnTo>
                    <a:lnTo>
                      <a:pt x="129" y="148"/>
                    </a:lnTo>
                    <a:lnTo>
                      <a:pt x="134" y="148"/>
                    </a:lnTo>
                    <a:lnTo>
                      <a:pt x="134" y="151"/>
                    </a:lnTo>
                    <a:lnTo>
                      <a:pt x="137" y="151"/>
                    </a:lnTo>
                    <a:lnTo>
                      <a:pt x="139" y="150"/>
                    </a:lnTo>
                    <a:lnTo>
                      <a:pt x="141" y="147"/>
                    </a:lnTo>
                    <a:lnTo>
                      <a:pt x="144" y="147"/>
                    </a:lnTo>
                    <a:lnTo>
                      <a:pt x="145" y="148"/>
                    </a:lnTo>
                    <a:lnTo>
                      <a:pt x="145" y="150"/>
                    </a:lnTo>
                    <a:lnTo>
                      <a:pt x="147" y="151"/>
                    </a:lnTo>
                    <a:lnTo>
                      <a:pt x="146" y="153"/>
                    </a:lnTo>
                    <a:lnTo>
                      <a:pt x="146" y="155"/>
                    </a:lnTo>
                    <a:lnTo>
                      <a:pt x="144" y="156"/>
                    </a:lnTo>
                    <a:lnTo>
                      <a:pt x="141" y="158"/>
                    </a:lnTo>
                    <a:lnTo>
                      <a:pt x="139" y="159"/>
                    </a:lnTo>
                    <a:lnTo>
                      <a:pt x="138" y="157"/>
                    </a:lnTo>
                    <a:lnTo>
                      <a:pt x="137" y="157"/>
                    </a:lnTo>
                    <a:lnTo>
                      <a:pt x="135" y="158"/>
                    </a:lnTo>
                    <a:lnTo>
                      <a:pt x="134" y="161"/>
                    </a:lnTo>
                    <a:lnTo>
                      <a:pt x="132" y="161"/>
                    </a:lnTo>
                    <a:lnTo>
                      <a:pt x="132" y="163"/>
                    </a:lnTo>
                    <a:lnTo>
                      <a:pt x="129" y="162"/>
                    </a:lnTo>
                    <a:lnTo>
                      <a:pt x="127" y="163"/>
                    </a:lnTo>
                    <a:lnTo>
                      <a:pt x="126" y="163"/>
                    </a:lnTo>
                    <a:lnTo>
                      <a:pt x="123" y="164"/>
                    </a:lnTo>
                    <a:lnTo>
                      <a:pt x="117" y="164"/>
                    </a:lnTo>
                    <a:lnTo>
                      <a:pt x="115" y="166"/>
                    </a:lnTo>
                    <a:lnTo>
                      <a:pt x="112" y="166"/>
                    </a:lnTo>
                    <a:lnTo>
                      <a:pt x="112" y="16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6" name="Freeform 3475"/>
              <p:cNvSpPr>
                <a:spLocks/>
              </p:cNvSpPr>
              <p:nvPr/>
            </p:nvSpPr>
            <p:spPr bwMode="auto">
              <a:xfrm>
                <a:off x="1799" y="1224"/>
                <a:ext cx="74" cy="46"/>
              </a:xfrm>
              <a:custGeom>
                <a:avLst/>
                <a:gdLst>
                  <a:gd name="T0" fmla="*/ 72 w 74"/>
                  <a:gd name="T1" fmla="*/ 37 h 46"/>
                  <a:gd name="T2" fmla="*/ 67 w 74"/>
                  <a:gd name="T3" fmla="*/ 40 h 46"/>
                  <a:gd name="T4" fmla="*/ 63 w 74"/>
                  <a:gd name="T5" fmla="*/ 41 h 46"/>
                  <a:gd name="T6" fmla="*/ 60 w 74"/>
                  <a:gd name="T7" fmla="*/ 39 h 46"/>
                  <a:gd name="T8" fmla="*/ 56 w 74"/>
                  <a:gd name="T9" fmla="*/ 38 h 46"/>
                  <a:gd name="T10" fmla="*/ 50 w 74"/>
                  <a:gd name="T11" fmla="*/ 35 h 46"/>
                  <a:gd name="T12" fmla="*/ 50 w 74"/>
                  <a:gd name="T13" fmla="*/ 33 h 46"/>
                  <a:gd name="T14" fmla="*/ 44 w 74"/>
                  <a:gd name="T15" fmla="*/ 31 h 46"/>
                  <a:gd name="T16" fmla="*/ 40 w 74"/>
                  <a:gd name="T17" fmla="*/ 29 h 46"/>
                  <a:gd name="T18" fmla="*/ 38 w 74"/>
                  <a:gd name="T19" fmla="*/ 35 h 46"/>
                  <a:gd name="T20" fmla="*/ 33 w 74"/>
                  <a:gd name="T21" fmla="*/ 39 h 46"/>
                  <a:gd name="T22" fmla="*/ 30 w 74"/>
                  <a:gd name="T23" fmla="*/ 40 h 46"/>
                  <a:gd name="T24" fmla="*/ 24 w 74"/>
                  <a:gd name="T25" fmla="*/ 45 h 46"/>
                  <a:gd name="T26" fmla="*/ 20 w 74"/>
                  <a:gd name="T27" fmla="*/ 46 h 46"/>
                  <a:gd name="T28" fmla="*/ 17 w 74"/>
                  <a:gd name="T29" fmla="*/ 38 h 46"/>
                  <a:gd name="T30" fmla="*/ 14 w 74"/>
                  <a:gd name="T31" fmla="*/ 37 h 46"/>
                  <a:gd name="T32" fmla="*/ 6 w 74"/>
                  <a:gd name="T33" fmla="*/ 38 h 46"/>
                  <a:gd name="T34" fmla="*/ 0 w 74"/>
                  <a:gd name="T35" fmla="*/ 39 h 46"/>
                  <a:gd name="T36" fmla="*/ 3 w 74"/>
                  <a:gd name="T37" fmla="*/ 35 h 46"/>
                  <a:gd name="T38" fmla="*/ 5 w 74"/>
                  <a:gd name="T39" fmla="*/ 33 h 46"/>
                  <a:gd name="T40" fmla="*/ 11 w 74"/>
                  <a:gd name="T41" fmla="*/ 31 h 46"/>
                  <a:gd name="T42" fmla="*/ 9 w 74"/>
                  <a:gd name="T43" fmla="*/ 22 h 46"/>
                  <a:gd name="T44" fmla="*/ 11 w 74"/>
                  <a:gd name="T45" fmla="*/ 18 h 46"/>
                  <a:gd name="T46" fmla="*/ 11 w 74"/>
                  <a:gd name="T47" fmla="*/ 15 h 46"/>
                  <a:gd name="T48" fmla="*/ 11 w 74"/>
                  <a:gd name="T49" fmla="*/ 10 h 46"/>
                  <a:gd name="T50" fmla="*/ 12 w 74"/>
                  <a:gd name="T51" fmla="*/ 4 h 46"/>
                  <a:gd name="T52" fmla="*/ 17 w 74"/>
                  <a:gd name="T53" fmla="*/ 0 h 46"/>
                  <a:gd name="T54" fmla="*/ 21 w 74"/>
                  <a:gd name="T55" fmla="*/ 1 h 46"/>
                  <a:gd name="T56" fmla="*/ 22 w 74"/>
                  <a:gd name="T57" fmla="*/ 5 h 46"/>
                  <a:gd name="T58" fmla="*/ 23 w 74"/>
                  <a:gd name="T59" fmla="*/ 9 h 46"/>
                  <a:gd name="T60" fmla="*/ 27 w 74"/>
                  <a:gd name="T61" fmla="*/ 10 h 46"/>
                  <a:gd name="T62" fmla="*/ 28 w 74"/>
                  <a:gd name="T63" fmla="*/ 6 h 46"/>
                  <a:gd name="T64" fmla="*/ 32 w 74"/>
                  <a:gd name="T65" fmla="*/ 9 h 46"/>
                  <a:gd name="T66" fmla="*/ 34 w 74"/>
                  <a:gd name="T67" fmla="*/ 11 h 46"/>
                  <a:gd name="T68" fmla="*/ 40 w 74"/>
                  <a:gd name="T69" fmla="*/ 12 h 46"/>
                  <a:gd name="T70" fmla="*/ 43 w 74"/>
                  <a:gd name="T71" fmla="*/ 16 h 46"/>
                  <a:gd name="T72" fmla="*/ 46 w 74"/>
                  <a:gd name="T73" fmla="*/ 17 h 46"/>
                  <a:gd name="T74" fmla="*/ 50 w 74"/>
                  <a:gd name="T75" fmla="*/ 20 h 46"/>
                  <a:gd name="T76" fmla="*/ 55 w 74"/>
                  <a:gd name="T77" fmla="*/ 22 h 46"/>
                  <a:gd name="T78" fmla="*/ 57 w 74"/>
                  <a:gd name="T79" fmla="*/ 27 h 46"/>
                  <a:gd name="T80" fmla="*/ 58 w 74"/>
                  <a:gd name="T81" fmla="*/ 31 h 46"/>
                  <a:gd name="T82" fmla="*/ 55 w 74"/>
                  <a:gd name="T83" fmla="*/ 32 h 46"/>
                  <a:gd name="T84" fmla="*/ 66 w 74"/>
                  <a:gd name="T85" fmla="*/ 31 h 46"/>
                  <a:gd name="T86" fmla="*/ 69 w 74"/>
                  <a:gd name="T87" fmla="*/ 32 h 46"/>
                  <a:gd name="T88" fmla="*/ 69 w 74"/>
                  <a:gd name="T89" fmla="*/ 34 h 46"/>
                  <a:gd name="T90" fmla="*/ 73 w 74"/>
                  <a:gd name="T91" fmla="*/ 3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4" h="46">
                    <a:moveTo>
                      <a:pt x="74" y="35"/>
                    </a:moveTo>
                    <a:lnTo>
                      <a:pt x="72" y="37"/>
                    </a:lnTo>
                    <a:lnTo>
                      <a:pt x="69" y="39"/>
                    </a:lnTo>
                    <a:lnTo>
                      <a:pt x="67" y="40"/>
                    </a:lnTo>
                    <a:lnTo>
                      <a:pt x="66" y="41"/>
                    </a:lnTo>
                    <a:lnTo>
                      <a:pt x="63" y="41"/>
                    </a:lnTo>
                    <a:lnTo>
                      <a:pt x="62" y="40"/>
                    </a:lnTo>
                    <a:lnTo>
                      <a:pt x="60" y="39"/>
                    </a:lnTo>
                    <a:lnTo>
                      <a:pt x="58" y="39"/>
                    </a:lnTo>
                    <a:lnTo>
                      <a:pt x="56" y="38"/>
                    </a:lnTo>
                    <a:lnTo>
                      <a:pt x="50" y="38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0" y="33"/>
                    </a:lnTo>
                    <a:lnTo>
                      <a:pt x="44" y="33"/>
                    </a:lnTo>
                    <a:lnTo>
                      <a:pt x="44" y="31"/>
                    </a:lnTo>
                    <a:lnTo>
                      <a:pt x="45" y="29"/>
                    </a:lnTo>
                    <a:lnTo>
                      <a:pt x="40" y="29"/>
                    </a:lnTo>
                    <a:lnTo>
                      <a:pt x="38" y="32"/>
                    </a:lnTo>
                    <a:lnTo>
                      <a:pt x="38" y="35"/>
                    </a:lnTo>
                    <a:lnTo>
                      <a:pt x="35" y="38"/>
                    </a:lnTo>
                    <a:lnTo>
                      <a:pt x="33" y="39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27" y="44"/>
                    </a:lnTo>
                    <a:lnTo>
                      <a:pt x="24" y="45"/>
                    </a:lnTo>
                    <a:lnTo>
                      <a:pt x="23" y="46"/>
                    </a:lnTo>
                    <a:lnTo>
                      <a:pt x="20" y="46"/>
                    </a:lnTo>
                    <a:lnTo>
                      <a:pt x="17" y="45"/>
                    </a:lnTo>
                    <a:lnTo>
                      <a:pt x="17" y="38"/>
                    </a:lnTo>
                    <a:lnTo>
                      <a:pt x="16" y="37"/>
                    </a:lnTo>
                    <a:lnTo>
                      <a:pt x="14" y="37"/>
                    </a:lnTo>
                    <a:lnTo>
                      <a:pt x="12" y="38"/>
                    </a:lnTo>
                    <a:lnTo>
                      <a:pt x="6" y="38"/>
                    </a:lnTo>
                    <a:lnTo>
                      <a:pt x="4" y="39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3" y="35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10" y="31"/>
                    </a:lnTo>
                    <a:lnTo>
                      <a:pt x="11" y="31"/>
                    </a:lnTo>
                    <a:lnTo>
                      <a:pt x="9" y="26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1" y="18"/>
                    </a:lnTo>
                    <a:lnTo>
                      <a:pt x="12" y="16"/>
                    </a:lnTo>
                    <a:lnTo>
                      <a:pt x="11" y="15"/>
                    </a:lnTo>
                    <a:lnTo>
                      <a:pt x="12" y="12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2" y="4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4" y="11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8" y="6"/>
                    </a:lnTo>
                    <a:lnTo>
                      <a:pt x="29" y="7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7" y="12"/>
                    </a:lnTo>
                    <a:lnTo>
                      <a:pt x="40" y="12"/>
                    </a:lnTo>
                    <a:lnTo>
                      <a:pt x="41" y="15"/>
                    </a:lnTo>
                    <a:lnTo>
                      <a:pt x="43" y="16"/>
                    </a:lnTo>
                    <a:lnTo>
                      <a:pt x="45" y="17"/>
                    </a:lnTo>
                    <a:lnTo>
                      <a:pt x="46" y="17"/>
                    </a:lnTo>
                    <a:lnTo>
                      <a:pt x="47" y="18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5" y="22"/>
                    </a:lnTo>
                    <a:lnTo>
                      <a:pt x="57" y="23"/>
                    </a:lnTo>
                    <a:lnTo>
                      <a:pt x="57" y="27"/>
                    </a:lnTo>
                    <a:lnTo>
                      <a:pt x="58" y="28"/>
                    </a:lnTo>
                    <a:lnTo>
                      <a:pt x="58" y="31"/>
                    </a:lnTo>
                    <a:lnTo>
                      <a:pt x="57" y="31"/>
                    </a:lnTo>
                    <a:lnTo>
                      <a:pt x="55" y="32"/>
                    </a:lnTo>
                    <a:lnTo>
                      <a:pt x="64" y="32"/>
                    </a:lnTo>
                    <a:lnTo>
                      <a:pt x="66" y="31"/>
                    </a:lnTo>
                    <a:lnTo>
                      <a:pt x="68" y="31"/>
                    </a:lnTo>
                    <a:lnTo>
                      <a:pt x="69" y="32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70" y="34"/>
                    </a:lnTo>
                    <a:lnTo>
                      <a:pt x="73" y="35"/>
                    </a:lnTo>
                    <a:lnTo>
                      <a:pt x="74" y="3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7" name="Freeform 3476"/>
              <p:cNvSpPr>
                <a:spLocks/>
              </p:cNvSpPr>
              <p:nvPr/>
            </p:nvSpPr>
            <p:spPr bwMode="auto">
              <a:xfrm>
                <a:off x="1866" y="1075"/>
                <a:ext cx="49" cy="21"/>
              </a:xfrm>
              <a:custGeom>
                <a:avLst/>
                <a:gdLst>
                  <a:gd name="T0" fmla="*/ 15 w 49"/>
                  <a:gd name="T1" fmla="*/ 21 h 21"/>
                  <a:gd name="T2" fmla="*/ 13 w 49"/>
                  <a:gd name="T3" fmla="*/ 21 h 21"/>
                  <a:gd name="T4" fmla="*/ 12 w 49"/>
                  <a:gd name="T5" fmla="*/ 20 h 21"/>
                  <a:gd name="T6" fmla="*/ 9 w 49"/>
                  <a:gd name="T7" fmla="*/ 20 h 21"/>
                  <a:gd name="T8" fmla="*/ 8 w 49"/>
                  <a:gd name="T9" fmla="*/ 18 h 21"/>
                  <a:gd name="T10" fmla="*/ 7 w 49"/>
                  <a:gd name="T11" fmla="*/ 16 h 21"/>
                  <a:gd name="T12" fmla="*/ 7 w 49"/>
                  <a:gd name="T13" fmla="*/ 11 h 21"/>
                  <a:gd name="T14" fmla="*/ 3 w 49"/>
                  <a:gd name="T15" fmla="*/ 11 h 21"/>
                  <a:gd name="T16" fmla="*/ 1 w 49"/>
                  <a:gd name="T17" fmla="*/ 10 h 21"/>
                  <a:gd name="T18" fmla="*/ 0 w 49"/>
                  <a:gd name="T19" fmla="*/ 9 h 21"/>
                  <a:gd name="T20" fmla="*/ 0 w 49"/>
                  <a:gd name="T21" fmla="*/ 8 h 21"/>
                  <a:gd name="T22" fmla="*/ 2 w 49"/>
                  <a:gd name="T23" fmla="*/ 7 h 21"/>
                  <a:gd name="T24" fmla="*/ 0 w 49"/>
                  <a:gd name="T25" fmla="*/ 5 h 21"/>
                  <a:gd name="T26" fmla="*/ 0 w 49"/>
                  <a:gd name="T27" fmla="*/ 3 h 21"/>
                  <a:gd name="T28" fmla="*/ 2 w 49"/>
                  <a:gd name="T29" fmla="*/ 0 h 21"/>
                  <a:gd name="T30" fmla="*/ 5 w 49"/>
                  <a:gd name="T31" fmla="*/ 0 h 21"/>
                  <a:gd name="T32" fmla="*/ 7 w 49"/>
                  <a:gd name="T33" fmla="*/ 2 h 21"/>
                  <a:gd name="T34" fmla="*/ 11 w 49"/>
                  <a:gd name="T35" fmla="*/ 2 h 21"/>
                  <a:gd name="T36" fmla="*/ 13 w 49"/>
                  <a:gd name="T37" fmla="*/ 3 h 21"/>
                  <a:gd name="T38" fmla="*/ 22 w 49"/>
                  <a:gd name="T39" fmla="*/ 3 h 21"/>
                  <a:gd name="T40" fmla="*/ 23 w 49"/>
                  <a:gd name="T41" fmla="*/ 4 h 21"/>
                  <a:gd name="T42" fmla="*/ 24 w 49"/>
                  <a:gd name="T43" fmla="*/ 3 h 21"/>
                  <a:gd name="T44" fmla="*/ 29 w 49"/>
                  <a:gd name="T45" fmla="*/ 3 h 21"/>
                  <a:gd name="T46" fmla="*/ 30 w 49"/>
                  <a:gd name="T47" fmla="*/ 4 h 21"/>
                  <a:gd name="T48" fmla="*/ 32 w 49"/>
                  <a:gd name="T49" fmla="*/ 4 h 21"/>
                  <a:gd name="T50" fmla="*/ 35 w 49"/>
                  <a:gd name="T51" fmla="*/ 5 h 21"/>
                  <a:gd name="T52" fmla="*/ 37 w 49"/>
                  <a:gd name="T53" fmla="*/ 5 h 21"/>
                  <a:gd name="T54" fmla="*/ 38 w 49"/>
                  <a:gd name="T55" fmla="*/ 8 h 21"/>
                  <a:gd name="T56" fmla="*/ 40 w 49"/>
                  <a:gd name="T57" fmla="*/ 9 h 21"/>
                  <a:gd name="T58" fmla="*/ 42 w 49"/>
                  <a:gd name="T59" fmla="*/ 10 h 21"/>
                  <a:gd name="T60" fmla="*/ 46 w 49"/>
                  <a:gd name="T61" fmla="*/ 14 h 21"/>
                  <a:gd name="T62" fmla="*/ 47 w 49"/>
                  <a:gd name="T63" fmla="*/ 14 h 21"/>
                  <a:gd name="T64" fmla="*/ 48 w 49"/>
                  <a:gd name="T65" fmla="*/ 16 h 21"/>
                  <a:gd name="T66" fmla="*/ 49 w 49"/>
                  <a:gd name="T67" fmla="*/ 18 h 21"/>
                  <a:gd name="T68" fmla="*/ 49 w 49"/>
                  <a:gd name="T69" fmla="*/ 19 h 21"/>
                  <a:gd name="T70" fmla="*/ 47 w 49"/>
                  <a:gd name="T71" fmla="*/ 20 h 21"/>
                  <a:gd name="T72" fmla="*/ 41 w 49"/>
                  <a:gd name="T73" fmla="*/ 20 h 21"/>
                  <a:gd name="T74" fmla="*/ 38 w 49"/>
                  <a:gd name="T75" fmla="*/ 19 h 21"/>
                  <a:gd name="T76" fmla="*/ 24 w 49"/>
                  <a:gd name="T77" fmla="*/ 19 h 21"/>
                  <a:gd name="T78" fmla="*/ 19 w 49"/>
                  <a:gd name="T79" fmla="*/ 21 h 21"/>
                  <a:gd name="T80" fmla="*/ 15 w 49"/>
                  <a:gd name="T8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9" h="21">
                    <a:moveTo>
                      <a:pt x="15" y="21"/>
                    </a:moveTo>
                    <a:lnTo>
                      <a:pt x="13" y="21"/>
                    </a:lnTo>
                    <a:lnTo>
                      <a:pt x="12" y="20"/>
                    </a:lnTo>
                    <a:lnTo>
                      <a:pt x="9" y="20"/>
                    </a:lnTo>
                    <a:lnTo>
                      <a:pt x="8" y="18"/>
                    </a:lnTo>
                    <a:lnTo>
                      <a:pt x="7" y="16"/>
                    </a:lnTo>
                    <a:lnTo>
                      <a:pt x="7" y="11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8" y="8"/>
                    </a:lnTo>
                    <a:lnTo>
                      <a:pt x="40" y="9"/>
                    </a:lnTo>
                    <a:lnTo>
                      <a:pt x="42" y="10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8" y="16"/>
                    </a:lnTo>
                    <a:lnTo>
                      <a:pt x="49" y="18"/>
                    </a:lnTo>
                    <a:lnTo>
                      <a:pt x="49" y="19"/>
                    </a:lnTo>
                    <a:lnTo>
                      <a:pt x="47" y="20"/>
                    </a:lnTo>
                    <a:lnTo>
                      <a:pt x="41" y="20"/>
                    </a:lnTo>
                    <a:lnTo>
                      <a:pt x="38" y="19"/>
                    </a:lnTo>
                    <a:lnTo>
                      <a:pt x="24" y="19"/>
                    </a:lnTo>
                    <a:lnTo>
                      <a:pt x="19" y="21"/>
                    </a:lnTo>
                    <a:lnTo>
                      <a:pt x="15" y="2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8" name="Freeform 3477"/>
              <p:cNvSpPr>
                <a:spLocks/>
              </p:cNvSpPr>
              <p:nvPr/>
            </p:nvSpPr>
            <p:spPr bwMode="auto">
              <a:xfrm>
                <a:off x="1821" y="1222"/>
                <a:ext cx="6" cy="8"/>
              </a:xfrm>
              <a:custGeom>
                <a:avLst/>
                <a:gdLst>
                  <a:gd name="T0" fmla="*/ 5 w 6"/>
                  <a:gd name="T1" fmla="*/ 8 h 8"/>
                  <a:gd name="T2" fmla="*/ 4 w 6"/>
                  <a:gd name="T3" fmla="*/ 6 h 8"/>
                  <a:gd name="T4" fmla="*/ 1 w 6"/>
                  <a:gd name="T5" fmla="*/ 5 h 8"/>
                  <a:gd name="T6" fmla="*/ 0 w 6"/>
                  <a:gd name="T7" fmla="*/ 3 h 8"/>
                  <a:gd name="T8" fmla="*/ 0 w 6"/>
                  <a:gd name="T9" fmla="*/ 0 h 8"/>
                  <a:gd name="T10" fmla="*/ 2 w 6"/>
                  <a:gd name="T11" fmla="*/ 0 h 8"/>
                  <a:gd name="T12" fmla="*/ 5 w 6"/>
                  <a:gd name="T13" fmla="*/ 2 h 8"/>
                  <a:gd name="T14" fmla="*/ 5 w 6"/>
                  <a:gd name="T15" fmla="*/ 5 h 8"/>
                  <a:gd name="T16" fmla="*/ 6 w 6"/>
                  <a:gd name="T17" fmla="*/ 6 h 8"/>
                  <a:gd name="T18" fmla="*/ 5 w 6"/>
                  <a:gd name="T19" fmla="*/ 7 h 8"/>
                  <a:gd name="T20" fmla="*/ 5 w 6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8">
                    <a:moveTo>
                      <a:pt x="5" y="8"/>
                    </a:moveTo>
                    <a:lnTo>
                      <a:pt x="4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9" name="Freeform 3478"/>
              <p:cNvSpPr>
                <a:spLocks/>
              </p:cNvSpPr>
              <p:nvPr/>
            </p:nvSpPr>
            <p:spPr bwMode="auto">
              <a:xfrm>
                <a:off x="1828" y="1219"/>
                <a:ext cx="14" cy="9"/>
              </a:xfrm>
              <a:custGeom>
                <a:avLst/>
                <a:gdLst>
                  <a:gd name="T0" fmla="*/ 0 w 14"/>
                  <a:gd name="T1" fmla="*/ 0 h 9"/>
                  <a:gd name="T2" fmla="*/ 3 w 14"/>
                  <a:gd name="T3" fmla="*/ 1 h 9"/>
                  <a:gd name="T4" fmla="*/ 4 w 14"/>
                  <a:gd name="T5" fmla="*/ 1 h 9"/>
                  <a:gd name="T6" fmla="*/ 9 w 14"/>
                  <a:gd name="T7" fmla="*/ 4 h 9"/>
                  <a:gd name="T8" fmla="*/ 8 w 14"/>
                  <a:gd name="T9" fmla="*/ 5 h 9"/>
                  <a:gd name="T10" fmla="*/ 9 w 14"/>
                  <a:gd name="T11" fmla="*/ 8 h 9"/>
                  <a:gd name="T12" fmla="*/ 14 w 14"/>
                  <a:gd name="T13" fmla="*/ 8 h 9"/>
                  <a:gd name="T14" fmla="*/ 11 w 14"/>
                  <a:gd name="T15" fmla="*/ 9 h 9"/>
                  <a:gd name="T16" fmla="*/ 8 w 14"/>
                  <a:gd name="T17" fmla="*/ 9 h 9"/>
                  <a:gd name="T18" fmla="*/ 8 w 14"/>
                  <a:gd name="T19" fmla="*/ 6 h 9"/>
                  <a:gd name="T20" fmla="*/ 5 w 14"/>
                  <a:gd name="T21" fmla="*/ 8 h 9"/>
                  <a:gd name="T22" fmla="*/ 4 w 14"/>
                  <a:gd name="T23" fmla="*/ 6 h 9"/>
                  <a:gd name="T24" fmla="*/ 4 w 14"/>
                  <a:gd name="T25" fmla="*/ 5 h 9"/>
                  <a:gd name="T26" fmla="*/ 3 w 14"/>
                  <a:gd name="T27" fmla="*/ 3 h 9"/>
                  <a:gd name="T28" fmla="*/ 1 w 14"/>
                  <a:gd name="T29" fmla="*/ 3 h 9"/>
                  <a:gd name="T30" fmla="*/ 0 w 14"/>
                  <a:gd name="T31" fmla="*/ 1 h 9"/>
                  <a:gd name="T32" fmla="*/ 0 w 14"/>
                  <a:gd name="T3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9">
                    <a:moveTo>
                      <a:pt x="0" y="0"/>
                    </a:moveTo>
                    <a:lnTo>
                      <a:pt x="3" y="1"/>
                    </a:lnTo>
                    <a:lnTo>
                      <a:pt x="4" y="1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6"/>
                    </a:lnTo>
                    <a:lnTo>
                      <a:pt x="5" y="8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0" name="Freeform 3479"/>
              <p:cNvSpPr>
                <a:spLocks/>
              </p:cNvSpPr>
              <p:nvPr/>
            </p:nvSpPr>
            <p:spPr bwMode="auto">
              <a:xfrm>
                <a:off x="1839" y="122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1" name="Freeform 3480"/>
              <p:cNvSpPr>
                <a:spLocks/>
              </p:cNvSpPr>
              <p:nvPr/>
            </p:nvSpPr>
            <p:spPr bwMode="auto">
              <a:xfrm>
                <a:off x="1840" y="121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2 h 2"/>
                  <a:gd name="T4" fmla="*/ 0 w 4"/>
                  <a:gd name="T5" fmla="*/ 0 h 2"/>
                  <a:gd name="T6" fmla="*/ 3 w 4"/>
                  <a:gd name="T7" fmla="*/ 1 h 2"/>
                  <a:gd name="T8" fmla="*/ 4 w 4"/>
                  <a:gd name="T9" fmla="*/ 1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2" name="Freeform 3481"/>
              <p:cNvSpPr>
                <a:spLocks/>
              </p:cNvSpPr>
              <p:nvPr/>
            </p:nvSpPr>
            <p:spPr bwMode="auto">
              <a:xfrm>
                <a:off x="1803" y="1180"/>
                <a:ext cx="6" cy="11"/>
              </a:xfrm>
              <a:custGeom>
                <a:avLst/>
                <a:gdLst>
                  <a:gd name="T0" fmla="*/ 2 w 6"/>
                  <a:gd name="T1" fmla="*/ 0 h 11"/>
                  <a:gd name="T2" fmla="*/ 5 w 6"/>
                  <a:gd name="T3" fmla="*/ 1 h 11"/>
                  <a:gd name="T4" fmla="*/ 5 w 6"/>
                  <a:gd name="T5" fmla="*/ 6 h 11"/>
                  <a:gd name="T6" fmla="*/ 6 w 6"/>
                  <a:gd name="T7" fmla="*/ 8 h 11"/>
                  <a:gd name="T8" fmla="*/ 5 w 6"/>
                  <a:gd name="T9" fmla="*/ 10 h 11"/>
                  <a:gd name="T10" fmla="*/ 3 w 6"/>
                  <a:gd name="T11" fmla="*/ 11 h 11"/>
                  <a:gd name="T12" fmla="*/ 1 w 6"/>
                  <a:gd name="T13" fmla="*/ 10 h 11"/>
                  <a:gd name="T14" fmla="*/ 0 w 6"/>
                  <a:gd name="T15" fmla="*/ 9 h 11"/>
                  <a:gd name="T16" fmla="*/ 0 w 6"/>
                  <a:gd name="T17" fmla="*/ 3 h 11"/>
                  <a:gd name="T18" fmla="*/ 2 w 6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lnTo>
                      <a:pt x="5" y="1"/>
                    </a:lnTo>
                    <a:lnTo>
                      <a:pt x="5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3" name="Freeform 3482"/>
              <p:cNvSpPr>
                <a:spLocks/>
              </p:cNvSpPr>
              <p:nvPr/>
            </p:nvSpPr>
            <p:spPr bwMode="auto">
              <a:xfrm>
                <a:off x="1770" y="1170"/>
                <a:ext cx="3" cy="4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3 h 4"/>
                  <a:gd name="T4" fmla="*/ 1 w 3"/>
                  <a:gd name="T5" fmla="*/ 0 h 4"/>
                  <a:gd name="T6" fmla="*/ 3 w 3"/>
                  <a:gd name="T7" fmla="*/ 2 h 4"/>
                  <a:gd name="T8" fmla="*/ 1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4" name="Freeform 3483"/>
              <p:cNvSpPr>
                <a:spLocks/>
              </p:cNvSpPr>
              <p:nvPr/>
            </p:nvSpPr>
            <p:spPr bwMode="auto">
              <a:xfrm>
                <a:off x="1751" y="115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5" name="Freeform 3484"/>
              <p:cNvSpPr>
                <a:spLocks/>
              </p:cNvSpPr>
              <p:nvPr/>
            </p:nvSpPr>
            <p:spPr bwMode="auto">
              <a:xfrm>
                <a:off x="1753" y="115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6" name="Freeform 3485"/>
              <p:cNvSpPr>
                <a:spLocks/>
              </p:cNvSpPr>
              <p:nvPr/>
            </p:nvSpPr>
            <p:spPr bwMode="auto">
              <a:xfrm>
                <a:off x="1753" y="1153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7" name="Freeform 3486"/>
              <p:cNvSpPr>
                <a:spLocks/>
              </p:cNvSpPr>
              <p:nvPr/>
            </p:nvSpPr>
            <p:spPr bwMode="auto">
              <a:xfrm>
                <a:off x="1763" y="1161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1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8" name="Freeform 3487"/>
              <p:cNvSpPr>
                <a:spLocks/>
              </p:cNvSpPr>
              <p:nvPr/>
            </p:nvSpPr>
            <p:spPr bwMode="auto">
              <a:xfrm>
                <a:off x="1765" y="1160"/>
                <a:ext cx="4" cy="3"/>
              </a:xfrm>
              <a:custGeom>
                <a:avLst/>
                <a:gdLst>
                  <a:gd name="T0" fmla="*/ 3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4" y="2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9" name="Freeform 3488"/>
              <p:cNvSpPr>
                <a:spLocks/>
              </p:cNvSpPr>
              <p:nvPr/>
            </p:nvSpPr>
            <p:spPr bwMode="auto">
              <a:xfrm>
                <a:off x="1834" y="1153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0" name="Freeform 3489"/>
              <p:cNvSpPr>
                <a:spLocks/>
              </p:cNvSpPr>
              <p:nvPr/>
            </p:nvSpPr>
            <p:spPr bwMode="auto">
              <a:xfrm>
                <a:off x="1840" y="115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1" name="Freeform 3490"/>
              <p:cNvSpPr>
                <a:spLocks/>
              </p:cNvSpPr>
              <p:nvPr/>
            </p:nvSpPr>
            <p:spPr bwMode="auto">
              <a:xfrm>
                <a:off x="1851" y="1160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2" name="Freeform 3491"/>
              <p:cNvSpPr>
                <a:spLocks/>
              </p:cNvSpPr>
              <p:nvPr/>
            </p:nvSpPr>
            <p:spPr bwMode="auto">
              <a:xfrm>
                <a:off x="1856" y="116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0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3" name="Freeform 3492"/>
              <p:cNvSpPr>
                <a:spLocks/>
              </p:cNvSpPr>
              <p:nvPr/>
            </p:nvSpPr>
            <p:spPr bwMode="auto">
              <a:xfrm>
                <a:off x="1857" y="1158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4" name="Freeform 3493"/>
              <p:cNvSpPr>
                <a:spLocks/>
              </p:cNvSpPr>
              <p:nvPr/>
            </p:nvSpPr>
            <p:spPr bwMode="auto">
              <a:xfrm>
                <a:off x="1648" y="1164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1 w 2"/>
                  <a:gd name="T5" fmla="*/ 0 h 3"/>
                  <a:gd name="T6" fmla="*/ 2 w 2"/>
                  <a:gd name="T7" fmla="*/ 2 h 3"/>
                  <a:gd name="T8" fmla="*/ 0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5" name="Freeform 3494"/>
              <p:cNvSpPr>
                <a:spLocks/>
              </p:cNvSpPr>
              <p:nvPr/>
            </p:nvSpPr>
            <p:spPr bwMode="auto">
              <a:xfrm>
                <a:off x="1594" y="1075"/>
                <a:ext cx="25" cy="19"/>
              </a:xfrm>
              <a:custGeom>
                <a:avLst/>
                <a:gdLst>
                  <a:gd name="T0" fmla="*/ 0 w 25"/>
                  <a:gd name="T1" fmla="*/ 7 h 19"/>
                  <a:gd name="T2" fmla="*/ 0 w 25"/>
                  <a:gd name="T3" fmla="*/ 5 h 19"/>
                  <a:gd name="T4" fmla="*/ 2 w 25"/>
                  <a:gd name="T5" fmla="*/ 4 h 19"/>
                  <a:gd name="T6" fmla="*/ 3 w 25"/>
                  <a:gd name="T7" fmla="*/ 2 h 19"/>
                  <a:gd name="T8" fmla="*/ 12 w 25"/>
                  <a:gd name="T9" fmla="*/ 2 h 19"/>
                  <a:gd name="T10" fmla="*/ 14 w 25"/>
                  <a:gd name="T11" fmla="*/ 0 h 19"/>
                  <a:gd name="T12" fmla="*/ 17 w 25"/>
                  <a:gd name="T13" fmla="*/ 0 h 19"/>
                  <a:gd name="T14" fmla="*/ 19 w 25"/>
                  <a:gd name="T15" fmla="*/ 2 h 19"/>
                  <a:gd name="T16" fmla="*/ 20 w 25"/>
                  <a:gd name="T17" fmla="*/ 2 h 19"/>
                  <a:gd name="T18" fmla="*/ 21 w 25"/>
                  <a:gd name="T19" fmla="*/ 3 h 19"/>
                  <a:gd name="T20" fmla="*/ 24 w 25"/>
                  <a:gd name="T21" fmla="*/ 4 h 19"/>
                  <a:gd name="T22" fmla="*/ 25 w 25"/>
                  <a:gd name="T23" fmla="*/ 5 h 19"/>
                  <a:gd name="T24" fmla="*/ 25 w 25"/>
                  <a:gd name="T25" fmla="*/ 9 h 19"/>
                  <a:gd name="T26" fmla="*/ 24 w 25"/>
                  <a:gd name="T27" fmla="*/ 10 h 19"/>
                  <a:gd name="T28" fmla="*/ 23 w 25"/>
                  <a:gd name="T29" fmla="*/ 13 h 19"/>
                  <a:gd name="T30" fmla="*/ 19 w 25"/>
                  <a:gd name="T31" fmla="*/ 16 h 19"/>
                  <a:gd name="T32" fmla="*/ 17 w 25"/>
                  <a:gd name="T33" fmla="*/ 18 h 19"/>
                  <a:gd name="T34" fmla="*/ 18 w 25"/>
                  <a:gd name="T35" fmla="*/ 19 h 19"/>
                  <a:gd name="T36" fmla="*/ 15 w 25"/>
                  <a:gd name="T37" fmla="*/ 19 h 19"/>
                  <a:gd name="T38" fmla="*/ 14 w 25"/>
                  <a:gd name="T39" fmla="*/ 16 h 19"/>
                  <a:gd name="T40" fmla="*/ 12 w 25"/>
                  <a:gd name="T41" fmla="*/ 14 h 19"/>
                  <a:gd name="T42" fmla="*/ 9 w 25"/>
                  <a:gd name="T43" fmla="*/ 13 h 19"/>
                  <a:gd name="T44" fmla="*/ 7 w 25"/>
                  <a:gd name="T45" fmla="*/ 10 h 19"/>
                  <a:gd name="T46" fmla="*/ 4 w 25"/>
                  <a:gd name="T47" fmla="*/ 9 h 19"/>
                  <a:gd name="T48" fmla="*/ 2 w 25"/>
                  <a:gd name="T49" fmla="*/ 7 h 19"/>
                  <a:gd name="T50" fmla="*/ 0 w 25"/>
                  <a:gd name="T51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19">
                    <a:moveTo>
                      <a:pt x="0" y="7"/>
                    </a:moveTo>
                    <a:lnTo>
                      <a:pt x="0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9"/>
                    </a:lnTo>
                    <a:lnTo>
                      <a:pt x="24" y="10"/>
                    </a:lnTo>
                    <a:lnTo>
                      <a:pt x="23" y="13"/>
                    </a:lnTo>
                    <a:lnTo>
                      <a:pt x="19" y="16"/>
                    </a:lnTo>
                    <a:lnTo>
                      <a:pt x="17" y="18"/>
                    </a:lnTo>
                    <a:lnTo>
                      <a:pt x="18" y="19"/>
                    </a:lnTo>
                    <a:lnTo>
                      <a:pt x="15" y="19"/>
                    </a:lnTo>
                    <a:lnTo>
                      <a:pt x="14" y="16"/>
                    </a:lnTo>
                    <a:lnTo>
                      <a:pt x="12" y="14"/>
                    </a:lnTo>
                    <a:lnTo>
                      <a:pt x="9" y="13"/>
                    </a:lnTo>
                    <a:lnTo>
                      <a:pt x="7" y="10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6" name="Freeform 3495"/>
              <p:cNvSpPr>
                <a:spLocks/>
              </p:cNvSpPr>
              <p:nvPr/>
            </p:nvSpPr>
            <p:spPr bwMode="auto">
              <a:xfrm>
                <a:off x="2031" y="128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7" name="Freeform 3496"/>
              <p:cNvSpPr>
                <a:spLocks/>
              </p:cNvSpPr>
              <p:nvPr/>
            </p:nvSpPr>
            <p:spPr bwMode="auto">
              <a:xfrm>
                <a:off x="1608" y="1093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1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8" name="Freeform 3497"/>
              <p:cNvSpPr>
                <a:spLocks/>
              </p:cNvSpPr>
              <p:nvPr/>
            </p:nvSpPr>
            <p:spPr bwMode="auto">
              <a:xfrm>
                <a:off x="2031" y="126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9" name="Freeform 3498"/>
              <p:cNvSpPr>
                <a:spLocks/>
              </p:cNvSpPr>
              <p:nvPr/>
            </p:nvSpPr>
            <p:spPr bwMode="auto">
              <a:xfrm>
                <a:off x="2011" y="1216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2 w 4"/>
                  <a:gd name="T7" fmla="*/ 0 h 1"/>
                  <a:gd name="T8" fmla="*/ 4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0" name="Freeform 3499"/>
              <p:cNvSpPr>
                <a:spLocks/>
              </p:cNvSpPr>
              <p:nvPr/>
            </p:nvSpPr>
            <p:spPr bwMode="auto">
              <a:xfrm>
                <a:off x="2010" y="127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1" name="Freeform 3500"/>
              <p:cNvSpPr>
                <a:spLocks/>
              </p:cNvSpPr>
              <p:nvPr/>
            </p:nvSpPr>
            <p:spPr bwMode="auto">
              <a:xfrm>
                <a:off x="2010" y="122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2" name="Freeform 3501"/>
              <p:cNvSpPr>
                <a:spLocks/>
              </p:cNvSpPr>
              <p:nvPr/>
            </p:nvSpPr>
            <p:spPr bwMode="auto">
              <a:xfrm>
                <a:off x="2004" y="122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3" name="Freeform 3502"/>
              <p:cNvSpPr>
                <a:spLocks/>
              </p:cNvSpPr>
              <p:nvPr/>
            </p:nvSpPr>
            <p:spPr bwMode="auto">
              <a:xfrm>
                <a:off x="2002" y="1157"/>
                <a:ext cx="5" cy="1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1 h 1"/>
                  <a:gd name="T4" fmla="*/ 3 w 5"/>
                  <a:gd name="T5" fmla="*/ 0 h 1"/>
                  <a:gd name="T6" fmla="*/ 4 w 5"/>
                  <a:gd name="T7" fmla="*/ 0 h 1"/>
                  <a:gd name="T8" fmla="*/ 5 w 5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4" name="Freeform 3503"/>
              <p:cNvSpPr>
                <a:spLocks/>
              </p:cNvSpPr>
              <p:nvPr/>
            </p:nvSpPr>
            <p:spPr bwMode="auto">
              <a:xfrm>
                <a:off x="2002" y="116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5" name="Freeform 3504"/>
              <p:cNvSpPr>
                <a:spLocks/>
              </p:cNvSpPr>
              <p:nvPr/>
            </p:nvSpPr>
            <p:spPr bwMode="auto">
              <a:xfrm>
                <a:off x="2001" y="117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6" name="Freeform 3505"/>
              <p:cNvSpPr>
                <a:spLocks/>
              </p:cNvSpPr>
              <p:nvPr/>
            </p:nvSpPr>
            <p:spPr bwMode="auto">
              <a:xfrm>
                <a:off x="1999" y="126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7" name="Freeform 3506"/>
              <p:cNvSpPr>
                <a:spLocks/>
              </p:cNvSpPr>
              <p:nvPr/>
            </p:nvSpPr>
            <p:spPr bwMode="auto">
              <a:xfrm>
                <a:off x="1998" y="126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8" name="Freeform 3507"/>
              <p:cNvSpPr>
                <a:spLocks/>
              </p:cNvSpPr>
              <p:nvPr/>
            </p:nvSpPr>
            <p:spPr bwMode="auto">
              <a:xfrm>
                <a:off x="1998" y="1156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1 h 2"/>
                  <a:gd name="T6" fmla="*/ 1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9" name="Freeform 3508"/>
              <p:cNvSpPr>
                <a:spLocks/>
              </p:cNvSpPr>
              <p:nvPr/>
            </p:nvSpPr>
            <p:spPr bwMode="auto">
              <a:xfrm>
                <a:off x="1995" y="117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4 w 7"/>
                  <a:gd name="T3" fmla="*/ 0 h 1"/>
                  <a:gd name="T4" fmla="*/ 6 w 7"/>
                  <a:gd name="T5" fmla="*/ 1 h 1"/>
                  <a:gd name="T6" fmla="*/ 7 w 7"/>
                  <a:gd name="T7" fmla="*/ 1 h 1"/>
                  <a:gd name="T8" fmla="*/ 4 w 7"/>
                  <a:gd name="T9" fmla="*/ 1 h 1"/>
                  <a:gd name="T10" fmla="*/ 1 w 7"/>
                  <a:gd name="T11" fmla="*/ 0 h 1"/>
                  <a:gd name="T12" fmla="*/ 0 w 7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0" name="Freeform 3509"/>
              <p:cNvSpPr>
                <a:spLocks/>
              </p:cNvSpPr>
              <p:nvPr/>
            </p:nvSpPr>
            <p:spPr bwMode="auto">
              <a:xfrm>
                <a:off x="1969" y="127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1" name="Freeform 3510"/>
              <p:cNvSpPr>
                <a:spLocks/>
              </p:cNvSpPr>
              <p:nvPr/>
            </p:nvSpPr>
            <p:spPr bwMode="auto">
              <a:xfrm>
                <a:off x="1966" y="1273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1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2" name="Freeform 3511"/>
              <p:cNvSpPr>
                <a:spLocks/>
              </p:cNvSpPr>
              <p:nvPr/>
            </p:nvSpPr>
            <p:spPr bwMode="auto">
              <a:xfrm>
                <a:off x="1966" y="1274"/>
                <a:ext cx="11" cy="6"/>
              </a:xfrm>
              <a:custGeom>
                <a:avLst/>
                <a:gdLst>
                  <a:gd name="T0" fmla="*/ 0 w 11"/>
                  <a:gd name="T1" fmla="*/ 0 h 6"/>
                  <a:gd name="T2" fmla="*/ 3 w 11"/>
                  <a:gd name="T3" fmla="*/ 1 h 6"/>
                  <a:gd name="T4" fmla="*/ 6 w 11"/>
                  <a:gd name="T5" fmla="*/ 1 h 6"/>
                  <a:gd name="T6" fmla="*/ 9 w 11"/>
                  <a:gd name="T7" fmla="*/ 2 h 6"/>
                  <a:gd name="T8" fmla="*/ 11 w 11"/>
                  <a:gd name="T9" fmla="*/ 5 h 6"/>
                  <a:gd name="T10" fmla="*/ 10 w 11"/>
                  <a:gd name="T11" fmla="*/ 6 h 6"/>
                  <a:gd name="T12" fmla="*/ 5 w 11"/>
                  <a:gd name="T13" fmla="*/ 6 h 6"/>
                  <a:gd name="T14" fmla="*/ 5 w 11"/>
                  <a:gd name="T15" fmla="*/ 2 h 6"/>
                  <a:gd name="T16" fmla="*/ 4 w 11"/>
                  <a:gd name="T17" fmla="*/ 1 h 6"/>
                  <a:gd name="T18" fmla="*/ 1 w 11"/>
                  <a:gd name="T19" fmla="*/ 1 h 6"/>
                  <a:gd name="T20" fmla="*/ 0 w 11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3" name="Freeform 3512"/>
              <p:cNvSpPr>
                <a:spLocks/>
              </p:cNvSpPr>
              <p:nvPr/>
            </p:nvSpPr>
            <p:spPr bwMode="auto">
              <a:xfrm>
                <a:off x="1966" y="112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4" name="Freeform 3513"/>
              <p:cNvSpPr>
                <a:spLocks/>
              </p:cNvSpPr>
              <p:nvPr/>
            </p:nvSpPr>
            <p:spPr bwMode="auto">
              <a:xfrm>
                <a:off x="1955" y="1129"/>
                <a:ext cx="9" cy="5"/>
              </a:xfrm>
              <a:custGeom>
                <a:avLst/>
                <a:gdLst>
                  <a:gd name="T0" fmla="*/ 3 w 9"/>
                  <a:gd name="T1" fmla="*/ 5 h 5"/>
                  <a:gd name="T2" fmla="*/ 0 w 9"/>
                  <a:gd name="T3" fmla="*/ 4 h 5"/>
                  <a:gd name="T4" fmla="*/ 3 w 9"/>
                  <a:gd name="T5" fmla="*/ 3 h 5"/>
                  <a:gd name="T6" fmla="*/ 3 w 9"/>
                  <a:gd name="T7" fmla="*/ 0 h 5"/>
                  <a:gd name="T8" fmla="*/ 5 w 9"/>
                  <a:gd name="T9" fmla="*/ 0 h 5"/>
                  <a:gd name="T10" fmla="*/ 8 w 9"/>
                  <a:gd name="T11" fmla="*/ 1 h 5"/>
                  <a:gd name="T12" fmla="*/ 9 w 9"/>
                  <a:gd name="T13" fmla="*/ 1 h 5"/>
                  <a:gd name="T14" fmla="*/ 9 w 9"/>
                  <a:gd name="T15" fmla="*/ 3 h 5"/>
                  <a:gd name="T16" fmla="*/ 8 w 9"/>
                  <a:gd name="T17" fmla="*/ 4 h 5"/>
                  <a:gd name="T18" fmla="*/ 5 w 9"/>
                  <a:gd name="T19" fmla="*/ 4 h 5"/>
                  <a:gd name="T20" fmla="*/ 4 w 9"/>
                  <a:gd name="T21" fmla="*/ 5 h 5"/>
                  <a:gd name="T22" fmla="*/ 3 w 9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5">
                    <a:moveTo>
                      <a:pt x="3" y="5"/>
                    </a:moveTo>
                    <a:lnTo>
                      <a:pt x="0" y="4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5" name="Freeform 3514"/>
              <p:cNvSpPr>
                <a:spLocks/>
              </p:cNvSpPr>
              <p:nvPr/>
            </p:nvSpPr>
            <p:spPr bwMode="auto">
              <a:xfrm>
                <a:off x="1953" y="126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6" name="Freeform 3515"/>
              <p:cNvSpPr>
                <a:spLocks/>
              </p:cNvSpPr>
              <p:nvPr/>
            </p:nvSpPr>
            <p:spPr bwMode="auto">
              <a:xfrm>
                <a:off x="1952" y="126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7" name="Freeform 3516"/>
              <p:cNvSpPr>
                <a:spLocks/>
              </p:cNvSpPr>
              <p:nvPr/>
            </p:nvSpPr>
            <p:spPr bwMode="auto">
              <a:xfrm>
                <a:off x="1948" y="1118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2 w 4"/>
                  <a:gd name="T3" fmla="*/ 3 h 3"/>
                  <a:gd name="T4" fmla="*/ 1 w 4"/>
                  <a:gd name="T5" fmla="*/ 3 h 3"/>
                  <a:gd name="T6" fmla="*/ 0 w 4"/>
                  <a:gd name="T7" fmla="*/ 0 h 3"/>
                  <a:gd name="T8" fmla="*/ 4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8" name="Freeform 3517"/>
              <p:cNvSpPr>
                <a:spLocks/>
              </p:cNvSpPr>
              <p:nvPr/>
            </p:nvSpPr>
            <p:spPr bwMode="auto">
              <a:xfrm>
                <a:off x="1944" y="125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9" name="Freeform 3518"/>
              <p:cNvSpPr>
                <a:spLocks/>
              </p:cNvSpPr>
              <p:nvPr/>
            </p:nvSpPr>
            <p:spPr bwMode="auto">
              <a:xfrm>
                <a:off x="1944" y="111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0" name="Freeform 3519"/>
              <p:cNvSpPr>
                <a:spLocks/>
              </p:cNvSpPr>
              <p:nvPr/>
            </p:nvSpPr>
            <p:spPr bwMode="auto">
              <a:xfrm>
                <a:off x="1940" y="124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1" name="Freeform 3520"/>
              <p:cNvSpPr>
                <a:spLocks/>
              </p:cNvSpPr>
              <p:nvPr/>
            </p:nvSpPr>
            <p:spPr bwMode="auto">
              <a:xfrm>
                <a:off x="1940" y="125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2" name="Freeform 3521"/>
              <p:cNvSpPr>
                <a:spLocks/>
              </p:cNvSpPr>
              <p:nvPr/>
            </p:nvSpPr>
            <p:spPr bwMode="auto">
              <a:xfrm>
                <a:off x="1934" y="124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3" name="Freeform 3522"/>
              <p:cNvSpPr>
                <a:spLocks/>
              </p:cNvSpPr>
              <p:nvPr/>
            </p:nvSpPr>
            <p:spPr bwMode="auto">
              <a:xfrm>
                <a:off x="1934" y="1178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1 h 3"/>
                  <a:gd name="T4" fmla="*/ 2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4" name="Freeform 3523"/>
              <p:cNvSpPr>
                <a:spLocks/>
              </p:cNvSpPr>
              <p:nvPr/>
            </p:nvSpPr>
            <p:spPr bwMode="auto">
              <a:xfrm>
                <a:off x="1932" y="1248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5" name="Freeform 3524"/>
              <p:cNvSpPr>
                <a:spLocks/>
              </p:cNvSpPr>
              <p:nvPr/>
            </p:nvSpPr>
            <p:spPr bwMode="auto">
              <a:xfrm>
                <a:off x="1931" y="1276"/>
                <a:ext cx="6" cy="3"/>
              </a:xfrm>
              <a:custGeom>
                <a:avLst/>
                <a:gdLst>
                  <a:gd name="T0" fmla="*/ 5 w 6"/>
                  <a:gd name="T1" fmla="*/ 3 h 3"/>
                  <a:gd name="T2" fmla="*/ 4 w 6"/>
                  <a:gd name="T3" fmla="*/ 3 h 3"/>
                  <a:gd name="T4" fmla="*/ 1 w 6"/>
                  <a:gd name="T5" fmla="*/ 2 h 3"/>
                  <a:gd name="T6" fmla="*/ 0 w 6"/>
                  <a:gd name="T7" fmla="*/ 2 h 3"/>
                  <a:gd name="T8" fmla="*/ 1 w 6"/>
                  <a:gd name="T9" fmla="*/ 0 h 3"/>
                  <a:gd name="T10" fmla="*/ 4 w 6"/>
                  <a:gd name="T11" fmla="*/ 2 h 3"/>
                  <a:gd name="T12" fmla="*/ 6 w 6"/>
                  <a:gd name="T13" fmla="*/ 2 h 3"/>
                  <a:gd name="T14" fmla="*/ 5 w 6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lnTo>
                      <a:pt x="4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6" name="Freeform 3525"/>
              <p:cNvSpPr>
                <a:spLocks/>
              </p:cNvSpPr>
              <p:nvPr/>
            </p:nvSpPr>
            <p:spPr bwMode="auto">
              <a:xfrm>
                <a:off x="1929" y="1183"/>
                <a:ext cx="14" cy="8"/>
              </a:xfrm>
              <a:custGeom>
                <a:avLst/>
                <a:gdLst>
                  <a:gd name="T0" fmla="*/ 5 w 14"/>
                  <a:gd name="T1" fmla="*/ 0 h 8"/>
                  <a:gd name="T2" fmla="*/ 6 w 14"/>
                  <a:gd name="T3" fmla="*/ 2 h 8"/>
                  <a:gd name="T4" fmla="*/ 7 w 14"/>
                  <a:gd name="T5" fmla="*/ 2 h 8"/>
                  <a:gd name="T6" fmla="*/ 9 w 14"/>
                  <a:gd name="T7" fmla="*/ 3 h 8"/>
                  <a:gd name="T8" fmla="*/ 13 w 14"/>
                  <a:gd name="T9" fmla="*/ 3 h 8"/>
                  <a:gd name="T10" fmla="*/ 14 w 14"/>
                  <a:gd name="T11" fmla="*/ 6 h 8"/>
                  <a:gd name="T12" fmla="*/ 14 w 14"/>
                  <a:gd name="T13" fmla="*/ 8 h 8"/>
                  <a:gd name="T14" fmla="*/ 12 w 14"/>
                  <a:gd name="T15" fmla="*/ 7 h 8"/>
                  <a:gd name="T16" fmla="*/ 8 w 14"/>
                  <a:gd name="T17" fmla="*/ 7 h 8"/>
                  <a:gd name="T18" fmla="*/ 6 w 14"/>
                  <a:gd name="T19" fmla="*/ 8 h 8"/>
                  <a:gd name="T20" fmla="*/ 1 w 14"/>
                  <a:gd name="T21" fmla="*/ 6 h 8"/>
                  <a:gd name="T22" fmla="*/ 0 w 14"/>
                  <a:gd name="T23" fmla="*/ 3 h 8"/>
                  <a:gd name="T24" fmla="*/ 1 w 14"/>
                  <a:gd name="T25" fmla="*/ 2 h 8"/>
                  <a:gd name="T26" fmla="*/ 3 w 14"/>
                  <a:gd name="T27" fmla="*/ 2 h 8"/>
                  <a:gd name="T28" fmla="*/ 5 w 14"/>
                  <a:gd name="T29" fmla="*/ 1 h 8"/>
                  <a:gd name="T30" fmla="*/ 5 w 14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8">
                    <a:moveTo>
                      <a:pt x="5" y="0"/>
                    </a:moveTo>
                    <a:lnTo>
                      <a:pt x="6" y="2"/>
                    </a:lnTo>
                    <a:lnTo>
                      <a:pt x="7" y="2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2" y="7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7" name="Freeform 3526"/>
              <p:cNvSpPr>
                <a:spLocks/>
              </p:cNvSpPr>
              <p:nvPr/>
            </p:nvSpPr>
            <p:spPr bwMode="auto">
              <a:xfrm>
                <a:off x="1929" y="1174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1 h 3"/>
                  <a:gd name="T4" fmla="*/ 0 w 2"/>
                  <a:gd name="T5" fmla="*/ 3 h 3"/>
                  <a:gd name="T6" fmla="*/ 0 w 2"/>
                  <a:gd name="T7" fmla="*/ 0 h 3"/>
                  <a:gd name="T8" fmla="*/ 1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8" name="Freeform 3527"/>
              <p:cNvSpPr>
                <a:spLocks/>
              </p:cNvSpPr>
              <p:nvPr/>
            </p:nvSpPr>
            <p:spPr bwMode="auto">
              <a:xfrm>
                <a:off x="1923" y="1173"/>
                <a:ext cx="6" cy="7"/>
              </a:xfrm>
              <a:custGeom>
                <a:avLst/>
                <a:gdLst>
                  <a:gd name="T0" fmla="*/ 3 w 6"/>
                  <a:gd name="T1" fmla="*/ 1 h 7"/>
                  <a:gd name="T2" fmla="*/ 4 w 6"/>
                  <a:gd name="T3" fmla="*/ 4 h 7"/>
                  <a:gd name="T4" fmla="*/ 6 w 6"/>
                  <a:gd name="T5" fmla="*/ 5 h 7"/>
                  <a:gd name="T6" fmla="*/ 6 w 6"/>
                  <a:gd name="T7" fmla="*/ 6 h 7"/>
                  <a:gd name="T8" fmla="*/ 4 w 6"/>
                  <a:gd name="T9" fmla="*/ 7 h 7"/>
                  <a:gd name="T10" fmla="*/ 2 w 6"/>
                  <a:gd name="T11" fmla="*/ 6 h 7"/>
                  <a:gd name="T12" fmla="*/ 0 w 6"/>
                  <a:gd name="T13" fmla="*/ 4 h 7"/>
                  <a:gd name="T14" fmla="*/ 0 w 6"/>
                  <a:gd name="T15" fmla="*/ 1 h 7"/>
                  <a:gd name="T16" fmla="*/ 2 w 6"/>
                  <a:gd name="T17" fmla="*/ 0 h 7"/>
                  <a:gd name="T18" fmla="*/ 3 w 6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3" y="1"/>
                    </a:moveTo>
                    <a:lnTo>
                      <a:pt x="4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9" name="Freeform 3528"/>
              <p:cNvSpPr>
                <a:spLocks/>
              </p:cNvSpPr>
              <p:nvPr/>
            </p:nvSpPr>
            <p:spPr bwMode="auto">
              <a:xfrm>
                <a:off x="1920" y="125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0" name="Freeform 3529"/>
              <p:cNvSpPr>
                <a:spLocks/>
              </p:cNvSpPr>
              <p:nvPr/>
            </p:nvSpPr>
            <p:spPr bwMode="auto">
              <a:xfrm>
                <a:off x="1903" y="1180"/>
                <a:ext cx="23" cy="21"/>
              </a:xfrm>
              <a:custGeom>
                <a:avLst/>
                <a:gdLst>
                  <a:gd name="T0" fmla="*/ 6 w 23"/>
                  <a:gd name="T1" fmla="*/ 21 h 21"/>
                  <a:gd name="T2" fmla="*/ 4 w 23"/>
                  <a:gd name="T3" fmla="*/ 20 h 21"/>
                  <a:gd name="T4" fmla="*/ 3 w 23"/>
                  <a:gd name="T5" fmla="*/ 20 h 21"/>
                  <a:gd name="T6" fmla="*/ 0 w 23"/>
                  <a:gd name="T7" fmla="*/ 15 h 21"/>
                  <a:gd name="T8" fmla="*/ 0 w 23"/>
                  <a:gd name="T9" fmla="*/ 9 h 21"/>
                  <a:gd name="T10" fmla="*/ 3 w 23"/>
                  <a:gd name="T11" fmla="*/ 6 h 21"/>
                  <a:gd name="T12" fmla="*/ 4 w 23"/>
                  <a:gd name="T13" fmla="*/ 4 h 21"/>
                  <a:gd name="T14" fmla="*/ 5 w 23"/>
                  <a:gd name="T15" fmla="*/ 3 h 21"/>
                  <a:gd name="T16" fmla="*/ 8 w 23"/>
                  <a:gd name="T17" fmla="*/ 1 h 21"/>
                  <a:gd name="T18" fmla="*/ 9 w 23"/>
                  <a:gd name="T19" fmla="*/ 1 h 21"/>
                  <a:gd name="T20" fmla="*/ 11 w 23"/>
                  <a:gd name="T21" fmla="*/ 0 h 21"/>
                  <a:gd name="T22" fmla="*/ 12 w 23"/>
                  <a:gd name="T23" fmla="*/ 1 h 21"/>
                  <a:gd name="T24" fmla="*/ 15 w 23"/>
                  <a:gd name="T25" fmla="*/ 0 h 21"/>
                  <a:gd name="T26" fmla="*/ 16 w 23"/>
                  <a:gd name="T27" fmla="*/ 0 h 21"/>
                  <a:gd name="T28" fmla="*/ 18 w 23"/>
                  <a:gd name="T29" fmla="*/ 1 h 21"/>
                  <a:gd name="T30" fmla="*/ 20 w 23"/>
                  <a:gd name="T31" fmla="*/ 1 h 21"/>
                  <a:gd name="T32" fmla="*/ 22 w 23"/>
                  <a:gd name="T33" fmla="*/ 3 h 21"/>
                  <a:gd name="T34" fmla="*/ 23 w 23"/>
                  <a:gd name="T35" fmla="*/ 4 h 21"/>
                  <a:gd name="T36" fmla="*/ 23 w 23"/>
                  <a:gd name="T37" fmla="*/ 5 h 21"/>
                  <a:gd name="T38" fmla="*/ 22 w 23"/>
                  <a:gd name="T39" fmla="*/ 8 h 21"/>
                  <a:gd name="T40" fmla="*/ 23 w 23"/>
                  <a:gd name="T41" fmla="*/ 9 h 21"/>
                  <a:gd name="T42" fmla="*/ 23 w 23"/>
                  <a:gd name="T43" fmla="*/ 14 h 21"/>
                  <a:gd name="T44" fmla="*/ 22 w 23"/>
                  <a:gd name="T45" fmla="*/ 16 h 21"/>
                  <a:gd name="T46" fmla="*/ 20 w 23"/>
                  <a:gd name="T47" fmla="*/ 17 h 21"/>
                  <a:gd name="T48" fmla="*/ 18 w 23"/>
                  <a:gd name="T49" fmla="*/ 18 h 21"/>
                  <a:gd name="T50" fmla="*/ 16 w 23"/>
                  <a:gd name="T51" fmla="*/ 18 h 21"/>
                  <a:gd name="T52" fmla="*/ 15 w 23"/>
                  <a:gd name="T53" fmla="*/ 20 h 21"/>
                  <a:gd name="T54" fmla="*/ 6 w 23"/>
                  <a:gd name="T55" fmla="*/ 20 h 21"/>
                  <a:gd name="T56" fmla="*/ 6 w 23"/>
                  <a:gd name="T5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" h="21">
                    <a:moveTo>
                      <a:pt x="6" y="21"/>
                    </a:moveTo>
                    <a:lnTo>
                      <a:pt x="4" y="20"/>
                    </a:lnTo>
                    <a:lnTo>
                      <a:pt x="3" y="20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2" y="8"/>
                    </a:lnTo>
                    <a:lnTo>
                      <a:pt x="23" y="9"/>
                    </a:lnTo>
                    <a:lnTo>
                      <a:pt x="23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5" y="20"/>
                    </a:lnTo>
                    <a:lnTo>
                      <a:pt x="6" y="20"/>
                    </a:lnTo>
                    <a:lnTo>
                      <a:pt x="6" y="2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1" name="Freeform 3530"/>
              <p:cNvSpPr>
                <a:spLocks/>
              </p:cNvSpPr>
              <p:nvPr/>
            </p:nvSpPr>
            <p:spPr bwMode="auto">
              <a:xfrm>
                <a:off x="1902" y="1160"/>
                <a:ext cx="7" cy="6"/>
              </a:xfrm>
              <a:custGeom>
                <a:avLst/>
                <a:gdLst>
                  <a:gd name="T0" fmla="*/ 0 w 7"/>
                  <a:gd name="T1" fmla="*/ 1 h 6"/>
                  <a:gd name="T2" fmla="*/ 2 w 7"/>
                  <a:gd name="T3" fmla="*/ 0 h 6"/>
                  <a:gd name="T4" fmla="*/ 4 w 7"/>
                  <a:gd name="T5" fmla="*/ 1 h 6"/>
                  <a:gd name="T6" fmla="*/ 6 w 7"/>
                  <a:gd name="T7" fmla="*/ 1 h 6"/>
                  <a:gd name="T8" fmla="*/ 7 w 7"/>
                  <a:gd name="T9" fmla="*/ 2 h 6"/>
                  <a:gd name="T10" fmla="*/ 4 w 7"/>
                  <a:gd name="T11" fmla="*/ 6 h 6"/>
                  <a:gd name="T12" fmla="*/ 1 w 7"/>
                  <a:gd name="T13" fmla="*/ 6 h 6"/>
                  <a:gd name="T14" fmla="*/ 0 w 7"/>
                  <a:gd name="T15" fmla="*/ 3 h 6"/>
                  <a:gd name="T16" fmla="*/ 0 w 7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4" y="6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2" name="Freeform 3531"/>
              <p:cNvSpPr>
                <a:spLocks/>
              </p:cNvSpPr>
              <p:nvPr/>
            </p:nvSpPr>
            <p:spPr bwMode="auto">
              <a:xfrm>
                <a:off x="1902" y="1261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5 w 7"/>
                  <a:gd name="T3" fmla="*/ 4 h 6"/>
                  <a:gd name="T4" fmla="*/ 2 w 7"/>
                  <a:gd name="T5" fmla="*/ 4 h 6"/>
                  <a:gd name="T6" fmla="*/ 0 w 7"/>
                  <a:gd name="T7" fmla="*/ 2 h 6"/>
                  <a:gd name="T8" fmla="*/ 1 w 7"/>
                  <a:gd name="T9" fmla="*/ 0 h 6"/>
                  <a:gd name="T10" fmla="*/ 2 w 7"/>
                  <a:gd name="T11" fmla="*/ 1 h 6"/>
                  <a:gd name="T12" fmla="*/ 5 w 7"/>
                  <a:gd name="T13" fmla="*/ 1 h 6"/>
                  <a:gd name="T14" fmla="*/ 7 w 7"/>
                  <a:gd name="T15" fmla="*/ 3 h 6"/>
                  <a:gd name="T16" fmla="*/ 7 w 7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5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7" y="3"/>
                    </a:lnTo>
                    <a:lnTo>
                      <a:pt x="7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3" name="Freeform 3532"/>
              <p:cNvSpPr>
                <a:spLocks/>
              </p:cNvSpPr>
              <p:nvPr/>
            </p:nvSpPr>
            <p:spPr bwMode="auto">
              <a:xfrm>
                <a:off x="1897" y="1256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1 h 1"/>
                  <a:gd name="T6" fmla="*/ 1 w 4"/>
                  <a:gd name="T7" fmla="*/ 0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4" name="Freeform 3533"/>
              <p:cNvSpPr>
                <a:spLocks/>
              </p:cNvSpPr>
              <p:nvPr/>
            </p:nvSpPr>
            <p:spPr bwMode="auto">
              <a:xfrm>
                <a:off x="1890" y="1264"/>
                <a:ext cx="11" cy="6"/>
              </a:xfrm>
              <a:custGeom>
                <a:avLst/>
                <a:gdLst>
                  <a:gd name="T0" fmla="*/ 0 w 11"/>
                  <a:gd name="T1" fmla="*/ 1 h 6"/>
                  <a:gd name="T2" fmla="*/ 1 w 11"/>
                  <a:gd name="T3" fmla="*/ 0 h 6"/>
                  <a:gd name="T4" fmla="*/ 6 w 11"/>
                  <a:gd name="T5" fmla="*/ 0 h 6"/>
                  <a:gd name="T6" fmla="*/ 7 w 11"/>
                  <a:gd name="T7" fmla="*/ 1 h 6"/>
                  <a:gd name="T8" fmla="*/ 10 w 11"/>
                  <a:gd name="T9" fmla="*/ 1 h 6"/>
                  <a:gd name="T10" fmla="*/ 11 w 11"/>
                  <a:gd name="T11" fmla="*/ 4 h 6"/>
                  <a:gd name="T12" fmla="*/ 8 w 11"/>
                  <a:gd name="T13" fmla="*/ 6 h 6"/>
                  <a:gd name="T14" fmla="*/ 6 w 11"/>
                  <a:gd name="T15" fmla="*/ 6 h 6"/>
                  <a:gd name="T16" fmla="*/ 5 w 11"/>
                  <a:gd name="T17" fmla="*/ 5 h 6"/>
                  <a:gd name="T18" fmla="*/ 2 w 11"/>
                  <a:gd name="T19" fmla="*/ 4 h 6"/>
                  <a:gd name="T20" fmla="*/ 0 w 11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0" y="1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1" y="4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5" name="Freeform 3534"/>
              <p:cNvSpPr>
                <a:spLocks/>
              </p:cNvSpPr>
              <p:nvPr/>
            </p:nvSpPr>
            <p:spPr bwMode="auto">
              <a:xfrm>
                <a:off x="1886" y="1155"/>
                <a:ext cx="10" cy="5"/>
              </a:xfrm>
              <a:custGeom>
                <a:avLst/>
                <a:gdLst>
                  <a:gd name="T0" fmla="*/ 0 w 10"/>
                  <a:gd name="T1" fmla="*/ 5 h 5"/>
                  <a:gd name="T2" fmla="*/ 4 w 10"/>
                  <a:gd name="T3" fmla="*/ 1 h 5"/>
                  <a:gd name="T4" fmla="*/ 5 w 10"/>
                  <a:gd name="T5" fmla="*/ 1 h 5"/>
                  <a:gd name="T6" fmla="*/ 8 w 10"/>
                  <a:gd name="T7" fmla="*/ 0 h 5"/>
                  <a:gd name="T8" fmla="*/ 10 w 10"/>
                  <a:gd name="T9" fmla="*/ 0 h 5"/>
                  <a:gd name="T10" fmla="*/ 9 w 10"/>
                  <a:gd name="T11" fmla="*/ 2 h 5"/>
                  <a:gd name="T12" fmla="*/ 8 w 10"/>
                  <a:gd name="T13" fmla="*/ 2 h 5"/>
                  <a:gd name="T14" fmla="*/ 5 w 10"/>
                  <a:gd name="T15" fmla="*/ 3 h 5"/>
                  <a:gd name="T16" fmla="*/ 4 w 10"/>
                  <a:gd name="T17" fmla="*/ 3 h 5"/>
                  <a:gd name="T18" fmla="*/ 2 w 10"/>
                  <a:gd name="T19" fmla="*/ 5 h 5"/>
                  <a:gd name="T20" fmla="*/ 0 w 10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5">
                    <a:moveTo>
                      <a:pt x="0" y="5"/>
                    </a:moveTo>
                    <a:lnTo>
                      <a:pt x="4" y="1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6" name="Freeform 3535"/>
              <p:cNvSpPr>
                <a:spLocks/>
              </p:cNvSpPr>
              <p:nvPr/>
            </p:nvSpPr>
            <p:spPr bwMode="auto">
              <a:xfrm>
                <a:off x="1885" y="1174"/>
                <a:ext cx="5" cy="4"/>
              </a:xfrm>
              <a:custGeom>
                <a:avLst/>
                <a:gdLst>
                  <a:gd name="T0" fmla="*/ 3 w 5"/>
                  <a:gd name="T1" fmla="*/ 4 h 4"/>
                  <a:gd name="T2" fmla="*/ 0 w 5"/>
                  <a:gd name="T3" fmla="*/ 3 h 4"/>
                  <a:gd name="T4" fmla="*/ 3 w 5"/>
                  <a:gd name="T5" fmla="*/ 3 h 4"/>
                  <a:gd name="T6" fmla="*/ 1 w 5"/>
                  <a:gd name="T7" fmla="*/ 0 h 4"/>
                  <a:gd name="T8" fmla="*/ 4 w 5"/>
                  <a:gd name="T9" fmla="*/ 0 h 4"/>
                  <a:gd name="T10" fmla="*/ 5 w 5"/>
                  <a:gd name="T11" fmla="*/ 1 h 4"/>
                  <a:gd name="T12" fmla="*/ 3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3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7" name="Freeform 3536"/>
              <p:cNvSpPr>
                <a:spLocks/>
              </p:cNvSpPr>
              <p:nvPr/>
            </p:nvSpPr>
            <p:spPr bwMode="auto">
              <a:xfrm>
                <a:off x="1885" y="110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8" name="Freeform 3537"/>
              <p:cNvSpPr>
                <a:spLocks/>
              </p:cNvSpPr>
              <p:nvPr/>
            </p:nvSpPr>
            <p:spPr bwMode="auto">
              <a:xfrm>
                <a:off x="1884" y="110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9" name="Freeform 3538"/>
              <p:cNvSpPr>
                <a:spLocks/>
              </p:cNvSpPr>
              <p:nvPr/>
            </p:nvSpPr>
            <p:spPr bwMode="auto">
              <a:xfrm>
                <a:off x="1883" y="1180"/>
                <a:ext cx="5" cy="3"/>
              </a:xfrm>
              <a:custGeom>
                <a:avLst/>
                <a:gdLst>
                  <a:gd name="T0" fmla="*/ 1 w 5"/>
                  <a:gd name="T1" fmla="*/ 3 h 3"/>
                  <a:gd name="T2" fmla="*/ 0 w 5"/>
                  <a:gd name="T3" fmla="*/ 1 h 3"/>
                  <a:gd name="T4" fmla="*/ 1 w 5"/>
                  <a:gd name="T5" fmla="*/ 0 h 3"/>
                  <a:gd name="T6" fmla="*/ 2 w 5"/>
                  <a:gd name="T7" fmla="*/ 0 h 3"/>
                  <a:gd name="T8" fmla="*/ 5 w 5"/>
                  <a:gd name="T9" fmla="*/ 1 h 3"/>
                  <a:gd name="T10" fmla="*/ 2 w 5"/>
                  <a:gd name="T11" fmla="*/ 3 h 3"/>
                  <a:gd name="T12" fmla="*/ 1 w 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0" name="Freeform 3539"/>
              <p:cNvSpPr>
                <a:spLocks/>
              </p:cNvSpPr>
              <p:nvPr/>
            </p:nvSpPr>
            <p:spPr bwMode="auto">
              <a:xfrm>
                <a:off x="1881" y="1161"/>
                <a:ext cx="11" cy="9"/>
              </a:xfrm>
              <a:custGeom>
                <a:avLst/>
                <a:gdLst>
                  <a:gd name="T0" fmla="*/ 2 w 11"/>
                  <a:gd name="T1" fmla="*/ 9 h 9"/>
                  <a:gd name="T2" fmla="*/ 0 w 11"/>
                  <a:gd name="T3" fmla="*/ 8 h 9"/>
                  <a:gd name="T4" fmla="*/ 0 w 11"/>
                  <a:gd name="T5" fmla="*/ 7 h 9"/>
                  <a:gd name="T6" fmla="*/ 2 w 11"/>
                  <a:gd name="T7" fmla="*/ 6 h 9"/>
                  <a:gd name="T8" fmla="*/ 4 w 11"/>
                  <a:gd name="T9" fmla="*/ 5 h 9"/>
                  <a:gd name="T10" fmla="*/ 7 w 11"/>
                  <a:gd name="T11" fmla="*/ 2 h 9"/>
                  <a:gd name="T12" fmla="*/ 8 w 11"/>
                  <a:gd name="T13" fmla="*/ 0 h 9"/>
                  <a:gd name="T14" fmla="*/ 10 w 11"/>
                  <a:gd name="T15" fmla="*/ 0 h 9"/>
                  <a:gd name="T16" fmla="*/ 11 w 11"/>
                  <a:gd name="T17" fmla="*/ 1 h 9"/>
                  <a:gd name="T18" fmla="*/ 11 w 11"/>
                  <a:gd name="T19" fmla="*/ 2 h 9"/>
                  <a:gd name="T20" fmla="*/ 10 w 11"/>
                  <a:gd name="T21" fmla="*/ 3 h 9"/>
                  <a:gd name="T22" fmla="*/ 9 w 11"/>
                  <a:gd name="T23" fmla="*/ 6 h 9"/>
                  <a:gd name="T24" fmla="*/ 7 w 11"/>
                  <a:gd name="T25" fmla="*/ 8 h 9"/>
                  <a:gd name="T26" fmla="*/ 4 w 11"/>
                  <a:gd name="T27" fmla="*/ 9 h 9"/>
                  <a:gd name="T28" fmla="*/ 2 w 11"/>
                  <a:gd name="T2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9">
                    <a:moveTo>
                      <a:pt x="2" y="9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4" y="9"/>
                    </a:lnTo>
                    <a:lnTo>
                      <a:pt x="2" y="9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1" name="Freeform 3540"/>
              <p:cNvSpPr>
                <a:spLocks/>
              </p:cNvSpPr>
              <p:nvPr/>
            </p:nvSpPr>
            <p:spPr bwMode="auto">
              <a:xfrm>
                <a:off x="1874" y="110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2" name="Freeform 3541"/>
              <p:cNvSpPr>
                <a:spLocks/>
              </p:cNvSpPr>
              <p:nvPr/>
            </p:nvSpPr>
            <p:spPr bwMode="auto">
              <a:xfrm>
                <a:off x="1867" y="1153"/>
                <a:ext cx="14" cy="5"/>
              </a:xfrm>
              <a:custGeom>
                <a:avLst/>
                <a:gdLst>
                  <a:gd name="T0" fmla="*/ 14 w 14"/>
                  <a:gd name="T1" fmla="*/ 2 h 5"/>
                  <a:gd name="T2" fmla="*/ 13 w 14"/>
                  <a:gd name="T3" fmla="*/ 3 h 5"/>
                  <a:gd name="T4" fmla="*/ 11 w 14"/>
                  <a:gd name="T5" fmla="*/ 4 h 5"/>
                  <a:gd name="T6" fmla="*/ 8 w 14"/>
                  <a:gd name="T7" fmla="*/ 4 h 5"/>
                  <a:gd name="T8" fmla="*/ 7 w 14"/>
                  <a:gd name="T9" fmla="*/ 3 h 5"/>
                  <a:gd name="T10" fmla="*/ 8 w 14"/>
                  <a:gd name="T11" fmla="*/ 5 h 5"/>
                  <a:gd name="T12" fmla="*/ 6 w 14"/>
                  <a:gd name="T13" fmla="*/ 5 h 5"/>
                  <a:gd name="T14" fmla="*/ 6 w 14"/>
                  <a:gd name="T15" fmla="*/ 3 h 5"/>
                  <a:gd name="T16" fmla="*/ 0 w 14"/>
                  <a:gd name="T17" fmla="*/ 3 h 5"/>
                  <a:gd name="T18" fmla="*/ 1 w 14"/>
                  <a:gd name="T19" fmla="*/ 2 h 5"/>
                  <a:gd name="T20" fmla="*/ 2 w 14"/>
                  <a:gd name="T21" fmla="*/ 2 h 5"/>
                  <a:gd name="T22" fmla="*/ 4 w 14"/>
                  <a:gd name="T23" fmla="*/ 0 h 5"/>
                  <a:gd name="T24" fmla="*/ 6 w 14"/>
                  <a:gd name="T25" fmla="*/ 0 h 5"/>
                  <a:gd name="T26" fmla="*/ 6 w 14"/>
                  <a:gd name="T27" fmla="*/ 2 h 5"/>
                  <a:gd name="T28" fmla="*/ 8 w 14"/>
                  <a:gd name="T29" fmla="*/ 2 h 5"/>
                  <a:gd name="T30" fmla="*/ 10 w 14"/>
                  <a:gd name="T31" fmla="*/ 0 h 5"/>
                  <a:gd name="T32" fmla="*/ 12 w 14"/>
                  <a:gd name="T33" fmla="*/ 0 h 5"/>
                  <a:gd name="T34" fmla="*/ 14 w 14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5">
                    <a:moveTo>
                      <a:pt x="14" y="2"/>
                    </a:moveTo>
                    <a:lnTo>
                      <a:pt x="13" y="3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3" name="Freeform 3542"/>
              <p:cNvSpPr>
                <a:spLocks/>
              </p:cNvSpPr>
              <p:nvPr/>
            </p:nvSpPr>
            <p:spPr bwMode="auto">
              <a:xfrm>
                <a:off x="2039" y="125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4" name="Freeform 3543"/>
              <p:cNvSpPr>
                <a:spLocks/>
              </p:cNvSpPr>
              <p:nvPr/>
            </p:nvSpPr>
            <p:spPr bwMode="auto">
              <a:xfrm>
                <a:off x="2036" y="1262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3 w 4"/>
                  <a:gd name="T3" fmla="*/ 1 h 5"/>
                  <a:gd name="T4" fmla="*/ 3 w 4"/>
                  <a:gd name="T5" fmla="*/ 3 h 5"/>
                  <a:gd name="T6" fmla="*/ 4 w 4"/>
                  <a:gd name="T7" fmla="*/ 5 h 5"/>
                  <a:gd name="T8" fmla="*/ 3 w 4"/>
                  <a:gd name="T9" fmla="*/ 5 h 5"/>
                  <a:gd name="T10" fmla="*/ 2 w 4"/>
                  <a:gd name="T11" fmla="*/ 2 h 5"/>
                  <a:gd name="T12" fmla="*/ 0 w 4"/>
                  <a:gd name="T13" fmla="*/ 1 h 5"/>
                  <a:gd name="T14" fmla="*/ 0 w 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3" y="1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5" name="Freeform 3544"/>
              <p:cNvSpPr>
                <a:spLocks/>
              </p:cNvSpPr>
              <p:nvPr/>
            </p:nvSpPr>
            <p:spPr bwMode="auto">
              <a:xfrm>
                <a:off x="2034" y="1257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1 w 4"/>
                  <a:gd name="T3" fmla="*/ 2 h 4"/>
                  <a:gd name="T4" fmla="*/ 4 w 4"/>
                  <a:gd name="T5" fmla="*/ 4 h 4"/>
                  <a:gd name="T6" fmla="*/ 1 w 4"/>
                  <a:gd name="T7" fmla="*/ 4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1 h 4"/>
                  <a:gd name="T14" fmla="*/ 2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1" y="2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6" name="Freeform 3545"/>
              <p:cNvSpPr>
                <a:spLocks/>
              </p:cNvSpPr>
              <p:nvPr/>
            </p:nvSpPr>
            <p:spPr bwMode="auto">
              <a:xfrm>
                <a:off x="1844" y="1153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2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7" name="Freeform 3546"/>
              <p:cNvSpPr>
                <a:spLocks/>
              </p:cNvSpPr>
              <p:nvPr/>
            </p:nvSpPr>
            <p:spPr bwMode="auto">
              <a:xfrm>
                <a:off x="2024" y="1244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4 w 4"/>
                  <a:gd name="T5" fmla="*/ 2 h 3"/>
                  <a:gd name="T6" fmla="*/ 3 w 4"/>
                  <a:gd name="T7" fmla="*/ 3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8" name="Freeform 3547"/>
              <p:cNvSpPr>
                <a:spLocks/>
              </p:cNvSpPr>
              <p:nvPr/>
            </p:nvSpPr>
            <p:spPr bwMode="auto">
              <a:xfrm>
                <a:off x="2033" y="1280"/>
                <a:ext cx="5" cy="3"/>
              </a:xfrm>
              <a:custGeom>
                <a:avLst/>
                <a:gdLst>
                  <a:gd name="T0" fmla="*/ 5 w 5"/>
                  <a:gd name="T1" fmla="*/ 1 h 3"/>
                  <a:gd name="T2" fmla="*/ 3 w 5"/>
                  <a:gd name="T3" fmla="*/ 1 h 3"/>
                  <a:gd name="T4" fmla="*/ 2 w 5"/>
                  <a:gd name="T5" fmla="*/ 3 h 3"/>
                  <a:gd name="T6" fmla="*/ 0 w 5"/>
                  <a:gd name="T7" fmla="*/ 3 h 3"/>
                  <a:gd name="T8" fmla="*/ 1 w 5"/>
                  <a:gd name="T9" fmla="*/ 1 h 3"/>
                  <a:gd name="T10" fmla="*/ 3 w 5"/>
                  <a:gd name="T11" fmla="*/ 0 h 3"/>
                  <a:gd name="T12" fmla="*/ 5 w 5"/>
                  <a:gd name="T13" fmla="*/ 0 h 3"/>
                  <a:gd name="T14" fmla="*/ 5 w 5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9" name="Freeform 3548"/>
              <p:cNvSpPr>
                <a:spLocks/>
              </p:cNvSpPr>
              <p:nvPr/>
            </p:nvSpPr>
            <p:spPr bwMode="auto">
              <a:xfrm>
                <a:off x="2022" y="1184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0" name="Freeform 3549"/>
              <p:cNvSpPr>
                <a:spLocks/>
              </p:cNvSpPr>
              <p:nvPr/>
            </p:nvSpPr>
            <p:spPr bwMode="auto">
              <a:xfrm>
                <a:off x="2031" y="1250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1" name="Freeform 3550"/>
              <p:cNvSpPr>
                <a:spLocks/>
              </p:cNvSpPr>
              <p:nvPr/>
            </p:nvSpPr>
            <p:spPr bwMode="auto">
              <a:xfrm>
                <a:off x="2015" y="127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2" name="Freeform 3551"/>
              <p:cNvSpPr>
                <a:spLocks/>
              </p:cNvSpPr>
              <p:nvPr/>
            </p:nvSpPr>
            <p:spPr bwMode="auto">
              <a:xfrm>
                <a:off x="2015" y="1181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3 h 3"/>
                  <a:gd name="T4" fmla="*/ 1 w 4"/>
                  <a:gd name="T5" fmla="*/ 3 h 3"/>
                  <a:gd name="T6" fmla="*/ 0 w 4"/>
                  <a:gd name="T7" fmla="*/ 2 h 3"/>
                  <a:gd name="T8" fmla="*/ 1 w 4"/>
                  <a:gd name="T9" fmla="*/ 2 h 3"/>
                  <a:gd name="T10" fmla="*/ 3 w 4"/>
                  <a:gd name="T11" fmla="*/ 0 h 3"/>
                  <a:gd name="T12" fmla="*/ 4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3" name="Freeform 3552"/>
              <p:cNvSpPr>
                <a:spLocks/>
              </p:cNvSpPr>
              <p:nvPr/>
            </p:nvSpPr>
            <p:spPr bwMode="auto">
              <a:xfrm>
                <a:off x="1813" y="110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4" name="Freeform 3553"/>
              <p:cNvSpPr>
                <a:spLocks/>
              </p:cNvSpPr>
              <p:nvPr/>
            </p:nvSpPr>
            <p:spPr bwMode="auto">
              <a:xfrm>
                <a:off x="2024" y="122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5" name="Freeform 3554"/>
              <p:cNvSpPr>
                <a:spLocks/>
              </p:cNvSpPr>
              <p:nvPr/>
            </p:nvSpPr>
            <p:spPr bwMode="auto">
              <a:xfrm>
                <a:off x="1798" y="1147"/>
                <a:ext cx="10" cy="3"/>
              </a:xfrm>
              <a:custGeom>
                <a:avLst/>
                <a:gdLst>
                  <a:gd name="T0" fmla="*/ 6 w 10"/>
                  <a:gd name="T1" fmla="*/ 3 h 3"/>
                  <a:gd name="T2" fmla="*/ 2 w 10"/>
                  <a:gd name="T3" fmla="*/ 3 h 3"/>
                  <a:gd name="T4" fmla="*/ 0 w 10"/>
                  <a:gd name="T5" fmla="*/ 2 h 3"/>
                  <a:gd name="T6" fmla="*/ 2 w 10"/>
                  <a:gd name="T7" fmla="*/ 0 h 3"/>
                  <a:gd name="T8" fmla="*/ 8 w 10"/>
                  <a:gd name="T9" fmla="*/ 0 h 3"/>
                  <a:gd name="T10" fmla="*/ 10 w 10"/>
                  <a:gd name="T11" fmla="*/ 3 h 3"/>
                  <a:gd name="T12" fmla="*/ 6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0" y="3"/>
                    </a:lnTo>
                    <a:lnTo>
                      <a:pt x="6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6" name="Freeform 3555"/>
              <p:cNvSpPr>
                <a:spLocks/>
              </p:cNvSpPr>
              <p:nvPr/>
            </p:nvSpPr>
            <p:spPr bwMode="auto">
              <a:xfrm>
                <a:off x="2027" y="1293"/>
                <a:ext cx="7" cy="7"/>
              </a:xfrm>
              <a:custGeom>
                <a:avLst/>
                <a:gdLst>
                  <a:gd name="T0" fmla="*/ 7 w 7"/>
                  <a:gd name="T1" fmla="*/ 2 h 7"/>
                  <a:gd name="T2" fmla="*/ 7 w 7"/>
                  <a:gd name="T3" fmla="*/ 5 h 7"/>
                  <a:gd name="T4" fmla="*/ 6 w 7"/>
                  <a:gd name="T5" fmla="*/ 7 h 7"/>
                  <a:gd name="T6" fmla="*/ 3 w 7"/>
                  <a:gd name="T7" fmla="*/ 4 h 7"/>
                  <a:gd name="T8" fmla="*/ 1 w 7"/>
                  <a:gd name="T9" fmla="*/ 4 h 7"/>
                  <a:gd name="T10" fmla="*/ 0 w 7"/>
                  <a:gd name="T11" fmla="*/ 3 h 7"/>
                  <a:gd name="T12" fmla="*/ 2 w 7"/>
                  <a:gd name="T13" fmla="*/ 0 h 7"/>
                  <a:gd name="T14" fmla="*/ 4 w 7"/>
                  <a:gd name="T15" fmla="*/ 2 h 7"/>
                  <a:gd name="T16" fmla="*/ 7 w 7"/>
                  <a:gd name="T1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lnTo>
                      <a:pt x="7" y="5"/>
                    </a:lnTo>
                    <a:lnTo>
                      <a:pt x="6" y="7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7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7" name="Freeform 3556"/>
              <p:cNvSpPr>
                <a:spLocks/>
              </p:cNvSpPr>
              <p:nvPr/>
            </p:nvSpPr>
            <p:spPr bwMode="auto">
              <a:xfrm>
                <a:off x="2029" y="1290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1 h 3"/>
                  <a:gd name="T4" fmla="*/ 1 w 4"/>
                  <a:gd name="T5" fmla="*/ 0 h 3"/>
                  <a:gd name="T6" fmla="*/ 4 w 4"/>
                  <a:gd name="T7" fmla="*/ 2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8" name="Freeform 3557"/>
              <p:cNvSpPr>
                <a:spLocks/>
              </p:cNvSpPr>
              <p:nvPr/>
            </p:nvSpPr>
            <p:spPr bwMode="auto">
              <a:xfrm>
                <a:off x="2027" y="118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9" name="Freeform 3558"/>
              <p:cNvSpPr>
                <a:spLocks/>
              </p:cNvSpPr>
              <p:nvPr/>
            </p:nvSpPr>
            <p:spPr bwMode="auto">
              <a:xfrm>
                <a:off x="1659" y="1136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1 w 5"/>
                  <a:gd name="T3" fmla="*/ 0 h 4"/>
                  <a:gd name="T4" fmla="*/ 4 w 5"/>
                  <a:gd name="T5" fmla="*/ 2 h 4"/>
                  <a:gd name="T6" fmla="*/ 5 w 5"/>
                  <a:gd name="T7" fmla="*/ 3 h 4"/>
                  <a:gd name="T8" fmla="*/ 4 w 5"/>
                  <a:gd name="T9" fmla="*/ 2 h 4"/>
                  <a:gd name="T10" fmla="*/ 5 w 5"/>
                  <a:gd name="T11" fmla="*/ 4 h 4"/>
                  <a:gd name="T12" fmla="*/ 2 w 5"/>
                  <a:gd name="T13" fmla="*/ 4 h 4"/>
                  <a:gd name="T14" fmla="*/ 0 w 5"/>
                  <a:gd name="T15" fmla="*/ 3 h 4"/>
                  <a:gd name="T16" fmla="*/ 0 w 5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1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0" name="Freeform 3559"/>
              <p:cNvSpPr>
                <a:spLocks/>
              </p:cNvSpPr>
              <p:nvPr/>
            </p:nvSpPr>
            <p:spPr bwMode="auto">
              <a:xfrm>
                <a:off x="1652" y="1157"/>
                <a:ext cx="3" cy="4"/>
              </a:xfrm>
              <a:custGeom>
                <a:avLst/>
                <a:gdLst>
                  <a:gd name="T0" fmla="*/ 1 w 3"/>
                  <a:gd name="T1" fmla="*/ 4 h 4"/>
                  <a:gd name="T2" fmla="*/ 2 w 3"/>
                  <a:gd name="T3" fmla="*/ 3 h 4"/>
                  <a:gd name="T4" fmla="*/ 0 w 3"/>
                  <a:gd name="T5" fmla="*/ 1 h 4"/>
                  <a:gd name="T6" fmla="*/ 2 w 3"/>
                  <a:gd name="T7" fmla="*/ 0 h 4"/>
                  <a:gd name="T8" fmla="*/ 3 w 3"/>
                  <a:gd name="T9" fmla="*/ 1 h 4"/>
                  <a:gd name="T10" fmla="*/ 2 w 3"/>
                  <a:gd name="T11" fmla="*/ 4 h 4"/>
                  <a:gd name="T12" fmla="*/ 1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1" name="Freeform 3560"/>
              <p:cNvSpPr>
                <a:spLocks/>
              </p:cNvSpPr>
              <p:nvPr/>
            </p:nvSpPr>
            <p:spPr bwMode="auto">
              <a:xfrm>
                <a:off x="1583" y="1079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1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2" name="Freeform 3561"/>
              <p:cNvSpPr>
                <a:spLocks/>
              </p:cNvSpPr>
              <p:nvPr/>
            </p:nvSpPr>
            <p:spPr bwMode="auto">
              <a:xfrm>
                <a:off x="1568" y="1095"/>
                <a:ext cx="3" cy="0"/>
              </a:xfrm>
              <a:custGeom>
                <a:avLst/>
                <a:gdLst>
                  <a:gd name="T0" fmla="*/ 1 w 3"/>
                  <a:gd name="T1" fmla="*/ 0 w 3"/>
                  <a:gd name="T2" fmla="*/ 3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3" name="Freeform 3562"/>
              <p:cNvSpPr>
                <a:spLocks/>
              </p:cNvSpPr>
              <p:nvPr/>
            </p:nvSpPr>
            <p:spPr bwMode="auto">
              <a:xfrm>
                <a:off x="2059" y="1202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4" name="Freeform 3563"/>
              <p:cNvSpPr>
                <a:spLocks/>
              </p:cNvSpPr>
              <p:nvPr/>
            </p:nvSpPr>
            <p:spPr bwMode="auto">
              <a:xfrm>
                <a:off x="2058" y="122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0 h 2"/>
                  <a:gd name="T4" fmla="*/ 3 w 3"/>
                  <a:gd name="T5" fmla="*/ 1 h 2"/>
                  <a:gd name="T6" fmla="*/ 1 w 3"/>
                  <a:gd name="T7" fmla="*/ 2 h 2"/>
                  <a:gd name="T8" fmla="*/ 0 w 3"/>
                  <a:gd name="T9" fmla="*/ 1 h 2"/>
                  <a:gd name="T10" fmla="*/ 0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5" name="Freeform 3564"/>
              <p:cNvSpPr>
                <a:spLocks/>
              </p:cNvSpPr>
              <p:nvPr/>
            </p:nvSpPr>
            <p:spPr bwMode="auto">
              <a:xfrm>
                <a:off x="2054" y="1201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1 h 4"/>
                  <a:gd name="T4" fmla="*/ 3 w 4"/>
                  <a:gd name="T5" fmla="*/ 0 h 4"/>
                  <a:gd name="T6" fmla="*/ 4 w 4"/>
                  <a:gd name="T7" fmla="*/ 0 h 4"/>
                  <a:gd name="T8" fmla="*/ 3 w 4"/>
                  <a:gd name="T9" fmla="*/ 1 h 4"/>
                  <a:gd name="T10" fmla="*/ 0 w 4"/>
                  <a:gd name="T11" fmla="*/ 2 h 4"/>
                  <a:gd name="T12" fmla="*/ 0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6" name="Freeform 3565"/>
              <p:cNvSpPr>
                <a:spLocks/>
              </p:cNvSpPr>
              <p:nvPr/>
            </p:nvSpPr>
            <p:spPr bwMode="auto">
              <a:xfrm>
                <a:off x="2044" y="119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2 h 2"/>
                  <a:gd name="T6" fmla="*/ 1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7" name="Freeform 3566"/>
              <p:cNvSpPr>
                <a:spLocks/>
              </p:cNvSpPr>
              <p:nvPr/>
            </p:nvSpPr>
            <p:spPr bwMode="auto">
              <a:xfrm>
                <a:off x="2042" y="119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8" name="Freeform 3567"/>
              <p:cNvSpPr>
                <a:spLocks/>
              </p:cNvSpPr>
              <p:nvPr/>
            </p:nvSpPr>
            <p:spPr bwMode="auto">
              <a:xfrm>
                <a:off x="2040" y="126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9" name="Freeform 3568"/>
              <p:cNvSpPr>
                <a:spLocks/>
              </p:cNvSpPr>
              <p:nvPr/>
            </p:nvSpPr>
            <p:spPr bwMode="auto">
              <a:xfrm>
                <a:off x="2038" y="1259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0" name="Freeform 3569"/>
              <p:cNvSpPr>
                <a:spLocks/>
              </p:cNvSpPr>
              <p:nvPr/>
            </p:nvSpPr>
            <p:spPr bwMode="auto">
              <a:xfrm>
                <a:off x="1686" y="117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1" name="Freeform 3570"/>
              <p:cNvSpPr>
                <a:spLocks/>
              </p:cNvSpPr>
              <p:nvPr/>
            </p:nvSpPr>
            <p:spPr bwMode="auto">
              <a:xfrm>
                <a:off x="1675" y="117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2" name="Freeform 3571"/>
              <p:cNvSpPr>
                <a:spLocks/>
              </p:cNvSpPr>
              <p:nvPr/>
            </p:nvSpPr>
            <p:spPr bwMode="auto">
              <a:xfrm>
                <a:off x="1701" y="1157"/>
                <a:ext cx="6" cy="4"/>
              </a:xfrm>
              <a:custGeom>
                <a:avLst/>
                <a:gdLst>
                  <a:gd name="T0" fmla="*/ 1 w 6"/>
                  <a:gd name="T1" fmla="*/ 0 h 4"/>
                  <a:gd name="T2" fmla="*/ 4 w 6"/>
                  <a:gd name="T3" fmla="*/ 1 h 4"/>
                  <a:gd name="T4" fmla="*/ 5 w 6"/>
                  <a:gd name="T5" fmla="*/ 0 h 4"/>
                  <a:gd name="T6" fmla="*/ 6 w 6"/>
                  <a:gd name="T7" fmla="*/ 1 h 4"/>
                  <a:gd name="T8" fmla="*/ 5 w 6"/>
                  <a:gd name="T9" fmla="*/ 4 h 4"/>
                  <a:gd name="T10" fmla="*/ 4 w 6"/>
                  <a:gd name="T11" fmla="*/ 4 h 4"/>
                  <a:gd name="T12" fmla="*/ 1 w 6"/>
                  <a:gd name="T13" fmla="*/ 3 h 4"/>
                  <a:gd name="T14" fmla="*/ 0 w 6"/>
                  <a:gd name="T15" fmla="*/ 1 h 4"/>
                  <a:gd name="T16" fmla="*/ 1 w 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lnTo>
                      <a:pt x="4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3" name="Freeform 3572"/>
              <p:cNvSpPr>
                <a:spLocks/>
              </p:cNvSpPr>
              <p:nvPr/>
            </p:nvSpPr>
            <p:spPr bwMode="auto">
              <a:xfrm>
                <a:off x="1664" y="1164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2 w 2"/>
                  <a:gd name="T3" fmla="*/ 2 h 4"/>
                  <a:gd name="T4" fmla="*/ 2 w 2"/>
                  <a:gd name="T5" fmla="*/ 4 h 4"/>
                  <a:gd name="T6" fmla="*/ 0 w 2"/>
                  <a:gd name="T7" fmla="*/ 4 h 4"/>
                  <a:gd name="T8" fmla="*/ 0 w 2"/>
                  <a:gd name="T9" fmla="*/ 3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4" name="Freeform 3573"/>
              <p:cNvSpPr>
                <a:spLocks/>
              </p:cNvSpPr>
              <p:nvPr/>
            </p:nvSpPr>
            <p:spPr bwMode="auto">
              <a:xfrm>
                <a:off x="1736" y="12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5" name="Freeform 3574"/>
              <p:cNvSpPr>
                <a:spLocks/>
              </p:cNvSpPr>
              <p:nvPr/>
            </p:nvSpPr>
            <p:spPr bwMode="auto">
              <a:xfrm>
                <a:off x="1768" y="1069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6" name="Freeform 3575"/>
              <p:cNvSpPr>
                <a:spLocks/>
              </p:cNvSpPr>
              <p:nvPr/>
            </p:nvSpPr>
            <p:spPr bwMode="auto">
              <a:xfrm>
                <a:off x="1659" y="1167"/>
                <a:ext cx="6" cy="5"/>
              </a:xfrm>
              <a:custGeom>
                <a:avLst/>
                <a:gdLst>
                  <a:gd name="T0" fmla="*/ 0 w 6"/>
                  <a:gd name="T1" fmla="*/ 1 h 5"/>
                  <a:gd name="T2" fmla="*/ 2 w 6"/>
                  <a:gd name="T3" fmla="*/ 0 h 5"/>
                  <a:gd name="T4" fmla="*/ 4 w 6"/>
                  <a:gd name="T5" fmla="*/ 1 h 5"/>
                  <a:gd name="T6" fmla="*/ 6 w 6"/>
                  <a:gd name="T7" fmla="*/ 2 h 5"/>
                  <a:gd name="T8" fmla="*/ 5 w 6"/>
                  <a:gd name="T9" fmla="*/ 5 h 5"/>
                  <a:gd name="T10" fmla="*/ 1 w 6"/>
                  <a:gd name="T11" fmla="*/ 5 h 5"/>
                  <a:gd name="T12" fmla="*/ 1 w 6"/>
                  <a:gd name="T13" fmla="*/ 2 h 5"/>
                  <a:gd name="T14" fmla="*/ 0 w 6"/>
                  <a:gd name="T1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5" y="5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7" name="Freeform 3576"/>
              <p:cNvSpPr>
                <a:spLocks/>
              </p:cNvSpPr>
              <p:nvPr/>
            </p:nvSpPr>
            <p:spPr bwMode="auto">
              <a:xfrm>
                <a:off x="1706" y="118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8" name="Freeform 3577"/>
              <p:cNvSpPr>
                <a:spLocks/>
              </p:cNvSpPr>
              <p:nvPr/>
            </p:nvSpPr>
            <p:spPr bwMode="auto">
              <a:xfrm>
                <a:off x="1708" y="1157"/>
                <a:ext cx="7" cy="5"/>
              </a:xfrm>
              <a:custGeom>
                <a:avLst/>
                <a:gdLst>
                  <a:gd name="T0" fmla="*/ 7 w 7"/>
                  <a:gd name="T1" fmla="*/ 1 h 5"/>
                  <a:gd name="T2" fmla="*/ 7 w 7"/>
                  <a:gd name="T3" fmla="*/ 4 h 5"/>
                  <a:gd name="T4" fmla="*/ 5 w 7"/>
                  <a:gd name="T5" fmla="*/ 5 h 5"/>
                  <a:gd name="T6" fmla="*/ 3 w 7"/>
                  <a:gd name="T7" fmla="*/ 5 h 5"/>
                  <a:gd name="T8" fmla="*/ 4 w 7"/>
                  <a:gd name="T9" fmla="*/ 3 h 5"/>
                  <a:gd name="T10" fmla="*/ 2 w 7"/>
                  <a:gd name="T11" fmla="*/ 0 h 5"/>
                  <a:gd name="T12" fmla="*/ 3 w 7"/>
                  <a:gd name="T13" fmla="*/ 3 h 5"/>
                  <a:gd name="T14" fmla="*/ 2 w 7"/>
                  <a:gd name="T15" fmla="*/ 4 h 5"/>
                  <a:gd name="T16" fmla="*/ 0 w 7"/>
                  <a:gd name="T17" fmla="*/ 3 h 5"/>
                  <a:gd name="T18" fmla="*/ 0 w 7"/>
                  <a:gd name="T19" fmla="*/ 0 h 5"/>
                  <a:gd name="T20" fmla="*/ 4 w 7"/>
                  <a:gd name="T21" fmla="*/ 0 h 5"/>
                  <a:gd name="T22" fmla="*/ 7 w 7"/>
                  <a:gd name="T2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lnTo>
                      <a:pt x="7" y="4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9" name="Freeform 3578"/>
              <p:cNvSpPr>
                <a:spLocks/>
              </p:cNvSpPr>
              <p:nvPr/>
            </p:nvSpPr>
            <p:spPr bwMode="auto">
              <a:xfrm>
                <a:off x="1710" y="1067"/>
                <a:ext cx="58" cy="45"/>
              </a:xfrm>
              <a:custGeom>
                <a:avLst/>
                <a:gdLst>
                  <a:gd name="T0" fmla="*/ 7 w 58"/>
                  <a:gd name="T1" fmla="*/ 43 h 45"/>
                  <a:gd name="T2" fmla="*/ 6 w 58"/>
                  <a:gd name="T3" fmla="*/ 39 h 45"/>
                  <a:gd name="T4" fmla="*/ 7 w 58"/>
                  <a:gd name="T5" fmla="*/ 35 h 45"/>
                  <a:gd name="T6" fmla="*/ 5 w 58"/>
                  <a:gd name="T7" fmla="*/ 32 h 45"/>
                  <a:gd name="T8" fmla="*/ 2 w 58"/>
                  <a:gd name="T9" fmla="*/ 29 h 45"/>
                  <a:gd name="T10" fmla="*/ 0 w 58"/>
                  <a:gd name="T11" fmla="*/ 23 h 45"/>
                  <a:gd name="T12" fmla="*/ 2 w 58"/>
                  <a:gd name="T13" fmla="*/ 19 h 45"/>
                  <a:gd name="T14" fmla="*/ 1 w 58"/>
                  <a:gd name="T15" fmla="*/ 15 h 45"/>
                  <a:gd name="T16" fmla="*/ 1 w 58"/>
                  <a:gd name="T17" fmla="*/ 11 h 45"/>
                  <a:gd name="T18" fmla="*/ 5 w 58"/>
                  <a:gd name="T19" fmla="*/ 8 h 45"/>
                  <a:gd name="T20" fmla="*/ 8 w 58"/>
                  <a:gd name="T21" fmla="*/ 11 h 45"/>
                  <a:gd name="T22" fmla="*/ 11 w 58"/>
                  <a:gd name="T23" fmla="*/ 11 h 45"/>
                  <a:gd name="T24" fmla="*/ 6 w 58"/>
                  <a:gd name="T25" fmla="*/ 7 h 45"/>
                  <a:gd name="T26" fmla="*/ 7 w 58"/>
                  <a:gd name="T27" fmla="*/ 4 h 45"/>
                  <a:gd name="T28" fmla="*/ 11 w 58"/>
                  <a:gd name="T29" fmla="*/ 2 h 45"/>
                  <a:gd name="T30" fmla="*/ 14 w 58"/>
                  <a:gd name="T31" fmla="*/ 1 h 45"/>
                  <a:gd name="T32" fmla="*/ 23 w 58"/>
                  <a:gd name="T33" fmla="*/ 0 h 45"/>
                  <a:gd name="T34" fmla="*/ 28 w 58"/>
                  <a:gd name="T35" fmla="*/ 1 h 45"/>
                  <a:gd name="T36" fmla="*/ 34 w 58"/>
                  <a:gd name="T37" fmla="*/ 2 h 45"/>
                  <a:gd name="T38" fmla="*/ 37 w 58"/>
                  <a:gd name="T39" fmla="*/ 4 h 45"/>
                  <a:gd name="T40" fmla="*/ 53 w 58"/>
                  <a:gd name="T41" fmla="*/ 5 h 45"/>
                  <a:gd name="T42" fmla="*/ 58 w 58"/>
                  <a:gd name="T43" fmla="*/ 6 h 45"/>
                  <a:gd name="T44" fmla="*/ 57 w 58"/>
                  <a:gd name="T45" fmla="*/ 8 h 45"/>
                  <a:gd name="T46" fmla="*/ 53 w 58"/>
                  <a:gd name="T47" fmla="*/ 12 h 45"/>
                  <a:gd name="T48" fmla="*/ 48 w 58"/>
                  <a:gd name="T49" fmla="*/ 18 h 45"/>
                  <a:gd name="T50" fmla="*/ 44 w 58"/>
                  <a:gd name="T51" fmla="*/ 19 h 45"/>
                  <a:gd name="T52" fmla="*/ 42 w 58"/>
                  <a:gd name="T53" fmla="*/ 26 h 45"/>
                  <a:gd name="T54" fmla="*/ 40 w 58"/>
                  <a:gd name="T55" fmla="*/ 29 h 45"/>
                  <a:gd name="T56" fmla="*/ 35 w 58"/>
                  <a:gd name="T57" fmla="*/ 30 h 45"/>
                  <a:gd name="T58" fmla="*/ 29 w 58"/>
                  <a:gd name="T59" fmla="*/ 29 h 45"/>
                  <a:gd name="T60" fmla="*/ 24 w 58"/>
                  <a:gd name="T61" fmla="*/ 28 h 45"/>
                  <a:gd name="T62" fmla="*/ 17 w 58"/>
                  <a:gd name="T63" fmla="*/ 29 h 45"/>
                  <a:gd name="T64" fmla="*/ 20 w 58"/>
                  <a:gd name="T65" fmla="*/ 30 h 45"/>
                  <a:gd name="T66" fmla="*/ 23 w 58"/>
                  <a:gd name="T67" fmla="*/ 36 h 45"/>
                  <a:gd name="T68" fmla="*/ 18 w 58"/>
                  <a:gd name="T69" fmla="*/ 43 h 45"/>
                  <a:gd name="T70" fmla="*/ 9 w 58"/>
                  <a:gd name="T71" fmla="*/ 44 h 45"/>
                  <a:gd name="T72" fmla="*/ 6 w 58"/>
                  <a:gd name="T7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8" h="45">
                    <a:moveTo>
                      <a:pt x="6" y="45"/>
                    </a:moveTo>
                    <a:lnTo>
                      <a:pt x="7" y="43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2" y="19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5" y="8"/>
                    </a:lnTo>
                    <a:lnTo>
                      <a:pt x="6" y="10"/>
                    </a:lnTo>
                    <a:lnTo>
                      <a:pt x="8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8" y="10"/>
                    </a:lnTo>
                    <a:lnTo>
                      <a:pt x="6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8" y="1"/>
                    </a:lnTo>
                    <a:lnTo>
                      <a:pt x="31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7" y="4"/>
                    </a:lnTo>
                    <a:lnTo>
                      <a:pt x="51" y="4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58" y="6"/>
                    </a:lnTo>
                    <a:lnTo>
                      <a:pt x="58" y="7"/>
                    </a:lnTo>
                    <a:lnTo>
                      <a:pt x="57" y="8"/>
                    </a:lnTo>
                    <a:lnTo>
                      <a:pt x="55" y="11"/>
                    </a:lnTo>
                    <a:lnTo>
                      <a:pt x="53" y="12"/>
                    </a:lnTo>
                    <a:lnTo>
                      <a:pt x="49" y="16"/>
                    </a:lnTo>
                    <a:lnTo>
                      <a:pt x="48" y="18"/>
                    </a:lnTo>
                    <a:lnTo>
                      <a:pt x="47" y="19"/>
                    </a:lnTo>
                    <a:lnTo>
                      <a:pt x="44" y="19"/>
                    </a:lnTo>
                    <a:lnTo>
                      <a:pt x="46" y="22"/>
                    </a:lnTo>
                    <a:lnTo>
                      <a:pt x="42" y="26"/>
                    </a:lnTo>
                    <a:lnTo>
                      <a:pt x="41" y="28"/>
                    </a:lnTo>
                    <a:lnTo>
                      <a:pt x="40" y="29"/>
                    </a:lnTo>
                    <a:lnTo>
                      <a:pt x="37" y="30"/>
                    </a:lnTo>
                    <a:lnTo>
                      <a:pt x="35" y="30"/>
                    </a:lnTo>
                    <a:lnTo>
                      <a:pt x="34" y="29"/>
                    </a:lnTo>
                    <a:lnTo>
                      <a:pt x="29" y="29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3" y="29"/>
                    </a:lnTo>
                    <a:lnTo>
                      <a:pt x="17" y="29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4" y="34"/>
                    </a:lnTo>
                    <a:lnTo>
                      <a:pt x="23" y="36"/>
                    </a:lnTo>
                    <a:lnTo>
                      <a:pt x="19" y="40"/>
                    </a:lnTo>
                    <a:lnTo>
                      <a:pt x="18" y="43"/>
                    </a:lnTo>
                    <a:lnTo>
                      <a:pt x="18" y="44"/>
                    </a:lnTo>
                    <a:lnTo>
                      <a:pt x="9" y="44"/>
                    </a:lnTo>
                    <a:lnTo>
                      <a:pt x="7" y="45"/>
                    </a:lnTo>
                    <a:lnTo>
                      <a:pt x="6" y="4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0" name="Freeform 3579"/>
              <p:cNvSpPr>
                <a:spLocks/>
              </p:cNvSpPr>
              <p:nvPr/>
            </p:nvSpPr>
            <p:spPr bwMode="auto">
              <a:xfrm>
                <a:off x="1713" y="12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1" name="Freeform 3580"/>
              <p:cNvSpPr>
                <a:spLocks/>
              </p:cNvSpPr>
              <p:nvPr/>
            </p:nvSpPr>
            <p:spPr bwMode="auto">
              <a:xfrm>
                <a:off x="1671" y="1151"/>
                <a:ext cx="45" cy="27"/>
              </a:xfrm>
              <a:custGeom>
                <a:avLst/>
                <a:gdLst>
                  <a:gd name="T0" fmla="*/ 0 w 45"/>
                  <a:gd name="T1" fmla="*/ 16 h 27"/>
                  <a:gd name="T2" fmla="*/ 1 w 45"/>
                  <a:gd name="T3" fmla="*/ 15 h 27"/>
                  <a:gd name="T4" fmla="*/ 4 w 45"/>
                  <a:gd name="T5" fmla="*/ 16 h 27"/>
                  <a:gd name="T6" fmla="*/ 5 w 45"/>
                  <a:gd name="T7" fmla="*/ 15 h 27"/>
                  <a:gd name="T8" fmla="*/ 7 w 45"/>
                  <a:gd name="T9" fmla="*/ 13 h 27"/>
                  <a:gd name="T10" fmla="*/ 8 w 45"/>
                  <a:gd name="T11" fmla="*/ 13 h 27"/>
                  <a:gd name="T12" fmla="*/ 10 w 45"/>
                  <a:gd name="T13" fmla="*/ 11 h 27"/>
                  <a:gd name="T14" fmla="*/ 11 w 45"/>
                  <a:gd name="T15" fmla="*/ 11 h 27"/>
                  <a:gd name="T16" fmla="*/ 10 w 45"/>
                  <a:gd name="T17" fmla="*/ 10 h 27"/>
                  <a:gd name="T18" fmla="*/ 10 w 45"/>
                  <a:gd name="T19" fmla="*/ 7 h 27"/>
                  <a:gd name="T20" fmla="*/ 12 w 45"/>
                  <a:gd name="T21" fmla="*/ 6 h 27"/>
                  <a:gd name="T22" fmla="*/ 15 w 45"/>
                  <a:gd name="T23" fmla="*/ 9 h 27"/>
                  <a:gd name="T24" fmla="*/ 12 w 45"/>
                  <a:gd name="T25" fmla="*/ 6 h 27"/>
                  <a:gd name="T26" fmla="*/ 12 w 45"/>
                  <a:gd name="T27" fmla="*/ 4 h 27"/>
                  <a:gd name="T28" fmla="*/ 13 w 45"/>
                  <a:gd name="T29" fmla="*/ 2 h 27"/>
                  <a:gd name="T30" fmla="*/ 16 w 45"/>
                  <a:gd name="T31" fmla="*/ 1 h 27"/>
                  <a:gd name="T32" fmla="*/ 17 w 45"/>
                  <a:gd name="T33" fmla="*/ 0 h 27"/>
                  <a:gd name="T34" fmla="*/ 19 w 45"/>
                  <a:gd name="T35" fmla="*/ 1 h 27"/>
                  <a:gd name="T36" fmla="*/ 22 w 45"/>
                  <a:gd name="T37" fmla="*/ 4 h 27"/>
                  <a:gd name="T38" fmla="*/ 22 w 45"/>
                  <a:gd name="T39" fmla="*/ 5 h 27"/>
                  <a:gd name="T40" fmla="*/ 23 w 45"/>
                  <a:gd name="T41" fmla="*/ 4 h 27"/>
                  <a:gd name="T42" fmla="*/ 25 w 45"/>
                  <a:gd name="T43" fmla="*/ 5 h 27"/>
                  <a:gd name="T44" fmla="*/ 27 w 45"/>
                  <a:gd name="T45" fmla="*/ 7 h 27"/>
                  <a:gd name="T46" fmla="*/ 28 w 45"/>
                  <a:gd name="T47" fmla="*/ 9 h 27"/>
                  <a:gd name="T48" fmla="*/ 31 w 45"/>
                  <a:gd name="T49" fmla="*/ 9 h 27"/>
                  <a:gd name="T50" fmla="*/ 33 w 45"/>
                  <a:gd name="T51" fmla="*/ 10 h 27"/>
                  <a:gd name="T52" fmla="*/ 35 w 45"/>
                  <a:gd name="T53" fmla="*/ 11 h 27"/>
                  <a:gd name="T54" fmla="*/ 35 w 45"/>
                  <a:gd name="T55" fmla="*/ 16 h 27"/>
                  <a:gd name="T56" fmla="*/ 35 w 45"/>
                  <a:gd name="T57" fmla="*/ 13 h 27"/>
                  <a:gd name="T58" fmla="*/ 37 w 45"/>
                  <a:gd name="T59" fmla="*/ 15 h 27"/>
                  <a:gd name="T60" fmla="*/ 37 w 45"/>
                  <a:gd name="T61" fmla="*/ 16 h 27"/>
                  <a:gd name="T62" fmla="*/ 39 w 45"/>
                  <a:gd name="T63" fmla="*/ 18 h 27"/>
                  <a:gd name="T64" fmla="*/ 40 w 45"/>
                  <a:gd name="T65" fmla="*/ 19 h 27"/>
                  <a:gd name="T66" fmla="*/ 42 w 45"/>
                  <a:gd name="T67" fmla="*/ 19 h 27"/>
                  <a:gd name="T68" fmla="*/ 44 w 45"/>
                  <a:gd name="T69" fmla="*/ 18 h 27"/>
                  <a:gd name="T70" fmla="*/ 45 w 45"/>
                  <a:gd name="T71" fmla="*/ 21 h 27"/>
                  <a:gd name="T72" fmla="*/ 42 w 45"/>
                  <a:gd name="T73" fmla="*/ 22 h 27"/>
                  <a:gd name="T74" fmla="*/ 41 w 45"/>
                  <a:gd name="T75" fmla="*/ 21 h 27"/>
                  <a:gd name="T76" fmla="*/ 39 w 45"/>
                  <a:gd name="T77" fmla="*/ 22 h 27"/>
                  <a:gd name="T78" fmla="*/ 39 w 45"/>
                  <a:gd name="T79" fmla="*/ 24 h 27"/>
                  <a:gd name="T80" fmla="*/ 36 w 45"/>
                  <a:gd name="T81" fmla="*/ 24 h 27"/>
                  <a:gd name="T82" fmla="*/ 34 w 45"/>
                  <a:gd name="T83" fmla="*/ 27 h 27"/>
                  <a:gd name="T84" fmla="*/ 31 w 45"/>
                  <a:gd name="T85" fmla="*/ 27 h 27"/>
                  <a:gd name="T86" fmla="*/ 27 w 45"/>
                  <a:gd name="T87" fmla="*/ 26 h 27"/>
                  <a:gd name="T88" fmla="*/ 25 w 45"/>
                  <a:gd name="T89" fmla="*/ 24 h 27"/>
                  <a:gd name="T90" fmla="*/ 24 w 45"/>
                  <a:gd name="T91" fmla="*/ 26 h 27"/>
                  <a:gd name="T92" fmla="*/ 22 w 45"/>
                  <a:gd name="T93" fmla="*/ 26 h 27"/>
                  <a:gd name="T94" fmla="*/ 19 w 45"/>
                  <a:gd name="T95" fmla="*/ 23 h 27"/>
                  <a:gd name="T96" fmla="*/ 15 w 45"/>
                  <a:gd name="T97" fmla="*/ 23 h 27"/>
                  <a:gd name="T98" fmla="*/ 13 w 45"/>
                  <a:gd name="T99" fmla="*/ 22 h 27"/>
                  <a:gd name="T100" fmla="*/ 12 w 45"/>
                  <a:gd name="T101" fmla="*/ 19 h 27"/>
                  <a:gd name="T102" fmla="*/ 11 w 45"/>
                  <a:gd name="T103" fmla="*/ 22 h 27"/>
                  <a:gd name="T104" fmla="*/ 10 w 45"/>
                  <a:gd name="T105" fmla="*/ 21 h 27"/>
                  <a:gd name="T106" fmla="*/ 7 w 45"/>
                  <a:gd name="T107" fmla="*/ 21 h 27"/>
                  <a:gd name="T108" fmla="*/ 7 w 45"/>
                  <a:gd name="T109" fmla="*/ 18 h 27"/>
                  <a:gd name="T110" fmla="*/ 4 w 45"/>
                  <a:gd name="T111" fmla="*/ 18 h 27"/>
                  <a:gd name="T112" fmla="*/ 1 w 45"/>
                  <a:gd name="T113" fmla="*/ 19 h 27"/>
                  <a:gd name="T114" fmla="*/ 0 w 45"/>
                  <a:gd name="T115" fmla="*/ 17 h 27"/>
                  <a:gd name="T116" fmla="*/ 0 w 45"/>
                  <a:gd name="T117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" h="27">
                    <a:moveTo>
                      <a:pt x="0" y="16"/>
                    </a:moveTo>
                    <a:lnTo>
                      <a:pt x="1" y="15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5" y="9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3" y="4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31" y="9"/>
                    </a:lnTo>
                    <a:lnTo>
                      <a:pt x="33" y="10"/>
                    </a:lnTo>
                    <a:lnTo>
                      <a:pt x="35" y="11"/>
                    </a:lnTo>
                    <a:lnTo>
                      <a:pt x="35" y="16"/>
                    </a:lnTo>
                    <a:lnTo>
                      <a:pt x="35" y="13"/>
                    </a:lnTo>
                    <a:lnTo>
                      <a:pt x="37" y="15"/>
                    </a:lnTo>
                    <a:lnTo>
                      <a:pt x="37" y="16"/>
                    </a:lnTo>
                    <a:lnTo>
                      <a:pt x="39" y="18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4" y="18"/>
                    </a:lnTo>
                    <a:lnTo>
                      <a:pt x="45" y="21"/>
                    </a:lnTo>
                    <a:lnTo>
                      <a:pt x="42" y="22"/>
                    </a:lnTo>
                    <a:lnTo>
                      <a:pt x="41" y="21"/>
                    </a:lnTo>
                    <a:lnTo>
                      <a:pt x="39" y="22"/>
                    </a:lnTo>
                    <a:lnTo>
                      <a:pt x="39" y="24"/>
                    </a:lnTo>
                    <a:lnTo>
                      <a:pt x="36" y="24"/>
                    </a:lnTo>
                    <a:lnTo>
                      <a:pt x="34" y="27"/>
                    </a:lnTo>
                    <a:lnTo>
                      <a:pt x="31" y="27"/>
                    </a:lnTo>
                    <a:lnTo>
                      <a:pt x="27" y="26"/>
                    </a:lnTo>
                    <a:lnTo>
                      <a:pt x="25" y="24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19" y="23"/>
                    </a:lnTo>
                    <a:lnTo>
                      <a:pt x="15" y="23"/>
                    </a:lnTo>
                    <a:lnTo>
                      <a:pt x="13" y="22"/>
                    </a:lnTo>
                    <a:lnTo>
                      <a:pt x="12" y="19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2" name="Freeform 3581"/>
              <p:cNvSpPr>
                <a:spLocks/>
              </p:cNvSpPr>
              <p:nvPr/>
            </p:nvSpPr>
            <p:spPr bwMode="auto">
              <a:xfrm>
                <a:off x="1710" y="1057"/>
                <a:ext cx="5" cy="4"/>
              </a:xfrm>
              <a:custGeom>
                <a:avLst/>
                <a:gdLst>
                  <a:gd name="T0" fmla="*/ 0 w 5"/>
                  <a:gd name="T1" fmla="*/ 1 h 4"/>
                  <a:gd name="T2" fmla="*/ 1 w 5"/>
                  <a:gd name="T3" fmla="*/ 0 h 4"/>
                  <a:gd name="T4" fmla="*/ 3 w 5"/>
                  <a:gd name="T5" fmla="*/ 0 h 4"/>
                  <a:gd name="T6" fmla="*/ 5 w 5"/>
                  <a:gd name="T7" fmla="*/ 3 h 4"/>
                  <a:gd name="T8" fmla="*/ 3 w 5"/>
                  <a:gd name="T9" fmla="*/ 4 h 4"/>
                  <a:gd name="T10" fmla="*/ 1 w 5"/>
                  <a:gd name="T11" fmla="*/ 3 h 4"/>
                  <a:gd name="T12" fmla="*/ 0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3" name="Freeform 3582"/>
              <p:cNvSpPr>
                <a:spLocks/>
              </p:cNvSpPr>
              <p:nvPr/>
            </p:nvSpPr>
            <p:spPr bwMode="auto">
              <a:xfrm>
                <a:off x="1721" y="1029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3 h 5"/>
                  <a:gd name="T4" fmla="*/ 1 w 4"/>
                  <a:gd name="T5" fmla="*/ 1 h 5"/>
                  <a:gd name="T6" fmla="*/ 3 w 4"/>
                  <a:gd name="T7" fmla="*/ 0 h 5"/>
                  <a:gd name="T8" fmla="*/ 3 w 4"/>
                  <a:gd name="T9" fmla="*/ 3 h 5"/>
                  <a:gd name="T10" fmla="*/ 4 w 4"/>
                  <a:gd name="T11" fmla="*/ 4 h 5"/>
                  <a:gd name="T12" fmla="*/ 2 w 4"/>
                  <a:gd name="T13" fmla="*/ 5 h 5"/>
                  <a:gd name="T14" fmla="*/ 0 w 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4" name="Freeform 3583"/>
              <p:cNvSpPr>
                <a:spLocks/>
              </p:cNvSpPr>
              <p:nvPr/>
            </p:nvSpPr>
            <p:spPr bwMode="auto">
              <a:xfrm>
                <a:off x="1705" y="990"/>
                <a:ext cx="33" cy="8"/>
              </a:xfrm>
              <a:custGeom>
                <a:avLst/>
                <a:gdLst>
                  <a:gd name="T0" fmla="*/ 7 w 33"/>
                  <a:gd name="T1" fmla="*/ 0 h 8"/>
                  <a:gd name="T2" fmla="*/ 30 w 33"/>
                  <a:gd name="T3" fmla="*/ 0 h 8"/>
                  <a:gd name="T4" fmla="*/ 33 w 33"/>
                  <a:gd name="T5" fmla="*/ 1 h 8"/>
                  <a:gd name="T6" fmla="*/ 33 w 33"/>
                  <a:gd name="T7" fmla="*/ 3 h 8"/>
                  <a:gd name="T8" fmla="*/ 31 w 33"/>
                  <a:gd name="T9" fmla="*/ 3 h 8"/>
                  <a:gd name="T10" fmla="*/ 30 w 33"/>
                  <a:gd name="T11" fmla="*/ 4 h 8"/>
                  <a:gd name="T12" fmla="*/ 29 w 33"/>
                  <a:gd name="T13" fmla="*/ 6 h 8"/>
                  <a:gd name="T14" fmla="*/ 28 w 33"/>
                  <a:gd name="T15" fmla="*/ 8 h 8"/>
                  <a:gd name="T16" fmla="*/ 20 w 33"/>
                  <a:gd name="T17" fmla="*/ 8 h 8"/>
                  <a:gd name="T18" fmla="*/ 19 w 33"/>
                  <a:gd name="T19" fmla="*/ 6 h 8"/>
                  <a:gd name="T20" fmla="*/ 13 w 33"/>
                  <a:gd name="T21" fmla="*/ 6 h 8"/>
                  <a:gd name="T22" fmla="*/ 11 w 33"/>
                  <a:gd name="T23" fmla="*/ 8 h 8"/>
                  <a:gd name="T24" fmla="*/ 8 w 33"/>
                  <a:gd name="T25" fmla="*/ 6 h 8"/>
                  <a:gd name="T26" fmla="*/ 3 w 33"/>
                  <a:gd name="T27" fmla="*/ 6 h 8"/>
                  <a:gd name="T28" fmla="*/ 1 w 33"/>
                  <a:gd name="T29" fmla="*/ 5 h 8"/>
                  <a:gd name="T30" fmla="*/ 0 w 33"/>
                  <a:gd name="T31" fmla="*/ 4 h 8"/>
                  <a:gd name="T32" fmla="*/ 0 w 33"/>
                  <a:gd name="T33" fmla="*/ 1 h 8"/>
                  <a:gd name="T34" fmla="*/ 2 w 33"/>
                  <a:gd name="T35" fmla="*/ 1 h 8"/>
                  <a:gd name="T36" fmla="*/ 3 w 33"/>
                  <a:gd name="T37" fmla="*/ 0 h 8"/>
                  <a:gd name="T38" fmla="*/ 7 w 33"/>
                  <a:gd name="T3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8">
                    <a:moveTo>
                      <a:pt x="7" y="0"/>
                    </a:moveTo>
                    <a:lnTo>
                      <a:pt x="30" y="0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1" y="3"/>
                    </a:lnTo>
                    <a:lnTo>
                      <a:pt x="30" y="4"/>
                    </a:lnTo>
                    <a:lnTo>
                      <a:pt x="29" y="6"/>
                    </a:lnTo>
                    <a:lnTo>
                      <a:pt x="28" y="8"/>
                    </a:lnTo>
                    <a:lnTo>
                      <a:pt x="20" y="8"/>
                    </a:lnTo>
                    <a:lnTo>
                      <a:pt x="19" y="6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5" name="Freeform 3584"/>
              <p:cNvSpPr>
                <a:spLocks/>
              </p:cNvSpPr>
              <p:nvPr/>
            </p:nvSpPr>
            <p:spPr bwMode="auto">
              <a:xfrm>
                <a:off x="1683" y="966"/>
                <a:ext cx="36" cy="24"/>
              </a:xfrm>
              <a:custGeom>
                <a:avLst/>
                <a:gdLst>
                  <a:gd name="T0" fmla="*/ 0 w 36"/>
                  <a:gd name="T1" fmla="*/ 8 h 24"/>
                  <a:gd name="T2" fmla="*/ 1 w 36"/>
                  <a:gd name="T3" fmla="*/ 7 h 24"/>
                  <a:gd name="T4" fmla="*/ 4 w 36"/>
                  <a:gd name="T5" fmla="*/ 6 h 24"/>
                  <a:gd name="T6" fmla="*/ 1 w 36"/>
                  <a:gd name="T7" fmla="*/ 5 h 24"/>
                  <a:gd name="T8" fmla="*/ 0 w 36"/>
                  <a:gd name="T9" fmla="*/ 4 h 24"/>
                  <a:gd name="T10" fmla="*/ 0 w 36"/>
                  <a:gd name="T11" fmla="*/ 2 h 24"/>
                  <a:gd name="T12" fmla="*/ 1 w 36"/>
                  <a:gd name="T13" fmla="*/ 0 h 24"/>
                  <a:gd name="T14" fmla="*/ 7 w 36"/>
                  <a:gd name="T15" fmla="*/ 0 h 24"/>
                  <a:gd name="T16" fmla="*/ 10 w 36"/>
                  <a:gd name="T17" fmla="*/ 1 h 24"/>
                  <a:gd name="T18" fmla="*/ 12 w 36"/>
                  <a:gd name="T19" fmla="*/ 1 h 24"/>
                  <a:gd name="T20" fmla="*/ 15 w 36"/>
                  <a:gd name="T21" fmla="*/ 2 h 24"/>
                  <a:gd name="T22" fmla="*/ 16 w 36"/>
                  <a:gd name="T23" fmla="*/ 4 h 24"/>
                  <a:gd name="T24" fmla="*/ 18 w 36"/>
                  <a:gd name="T25" fmla="*/ 4 h 24"/>
                  <a:gd name="T26" fmla="*/ 21 w 36"/>
                  <a:gd name="T27" fmla="*/ 5 h 24"/>
                  <a:gd name="T28" fmla="*/ 23 w 36"/>
                  <a:gd name="T29" fmla="*/ 5 h 24"/>
                  <a:gd name="T30" fmla="*/ 22 w 36"/>
                  <a:gd name="T31" fmla="*/ 6 h 24"/>
                  <a:gd name="T32" fmla="*/ 24 w 36"/>
                  <a:gd name="T33" fmla="*/ 7 h 24"/>
                  <a:gd name="T34" fmla="*/ 30 w 36"/>
                  <a:gd name="T35" fmla="*/ 7 h 24"/>
                  <a:gd name="T36" fmla="*/ 35 w 36"/>
                  <a:gd name="T37" fmla="*/ 10 h 24"/>
                  <a:gd name="T38" fmla="*/ 36 w 36"/>
                  <a:gd name="T39" fmla="*/ 11 h 24"/>
                  <a:gd name="T40" fmla="*/ 35 w 36"/>
                  <a:gd name="T41" fmla="*/ 12 h 24"/>
                  <a:gd name="T42" fmla="*/ 33 w 36"/>
                  <a:gd name="T43" fmla="*/ 12 h 24"/>
                  <a:gd name="T44" fmla="*/ 32 w 36"/>
                  <a:gd name="T45" fmla="*/ 13 h 24"/>
                  <a:gd name="T46" fmla="*/ 33 w 36"/>
                  <a:gd name="T47" fmla="*/ 14 h 24"/>
                  <a:gd name="T48" fmla="*/ 35 w 36"/>
                  <a:gd name="T49" fmla="*/ 16 h 24"/>
                  <a:gd name="T50" fmla="*/ 36 w 36"/>
                  <a:gd name="T51" fmla="*/ 17 h 24"/>
                  <a:gd name="T52" fmla="*/ 35 w 36"/>
                  <a:gd name="T53" fmla="*/ 19 h 24"/>
                  <a:gd name="T54" fmla="*/ 30 w 36"/>
                  <a:gd name="T55" fmla="*/ 19 h 24"/>
                  <a:gd name="T56" fmla="*/ 29 w 36"/>
                  <a:gd name="T57" fmla="*/ 21 h 24"/>
                  <a:gd name="T58" fmla="*/ 27 w 36"/>
                  <a:gd name="T59" fmla="*/ 21 h 24"/>
                  <a:gd name="T60" fmla="*/ 24 w 36"/>
                  <a:gd name="T61" fmla="*/ 22 h 24"/>
                  <a:gd name="T62" fmla="*/ 21 w 36"/>
                  <a:gd name="T63" fmla="*/ 22 h 24"/>
                  <a:gd name="T64" fmla="*/ 18 w 36"/>
                  <a:gd name="T65" fmla="*/ 21 h 24"/>
                  <a:gd name="T66" fmla="*/ 17 w 36"/>
                  <a:gd name="T67" fmla="*/ 22 h 24"/>
                  <a:gd name="T68" fmla="*/ 19 w 36"/>
                  <a:gd name="T69" fmla="*/ 22 h 24"/>
                  <a:gd name="T70" fmla="*/ 17 w 36"/>
                  <a:gd name="T71" fmla="*/ 23 h 24"/>
                  <a:gd name="T72" fmla="*/ 16 w 36"/>
                  <a:gd name="T73" fmla="*/ 23 h 24"/>
                  <a:gd name="T74" fmla="*/ 16 w 36"/>
                  <a:gd name="T75" fmla="*/ 24 h 24"/>
                  <a:gd name="T76" fmla="*/ 13 w 36"/>
                  <a:gd name="T77" fmla="*/ 23 h 24"/>
                  <a:gd name="T78" fmla="*/ 13 w 36"/>
                  <a:gd name="T79" fmla="*/ 22 h 24"/>
                  <a:gd name="T80" fmla="*/ 11 w 36"/>
                  <a:gd name="T81" fmla="*/ 19 h 24"/>
                  <a:gd name="T82" fmla="*/ 10 w 36"/>
                  <a:gd name="T83" fmla="*/ 19 h 24"/>
                  <a:gd name="T84" fmla="*/ 7 w 36"/>
                  <a:gd name="T85" fmla="*/ 18 h 24"/>
                  <a:gd name="T86" fmla="*/ 9 w 36"/>
                  <a:gd name="T87" fmla="*/ 17 h 24"/>
                  <a:gd name="T88" fmla="*/ 15 w 36"/>
                  <a:gd name="T89" fmla="*/ 17 h 24"/>
                  <a:gd name="T90" fmla="*/ 16 w 36"/>
                  <a:gd name="T91" fmla="*/ 16 h 24"/>
                  <a:gd name="T92" fmla="*/ 13 w 36"/>
                  <a:gd name="T93" fmla="*/ 16 h 24"/>
                  <a:gd name="T94" fmla="*/ 12 w 36"/>
                  <a:gd name="T95" fmla="*/ 14 h 24"/>
                  <a:gd name="T96" fmla="*/ 7 w 36"/>
                  <a:gd name="T97" fmla="*/ 14 h 24"/>
                  <a:gd name="T98" fmla="*/ 5 w 36"/>
                  <a:gd name="T99" fmla="*/ 12 h 24"/>
                  <a:gd name="T100" fmla="*/ 3 w 36"/>
                  <a:gd name="T101" fmla="*/ 11 h 24"/>
                  <a:gd name="T102" fmla="*/ 0 w 36"/>
                  <a:gd name="T103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" h="24">
                    <a:moveTo>
                      <a:pt x="0" y="8"/>
                    </a:moveTo>
                    <a:lnTo>
                      <a:pt x="1" y="7"/>
                    </a:lnTo>
                    <a:lnTo>
                      <a:pt x="4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5" y="2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30" y="7"/>
                    </a:lnTo>
                    <a:lnTo>
                      <a:pt x="35" y="10"/>
                    </a:lnTo>
                    <a:lnTo>
                      <a:pt x="36" y="11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32" y="13"/>
                    </a:lnTo>
                    <a:lnTo>
                      <a:pt x="33" y="14"/>
                    </a:lnTo>
                    <a:lnTo>
                      <a:pt x="35" y="16"/>
                    </a:lnTo>
                    <a:lnTo>
                      <a:pt x="36" y="17"/>
                    </a:lnTo>
                    <a:lnTo>
                      <a:pt x="35" y="19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4" y="22"/>
                    </a:lnTo>
                    <a:lnTo>
                      <a:pt x="21" y="22"/>
                    </a:lnTo>
                    <a:lnTo>
                      <a:pt x="18" y="21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17" y="23"/>
                    </a:lnTo>
                    <a:lnTo>
                      <a:pt x="16" y="23"/>
                    </a:lnTo>
                    <a:lnTo>
                      <a:pt x="16" y="24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7" y="18"/>
                    </a:lnTo>
                    <a:lnTo>
                      <a:pt x="9" y="17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12" y="14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6" name="Freeform 3585"/>
              <p:cNvSpPr>
                <a:spLocks/>
              </p:cNvSpPr>
              <p:nvPr/>
            </p:nvSpPr>
            <p:spPr bwMode="auto">
              <a:xfrm>
                <a:off x="1673" y="1068"/>
                <a:ext cx="17" cy="7"/>
              </a:xfrm>
              <a:custGeom>
                <a:avLst/>
                <a:gdLst>
                  <a:gd name="T0" fmla="*/ 0 w 17"/>
                  <a:gd name="T1" fmla="*/ 6 h 7"/>
                  <a:gd name="T2" fmla="*/ 2 w 17"/>
                  <a:gd name="T3" fmla="*/ 4 h 7"/>
                  <a:gd name="T4" fmla="*/ 3 w 17"/>
                  <a:gd name="T5" fmla="*/ 4 h 7"/>
                  <a:gd name="T6" fmla="*/ 5 w 17"/>
                  <a:gd name="T7" fmla="*/ 3 h 7"/>
                  <a:gd name="T8" fmla="*/ 9 w 17"/>
                  <a:gd name="T9" fmla="*/ 3 h 7"/>
                  <a:gd name="T10" fmla="*/ 11 w 17"/>
                  <a:gd name="T11" fmla="*/ 1 h 7"/>
                  <a:gd name="T12" fmla="*/ 14 w 17"/>
                  <a:gd name="T13" fmla="*/ 1 h 7"/>
                  <a:gd name="T14" fmla="*/ 15 w 17"/>
                  <a:gd name="T15" fmla="*/ 0 h 7"/>
                  <a:gd name="T16" fmla="*/ 17 w 17"/>
                  <a:gd name="T17" fmla="*/ 1 h 7"/>
                  <a:gd name="T18" fmla="*/ 17 w 17"/>
                  <a:gd name="T19" fmla="*/ 3 h 7"/>
                  <a:gd name="T20" fmla="*/ 15 w 17"/>
                  <a:gd name="T21" fmla="*/ 4 h 7"/>
                  <a:gd name="T22" fmla="*/ 14 w 17"/>
                  <a:gd name="T23" fmla="*/ 5 h 7"/>
                  <a:gd name="T24" fmla="*/ 11 w 17"/>
                  <a:gd name="T25" fmla="*/ 6 h 7"/>
                  <a:gd name="T26" fmla="*/ 5 w 17"/>
                  <a:gd name="T27" fmla="*/ 6 h 7"/>
                  <a:gd name="T28" fmla="*/ 4 w 17"/>
                  <a:gd name="T29" fmla="*/ 7 h 7"/>
                  <a:gd name="T30" fmla="*/ 3 w 17"/>
                  <a:gd name="T31" fmla="*/ 6 h 7"/>
                  <a:gd name="T32" fmla="*/ 0 w 17"/>
                  <a:gd name="T3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7">
                    <a:moveTo>
                      <a:pt x="0" y="6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3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1" y="6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7" name="Freeform 3586"/>
              <p:cNvSpPr>
                <a:spLocks/>
              </p:cNvSpPr>
              <p:nvPr/>
            </p:nvSpPr>
            <p:spPr bwMode="auto">
              <a:xfrm>
                <a:off x="1757" y="993"/>
                <a:ext cx="17" cy="9"/>
              </a:xfrm>
              <a:custGeom>
                <a:avLst/>
                <a:gdLst>
                  <a:gd name="T0" fmla="*/ 1 w 17"/>
                  <a:gd name="T1" fmla="*/ 6 h 9"/>
                  <a:gd name="T2" fmla="*/ 1 w 17"/>
                  <a:gd name="T3" fmla="*/ 3 h 9"/>
                  <a:gd name="T4" fmla="*/ 0 w 17"/>
                  <a:gd name="T5" fmla="*/ 1 h 9"/>
                  <a:gd name="T6" fmla="*/ 2 w 17"/>
                  <a:gd name="T7" fmla="*/ 1 h 9"/>
                  <a:gd name="T8" fmla="*/ 5 w 17"/>
                  <a:gd name="T9" fmla="*/ 0 h 9"/>
                  <a:gd name="T10" fmla="*/ 10 w 17"/>
                  <a:gd name="T11" fmla="*/ 0 h 9"/>
                  <a:gd name="T12" fmla="*/ 12 w 17"/>
                  <a:gd name="T13" fmla="*/ 1 h 9"/>
                  <a:gd name="T14" fmla="*/ 13 w 17"/>
                  <a:gd name="T15" fmla="*/ 2 h 9"/>
                  <a:gd name="T16" fmla="*/ 16 w 17"/>
                  <a:gd name="T17" fmla="*/ 3 h 9"/>
                  <a:gd name="T18" fmla="*/ 16 w 17"/>
                  <a:gd name="T19" fmla="*/ 5 h 9"/>
                  <a:gd name="T20" fmla="*/ 17 w 17"/>
                  <a:gd name="T21" fmla="*/ 7 h 9"/>
                  <a:gd name="T22" fmla="*/ 14 w 17"/>
                  <a:gd name="T23" fmla="*/ 9 h 9"/>
                  <a:gd name="T24" fmla="*/ 8 w 17"/>
                  <a:gd name="T25" fmla="*/ 9 h 9"/>
                  <a:gd name="T26" fmla="*/ 1 w 17"/>
                  <a:gd name="T2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9">
                    <a:moveTo>
                      <a:pt x="1" y="6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8" y="9"/>
                    </a:lnTo>
                    <a:lnTo>
                      <a:pt x="1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8" name="Freeform 3587"/>
              <p:cNvSpPr>
                <a:spLocks/>
              </p:cNvSpPr>
              <p:nvPr/>
            </p:nvSpPr>
            <p:spPr bwMode="auto">
              <a:xfrm>
                <a:off x="1764" y="1011"/>
                <a:ext cx="6" cy="7"/>
              </a:xfrm>
              <a:custGeom>
                <a:avLst/>
                <a:gdLst>
                  <a:gd name="T0" fmla="*/ 0 w 6"/>
                  <a:gd name="T1" fmla="*/ 2 h 7"/>
                  <a:gd name="T2" fmla="*/ 3 w 6"/>
                  <a:gd name="T3" fmla="*/ 0 h 7"/>
                  <a:gd name="T4" fmla="*/ 6 w 6"/>
                  <a:gd name="T5" fmla="*/ 0 h 7"/>
                  <a:gd name="T6" fmla="*/ 6 w 6"/>
                  <a:gd name="T7" fmla="*/ 7 h 7"/>
                  <a:gd name="T8" fmla="*/ 4 w 6"/>
                  <a:gd name="T9" fmla="*/ 7 h 7"/>
                  <a:gd name="T10" fmla="*/ 3 w 6"/>
                  <a:gd name="T11" fmla="*/ 5 h 7"/>
                  <a:gd name="T12" fmla="*/ 0 w 6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2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5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9" name="Freeform 3588"/>
              <p:cNvSpPr>
                <a:spLocks/>
              </p:cNvSpPr>
              <p:nvPr/>
            </p:nvSpPr>
            <p:spPr bwMode="auto">
              <a:xfrm>
                <a:off x="1809" y="960"/>
                <a:ext cx="12" cy="5"/>
              </a:xfrm>
              <a:custGeom>
                <a:avLst/>
                <a:gdLst>
                  <a:gd name="T0" fmla="*/ 0 w 12"/>
                  <a:gd name="T1" fmla="*/ 5 h 5"/>
                  <a:gd name="T2" fmla="*/ 0 w 12"/>
                  <a:gd name="T3" fmla="*/ 2 h 5"/>
                  <a:gd name="T4" fmla="*/ 1 w 12"/>
                  <a:gd name="T5" fmla="*/ 1 h 5"/>
                  <a:gd name="T6" fmla="*/ 5 w 12"/>
                  <a:gd name="T7" fmla="*/ 0 h 5"/>
                  <a:gd name="T8" fmla="*/ 7 w 12"/>
                  <a:gd name="T9" fmla="*/ 0 h 5"/>
                  <a:gd name="T10" fmla="*/ 10 w 12"/>
                  <a:gd name="T11" fmla="*/ 1 h 5"/>
                  <a:gd name="T12" fmla="*/ 12 w 12"/>
                  <a:gd name="T13" fmla="*/ 1 h 5"/>
                  <a:gd name="T14" fmla="*/ 7 w 12"/>
                  <a:gd name="T15" fmla="*/ 3 h 5"/>
                  <a:gd name="T16" fmla="*/ 2 w 12"/>
                  <a:gd name="T17" fmla="*/ 3 h 5"/>
                  <a:gd name="T18" fmla="*/ 0 w 12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7" y="3"/>
                    </a:lnTo>
                    <a:lnTo>
                      <a:pt x="2" y="3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0" name="Freeform 3589"/>
              <p:cNvSpPr>
                <a:spLocks/>
              </p:cNvSpPr>
              <p:nvPr/>
            </p:nvSpPr>
            <p:spPr bwMode="auto">
              <a:xfrm>
                <a:off x="1878" y="1027"/>
                <a:ext cx="10" cy="6"/>
              </a:xfrm>
              <a:custGeom>
                <a:avLst/>
                <a:gdLst>
                  <a:gd name="T0" fmla="*/ 0 w 10"/>
                  <a:gd name="T1" fmla="*/ 5 h 6"/>
                  <a:gd name="T2" fmla="*/ 3 w 10"/>
                  <a:gd name="T3" fmla="*/ 1 h 6"/>
                  <a:gd name="T4" fmla="*/ 6 w 10"/>
                  <a:gd name="T5" fmla="*/ 1 h 6"/>
                  <a:gd name="T6" fmla="*/ 7 w 10"/>
                  <a:gd name="T7" fmla="*/ 0 h 6"/>
                  <a:gd name="T8" fmla="*/ 10 w 10"/>
                  <a:gd name="T9" fmla="*/ 0 h 6"/>
                  <a:gd name="T10" fmla="*/ 8 w 10"/>
                  <a:gd name="T11" fmla="*/ 1 h 6"/>
                  <a:gd name="T12" fmla="*/ 6 w 10"/>
                  <a:gd name="T13" fmla="*/ 2 h 6"/>
                  <a:gd name="T14" fmla="*/ 7 w 10"/>
                  <a:gd name="T15" fmla="*/ 5 h 6"/>
                  <a:gd name="T16" fmla="*/ 3 w 10"/>
                  <a:gd name="T17" fmla="*/ 5 h 6"/>
                  <a:gd name="T18" fmla="*/ 1 w 10"/>
                  <a:gd name="T19" fmla="*/ 6 h 6"/>
                  <a:gd name="T20" fmla="*/ 0 w 10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">
                    <a:moveTo>
                      <a:pt x="0" y="5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1" name="Freeform 3590"/>
              <p:cNvSpPr>
                <a:spLocks/>
              </p:cNvSpPr>
              <p:nvPr/>
            </p:nvSpPr>
            <p:spPr bwMode="auto">
              <a:xfrm>
                <a:off x="1666" y="1012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1 w 6"/>
                  <a:gd name="T3" fmla="*/ 1 h 3"/>
                  <a:gd name="T4" fmla="*/ 4 w 6"/>
                  <a:gd name="T5" fmla="*/ 0 h 3"/>
                  <a:gd name="T6" fmla="*/ 6 w 6"/>
                  <a:gd name="T7" fmla="*/ 1 h 3"/>
                  <a:gd name="T8" fmla="*/ 4 w 6"/>
                  <a:gd name="T9" fmla="*/ 3 h 3"/>
                  <a:gd name="T10" fmla="*/ 1 w 6"/>
                  <a:gd name="T11" fmla="*/ 1 h 3"/>
                  <a:gd name="T12" fmla="*/ 0 w 6"/>
                  <a:gd name="T13" fmla="*/ 1 h 3"/>
                  <a:gd name="T14" fmla="*/ 0 w 6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2" name="Freeform 3591"/>
              <p:cNvSpPr>
                <a:spLocks/>
              </p:cNvSpPr>
              <p:nvPr/>
            </p:nvSpPr>
            <p:spPr bwMode="auto">
              <a:xfrm>
                <a:off x="1648" y="1012"/>
                <a:ext cx="16" cy="5"/>
              </a:xfrm>
              <a:custGeom>
                <a:avLst/>
                <a:gdLst>
                  <a:gd name="T0" fmla="*/ 0 w 16"/>
                  <a:gd name="T1" fmla="*/ 4 h 5"/>
                  <a:gd name="T2" fmla="*/ 2 w 16"/>
                  <a:gd name="T3" fmla="*/ 4 h 5"/>
                  <a:gd name="T4" fmla="*/ 4 w 16"/>
                  <a:gd name="T5" fmla="*/ 3 h 5"/>
                  <a:gd name="T6" fmla="*/ 6 w 16"/>
                  <a:gd name="T7" fmla="*/ 3 h 5"/>
                  <a:gd name="T8" fmla="*/ 7 w 16"/>
                  <a:gd name="T9" fmla="*/ 1 h 5"/>
                  <a:gd name="T10" fmla="*/ 10 w 16"/>
                  <a:gd name="T11" fmla="*/ 0 h 5"/>
                  <a:gd name="T12" fmla="*/ 12 w 16"/>
                  <a:gd name="T13" fmla="*/ 0 h 5"/>
                  <a:gd name="T14" fmla="*/ 15 w 16"/>
                  <a:gd name="T15" fmla="*/ 1 h 5"/>
                  <a:gd name="T16" fmla="*/ 16 w 16"/>
                  <a:gd name="T17" fmla="*/ 1 h 5"/>
                  <a:gd name="T18" fmla="*/ 13 w 16"/>
                  <a:gd name="T19" fmla="*/ 1 h 5"/>
                  <a:gd name="T20" fmla="*/ 11 w 16"/>
                  <a:gd name="T21" fmla="*/ 3 h 5"/>
                  <a:gd name="T22" fmla="*/ 10 w 16"/>
                  <a:gd name="T23" fmla="*/ 4 h 5"/>
                  <a:gd name="T24" fmla="*/ 7 w 16"/>
                  <a:gd name="T25" fmla="*/ 4 h 5"/>
                  <a:gd name="T26" fmla="*/ 5 w 16"/>
                  <a:gd name="T27" fmla="*/ 5 h 5"/>
                  <a:gd name="T28" fmla="*/ 2 w 16"/>
                  <a:gd name="T29" fmla="*/ 5 h 5"/>
                  <a:gd name="T30" fmla="*/ 0 w 16"/>
                  <a:gd name="T3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5">
                    <a:moveTo>
                      <a:pt x="0" y="4"/>
                    </a:moveTo>
                    <a:lnTo>
                      <a:pt x="2" y="4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1" y="3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3" name="Freeform 3592"/>
              <p:cNvSpPr>
                <a:spLocks/>
              </p:cNvSpPr>
              <p:nvPr/>
            </p:nvSpPr>
            <p:spPr bwMode="auto">
              <a:xfrm>
                <a:off x="1640" y="987"/>
                <a:ext cx="15" cy="6"/>
              </a:xfrm>
              <a:custGeom>
                <a:avLst/>
                <a:gdLst>
                  <a:gd name="T0" fmla="*/ 0 w 15"/>
                  <a:gd name="T1" fmla="*/ 3 h 6"/>
                  <a:gd name="T2" fmla="*/ 1 w 15"/>
                  <a:gd name="T3" fmla="*/ 1 h 6"/>
                  <a:gd name="T4" fmla="*/ 2 w 15"/>
                  <a:gd name="T5" fmla="*/ 1 h 6"/>
                  <a:gd name="T6" fmla="*/ 4 w 15"/>
                  <a:gd name="T7" fmla="*/ 0 h 6"/>
                  <a:gd name="T8" fmla="*/ 7 w 15"/>
                  <a:gd name="T9" fmla="*/ 1 h 6"/>
                  <a:gd name="T10" fmla="*/ 12 w 15"/>
                  <a:gd name="T11" fmla="*/ 1 h 6"/>
                  <a:gd name="T12" fmla="*/ 14 w 15"/>
                  <a:gd name="T13" fmla="*/ 2 h 6"/>
                  <a:gd name="T14" fmla="*/ 15 w 15"/>
                  <a:gd name="T15" fmla="*/ 3 h 6"/>
                  <a:gd name="T16" fmla="*/ 14 w 15"/>
                  <a:gd name="T17" fmla="*/ 4 h 6"/>
                  <a:gd name="T18" fmla="*/ 8 w 15"/>
                  <a:gd name="T19" fmla="*/ 4 h 6"/>
                  <a:gd name="T20" fmla="*/ 8 w 15"/>
                  <a:gd name="T21" fmla="*/ 6 h 6"/>
                  <a:gd name="T22" fmla="*/ 6 w 15"/>
                  <a:gd name="T23" fmla="*/ 4 h 6"/>
                  <a:gd name="T24" fmla="*/ 3 w 15"/>
                  <a:gd name="T25" fmla="*/ 4 h 6"/>
                  <a:gd name="T26" fmla="*/ 2 w 15"/>
                  <a:gd name="T27" fmla="*/ 3 h 6"/>
                  <a:gd name="T28" fmla="*/ 0 w 15"/>
                  <a:gd name="T2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6">
                    <a:moveTo>
                      <a:pt x="0" y="3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4" name="Freeform 3593"/>
              <p:cNvSpPr>
                <a:spLocks/>
              </p:cNvSpPr>
              <p:nvPr/>
            </p:nvSpPr>
            <p:spPr bwMode="auto">
              <a:xfrm>
                <a:off x="1757" y="1001"/>
                <a:ext cx="6" cy="4"/>
              </a:xfrm>
              <a:custGeom>
                <a:avLst/>
                <a:gdLst>
                  <a:gd name="T0" fmla="*/ 0 w 6"/>
                  <a:gd name="T1" fmla="*/ 1 h 4"/>
                  <a:gd name="T2" fmla="*/ 1 w 6"/>
                  <a:gd name="T3" fmla="*/ 0 h 4"/>
                  <a:gd name="T4" fmla="*/ 4 w 6"/>
                  <a:gd name="T5" fmla="*/ 0 h 4"/>
                  <a:gd name="T6" fmla="*/ 6 w 6"/>
                  <a:gd name="T7" fmla="*/ 1 h 4"/>
                  <a:gd name="T8" fmla="*/ 5 w 6"/>
                  <a:gd name="T9" fmla="*/ 4 h 4"/>
                  <a:gd name="T10" fmla="*/ 1 w 6"/>
                  <a:gd name="T11" fmla="*/ 3 h 4"/>
                  <a:gd name="T12" fmla="*/ 0 w 6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5" name="Freeform 3594"/>
              <p:cNvSpPr>
                <a:spLocks/>
              </p:cNvSpPr>
              <p:nvPr/>
            </p:nvSpPr>
            <p:spPr bwMode="auto">
              <a:xfrm>
                <a:off x="1701" y="1037"/>
                <a:ext cx="34" cy="21"/>
              </a:xfrm>
              <a:custGeom>
                <a:avLst/>
                <a:gdLst>
                  <a:gd name="T0" fmla="*/ 22 w 34"/>
                  <a:gd name="T1" fmla="*/ 21 h 21"/>
                  <a:gd name="T2" fmla="*/ 20 w 34"/>
                  <a:gd name="T3" fmla="*/ 20 h 21"/>
                  <a:gd name="T4" fmla="*/ 16 w 34"/>
                  <a:gd name="T5" fmla="*/ 20 h 21"/>
                  <a:gd name="T6" fmla="*/ 15 w 34"/>
                  <a:gd name="T7" fmla="*/ 18 h 21"/>
                  <a:gd name="T8" fmla="*/ 14 w 34"/>
                  <a:gd name="T9" fmla="*/ 18 h 21"/>
                  <a:gd name="T10" fmla="*/ 11 w 34"/>
                  <a:gd name="T11" fmla="*/ 19 h 21"/>
                  <a:gd name="T12" fmla="*/ 10 w 34"/>
                  <a:gd name="T13" fmla="*/ 17 h 21"/>
                  <a:gd name="T14" fmla="*/ 9 w 34"/>
                  <a:gd name="T15" fmla="*/ 17 h 21"/>
                  <a:gd name="T16" fmla="*/ 6 w 34"/>
                  <a:gd name="T17" fmla="*/ 15 h 21"/>
                  <a:gd name="T18" fmla="*/ 5 w 34"/>
                  <a:gd name="T19" fmla="*/ 14 h 21"/>
                  <a:gd name="T20" fmla="*/ 3 w 34"/>
                  <a:gd name="T21" fmla="*/ 15 h 21"/>
                  <a:gd name="T22" fmla="*/ 3 w 34"/>
                  <a:gd name="T23" fmla="*/ 13 h 21"/>
                  <a:gd name="T24" fmla="*/ 0 w 34"/>
                  <a:gd name="T25" fmla="*/ 14 h 21"/>
                  <a:gd name="T26" fmla="*/ 1 w 34"/>
                  <a:gd name="T27" fmla="*/ 12 h 21"/>
                  <a:gd name="T28" fmla="*/ 1 w 34"/>
                  <a:gd name="T29" fmla="*/ 9 h 21"/>
                  <a:gd name="T30" fmla="*/ 4 w 34"/>
                  <a:gd name="T31" fmla="*/ 8 h 21"/>
                  <a:gd name="T32" fmla="*/ 5 w 34"/>
                  <a:gd name="T33" fmla="*/ 8 h 21"/>
                  <a:gd name="T34" fmla="*/ 7 w 34"/>
                  <a:gd name="T35" fmla="*/ 6 h 21"/>
                  <a:gd name="T36" fmla="*/ 6 w 34"/>
                  <a:gd name="T37" fmla="*/ 4 h 21"/>
                  <a:gd name="T38" fmla="*/ 7 w 34"/>
                  <a:gd name="T39" fmla="*/ 4 h 21"/>
                  <a:gd name="T40" fmla="*/ 9 w 34"/>
                  <a:gd name="T41" fmla="*/ 3 h 21"/>
                  <a:gd name="T42" fmla="*/ 11 w 34"/>
                  <a:gd name="T43" fmla="*/ 2 h 21"/>
                  <a:gd name="T44" fmla="*/ 12 w 34"/>
                  <a:gd name="T45" fmla="*/ 1 h 21"/>
                  <a:gd name="T46" fmla="*/ 15 w 34"/>
                  <a:gd name="T47" fmla="*/ 1 h 21"/>
                  <a:gd name="T48" fmla="*/ 17 w 34"/>
                  <a:gd name="T49" fmla="*/ 0 h 21"/>
                  <a:gd name="T50" fmla="*/ 18 w 34"/>
                  <a:gd name="T51" fmla="*/ 0 h 21"/>
                  <a:gd name="T52" fmla="*/ 21 w 34"/>
                  <a:gd name="T53" fmla="*/ 1 h 21"/>
                  <a:gd name="T54" fmla="*/ 24 w 34"/>
                  <a:gd name="T55" fmla="*/ 1 h 21"/>
                  <a:gd name="T56" fmla="*/ 27 w 34"/>
                  <a:gd name="T57" fmla="*/ 2 h 21"/>
                  <a:gd name="T58" fmla="*/ 28 w 34"/>
                  <a:gd name="T59" fmla="*/ 4 h 21"/>
                  <a:gd name="T60" fmla="*/ 30 w 34"/>
                  <a:gd name="T61" fmla="*/ 6 h 21"/>
                  <a:gd name="T62" fmla="*/ 33 w 34"/>
                  <a:gd name="T63" fmla="*/ 8 h 21"/>
                  <a:gd name="T64" fmla="*/ 33 w 34"/>
                  <a:gd name="T65" fmla="*/ 14 h 21"/>
                  <a:gd name="T66" fmla="*/ 34 w 34"/>
                  <a:gd name="T67" fmla="*/ 15 h 21"/>
                  <a:gd name="T68" fmla="*/ 34 w 34"/>
                  <a:gd name="T69" fmla="*/ 18 h 21"/>
                  <a:gd name="T70" fmla="*/ 33 w 34"/>
                  <a:gd name="T71" fmla="*/ 20 h 21"/>
                  <a:gd name="T72" fmla="*/ 24 w 34"/>
                  <a:gd name="T73" fmla="*/ 20 h 21"/>
                  <a:gd name="T74" fmla="*/ 22 w 34"/>
                  <a:gd name="T7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21">
                    <a:moveTo>
                      <a:pt x="22" y="21"/>
                    </a:moveTo>
                    <a:lnTo>
                      <a:pt x="20" y="20"/>
                    </a:lnTo>
                    <a:lnTo>
                      <a:pt x="16" y="20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1" y="19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4" y="1"/>
                    </a:lnTo>
                    <a:lnTo>
                      <a:pt x="27" y="2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3" y="8"/>
                    </a:lnTo>
                    <a:lnTo>
                      <a:pt x="33" y="14"/>
                    </a:lnTo>
                    <a:lnTo>
                      <a:pt x="34" y="15"/>
                    </a:lnTo>
                    <a:lnTo>
                      <a:pt x="34" y="18"/>
                    </a:lnTo>
                    <a:lnTo>
                      <a:pt x="33" y="20"/>
                    </a:lnTo>
                    <a:lnTo>
                      <a:pt x="24" y="20"/>
                    </a:lnTo>
                    <a:lnTo>
                      <a:pt x="22" y="2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6" name="Freeform 3595"/>
              <p:cNvSpPr>
                <a:spLocks/>
              </p:cNvSpPr>
              <p:nvPr/>
            </p:nvSpPr>
            <p:spPr bwMode="auto">
              <a:xfrm>
                <a:off x="1698" y="1094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1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0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7" name="Freeform 3596"/>
              <p:cNvSpPr>
                <a:spLocks/>
              </p:cNvSpPr>
              <p:nvPr/>
            </p:nvSpPr>
            <p:spPr bwMode="auto">
              <a:xfrm>
                <a:off x="1698" y="1037"/>
                <a:ext cx="10" cy="6"/>
              </a:xfrm>
              <a:custGeom>
                <a:avLst/>
                <a:gdLst>
                  <a:gd name="T0" fmla="*/ 10 w 10"/>
                  <a:gd name="T1" fmla="*/ 1 h 6"/>
                  <a:gd name="T2" fmla="*/ 9 w 10"/>
                  <a:gd name="T3" fmla="*/ 3 h 6"/>
                  <a:gd name="T4" fmla="*/ 7 w 10"/>
                  <a:gd name="T5" fmla="*/ 3 h 6"/>
                  <a:gd name="T6" fmla="*/ 6 w 10"/>
                  <a:gd name="T7" fmla="*/ 2 h 6"/>
                  <a:gd name="T8" fmla="*/ 2 w 10"/>
                  <a:gd name="T9" fmla="*/ 6 h 6"/>
                  <a:gd name="T10" fmla="*/ 0 w 10"/>
                  <a:gd name="T11" fmla="*/ 4 h 6"/>
                  <a:gd name="T12" fmla="*/ 1 w 10"/>
                  <a:gd name="T13" fmla="*/ 2 h 6"/>
                  <a:gd name="T14" fmla="*/ 2 w 10"/>
                  <a:gd name="T15" fmla="*/ 2 h 6"/>
                  <a:gd name="T16" fmla="*/ 4 w 10"/>
                  <a:gd name="T17" fmla="*/ 1 h 6"/>
                  <a:gd name="T18" fmla="*/ 6 w 10"/>
                  <a:gd name="T19" fmla="*/ 0 h 6"/>
                  <a:gd name="T20" fmla="*/ 8 w 10"/>
                  <a:gd name="T21" fmla="*/ 0 h 6"/>
                  <a:gd name="T22" fmla="*/ 9 w 10"/>
                  <a:gd name="T23" fmla="*/ 1 h 6"/>
                  <a:gd name="T24" fmla="*/ 10 w 10"/>
                  <a:gd name="T2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6">
                    <a:moveTo>
                      <a:pt x="10" y="1"/>
                    </a:moveTo>
                    <a:lnTo>
                      <a:pt x="9" y="3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8" name="Freeform 3597"/>
              <p:cNvSpPr>
                <a:spLocks/>
              </p:cNvSpPr>
              <p:nvPr/>
            </p:nvSpPr>
            <p:spPr bwMode="auto">
              <a:xfrm>
                <a:off x="1698" y="111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9" name="Freeform 3598"/>
              <p:cNvSpPr>
                <a:spLocks/>
              </p:cNvSpPr>
              <p:nvPr/>
            </p:nvSpPr>
            <p:spPr bwMode="auto">
              <a:xfrm>
                <a:off x="1696" y="1088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3 h 5"/>
                  <a:gd name="T4" fmla="*/ 0 w 6"/>
                  <a:gd name="T5" fmla="*/ 2 h 5"/>
                  <a:gd name="T6" fmla="*/ 2 w 6"/>
                  <a:gd name="T7" fmla="*/ 0 h 5"/>
                  <a:gd name="T8" fmla="*/ 3 w 6"/>
                  <a:gd name="T9" fmla="*/ 0 h 5"/>
                  <a:gd name="T10" fmla="*/ 5 w 6"/>
                  <a:gd name="T11" fmla="*/ 1 h 5"/>
                  <a:gd name="T12" fmla="*/ 6 w 6"/>
                  <a:gd name="T13" fmla="*/ 2 h 5"/>
                  <a:gd name="T14" fmla="*/ 5 w 6"/>
                  <a:gd name="T15" fmla="*/ 5 h 5"/>
                  <a:gd name="T16" fmla="*/ 3 w 6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5" y="5"/>
                    </a:lnTo>
                    <a:lnTo>
                      <a:pt x="3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0" name="Freeform 3599"/>
              <p:cNvSpPr>
                <a:spLocks/>
              </p:cNvSpPr>
              <p:nvPr/>
            </p:nvSpPr>
            <p:spPr bwMode="auto">
              <a:xfrm>
                <a:off x="1689" y="1058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4 w 5"/>
                  <a:gd name="T3" fmla="*/ 3 h 3"/>
                  <a:gd name="T4" fmla="*/ 0 w 5"/>
                  <a:gd name="T5" fmla="*/ 3 h 3"/>
                  <a:gd name="T6" fmla="*/ 3 w 5"/>
                  <a:gd name="T7" fmla="*/ 2 h 3"/>
                  <a:gd name="T8" fmla="*/ 4 w 5"/>
                  <a:gd name="T9" fmla="*/ 0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4" y="3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1" name="Freeform 3600"/>
              <p:cNvSpPr>
                <a:spLocks/>
              </p:cNvSpPr>
              <p:nvPr/>
            </p:nvSpPr>
            <p:spPr bwMode="auto">
              <a:xfrm>
                <a:off x="1664" y="934"/>
                <a:ext cx="17" cy="12"/>
              </a:xfrm>
              <a:custGeom>
                <a:avLst/>
                <a:gdLst>
                  <a:gd name="T0" fmla="*/ 13 w 17"/>
                  <a:gd name="T1" fmla="*/ 3 h 12"/>
                  <a:gd name="T2" fmla="*/ 15 w 17"/>
                  <a:gd name="T3" fmla="*/ 4 h 12"/>
                  <a:gd name="T4" fmla="*/ 15 w 17"/>
                  <a:gd name="T5" fmla="*/ 6 h 12"/>
                  <a:gd name="T6" fmla="*/ 17 w 17"/>
                  <a:gd name="T7" fmla="*/ 9 h 12"/>
                  <a:gd name="T8" fmla="*/ 15 w 17"/>
                  <a:gd name="T9" fmla="*/ 11 h 12"/>
                  <a:gd name="T10" fmla="*/ 14 w 17"/>
                  <a:gd name="T11" fmla="*/ 12 h 12"/>
                  <a:gd name="T12" fmla="*/ 9 w 17"/>
                  <a:gd name="T13" fmla="*/ 10 h 12"/>
                  <a:gd name="T14" fmla="*/ 9 w 17"/>
                  <a:gd name="T15" fmla="*/ 9 h 12"/>
                  <a:gd name="T16" fmla="*/ 7 w 17"/>
                  <a:gd name="T17" fmla="*/ 8 h 12"/>
                  <a:gd name="T18" fmla="*/ 6 w 17"/>
                  <a:gd name="T19" fmla="*/ 6 h 12"/>
                  <a:gd name="T20" fmla="*/ 3 w 17"/>
                  <a:gd name="T21" fmla="*/ 8 h 12"/>
                  <a:gd name="T22" fmla="*/ 1 w 17"/>
                  <a:gd name="T23" fmla="*/ 8 h 12"/>
                  <a:gd name="T24" fmla="*/ 1 w 17"/>
                  <a:gd name="T25" fmla="*/ 5 h 12"/>
                  <a:gd name="T26" fmla="*/ 0 w 17"/>
                  <a:gd name="T27" fmla="*/ 3 h 12"/>
                  <a:gd name="T28" fmla="*/ 2 w 17"/>
                  <a:gd name="T29" fmla="*/ 1 h 12"/>
                  <a:gd name="T30" fmla="*/ 3 w 17"/>
                  <a:gd name="T31" fmla="*/ 0 h 12"/>
                  <a:gd name="T32" fmla="*/ 6 w 17"/>
                  <a:gd name="T33" fmla="*/ 0 h 12"/>
                  <a:gd name="T34" fmla="*/ 7 w 17"/>
                  <a:gd name="T35" fmla="*/ 1 h 12"/>
                  <a:gd name="T36" fmla="*/ 12 w 17"/>
                  <a:gd name="T37" fmla="*/ 1 h 12"/>
                  <a:gd name="T38" fmla="*/ 13 w 17"/>
                  <a:gd name="T3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" h="12">
                    <a:moveTo>
                      <a:pt x="13" y="3"/>
                    </a:moveTo>
                    <a:lnTo>
                      <a:pt x="15" y="4"/>
                    </a:lnTo>
                    <a:lnTo>
                      <a:pt x="15" y="6"/>
                    </a:lnTo>
                    <a:lnTo>
                      <a:pt x="17" y="9"/>
                    </a:lnTo>
                    <a:lnTo>
                      <a:pt x="15" y="11"/>
                    </a:lnTo>
                    <a:lnTo>
                      <a:pt x="14" y="12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12" y="1"/>
                    </a:lnTo>
                    <a:lnTo>
                      <a:pt x="13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2" name="Freeform 3601"/>
              <p:cNvSpPr>
                <a:spLocks/>
              </p:cNvSpPr>
              <p:nvPr/>
            </p:nvSpPr>
            <p:spPr bwMode="auto">
              <a:xfrm>
                <a:off x="1637" y="1072"/>
                <a:ext cx="68" cy="52"/>
              </a:xfrm>
              <a:custGeom>
                <a:avLst/>
                <a:gdLst>
                  <a:gd name="T0" fmla="*/ 59 w 68"/>
                  <a:gd name="T1" fmla="*/ 7 h 52"/>
                  <a:gd name="T2" fmla="*/ 53 w 68"/>
                  <a:gd name="T3" fmla="*/ 10 h 52"/>
                  <a:gd name="T4" fmla="*/ 57 w 68"/>
                  <a:gd name="T5" fmla="*/ 12 h 52"/>
                  <a:gd name="T6" fmla="*/ 51 w 68"/>
                  <a:gd name="T7" fmla="*/ 14 h 52"/>
                  <a:gd name="T8" fmla="*/ 46 w 68"/>
                  <a:gd name="T9" fmla="*/ 18 h 52"/>
                  <a:gd name="T10" fmla="*/ 49 w 68"/>
                  <a:gd name="T11" fmla="*/ 19 h 52"/>
                  <a:gd name="T12" fmla="*/ 56 w 68"/>
                  <a:gd name="T13" fmla="*/ 19 h 52"/>
                  <a:gd name="T14" fmla="*/ 58 w 68"/>
                  <a:gd name="T15" fmla="*/ 23 h 52"/>
                  <a:gd name="T16" fmla="*/ 61 w 68"/>
                  <a:gd name="T17" fmla="*/ 27 h 52"/>
                  <a:gd name="T18" fmla="*/ 67 w 68"/>
                  <a:gd name="T19" fmla="*/ 27 h 52"/>
                  <a:gd name="T20" fmla="*/ 67 w 68"/>
                  <a:gd name="T21" fmla="*/ 31 h 52"/>
                  <a:gd name="T22" fmla="*/ 65 w 68"/>
                  <a:gd name="T23" fmla="*/ 36 h 52"/>
                  <a:gd name="T24" fmla="*/ 63 w 68"/>
                  <a:gd name="T25" fmla="*/ 40 h 52"/>
                  <a:gd name="T26" fmla="*/ 62 w 68"/>
                  <a:gd name="T27" fmla="*/ 42 h 52"/>
                  <a:gd name="T28" fmla="*/ 56 w 68"/>
                  <a:gd name="T29" fmla="*/ 46 h 52"/>
                  <a:gd name="T30" fmla="*/ 49 w 68"/>
                  <a:gd name="T31" fmla="*/ 46 h 52"/>
                  <a:gd name="T32" fmla="*/ 47 w 68"/>
                  <a:gd name="T33" fmla="*/ 41 h 52"/>
                  <a:gd name="T34" fmla="*/ 47 w 68"/>
                  <a:gd name="T35" fmla="*/ 47 h 52"/>
                  <a:gd name="T36" fmla="*/ 46 w 68"/>
                  <a:gd name="T37" fmla="*/ 51 h 52"/>
                  <a:gd name="T38" fmla="*/ 40 w 68"/>
                  <a:gd name="T39" fmla="*/ 51 h 52"/>
                  <a:gd name="T40" fmla="*/ 34 w 68"/>
                  <a:gd name="T41" fmla="*/ 46 h 52"/>
                  <a:gd name="T42" fmla="*/ 22 w 68"/>
                  <a:gd name="T43" fmla="*/ 35 h 52"/>
                  <a:gd name="T44" fmla="*/ 15 w 68"/>
                  <a:gd name="T45" fmla="*/ 34 h 52"/>
                  <a:gd name="T46" fmla="*/ 10 w 68"/>
                  <a:gd name="T47" fmla="*/ 31 h 52"/>
                  <a:gd name="T48" fmla="*/ 4 w 68"/>
                  <a:gd name="T49" fmla="*/ 27 h 52"/>
                  <a:gd name="T50" fmla="*/ 1 w 68"/>
                  <a:gd name="T51" fmla="*/ 22 h 52"/>
                  <a:gd name="T52" fmla="*/ 9 w 68"/>
                  <a:gd name="T53" fmla="*/ 18 h 52"/>
                  <a:gd name="T54" fmla="*/ 13 w 68"/>
                  <a:gd name="T55" fmla="*/ 22 h 52"/>
                  <a:gd name="T56" fmla="*/ 19 w 68"/>
                  <a:gd name="T57" fmla="*/ 25 h 52"/>
                  <a:gd name="T58" fmla="*/ 26 w 68"/>
                  <a:gd name="T59" fmla="*/ 24 h 52"/>
                  <a:gd name="T60" fmla="*/ 24 w 68"/>
                  <a:gd name="T61" fmla="*/ 18 h 52"/>
                  <a:gd name="T62" fmla="*/ 29 w 68"/>
                  <a:gd name="T63" fmla="*/ 21 h 52"/>
                  <a:gd name="T64" fmla="*/ 24 w 68"/>
                  <a:gd name="T65" fmla="*/ 18 h 52"/>
                  <a:gd name="T66" fmla="*/ 28 w 68"/>
                  <a:gd name="T67" fmla="*/ 14 h 52"/>
                  <a:gd name="T68" fmla="*/ 22 w 68"/>
                  <a:gd name="T69" fmla="*/ 13 h 52"/>
                  <a:gd name="T70" fmla="*/ 16 w 68"/>
                  <a:gd name="T71" fmla="*/ 12 h 52"/>
                  <a:gd name="T72" fmla="*/ 13 w 68"/>
                  <a:gd name="T73" fmla="*/ 8 h 52"/>
                  <a:gd name="T74" fmla="*/ 19 w 68"/>
                  <a:gd name="T75" fmla="*/ 7 h 52"/>
                  <a:gd name="T76" fmla="*/ 22 w 68"/>
                  <a:gd name="T77" fmla="*/ 7 h 52"/>
                  <a:gd name="T78" fmla="*/ 19 w 68"/>
                  <a:gd name="T79" fmla="*/ 3 h 52"/>
                  <a:gd name="T80" fmla="*/ 26 w 68"/>
                  <a:gd name="T81" fmla="*/ 3 h 52"/>
                  <a:gd name="T82" fmla="*/ 28 w 68"/>
                  <a:gd name="T83" fmla="*/ 2 h 52"/>
                  <a:gd name="T84" fmla="*/ 30 w 68"/>
                  <a:gd name="T85" fmla="*/ 0 h 52"/>
                  <a:gd name="T86" fmla="*/ 36 w 68"/>
                  <a:gd name="T87" fmla="*/ 5 h 52"/>
                  <a:gd name="T88" fmla="*/ 50 w 68"/>
                  <a:gd name="T89" fmla="*/ 2 h 52"/>
                  <a:gd name="T90" fmla="*/ 56 w 68"/>
                  <a:gd name="T91" fmla="*/ 2 h 52"/>
                  <a:gd name="T92" fmla="*/ 61 w 68"/>
                  <a:gd name="T93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" h="52">
                    <a:moveTo>
                      <a:pt x="61" y="5"/>
                    </a:moveTo>
                    <a:lnTo>
                      <a:pt x="61" y="6"/>
                    </a:lnTo>
                    <a:lnTo>
                      <a:pt x="59" y="7"/>
                    </a:lnTo>
                    <a:lnTo>
                      <a:pt x="57" y="8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57" y="12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4"/>
                    </a:lnTo>
                    <a:lnTo>
                      <a:pt x="50" y="16"/>
                    </a:lnTo>
                    <a:lnTo>
                      <a:pt x="47" y="17"/>
                    </a:lnTo>
                    <a:lnTo>
                      <a:pt x="46" y="18"/>
                    </a:lnTo>
                    <a:lnTo>
                      <a:pt x="45" y="21"/>
                    </a:lnTo>
                    <a:lnTo>
                      <a:pt x="47" y="19"/>
                    </a:lnTo>
                    <a:lnTo>
                      <a:pt x="49" y="19"/>
                    </a:lnTo>
                    <a:lnTo>
                      <a:pt x="51" y="18"/>
                    </a:lnTo>
                    <a:lnTo>
                      <a:pt x="53" y="19"/>
                    </a:lnTo>
                    <a:lnTo>
                      <a:pt x="56" y="19"/>
                    </a:lnTo>
                    <a:lnTo>
                      <a:pt x="57" y="21"/>
                    </a:lnTo>
                    <a:lnTo>
                      <a:pt x="57" y="22"/>
                    </a:lnTo>
                    <a:lnTo>
                      <a:pt x="58" y="23"/>
                    </a:lnTo>
                    <a:lnTo>
                      <a:pt x="61" y="24"/>
                    </a:lnTo>
                    <a:lnTo>
                      <a:pt x="58" y="27"/>
                    </a:lnTo>
                    <a:lnTo>
                      <a:pt x="61" y="27"/>
                    </a:lnTo>
                    <a:lnTo>
                      <a:pt x="62" y="25"/>
                    </a:lnTo>
                    <a:lnTo>
                      <a:pt x="64" y="25"/>
                    </a:lnTo>
                    <a:lnTo>
                      <a:pt x="67" y="27"/>
                    </a:lnTo>
                    <a:lnTo>
                      <a:pt x="67" y="29"/>
                    </a:lnTo>
                    <a:lnTo>
                      <a:pt x="68" y="30"/>
                    </a:lnTo>
                    <a:lnTo>
                      <a:pt x="67" y="31"/>
                    </a:lnTo>
                    <a:lnTo>
                      <a:pt x="64" y="33"/>
                    </a:lnTo>
                    <a:lnTo>
                      <a:pt x="65" y="34"/>
                    </a:lnTo>
                    <a:lnTo>
                      <a:pt x="65" y="36"/>
                    </a:lnTo>
                    <a:lnTo>
                      <a:pt x="63" y="39"/>
                    </a:lnTo>
                    <a:lnTo>
                      <a:pt x="65" y="39"/>
                    </a:lnTo>
                    <a:lnTo>
                      <a:pt x="63" y="40"/>
                    </a:lnTo>
                    <a:lnTo>
                      <a:pt x="65" y="40"/>
                    </a:lnTo>
                    <a:lnTo>
                      <a:pt x="65" y="42"/>
                    </a:lnTo>
                    <a:lnTo>
                      <a:pt x="62" y="42"/>
                    </a:lnTo>
                    <a:lnTo>
                      <a:pt x="59" y="44"/>
                    </a:lnTo>
                    <a:lnTo>
                      <a:pt x="58" y="45"/>
                    </a:lnTo>
                    <a:lnTo>
                      <a:pt x="56" y="46"/>
                    </a:lnTo>
                    <a:lnTo>
                      <a:pt x="52" y="46"/>
                    </a:lnTo>
                    <a:lnTo>
                      <a:pt x="50" y="45"/>
                    </a:lnTo>
                    <a:lnTo>
                      <a:pt x="49" y="46"/>
                    </a:lnTo>
                    <a:lnTo>
                      <a:pt x="47" y="45"/>
                    </a:lnTo>
                    <a:lnTo>
                      <a:pt x="46" y="42"/>
                    </a:lnTo>
                    <a:lnTo>
                      <a:pt x="47" y="41"/>
                    </a:lnTo>
                    <a:lnTo>
                      <a:pt x="45" y="44"/>
                    </a:lnTo>
                    <a:lnTo>
                      <a:pt x="46" y="46"/>
                    </a:lnTo>
                    <a:lnTo>
                      <a:pt x="47" y="47"/>
                    </a:lnTo>
                    <a:lnTo>
                      <a:pt x="50" y="47"/>
                    </a:lnTo>
                    <a:lnTo>
                      <a:pt x="49" y="50"/>
                    </a:lnTo>
                    <a:lnTo>
                      <a:pt x="46" y="51"/>
                    </a:lnTo>
                    <a:lnTo>
                      <a:pt x="45" y="52"/>
                    </a:lnTo>
                    <a:lnTo>
                      <a:pt x="41" y="52"/>
                    </a:lnTo>
                    <a:lnTo>
                      <a:pt x="40" y="51"/>
                    </a:lnTo>
                    <a:lnTo>
                      <a:pt x="38" y="51"/>
                    </a:lnTo>
                    <a:lnTo>
                      <a:pt x="35" y="49"/>
                    </a:lnTo>
                    <a:lnTo>
                      <a:pt x="34" y="46"/>
                    </a:lnTo>
                    <a:lnTo>
                      <a:pt x="28" y="40"/>
                    </a:lnTo>
                    <a:lnTo>
                      <a:pt x="26" y="39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7" y="33"/>
                    </a:lnTo>
                    <a:lnTo>
                      <a:pt x="15" y="34"/>
                    </a:lnTo>
                    <a:lnTo>
                      <a:pt x="12" y="33"/>
                    </a:lnTo>
                    <a:lnTo>
                      <a:pt x="11" y="34"/>
                    </a:lnTo>
                    <a:lnTo>
                      <a:pt x="10" y="31"/>
                    </a:lnTo>
                    <a:lnTo>
                      <a:pt x="7" y="29"/>
                    </a:lnTo>
                    <a:lnTo>
                      <a:pt x="5" y="28"/>
                    </a:lnTo>
                    <a:lnTo>
                      <a:pt x="4" y="27"/>
                    </a:lnTo>
                    <a:lnTo>
                      <a:pt x="1" y="25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3" y="21"/>
                    </a:lnTo>
                    <a:lnTo>
                      <a:pt x="3" y="18"/>
                    </a:lnTo>
                    <a:lnTo>
                      <a:pt x="9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3" y="22"/>
                    </a:lnTo>
                    <a:lnTo>
                      <a:pt x="15" y="23"/>
                    </a:lnTo>
                    <a:lnTo>
                      <a:pt x="16" y="25"/>
                    </a:lnTo>
                    <a:lnTo>
                      <a:pt x="19" y="25"/>
                    </a:lnTo>
                    <a:lnTo>
                      <a:pt x="21" y="24"/>
                    </a:lnTo>
                    <a:lnTo>
                      <a:pt x="23" y="25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4" y="21"/>
                    </a:lnTo>
                    <a:lnTo>
                      <a:pt x="24" y="18"/>
                    </a:lnTo>
                    <a:lnTo>
                      <a:pt x="26" y="21"/>
                    </a:lnTo>
                    <a:lnTo>
                      <a:pt x="28" y="22"/>
                    </a:lnTo>
                    <a:lnTo>
                      <a:pt x="29" y="21"/>
                    </a:lnTo>
                    <a:lnTo>
                      <a:pt x="28" y="18"/>
                    </a:lnTo>
                    <a:lnTo>
                      <a:pt x="27" y="17"/>
                    </a:lnTo>
                    <a:lnTo>
                      <a:pt x="24" y="18"/>
                    </a:lnTo>
                    <a:lnTo>
                      <a:pt x="23" y="16"/>
                    </a:lnTo>
                    <a:lnTo>
                      <a:pt x="26" y="13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19" y="14"/>
                    </a:lnTo>
                    <a:lnTo>
                      <a:pt x="18" y="13"/>
                    </a:lnTo>
                    <a:lnTo>
                      <a:pt x="16" y="12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2" y="10"/>
                    </a:lnTo>
                    <a:lnTo>
                      <a:pt x="23" y="8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8" y="6"/>
                    </a:lnTo>
                    <a:lnTo>
                      <a:pt x="19" y="3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6" y="1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6" y="5"/>
                    </a:lnTo>
                    <a:lnTo>
                      <a:pt x="39" y="3"/>
                    </a:lnTo>
                    <a:lnTo>
                      <a:pt x="47" y="3"/>
                    </a:lnTo>
                    <a:lnTo>
                      <a:pt x="50" y="2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9" y="3"/>
                    </a:lnTo>
                    <a:lnTo>
                      <a:pt x="61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3" name="Freeform 3602"/>
              <p:cNvSpPr>
                <a:spLocks/>
              </p:cNvSpPr>
              <p:nvPr/>
            </p:nvSpPr>
            <p:spPr bwMode="auto">
              <a:xfrm>
                <a:off x="1636" y="1015"/>
                <a:ext cx="58" cy="36"/>
              </a:xfrm>
              <a:custGeom>
                <a:avLst/>
                <a:gdLst>
                  <a:gd name="T0" fmla="*/ 54 w 58"/>
                  <a:gd name="T1" fmla="*/ 6 h 36"/>
                  <a:gd name="T2" fmla="*/ 57 w 58"/>
                  <a:gd name="T3" fmla="*/ 11 h 36"/>
                  <a:gd name="T4" fmla="*/ 54 w 58"/>
                  <a:gd name="T5" fmla="*/ 14 h 36"/>
                  <a:gd name="T6" fmla="*/ 53 w 58"/>
                  <a:gd name="T7" fmla="*/ 19 h 36"/>
                  <a:gd name="T8" fmla="*/ 57 w 58"/>
                  <a:gd name="T9" fmla="*/ 20 h 36"/>
                  <a:gd name="T10" fmla="*/ 58 w 58"/>
                  <a:gd name="T11" fmla="*/ 26 h 36"/>
                  <a:gd name="T12" fmla="*/ 54 w 58"/>
                  <a:gd name="T13" fmla="*/ 24 h 36"/>
                  <a:gd name="T14" fmla="*/ 52 w 58"/>
                  <a:gd name="T15" fmla="*/ 24 h 36"/>
                  <a:gd name="T16" fmla="*/ 52 w 58"/>
                  <a:gd name="T17" fmla="*/ 26 h 36"/>
                  <a:gd name="T18" fmla="*/ 52 w 58"/>
                  <a:gd name="T19" fmla="*/ 28 h 36"/>
                  <a:gd name="T20" fmla="*/ 53 w 58"/>
                  <a:gd name="T21" fmla="*/ 30 h 36"/>
                  <a:gd name="T22" fmla="*/ 53 w 58"/>
                  <a:gd name="T23" fmla="*/ 32 h 36"/>
                  <a:gd name="T24" fmla="*/ 52 w 58"/>
                  <a:gd name="T25" fmla="*/ 34 h 36"/>
                  <a:gd name="T26" fmla="*/ 36 w 58"/>
                  <a:gd name="T27" fmla="*/ 35 h 36"/>
                  <a:gd name="T28" fmla="*/ 30 w 58"/>
                  <a:gd name="T29" fmla="*/ 36 h 36"/>
                  <a:gd name="T30" fmla="*/ 25 w 58"/>
                  <a:gd name="T31" fmla="*/ 32 h 36"/>
                  <a:gd name="T32" fmla="*/ 29 w 58"/>
                  <a:gd name="T33" fmla="*/ 30 h 36"/>
                  <a:gd name="T34" fmla="*/ 25 w 58"/>
                  <a:gd name="T35" fmla="*/ 29 h 36"/>
                  <a:gd name="T36" fmla="*/ 22 w 58"/>
                  <a:gd name="T37" fmla="*/ 28 h 36"/>
                  <a:gd name="T38" fmla="*/ 25 w 58"/>
                  <a:gd name="T39" fmla="*/ 26 h 36"/>
                  <a:gd name="T40" fmla="*/ 27 w 58"/>
                  <a:gd name="T41" fmla="*/ 24 h 36"/>
                  <a:gd name="T42" fmla="*/ 33 w 58"/>
                  <a:gd name="T43" fmla="*/ 23 h 36"/>
                  <a:gd name="T44" fmla="*/ 23 w 58"/>
                  <a:gd name="T45" fmla="*/ 22 h 36"/>
                  <a:gd name="T46" fmla="*/ 12 w 58"/>
                  <a:gd name="T47" fmla="*/ 23 h 36"/>
                  <a:gd name="T48" fmla="*/ 1 w 58"/>
                  <a:gd name="T49" fmla="*/ 24 h 36"/>
                  <a:gd name="T50" fmla="*/ 2 w 58"/>
                  <a:gd name="T51" fmla="*/ 22 h 36"/>
                  <a:gd name="T52" fmla="*/ 7 w 58"/>
                  <a:gd name="T53" fmla="*/ 20 h 36"/>
                  <a:gd name="T54" fmla="*/ 7 w 58"/>
                  <a:gd name="T55" fmla="*/ 17 h 36"/>
                  <a:gd name="T56" fmla="*/ 14 w 58"/>
                  <a:gd name="T57" fmla="*/ 18 h 36"/>
                  <a:gd name="T58" fmla="*/ 14 w 58"/>
                  <a:gd name="T59" fmla="*/ 17 h 36"/>
                  <a:gd name="T60" fmla="*/ 12 w 58"/>
                  <a:gd name="T61" fmla="*/ 14 h 36"/>
                  <a:gd name="T62" fmla="*/ 11 w 58"/>
                  <a:gd name="T63" fmla="*/ 11 h 36"/>
                  <a:gd name="T64" fmla="*/ 8 w 58"/>
                  <a:gd name="T65" fmla="*/ 9 h 36"/>
                  <a:gd name="T66" fmla="*/ 8 w 58"/>
                  <a:gd name="T67" fmla="*/ 6 h 36"/>
                  <a:gd name="T68" fmla="*/ 17 w 58"/>
                  <a:gd name="T69" fmla="*/ 4 h 36"/>
                  <a:gd name="T70" fmla="*/ 18 w 58"/>
                  <a:gd name="T71" fmla="*/ 8 h 36"/>
                  <a:gd name="T72" fmla="*/ 22 w 58"/>
                  <a:gd name="T73" fmla="*/ 11 h 36"/>
                  <a:gd name="T74" fmla="*/ 27 w 58"/>
                  <a:gd name="T75" fmla="*/ 12 h 36"/>
                  <a:gd name="T76" fmla="*/ 28 w 58"/>
                  <a:gd name="T77" fmla="*/ 14 h 36"/>
                  <a:gd name="T78" fmla="*/ 34 w 58"/>
                  <a:gd name="T79" fmla="*/ 15 h 36"/>
                  <a:gd name="T80" fmla="*/ 30 w 58"/>
                  <a:gd name="T81" fmla="*/ 14 h 36"/>
                  <a:gd name="T82" fmla="*/ 28 w 58"/>
                  <a:gd name="T83" fmla="*/ 12 h 36"/>
                  <a:gd name="T84" fmla="*/ 36 w 58"/>
                  <a:gd name="T85" fmla="*/ 11 h 36"/>
                  <a:gd name="T86" fmla="*/ 30 w 58"/>
                  <a:gd name="T87" fmla="*/ 9 h 36"/>
                  <a:gd name="T88" fmla="*/ 28 w 58"/>
                  <a:gd name="T89" fmla="*/ 8 h 36"/>
                  <a:gd name="T90" fmla="*/ 28 w 58"/>
                  <a:gd name="T91" fmla="*/ 6 h 36"/>
                  <a:gd name="T92" fmla="*/ 20 w 58"/>
                  <a:gd name="T93" fmla="*/ 4 h 36"/>
                  <a:gd name="T94" fmla="*/ 24 w 58"/>
                  <a:gd name="T95" fmla="*/ 2 h 36"/>
                  <a:gd name="T96" fmla="*/ 28 w 58"/>
                  <a:gd name="T97" fmla="*/ 0 h 36"/>
                  <a:gd name="T98" fmla="*/ 35 w 58"/>
                  <a:gd name="T99" fmla="*/ 1 h 36"/>
                  <a:gd name="T100" fmla="*/ 39 w 58"/>
                  <a:gd name="T101" fmla="*/ 3 h 36"/>
                  <a:gd name="T102" fmla="*/ 40 w 58"/>
                  <a:gd name="T103" fmla="*/ 4 h 36"/>
                  <a:gd name="T104" fmla="*/ 41 w 58"/>
                  <a:gd name="T105" fmla="*/ 1 h 36"/>
                  <a:gd name="T106" fmla="*/ 43 w 58"/>
                  <a:gd name="T107" fmla="*/ 0 h 36"/>
                  <a:gd name="T108" fmla="*/ 47 w 58"/>
                  <a:gd name="T109" fmla="*/ 1 h 36"/>
                  <a:gd name="T110" fmla="*/ 47 w 58"/>
                  <a:gd name="T111" fmla="*/ 2 h 36"/>
                  <a:gd name="T112" fmla="*/ 53 w 58"/>
                  <a:gd name="T113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36">
                    <a:moveTo>
                      <a:pt x="54" y="3"/>
                    </a:moveTo>
                    <a:lnTo>
                      <a:pt x="54" y="6"/>
                    </a:lnTo>
                    <a:lnTo>
                      <a:pt x="53" y="7"/>
                    </a:lnTo>
                    <a:lnTo>
                      <a:pt x="57" y="11"/>
                    </a:lnTo>
                    <a:lnTo>
                      <a:pt x="56" y="12"/>
                    </a:lnTo>
                    <a:lnTo>
                      <a:pt x="54" y="14"/>
                    </a:lnTo>
                    <a:lnTo>
                      <a:pt x="54" y="18"/>
                    </a:lnTo>
                    <a:lnTo>
                      <a:pt x="53" y="19"/>
                    </a:lnTo>
                    <a:lnTo>
                      <a:pt x="54" y="20"/>
                    </a:lnTo>
                    <a:lnTo>
                      <a:pt x="57" y="20"/>
                    </a:lnTo>
                    <a:lnTo>
                      <a:pt x="57" y="24"/>
                    </a:lnTo>
                    <a:lnTo>
                      <a:pt x="58" y="26"/>
                    </a:lnTo>
                    <a:lnTo>
                      <a:pt x="56" y="25"/>
                    </a:lnTo>
                    <a:lnTo>
                      <a:pt x="54" y="24"/>
                    </a:lnTo>
                    <a:lnTo>
                      <a:pt x="53" y="25"/>
                    </a:lnTo>
                    <a:lnTo>
                      <a:pt x="52" y="24"/>
                    </a:lnTo>
                    <a:lnTo>
                      <a:pt x="51" y="25"/>
                    </a:lnTo>
                    <a:lnTo>
                      <a:pt x="52" y="26"/>
                    </a:lnTo>
                    <a:lnTo>
                      <a:pt x="51" y="26"/>
                    </a:lnTo>
                    <a:lnTo>
                      <a:pt x="52" y="28"/>
                    </a:lnTo>
                    <a:lnTo>
                      <a:pt x="51" y="28"/>
                    </a:lnTo>
                    <a:lnTo>
                      <a:pt x="53" y="30"/>
                    </a:lnTo>
                    <a:lnTo>
                      <a:pt x="54" y="32"/>
                    </a:lnTo>
                    <a:lnTo>
                      <a:pt x="53" y="32"/>
                    </a:lnTo>
                    <a:lnTo>
                      <a:pt x="51" y="31"/>
                    </a:lnTo>
                    <a:lnTo>
                      <a:pt x="52" y="34"/>
                    </a:lnTo>
                    <a:lnTo>
                      <a:pt x="50" y="35"/>
                    </a:lnTo>
                    <a:lnTo>
                      <a:pt x="36" y="35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28" y="35"/>
                    </a:lnTo>
                    <a:lnTo>
                      <a:pt x="25" y="32"/>
                    </a:lnTo>
                    <a:lnTo>
                      <a:pt x="27" y="30"/>
                    </a:lnTo>
                    <a:lnTo>
                      <a:pt x="29" y="30"/>
                    </a:lnTo>
                    <a:lnTo>
                      <a:pt x="28" y="30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2" y="28"/>
                    </a:lnTo>
                    <a:lnTo>
                      <a:pt x="24" y="28"/>
                    </a:lnTo>
                    <a:lnTo>
                      <a:pt x="25" y="26"/>
                    </a:lnTo>
                    <a:lnTo>
                      <a:pt x="29" y="26"/>
                    </a:lnTo>
                    <a:lnTo>
                      <a:pt x="27" y="24"/>
                    </a:lnTo>
                    <a:lnTo>
                      <a:pt x="31" y="24"/>
                    </a:lnTo>
                    <a:lnTo>
                      <a:pt x="33" y="23"/>
                    </a:lnTo>
                    <a:lnTo>
                      <a:pt x="31" y="22"/>
                    </a:lnTo>
                    <a:lnTo>
                      <a:pt x="23" y="22"/>
                    </a:lnTo>
                    <a:lnTo>
                      <a:pt x="20" y="23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2" y="22"/>
                    </a:lnTo>
                    <a:lnTo>
                      <a:pt x="4" y="20"/>
                    </a:lnTo>
                    <a:lnTo>
                      <a:pt x="7" y="20"/>
                    </a:lnTo>
                    <a:lnTo>
                      <a:pt x="6" y="19"/>
                    </a:lnTo>
                    <a:lnTo>
                      <a:pt x="7" y="17"/>
                    </a:lnTo>
                    <a:lnTo>
                      <a:pt x="13" y="17"/>
                    </a:lnTo>
                    <a:lnTo>
                      <a:pt x="14" y="18"/>
                    </a:lnTo>
                    <a:lnTo>
                      <a:pt x="17" y="19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2" y="14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8" y="9"/>
                    </a:lnTo>
                    <a:lnTo>
                      <a:pt x="7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7" y="4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20" y="9"/>
                    </a:lnTo>
                    <a:lnTo>
                      <a:pt x="22" y="11"/>
                    </a:lnTo>
                    <a:lnTo>
                      <a:pt x="24" y="12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8" y="14"/>
                    </a:lnTo>
                    <a:lnTo>
                      <a:pt x="30" y="15"/>
                    </a:lnTo>
                    <a:lnTo>
                      <a:pt x="34" y="15"/>
                    </a:lnTo>
                    <a:lnTo>
                      <a:pt x="31" y="15"/>
                    </a:lnTo>
                    <a:lnTo>
                      <a:pt x="30" y="14"/>
                    </a:lnTo>
                    <a:lnTo>
                      <a:pt x="29" y="12"/>
                    </a:lnTo>
                    <a:lnTo>
                      <a:pt x="28" y="12"/>
                    </a:lnTo>
                    <a:lnTo>
                      <a:pt x="29" y="11"/>
                    </a:lnTo>
                    <a:lnTo>
                      <a:pt x="36" y="11"/>
                    </a:lnTo>
                    <a:lnTo>
                      <a:pt x="31" y="11"/>
                    </a:lnTo>
                    <a:lnTo>
                      <a:pt x="30" y="9"/>
                    </a:lnTo>
                    <a:lnTo>
                      <a:pt x="25" y="9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28" y="6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2" y="3"/>
                    </a:lnTo>
                    <a:lnTo>
                      <a:pt x="24" y="2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5" y="1"/>
                    </a:lnTo>
                    <a:lnTo>
                      <a:pt x="36" y="2"/>
                    </a:lnTo>
                    <a:lnTo>
                      <a:pt x="39" y="3"/>
                    </a:lnTo>
                    <a:lnTo>
                      <a:pt x="39" y="6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7" y="2"/>
                    </a:lnTo>
                    <a:lnTo>
                      <a:pt x="51" y="2"/>
                    </a:lnTo>
                    <a:lnTo>
                      <a:pt x="53" y="3"/>
                    </a:lnTo>
                    <a:lnTo>
                      <a:pt x="54" y="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4" name="Freeform 3603"/>
              <p:cNvSpPr>
                <a:spLocks/>
              </p:cNvSpPr>
              <p:nvPr/>
            </p:nvSpPr>
            <p:spPr bwMode="auto">
              <a:xfrm>
                <a:off x="1631" y="1029"/>
                <a:ext cx="15" cy="5"/>
              </a:xfrm>
              <a:custGeom>
                <a:avLst/>
                <a:gdLst>
                  <a:gd name="T0" fmla="*/ 5 w 15"/>
                  <a:gd name="T1" fmla="*/ 5 h 5"/>
                  <a:gd name="T2" fmla="*/ 0 w 15"/>
                  <a:gd name="T3" fmla="*/ 5 h 5"/>
                  <a:gd name="T4" fmla="*/ 2 w 15"/>
                  <a:gd name="T5" fmla="*/ 4 h 5"/>
                  <a:gd name="T6" fmla="*/ 4 w 15"/>
                  <a:gd name="T7" fmla="*/ 3 h 5"/>
                  <a:gd name="T8" fmla="*/ 6 w 15"/>
                  <a:gd name="T9" fmla="*/ 1 h 5"/>
                  <a:gd name="T10" fmla="*/ 9 w 15"/>
                  <a:gd name="T11" fmla="*/ 1 h 5"/>
                  <a:gd name="T12" fmla="*/ 11 w 15"/>
                  <a:gd name="T13" fmla="*/ 0 h 5"/>
                  <a:gd name="T14" fmla="*/ 12 w 15"/>
                  <a:gd name="T15" fmla="*/ 0 h 5"/>
                  <a:gd name="T16" fmla="*/ 15 w 15"/>
                  <a:gd name="T17" fmla="*/ 1 h 5"/>
                  <a:gd name="T18" fmla="*/ 11 w 15"/>
                  <a:gd name="T19" fmla="*/ 3 h 5"/>
                  <a:gd name="T20" fmla="*/ 10 w 15"/>
                  <a:gd name="T21" fmla="*/ 3 h 5"/>
                  <a:gd name="T22" fmla="*/ 9 w 15"/>
                  <a:gd name="T23" fmla="*/ 5 h 5"/>
                  <a:gd name="T24" fmla="*/ 5 w 15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5">
                    <a:moveTo>
                      <a:pt x="5" y="5"/>
                    </a:moveTo>
                    <a:lnTo>
                      <a:pt x="0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5"/>
                    </a:lnTo>
                    <a:lnTo>
                      <a:pt x="5" y="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5" name="Freeform 3604"/>
              <p:cNvSpPr>
                <a:spLocks/>
              </p:cNvSpPr>
              <p:nvPr/>
            </p:nvSpPr>
            <p:spPr bwMode="auto">
              <a:xfrm>
                <a:off x="1625" y="1027"/>
                <a:ext cx="17" cy="5"/>
              </a:xfrm>
              <a:custGeom>
                <a:avLst/>
                <a:gdLst>
                  <a:gd name="T0" fmla="*/ 17 w 17"/>
                  <a:gd name="T1" fmla="*/ 1 h 5"/>
                  <a:gd name="T2" fmla="*/ 15 w 17"/>
                  <a:gd name="T3" fmla="*/ 2 h 5"/>
                  <a:gd name="T4" fmla="*/ 13 w 17"/>
                  <a:gd name="T5" fmla="*/ 2 h 5"/>
                  <a:gd name="T6" fmla="*/ 11 w 17"/>
                  <a:gd name="T7" fmla="*/ 3 h 5"/>
                  <a:gd name="T8" fmla="*/ 6 w 17"/>
                  <a:gd name="T9" fmla="*/ 3 h 5"/>
                  <a:gd name="T10" fmla="*/ 5 w 17"/>
                  <a:gd name="T11" fmla="*/ 5 h 5"/>
                  <a:gd name="T12" fmla="*/ 2 w 17"/>
                  <a:gd name="T13" fmla="*/ 5 h 5"/>
                  <a:gd name="T14" fmla="*/ 0 w 17"/>
                  <a:gd name="T15" fmla="*/ 3 h 5"/>
                  <a:gd name="T16" fmla="*/ 2 w 17"/>
                  <a:gd name="T17" fmla="*/ 3 h 5"/>
                  <a:gd name="T18" fmla="*/ 4 w 17"/>
                  <a:gd name="T19" fmla="*/ 2 h 5"/>
                  <a:gd name="T20" fmla="*/ 6 w 17"/>
                  <a:gd name="T21" fmla="*/ 2 h 5"/>
                  <a:gd name="T22" fmla="*/ 8 w 17"/>
                  <a:gd name="T23" fmla="*/ 1 h 5"/>
                  <a:gd name="T24" fmla="*/ 11 w 17"/>
                  <a:gd name="T25" fmla="*/ 1 h 5"/>
                  <a:gd name="T26" fmla="*/ 12 w 17"/>
                  <a:gd name="T27" fmla="*/ 0 h 5"/>
                  <a:gd name="T28" fmla="*/ 15 w 17"/>
                  <a:gd name="T29" fmla="*/ 0 h 5"/>
                  <a:gd name="T30" fmla="*/ 17 w 17"/>
                  <a:gd name="T3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5">
                    <a:moveTo>
                      <a:pt x="17" y="1"/>
                    </a:moveTo>
                    <a:lnTo>
                      <a:pt x="15" y="2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6" name="Freeform 3605"/>
              <p:cNvSpPr>
                <a:spLocks/>
              </p:cNvSpPr>
              <p:nvPr/>
            </p:nvSpPr>
            <p:spPr bwMode="auto">
              <a:xfrm>
                <a:off x="1619" y="1022"/>
                <a:ext cx="21" cy="6"/>
              </a:xfrm>
              <a:custGeom>
                <a:avLst/>
                <a:gdLst>
                  <a:gd name="T0" fmla="*/ 6 w 21"/>
                  <a:gd name="T1" fmla="*/ 6 h 6"/>
                  <a:gd name="T2" fmla="*/ 5 w 21"/>
                  <a:gd name="T3" fmla="*/ 6 h 6"/>
                  <a:gd name="T4" fmla="*/ 2 w 21"/>
                  <a:gd name="T5" fmla="*/ 5 h 6"/>
                  <a:gd name="T6" fmla="*/ 0 w 21"/>
                  <a:gd name="T7" fmla="*/ 5 h 6"/>
                  <a:gd name="T8" fmla="*/ 2 w 21"/>
                  <a:gd name="T9" fmla="*/ 2 h 6"/>
                  <a:gd name="T10" fmla="*/ 6 w 21"/>
                  <a:gd name="T11" fmla="*/ 2 h 6"/>
                  <a:gd name="T12" fmla="*/ 7 w 21"/>
                  <a:gd name="T13" fmla="*/ 1 h 6"/>
                  <a:gd name="T14" fmla="*/ 12 w 21"/>
                  <a:gd name="T15" fmla="*/ 1 h 6"/>
                  <a:gd name="T16" fmla="*/ 14 w 21"/>
                  <a:gd name="T17" fmla="*/ 0 h 6"/>
                  <a:gd name="T18" fmla="*/ 18 w 21"/>
                  <a:gd name="T19" fmla="*/ 0 h 6"/>
                  <a:gd name="T20" fmla="*/ 19 w 21"/>
                  <a:gd name="T21" fmla="*/ 1 h 6"/>
                  <a:gd name="T22" fmla="*/ 21 w 21"/>
                  <a:gd name="T23" fmla="*/ 4 h 6"/>
                  <a:gd name="T24" fmla="*/ 19 w 21"/>
                  <a:gd name="T25" fmla="*/ 5 h 6"/>
                  <a:gd name="T26" fmla="*/ 17 w 21"/>
                  <a:gd name="T27" fmla="*/ 5 h 6"/>
                  <a:gd name="T28" fmla="*/ 13 w 21"/>
                  <a:gd name="T29" fmla="*/ 6 h 6"/>
                  <a:gd name="T30" fmla="*/ 6 w 21"/>
                  <a:gd name="T3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6">
                    <a:moveTo>
                      <a:pt x="6" y="6"/>
                    </a:moveTo>
                    <a:lnTo>
                      <a:pt x="5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9" y="1"/>
                    </a:lnTo>
                    <a:lnTo>
                      <a:pt x="21" y="4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7" name="Freeform 3606"/>
              <p:cNvSpPr>
                <a:spLocks/>
              </p:cNvSpPr>
              <p:nvPr/>
            </p:nvSpPr>
            <p:spPr bwMode="auto">
              <a:xfrm>
                <a:off x="1618" y="1015"/>
                <a:ext cx="17" cy="7"/>
              </a:xfrm>
              <a:custGeom>
                <a:avLst/>
                <a:gdLst>
                  <a:gd name="T0" fmla="*/ 0 w 17"/>
                  <a:gd name="T1" fmla="*/ 1 h 7"/>
                  <a:gd name="T2" fmla="*/ 1 w 17"/>
                  <a:gd name="T3" fmla="*/ 0 h 7"/>
                  <a:gd name="T4" fmla="*/ 6 w 17"/>
                  <a:gd name="T5" fmla="*/ 0 h 7"/>
                  <a:gd name="T6" fmla="*/ 7 w 17"/>
                  <a:gd name="T7" fmla="*/ 1 h 7"/>
                  <a:gd name="T8" fmla="*/ 9 w 17"/>
                  <a:gd name="T9" fmla="*/ 1 h 7"/>
                  <a:gd name="T10" fmla="*/ 11 w 17"/>
                  <a:gd name="T11" fmla="*/ 2 h 7"/>
                  <a:gd name="T12" fmla="*/ 13 w 17"/>
                  <a:gd name="T13" fmla="*/ 3 h 7"/>
                  <a:gd name="T14" fmla="*/ 14 w 17"/>
                  <a:gd name="T15" fmla="*/ 3 h 7"/>
                  <a:gd name="T16" fmla="*/ 17 w 17"/>
                  <a:gd name="T17" fmla="*/ 4 h 7"/>
                  <a:gd name="T18" fmla="*/ 15 w 17"/>
                  <a:gd name="T19" fmla="*/ 6 h 7"/>
                  <a:gd name="T20" fmla="*/ 13 w 17"/>
                  <a:gd name="T21" fmla="*/ 7 h 7"/>
                  <a:gd name="T22" fmla="*/ 3 w 17"/>
                  <a:gd name="T23" fmla="*/ 7 h 7"/>
                  <a:gd name="T24" fmla="*/ 2 w 17"/>
                  <a:gd name="T25" fmla="*/ 6 h 7"/>
                  <a:gd name="T26" fmla="*/ 2 w 17"/>
                  <a:gd name="T27" fmla="*/ 3 h 7"/>
                  <a:gd name="T28" fmla="*/ 0 w 17"/>
                  <a:gd name="T29" fmla="*/ 3 h 7"/>
                  <a:gd name="T30" fmla="*/ 0 w 17"/>
                  <a:gd name="T3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7">
                    <a:moveTo>
                      <a:pt x="0" y="1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7" y="4"/>
                    </a:lnTo>
                    <a:lnTo>
                      <a:pt x="15" y="6"/>
                    </a:lnTo>
                    <a:lnTo>
                      <a:pt x="13" y="7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8" name="Freeform 3607"/>
              <p:cNvSpPr>
                <a:spLocks/>
              </p:cNvSpPr>
              <p:nvPr/>
            </p:nvSpPr>
            <p:spPr bwMode="auto">
              <a:xfrm>
                <a:off x="1615" y="1041"/>
                <a:ext cx="14" cy="9"/>
              </a:xfrm>
              <a:custGeom>
                <a:avLst/>
                <a:gdLst>
                  <a:gd name="T0" fmla="*/ 14 w 14"/>
                  <a:gd name="T1" fmla="*/ 6 h 9"/>
                  <a:gd name="T2" fmla="*/ 12 w 14"/>
                  <a:gd name="T3" fmla="*/ 8 h 9"/>
                  <a:gd name="T4" fmla="*/ 10 w 14"/>
                  <a:gd name="T5" fmla="*/ 8 h 9"/>
                  <a:gd name="T6" fmla="*/ 8 w 14"/>
                  <a:gd name="T7" fmla="*/ 9 h 9"/>
                  <a:gd name="T8" fmla="*/ 5 w 14"/>
                  <a:gd name="T9" fmla="*/ 9 h 9"/>
                  <a:gd name="T10" fmla="*/ 4 w 14"/>
                  <a:gd name="T11" fmla="*/ 8 h 9"/>
                  <a:gd name="T12" fmla="*/ 2 w 14"/>
                  <a:gd name="T13" fmla="*/ 8 h 9"/>
                  <a:gd name="T14" fmla="*/ 0 w 14"/>
                  <a:gd name="T15" fmla="*/ 6 h 9"/>
                  <a:gd name="T16" fmla="*/ 2 w 14"/>
                  <a:gd name="T17" fmla="*/ 5 h 9"/>
                  <a:gd name="T18" fmla="*/ 2 w 14"/>
                  <a:gd name="T19" fmla="*/ 3 h 9"/>
                  <a:gd name="T20" fmla="*/ 3 w 14"/>
                  <a:gd name="T21" fmla="*/ 2 h 9"/>
                  <a:gd name="T22" fmla="*/ 5 w 14"/>
                  <a:gd name="T23" fmla="*/ 0 h 9"/>
                  <a:gd name="T24" fmla="*/ 9 w 14"/>
                  <a:gd name="T25" fmla="*/ 0 h 9"/>
                  <a:gd name="T26" fmla="*/ 10 w 14"/>
                  <a:gd name="T27" fmla="*/ 2 h 9"/>
                  <a:gd name="T28" fmla="*/ 12 w 14"/>
                  <a:gd name="T29" fmla="*/ 3 h 9"/>
                  <a:gd name="T30" fmla="*/ 12 w 14"/>
                  <a:gd name="T31" fmla="*/ 5 h 9"/>
                  <a:gd name="T32" fmla="*/ 14 w 14"/>
                  <a:gd name="T3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9">
                    <a:moveTo>
                      <a:pt x="14" y="6"/>
                    </a:moveTo>
                    <a:lnTo>
                      <a:pt x="12" y="8"/>
                    </a:lnTo>
                    <a:lnTo>
                      <a:pt x="10" y="8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4" y="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9" name="Freeform 3608"/>
              <p:cNvSpPr>
                <a:spLocks/>
              </p:cNvSpPr>
              <p:nvPr/>
            </p:nvSpPr>
            <p:spPr bwMode="auto">
              <a:xfrm>
                <a:off x="1607" y="952"/>
                <a:ext cx="70" cy="38"/>
              </a:xfrm>
              <a:custGeom>
                <a:avLst/>
                <a:gdLst>
                  <a:gd name="T0" fmla="*/ 1 w 70"/>
                  <a:gd name="T1" fmla="*/ 4 h 38"/>
                  <a:gd name="T2" fmla="*/ 7 w 70"/>
                  <a:gd name="T3" fmla="*/ 3 h 38"/>
                  <a:gd name="T4" fmla="*/ 16 w 70"/>
                  <a:gd name="T5" fmla="*/ 2 h 38"/>
                  <a:gd name="T6" fmla="*/ 19 w 70"/>
                  <a:gd name="T7" fmla="*/ 2 h 38"/>
                  <a:gd name="T8" fmla="*/ 23 w 70"/>
                  <a:gd name="T9" fmla="*/ 3 h 38"/>
                  <a:gd name="T10" fmla="*/ 28 w 70"/>
                  <a:gd name="T11" fmla="*/ 4 h 38"/>
                  <a:gd name="T12" fmla="*/ 30 w 70"/>
                  <a:gd name="T13" fmla="*/ 7 h 38"/>
                  <a:gd name="T14" fmla="*/ 31 w 70"/>
                  <a:gd name="T15" fmla="*/ 11 h 38"/>
                  <a:gd name="T16" fmla="*/ 34 w 70"/>
                  <a:gd name="T17" fmla="*/ 9 h 38"/>
                  <a:gd name="T18" fmla="*/ 37 w 70"/>
                  <a:gd name="T19" fmla="*/ 8 h 38"/>
                  <a:gd name="T20" fmla="*/ 43 w 70"/>
                  <a:gd name="T21" fmla="*/ 9 h 38"/>
                  <a:gd name="T22" fmla="*/ 48 w 70"/>
                  <a:gd name="T23" fmla="*/ 10 h 38"/>
                  <a:gd name="T24" fmla="*/ 48 w 70"/>
                  <a:gd name="T25" fmla="*/ 15 h 38"/>
                  <a:gd name="T26" fmla="*/ 54 w 70"/>
                  <a:gd name="T27" fmla="*/ 14 h 38"/>
                  <a:gd name="T28" fmla="*/ 58 w 70"/>
                  <a:gd name="T29" fmla="*/ 16 h 38"/>
                  <a:gd name="T30" fmla="*/ 58 w 70"/>
                  <a:gd name="T31" fmla="*/ 18 h 38"/>
                  <a:gd name="T32" fmla="*/ 63 w 70"/>
                  <a:gd name="T33" fmla="*/ 19 h 38"/>
                  <a:gd name="T34" fmla="*/ 62 w 70"/>
                  <a:gd name="T35" fmla="*/ 22 h 38"/>
                  <a:gd name="T36" fmla="*/ 64 w 70"/>
                  <a:gd name="T37" fmla="*/ 26 h 38"/>
                  <a:gd name="T38" fmla="*/ 69 w 70"/>
                  <a:gd name="T39" fmla="*/ 30 h 38"/>
                  <a:gd name="T40" fmla="*/ 69 w 70"/>
                  <a:gd name="T41" fmla="*/ 33 h 38"/>
                  <a:gd name="T42" fmla="*/ 66 w 70"/>
                  <a:gd name="T43" fmla="*/ 37 h 38"/>
                  <a:gd name="T44" fmla="*/ 60 w 70"/>
                  <a:gd name="T45" fmla="*/ 38 h 38"/>
                  <a:gd name="T46" fmla="*/ 56 w 70"/>
                  <a:gd name="T47" fmla="*/ 37 h 38"/>
                  <a:gd name="T48" fmla="*/ 52 w 70"/>
                  <a:gd name="T49" fmla="*/ 35 h 38"/>
                  <a:gd name="T50" fmla="*/ 51 w 70"/>
                  <a:gd name="T51" fmla="*/ 31 h 38"/>
                  <a:gd name="T52" fmla="*/ 43 w 70"/>
                  <a:gd name="T53" fmla="*/ 28 h 38"/>
                  <a:gd name="T54" fmla="*/ 40 w 70"/>
                  <a:gd name="T55" fmla="*/ 27 h 38"/>
                  <a:gd name="T56" fmla="*/ 35 w 70"/>
                  <a:gd name="T57" fmla="*/ 26 h 38"/>
                  <a:gd name="T58" fmla="*/ 31 w 70"/>
                  <a:gd name="T59" fmla="*/ 27 h 38"/>
                  <a:gd name="T60" fmla="*/ 23 w 70"/>
                  <a:gd name="T61" fmla="*/ 25 h 38"/>
                  <a:gd name="T62" fmla="*/ 14 w 70"/>
                  <a:gd name="T63" fmla="*/ 27 h 38"/>
                  <a:gd name="T64" fmla="*/ 7 w 70"/>
                  <a:gd name="T65" fmla="*/ 22 h 38"/>
                  <a:gd name="T66" fmla="*/ 8 w 70"/>
                  <a:gd name="T67" fmla="*/ 20 h 38"/>
                  <a:gd name="T68" fmla="*/ 17 w 70"/>
                  <a:gd name="T69" fmla="*/ 21 h 38"/>
                  <a:gd name="T70" fmla="*/ 24 w 70"/>
                  <a:gd name="T71" fmla="*/ 20 h 38"/>
                  <a:gd name="T72" fmla="*/ 18 w 70"/>
                  <a:gd name="T73" fmla="*/ 19 h 38"/>
                  <a:gd name="T74" fmla="*/ 22 w 70"/>
                  <a:gd name="T75" fmla="*/ 18 h 38"/>
                  <a:gd name="T76" fmla="*/ 22 w 70"/>
                  <a:gd name="T77" fmla="*/ 15 h 38"/>
                  <a:gd name="T78" fmla="*/ 18 w 70"/>
                  <a:gd name="T79" fmla="*/ 14 h 38"/>
                  <a:gd name="T80" fmla="*/ 17 w 70"/>
                  <a:gd name="T81" fmla="*/ 14 h 38"/>
                  <a:gd name="T82" fmla="*/ 16 w 70"/>
                  <a:gd name="T83" fmla="*/ 10 h 38"/>
                  <a:gd name="T84" fmla="*/ 12 w 70"/>
                  <a:gd name="T85" fmla="*/ 13 h 38"/>
                  <a:gd name="T86" fmla="*/ 8 w 70"/>
                  <a:gd name="T87" fmla="*/ 15 h 38"/>
                  <a:gd name="T88" fmla="*/ 10 w 70"/>
                  <a:gd name="T89" fmla="*/ 10 h 38"/>
                  <a:gd name="T90" fmla="*/ 1 w 70"/>
                  <a:gd name="T91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" h="38">
                    <a:moveTo>
                      <a:pt x="0" y="7"/>
                    </a:moveTo>
                    <a:lnTo>
                      <a:pt x="1" y="4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7"/>
                    </a:lnTo>
                    <a:lnTo>
                      <a:pt x="31" y="8"/>
                    </a:lnTo>
                    <a:lnTo>
                      <a:pt x="31" y="11"/>
                    </a:lnTo>
                    <a:lnTo>
                      <a:pt x="34" y="11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42" y="8"/>
                    </a:lnTo>
                    <a:lnTo>
                      <a:pt x="43" y="9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7" y="13"/>
                    </a:lnTo>
                    <a:lnTo>
                      <a:pt x="48" y="15"/>
                    </a:lnTo>
                    <a:lnTo>
                      <a:pt x="53" y="15"/>
                    </a:lnTo>
                    <a:lnTo>
                      <a:pt x="54" y="14"/>
                    </a:lnTo>
                    <a:lnTo>
                      <a:pt x="56" y="15"/>
                    </a:lnTo>
                    <a:lnTo>
                      <a:pt x="58" y="16"/>
                    </a:lnTo>
                    <a:lnTo>
                      <a:pt x="60" y="16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3" y="19"/>
                    </a:lnTo>
                    <a:lnTo>
                      <a:pt x="64" y="21"/>
                    </a:lnTo>
                    <a:lnTo>
                      <a:pt x="62" y="22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6" y="28"/>
                    </a:lnTo>
                    <a:lnTo>
                      <a:pt x="69" y="30"/>
                    </a:lnTo>
                    <a:lnTo>
                      <a:pt x="70" y="31"/>
                    </a:lnTo>
                    <a:lnTo>
                      <a:pt x="69" y="33"/>
                    </a:lnTo>
                    <a:lnTo>
                      <a:pt x="69" y="35"/>
                    </a:lnTo>
                    <a:lnTo>
                      <a:pt x="66" y="37"/>
                    </a:lnTo>
                    <a:lnTo>
                      <a:pt x="62" y="37"/>
                    </a:lnTo>
                    <a:lnTo>
                      <a:pt x="60" y="38"/>
                    </a:lnTo>
                    <a:lnTo>
                      <a:pt x="58" y="37"/>
                    </a:lnTo>
                    <a:lnTo>
                      <a:pt x="56" y="37"/>
                    </a:lnTo>
                    <a:lnTo>
                      <a:pt x="54" y="36"/>
                    </a:lnTo>
                    <a:lnTo>
                      <a:pt x="52" y="35"/>
                    </a:lnTo>
                    <a:lnTo>
                      <a:pt x="51" y="33"/>
                    </a:lnTo>
                    <a:lnTo>
                      <a:pt x="51" y="31"/>
                    </a:lnTo>
                    <a:lnTo>
                      <a:pt x="48" y="28"/>
                    </a:lnTo>
                    <a:lnTo>
                      <a:pt x="43" y="28"/>
                    </a:lnTo>
                    <a:lnTo>
                      <a:pt x="42" y="27"/>
                    </a:lnTo>
                    <a:lnTo>
                      <a:pt x="40" y="27"/>
                    </a:lnTo>
                    <a:lnTo>
                      <a:pt x="37" y="26"/>
                    </a:lnTo>
                    <a:lnTo>
                      <a:pt x="35" y="26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0" y="25"/>
                    </a:lnTo>
                    <a:lnTo>
                      <a:pt x="23" y="25"/>
                    </a:lnTo>
                    <a:lnTo>
                      <a:pt x="18" y="27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8" y="20"/>
                    </a:lnTo>
                    <a:lnTo>
                      <a:pt x="14" y="20"/>
                    </a:lnTo>
                    <a:lnTo>
                      <a:pt x="17" y="21"/>
                    </a:lnTo>
                    <a:lnTo>
                      <a:pt x="23" y="21"/>
                    </a:lnTo>
                    <a:lnTo>
                      <a:pt x="24" y="20"/>
                    </a:lnTo>
                    <a:lnTo>
                      <a:pt x="22" y="19"/>
                    </a:lnTo>
                    <a:lnTo>
                      <a:pt x="18" y="19"/>
                    </a:lnTo>
                    <a:lnTo>
                      <a:pt x="19" y="18"/>
                    </a:lnTo>
                    <a:lnTo>
                      <a:pt x="22" y="18"/>
                    </a:lnTo>
                    <a:lnTo>
                      <a:pt x="23" y="16"/>
                    </a:lnTo>
                    <a:lnTo>
                      <a:pt x="22" y="15"/>
                    </a:lnTo>
                    <a:lnTo>
                      <a:pt x="19" y="16"/>
                    </a:lnTo>
                    <a:lnTo>
                      <a:pt x="18" y="14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10" y="14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" y="9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0" name="Freeform 3609"/>
              <p:cNvSpPr>
                <a:spLocks/>
              </p:cNvSpPr>
              <p:nvPr/>
            </p:nvSpPr>
            <p:spPr bwMode="auto">
              <a:xfrm>
                <a:off x="1603" y="990"/>
                <a:ext cx="17" cy="15"/>
              </a:xfrm>
              <a:custGeom>
                <a:avLst/>
                <a:gdLst>
                  <a:gd name="T0" fmla="*/ 14 w 17"/>
                  <a:gd name="T1" fmla="*/ 15 h 15"/>
                  <a:gd name="T2" fmla="*/ 11 w 17"/>
                  <a:gd name="T3" fmla="*/ 14 h 15"/>
                  <a:gd name="T4" fmla="*/ 10 w 17"/>
                  <a:gd name="T5" fmla="*/ 14 h 15"/>
                  <a:gd name="T6" fmla="*/ 8 w 17"/>
                  <a:gd name="T7" fmla="*/ 12 h 15"/>
                  <a:gd name="T8" fmla="*/ 6 w 17"/>
                  <a:gd name="T9" fmla="*/ 11 h 15"/>
                  <a:gd name="T10" fmla="*/ 5 w 17"/>
                  <a:gd name="T11" fmla="*/ 9 h 15"/>
                  <a:gd name="T12" fmla="*/ 4 w 17"/>
                  <a:gd name="T13" fmla="*/ 8 h 15"/>
                  <a:gd name="T14" fmla="*/ 3 w 17"/>
                  <a:gd name="T15" fmla="*/ 5 h 15"/>
                  <a:gd name="T16" fmla="*/ 3 w 17"/>
                  <a:gd name="T17" fmla="*/ 4 h 15"/>
                  <a:gd name="T18" fmla="*/ 0 w 17"/>
                  <a:gd name="T19" fmla="*/ 1 h 15"/>
                  <a:gd name="T20" fmla="*/ 1 w 17"/>
                  <a:gd name="T21" fmla="*/ 0 h 15"/>
                  <a:gd name="T22" fmla="*/ 4 w 17"/>
                  <a:gd name="T23" fmla="*/ 0 h 15"/>
                  <a:gd name="T24" fmla="*/ 6 w 17"/>
                  <a:gd name="T25" fmla="*/ 1 h 15"/>
                  <a:gd name="T26" fmla="*/ 8 w 17"/>
                  <a:gd name="T27" fmla="*/ 3 h 15"/>
                  <a:gd name="T28" fmla="*/ 10 w 17"/>
                  <a:gd name="T29" fmla="*/ 4 h 15"/>
                  <a:gd name="T30" fmla="*/ 11 w 17"/>
                  <a:gd name="T31" fmla="*/ 6 h 15"/>
                  <a:gd name="T32" fmla="*/ 11 w 17"/>
                  <a:gd name="T33" fmla="*/ 8 h 15"/>
                  <a:gd name="T34" fmla="*/ 12 w 17"/>
                  <a:gd name="T35" fmla="*/ 8 h 15"/>
                  <a:gd name="T36" fmla="*/ 15 w 17"/>
                  <a:gd name="T37" fmla="*/ 9 h 15"/>
                  <a:gd name="T38" fmla="*/ 17 w 17"/>
                  <a:gd name="T39" fmla="*/ 11 h 15"/>
                  <a:gd name="T40" fmla="*/ 17 w 17"/>
                  <a:gd name="T41" fmla="*/ 14 h 15"/>
                  <a:gd name="T42" fmla="*/ 15 w 17"/>
                  <a:gd name="T43" fmla="*/ 14 h 15"/>
                  <a:gd name="T44" fmla="*/ 14 w 17"/>
                  <a:gd name="T4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15">
                    <a:moveTo>
                      <a:pt x="14" y="15"/>
                    </a:moveTo>
                    <a:lnTo>
                      <a:pt x="11" y="14"/>
                    </a:lnTo>
                    <a:lnTo>
                      <a:pt x="10" y="14"/>
                    </a:lnTo>
                    <a:lnTo>
                      <a:pt x="8" y="12"/>
                    </a:lnTo>
                    <a:lnTo>
                      <a:pt x="6" y="11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5" y="9"/>
                    </a:lnTo>
                    <a:lnTo>
                      <a:pt x="17" y="11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4" y="1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1" name="Freeform 3610"/>
              <p:cNvSpPr>
                <a:spLocks/>
              </p:cNvSpPr>
              <p:nvPr/>
            </p:nvSpPr>
            <p:spPr bwMode="auto">
              <a:xfrm>
                <a:off x="2030" y="125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2" name="Freeform 3611"/>
              <p:cNvSpPr>
                <a:spLocks/>
              </p:cNvSpPr>
              <p:nvPr/>
            </p:nvSpPr>
            <p:spPr bwMode="auto">
              <a:xfrm>
                <a:off x="1482" y="1011"/>
                <a:ext cx="129" cy="52"/>
              </a:xfrm>
              <a:custGeom>
                <a:avLst/>
                <a:gdLst>
                  <a:gd name="T0" fmla="*/ 74 w 129"/>
                  <a:gd name="T1" fmla="*/ 44 h 52"/>
                  <a:gd name="T2" fmla="*/ 67 w 129"/>
                  <a:gd name="T3" fmla="*/ 47 h 52"/>
                  <a:gd name="T4" fmla="*/ 57 w 129"/>
                  <a:gd name="T5" fmla="*/ 51 h 52"/>
                  <a:gd name="T6" fmla="*/ 46 w 129"/>
                  <a:gd name="T7" fmla="*/ 51 h 52"/>
                  <a:gd name="T8" fmla="*/ 37 w 129"/>
                  <a:gd name="T9" fmla="*/ 44 h 52"/>
                  <a:gd name="T10" fmla="*/ 46 w 129"/>
                  <a:gd name="T11" fmla="*/ 41 h 52"/>
                  <a:gd name="T12" fmla="*/ 63 w 129"/>
                  <a:gd name="T13" fmla="*/ 39 h 52"/>
                  <a:gd name="T14" fmla="*/ 69 w 129"/>
                  <a:gd name="T15" fmla="*/ 34 h 52"/>
                  <a:gd name="T16" fmla="*/ 62 w 129"/>
                  <a:gd name="T17" fmla="*/ 36 h 52"/>
                  <a:gd name="T18" fmla="*/ 52 w 129"/>
                  <a:gd name="T19" fmla="*/ 34 h 52"/>
                  <a:gd name="T20" fmla="*/ 39 w 129"/>
                  <a:gd name="T21" fmla="*/ 36 h 52"/>
                  <a:gd name="T22" fmla="*/ 40 w 129"/>
                  <a:gd name="T23" fmla="*/ 32 h 52"/>
                  <a:gd name="T24" fmla="*/ 35 w 129"/>
                  <a:gd name="T25" fmla="*/ 34 h 52"/>
                  <a:gd name="T26" fmla="*/ 33 w 129"/>
                  <a:gd name="T27" fmla="*/ 38 h 52"/>
                  <a:gd name="T28" fmla="*/ 26 w 129"/>
                  <a:gd name="T29" fmla="*/ 38 h 52"/>
                  <a:gd name="T30" fmla="*/ 22 w 129"/>
                  <a:gd name="T31" fmla="*/ 39 h 52"/>
                  <a:gd name="T32" fmla="*/ 15 w 129"/>
                  <a:gd name="T33" fmla="*/ 38 h 52"/>
                  <a:gd name="T34" fmla="*/ 11 w 129"/>
                  <a:gd name="T35" fmla="*/ 35 h 52"/>
                  <a:gd name="T36" fmla="*/ 1 w 129"/>
                  <a:gd name="T37" fmla="*/ 35 h 52"/>
                  <a:gd name="T38" fmla="*/ 5 w 129"/>
                  <a:gd name="T39" fmla="*/ 29 h 52"/>
                  <a:gd name="T40" fmla="*/ 26 w 129"/>
                  <a:gd name="T41" fmla="*/ 26 h 52"/>
                  <a:gd name="T42" fmla="*/ 14 w 129"/>
                  <a:gd name="T43" fmla="*/ 28 h 52"/>
                  <a:gd name="T44" fmla="*/ 6 w 129"/>
                  <a:gd name="T45" fmla="*/ 23 h 52"/>
                  <a:gd name="T46" fmla="*/ 29 w 129"/>
                  <a:gd name="T47" fmla="*/ 21 h 52"/>
                  <a:gd name="T48" fmla="*/ 11 w 129"/>
                  <a:gd name="T49" fmla="*/ 15 h 52"/>
                  <a:gd name="T50" fmla="*/ 26 w 129"/>
                  <a:gd name="T51" fmla="*/ 15 h 52"/>
                  <a:gd name="T52" fmla="*/ 20 w 129"/>
                  <a:gd name="T53" fmla="*/ 13 h 52"/>
                  <a:gd name="T54" fmla="*/ 24 w 129"/>
                  <a:gd name="T55" fmla="*/ 8 h 52"/>
                  <a:gd name="T56" fmla="*/ 37 w 129"/>
                  <a:gd name="T57" fmla="*/ 10 h 52"/>
                  <a:gd name="T58" fmla="*/ 45 w 129"/>
                  <a:gd name="T59" fmla="*/ 12 h 52"/>
                  <a:gd name="T60" fmla="*/ 55 w 129"/>
                  <a:gd name="T61" fmla="*/ 15 h 52"/>
                  <a:gd name="T62" fmla="*/ 57 w 129"/>
                  <a:gd name="T63" fmla="*/ 22 h 52"/>
                  <a:gd name="T64" fmla="*/ 67 w 129"/>
                  <a:gd name="T65" fmla="*/ 28 h 52"/>
                  <a:gd name="T66" fmla="*/ 76 w 129"/>
                  <a:gd name="T67" fmla="*/ 28 h 52"/>
                  <a:gd name="T68" fmla="*/ 90 w 129"/>
                  <a:gd name="T69" fmla="*/ 28 h 52"/>
                  <a:gd name="T70" fmla="*/ 85 w 129"/>
                  <a:gd name="T71" fmla="*/ 23 h 52"/>
                  <a:gd name="T72" fmla="*/ 84 w 129"/>
                  <a:gd name="T73" fmla="*/ 18 h 52"/>
                  <a:gd name="T74" fmla="*/ 84 w 129"/>
                  <a:gd name="T75" fmla="*/ 13 h 52"/>
                  <a:gd name="T76" fmla="*/ 80 w 129"/>
                  <a:gd name="T77" fmla="*/ 7 h 52"/>
                  <a:gd name="T78" fmla="*/ 85 w 129"/>
                  <a:gd name="T79" fmla="*/ 2 h 52"/>
                  <a:gd name="T80" fmla="*/ 93 w 129"/>
                  <a:gd name="T81" fmla="*/ 1 h 52"/>
                  <a:gd name="T82" fmla="*/ 95 w 129"/>
                  <a:gd name="T83" fmla="*/ 6 h 52"/>
                  <a:gd name="T84" fmla="*/ 99 w 129"/>
                  <a:gd name="T85" fmla="*/ 12 h 52"/>
                  <a:gd name="T86" fmla="*/ 103 w 129"/>
                  <a:gd name="T87" fmla="*/ 17 h 52"/>
                  <a:gd name="T88" fmla="*/ 103 w 129"/>
                  <a:gd name="T89" fmla="*/ 21 h 52"/>
                  <a:gd name="T90" fmla="*/ 110 w 129"/>
                  <a:gd name="T91" fmla="*/ 22 h 52"/>
                  <a:gd name="T92" fmla="*/ 120 w 129"/>
                  <a:gd name="T93" fmla="*/ 17 h 52"/>
                  <a:gd name="T94" fmla="*/ 127 w 129"/>
                  <a:gd name="T95" fmla="*/ 22 h 52"/>
                  <a:gd name="T96" fmla="*/ 125 w 129"/>
                  <a:gd name="T97" fmla="*/ 28 h 52"/>
                  <a:gd name="T98" fmla="*/ 121 w 129"/>
                  <a:gd name="T99" fmla="*/ 36 h 52"/>
                  <a:gd name="T100" fmla="*/ 110 w 129"/>
                  <a:gd name="T101" fmla="*/ 41 h 52"/>
                  <a:gd name="T102" fmla="*/ 101 w 129"/>
                  <a:gd name="T103" fmla="*/ 40 h 52"/>
                  <a:gd name="T104" fmla="*/ 92 w 129"/>
                  <a:gd name="T105" fmla="*/ 40 h 52"/>
                  <a:gd name="T106" fmla="*/ 91 w 129"/>
                  <a:gd name="T107" fmla="*/ 39 h 52"/>
                  <a:gd name="T108" fmla="*/ 84 w 129"/>
                  <a:gd name="T109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9" h="52">
                    <a:moveTo>
                      <a:pt x="80" y="43"/>
                    </a:moveTo>
                    <a:lnTo>
                      <a:pt x="78" y="43"/>
                    </a:lnTo>
                    <a:lnTo>
                      <a:pt x="75" y="44"/>
                    </a:lnTo>
                    <a:lnTo>
                      <a:pt x="74" y="44"/>
                    </a:lnTo>
                    <a:lnTo>
                      <a:pt x="73" y="46"/>
                    </a:lnTo>
                    <a:lnTo>
                      <a:pt x="72" y="46"/>
                    </a:lnTo>
                    <a:lnTo>
                      <a:pt x="69" y="47"/>
                    </a:lnTo>
                    <a:lnTo>
                      <a:pt x="67" y="47"/>
                    </a:lnTo>
                    <a:lnTo>
                      <a:pt x="66" y="49"/>
                    </a:lnTo>
                    <a:lnTo>
                      <a:pt x="63" y="50"/>
                    </a:lnTo>
                    <a:lnTo>
                      <a:pt x="58" y="50"/>
                    </a:lnTo>
                    <a:lnTo>
                      <a:pt x="57" y="51"/>
                    </a:lnTo>
                    <a:lnTo>
                      <a:pt x="52" y="51"/>
                    </a:lnTo>
                    <a:lnTo>
                      <a:pt x="50" y="52"/>
                    </a:lnTo>
                    <a:lnTo>
                      <a:pt x="47" y="52"/>
                    </a:lnTo>
                    <a:lnTo>
                      <a:pt x="46" y="51"/>
                    </a:lnTo>
                    <a:lnTo>
                      <a:pt x="41" y="51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1" y="43"/>
                    </a:lnTo>
                    <a:lnTo>
                      <a:pt x="44" y="43"/>
                    </a:lnTo>
                    <a:lnTo>
                      <a:pt x="46" y="41"/>
                    </a:lnTo>
                    <a:lnTo>
                      <a:pt x="47" y="40"/>
                    </a:lnTo>
                    <a:lnTo>
                      <a:pt x="50" y="40"/>
                    </a:lnTo>
                    <a:lnTo>
                      <a:pt x="52" y="39"/>
                    </a:lnTo>
                    <a:lnTo>
                      <a:pt x="63" y="39"/>
                    </a:lnTo>
                    <a:lnTo>
                      <a:pt x="64" y="38"/>
                    </a:lnTo>
                    <a:lnTo>
                      <a:pt x="67" y="36"/>
                    </a:lnTo>
                    <a:lnTo>
                      <a:pt x="68" y="36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7" y="35"/>
                    </a:lnTo>
                    <a:lnTo>
                      <a:pt x="64" y="35"/>
                    </a:lnTo>
                    <a:lnTo>
                      <a:pt x="62" y="36"/>
                    </a:lnTo>
                    <a:lnTo>
                      <a:pt x="56" y="36"/>
                    </a:lnTo>
                    <a:lnTo>
                      <a:pt x="55" y="35"/>
                    </a:lnTo>
                    <a:lnTo>
                      <a:pt x="54" y="35"/>
                    </a:lnTo>
                    <a:lnTo>
                      <a:pt x="52" y="34"/>
                    </a:lnTo>
                    <a:lnTo>
                      <a:pt x="50" y="36"/>
                    </a:lnTo>
                    <a:lnTo>
                      <a:pt x="47" y="38"/>
                    </a:lnTo>
                    <a:lnTo>
                      <a:pt x="40" y="38"/>
                    </a:lnTo>
                    <a:lnTo>
                      <a:pt x="39" y="36"/>
                    </a:lnTo>
                    <a:lnTo>
                      <a:pt x="39" y="34"/>
                    </a:lnTo>
                    <a:lnTo>
                      <a:pt x="40" y="32"/>
                    </a:lnTo>
                    <a:lnTo>
                      <a:pt x="43" y="32"/>
                    </a:lnTo>
                    <a:lnTo>
                      <a:pt x="40" y="32"/>
                    </a:lnTo>
                    <a:lnTo>
                      <a:pt x="39" y="30"/>
                    </a:lnTo>
                    <a:lnTo>
                      <a:pt x="38" y="32"/>
                    </a:lnTo>
                    <a:lnTo>
                      <a:pt x="37" y="34"/>
                    </a:lnTo>
                    <a:lnTo>
                      <a:pt x="35" y="34"/>
                    </a:lnTo>
                    <a:lnTo>
                      <a:pt x="33" y="33"/>
                    </a:lnTo>
                    <a:lnTo>
                      <a:pt x="34" y="34"/>
                    </a:lnTo>
                    <a:lnTo>
                      <a:pt x="34" y="36"/>
                    </a:lnTo>
                    <a:lnTo>
                      <a:pt x="33" y="38"/>
                    </a:lnTo>
                    <a:lnTo>
                      <a:pt x="31" y="39"/>
                    </a:lnTo>
                    <a:lnTo>
                      <a:pt x="29" y="40"/>
                    </a:lnTo>
                    <a:lnTo>
                      <a:pt x="27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3" y="38"/>
                    </a:lnTo>
                    <a:lnTo>
                      <a:pt x="21" y="36"/>
                    </a:lnTo>
                    <a:lnTo>
                      <a:pt x="22" y="39"/>
                    </a:lnTo>
                    <a:lnTo>
                      <a:pt x="21" y="40"/>
                    </a:lnTo>
                    <a:lnTo>
                      <a:pt x="18" y="39"/>
                    </a:lnTo>
                    <a:lnTo>
                      <a:pt x="17" y="39"/>
                    </a:lnTo>
                    <a:lnTo>
                      <a:pt x="15" y="38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0" y="36"/>
                    </a:lnTo>
                    <a:lnTo>
                      <a:pt x="6" y="36"/>
                    </a:lnTo>
                    <a:lnTo>
                      <a:pt x="4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5" y="29"/>
                    </a:lnTo>
                    <a:lnTo>
                      <a:pt x="17" y="29"/>
                    </a:lnTo>
                    <a:lnTo>
                      <a:pt x="22" y="27"/>
                    </a:lnTo>
                    <a:lnTo>
                      <a:pt x="23" y="27"/>
                    </a:lnTo>
                    <a:lnTo>
                      <a:pt x="26" y="26"/>
                    </a:lnTo>
                    <a:lnTo>
                      <a:pt x="20" y="26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4" y="28"/>
                    </a:lnTo>
                    <a:lnTo>
                      <a:pt x="11" y="27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6" y="23"/>
                    </a:lnTo>
                    <a:lnTo>
                      <a:pt x="9" y="22"/>
                    </a:lnTo>
                    <a:lnTo>
                      <a:pt x="23" y="22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10" y="21"/>
                    </a:lnTo>
                    <a:lnTo>
                      <a:pt x="11" y="18"/>
                    </a:lnTo>
                    <a:lnTo>
                      <a:pt x="10" y="17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6" y="13"/>
                    </a:lnTo>
                    <a:lnTo>
                      <a:pt x="23" y="13"/>
                    </a:lnTo>
                    <a:lnTo>
                      <a:pt x="26" y="15"/>
                    </a:lnTo>
                    <a:lnTo>
                      <a:pt x="31" y="15"/>
                    </a:lnTo>
                    <a:lnTo>
                      <a:pt x="28" y="15"/>
                    </a:lnTo>
                    <a:lnTo>
                      <a:pt x="26" y="13"/>
                    </a:lnTo>
                    <a:lnTo>
                      <a:pt x="20" y="13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1" y="8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5" y="7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38" y="12"/>
                    </a:lnTo>
                    <a:lnTo>
                      <a:pt x="38" y="13"/>
                    </a:lnTo>
                    <a:lnTo>
                      <a:pt x="43" y="13"/>
                    </a:lnTo>
                    <a:lnTo>
                      <a:pt x="45" y="12"/>
                    </a:lnTo>
                    <a:lnTo>
                      <a:pt x="49" y="12"/>
                    </a:lnTo>
                    <a:lnTo>
                      <a:pt x="50" y="13"/>
                    </a:lnTo>
                    <a:lnTo>
                      <a:pt x="52" y="13"/>
                    </a:lnTo>
                    <a:lnTo>
                      <a:pt x="55" y="15"/>
                    </a:lnTo>
                    <a:lnTo>
                      <a:pt x="54" y="16"/>
                    </a:lnTo>
                    <a:lnTo>
                      <a:pt x="61" y="19"/>
                    </a:lnTo>
                    <a:lnTo>
                      <a:pt x="58" y="21"/>
                    </a:lnTo>
                    <a:lnTo>
                      <a:pt x="57" y="22"/>
                    </a:lnTo>
                    <a:lnTo>
                      <a:pt x="63" y="22"/>
                    </a:lnTo>
                    <a:lnTo>
                      <a:pt x="66" y="24"/>
                    </a:lnTo>
                    <a:lnTo>
                      <a:pt x="66" y="26"/>
                    </a:lnTo>
                    <a:lnTo>
                      <a:pt x="67" y="28"/>
                    </a:lnTo>
                    <a:lnTo>
                      <a:pt x="70" y="28"/>
                    </a:lnTo>
                    <a:lnTo>
                      <a:pt x="73" y="27"/>
                    </a:lnTo>
                    <a:lnTo>
                      <a:pt x="74" y="27"/>
                    </a:lnTo>
                    <a:lnTo>
                      <a:pt x="76" y="28"/>
                    </a:lnTo>
                    <a:lnTo>
                      <a:pt x="87" y="28"/>
                    </a:lnTo>
                    <a:lnTo>
                      <a:pt x="89" y="29"/>
                    </a:lnTo>
                    <a:lnTo>
                      <a:pt x="91" y="29"/>
                    </a:lnTo>
                    <a:lnTo>
                      <a:pt x="90" y="28"/>
                    </a:lnTo>
                    <a:lnTo>
                      <a:pt x="91" y="27"/>
                    </a:lnTo>
                    <a:lnTo>
                      <a:pt x="91" y="26"/>
                    </a:lnTo>
                    <a:lnTo>
                      <a:pt x="89" y="23"/>
                    </a:lnTo>
                    <a:lnTo>
                      <a:pt x="85" y="23"/>
                    </a:lnTo>
                    <a:lnTo>
                      <a:pt x="83" y="21"/>
                    </a:lnTo>
                    <a:lnTo>
                      <a:pt x="80" y="21"/>
                    </a:lnTo>
                    <a:lnTo>
                      <a:pt x="83" y="19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7" y="16"/>
                    </a:lnTo>
                    <a:lnTo>
                      <a:pt x="85" y="15"/>
                    </a:lnTo>
                    <a:lnTo>
                      <a:pt x="84" y="13"/>
                    </a:lnTo>
                    <a:lnTo>
                      <a:pt x="80" y="13"/>
                    </a:lnTo>
                    <a:lnTo>
                      <a:pt x="78" y="12"/>
                    </a:lnTo>
                    <a:lnTo>
                      <a:pt x="75" y="10"/>
                    </a:lnTo>
                    <a:lnTo>
                      <a:pt x="80" y="7"/>
                    </a:lnTo>
                    <a:lnTo>
                      <a:pt x="83" y="7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2"/>
                    </a:lnTo>
                    <a:lnTo>
                      <a:pt x="87" y="1"/>
                    </a:lnTo>
                    <a:lnTo>
                      <a:pt x="89" y="0"/>
                    </a:lnTo>
                    <a:lnTo>
                      <a:pt x="92" y="0"/>
                    </a:lnTo>
                    <a:lnTo>
                      <a:pt x="93" y="1"/>
                    </a:lnTo>
                    <a:lnTo>
                      <a:pt x="95" y="1"/>
                    </a:lnTo>
                    <a:lnTo>
                      <a:pt x="96" y="4"/>
                    </a:lnTo>
                    <a:lnTo>
                      <a:pt x="93" y="4"/>
                    </a:lnTo>
                    <a:lnTo>
                      <a:pt x="95" y="6"/>
                    </a:lnTo>
                    <a:lnTo>
                      <a:pt x="95" y="7"/>
                    </a:lnTo>
                    <a:lnTo>
                      <a:pt x="96" y="10"/>
                    </a:lnTo>
                    <a:lnTo>
                      <a:pt x="98" y="11"/>
                    </a:lnTo>
                    <a:lnTo>
                      <a:pt x="99" y="12"/>
                    </a:lnTo>
                    <a:lnTo>
                      <a:pt x="97" y="15"/>
                    </a:lnTo>
                    <a:lnTo>
                      <a:pt x="97" y="16"/>
                    </a:lnTo>
                    <a:lnTo>
                      <a:pt x="98" y="17"/>
                    </a:lnTo>
                    <a:lnTo>
                      <a:pt x="103" y="17"/>
                    </a:lnTo>
                    <a:lnTo>
                      <a:pt x="104" y="18"/>
                    </a:lnTo>
                    <a:lnTo>
                      <a:pt x="101" y="22"/>
                    </a:lnTo>
                    <a:lnTo>
                      <a:pt x="102" y="22"/>
                    </a:lnTo>
                    <a:lnTo>
                      <a:pt x="103" y="21"/>
                    </a:lnTo>
                    <a:lnTo>
                      <a:pt x="106" y="21"/>
                    </a:lnTo>
                    <a:lnTo>
                      <a:pt x="108" y="19"/>
                    </a:lnTo>
                    <a:lnTo>
                      <a:pt x="110" y="21"/>
                    </a:lnTo>
                    <a:lnTo>
                      <a:pt x="110" y="22"/>
                    </a:lnTo>
                    <a:lnTo>
                      <a:pt x="113" y="23"/>
                    </a:lnTo>
                    <a:lnTo>
                      <a:pt x="113" y="19"/>
                    </a:lnTo>
                    <a:lnTo>
                      <a:pt x="115" y="17"/>
                    </a:lnTo>
                    <a:lnTo>
                      <a:pt x="120" y="17"/>
                    </a:lnTo>
                    <a:lnTo>
                      <a:pt x="122" y="18"/>
                    </a:lnTo>
                    <a:lnTo>
                      <a:pt x="124" y="18"/>
                    </a:lnTo>
                    <a:lnTo>
                      <a:pt x="126" y="19"/>
                    </a:lnTo>
                    <a:lnTo>
                      <a:pt x="127" y="22"/>
                    </a:lnTo>
                    <a:lnTo>
                      <a:pt x="127" y="24"/>
                    </a:lnTo>
                    <a:lnTo>
                      <a:pt x="129" y="26"/>
                    </a:lnTo>
                    <a:lnTo>
                      <a:pt x="127" y="27"/>
                    </a:lnTo>
                    <a:lnTo>
                      <a:pt x="125" y="28"/>
                    </a:lnTo>
                    <a:lnTo>
                      <a:pt x="126" y="30"/>
                    </a:lnTo>
                    <a:lnTo>
                      <a:pt x="124" y="33"/>
                    </a:lnTo>
                    <a:lnTo>
                      <a:pt x="124" y="35"/>
                    </a:lnTo>
                    <a:lnTo>
                      <a:pt x="121" y="36"/>
                    </a:lnTo>
                    <a:lnTo>
                      <a:pt x="120" y="39"/>
                    </a:lnTo>
                    <a:lnTo>
                      <a:pt x="114" y="39"/>
                    </a:lnTo>
                    <a:lnTo>
                      <a:pt x="113" y="40"/>
                    </a:lnTo>
                    <a:lnTo>
                      <a:pt x="110" y="41"/>
                    </a:lnTo>
                    <a:lnTo>
                      <a:pt x="108" y="40"/>
                    </a:lnTo>
                    <a:lnTo>
                      <a:pt x="104" y="40"/>
                    </a:lnTo>
                    <a:lnTo>
                      <a:pt x="102" y="39"/>
                    </a:lnTo>
                    <a:lnTo>
                      <a:pt x="101" y="40"/>
                    </a:lnTo>
                    <a:lnTo>
                      <a:pt x="98" y="41"/>
                    </a:lnTo>
                    <a:lnTo>
                      <a:pt x="96" y="41"/>
                    </a:lnTo>
                    <a:lnTo>
                      <a:pt x="95" y="40"/>
                    </a:lnTo>
                    <a:lnTo>
                      <a:pt x="92" y="40"/>
                    </a:lnTo>
                    <a:lnTo>
                      <a:pt x="96" y="40"/>
                    </a:lnTo>
                    <a:lnTo>
                      <a:pt x="95" y="38"/>
                    </a:lnTo>
                    <a:lnTo>
                      <a:pt x="92" y="38"/>
                    </a:lnTo>
                    <a:lnTo>
                      <a:pt x="91" y="39"/>
                    </a:lnTo>
                    <a:lnTo>
                      <a:pt x="89" y="40"/>
                    </a:lnTo>
                    <a:lnTo>
                      <a:pt x="87" y="40"/>
                    </a:lnTo>
                    <a:lnTo>
                      <a:pt x="86" y="41"/>
                    </a:lnTo>
                    <a:lnTo>
                      <a:pt x="84" y="43"/>
                    </a:lnTo>
                    <a:lnTo>
                      <a:pt x="81" y="41"/>
                    </a:lnTo>
                    <a:lnTo>
                      <a:pt x="80" y="4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3" name="Freeform 3612"/>
              <p:cNvSpPr>
                <a:spLocks/>
              </p:cNvSpPr>
              <p:nvPr/>
            </p:nvSpPr>
            <p:spPr bwMode="auto">
              <a:xfrm>
                <a:off x="1527" y="967"/>
                <a:ext cx="42" cy="12"/>
              </a:xfrm>
              <a:custGeom>
                <a:avLst/>
                <a:gdLst>
                  <a:gd name="T0" fmla="*/ 1 w 42"/>
                  <a:gd name="T1" fmla="*/ 12 h 12"/>
                  <a:gd name="T2" fmla="*/ 0 w 42"/>
                  <a:gd name="T3" fmla="*/ 10 h 12"/>
                  <a:gd name="T4" fmla="*/ 1 w 42"/>
                  <a:gd name="T5" fmla="*/ 9 h 12"/>
                  <a:gd name="T6" fmla="*/ 4 w 42"/>
                  <a:gd name="T7" fmla="*/ 7 h 12"/>
                  <a:gd name="T8" fmla="*/ 5 w 42"/>
                  <a:gd name="T9" fmla="*/ 7 h 12"/>
                  <a:gd name="T10" fmla="*/ 7 w 42"/>
                  <a:gd name="T11" fmla="*/ 6 h 12"/>
                  <a:gd name="T12" fmla="*/ 10 w 42"/>
                  <a:gd name="T13" fmla="*/ 6 h 12"/>
                  <a:gd name="T14" fmla="*/ 11 w 42"/>
                  <a:gd name="T15" fmla="*/ 5 h 12"/>
                  <a:gd name="T16" fmla="*/ 17 w 42"/>
                  <a:gd name="T17" fmla="*/ 5 h 12"/>
                  <a:gd name="T18" fmla="*/ 19 w 42"/>
                  <a:gd name="T19" fmla="*/ 4 h 12"/>
                  <a:gd name="T20" fmla="*/ 21 w 42"/>
                  <a:gd name="T21" fmla="*/ 3 h 12"/>
                  <a:gd name="T22" fmla="*/ 23 w 42"/>
                  <a:gd name="T23" fmla="*/ 3 h 12"/>
                  <a:gd name="T24" fmla="*/ 24 w 42"/>
                  <a:gd name="T25" fmla="*/ 1 h 12"/>
                  <a:gd name="T26" fmla="*/ 27 w 42"/>
                  <a:gd name="T27" fmla="*/ 1 h 12"/>
                  <a:gd name="T28" fmla="*/ 28 w 42"/>
                  <a:gd name="T29" fmla="*/ 0 h 12"/>
                  <a:gd name="T30" fmla="*/ 30 w 42"/>
                  <a:gd name="T31" fmla="*/ 0 h 12"/>
                  <a:gd name="T32" fmla="*/ 33 w 42"/>
                  <a:gd name="T33" fmla="*/ 1 h 12"/>
                  <a:gd name="T34" fmla="*/ 34 w 42"/>
                  <a:gd name="T35" fmla="*/ 3 h 12"/>
                  <a:gd name="T36" fmla="*/ 36 w 42"/>
                  <a:gd name="T37" fmla="*/ 4 h 12"/>
                  <a:gd name="T38" fmla="*/ 38 w 42"/>
                  <a:gd name="T39" fmla="*/ 4 h 12"/>
                  <a:gd name="T40" fmla="*/ 40 w 42"/>
                  <a:gd name="T41" fmla="*/ 5 h 12"/>
                  <a:gd name="T42" fmla="*/ 42 w 42"/>
                  <a:gd name="T43" fmla="*/ 7 h 12"/>
                  <a:gd name="T44" fmla="*/ 41 w 42"/>
                  <a:gd name="T45" fmla="*/ 10 h 12"/>
                  <a:gd name="T46" fmla="*/ 40 w 42"/>
                  <a:gd name="T47" fmla="*/ 11 h 12"/>
                  <a:gd name="T48" fmla="*/ 38 w 42"/>
                  <a:gd name="T49" fmla="*/ 11 h 12"/>
                  <a:gd name="T50" fmla="*/ 35 w 42"/>
                  <a:gd name="T51" fmla="*/ 10 h 12"/>
                  <a:gd name="T52" fmla="*/ 33 w 42"/>
                  <a:gd name="T53" fmla="*/ 11 h 12"/>
                  <a:gd name="T54" fmla="*/ 27 w 42"/>
                  <a:gd name="T55" fmla="*/ 11 h 12"/>
                  <a:gd name="T56" fmla="*/ 25 w 42"/>
                  <a:gd name="T57" fmla="*/ 10 h 12"/>
                  <a:gd name="T58" fmla="*/ 23 w 42"/>
                  <a:gd name="T59" fmla="*/ 9 h 12"/>
                  <a:gd name="T60" fmla="*/ 22 w 42"/>
                  <a:gd name="T61" fmla="*/ 11 h 12"/>
                  <a:gd name="T62" fmla="*/ 16 w 42"/>
                  <a:gd name="T63" fmla="*/ 11 h 12"/>
                  <a:gd name="T64" fmla="*/ 15 w 42"/>
                  <a:gd name="T65" fmla="*/ 10 h 12"/>
                  <a:gd name="T66" fmla="*/ 7 w 42"/>
                  <a:gd name="T67" fmla="*/ 10 h 12"/>
                  <a:gd name="T68" fmla="*/ 6 w 42"/>
                  <a:gd name="T69" fmla="*/ 11 h 12"/>
                  <a:gd name="T70" fmla="*/ 2 w 42"/>
                  <a:gd name="T71" fmla="*/ 11 h 12"/>
                  <a:gd name="T72" fmla="*/ 1 w 42"/>
                  <a:gd name="T7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" h="12">
                    <a:moveTo>
                      <a:pt x="1" y="12"/>
                    </a:moveTo>
                    <a:lnTo>
                      <a:pt x="0" y="10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7" y="5"/>
                    </a:lnTo>
                    <a:lnTo>
                      <a:pt x="19" y="4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1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1"/>
                    </a:lnTo>
                    <a:lnTo>
                      <a:pt x="34" y="3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40" y="5"/>
                    </a:lnTo>
                    <a:lnTo>
                      <a:pt x="42" y="7"/>
                    </a:lnTo>
                    <a:lnTo>
                      <a:pt x="41" y="10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5" y="10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25" y="10"/>
                    </a:lnTo>
                    <a:lnTo>
                      <a:pt x="23" y="9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15" y="10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2" y="11"/>
                    </a:lnTo>
                    <a:lnTo>
                      <a:pt x="1" y="1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4" name="Freeform 3613"/>
              <p:cNvSpPr>
                <a:spLocks/>
              </p:cNvSpPr>
              <p:nvPr/>
            </p:nvSpPr>
            <p:spPr bwMode="auto">
              <a:xfrm>
                <a:off x="1527" y="982"/>
                <a:ext cx="39" cy="18"/>
              </a:xfrm>
              <a:custGeom>
                <a:avLst/>
                <a:gdLst>
                  <a:gd name="T0" fmla="*/ 13 w 39"/>
                  <a:gd name="T1" fmla="*/ 18 h 18"/>
                  <a:gd name="T2" fmla="*/ 11 w 39"/>
                  <a:gd name="T3" fmla="*/ 18 h 18"/>
                  <a:gd name="T4" fmla="*/ 9 w 39"/>
                  <a:gd name="T5" fmla="*/ 17 h 18"/>
                  <a:gd name="T6" fmla="*/ 7 w 39"/>
                  <a:gd name="T7" fmla="*/ 16 h 18"/>
                  <a:gd name="T8" fmla="*/ 6 w 39"/>
                  <a:gd name="T9" fmla="*/ 16 h 18"/>
                  <a:gd name="T10" fmla="*/ 1 w 39"/>
                  <a:gd name="T11" fmla="*/ 13 h 18"/>
                  <a:gd name="T12" fmla="*/ 1 w 39"/>
                  <a:gd name="T13" fmla="*/ 9 h 18"/>
                  <a:gd name="T14" fmla="*/ 0 w 39"/>
                  <a:gd name="T15" fmla="*/ 8 h 18"/>
                  <a:gd name="T16" fmla="*/ 1 w 39"/>
                  <a:gd name="T17" fmla="*/ 6 h 18"/>
                  <a:gd name="T18" fmla="*/ 2 w 39"/>
                  <a:gd name="T19" fmla="*/ 5 h 18"/>
                  <a:gd name="T20" fmla="*/ 5 w 39"/>
                  <a:gd name="T21" fmla="*/ 5 h 18"/>
                  <a:gd name="T22" fmla="*/ 6 w 39"/>
                  <a:gd name="T23" fmla="*/ 3 h 18"/>
                  <a:gd name="T24" fmla="*/ 9 w 39"/>
                  <a:gd name="T25" fmla="*/ 3 h 18"/>
                  <a:gd name="T26" fmla="*/ 10 w 39"/>
                  <a:gd name="T27" fmla="*/ 2 h 18"/>
                  <a:gd name="T28" fmla="*/ 18 w 39"/>
                  <a:gd name="T29" fmla="*/ 2 h 18"/>
                  <a:gd name="T30" fmla="*/ 21 w 39"/>
                  <a:gd name="T31" fmla="*/ 1 h 18"/>
                  <a:gd name="T32" fmla="*/ 28 w 39"/>
                  <a:gd name="T33" fmla="*/ 1 h 18"/>
                  <a:gd name="T34" fmla="*/ 30 w 39"/>
                  <a:gd name="T35" fmla="*/ 0 h 18"/>
                  <a:gd name="T36" fmla="*/ 34 w 39"/>
                  <a:gd name="T37" fmla="*/ 0 h 18"/>
                  <a:gd name="T38" fmla="*/ 36 w 39"/>
                  <a:gd name="T39" fmla="*/ 1 h 18"/>
                  <a:gd name="T40" fmla="*/ 39 w 39"/>
                  <a:gd name="T41" fmla="*/ 1 h 18"/>
                  <a:gd name="T42" fmla="*/ 39 w 39"/>
                  <a:gd name="T43" fmla="*/ 3 h 18"/>
                  <a:gd name="T44" fmla="*/ 36 w 39"/>
                  <a:gd name="T45" fmla="*/ 5 h 18"/>
                  <a:gd name="T46" fmla="*/ 31 w 39"/>
                  <a:gd name="T47" fmla="*/ 5 h 18"/>
                  <a:gd name="T48" fmla="*/ 30 w 39"/>
                  <a:gd name="T49" fmla="*/ 6 h 18"/>
                  <a:gd name="T50" fmla="*/ 25 w 39"/>
                  <a:gd name="T51" fmla="*/ 6 h 18"/>
                  <a:gd name="T52" fmla="*/ 28 w 39"/>
                  <a:gd name="T53" fmla="*/ 7 h 18"/>
                  <a:gd name="T54" fmla="*/ 29 w 39"/>
                  <a:gd name="T55" fmla="*/ 8 h 18"/>
                  <a:gd name="T56" fmla="*/ 34 w 39"/>
                  <a:gd name="T57" fmla="*/ 8 h 18"/>
                  <a:gd name="T58" fmla="*/ 34 w 39"/>
                  <a:gd name="T59" fmla="*/ 9 h 18"/>
                  <a:gd name="T60" fmla="*/ 33 w 39"/>
                  <a:gd name="T61" fmla="*/ 12 h 18"/>
                  <a:gd name="T62" fmla="*/ 33 w 39"/>
                  <a:gd name="T63" fmla="*/ 14 h 18"/>
                  <a:gd name="T64" fmla="*/ 31 w 39"/>
                  <a:gd name="T65" fmla="*/ 14 h 18"/>
                  <a:gd name="T66" fmla="*/ 29 w 39"/>
                  <a:gd name="T67" fmla="*/ 16 h 18"/>
                  <a:gd name="T68" fmla="*/ 22 w 39"/>
                  <a:gd name="T69" fmla="*/ 16 h 18"/>
                  <a:gd name="T70" fmla="*/ 21 w 39"/>
                  <a:gd name="T71" fmla="*/ 17 h 18"/>
                  <a:gd name="T72" fmla="*/ 16 w 39"/>
                  <a:gd name="T73" fmla="*/ 17 h 18"/>
                  <a:gd name="T74" fmla="*/ 13 w 39"/>
                  <a:gd name="T7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" h="18">
                    <a:moveTo>
                      <a:pt x="13" y="18"/>
                    </a:moveTo>
                    <a:lnTo>
                      <a:pt x="11" y="18"/>
                    </a:lnTo>
                    <a:lnTo>
                      <a:pt x="9" y="1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1" y="13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8" y="2"/>
                    </a:lnTo>
                    <a:lnTo>
                      <a:pt x="21" y="1"/>
                    </a:lnTo>
                    <a:lnTo>
                      <a:pt x="28" y="1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1"/>
                    </a:lnTo>
                    <a:lnTo>
                      <a:pt x="39" y="1"/>
                    </a:lnTo>
                    <a:lnTo>
                      <a:pt x="39" y="3"/>
                    </a:lnTo>
                    <a:lnTo>
                      <a:pt x="36" y="5"/>
                    </a:lnTo>
                    <a:lnTo>
                      <a:pt x="31" y="5"/>
                    </a:lnTo>
                    <a:lnTo>
                      <a:pt x="30" y="6"/>
                    </a:lnTo>
                    <a:lnTo>
                      <a:pt x="25" y="6"/>
                    </a:lnTo>
                    <a:lnTo>
                      <a:pt x="28" y="7"/>
                    </a:lnTo>
                    <a:lnTo>
                      <a:pt x="29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29" y="16"/>
                    </a:lnTo>
                    <a:lnTo>
                      <a:pt x="22" y="16"/>
                    </a:lnTo>
                    <a:lnTo>
                      <a:pt x="21" y="17"/>
                    </a:lnTo>
                    <a:lnTo>
                      <a:pt x="16" y="17"/>
                    </a:lnTo>
                    <a:lnTo>
                      <a:pt x="13" y="1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5" name="Freeform 3614"/>
              <p:cNvSpPr>
                <a:spLocks/>
              </p:cNvSpPr>
              <p:nvPr/>
            </p:nvSpPr>
            <p:spPr bwMode="auto">
              <a:xfrm>
                <a:off x="1467" y="1084"/>
                <a:ext cx="189" cy="94"/>
              </a:xfrm>
              <a:custGeom>
                <a:avLst/>
                <a:gdLst>
                  <a:gd name="T0" fmla="*/ 56 w 189"/>
                  <a:gd name="T1" fmla="*/ 83 h 94"/>
                  <a:gd name="T2" fmla="*/ 29 w 189"/>
                  <a:gd name="T3" fmla="*/ 77 h 94"/>
                  <a:gd name="T4" fmla="*/ 19 w 189"/>
                  <a:gd name="T5" fmla="*/ 71 h 94"/>
                  <a:gd name="T6" fmla="*/ 29 w 189"/>
                  <a:gd name="T7" fmla="*/ 62 h 94"/>
                  <a:gd name="T8" fmla="*/ 62 w 189"/>
                  <a:gd name="T9" fmla="*/ 61 h 94"/>
                  <a:gd name="T10" fmla="*/ 78 w 189"/>
                  <a:gd name="T11" fmla="*/ 61 h 94"/>
                  <a:gd name="T12" fmla="*/ 64 w 189"/>
                  <a:gd name="T13" fmla="*/ 55 h 94"/>
                  <a:gd name="T14" fmla="*/ 38 w 189"/>
                  <a:gd name="T15" fmla="*/ 55 h 94"/>
                  <a:gd name="T16" fmla="*/ 13 w 189"/>
                  <a:gd name="T17" fmla="*/ 51 h 94"/>
                  <a:gd name="T18" fmla="*/ 13 w 189"/>
                  <a:gd name="T19" fmla="*/ 44 h 94"/>
                  <a:gd name="T20" fmla="*/ 29 w 189"/>
                  <a:gd name="T21" fmla="*/ 39 h 94"/>
                  <a:gd name="T22" fmla="*/ 38 w 189"/>
                  <a:gd name="T23" fmla="*/ 38 h 94"/>
                  <a:gd name="T24" fmla="*/ 23 w 189"/>
                  <a:gd name="T25" fmla="*/ 38 h 94"/>
                  <a:gd name="T26" fmla="*/ 9 w 189"/>
                  <a:gd name="T27" fmla="*/ 37 h 94"/>
                  <a:gd name="T28" fmla="*/ 7 w 189"/>
                  <a:gd name="T29" fmla="*/ 34 h 94"/>
                  <a:gd name="T30" fmla="*/ 9 w 189"/>
                  <a:gd name="T31" fmla="*/ 23 h 94"/>
                  <a:gd name="T32" fmla="*/ 10 w 189"/>
                  <a:gd name="T33" fmla="*/ 15 h 94"/>
                  <a:gd name="T34" fmla="*/ 26 w 189"/>
                  <a:gd name="T35" fmla="*/ 6 h 94"/>
                  <a:gd name="T36" fmla="*/ 41 w 189"/>
                  <a:gd name="T37" fmla="*/ 2 h 94"/>
                  <a:gd name="T38" fmla="*/ 53 w 189"/>
                  <a:gd name="T39" fmla="*/ 6 h 94"/>
                  <a:gd name="T40" fmla="*/ 49 w 189"/>
                  <a:gd name="T41" fmla="*/ 16 h 94"/>
                  <a:gd name="T42" fmla="*/ 58 w 189"/>
                  <a:gd name="T43" fmla="*/ 12 h 94"/>
                  <a:gd name="T44" fmla="*/ 77 w 189"/>
                  <a:gd name="T45" fmla="*/ 11 h 94"/>
                  <a:gd name="T46" fmla="*/ 76 w 189"/>
                  <a:gd name="T47" fmla="*/ 19 h 94"/>
                  <a:gd name="T48" fmla="*/ 82 w 189"/>
                  <a:gd name="T49" fmla="*/ 21 h 94"/>
                  <a:gd name="T50" fmla="*/ 95 w 189"/>
                  <a:gd name="T51" fmla="*/ 18 h 94"/>
                  <a:gd name="T52" fmla="*/ 95 w 189"/>
                  <a:gd name="T53" fmla="*/ 13 h 94"/>
                  <a:gd name="T54" fmla="*/ 87 w 189"/>
                  <a:gd name="T55" fmla="*/ 9 h 94"/>
                  <a:gd name="T56" fmla="*/ 106 w 189"/>
                  <a:gd name="T57" fmla="*/ 13 h 94"/>
                  <a:gd name="T58" fmla="*/ 111 w 189"/>
                  <a:gd name="T59" fmla="*/ 27 h 94"/>
                  <a:gd name="T60" fmla="*/ 119 w 189"/>
                  <a:gd name="T61" fmla="*/ 33 h 94"/>
                  <a:gd name="T62" fmla="*/ 119 w 189"/>
                  <a:gd name="T63" fmla="*/ 26 h 94"/>
                  <a:gd name="T64" fmla="*/ 116 w 189"/>
                  <a:gd name="T65" fmla="*/ 12 h 94"/>
                  <a:gd name="T66" fmla="*/ 116 w 189"/>
                  <a:gd name="T67" fmla="*/ 0 h 94"/>
                  <a:gd name="T68" fmla="*/ 129 w 189"/>
                  <a:gd name="T69" fmla="*/ 1 h 94"/>
                  <a:gd name="T70" fmla="*/ 144 w 189"/>
                  <a:gd name="T71" fmla="*/ 12 h 94"/>
                  <a:gd name="T72" fmla="*/ 148 w 189"/>
                  <a:gd name="T73" fmla="*/ 28 h 94"/>
                  <a:gd name="T74" fmla="*/ 152 w 189"/>
                  <a:gd name="T75" fmla="*/ 40 h 94"/>
                  <a:gd name="T76" fmla="*/ 159 w 189"/>
                  <a:gd name="T77" fmla="*/ 51 h 94"/>
                  <a:gd name="T78" fmla="*/ 170 w 189"/>
                  <a:gd name="T79" fmla="*/ 54 h 94"/>
                  <a:gd name="T80" fmla="*/ 180 w 189"/>
                  <a:gd name="T81" fmla="*/ 61 h 94"/>
                  <a:gd name="T82" fmla="*/ 188 w 189"/>
                  <a:gd name="T83" fmla="*/ 63 h 94"/>
                  <a:gd name="T84" fmla="*/ 183 w 189"/>
                  <a:gd name="T85" fmla="*/ 69 h 94"/>
                  <a:gd name="T86" fmla="*/ 175 w 189"/>
                  <a:gd name="T87" fmla="*/ 68 h 94"/>
                  <a:gd name="T88" fmla="*/ 164 w 189"/>
                  <a:gd name="T89" fmla="*/ 71 h 94"/>
                  <a:gd name="T90" fmla="*/ 165 w 189"/>
                  <a:gd name="T91" fmla="*/ 82 h 94"/>
                  <a:gd name="T92" fmla="*/ 177 w 189"/>
                  <a:gd name="T93" fmla="*/ 74 h 94"/>
                  <a:gd name="T94" fmla="*/ 180 w 189"/>
                  <a:gd name="T95" fmla="*/ 80 h 94"/>
                  <a:gd name="T96" fmla="*/ 171 w 189"/>
                  <a:gd name="T97" fmla="*/ 86 h 94"/>
                  <a:gd name="T98" fmla="*/ 153 w 189"/>
                  <a:gd name="T99" fmla="*/ 85 h 94"/>
                  <a:gd name="T100" fmla="*/ 146 w 189"/>
                  <a:gd name="T101" fmla="*/ 83 h 94"/>
                  <a:gd name="T102" fmla="*/ 134 w 189"/>
                  <a:gd name="T103" fmla="*/ 79 h 94"/>
                  <a:gd name="T104" fmla="*/ 122 w 189"/>
                  <a:gd name="T105" fmla="*/ 84 h 94"/>
                  <a:gd name="T106" fmla="*/ 99 w 189"/>
                  <a:gd name="T107" fmla="*/ 90 h 94"/>
                  <a:gd name="T108" fmla="*/ 67 w 189"/>
                  <a:gd name="T109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9" h="94">
                    <a:moveTo>
                      <a:pt x="61" y="94"/>
                    </a:moveTo>
                    <a:lnTo>
                      <a:pt x="64" y="94"/>
                    </a:lnTo>
                    <a:lnTo>
                      <a:pt x="61" y="93"/>
                    </a:lnTo>
                    <a:lnTo>
                      <a:pt x="58" y="89"/>
                    </a:lnTo>
                    <a:lnTo>
                      <a:pt x="56" y="86"/>
                    </a:lnTo>
                    <a:lnTo>
                      <a:pt x="58" y="85"/>
                    </a:lnTo>
                    <a:lnTo>
                      <a:pt x="56" y="83"/>
                    </a:lnTo>
                    <a:lnTo>
                      <a:pt x="56" y="82"/>
                    </a:lnTo>
                    <a:lnTo>
                      <a:pt x="58" y="80"/>
                    </a:lnTo>
                    <a:lnTo>
                      <a:pt x="54" y="80"/>
                    </a:lnTo>
                    <a:lnTo>
                      <a:pt x="53" y="79"/>
                    </a:lnTo>
                    <a:lnTo>
                      <a:pt x="32" y="79"/>
                    </a:lnTo>
                    <a:lnTo>
                      <a:pt x="31" y="78"/>
                    </a:lnTo>
                    <a:lnTo>
                      <a:pt x="29" y="77"/>
                    </a:lnTo>
                    <a:lnTo>
                      <a:pt x="27" y="77"/>
                    </a:lnTo>
                    <a:lnTo>
                      <a:pt x="25" y="76"/>
                    </a:lnTo>
                    <a:lnTo>
                      <a:pt x="26" y="73"/>
                    </a:lnTo>
                    <a:lnTo>
                      <a:pt x="24" y="74"/>
                    </a:lnTo>
                    <a:lnTo>
                      <a:pt x="23" y="72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9" y="68"/>
                    </a:lnTo>
                    <a:lnTo>
                      <a:pt x="18" y="67"/>
                    </a:lnTo>
                    <a:lnTo>
                      <a:pt x="18" y="65"/>
                    </a:lnTo>
                    <a:lnTo>
                      <a:pt x="20" y="63"/>
                    </a:lnTo>
                    <a:lnTo>
                      <a:pt x="23" y="63"/>
                    </a:lnTo>
                    <a:lnTo>
                      <a:pt x="24" y="62"/>
                    </a:lnTo>
                    <a:lnTo>
                      <a:pt x="29" y="62"/>
                    </a:lnTo>
                    <a:lnTo>
                      <a:pt x="31" y="61"/>
                    </a:lnTo>
                    <a:lnTo>
                      <a:pt x="39" y="61"/>
                    </a:lnTo>
                    <a:lnTo>
                      <a:pt x="42" y="60"/>
                    </a:lnTo>
                    <a:lnTo>
                      <a:pt x="55" y="60"/>
                    </a:lnTo>
                    <a:lnTo>
                      <a:pt x="58" y="61"/>
                    </a:lnTo>
                    <a:lnTo>
                      <a:pt x="60" y="60"/>
                    </a:lnTo>
                    <a:lnTo>
                      <a:pt x="62" y="61"/>
                    </a:lnTo>
                    <a:lnTo>
                      <a:pt x="66" y="61"/>
                    </a:lnTo>
                    <a:lnTo>
                      <a:pt x="69" y="62"/>
                    </a:lnTo>
                    <a:lnTo>
                      <a:pt x="70" y="61"/>
                    </a:lnTo>
                    <a:lnTo>
                      <a:pt x="72" y="60"/>
                    </a:lnTo>
                    <a:lnTo>
                      <a:pt x="73" y="61"/>
                    </a:lnTo>
                    <a:lnTo>
                      <a:pt x="76" y="60"/>
                    </a:lnTo>
                    <a:lnTo>
                      <a:pt x="78" y="61"/>
                    </a:lnTo>
                    <a:lnTo>
                      <a:pt x="79" y="60"/>
                    </a:lnTo>
                    <a:lnTo>
                      <a:pt x="78" y="58"/>
                    </a:lnTo>
                    <a:lnTo>
                      <a:pt x="75" y="58"/>
                    </a:lnTo>
                    <a:lnTo>
                      <a:pt x="73" y="57"/>
                    </a:lnTo>
                    <a:lnTo>
                      <a:pt x="71" y="56"/>
                    </a:lnTo>
                    <a:lnTo>
                      <a:pt x="70" y="55"/>
                    </a:lnTo>
                    <a:lnTo>
                      <a:pt x="64" y="55"/>
                    </a:lnTo>
                    <a:lnTo>
                      <a:pt x="61" y="54"/>
                    </a:lnTo>
                    <a:lnTo>
                      <a:pt x="60" y="54"/>
                    </a:lnTo>
                    <a:lnTo>
                      <a:pt x="58" y="52"/>
                    </a:lnTo>
                    <a:lnTo>
                      <a:pt x="48" y="52"/>
                    </a:lnTo>
                    <a:lnTo>
                      <a:pt x="47" y="54"/>
                    </a:lnTo>
                    <a:lnTo>
                      <a:pt x="41" y="54"/>
                    </a:lnTo>
                    <a:lnTo>
                      <a:pt x="38" y="55"/>
                    </a:lnTo>
                    <a:lnTo>
                      <a:pt x="37" y="55"/>
                    </a:lnTo>
                    <a:lnTo>
                      <a:pt x="35" y="54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29" y="54"/>
                    </a:lnTo>
                    <a:lnTo>
                      <a:pt x="14" y="54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9" y="50"/>
                    </a:lnTo>
                    <a:lnTo>
                      <a:pt x="8" y="49"/>
                    </a:lnTo>
                    <a:lnTo>
                      <a:pt x="7" y="46"/>
                    </a:lnTo>
                    <a:lnTo>
                      <a:pt x="9" y="45"/>
                    </a:lnTo>
                    <a:lnTo>
                      <a:pt x="10" y="44"/>
                    </a:lnTo>
                    <a:lnTo>
                      <a:pt x="13" y="44"/>
                    </a:lnTo>
                    <a:lnTo>
                      <a:pt x="14" y="43"/>
                    </a:lnTo>
                    <a:lnTo>
                      <a:pt x="19" y="43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5" y="40"/>
                    </a:lnTo>
                    <a:lnTo>
                      <a:pt x="27" y="40"/>
                    </a:lnTo>
                    <a:lnTo>
                      <a:pt x="29" y="39"/>
                    </a:lnTo>
                    <a:lnTo>
                      <a:pt x="35" y="39"/>
                    </a:lnTo>
                    <a:lnTo>
                      <a:pt x="32" y="39"/>
                    </a:lnTo>
                    <a:lnTo>
                      <a:pt x="31" y="38"/>
                    </a:lnTo>
                    <a:lnTo>
                      <a:pt x="32" y="38"/>
                    </a:lnTo>
                    <a:lnTo>
                      <a:pt x="35" y="37"/>
                    </a:lnTo>
                    <a:lnTo>
                      <a:pt x="37" y="37"/>
                    </a:lnTo>
                    <a:lnTo>
                      <a:pt x="38" y="38"/>
                    </a:lnTo>
                    <a:lnTo>
                      <a:pt x="41" y="37"/>
                    </a:lnTo>
                    <a:lnTo>
                      <a:pt x="37" y="37"/>
                    </a:lnTo>
                    <a:lnTo>
                      <a:pt x="35" y="35"/>
                    </a:lnTo>
                    <a:lnTo>
                      <a:pt x="32" y="37"/>
                    </a:lnTo>
                    <a:lnTo>
                      <a:pt x="29" y="37"/>
                    </a:lnTo>
                    <a:lnTo>
                      <a:pt x="26" y="38"/>
                    </a:lnTo>
                    <a:lnTo>
                      <a:pt x="23" y="38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6" y="38"/>
                    </a:lnTo>
                    <a:lnTo>
                      <a:pt x="15" y="39"/>
                    </a:lnTo>
                    <a:lnTo>
                      <a:pt x="9" y="39"/>
                    </a:lnTo>
                    <a:lnTo>
                      <a:pt x="8" y="38"/>
                    </a:lnTo>
                    <a:lnTo>
                      <a:pt x="9" y="37"/>
                    </a:lnTo>
                    <a:lnTo>
                      <a:pt x="12" y="35"/>
                    </a:lnTo>
                    <a:lnTo>
                      <a:pt x="13" y="37"/>
                    </a:lnTo>
                    <a:lnTo>
                      <a:pt x="13" y="34"/>
                    </a:lnTo>
                    <a:lnTo>
                      <a:pt x="14" y="34"/>
                    </a:lnTo>
                    <a:lnTo>
                      <a:pt x="10" y="34"/>
                    </a:lnTo>
                    <a:lnTo>
                      <a:pt x="8" y="35"/>
                    </a:lnTo>
                    <a:lnTo>
                      <a:pt x="7" y="34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1" y="28"/>
                    </a:lnTo>
                    <a:lnTo>
                      <a:pt x="2" y="27"/>
                    </a:lnTo>
                    <a:lnTo>
                      <a:pt x="4" y="26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3" y="13"/>
                    </a:lnTo>
                    <a:lnTo>
                      <a:pt x="14" y="12"/>
                    </a:lnTo>
                    <a:lnTo>
                      <a:pt x="16" y="11"/>
                    </a:lnTo>
                    <a:lnTo>
                      <a:pt x="18" y="9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3" y="2"/>
                    </a:lnTo>
                    <a:lnTo>
                      <a:pt x="54" y="5"/>
                    </a:lnTo>
                    <a:lnTo>
                      <a:pt x="53" y="6"/>
                    </a:lnTo>
                    <a:lnTo>
                      <a:pt x="53" y="9"/>
                    </a:lnTo>
                    <a:lnTo>
                      <a:pt x="54" y="11"/>
                    </a:lnTo>
                    <a:lnTo>
                      <a:pt x="52" y="11"/>
                    </a:lnTo>
                    <a:lnTo>
                      <a:pt x="49" y="12"/>
                    </a:lnTo>
                    <a:lnTo>
                      <a:pt x="49" y="15"/>
                    </a:lnTo>
                    <a:lnTo>
                      <a:pt x="47" y="15"/>
                    </a:lnTo>
                    <a:lnTo>
                      <a:pt x="49" y="16"/>
                    </a:lnTo>
                    <a:lnTo>
                      <a:pt x="50" y="16"/>
                    </a:lnTo>
                    <a:lnTo>
                      <a:pt x="53" y="15"/>
                    </a:lnTo>
                    <a:lnTo>
                      <a:pt x="54" y="13"/>
                    </a:lnTo>
                    <a:lnTo>
                      <a:pt x="58" y="13"/>
                    </a:lnTo>
                    <a:lnTo>
                      <a:pt x="56" y="15"/>
                    </a:lnTo>
                    <a:lnTo>
                      <a:pt x="59" y="13"/>
                    </a:lnTo>
                    <a:lnTo>
                      <a:pt x="58" y="12"/>
                    </a:lnTo>
                    <a:lnTo>
                      <a:pt x="59" y="10"/>
                    </a:lnTo>
                    <a:lnTo>
                      <a:pt x="60" y="9"/>
                    </a:lnTo>
                    <a:lnTo>
                      <a:pt x="62" y="7"/>
                    </a:lnTo>
                    <a:lnTo>
                      <a:pt x="66" y="7"/>
                    </a:lnTo>
                    <a:lnTo>
                      <a:pt x="71" y="10"/>
                    </a:lnTo>
                    <a:lnTo>
                      <a:pt x="75" y="10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81" y="12"/>
                    </a:lnTo>
                    <a:lnTo>
                      <a:pt x="82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78" y="19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78" y="19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1" y="19"/>
                    </a:lnTo>
                    <a:lnTo>
                      <a:pt x="82" y="21"/>
                    </a:lnTo>
                    <a:lnTo>
                      <a:pt x="84" y="19"/>
                    </a:lnTo>
                    <a:lnTo>
                      <a:pt x="85" y="17"/>
                    </a:lnTo>
                    <a:lnTo>
                      <a:pt x="87" y="16"/>
                    </a:lnTo>
                    <a:lnTo>
                      <a:pt x="89" y="17"/>
                    </a:lnTo>
                    <a:lnTo>
                      <a:pt x="91" y="16"/>
                    </a:lnTo>
                    <a:lnTo>
                      <a:pt x="93" y="17"/>
                    </a:lnTo>
                    <a:lnTo>
                      <a:pt x="95" y="18"/>
                    </a:lnTo>
                    <a:lnTo>
                      <a:pt x="94" y="17"/>
                    </a:lnTo>
                    <a:lnTo>
                      <a:pt x="98" y="17"/>
                    </a:lnTo>
                    <a:lnTo>
                      <a:pt x="95" y="16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3" y="12"/>
                    </a:lnTo>
                    <a:lnTo>
                      <a:pt x="95" y="13"/>
                    </a:lnTo>
                    <a:lnTo>
                      <a:pt x="98" y="13"/>
                    </a:lnTo>
                    <a:lnTo>
                      <a:pt x="95" y="12"/>
                    </a:lnTo>
                    <a:lnTo>
                      <a:pt x="93" y="12"/>
                    </a:lnTo>
                    <a:lnTo>
                      <a:pt x="93" y="11"/>
                    </a:lnTo>
                    <a:lnTo>
                      <a:pt x="90" y="11"/>
                    </a:lnTo>
                    <a:lnTo>
                      <a:pt x="89" y="10"/>
                    </a:lnTo>
                    <a:lnTo>
                      <a:pt x="87" y="9"/>
                    </a:lnTo>
                    <a:lnTo>
                      <a:pt x="89" y="7"/>
                    </a:lnTo>
                    <a:lnTo>
                      <a:pt x="95" y="7"/>
                    </a:lnTo>
                    <a:lnTo>
                      <a:pt x="98" y="9"/>
                    </a:lnTo>
                    <a:lnTo>
                      <a:pt x="100" y="11"/>
                    </a:lnTo>
                    <a:lnTo>
                      <a:pt x="102" y="12"/>
                    </a:lnTo>
                    <a:lnTo>
                      <a:pt x="105" y="12"/>
                    </a:lnTo>
                    <a:lnTo>
                      <a:pt x="106" y="13"/>
                    </a:lnTo>
                    <a:lnTo>
                      <a:pt x="105" y="16"/>
                    </a:lnTo>
                    <a:lnTo>
                      <a:pt x="108" y="16"/>
                    </a:lnTo>
                    <a:lnTo>
                      <a:pt x="110" y="18"/>
                    </a:lnTo>
                    <a:lnTo>
                      <a:pt x="108" y="19"/>
                    </a:lnTo>
                    <a:lnTo>
                      <a:pt x="110" y="22"/>
                    </a:lnTo>
                    <a:lnTo>
                      <a:pt x="112" y="24"/>
                    </a:lnTo>
                    <a:lnTo>
                      <a:pt x="111" y="27"/>
                    </a:lnTo>
                    <a:lnTo>
                      <a:pt x="113" y="28"/>
                    </a:lnTo>
                    <a:lnTo>
                      <a:pt x="112" y="29"/>
                    </a:lnTo>
                    <a:lnTo>
                      <a:pt x="112" y="32"/>
                    </a:lnTo>
                    <a:lnTo>
                      <a:pt x="114" y="33"/>
                    </a:lnTo>
                    <a:lnTo>
                      <a:pt x="117" y="35"/>
                    </a:lnTo>
                    <a:lnTo>
                      <a:pt x="117" y="33"/>
                    </a:lnTo>
                    <a:lnTo>
                      <a:pt x="119" y="33"/>
                    </a:lnTo>
                    <a:lnTo>
                      <a:pt x="121" y="32"/>
                    </a:lnTo>
                    <a:lnTo>
                      <a:pt x="123" y="32"/>
                    </a:lnTo>
                    <a:lnTo>
                      <a:pt x="121" y="30"/>
                    </a:lnTo>
                    <a:lnTo>
                      <a:pt x="123" y="29"/>
                    </a:lnTo>
                    <a:lnTo>
                      <a:pt x="122" y="28"/>
                    </a:lnTo>
                    <a:lnTo>
                      <a:pt x="119" y="27"/>
                    </a:lnTo>
                    <a:lnTo>
                      <a:pt x="119" y="26"/>
                    </a:lnTo>
                    <a:lnTo>
                      <a:pt x="118" y="23"/>
                    </a:lnTo>
                    <a:lnTo>
                      <a:pt x="117" y="22"/>
                    </a:lnTo>
                    <a:lnTo>
                      <a:pt x="118" y="19"/>
                    </a:lnTo>
                    <a:lnTo>
                      <a:pt x="117" y="18"/>
                    </a:lnTo>
                    <a:lnTo>
                      <a:pt x="117" y="16"/>
                    </a:lnTo>
                    <a:lnTo>
                      <a:pt x="116" y="15"/>
                    </a:lnTo>
                    <a:lnTo>
                      <a:pt x="116" y="12"/>
                    </a:lnTo>
                    <a:lnTo>
                      <a:pt x="114" y="11"/>
                    </a:lnTo>
                    <a:lnTo>
                      <a:pt x="114" y="9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7" y="4"/>
                    </a:lnTo>
                    <a:lnTo>
                      <a:pt x="116" y="2"/>
                    </a:lnTo>
                    <a:lnTo>
                      <a:pt x="116" y="0"/>
                    </a:lnTo>
                    <a:lnTo>
                      <a:pt x="117" y="1"/>
                    </a:lnTo>
                    <a:lnTo>
                      <a:pt x="121" y="1"/>
                    </a:lnTo>
                    <a:lnTo>
                      <a:pt x="123" y="2"/>
                    </a:lnTo>
                    <a:lnTo>
                      <a:pt x="124" y="4"/>
                    </a:lnTo>
                    <a:lnTo>
                      <a:pt x="127" y="4"/>
                    </a:lnTo>
                    <a:lnTo>
                      <a:pt x="125" y="1"/>
                    </a:lnTo>
                    <a:lnTo>
                      <a:pt x="129" y="1"/>
                    </a:lnTo>
                    <a:lnTo>
                      <a:pt x="130" y="2"/>
                    </a:lnTo>
                    <a:lnTo>
                      <a:pt x="133" y="4"/>
                    </a:lnTo>
                    <a:lnTo>
                      <a:pt x="134" y="5"/>
                    </a:lnTo>
                    <a:lnTo>
                      <a:pt x="136" y="6"/>
                    </a:lnTo>
                    <a:lnTo>
                      <a:pt x="139" y="6"/>
                    </a:lnTo>
                    <a:lnTo>
                      <a:pt x="140" y="9"/>
                    </a:lnTo>
                    <a:lnTo>
                      <a:pt x="144" y="12"/>
                    </a:lnTo>
                    <a:lnTo>
                      <a:pt x="144" y="16"/>
                    </a:lnTo>
                    <a:lnTo>
                      <a:pt x="145" y="18"/>
                    </a:lnTo>
                    <a:lnTo>
                      <a:pt x="146" y="19"/>
                    </a:lnTo>
                    <a:lnTo>
                      <a:pt x="146" y="22"/>
                    </a:lnTo>
                    <a:lnTo>
                      <a:pt x="147" y="24"/>
                    </a:lnTo>
                    <a:lnTo>
                      <a:pt x="147" y="26"/>
                    </a:lnTo>
                    <a:lnTo>
                      <a:pt x="148" y="28"/>
                    </a:lnTo>
                    <a:lnTo>
                      <a:pt x="148" y="29"/>
                    </a:lnTo>
                    <a:lnTo>
                      <a:pt x="150" y="32"/>
                    </a:lnTo>
                    <a:lnTo>
                      <a:pt x="152" y="32"/>
                    </a:lnTo>
                    <a:lnTo>
                      <a:pt x="153" y="34"/>
                    </a:lnTo>
                    <a:lnTo>
                      <a:pt x="153" y="38"/>
                    </a:lnTo>
                    <a:lnTo>
                      <a:pt x="154" y="40"/>
                    </a:lnTo>
                    <a:lnTo>
                      <a:pt x="152" y="40"/>
                    </a:lnTo>
                    <a:lnTo>
                      <a:pt x="153" y="41"/>
                    </a:lnTo>
                    <a:lnTo>
                      <a:pt x="152" y="43"/>
                    </a:lnTo>
                    <a:lnTo>
                      <a:pt x="151" y="45"/>
                    </a:lnTo>
                    <a:lnTo>
                      <a:pt x="156" y="48"/>
                    </a:lnTo>
                    <a:lnTo>
                      <a:pt x="157" y="49"/>
                    </a:lnTo>
                    <a:lnTo>
                      <a:pt x="157" y="51"/>
                    </a:lnTo>
                    <a:lnTo>
                      <a:pt x="159" y="51"/>
                    </a:lnTo>
                    <a:lnTo>
                      <a:pt x="162" y="54"/>
                    </a:lnTo>
                    <a:lnTo>
                      <a:pt x="164" y="54"/>
                    </a:lnTo>
                    <a:lnTo>
                      <a:pt x="165" y="55"/>
                    </a:lnTo>
                    <a:lnTo>
                      <a:pt x="168" y="56"/>
                    </a:lnTo>
                    <a:lnTo>
                      <a:pt x="166" y="54"/>
                    </a:lnTo>
                    <a:lnTo>
                      <a:pt x="168" y="52"/>
                    </a:lnTo>
                    <a:lnTo>
                      <a:pt x="170" y="54"/>
                    </a:lnTo>
                    <a:lnTo>
                      <a:pt x="169" y="56"/>
                    </a:lnTo>
                    <a:lnTo>
                      <a:pt x="171" y="56"/>
                    </a:lnTo>
                    <a:lnTo>
                      <a:pt x="173" y="57"/>
                    </a:lnTo>
                    <a:lnTo>
                      <a:pt x="175" y="58"/>
                    </a:lnTo>
                    <a:lnTo>
                      <a:pt x="176" y="60"/>
                    </a:lnTo>
                    <a:lnTo>
                      <a:pt x="179" y="60"/>
                    </a:lnTo>
                    <a:lnTo>
                      <a:pt x="180" y="61"/>
                    </a:lnTo>
                    <a:lnTo>
                      <a:pt x="182" y="60"/>
                    </a:lnTo>
                    <a:lnTo>
                      <a:pt x="182" y="62"/>
                    </a:lnTo>
                    <a:lnTo>
                      <a:pt x="183" y="63"/>
                    </a:lnTo>
                    <a:lnTo>
                      <a:pt x="185" y="62"/>
                    </a:lnTo>
                    <a:lnTo>
                      <a:pt x="186" y="63"/>
                    </a:lnTo>
                    <a:lnTo>
                      <a:pt x="187" y="61"/>
                    </a:lnTo>
                    <a:lnTo>
                      <a:pt x="188" y="63"/>
                    </a:lnTo>
                    <a:lnTo>
                      <a:pt x="189" y="65"/>
                    </a:lnTo>
                    <a:lnTo>
                      <a:pt x="189" y="71"/>
                    </a:lnTo>
                    <a:lnTo>
                      <a:pt x="188" y="72"/>
                    </a:lnTo>
                    <a:lnTo>
                      <a:pt x="186" y="72"/>
                    </a:lnTo>
                    <a:lnTo>
                      <a:pt x="185" y="69"/>
                    </a:lnTo>
                    <a:lnTo>
                      <a:pt x="183" y="68"/>
                    </a:lnTo>
                    <a:lnTo>
                      <a:pt x="183" y="69"/>
                    </a:lnTo>
                    <a:lnTo>
                      <a:pt x="182" y="72"/>
                    </a:lnTo>
                    <a:lnTo>
                      <a:pt x="180" y="71"/>
                    </a:lnTo>
                    <a:lnTo>
                      <a:pt x="179" y="69"/>
                    </a:lnTo>
                    <a:lnTo>
                      <a:pt x="177" y="67"/>
                    </a:lnTo>
                    <a:lnTo>
                      <a:pt x="177" y="68"/>
                    </a:lnTo>
                    <a:lnTo>
                      <a:pt x="176" y="67"/>
                    </a:lnTo>
                    <a:lnTo>
                      <a:pt x="175" y="68"/>
                    </a:lnTo>
                    <a:lnTo>
                      <a:pt x="173" y="69"/>
                    </a:lnTo>
                    <a:lnTo>
                      <a:pt x="171" y="69"/>
                    </a:lnTo>
                    <a:lnTo>
                      <a:pt x="173" y="71"/>
                    </a:lnTo>
                    <a:lnTo>
                      <a:pt x="173" y="73"/>
                    </a:lnTo>
                    <a:lnTo>
                      <a:pt x="168" y="73"/>
                    </a:lnTo>
                    <a:lnTo>
                      <a:pt x="165" y="72"/>
                    </a:lnTo>
                    <a:lnTo>
                      <a:pt x="164" y="71"/>
                    </a:lnTo>
                    <a:lnTo>
                      <a:pt x="164" y="73"/>
                    </a:lnTo>
                    <a:lnTo>
                      <a:pt x="166" y="76"/>
                    </a:lnTo>
                    <a:lnTo>
                      <a:pt x="166" y="74"/>
                    </a:lnTo>
                    <a:lnTo>
                      <a:pt x="168" y="76"/>
                    </a:lnTo>
                    <a:lnTo>
                      <a:pt x="168" y="78"/>
                    </a:lnTo>
                    <a:lnTo>
                      <a:pt x="166" y="79"/>
                    </a:lnTo>
                    <a:lnTo>
                      <a:pt x="165" y="82"/>
                    </a:lnTo>
                    <a:lnTo>
                      <a:pt x="168" y="80"/>
                    </a:lnTo>
                    <a:lnTo>
                      <a:pt x="169" y="78"/>
                    </a:lnTo>
                    <a:lnTo>
                      <a:pt x="169" y="77"/>
                    </a:lnTo>
                    <a:lnTo>
                      <a:pt x="171" y="77"/>
                    </a:lnTo>
                    <a:lnTo>
                      <a:pt x="174" y="76"/>
                    </a:lnTo>
                    <a:lnTo>
                      <a:pt x="175" y="76"/>
                    </a:lnTo>
                    <a:lnTo>
                      <a:pt x="177" y="74"/>
                    </a:lnTo>
                    <a:lnTo>
                      <a:pt x="179" y="76"/>
                    </a:lnTo>
                    <a:lnTo>
                      <a:pt x="177" y="78"/>
                    </a:lnTo>
                    <a:lnTo>
                      <a:pt x="177" y="79"/>
                    </a:lnTo>
                    <a:lnTo>
                      <a:pt x="176" y="79"/>
                    </a:lnTo>
                    <a:lnTo>
                      <a:pt x="177" y="80"/>
                    </a:lnTo>
                    <a:lnTo>
                      <a:pt x="179" y="79"/>
                    </a:lnTo>
                    <a:lnTo>
                      <a:pt x="180" y="80"/>
                    </a:lnTo>
                    <a:lnTo>
                      <a:pt x="181" y="83"/>
                    </a:lnTo>
                    <a:lnTo>
                      <a:pt x="180" y="84"/>
                    </a:lnTo>
                    <a:lnTo>
                      <a:pt x="177" y="84"/>
                    </a:lnTo>
                    <a:lnTo>
                      <a:pt x="176" y="85"/>
                    </a:lnTo>
                    <a:lnTo>
                      <a:pt x="174" y="85"/>
                    </a:lnTo>
                    <a:lnTo>
                      <a:pt x="173" y="86"/>
                    </a:lnTo>
                    <a:lnTo>
                      <a:pt x="171" y="86"/>
                    </a:lnTo>
                    <a:lnTo>
                      <a:pt x="170" y="88"/>
                    </a:lnTo>
                    <a:lnTo>
                      <a:pt x="168" y="88"/>
                    </a:lnTo>
                    <a:lnTo>
                      <a:pt x="165" y="86"/>
                    </a:lnTo>
                    <a:lnTo>
                      <a:pt x="164" y="88"/>
                    </a:lnTo>
                    <a:lnTo>
                      <a:pt x="162" y="86"/>
                    </a:lnTo>
                    <a:lnTo>
                      <a:pt x="154" y="86"/>
                    </a:lnTo>
                    <a:lnTo>
                      <a:pt x="153" y="85"/>
                    </a:lnTo>
                    <a:lnTo>
                      <a:pt x="152" y="86"/>
                    </a:lnTo>
                    <a:lnTo>
                      <a:pt x="147" y="86"/>
                    </a:lnTo>
                    <a:lnTo>
                      <a:pt x="145" y="85"/>
                    </a:lnTo>
                    <a:lnTo>
                      <a:pt x="146" y="84"/>
                    </a:lnTo>
                    <a:lnTo>
                      <a:pt x="146" y="82"/>
                    </a:lnTo>
                    <a:lnTo>
                      <a:pt x="145" y="82"/>
                    </a:lnTo>
                    <a:lnTo>
                      <a:pt x="146" y="83"/>
                    </a:lnTo>
                    <a:lnTo>
                      <a:pt x="142" y="83"/>
                    </a:lnTo>
                    <a:lnTo>
                      <a:pt x="141" y="82"/>
                    </a:lnTo>
                    <a:lnTo>
                      <a:pt x="139" y="80"/>
                    </a:lnTo>
                    <a:lnTo>
                      <a:pt x="137" y="82"/>
                    </a:lnTo>
                    <a:lnTo>
                      <a:pt x="135" y="82"/>
                    </a:lnTo>
                    <a:lnTo>
                      <a:pt x="133" y="80"/>
                    </a:lnTo>
                    <a:lnTo>
                      <a:pt x="134" y="79"/>
                    </a:lnTo>
                    <a:lnTo>
                      <a:pt x="133" y="77"/>
                    </a:lnTo>
                    <a:lnTo>
                      <a:pt x="131" y="76"/>
                    </a:lnTo>
                    <a:lnTo>
                      <a:pt x="129" y="76"/>
                    </a:lnTo>
                    <a:lnTo>
                      <a:pt x="129" y="77"/>
                    </a:lnTo>
                    <a:lnTo>
                      <a:pt x="127" y="78"/>
                    </a:lnTo>
                    <a:lnTo>
                      <a:pt x="127" y="79"/>
                    </a:lnTo>
                    <a:lnTo>
                      <a:pt x="122" y="84"/>
                    </a:lnTo>
                    <a:lnTo>
                      <a:pt x="121" y="84"/>
                    </a:lnTo>
                    <a:lnTo>
                      <a:pt x="118" y="85"/>
                    </a:lnTo>
                    <a:lnTo>
                      <a:pt x="110" y="85"/>
                    </a:lnTo>
                    <a:lnTo>
                      <a:pt x="107" y="88"/>
                    </a:lnTo>
                    <a:lnTo>
                      <a:pt x="105" y="89"/>
                    </a:lnTo>
                    <a:lnTo>
                      <a:pt x="104" y="90"/>
                    </a:lnTo>
                    <a:lnTo>
                      <a:pt x="99" y="90"/>
                    </a:lnTo>
                    <a:lnTo>
                      <a:pt x="96" y="91"/>
                    </a:lnTo>
                    <a:lnTo>
                      <a:pt x="87" y="91"/>
                    </a:lnTo>
                    <a:lnTo>
                      <a:pt x="85" y="93"/>
                    </a:lnTo>
                    <a:lnTo>
                      <a:pt x="83" y="91"/>
                    </a:lnTo>
                    <a:lnTo>
                      <a:pt x="81" y="91"/>
                    </a:lnTo>
                    <a:lnTo>
                      <a:pt x="82" y="93"/>
                    </a:lnTo>
                    <a:lnTo>
                      <a:pt x="67" y="93"/>
                    </a:lnTo>
                    <a:lnTo>
                      <a:pt x="65" y="94"/>
                    </a:lnTo>
                    <a:lnTo>
                      <a:pt x="61" y="94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6" name="Freeform 3615"/>
              <p:cNvSpPr>
                <a:spLocks/>
              </p:cNvSpPr>
              <p:nvPr/>
            </p:nvSpPr>
            <p:spPr bwMode="auto">
              <a:xfrm>
                <a:off x="1769" y="1074"/>
                <a:ext cx="301" cy="217"/>
              </a:xfrm>
              <a:custGeom>
                <a:avLst/>
                <a:gdLst>
                  <a:gd name="T0" fmla="*/ 17 w 301"/>
                  <a:gd name="T1" fmla="*/ 8 h 217"/>
                  <a:gd name="T2" fmla="*/ 39 w 301"/>
                  <a:gd name="T3" fmla="*/ 17 h 217"/>
                  <a:gd name="T4" fmla="*/ 48 w 301"/>
                  <a:gd name="T5" fmla="*/ 53 h 217"/>
                  <a:gd name="T6" fmla="*/ 56 w 301"/>
                  <a:gd name="T7" fmla="*/ 53 h 217"/>
                  <a:gd name="T8" fmla="*/ 57 w 301"/>
                  <a:gd name="T9" fmla="*/ 34 h 217"/>
                  <a:gd name="T10" fmla="*/ 52 w 301"/>
                  <a:gd name="T11" fmla="*/ 15 h 217"/>
                  <a:gd name="T12" fmla="*/ 70 w 301"/>
                  <a:gd name="T13" fmla="*/ 4 h 217"/>
                  <a:gd name="T14" fmla="*/ 97 w 301"/>
                  <a:gd name="T15" fmla="*/ 36 h 217"/>
                  <a:gd name="T16" fmla="*/ 115 w 301"/>
                  <a:gd name="T17" fmla="*/ 37 h 217"/>
                  <a:gd name="T18" fmla="*/ 122 w 301"/>
                  <a:gd name="T19" fmla="*/ 34 h 217"/>
                  <a:gd name="T20" fmla="*/ 140 w 301"/>
                  <a:gd name="T21" fmla="*/ 23 h 217"/>
                  <a:gd name="T22" fmla="*/ 156 w 301"/>
                  <a:gd name="T23" fmla="*/ 37 h 217"/>
                  <a:gd name="T24" fmla="*/ 157 w 301"/>
                  <a:gd name="T25" fmla="*/ 47 h 217"/>
                  <a:gd name="T26" fmla="*/ 167 w 301"/>
                  <a:gd name="T27" fmla="*/ 51 h 217"/>
                  <a:gd name="T28" fmla="*/ 177 w 301"/>
                  <a:gd name="T29" fmla="*/ 48 h 217"/>
                  <a:gd name="T30" fmla="*/ 183 w 301"/>
                  <a:gd name="T31" fmla="*/ 60 h 217"/>
                  <a:gd name="T32" fmla="*/ 197 w 301"/>
                  <a:gd name="T33" fmla="*/ 65 h 217"/>
                  <a:gd name="T34" fmla="*/ 200 w 301"/>
                  <a:gd name="T35" fmla="*/ 64 h 217"/>
                  <a:gd name="T36" fmla="*/ 225 w 301"/>
                  <a:gd name="T37" fmla="*/ 64 h 217"/>
                  <a:gd name="T38" fmla="*/ 214 w 301"/>
                  <a:gd name="T39" fmla="*/ 73 h 217"/>
                  <a:gd name="T40" fmla="*/ 233 w 301"/>
                  <a:gd name="T41" fmla="*/ 71 h 217"/>
                  <a:gd name="T42" fmla="*/ 240 w 301"/>
                  <a:gd name="T43" fmla="*/ 86 h 217"/>
                  <a:gd name="T44" fmla="*/ 224 w 301"/>
                  <a:gd name="T45" fmla="*/ 92 h 217"/>
                  <a:gd name="T46" fmla="*/ 219 w 301"/>
                  <a:gd name="T47" fmla="*/ 96 h 217"/>
                  <a:gd name="T48" fmla="*/ 243 w 301"/>
                  <a:gd name="T49" fmla="*/ 105 h 217"/>
                  <a:gd name="T50" fmla="*/ 248 w 301"/>
                  <a:gd name="T51" fmla="*/ 116 h 217"/>
                  <a:gd name="T52" fmla="*/ 264 w 301"/>
                  <a:gd name="T53" fmla="*/ 112 h 217"/>
                  <a:gd name="T54" fmla="*/ 266 w 301"/>
                  <a:gd name="T55" fmla="*/ 124 h 217"/>
                  <a:gd name="T56" fmla="*/ 279 w 301"/>
                  <a:gd name="T57" fmla="*/ 124 h 217"/>
                  <a:gd name="T58" fmla="*/ 290 w 301"/>
                  <a:gd name="T59" fmla="*/ 132 h 217"/>
                  <a:gd name="T60" fmla="*/ 294 w 301"/>
                  <a:gd name="T61" fmla="*/ 140 h 217"/>
                  <a:gd name="T62" fmla="*/ 283 w 301"/>
                  <a:gd name="T63" fmla="*/ 145 h 217"/>
                  <a:gd name="T64" fmla="*/ 276 w 301"/>
                  <a:gd name="T65" fmla="*/ 155 h 217"/>
                  <a:gd name="T66" fmla="*/ 270 w 301"/>
                  <a:gd name="T67" fmla="*/ 159 h 217"/>
                  <a:gd name="T68" fmla="*/ 258 w 301"/>
                  <a:gd name="T69" fmla="*/ 153 h 217"/>
                  <a:gd name="T70" fmla="*/ 255 w 301"/>
                  <a:gd name="T71" fmla="*/ 145 h 217"/>
                  <a:gd name="T72" fmla="*/ 237 w 301"/>
                  <a:gd name="T73" fmla="*/ 142 h 217"/>
                  <a:gd name="T74" fmla="*/ 229 w 301"/>
                  <a:gd name="T75" fmla="*/ 151 h 217"/>
                  <a:gd name="T76" fmla="*/ 242 w 301"/>
                  <a:gd name="T77" fmla="*/ 163 h 217"/>
                  <a:gd name="T78" fmla="*/ 255 w 301"/>
                  <a:gd name="T79" fmla="*/ 170 h 217"/>
                  <a:gd name="T80" fmla="*/ 266 w 301"/>
                  <a:gd name="T81" fmla="*/ 187 h 217"/>
                  <a:gd name="T82" fmla="*/ 261 w 301"/>
                  <a:gd name="T83" fmla="*/ 202 h 217"/>
                  <a:gd name="T84" fmla="*/ 246 w 301"/>
                  <a:gd name="T85" fmla="*/ 193 h 217"/>
                  <a:gd name="T86" fmla="*/ 227 w 301"/>
                  <a:gd name="T87" fmla="*/ 193 h 217"/>
                  <a:gd name="T88" fmla="*/ 250 w 301"/>
                  <a:gd name="T89" fmla="*/ 215 h 217"/>
                  <a:gd name="T90" fmla="*/ 213 w 301"/>
                  <a:gd name="T91" fmla="*/ 202 h 217"/>
                  <a:gd name="T92" fmla="*/ 194 w 301"/>
                  <a:gd name="T93" fmla="*/ 189 h 217"/>
                  <a:gd name="T94" fmla="*/ 177 w 301"/>
                  <a:gd name="T95" fmla="*/ 172 h 217"/>
                  <a:gd name="T96" fmla="*/ 161 w 301"/>
                  <a:gd name="T97" fmla="*/ 170 h 217"/>
                  <a:gd name="T98" fmla="*/ 139 w 301"/>
                  <a:gd name="T99" fmla="*/ 178 h 217"/>
                  <a:gd name="T100" fmla="*/ 145 w 301"/>
                  <a:gd name="T101" fmla="*/ 160 h 217"/>
                  <a:gd name="T102" fmla="*/ 172 w 301"/>
                  <a:gd name="T103" fmla="*/ 139 h 217"/>
                  <a:gd name="T104" fmla="*/ 177 w 301"/>
                  <a:gd name="T105" fmla="*/ 105 h 217"/>
                  <a:gd name="T106" fmla="*/ 152 w 301"/>
                  <a:gd name="T107" fmla="*/ 95 h 217"/>
                  <a:gd name="T108" fmla="*/ 144 w 301"/>
                  <a:gd name="T109" fmla="*/ 82 h 217"/>
                  <a:gd name="T110" fmla="*/ 120 w 301"/>
                  <a:gd name="T111" fmla="*/ 68 h 217"/>
                  <a:gd name="T112" fmla="*/ 120 w 301"/>
                  <a:gd name="T113" fmla="*/ 76 h 217"/>
                  <a:gd name="T114" fmla="*/ 90 w 301"/>
                  <a:gd name="T115" fmla="*/ 77 h 217"/>
                  <a:gd name="T116" fmla="*/ 46 w 301"/>
                  <a:gd name="T117" fmla="*/ 75 h 217"/>
                  <a:gd name="T118" fmla="*/ 21 w 301"/>
                  <a:gd name="T119" fmla="*/ 70 h 217"/>
                  <a:gd name="T120" fmla="*/ 27 w 301"/>
                  <a:gd name="T121" fmla="*/ 5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1" h="217">
                    <a:moveTo>
                      <a:pt x="0" y="38"/>
                    </a:moveTo>
                    <a:lnTo>
                      <a:pt x="1" y="37"/>
                    </a:lnTo>
                    <a:lnTo>
                      <a:pt x="4" y="36"/>
                    </a:lnTo>
                    <a:lnTo>
                      <a:pt x="5" y="34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7" y="20"/>
                    </a:lnTo>
                    <a:lnTo>
                      <a:pt x="8" y="19"/>
                    </a:lnTo>
                    <a:lnTo>
                      <a:pt x="8" y="16"/>
                    </a:lnTo>
                    <a:lnTo>
                      <a:pt x="10" y="15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7" y="8"/>
                    </a:lnTo>
                    <a:lnTo>
                      <a:pt x="18" y="6"/>
                    </a:lnTo>
                    <a:lnTo>
                      <a:pt x="21" y="5"/>
                    </a:lnTo>
                    <a:lnTo>
                      <a:pt x="22" y="4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3" y="0"/>
                    </a:lnTo>
                    <a:lnTo>
                      <a:pt x="51" y="0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4" y="4"/>
                    </a:lnTo>
                    <a:lnTo>
                      <a:pt x="52" y="5"/>
                    </a:lnTo>
                    <a:lnTo>
                      <a:pt x="51" y="5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4" y="10"/>
                    </a:lnTo>
                    <a:lnTo>
                      <a:pt x="42" y="11"/>
                    </a:lnTo>
                    <a:lnTo>
                      <a:pt x="41" y="14"/>
                    </a:lnTo>
                    <a:lnTo>
                      <a:pt x="40" y="15"/>
                    </a:lnTo>
                    <a:lnTo>
                      <a:pt x="39" y="17"/>
                    </a:lnTo>
                    <a:lnTo>
                      <a:pt x="37" y="19"/>
                    </a:lnTo>
                    <a:lnTo>
                      <a:pt x="36" y="21"/>
                    </a:lnTo>
                    <a:lnTo>
                      <a:pt x="35" y="22"/>
                    </a:lnTo>
                    <a:lnTo>
                      <a:pt x="36" y="25"/>
                    </a:lnTo>
                    <a:lnTo>
                      <a:pt x="37" y="26"/>
                    </a:lnTo>
                    <a:lnTo>
                      <a:pt x="40" y="27"/>
                    </a:lnTo>
                    <a:lnTo>
                      <a:pt x="41" y="29"/>
                    </a:lnTo>
                    <a:lnTo>
                      <a:pt x="39" y="32"/>
                    </a:lnTo>
                    <a:lnTo>
                      <a:pt x="39" y="37"/>
                    </a:lnTo>
                    <a:lnTo>
                      <a:pt x="40" y="39"/>
                    </a:lnTo>
                    <a:lnTo>
                      <a:pt x="42" y="40"/>
                    </a:lnTo>
                    <a:lnTo>
                      <a:pt x="46" y="44"/>
                    </a:lnTo>
                    <a:lnTo>
                      <a:pt x="48" y="45"/>
                    </a:lnTo>
                    <a:lnTo>
                      <a:pt x="50" y="47"/>
                    </a:lnTo>
                    <a:lnTo>
                      <a:pt x="52" y="48"/>
                    </a:lnTo>
                    <a:lnTo>
                      <a:pt x="54" y="48"/>
                    </a:lnTo>
                    <a:lnTo>
                      <a:pt x="56" y="50"/>
                    </a:lnTo>
                    <a:lnTo>
                      <a:pt x="53" y="51"/>
                    </a:lnTo>
                    <a:lnTo>
                      <a:pt x="52" y="50"/>
                    </a:lnTo>
                    <a:lnTo>
                      <a:pt x="50" y="51"/>
                    </a:lnTo>
                    <a:lnTo>
                      <a:pt x="48" y="53"/>
                    </a:lnTo>
                    <a:lnTo>
                      <a:pt x="45" y="53"/>
                    </a:lnTo>
                    <a:lnTo>
                      <a:pt x="42" y="54"/>
                    </a:lnTo>
                    <a:lnTo>
                      <a:pt x="41" y="55"/>
                    </a:lnTo>
                    <a:lnTo>
                      <a:pt x="40" y="55"/>
                    </a:lnTo>
                    <a:lnTo>
                      <a:pt x="37" y="56"/>
                    </a:lnTo>
                    <a:lnTo>
                      <a:pt x="35" y="56"/>
                    </a:lnTo>
                    <a:lnTo>
                      <a:pt x="40" y="56"/>
                    </a:lnTo>
                    <a:lnTo>
                      <a:pt x="41" y="55"/>
                    </a:lnTo>
                    <a:lnTo>
                      <a:pt x="44" y="55"/>
                    </a:lnTo>
                    <a:lnTo>
                      <a:pt x="45" y="54"/>
                    </a:lnTo>
                    <a:lnTo>
                      <a:pt x="47" y="54"/>
                    </a:lnTo>
                    <a:lnTo>
                      <a:pt x="50" y="53"/>
                    </a:lnTo>
                    <a:lnTo>
                      <a:pt x="51" y="54"/>
                    </a:lnTo>
                    <a:lnTo>
                      <a:pt x="53" y="53"/>
                    </a:lnTo>
                    <a:lnTo>
                      <a:pt x="54" y="53"/>
                    </a:lnTo>
                    <a:lnTo>
                      <a:pt x="54" y="55"/>
                    </a:lnTo>
                    <a:lnTo>
                      <a:pt x="53" y="54"/>
                    </a:lnTo>
                    <a:lnTo>
                      <a:pt x="54" y="56"/>
                    </a:lnTo>
                    <a:lnTo>
                      <a:pt x="54" y="58"/>
                    </a:lnTo>
                    <a:lnTo>
                      <a:pt x="56" y="58"/>
                    </a:lnTo>
                    <a:lnTo>
                      <a:pt x="56" y="53"/>
                    </a:lnTo>
                    <a:lnTo>
                      <a:pt x="57" y="53"/>
                    </a:lnTo>
                    <a:lnTo>
                      <a:pt x="56" y="50"/>
                    </a:lnTo>
                    <a:lnTo>
                      <a:pt x="58" y="48"/>
                    </a:lnTo>
                    <a:lnTo>
                      <a:pt x="58" y="47"/>
                    </a:lnTo>
                    <a:lnTo>
                      <a:pt x="57" y="44"/>
                    </a:lnTo>
                    <a:lnTo>
                      <a:pt x="59" y="44"/>
                    </a:lnTo>
                    <a:lnTo>
                      <a:pt x="57" y="43"/>
                    </a:lnTo>
                    <a:lnTo>
                      <a:pt x="56" y="43"/>
                    </a:lnTo>
                    <a:lnTo>
                      <a:pt x="53" y="44"/>
                    </a:lnTo>
                    <a:lnTo>
                      <a:pt x="51" y="43"/>
                    </a:lnTo>
                    <a:lnTo>
                      <a:pt x="48" y="40"/>
                    </a:lnTo>
                    <a:lnTo>
                      <a:pt x="47" y="38"/>
                    </a:lnTo>
                    <a:lnTo>
                      <a:pt x="45" y="38"/>
                    </a:lnTo>
                    <a:lnTo>
                      <a:pt x="42" y="37"/>
                    </a:lnTo>
                    <a:lnTo>
                      <a:pt x="45" y="37"/>
                    </a:lnTo>
                    <a:lnTo>
                      <a:pt x="46" y="36"/>
                    </a:lnTo>
                    <a:lnTo>
                      <a:pt x="48" y="36"/>
                    </a:lnTo>
                    <a:lnTo>
                      <a:pt x="50" y="34"/>
                    </a:lnTo>
                    <a:lnTo>
                      <a:pt x="48" y="32"/>
                    </a:lnTo>
                    <a:lnTo>
                      <a:pt x="54" y="32"/>
                    </a:lnTo>
                    <a:lnTo>
                      <a:pt x="57" y="34"/>
                    </a:lnTo>
                    <a:lnTo>
                      <a:pt x="59" y="36"/>
                    </a:lnTo>
                    <a:lnTo>
                      <a:pt x="57" y="33"/>
                    </a:lnTo>
                    <a:lnTo>
                      <a:pt x="54" y="32"/>
                    </a:lnTo>
                    <a:lnTo>
                      <a:pt x="52" y="29"/>
                    </a:lnTo>
                    <a:lnTo>
                      <a:pt x="50" y="28"/>
                    </a:lnTo>
                    <a:lnTo>
                      <a:pt x="48" y="27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6" y="23"/>
                    </a:lnTo>
                    <a:lnTo>
                      <a:pt x="46" y="20"/>
                    </a:lnTo>
                    <a:lnTo>
                      <a:pt x="47" y="17"/>
                    </a:lnTo>
                    <a:lnTo>
                      <a:pt x="50" y="17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56" y="19"/>
                    </a:lnTo>
                    <a:lnTo>
                      <a:pt x="54" y="19"/>
                    </a:lnTo>
                    <a:lnTo>
                      <a:pt x="52" y="17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51" y="16"/>
                    </a:lnTo>
                    <a:lnTo>
                      <a:pt x="52" y="15"/>
                    </a:lnTo>
                    <a:lnTo>
                      <a:pt x="54" y="15"/>
                    </a:lnTo>
                    <a:lnTo>
                      <a:pt x="56" y="16"/>
                    </a:lnTo>
                    <a:lnTo>
                      <a:pt x="63" y="16"/>
                    </a:lnTo>
                    <a:lnTo>
                      <a:pt x="60" y="15"/>
                    </a:lnTo>
                    <a:lnTo>
                      <a:pt x="57" y="15"/>
                    </a:lnTo>
                    <a:lnTo>
                      <a:pt x="54" y="14"/>
                    </a:lnTo>
                    <a:lnTo>
                      <a:pt x="53" y="14"/>
                    </a:lnTo>
                    <a:lnTo>
                      <a:pt x="52" y="11"/>
                    </a:lnTo>
                    <a:lnTo>
                      <a:pt x="53" y="10"/>
                    </a:lnTo>
                    <a:lnTo>
                      <a:pt x="56" y="10"/>
                    </a:lnTo>
                    <a:lnTo>
                      <a:pt x="57" y="11"/>
                    </a:lnTo>
                    <a:lnTo>
                      <a:pt x="59" y="12"/>
                    </a:lnTo>
                    <a:lnTo>
                      <a:pt x="58" y="10"/>
                    </a:lnTo>
                    <a:lnTo>
                      <a:pt x="59" y="9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5" y="9"/>
                    </a:lnTo>
                    <a:lnTo>
                      <a:pt x="67" y="10"/>
                    </a:lnTo>
                    <a:lnTo>
                      <a:pt x="65" y="8"/>
                    </a:lnTo>
                    <a:lnTo>
                      <a:pt x="68" y="5"/>
                    </a:lnTo>
                    <a:lnTo>
                      <a:pt x="70" y="4"/>
                    </a:lnTo>
                    <a:lnTo>
                      <a:pt x="75" y="4"/>
                    </a:lnTo>
                    <a:lnTo>
                      <a:pt x="77" y="3"/>
                    </a:lnTo>
                    <a:lnTo>
                      <a:pt x="90" y="3"/>
                    </a:lnTo>
                    <a:lnTo>
                      <a:pt x="93" y="6"/>
                    </a:lnTo>
                    <a:lnTo>
                      <a:pt x="93" y="11"/>
                    </a:lnTo>
                    <a:lnTo>
                      <a:pt x="94" y="12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100" y="15"/>
                    </a:lnTo>
                    <a:lnTo>
                      <a:pt x="99" y="17"/>
                    </a:lnTo>
                    <a:lnTo>
                      <a:pt x="99" y="19"/>
                    </a:lnTo>
                    <a:lnTo>
                      <a:pt x="103" y="22"/>
                    </a:lnTo>
                    <a:lnTo>
                      <a:pt x="98" y="27"/>
                    </a:lnTo>
                    <a:lnTo>
                      <a:pt x="97" y="27"/>
                    </a:lnTo>
                    <a:lnTo>
                      <a:pt x="100" y="27"/>
                    </a:lnTo>
                    <a:lnTo>
                      <a:pt x="100" y="29"/>
                    </a:lnTo>
                    <a:lnTo>
                      <a:pt x="99" y="31"/>
                    </a:lnTo>
                    <a:lnTo>
                      <a:pt x="97" y="32"/>
                    </a:lnTo>
                    <a:lnTo>
                      <a:pt x="98" y="34"/>
                    </a:lnTo>
                    <a:lnTo>
                      <a:pt x="99" y="34"/>
                    </a:lnTo>
                    <a:lnTo>
                      <a:pt x="97" y="36"/>
                    </a:lnTo>
                    <a:lnTo>
                      <a:pt x="96" y="36"/>
                    </a:lnTo>
                    <a:lnTo>
                      <a:pt x="97" y="36"/>
                    </a:lnTo>
                    <a:lnTo>
                      <a:pt x="97" y="38"/>
                    </a:lnTo>
                    <a:lnTo>
                      <a:pt x="99" y="37"/>
                    </a:lnTo>
                    <a:lnTo>
                      <a:pt x="100" y="37"/>
                    </a:lnTo>
                    <a:lnTo>
                      <a:pt x="103" y="36"/>
                    </a:lnTo>
                    <a:lnTo>
                      <a:pt x="100" y="34"/>
                    </a:lnTo>
                    <a:lnTo>
                      <a:pt x="103" y="33"/>
                    </a:lnTo>
                    <a:lnTo>
                      <a:pt x="103" y="31"/>
                    </a:lnTo>
                    <a:lnTo>
                      <a:pt x="105" y="29"/>
                    </a:lnTo>
                    <a:lnTo>
                      <a:pt x="106" y="29"/>
                    </a:lnTo>
                    <a:lnTo>
                      <a:pt x="108" y="27"/>
                    </a:lnTo>
                    <a:lnTo>
                      <a:pt x="109" y="29"/>
                    </a:lnTo>
                    <a:lnTo>
                      <a:pt x="110" y="28"/>
                    </a:lnTo>
                    <a:lnTo>
                      <a:pt x="111" y="29"/>
                    </a:lnTo>
                    <a:lnTo>
                      <a:pt x="110" y="31"/>
                    </a:lnTo>
                    <a:lnTo>
                      <a:pt x="111" y="31"/>
                    </a:lnTo>
                    <a:lnTo>
                      <a:pt x="114" y="29"/>
                    </a:lnTo>
                    <a:lnTo>
                      <a:pt x="116" y="31"/>
                    </a:lnTo>
                    <a:lnTo>
                      <a:pt x="116" y="34"/>
                    </a:lnTo>
                    <a:lnTo>
                      <a:pt x="115" y="37"/>
                    </a:lnTo>
                    <a:lnTo>
                      <a:pt x="116" y="38"/>
                    </a:lnTo>
                    <a:lnTo>
                      <a:pt x="119" y="38"/>
                    </a:lnTo>
                    <a:lnTo>
                      <a:pt x="121" y="39"/>
                    </a:lnTo>
                    <a:lnTo>
                      <a:pt x="119" y="38"/>
                    </a:lnTo>
                    <a:lnTo>
                      <a:pt x="117" y="37"/>
                    </a:lnTo>
                    <a:lnTo>
                      <a:pt x="117" y="34"/>
                    </a:lnTo>
                    <a:lnTo>
                      <a:pt x="120" y="34"/>
                    </a:lnTo>
                    <a:lnTo>
                      <a:pt x="122" y="36"/>
                    </a:lnTo>
                    <a:lnTo>
                      <a:pt x="122" y="38"/>
                    </a:lnTo>
                    <a:lnTo>
                      <a:pt x="123" y="39"/>
                    </a:lnTo>
                    <a:lnTo>
                      <a:pt x="128" y="42"/>
                    </a:lnTo>
                    <a:lnTo>
                      <a:pt x="126" y="40"/>
                    </a:lnTo>
                    <a:lnTo>
                      <a:pt x="125" y="39"/>
                    </a:lnTo>
                    <a:lnTo>
                      <a:pt x="126" y="38"/>
                    </a:lnTo>
                    <a:lnTo>
                      <a:pt x="127" y="40"/>
                    </a:lnTo>
                    <a:lnTo>
                      <a:pt x="129" y="42"/>
                    </a:lnTo>
                    <a:lnTo>
                      <a:pt x="128" y="39"/>
                    </a:lnTo>
                    <a:lnTo>
                      <a:pt x="126" y="38"/>
                    </a:lnTo>
                    <a:lnTo>
                      <a:pt x="125" y="37"/>
                    </a:lnTo>
                    <a:lnTo>
                      <a:pt x="123" y="37"/>
                    </a:lnTo>
                    <a:lnTo>
                      <a:pt x="122" y="34"/>
                    </a:lnTo>
                    <a:lnTo>
                      <a:pt x="120" y="34"/>
                    </a:lnTo>
                    <a:lnTo>
                      <a:pt x="117" y="33"/>
                    </a:lnTo>
                    <a:lnTo>
                      <a:pt x="119" y="31"/>
                    </a:lnTo>
                    <a:lnTo>
                      <a:pt x="120" y="29"/>
                    </a:lnTo>
                    <a:lnTo>
                      <a:pt x="122" y="31"/>
                    </a:lnTo>
                    <a:lnTo>
                      <a:pt x="123" y="31"/>
                    </a:lnTo>
                    <a:lnTo>
                      <a:pt x="126" y="32"/>
                    </a:lnTo>
                    <a:lnTo>
                      <a:pt x="128" y="32"/>
                    </a:lnTo>
                    <a:lnTo>
                      <a:pt x="129" y="33"/>
                    </a:lnTo>
                    <a:lnTo>
                      <a:pt x="128" y="32"/>
                    </a:lnTo>
                    <a:lnTo>
                      <a:pt x="126" y="31"/>
                    </a:lnTo>
                    <a:lnTo>
                      <a:pt x="123" y="31"/>
                    </a:lnTo>
                    <a:lnTo>
                      <a:pt x="122" y="29"/>
                    </a:lnTo>
                    <a:lnTo>
                      <a:pt x="121" y="27"/>
                    </a:lnTo>
                    <a:lnTo>
                      <a:pt x="122" y="26"/>
                    </a:lnTo>
                    <a:lnTo>
                      <a:pt x="125" y="25"/>
                    </a:lnTo>
                    <a:lnTo>
                      <a:pt x="126" y="23"/>
                    </a:lnTo>
                    <a:lnTo>
                      <a:pt x="128" y="23"/>
                    </a:lnTo>
                    <a:lnTo>
                      <a:pt x="131" y="22"/>
                    </a:lnTo>
                    <a:lnTo>
                      <a:pt x="139" y="22"/>
                    </a:lnTo>
                    <a:lnTo>
                      <a:pt x="140" y="23"/>
                    </a:lnTo>
                    <a:lnTo>
                      <a:pt x="143" y="25"/>
                    </a:lnTo>
                    <a:lnTo>
                      <a:pt x="144" y="25"/>
                    </a:lnTo>
                    <a:lnTo>
                      <a:pt x="146" y="26"/>
                    </a:lnTo>
                    <a:lnTo>
                      <a:pt x="152" y="26"/>
                    </a:lnTo>
                    <a:lnTo>
                      <a:pt x="155" y="27"/>
                    </a:lnTo>
                    <a:lnTo>
                      <a:pt x="156" y="27"/>
                    </a:lnTo>
                    <a:lnTo>
                      <a:pt x="155" y="28"/>
                    </a:lnTo>
                    <a:lnTo>
                      <a:pt x="158" y="32"/>
                    </a:lnTo>
                    <a:lnTo>
                      <a:pt x="156" y="34"/>
                    </a:lnTo>
                    <a:lnTo>
                      <a:pt x="154" y="34"/>
                    </a:lnTo>
                    <a:lnTo>
                      <a:pt x="155" y="36"/>
                    </a:lnTo>
                    <a:lnTo>
                      <a:pt x="154" y="37"/>
                    </a:lnTo>
                    <a:lnTo>
                      <a:pt x="151" y="38"/>
                    </a:lnTo>
                    <a:lnTo>
                      <a:pt x="151" y="39"/>
                    </a:lnTo>
                    <a:lnTo>
                      <a:pt x="150" y="42"/>
                    </a:lnTo>
                    <a:lnTo>
                      <a:pt x="148" y="43"/>
                    </a:lnTo>
                    <a:lnTo>
                      <a:pt x="150" y="43"/>
                    </a:lnTo>
                    <a:lnTo>
                      <a:pt x="151" y="40"/>
                    </a:lnTo>
                    <a:lnTo>
                      <a:pt x="152" y="39"/>
                    </a:lnTo>
                    <a:lnTo>
                      <a:pt x="154" y="37"/>
                    </a:lnTo>
                    <a:lnTo>
                      <a:pt x="156" y="37"/>
                    </a:lnTo>
                    <a:lnTo>
                      <a:pt x="157" y="36"/>
                    </a:lnTo>
                    <a:lnTo>
                      <a:pt x="160" y="34"/>
                    </a:lnTo>
                    <a:lnTo>
                      <a:pt x="162" y="36"/>
                    </a:lnTo>
                    <a:lnTo>
                      <a:pt x="166" y="36"/>
                    </a:lnTo>
                    <a:lnTo>
                      <a:pt x="167" y="37"/>
                    </a:lnTo>
                    <a:lnTo>
                      <a:pt x="166" y="39"/>
                    </a:lnTo>
                    <a:lnTo>
                      <a:pt x="166" y="40"/>
                    </a:lnTo>
                    <a:lnTo>
                      <a:pt x="163" y="40"/>
                    </a:lnTo>
                    <a:lnTo>
                      <a:pt x="162" y="42"/>
                    </a:lnTo>
                    <a:lnTo>
                      <a:pt x="160" y="43"/>
                    </a:lnTo>
                    <a:lnTo>
                      <a:pt x="155" y="43"/>
                    </a:lnTo>
                    <a:lnTo>
                      <a:pt x="157" y="43"/>
                    </a:lnTo>
                    <a:lnTo>
                      <a:pt x="158" y="44"/>
                    </a:lnTo>
                    <a:lnTo>
                      <a:pt x="157" y="44"/>
                    </a:lnTo>
                    <a:lnTo>
                      <a:pt x="155" y="45"/>
                    </a:lnTo>
                    <a:lnTo>
                      <a:pt x="157" y="45"/>
                    </a:lnTo>
                    <a:lnTo>
                      <a:pt x="158" y="44"/>
                    </a:lnTo>
                    <a:lnTo>
                      <a:pt x="161" y="43"/>
                    </a:lnTo>
                    <a:lnTo>
                      <a:pt x="161" y="45"/>
                    </a:lnTo>
                    <a:lnTo>
                      <a:pt x="160" y="47"/>
                    </a:lnTo>
                    <a:lnTo>
                      <a:pt x="157" y="47"/>
                    </a:lnTo>
                    <a:lnTo>
                      <a:pt x="160" y="47"/>
                    </a:lnTo>
                    <a:lnTo>
                      <a:pt x="161" y="48"/>
                    </a:lnTo>
                    <a:lnTo>
                      <a:pt x="160" y="50"/>
                    </a:lnTo>
                    <a:lnTo>
                      <a:pt x="158" y="51"/>
                    </a:lnTo>
                    <a:lnTo>
                      <a:pt x="160" y="50"/>
                    </a:lnTo>
                    <a:lnTo>
                      <a:pt x="162" y="49"/>
                    </a:lnTo>
                    <a:lnTo>
                      <a:pt x="161" y="48"/>
                    </a:lnTo>
                    <a:lnTo>
                      <a:pt x="162" y="45"/>
                    </a:lnTo>
                    <a:lnTo>
                      <a:pt x="165" y="43"/>
                    </a:lnTo>
                    <a:lnTo>
                      <a:pt x="167" y="42"/>
                    </a:lnTo>
                    <a:lnTo>
                      <a:pt x="166" y="44"/>
                    </a:lnTo>
                    <a:lnTo>
                      <a:pt x="167" y="47"/>
                    </a:lnTo>
                    <a:lnTo>
                      <a:pt x="167" y="44"/>
                    </a:lnTo>
                    <a:lnTo>
                      <a:pt x="169" y="42"/>
                    </a:lnTo>
                    <a:lnTo>
                      <a:pt x="172" y="42"/>
                    </a:lnTo>
                    <a:lnTo>
                      <a:pt x="171" y="44"/>
                    </a:lnTo>
                    <a:lnTo>
                      <a:pt x="167" y="48"/>
                    </a:lnTo>
                    <a:lnTo>
                      <a:pt x="165" y="49"/>
                    </a:lnTo>
                    <a:lnTo>
                      <a:pt x="167" y="48"/>
                    </a:lnTo>
                    <a:lnTo>
                      <a:pt x="168" y="50"/>
                    </a:lnTo>
                    <a:lnTo>
                      <a:pt x="167" y="51"/>
                    </a:lnTo>
                    <a:lnTo>
                      <a:pt x="169" y="49"/>
                    </a:lnTo>
                    <a:lnTo>
                      <a:pt x="169" y="47"/>
                    </a:lnTo>
                    <a:lnTo>
                      <a:pt x="171" y="45"/>
                    </a:lnTo>
                    <a:lnTo>
                      <a:pt x="173" y="45"/>
                    </a:lnTo>
                    <a:lnTo>
                      <a:pt x="172" y="48"/>
                    </a:lnTo>
                    <a:lnTo>
                      <a:pt x="173" y="50"/>
                    </a:lnTo>
                    <a:lnTo>
                      <a:pt x="174" y="48"/>
                    </a:lnTo>
                    <a:lnTo>
                      <a:pt x="174" y="50"/>
                    </a:lnTo>
                    <a:lnTo>
                      <a:pt x="172" y="51"/>
                    </a:lnTo>
                    <a:lnTo>
                      <a:pt x="172" y="54"/>
                    </a:lnTo>
                    <a:lnTo>
                      <a:pt x="169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1"/>
                    </a:lnTo>
                    <a:lnTo>
                      <a:pt x="175" y="50"/>
                    </a:lnTo>
                    <a:lnTo>
                      <a:pt x="177" y="50"/>
                    </a:lnTo>
                    <a:lnTo>
                      <a:pt x="177" y="49"/>
                    </a:lnTo>
                    <a:lnTo>
                      <a:pt x="175" y="47"/>
                    </a:lnTo>
                    <a:lnTo>
                      <a:pt x="174" y="47"/>
                    </a:lnTo>
                    <a:lnTo>
                      <a:pt x="177" y="45"/>
                    </a:lnTo>
                    <a:lnTo>
                      <a:pt x="177" y="48"/>
                    </a:lnTo>
                    <a:lnTo>
                      <a:pt x="179" y="47"/>
                    </a:lnTo>
                    <a:lnTo>
                      <a:pt x="180" y="48"/>
                    </a:lnTo>
                    <a:lnTo>
                      <a:pt x="179" y="49"/>
                    </a:lnTo>
                    <a:lnTo>
                      <a:pt x="179" y="50"/>
                    </a:lnTo>
                    <a:lnTo>
                      <a:pt x="180" y="49"/>
                    </a:lnTo>
                    <a:lnTo>
                      <a:pt x="181" y="47"/>
                    </a:lnTo>
                    <a:lnTo>
                      <a:pt x="184" y="44"/>
                    </a:lnTo>
                    <a:lnTo>
                      <a:pt x="185" y="44"/>
                    </a:lnTo>
                    <a:lnTo>
                      <a:pt x="187" y="45"/>
                    </a:lnTo>
                    <a:lnTo>
                      <a:pt x="190" y="45"/>
                    </a:lnTo>
                    <a:lnTo>
                      <a:pt x="192" y="47"/>
                    </a:lnTo>
                    <a:lnTo>
                      <a:pt x="194" y="47"/>
                    </a:lnTo>
                    <a:lnTo>
                      <a:pt x="195" y="49"/>
                    </a:lnTo>
                    <a:lnTo>
                      <a:pt x="197" y="50"/>
                    </a:lnTo>
                    <a:lnTo>
                      <a:pt x="198" y="51"/>
                    </a:lnTo>
                    <a:lnTo>
                      <a:pt x="197" y="53"/>
                    </a:lnTo>
                    <a:lnTo>
                      <a:pt x="192" y="55"/>
                    </a:lnTo>
                    <a:lnTo>
                      <a:pt x="191" y="54"/>
                    </a:lnTo>
                    <a:lnTo>
                      <a:pt x="189" y="55"/>
                    </a:lnTo>
                    <a:lnTo>
                      <a:pt x="185" y="59"/>
                    </a:lnTo>
                    <a:lnTo>
                      <a:pt x="183" y="60"/>
                    </a:lnTo>
                    <a:lnTo>
                      <a:pt x="185" y="60"/>
                    </a:lnTo>
                    <a:lnTo>
                      <a:pt x="186" y="59"/>
                    </a:lnTo>
                    <a:lnTo>
                      <a:pt x="186" y="61"/>
                    </a:lnTo>
                    <a:lnTo>
                      <a:pt x="185" y="62"/>
                    </a:lnTo>
                    <a:lnTo>
                      <a:pt x="183" y="64"/>
                    </a:lnTo>
                    <a:lnTo>
                      <a:pt x="185" y="64"/>
                    </a:lnTo>
                    <a:lnTo>
                      <a:pt x="186" y="62"/>
                    </a:lnTo>
                    <a:lnTo>
                      <a:pt x="189" y="61"/>
                    </a:lnTo>
                    <a:lnTo>
                      <a:pt x="190" y="60"/>
                    </a:lnTo>
                    <a:lnTo>
                      <a:pt x="192" y="60"/>
                    </a:lnTo>
                    <a:lnTo>
                      <a:pt x="194" y="59"/>
                    </a:lnTo>
                    <a:lnTo>
                      <a:pt x="196" y="59"/>
                    </a:lnTo>
                    <a:lnTo>
                      <a:pt x="197" y="56"/>
                    </a:lnTo>
                    <a:lnTo>
                      <a:pt x="200" y="56"/>
                    </a:lnTo>
                    <a:lnTo>
                      <a:pt x="201" y="54"/>
                    </a:lnTo>
                    <a:lnTo>
                      <a:pt x="203" y="55"/>
                    </a:lnTo>
                    <a:lnTo>
                      <a:pt x="204" y="56"/>
                    </a:lnTo>
                    <a:lnTo>
                      <a:pt x="204" y="59"/>
                    </a:lnTo>
                    <a:lnTo>
                      <a:pt x="201" y="62"/>
                    </a:lnTo>
                    <a:lnTo>
                      <a:pt x="198" y="64"/>
                    </a:lnTo>
                    <a:lnTo>
                      <a:pt x="197" y="65"/>
                    </a:lnTo>
                    <a:lnTo>
                      <a:pt x="195" y="64"/>
                    </a:lnTo>
                    <a:lnTo>
                      <a:pt x="194" y="64"/>
                    </a:lnTo>
                    <a:lnTo>
                      <a:pt x="192" y="66"/>
                    </a:lnTo>
                    <a:lnTo>
                      <a:pt x="191" y="67"/>
                    </a:lnTo>
                    <a:lnTo>
                      <a:pt x="190" y="67"/>
                    </a:lnTo>
                    <a:lnTo>
                      <a:pt x="191" y="67"/>
                    </a:lnTo>
                    <a:lnTo>
                      <a:pt x="191" y="70"/>
                    </a:lnTo>
                    <a:lnTo>
                      <a:pt x="192" y="68"/>
                    </a:lnTo>
                    <a:lnTo>
                      <a:pt x="194" y="66"/>
                    </a:lnTo>
                    <a:lnTo>
                      <a:pt x="195" y="65"/>
                    </a:lnTo>
                    <a:lnTo>
                      <a:pt x="196" y="65"/>
                    </a:lnTo>
                    <a:lnTo>
                      <a:pt x="197" y="66"/>
                    </a:lnTo>
                    <a:lnTo>
                      <a:pt x="197" y="70"/>
                    </a:lnTo>
                    <a:lnTo>
                      <a:pt x="196" y="72"/>
                    </a:lnTo>
                    <a:lnTo>
                      <a:pt x="194" y="75"/>
                    </a:lnTo>
                    <a:lnTo>
                      <a:pt x="196" y="73"/>
                    </a:lnTo>
                    <a:lnTo>
                      <a:pt x="196" y="72"/>
                    </a:lnTo>
                    <a:lnTo>
                      <a:pt x="197" y="70"/>
                    </a:lnTo>
                    <a:lnTo>
                      <a:pt x="198" y="68"/>
                    </a:lnTo>
                    <a:lnTo>
                      <a:pt x="198" y="66"/>
                    </a:lnTo>
                    <a:lnTo>
                      <a:pt x="200" y="64"/>
                    </a:lnTo>
                    <a:lnTo>
                      <a:pt x="202" y="64"/>
                    </a:lnTo>
                    <a:lnTo>
                      <a:pt x="203" y="62"/>
                    </a:lnTo>
                    <a:lnTo>
                      <a:pt x="206" y="61"/>
                    </a:lnTo>
                    <a:lnTo>
                      <a:pt x="207" y="60"/>
                    </a:lnTo>
                    <a:lnTo>
                      <a:pt x="209" y="60"/>
                    </a:lnTo>
                    <a:lnTo>
                      <a:pt x="212" y="59"/>
                    </a:lnTo>
                    <a:lnTo>
                      <a:pt x="212" y="61"/>
                    </a:lnTo>
                    <a:lnTo>
                      <a:pt x="209" y="62"/>
                    </a:lnTo>
                    <a:lnTo>
                      <a:pt x="208" y="64"/>
                    </a:lnTo>
                    <a:lnTo>
                      <a:pt x="206" y="64"/>
                    </a:lnTo>
                    <a:lnTo>
                      <a:pt x="206" y="65"/>
                    </a:lnTo>
                    <a:lnTo>
                      <a:pt x="204" y="66"/>
                    </a:lnTo>
                    <a:lnTo>
                      <a:pt x="206" y="66"/>
                    </a:lnTo>
                    <a:lnTo>
                      <a:pt x="206" y="64"/>
                    </a:lnTo>
                    <a:lnTo>
                      <a:pt x="209" y="64"/>
                    </a:lnTo>
                    <a:lnTo>
                      <a:pt x="212" y="62"/>
                    </a:lnTo>
                    <a:lnTo>
                      <a:pt x="213" y="62"/>
                    </a:lnTo>
                    <a:lnTo>
                      <a:pt x="215" y="61"/>
                    </a:lnTo>
                    <a:lnTo>
                      <a:pt x="219" y="61"/>
                    </a:lnTo>
                    <a:lnTo>
                      <a:pt x="224" y="64"/>
                    </a:lnTo>
                    <a:lnTo>
                      <a:pt x="225" y="64"/>
                    </a:lnTo>
                    <a:lnTo>
                      <a:pt x="227" y="65"/>
                    </a:lnTo>
                    <a:lnTo>
                      <a:pt x="227" y="67"/>
                    </a:lnTo>
                    <a:lnTo>
                      <a:pt x="226" y="68"/>
                    </a:lnTo>
                    <a:lnTo>
                      <a:pt x="225" y="67"/>
                    </a:lnTo>
                    <a:lnTo>
                      <a:pt x="223" y="70"/>
                    </a:lnTo>
                    <a:lnTo>
                      <a:pt x="220" y="70"/>
                    </a:lnTo>
                    <a:lnTo>
                      <a:pt x="218" y="71"/>
                    </a:lnTo>
                    <a:lnTo>
                      <a:pt x="215" y="71"/>
                    </a:lnTo>
                    <a:lnTo>
                      <a:pt x="213" y="72"/>
                    </a:lnTo>
                    <a:lnTo>
                      <a:pt x="210" y="75"/>
                    </a:lnTo>
                    <a:lnTo>
                      <a:pt x="208" y="75"/>
                    </a:lnTo>
                    <a:lnTo>
                      <a:pt x="210" y="75"/>
                    </a:lnTo>
                    <a:lnTo>
                      <a:pt x="212" y="76"/>
                    </a:lnTo>
                    <a:lnTo>
                      <a:pt x="210" y="76"/>
                    </a:lnTo>
                    <a:lnTo>
                      <a:pt x="208" y="77"/>
                    </a:lnTo>
                    <a:lnTo>
                      <a:pt x="207" y="78"/>
                    </a:lnTo>
                    <a:lnTo>
                      <a:pt x="208" y="77"/>
                    </a:lnTo>
                    <a:lnTo>
                      <a:pt x="210" y="76"/>
                    </a:lnTo>
                    <a:lnTo>
                      <a:pt x="212" y="76"/>
                    </a:lnTo>
                    <a:lnTo>
                      <a:pt x="212" y="75"/>
                    </a:lnTo>
                    <a:lnTo>
                      <a:pt x="214" y="73"/>
                    </a:lnTo>
                    <a:lnTo>
                      <a:pt x="215" y="72"/>
                    </a:lnTo>
                    <a:lnTo>
                      <a:pt x="224" y="72"/>
                    </a:lnTo>
                    <a:lnTo>
                      <a:pt x="220" y="76"/>
                    </a:lnTo>
                    <a:lnTo>
                      <a:pt x="218" y="77"/>
                    </a:lnTo>
                    <a:lnTo>
                      <a:pt x="215" y="79"/>
                    </a:lnTo>
                    <a:lnTo>
                      <a:pt x="213" y="78"/>
                    </a:lnTo>
                    <a:lnTo>
                      <a:pt x="212" y="79"/>
                    </a:lnTo>
                    <a:lnTo>
                      <a:pt x="210" y="82"/>
                    </a:lnTo>
                    <a:lnTo>
                      <a:pt x="212" y="81"/>
                    </a:lnTo>
                    <a:lnTo>
                      <a:pt x="214" y="79"/>
                    </a:lnTo>
                    <a:lnTo>
                      <a:pt x="217" y="79"/>
                    </a:lnTo>
                    <a:lnTo>
                      <a:pt x="218" y="78"/>
                    </a:lnTo>
                    <a:lnTo>
                      <a:pt x="220" y="77"/>
                    </a:lnTo>
                    <a:lnTo>
                      <a:pt x="224" y="77"/>
                    </a:lnTo>
                    <a:lnTo>
                      <a:pt x="225" y="75"/>
                    </a:lnTo>
                    <a:lnTo>
                      <a:pt x="227" y="75"/>
                    </a:lnTo>
                    <a:lnTo>
                      <a:pt x="229" y="73"/>
                    </a:lnTo>
                    <a:lnTo>
                      <a:pt x="227" y="72"/>
                    </a:lnTo>
                    <a:lnTo>
                      <a:pt x="230" y="70"/>
                    </a:lnTo>
                    <a:lnTo>
                      <a:pt x="231" y="70"/>
                    </a:lnTo>
                    <a:lnTo>
                      <a:pt x="233" y="71"/>
                    </a:lnTo>
                    <a:lnTo>
                      <a:pt x="237" y="75"/>
                    </a:lnTo>
                    <a:lnTo>
                      <a:pt x="238" y="77"/>
                    </a:lnTo>
                    <a:lnTo>
                      <a:pt x="240" y="78"/>
                    </a:lnTo>
                    <a:lnTo>
                      <a:pt x="240" y="81"/>
                    </a:lnTo>
                    <a:lnTo>
                      <a:pt x="236" y="81"/>
                    </a:lnTo>
                    <a:lnTo>
                      <a:pt x="233" y="79"/>
                    </a:lnTo>
                    <a:lnTo>
                      <a:pt x="230" y="79"/>
                    </a:lnTo>
                    <a:lnTo>
                      <a:pt x="229" y="82"/>
                    </a:lnTo>
                    <a:lnTo>
                      <a:pt x="227" y="83"/>
                    </a:lnTo>
                    <a:lnTo>
                      <a:pt x="225" y="82"/>
                    </a:lnTo>
                    <a:lnTo>
                      <a:pt x="223" y="83"/>
                    </a:lnTo>
                    <a:lnTo>
                      <a:pt x="220" y="83"/>
                    </a:lnTo>
                    <a:lnTo>
                      <a:pt x="218" y="84"/>
                    </a:lnTo>
                    <a:lnTo>
                      <a:pt x="209" y="84"/>
                    </a:lnTo>
                    <a:lnTo>
                      <a:pt x="221" y="84"/>
                    </a:lnTo>
                    <a:lnTo>
                      <a:pt x="223" y="83"/>
                    </a:lnTo>
                    <a:lnTo>
                      <a:pt x="225" y="83"/>
                    </a:lnTo>
                    <a:lnTo>
                      <a:pt x="227" y="84"/>
                    </a:lnTo>
                    <a:lnTo>
                      <a:pt x="229" y="84"/>
                    </a:lnTo>
                    <a:lnTo>
                      <a:pt x="231" y="86"/>
                    </a:lnTo>
                    <a:lnTo>
                      <a:pt x="240" y="86"/>
                    </a:lnTo>
                    <a:lnTo>
                      <a:pt x="241" y="87"/>
                    </a:lnTo>
                    <a:lnTo>
                      <a:pt x="242" y="87"/>
                    </a:lnTo>
                    <a:lnTo>
                      <a:pt x="244" y="89"/>
                    </a:lnTo>
                    <a:lnTo>
                      <a:pt x="244" y="90"/>
                    </a:lnTo>
                    <a:lnTo>
                      <a:pt x="243" y="92"/>
                    </a:lnTo>
                    <a:lnTo>
                      <a:pt x="241" y="90"/>
                    </a:lnTo>
                    <a:lnTo>
                      <a:pt x="232" y="90"/>
                    </a:lnTo>
                    <a:lnTo>
                      <a:pt x="230" y="88"/>
                    </a:lnTo>
                    <a:lnTo>
                      <a:pt x="227" y="89"/>
                    </a:lnTo>
                    <a:lnTo>
                      <a:pt x="225" y="88"/>
                    </a:lnTo>
                    <a:lnTo>
                      <a:pt x="219" y="88"/>
                    </a:lnTo>
                    <a:lnTo>
                      <a:pt x="223" y="88"/>
                    </a:lnTo>
                    <a:lnTo>
                      <a:pt x="226" y="89"/>
                    </a:lnTo>
                    <a:lnTo>
                      <a:pt x="227" y="89"/>
                    </a:lnTo>
                    <a:lnTo>
                      <a:pt x="230" y="90"/>
                    </a:lnTo>
                    <a:lnTo>
                      <a:pt x="221" y="90"/>
                    </a:lnTo>
                    <a:lnTo>
                      <a:pt x="226" y="90"/>
                    </a:lnTo>
                    <a:lnTo>
                      <a:pt x="224" y="92"/>
                    </a:lnTo>
                    <a:lnTo>
                      <a:pt x="220" y="92"/>
                    </a:lnTo>
                    <a:lnTo>
                      <a:pt x="221" y="94"/>
                    </a:lnTo>
                    <a:lnTo>
                      <a:pt x="224" y="92"/>
                    </a:lnTo>
                    <a:lnTo>
                      <a:pt x="226" y="90"/>
                    </a:lnTo>
                    <a:lnTo>
                      <a:pt x="229" y="92"/>
                    </a:lnTo>
                    <a:lnTo>
                      <a:pt x="230" y="92"/>
                    </a:lnTo>
                    <a:lnTo>
                      <a:pt x="232" y="93"/>
                    </a:lnTo>
                    <a:lnTo>
                      <a:pt x="233" y="94"/>
                    </a:lnTo>
                    <a:lnTo>
                      <a:pt x="226" y="94"/>
                    </a:lnTo>
                    <a:lnTo>
                      <a:pt x="227" y="94"/>
                    </a:lnTo>
                    <a:lnTo>
                      <a:pt x="230" y="95"/>
                    </a:lnTo>
                    <a:lnTo>
                      <a:pt x="231" y="96"/>
                    </a:lnTo>
                    <a:lnTo>
                      <a:pt x="227" y="96"/>
                    </a:lnTo>
                    <a:lnTo>
                      <a:pt x="229" y="96"/>
                    </a:lnTo>
                    <a:lnTo>
                      <a:pt x="231" y="98"/>
                    </a:lnTo>
                    <a:lnTo>
                      <a:pt x="233" y="98"/>
                    </a:lnTo>
                    <a:lnTo>
                      <a:pt x="229" y="98"/>
                    </a:lnTo>
                    <a:lnTo>
                      <a:pt x="226" y="96"/>
                    </a:lnTo>
                    <a:lnTo>
                      <a:pt x="225" y="96"/>
                    </a:lnTo>
                    <a:lnTo>
                      <a:pt x="223" y="98"/>
                    </a:lnTo>
                    <a:lnTo>
                      <a:pt x="221" y="98"/>
                    </a:lnTo>
                    <a:lnTo>
                      <a:pt x="219" y="96"/>
                    </a:lnTo>
                    <a:lnTo>
                      <a:pt x="217" y="96"/>
                    </a:lnTo>
                    <a:lnTo>
                      <a:pt x="219" y="96"/>
                    </a:lnTo>
                    <a:lnTo>
                      <a:pt x="217" y="98"/>
                    </a:lnTo>
                    <a:lnTo>
                      <a:pt x="220" y="98"/>
                    </a:lnTo>
                    <a:lnTo>
                      <a:pt x="223" y="99"/>
                    </a:lnTo>
                    <a:lnTo>
                      <a:pt x="229" y="99"/>
                    </a:lnTo>
                    <a:lnTo>
                      <a:pt x="230" y="101"/>
                    </a:lnTo>
                    <a:lnTo>
                      <a:pt x="229" y="100"/>
                    </a:lnTo>
                    <a:lnTo>
                      <a:pt x="226" y="101"/>
                    </a:lnTo>
                    <a:lnTo>
                      <a:pt x="225" y="100"/>
                    </a:lnTo>
                    <a:lnTo>
                      <a:pt x="223" y="101"/>
                    </a:lnTo>
                    <a:lnTo>
                      <a:pt x="225" y="101"/>
                    </a:lnTo>
                    <a:lnTo>
                      <a:pt x="224" y="101"/>
                    </a:lnTo>
                    <a:lnTo>
                      <a:pt x="225" y="103"/>
                    </a:lnTo>
                    <a:lnTo>
                      <a:pt x="227" y="101"/>
                    </a:lnTo>
                    <a:lnTo>
                      <a:pt x="230" y="101"/>
                    </a:lnTo>
                    <a:lnTo>
                      <a:pt x="231" y="103"/>
                    </a:lnTo>
                    <a:lnTo>
                      <a:pt x="232" y="105"/>
                    </a:lnTo>
                    <a:lnTo>
                      <a:pt x="232" y="103"/>
                    </a:lnTo>
                    <a:lnTo>
                      <a:pt x="236" y="103"/>
                    </a:lnTo>
                    <a:lnTo>
                      <a:pt x="235" y="104"/>
                    </a:lnTo>
                    <a:lnTo>
                      <a:pt x="244" y="104"/>
                    </a:lnTo>
                    <a:lnTo>
                      <a:pt x="243" y="105"/>
                    </a:lnTo>
                    <a:lnTo>
                      <a:pt x="241" y="106"/>
                    </a:lnTo>
                    <a:lnTo>
                      <a:pt x="240" y="105"/>
                    </a:lnTo>
                    <a:lnTo>
                      <a:pt x="237" y="105"/>
                    </a:lnTo>
                    <a:lnTo>
                      <a:pt x="235" y="106"/>
                    </a:lnTo>
                    <a:lnTo>
                      <a:pt x="233" y="106"/>
                    </a:lnTo>
                    <a:lnTo>
                      <a:pt x="242" y="106"/>
                    </a:lnTo>
                    <a:lnTo>
                      <a:pt x="240" y="107"/>
                    </a:lnTo>
                    <a:lnTo>
                      <a:pt x="237" y="110"/>
                    </a:lnTo>
                    <a:lnTo>
                      <a:pt x="240" y="107"/>
                    </a:lnTo>
                    <a:lnTo>
                      <a:pt x="244" y="107"/>
                    </a:lnTo>
                    <a:lnTo>
                      <a:pt x="243" y="110"/>
                    </a:lnTo>
                    <a:lnTo>
                      <a:pt x="242" y="111"/>
                    </a:lnTo>
                    <a:lnTo>
                      <a:pt x="243" y="111"/>
                    </a:lnTo>
                    <a:lnTo>
                      <a:pt x="244" y="112"/>
                    </a:lnTo>
                    <a:lnTo>
                      <a:pt x="247" y="110"/>
                    </a:lnTo>
                    <a:lnTo>
                      <a:pt x="249" y="111"/>
                    </a:lnTo>
                    <a:lnTo>
                      <a:pt x="248" y="112"/>
                    </a:lnTo>
                    <a:lnTo>
                      <a:pt x="248" y="115"/>
                    </a:lnTo>
                    <a:lnTo>
                      <a:pt x="244" y="115"/>
                    </a:lnTo>
                    <a:lnTo>
                      <a:pt x="246" y="115"/>
                    </a:lnTo>
                    <a:lnTo>
                      <a:pt x="248" y="116"/>
                    </a:lnTo>
                    <a:lnTo>
                      <a:pt x="249" y="114"/>
                    </a:lnTo>
                    <a:lnTo>
                      <a:pt x="250" y="112"/>
                    </a:lnTo>
                    <a:lnTo>
                      <a:pt x="253" y="112"/>
                    </a:lnTo>
                    <a:lnTo>
                      <a:pt x="250" y="114"/>
                    </a:lnTo>
                    <a:lnTo>
                      <a:pt x="253" y="115"/>
                    </a:lnTo>
                    <a:lnTo>
                      <a:pt x="252" y="116"/>
                    </a:lnTo>
                    <a:lnTo>
                      <a:pt x="252" y="118"/>
                    </a:lnTo>
                    <a:lnTo>
                      <a:pt x="253" y="116"/>
                    </a:lnTo>
                    <a:lnTo>
                      <a:pt x="254" y="115"/>
                    </a:lnTo>
                    <a:lnTo>
                      <a:pt x="254" y="112"/>
                    </a:lnTo>
                    <a:lnTo>
                      <a:pt x="258" y="112"/>
                    </a:lnTo>
                    <a:lnTo>
                      <a:pt x="256" y="115"/>
                    </a:lnTo>
                    <a:lnTo>
                      <a:pt x="255" y="116"/>
                    </a:lnTo>
                    <a:lnTo>
                      <a:pt x="258" y="117"/>
                    </a:lnTo>
                    <a:lnTo>
                      <a:pt x="259" y="120"/>
                    </a:lnTo>
                    <a:lnTo>
                      <a:pt x="258" y="117"/>
                    </a:lnTo>
                    <a:lnTo>
                      <a:pt x="258" y="116"/>
                    </a:lnTo>
                    <a:lnTo>
                      <a:pt x="259" y="114"/>
                    </a:lnTo>
                    <a:lnTo>
                      <a:pt x="260" y="114"/>
                    </a:lnTo>
                    <a:lnTo>
                      <a:pt x="261" y="111"/>
                    </a:lnTo>
                    <a:lnTo>
                      <a:pt x="264" y="112"/>
                    </a:lnTo>
                    <a:lnTo>
                      <a:pt x="265" y="112"/>
                    </a:lnTo>
                    <a:lnTo>
                      <a:pt x="262" y="114"/>
                    </a:lnTo>
                    <a:lnTo>
                      <a:pt x="260" y="116"/>
                    </a:lnTo>
                    <a:lnTo>
                      <a:pt x="262" y="116"/>
                    </a:lnTo>
                    <a:lnTo>
                      <a:pt x="260" y="117"/>
                    </a:lnTo>
                    <a:lnTo>
                      <a:pt x="260" y="120"/>
                    </a:lnTo>
                    <a:lnTo>
                      <a:pt x="261" y="117"/>
                    </a:lnTo>
                    <a:lnTo>
                      <a:pt x="262" y="116"/>
                    </a:lnTo>
                    <a:lnTo>
                      <a:pt x="264" y="118"/>
                    </a:lnTo>
                    <a:lnTo>
                      <a:pt x="265" y="116"/>
                    </a:lnTo>
                    <a:lnTo>
                      <a:pt x="266" y="116"/>
                    </a:lnTo>
                    <a:lnTo>
                      <a:pt x="269" y="117"/>
                    </a:lnTo>
                    <a:lnTo>
                      <a:pt x="266" y="118"/>
                    </a:lnTo>
                    <a:lnTo>
                      <a:pt x="271" y="118"/>
                    </a:lnTo>
                    <a:lnTo>
                      <a:pt x="272" y="120"/>
                    </a:lnTo>
                    <a:lnTo>
                      <a:pt x="271" y="122"/>
                    </a:lnTo>
                    <a:lnTo>
                      <a:pt x="270" y="122"/>
                    </a:lnTo>
                    <a:lnTo>
                      <a:pt x="271" y="122"/>
                    </a:lnTo>
                    <a:lnTo>
                      <a:pt x="273" y="123"/>
                    </a:lnTo>
                    <a:lnTo>
                      <a:pt x="272" y="124"/>
                    </a:lnTo>
                    <a:lnTo>
                      <a:pt x="266" y="124"/>
                    </a:lnTo>
                    <a:lnTo>
                      <a:pt x="270" y="124"/>
                    </a:lnTo>
                    <a:lnTo>
                      <a:pt x="267" y="126"/>
                    </a:lnTo>
                    <a:lnTo>
                      <a:pt x="266" y="126"/>
                    </a:lnTo>
                    <a:lnTo>
                      <a:pt x="272" y="126"/>
                    </a:lnTo>
                    <a:lnTo>
                      <a:pt x="271" y="127"/>
                    </a:lnTo>
                    <a:lnTo>
                      <a:pt x="269" y="127"/>
                    </a:lnTo>
                    <a:lnTo>
                      <a:pt x="266" y="128"/>
                    </a:lnTo>
                    <a:lnTo>
                      <a:pt x="265" y="129"/>
                    </a:lnTo>
                    <a:lnTo>
                      <a:pt x="267" y="128"/>
                    </a:lnTo>
                    <a:lnTo>
                      <a:pt x="269" y="128"/>
                    </a:lnTo>
                    <a:lnTo>
                      <a:pt x="271" y="127"/>
                    </a:lnTo>
                    <a:lnTo>
                      <a:pt x="272" y="127"/>
                    </a:lnTo>
                    <a:lnTo>
                      <a:pt x="275" y="126"/>
                    </a:lnTo>
                    <a:lnTo>
                      <a:pt x="278" y="126"/>
                    </a:lnTo>
                    <a:lnTo>
                      <a:pt x="278" y="128"/>
                    </a:lnTo>
                    <a:lnTo>
                      <a:pt x="276" y="129"/>
                    </a:lnTo>
                    <a:lnTo>
                      <a:pt x="275" y="131"/>
                    </a:lnTo>
                    <a:lnTo>
                      <a:pt x="276" y="129"/>
                    </a:lnTo>
                    <a:lnTo>
                      <a:pt x="278" y="128"/>
                    </a:lnTo>
                    <a:lnTo>
                      <a:pt x="279" y="127"/>
                    </a:lnTo>
                    <a:lnTo>
                      <a:pt x="279" y="124"/>
                    </a:lnTo>
                    <a:lnTo>
                      <a:pt x="282" y="124"/>
                    </a:lnTo>
                    <a:lnTo>
                      <a:pt x="283" y="126"/>
                    </a:lnTo>
                    <a:lnTo>
                      <a:pt x="282" y="128"/>
                    </a:lnTo>
                    <a:lnTo>
                      <a:pt x="281" y="128"/>
                    </a:lnTo>
                    <a:lnTo>
                      <a:pt x="281" y="131"/>
                    </a:lnTo>
                    <a:lnTo>
                      <a:pt x="279" y="132"/>
                    </a:lnTo>
                    <a:lnTo>
                      <a:pt x="277" y="132"/>
                    </a:lnTo>
                    <a:lnTo>
                      <a:pt x="276" y="133"/>
                    </a:lnTo>
                    <a:lnTo>
                      <a:pt x="278" y="133"/>
                    </a:lnTo>
                    <a:lnTo>
                      <a:pt x="278" y="135"/>
                    </a:lnTo>
                    <a:lnTo>
                      <a:pt x="279" y="133"/>
                    </a:lnTo>
                    <a:lnTo>
                      <a:pt x="281" y="132"/>
                    </a:lnTo>
                    <a:lnTo>
                      <a:pt x="283" y="132"/>
                    </a:lnTo>
                    <a:lnTo>
                      <a:pt x="284" y="133"/>
                    </a:lnTo>
                    <a:lnTo>
                      <a:pt x="284" y="137"/>
                    </a:lnTo>
                    <a:lnTo>
                      <a:pt x="285" y="134"/>
                    </a:lnTo>
                    <a:lnTo>
                      <a:pt x="285" y="133"/>
                    </a:lnTo>
                    <a:lnTo>
                      <a:pt x="287" y="131"/>
                    </a:lnTo>
                    <a:lnTo>
                      <a:pt x="290" y="134"/>
                    </a:lnTo>
                    <a:lnTo>
                      <a:pt x="289" y="133"/>
                    </a:lnTo>
                    <a:lnTo>
                      <a:pt x="290" y="132"/>
                    </a:lnTo>
                    <a:lnTo>
                      <a:pt x="292" y="129"/>
                    </a:lnTo>
                    <a:lnTo>
                      <a:pt x="294" y="129"/>
                    </a:lnTo>
                    <a:lnTo>
                      <a:pt x="293" y="132"/>
                    </a:lnTo>
                    <a:lnTo>
                      <a:pt x="295" y="131"/>
                    </a:lnTo>
                    <a:lnTo>
                      <a:pt x="296" y="132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8" y="133"/>
                    </a:lnTo>
                    <a:lnTo>
                      <a:pt x="299" y="135"/>
                    </a:lnTo>
                    <a:lnTo>
                      <a:pt x="301" y="135"/>
                    </a:lnTo>
                    <a:lnTo>
                      <a:pt x="300" y="138"/>
                    </a:lnTo>
                    <a:lnTo>
                      <a:pt x="299" y="139"/>
                    </a:lnTo>
                    <a:lnTo>
                      <a:pt x="298" y="138"/>
                    </a:lnTo>
                    <a:lnTo>
                      <a:pt x="295" y="137"/>
                    </a:lnTo>
                    <a:lnTo>
                      <a:pt x="294" y="135"/>
                    </a:lnTo>
                    <a:lnTo>
                      <a:pt x="292" y="137"/>
                    </a:lnTo>
                    <a:lnTo>
                      <a:pt x="294" y="137"/>
                    </a:lnTo>
                    <a:lnTo>
                      <a:pt x="296" y="138"/>
                    </a:lnTo>
                    <a:lnTo>
                      <a:pt x="298" y="139"/>
                    </a:lnTo>
                    <a:lnTo>
                      <a:pt x="296" y="140"/>
                    </a:lnTo>
                    <a:lnTo>
                      <a:pt x="294" y="140"/>
                    </a:lnTo>
                    <a:lnTo>
                      <a:pt x="298" y="140"/>
                    </a:lnTo>
                    <a:lnTo>
                      <a:pt x="298" y="143"/>
                    </a:lnTo>
                    <a:lnTo>
                      <a:pt x="293" y="143"/>
                    </a:lnTo>
                    <a:lnTo>
                      <a:pt x="290" y="140"/>
                    </a:lnTo>
                    <a:lnTo>
                      <a:pt x="288" y="140"/>
                    </a:lnTo>
                    <a:lnTo>
                      <a:pt x="289" y="142"/>
                    </a:lnTo>
                    <a:lnTo>
                      <a:pt x="288" y="144"/>
                    </a:lnTo>
                    <a:lnTo>
                      <a:pt x="287" y="144"/>
                    </a:lnTo>
                    <a:lnTo>
                      <a:pt x="285" y="143"/>
                    </a:lnTo>
                    <a:lnTo>
                      <a:pt x="285" y="144"/>
                    </a:lnTo>
                    <a:lnTo>
                      <a:pt x="288" y="144"/>
                    </a:lnTo>
                    <a:lnTo>
                      <a:pt x="290" y="145"/>
                    </a:lnTo>
                    <a:lnTo>
                      <a:pt x="292" y="145"/>
                    </a:lnTo>
                    <a:lnTo>
                      <a:pt x="293" y="148"/>
                    </a:lnTo>
                    <a:lnTo>
                      <a:pt x="294" y="148"/>
                    </a:lnTo>
                    <a:lnTo>
                      <a:pt x="293" y="148"/>
                    </a:lnTo>
                    <a:lnTo>
                      <a:pt x="290" y="149"/>
                    </a:lnTo>
                    <a:lnTo>
                      <a:pt x="288" y="148"/>
                    </a:lnTo>
                    <a:lnTo>
                      <a:pt x="287" y="148"/>
                    </a:lnTo>
                    <a:lnTo>
                      <a:pt x="284" y="146"/>
                    </a:lnTo>
                    <a:lnTo>
                      <a:pt x="283" y="145"/>
                    </a:lnTo>
                    <a:lnTo>
                      <a:pt x="285" y="148"/>
                    </a:lnTo>
                    <a:lnTo>
                      <a:pt x="288" y="148"/>
                    </a:lnTo>
                    <a:lnTo>
                      <a:pt x="289" y="150"/>
                    </a:lnTo>
                    <a:lnTo>
                      <a:pt x="290" y="151"/>
                    </a:lnTo>
                    <a:lnTo>
                      <a:pt x="287" y="151"/>
                    </a:lnTo>
                    <a:lnTo>
                      <a:pt x="285" y="150"/>
                    </a:lnTo>
                    <a:lnTo>
                      <a:pt x="288" y="153"/>
                    </a:lnTo>
                    <a:lnTo>
                      <a:pt x="285" y="153"/>
                    </a:lnTo>
                    <a:lnTo>
                      <a:pt x="287" y="154"/>
                    </a:lnTo>
                    <a:lnTo>
                      <a:pt x="285" y="155"/>
                    </a:lnTo>
                    <a:lnTo>
                      <a:pt x="284" y="154"/>
                    </a:lnTo>
                    <a:lnTo>
                      <a:pt x="281" y="154"/>
                    </a:lnTo>
                    <a:lnTo>
                      <a:pt x="279" y="151"/>
                    </a:lnTo>
                    <a:lnTo>
                      <a:pt x="278" y="150"/>
                    </a:lnTo>
                    <a:lnTo>
                      <a:pt x="278" y="151"/>
                    </a:lnTo>
                    <a:lnTo>
                      <a:pt x="279" y="154"/>
                    </a:lnTo>
                    <a:lnTo>
                      <a:pt x="276" y="154"/>
                    </a:lnTo>
                    <a:lnTo>
                      <a:pt x="277" y="154"/>
                    </a:lnTo>
                    <a:lnTo>
                      <a:pt x="279" y="155"/>
                    </a:lnTo>
                    <a:lnTo>
                      <a:pt x="278" y="156"/>
                    </a:lnTo>
                    <a:lnTo>
                      <a:pt x="276" y="155"/>
                    </a:lnTo>
                    <a:lnTo>
                      <a:pt x="277" y="156"/>
                    </a:lnTo>
                    <a:lnTo>
                      <a:pt x="279" y="157"/>
                    </a:lnTo>
                    <a:lnTo>
                      <a:pt x="276" y="157"/>
                    </a:lnTo>
                    <a:lnTo>
                      <a:pt x="277" y="157"/>
                    </a:lnTo>
                    <a:lnTo>
                      <a:pt x="279" y="159"/>
                    </a:lnTo>
                    <a:lnTo>
                      <a:pt x="278" y="160"/>
                    </a:lnTo>
                    <a:lnTo>
                      <a:pt x="279" y="162"/>
                    </a:lnTo>
                    <a:lnTo>
                      <a:pt x="278" y="162"/>
                    </a:lnTo>
                    <a:lnTo>
                      <a:pt x="279" y="162"/>
                    </a:lnTo>
                    <a:lnTo>
                      <a:pt x="278" y="165"/>
                    </a:lnTo>
                    <a:lnTo>
                      <a:pt x="278" y="166"/>
                    </a:lnTo>
                    <a:lnTo>
                      <a:pt x="276" y="166"/>
                    </a:lnTo>
                    <a:lnTo>
                      <a:pt x="276" y="163"/>
                    </a:lnTo>
                    <a:lnTo>
                      <a:pt x="275" y="165"/>
                    </a:lnTo>
                    <a:lnTo>
                      <a:pt x="275" y="162"/>
                    </a:lnTo>
                    <a:lnTo>
                      <a:pt x="272" y="163"/>
                    </a:lnTo>
                    <a:lnTo>
                      <a:pt x="271" y="163"/>
                    </a:lnTo>
                    <a:lnTo>
                      <a:pt x="272" y="162"/>
                    </a:lnTo>
                    <a:lnTo>
                      <a:pt x="270" y="162"/>
                    </a:lnTo>
                    <a:lnTo>
                      <a:pt x="269" y="161"/>
                    </a:lnTo>
                    <a:lnTo>
                      <a:pt x="270" y="159"/>
                    </a:lnTo>
                    <a:lnTo>
                      <a:pt x="271" y="157"/>
                    </a:lnTo>
                    <a:lnTo>
                      <a:pt x="269" y="159"/>
                    </a:lnTo>
                    <a:lnTo>
                      <a:pt x="267" y="161"/>
                    </a:lnTo>
                    <a:lnTo>
                      <a:pt x="267" y="162"/>
                    </a:lnTo>
                    <a:lnTo>
                      <a:pt x="265" y="162"/>
                    </a:lnTo>
                    <a:lnTo>
                      <a:pt x="264" y="161"/>
                    </a:lnTo>
                    <a:lnTo>
                      <a:pt x="265" y="160"/>
                    </a:lnTo>
                    <a:lnTo>
                      <a:pt x="264" y="160"/>
                    </a:lnTo>
                    <a:lnTo>
                      <a:pt x="265" y="159"/>
                    </a:lnTo>
                    <a:lnTo>
                      <a:pt x="267" y="157"/>
                    </a:lnTo>
                    <a:lnTo>
                      <a:pt x="265" y="157"/>
                    </a:lnTo>
                    <a:lnTo>
                      <a:pt x="262" y="159"/>
                    </a:lnTo>
                    <a:lnTo>
                      <a:pt x="261" y="157"/>
                    </a:lnTo>
                    <a:lnTo>
                      <a:pt x="265" y="154"/>
                    </a:lnTo>
                    <a:lnTo>
                      <a:pt x="264" y="155"/>
                    </a:lnTo>
                    <a:lnTo>
                      <a:pt x="261" y="156"/>
                    </a:lnTo>
                    <a:lnTo>
                      <a:pt x="260" y="155"/>
                    </a:lnTo>
                    <a:lnTo>
                      <a:pt x="262" y="153"/>
                    </a:lnTo>
                    <a:lnTo>
                      <a:pt x="261" y="154"/>
                    </a:lnTo>
                    <a:lnTo>
                      <a:pt x="259" y="154"/>
                    </a:lnTo>
                    <a:lnTo>
                      <a:pt x="258" y="153"/>
                    </a:lnTo>
                    <a:lnTo>
                      <a:pt x="258" y="150"/>
                    </a:lnTo>
                    <a:lnTo>
                      <a:pt x="260" y="149"/>
                    </a:lnTo>
                    <a:lnTo>
                      <a:pt x="261" y="149"/>
                    </a:lnTo>
                    <a:lnTo>
                      <a:pt x="264" y="148"/>
                    </a:lnTo>
                    <a:lnTo>
                      <a:pt x="266" y="149"/>
                    </a:lnTo>
                    <a:lnTo>
                      <a:pt x="264" y="148"/>
                    </a:lnTo>
                    <a:lnTo>
                      <a:pt x="265" y="145"/>
                    </a:lnTo>
                    <a:lnTo>
                      <a:pt x="265" y="144"/>
                    </a:lnTo>
                    <a:lnTo>
                      <a:pt x="267" y="143"/>
                    </a:lnTo>
                    <a:lnTo>
                      <a:pt x="269" y="143"/>
                    </a:lnTo>
                    <a:lnTo>
                      <a:pt x="267" y="143"/>
                    </a:lnTo>
                    <a:lnTo>
                      <a:pt x="265" y="144"/>
                    </a:lnTo>
                    <a:lnTo>
                      <a:pt x="262" y="146"/>
                    </a:lnTo>
                    <a:lnTo>
                      <a:pt x="258" y="149"/>
                    </a:lnTo>
                    <a:lnTo>
                      <a:pt x="254" y="149"/>
                    </a:lnTo>
                    <a:lnTo>
                      <a:pt x="253" y="148"/>
                    </a:lnTo>
                    <a:lnTo>
                      <a:pt x="255" y="145"/>
                    </a:lnTo>
                    <a:lnTo>
                      <a:pt x="256" y="143"/>
                    </a:lnTo>
                    <a:lnTo>
                      <a:pt x="258" y="142"/>
                    </a:lnTo>
                    <a:lnTo>
                      <a:pt x="256" y="143"/>
                    </a:lnTo>
                    <a:lnTo>
                      <a:pt x="255" y="145"/>
                    </a:lnTo>
                    <a:lnTo>
                      <a:pt x="249" y="145"/>
                    </a:lnTo>
                    <a:lnTo>
                      <a:pt x="248" y="143"/>
                    </a:lnTo>
                    <a:lnTo>
                      <a:pt x="247" y="144"/>
                    </a:lnTo>
                    <a:lnTo>
                      <a:pt x="247" y="143"/>
                    </a:lnTo>
                    <a:lnTo>
                      <a:pt x="246" y="142"/>
                    </a:lnTo>
                    <a:lnTo>
                      <a:pt x="243" y="140"/>
                    </a:lnTo>
                    <a:lnTo>
                      <a:pt x="243" y="138"/>
                    </a:lnTo>
                    <a:lnTo>
                      <a:pt x="242" y="137"/>
                    </a:lnTo>
                    <a:lnTo>
                      <a:pt x="240" y="135"/>
                    </a:lnTo>
                    <a:lnTo>
                      <a:pt x="242" y="137"/>
                    </a:lnTo>
                    <a:lnTo>
                      <a:pt x="241" y="139"/>
                    </a:lnTo>
                    <a:lnTo>
                      <a:pt x="238" y="138"/>
                    </a:lnTo>
                    <a:lnTo>
                      <a:pt x="235" y="138"/>
                    </a:lnTo>
                    <a:lnTo>
                      <a:pt x="232" y="137"/>
                    </a:lnTo>
                    <a:lnTo>
                      <a:pt x="233" y="138"/>
                    </a:lnTo>
                    <a:lnTo>
                      <a:pt x="238" y="138"/>
                    </a:lnTo>
                    <a:lnTo>
                      <a:pt x="240" y="139"/>
                    </a:lnTo>
                    <a:lnTo>
                      <a:pt x="238" y="140"/>
                    </a:lnTo>
                    <a:lnTo>
                      <a:pt x="240" y="142"/>
                    </a:lnTo>
                    <a:lnTo>
                      <a:pt x="238" y="143"/>
                    </a:lnTo>
                    <a:lnTo>
                      <a:pt x="237" y="142"/>
                    </a:lnTo>
                    <a:lnTo>
                      <a:pt x="235" y="140"/>
                    </a:lnTo>
                    <a:lnTo>
                      <a:pt x="233" y="139"/>
                    </a:lnTo>
                    <a:lnTo>
                      <a:pt x="231" y="139"/>
                    </a:lnTo>
                    <a:lnTo>
                      <a:pt x="233" y="142"/>
                    </a:lnTo>
                    <a:lnTo>
                      <a:pt x="233" y="144"/>
                    </a:lnTo>
                    <a:lnTo>
                      <a:pt x="235" y="144"/>
                    </a:lnTo>
                    <a:lnTo>
                      <a:pt x="237" y="145"/>
                    </a:lnTo>
                    <a:lnTo>
                      <a:pt x="238" y="146"/>
                    </a:lnTo>
                    <a:lnTo>
                      <a:pt x="240" y="146"/>
                    </a:lnTo>
                    <a:lnTo>
                      <a:pt x="238" y="148"/>
                    </a:lnTo>
                    <a:lnTo>
                      <a:pt x="240" y="149"/>
                    </a:lnTo>
                    <a:lnTo>
                      <a:pt x="233" y="149"/>
                    </a:lnTo>
                    <a:lnTo>
                      <a:pt x="233" y="146"/>
                    </a:lnTo>
                    <a:lnTo>
                      <a:pt x="233" y="149"/>
                    </a:lnTo>
                    <a:lnTo>
                      <a:pt x="231" y="149"/>
                    </a:lnTo>
                    <a:lnTo>
                      <a:pt x="231" y="148"/>
                    </a:lnTo>
                    <a:lnTo>
                      <a:pt x="229" y="148"/>
                    </a:lnTo>
                    <a:lnTo>
                      <a:pt x="227" y="146"/>
                    </a:lnTo>
                    <a:lnTo>
                      <a:pt x="229" y="148"/>
                    </a:lnTo>
                    <a:lnTo>
                      <a:pt x="230" y="150"/>
                    </a:lnTo>
                    <a:lnTo>
                      <a:pt x="229" y="151"/>
                    </a:lnTo>
                    <a:lnTo>
                      <a:pt x="232" y="151"/>
                    </a:lnTo>
                    <a:lnTo>
                      <a:pt x="231" y="153"/>
                    </a:lnTo>
                    <a:lnTo>
                      <a:pt x="232" y="154"/>
                    </a:lnTo>
                    <a:lnTo>
                      <a:pt x="231" y="155"/>
                    </a:lnTo>
                    <a:lnTo>
                      <a:pt x="230" y="157"/>
                    </a:lnTo>
                    <a:lnTo>
                      <a:pt x="231" y="156"/>
                    </a:lnTo>
                    <a:lnTo>
                      <a:pt x="233" y="155"/>
                    </a:lnTo>
                    <a:lnTo>
                      <a:pt x="236" y="155"/>
                    </a:lnTo>
                    <a:lnTo>
                      <a:pt x="233" y="155"/>
                    </a:lnTo>
                    <a:lnTo>
                      <a:pt x="235" y="154"/>
                    </a:lnTo>
                    <a:lnTo>
                      <a:pt x="238" y="154"/>
                    </a:lnTo>
                    <a:lnTo>
                      <a:pt x="238" y="156"/>
                    </a:lnTo>
                    <a:lnTo>
                      <a:pt x="236" y="156"/>
                    </a:lnTo>
                    <a:lnTo>
                      <a:pt x="238" y="156"/>
                    </a:lnTo>
                    <a:lnTo>
                      <a:pt x="240" y="157"/>
                    </a:lnTo>
                    <a:lnTo>
                      <a:pt x="240" y="159"/>
                    </a:lnTo>
                    <a:lnTo>
                      <a:pt x="238" y="159"/>
                    </a:lnTo>
                    <a:lnTo>
                      <a:pt x="240" y="160"/>
                    </a:lnTo>
                    <a:lnTo>
                      <a:pt x="240" y="161"/>
                    </a:lnTo>
                    <a:lnTo>
                      <a:pt x="241" y="161"/>
                    </a:lnTo>
                    <a:lnTo>
                      <a:pt x="242" y="163"/>
                    </a:lnTo>
                    <a:lnTo>
                      <a:pt x="240" y="163"/>
                    </a:lnTo>
                    <a:lnTo>
                      <a:pt x="242" y="163"/>
                    </a:lnTo>
                    <a:lnTo>
                      <a:pt x="243" y="162"/>
                    </a:lnTo>
                    <a:lnTo>
                      <a:pt x="243" y="165"/>
                    </a:lnTo>
                    <a:lnTo>
                      <a:pt x="244" y="166"/>
                    </a:lnTo>
                    <a:lnTo>
                      <a:pt x="244" y="170"/>
                    </a:lnTo>
                    <a:lnTo>
                      <a:pt x="244" y="168"/>
                    </a:lnTo>
                    <a:lnTo>
                      <a:pt x="246" y="166"/>
                    </a:lnTo>
                    <a:lnTo>
                      <a:pt x="247" y="166"/>
                    </a:lnTo>
                    <a:lnTo>
                      <a:pt x="249" y="167"/>
                    </a:lnTo>
                    <a:lnTo>
                      <a:pt x="250" y="167"/>
                    </a:lnTo>
                    <a:lnTo>
                      <a:pt x="248" y="170"/>
                    </a:lnTo>
                    <a:lnTo>
                      <a:pt x="248" y="172"/>
                    </a:lnTo>
                    <a:lnTo>
                      <a:pt x="248" y="170"/>
                    </a:lnTo>
                    <a:lnTo>
                      <a:pt x="249" y="170"/>
                    </a:lnTo>
                    <a:lnTo>
                      <a:pt x="252" y="168"/>
                    </a:lnTo>
                    <a:lnTo>
                      <a:pt x="252" y="170"/>
                    </a:lnTo>
                    <a:lnTo>
                      <a:pt x="253" y="171"/>
                    </a:lnTo>
                    <a:lnTo>
                      <a:pt x="253" y="167"/>
                    </a:lnTo>
                    <a:lnTo>
                      <a:pt x="254" y="167"/>
                    </a:lnTo>
                    <a:lnTo>
                      <a:pt x="255" y="170"/>
                    </a:lnTo>
                    <a:lnTo>
                      <a:pt x="256" y="170"/>
                    </a:lnTo>
                    <a:lnTo>
                      <a:pt x="256" y="172"/>
                    </a:lnTo>
                    <a:lnTo>
                      <a:pt x="255" y="173"/>
                    </a:lnTo>
                    <a:lnTo>
                      <a:pt x="259" y="173"/>
                    </a:lnTo>
                    <a:lnTo>
                      <a:pt x="259" y="174"/>
                    </a:lnTo>
                    <a:lnTo>
                      <a:pt x="259" y="173"/>
                    </a:lnTo>
                    <a:lnTo>
                      <a:pt x="261" y="174"/>
                    </a:lnTo>
                    <a:lnTo>
                      <a:pt x="259" y="177"/>
                    </a:lnTo>
                    <a:lnTo>
                      <a:pt x="255" y="177"/>
                    </a:lnTo>
                    <a:lnTo>
                      <a:pt x="258" y="177"/>
                    </a:lnTo>
                    <a:lnTo>
                      <a:pt x="259" y="178"/>
                    </a:lnTo>
                    <a:lnTo>
                      <a:pt x="258" y="179"/>
                    </a:lnTo>
                    <a:lnTo>
                      <a:pt x="260" y="179"/>
                    </a:lnTo>
                    <a:lnTo>
                      <a:pt x="261" y="181"/>
                    </a:lnTo>
                    <a:lnTo>
                      <a:pt x="260" y="182"/>
                    </a:lnTo>
                    <a:lnTo>
                      <a:pt x="261" y="182"/>
                    </a:lnTo>
                    <a:lnTo>
                      <a:pt x="264" y="183"/>
                    </a:lnTo>
                    <a:lnTo>
                      <a:pt x="265" y="182"/>
                    </a:lnTo>
                    <a:lnTo>
                      <a:pt x="262" y="184"/>
                    </a:lnTo>
                    <a:lnTo>
                      <a:pt x="264" y="185"/>
                    </a:lnTo>
                    <a:lnTo>
                      <a:pt x="266" y="187"/>
                    </a:lnTo>
                    <a:lnTo>
                      <a:pt x="267" y="188"/>
                    </a:lnTo>
                    <a:lnTo>
                      <a:pt x="267" y="191"/>
                    </a:lnTo>
                    <a:lnTo>
                      <a:pt x="266" y="191"/>
                    </a:lnTo>
                    <a:lnTo>
                      <a:pt x="267" y="193"/>
                    </a:lnTo>
                    <a:lnTo>
                      <a:pt x="266" y="194"/>
                    </a:lnTo>
                    <a:lnTo>
                      <a:pt x="265" y="193"/>
                    </a:lnTo>
                    <a:lnTo>
                      <a:pt x="265" y="191"/>
                    </a:lnTo>
                    <a:lnTo>
                      <a:pt x="264" y="189"/>
                    </a:lnTo>
                    <a:lnTo>
                      <a:pt x="260" y="185"/>
                    </a:lnTo>
                    <a:lnTo>
                      <a:pt x="262" y="188"/>
                    </a:lnTo>
                    <a:lnTo>
                      <a:pt x="261" y="190"/>
                    </a:lnTo>
                    <a:lnTo>
                      <a:pt x="261" y="191"/>
                    </a:lnTo>
                    <a:lnTo>
                      <a:pt x="262" y="193"/>
                    </a:lnTo>
                    <a:lnTo>
                      <a:pt x="264" y="195"/>
                    </a:lnTo>
                    <a:lnTo>
                      <a:pt x="261" y="194"/>
                    </a:lnTo>
                    <a:lnTo>
                      <a:pt x="265" y="198"/>
                    </a:lnTo>
                    <a:lnTo>
                      <a:pt x="265" y="200"/>
                    </a:lnTo>
                    <a:lnTo>
                      <a:pt x="261" y="200"/>
                    </a:lnTo>
                    <a:lnTo>
                      <a:pt x="260" y="199"/>
                    </a:lnTo>
                    <a:lnTo>
                      <a:pt x="260" y="200"/>
                    </a:lnTo>
                    <a:lnTo>
                      <a:pt x="261" y="202"/>
                    </a:lnTo>
                    <a:lnTo>
                      <a:pt x="262" y="204"/>
                    </a:lnTo>
                    <a:lnTo>
                      <a:pt x="261" y="205"/>
                    </a:lnTo>
                    <a:lnTo>
                      <a:pt x="260" y="205"/>
                    </a:lnTo>
                    <a:lnTo>
                      <a:pt x="259" y="204"/>
                    </a:lnTo>
                    <a:lnTo>
                      <a:pt x="260" y="202"/>
                    </a:lnTo>
                    <a:lnTo>
                      <a:pt x="259" y="200"/>
                    </a:lnTo>
                    <a:lnTo>
                      <a:pt x="258" y="201"/>
                    </a:lnTo>
                    <a:lnTo>
                      <a:pt x="255" y="200"/>
                    </a:lnTo>
                    <a:lnTo>
                      <a:pt x="255" y="199"/>
                    </a:lnTo>
                    <a:lnTo>
                      <a:pt x="254" y="200"/>
                    </a:lnTo>
                    <a:lnTo>
                      <a:pt x="253" y="200"/>
                    </a:lnTo>
                    <a:lnTo>
                      <a:pt x="254" y="198"/>
                    </a:lnTo>
                    <a:lnTo>
                      <a:pt x="252" y="199"/>
                    </a:lnTo>
                    <a:lnTo>
                      <a:pt x="250" y="196"/>
                    </a:lnTo>
                    <a:lnTo>
                      <a:pt x="249" y="195"/>
                    </a:lnTo>
                    <a:lnTo>
                      <a:pt x="250" y="198"/>
                    </a:lnTo>
                    <a:lnTo>
                      <a:pt x="252" y="199"/>
                    </a:lnTo>
                    <a:lnTo>
                      <a:pt x="248" y="199"/>
                    </a:lnTo>
                    <a:lnTo>
                      <a:pt x="247" y="196"/>
                    </a:lnTo>
                    <a:lnTo>
                      <a:pt x="246" y="195"/>
                    </a:lnTo>
                    <a:lnTo>
                      <a:pt x="246" y="193"/>
                    </a:lnTo>
                    <a:lnTo>
                      <a:pt x="246" y="198"/>
                    </a:lnTo>
                    <a:lnTo>
                      <a:pt x="244" y="198"/>
                    </a:lnTo>
                    <a:lnTo>
                      <a:pt x="244" y="195"/>
                    </a:lnTo>
                    <a:lnTo>
                      <a:pt x="242" y="195"/>
                    </a:lnTo>
                    <a:lnTo>
                      <a:pt x="242" y="193"/>
                    </a:lnTo>
                    <a:lnTo>
                      <a:pt x="240" y="194"/>
                    </a:lnTo>
                    <a:lnTo>
                      <a:pt x="238" y="193"/>
                    </a:lnTo>
                    <a:lnTo>
                      <a:pt x="237" y="190"/>
                    </a:lnTo>
                    <a:lnTo>
                      <a:pt x="233" y="187"/>
                    </a:lnTo>
                    <a:lnTo>
                      <a:pt x="233" y="189"/>
                    </a:lnTo>
                    <a:lnTo>
                      <a:pt x="235" y="190"/>
                    </a:lnTo>
                    <a:lnTo>
                      <a:pt x="232" y="190"/>
                    </a:lnTo>
                    <a:lnTo>
                      <a:pt x="231" y="189"/>
                    </a:lnTo>
                    <a:lnTo>
                      <a:pt x="229" y="189"/>
                    </a:lnTo>
                    <a:lnTo>
                      <a:pt x="226" y="187"/>
                    </a:lnTo>
                    <a:lnTo>
                      <a:pt x="224" y="185"/>
                    </a:lnTo>
                    <a:lnTo>
                      <a:pt x="221" y="187"/>
                    </a:lnTo>
                    <a:lnTo>
                      <a:pt x="223" y="188"/>
                    </a:lnTo>
                    <a:lnTo>
                      <a:pt x="224" y="190"/>
                    </a:lnTo>
                    <a:lnTo>
                      <a:pt x="225" y="191"/>
                    </a:lnTo>
                    <a:lnTo>
                      <a:pt x="227" y="193"/>
                    </a:lnTo>
                    <a:lnTo>
                      <a:pt x="230" y="195"/>
                    </a:lnTo>
                    <a:lnTo>
                      <a:pt x="232" y="196"/>
                    </a:lnTo>
                    <a:lnTo>
                      <a:pt x="233" y="198"/>
                    </a:lnTo>
                    <a:lnTo>
                      <a:pt x="233" y="199"/>
                    </a:lnTo>
                    <a:lnTo>
                      <a:pt x="236" y="198"/>
                    </a:lnTo>
                    <a:lnTo>
                      <a:pt x="235" y="200"/>
                    </a:lnTo>
                    <a:lnTo>
                      <a:pt x="237" y="199"/>
                    </a:lnTo>
                    <a:lnTo>
                      <a:pt x="241" y="202"/>
                    </a:lnTo>
                    <a:lnTo>
                      <a:pt x="242" y="205"/>
                    </a:lnTo>
                    <a:lnTo>
                      <a:pt x="243" y="204"/>
                    </a:lnTo>
                    <a:lnTo>
                      <a:pt x="244" y="205"/>
                    </a:lnTo>
                    <a:lnTo>
                      <a:pt x="247" y="206"/>
                    </a:lnTo>
                    <a:lnTo>
                      <a:pt x="247" y="209"/>
                    </a:lnTo>
                    <a:lnTo>
                      <a:pt x="248" y="209"/>
                    </a:lnTo>
                    <a:lnTo>
                      <a:pt x="247" y="210"/>
                    </a:lnTo>
                    <a:lnTo>
                      <a:pt x="248" y="211"/>
                    </a:lnTo>
                    <a:lnTo>
                      <a:pt x="249" y="210"/>
                    </a:lnTo>
                    <a:lnTo>
                      <a:pt x="250" y="211"/>
                    </a:lnTo>
                    <a:lnTo>
                      <a:pt x="253" y="211"/>
                    </a:lnTo>
                    <a:lnTo>
                      <a:pt x="252" y="213"/>
                    </a:lnTo>
                    <a:lnTo>
                      <a:pt x="250" y="215"/>
                    </a:lnTo>
                    <a:lnTo>
                      <a:pt x="252" y="216"/>
                    </a:lnTo>
                    <a:lnTo>
                      <a:pt x="250" y="217"/>
                    </a:lnTo>
                    <a:lnTo>
                      <a:pt x="248" y="217"/>
                    </a:lnTo>
                    <a:lnTo>
                      <a:pt x="247" y="216"/>
                    </a:lnTo>
                    <a:lnTo>
                      <a:pt x="244" y="216"/>
                    </a:lnTo>
                    <a:lnTo>
                      <a:pt x="243" y="215"/>
                    </a:lnTo>
                    <a:lnTo>
                      <a:pt x="241" y="215"/>
                    </a:lnTo>
                    <a:lnTo>
                      <a:pt x="240" y="213"/>
                    </a:lnTo>
                    <a:lnTo>
                      <a:pt x="237" y="212"/>
                    </a:lnTo>
                    <a:lnTo>
                      <a:pt x="232" y="212"/>
                    </a:lnTo>
                    <a:lnTo>
                      <a:pt x="230" y="211"/>
                    </a:lnTo>
                    <a:lnTo>
                      <a:pt x="226" y="211"/>
                    </a:lnTo>
                    <a:lnTo>
                      <a:pt x="223" y="207"/>
                    </a:lnTo>
                    <a:lnTo>
                      <a:pt x="223" y="205"/>
                    </a:lnTo>
                    <a:lnTo>
                      <a:pt x="223" y="207"/>
                    </a:lnTo>
                    <a:lnTo>
                      <a:pt x="221" y="209"/>
                    </a:lnTo>
                    <a:lnTo>
                      <a:pt x="220" y="209"/>
                    </a:lnTo>
                    <a:lnTo>
                      <a:pt x="215" y="204"/>
                    </a:lnTo>
                    <a:lnTo>
                      <a:pt x="213" y="202"/>
                    </a:lnTo>
                    <a:lnTo>
                      <a:pt x="212" y="201"/>
                    </a:lnTo>
                    <a:lnTo>
                      <a:pt x="213" y="202"/>
                    </a:lnTo>
                    <a:lnTo>
                      <a:pt x="210" y="202"/>
                    </a:lnTo>
                    <a:lnTo>
                      <a:pt x="212" y="200"/>
                    </a:lnTo>
                    <a:lnTo>
                      <a:pt x="210" y="201"/>
                    </a:lnTo>
                    <a:lnTo>
                      <a:pt x="208" y="202"/>
                    </a:lnTo>
                    <a:lnTo>
                      <a:pt x="207" y="202"/>
                    </a:lnTo>
                    <a:lnTo>
                      <a:pt x="206" y="201"/>
                    </a:lnTo>
                    <a:lnTo>
                      <a:pt x="203" y="200"/>
                    </a:lnTo>
                    <a:lnTo>
                      <a:pt x="201" y="200"/>
                    </a:lnTo>
                    <a:lnTo>
                      <a:pt x="201" y="198"/>
                    </a:lnTo>
                    <a:lnTo>
                      <a:pt x="200" y="199"/>
                    </a:lnTo>
                    <a:lnTo>
                      <a:pt x="201" y="198"/>
                    </a:lnTo>
                    <a:lnTo>
                      <a:pt x="197" y="198"/>
                    </a:lnTo>
                    <a:lnTo>
                      <a:pt x="196" y="196"/>
                    </a:lnTo>
                    <a:lnTo>
                      <a:pt x="194" y="196"/>
                    </a:lnTo>
                    <a:lnTo>
                      <a:pt x="192" y="195"/>
                    </a:lnTo>
                    <a:lnTo>
                      <a:pt x="191" y="193"/>
                    </a:lnTo>
                    <a:lnTo>
                      <a:pt x="190" y="193"/>
                    </a:lnTo>
                    <a:lnTo>
                      <a:pt x="189" y="191"/>
                    </a:lnTo>
                    <a:lnTo>
                      <a:pt x="195" y="191"/>
                    </a:lnTo>
                    <a:lnTo>
                      <a:pt x="197" y="189"/>
                    </a:lnTo>
                    <a:lnTo>
                      <a:pt x="194" y="189"/>
                    </a:lnTo>
                    <a:lnTo>
                      <a:pt x="195" y="187"/>
                    </a:lnTo>
                    <a:lnTo>
                      <a:pt x="192" y="188"/>
                    </a:lnTo>
                    <a:lnTo>
                      <a:pt x="191" y="185"/>
                    </a:lnTo>
                    <a:lnTo>
                      <a:pt x="190" y="184"/>
                    </a:lnTo>
                    <a:lnTo>
                      <a:pt x="190" y="188"/>
                    </a:lnTo>
                    <a:lnTo>
                      <a:pt x="187" y="185"/>
                    </a:lnTo>
                    <a:lnTo>
                      <a:pt x="186" y="188"/>
                    </a:lnTo>
                    <a:lnTo>
                      <a:pt x="186" y="185"/>
                    </a:lnTo>
                    <a:lnTo>
                      <a:pt x="187" y="184"/>
                    </a:lnTo>
                    <a:lnTo>
                      <a:pt x="186" y="182"/>
                    </a:lnTo>
                    <a:lnTo>
                      <a:pt x="186" y="184"/>
                    </a:lnTo>
                    <a:lnTo>
                      <a:pt x="185" y="185"/>
                    </a:lnTo>
                    <a:lnTo>
                      <a:pt x="181" y="182"/>
                    </a:lnTo>
                    <a:lnTo>
                      <a:pt x="179" y="181"/>
                    </a:lnTo>
                    <a:lnTo>
                      <a:pt x="180" y="179"/>
                    </a:lnTo>
                    <a:lnTo>
                      <a:pt x="178" y="179"/>
                    </a:lnTo>
                    <a:lnTo>
                      <a:pt x="178" y="177"/>
                    </a:lnTo>
                    <a:lnTo>
                      <a:pt x="175" y="177"/>
                    </a:lnTo>
                    <a:lnTo>
                      <a:pt x="174" y="176"/>
                    </a:lnTo>
                    <a:lnTo>
                      <a:pt x="174" y="173"/>
                    </a:lnTo>
                    <a:lnTo>
                      <a:pt x="177" y="172"/>
                    </a:lnTo>
                    <a:lnTo>
                      <a:pt x="174" y="173"/>
                    </a:lnTo>
                    <a:lnTo>
                      <a:pt x="173" y="174"/>
                    </a:lnTo>
                    <a:lnTo>
                      <a:pt x="172" y="177"/>
                    </a:lnTo>
                    <a:lnTo>
                      <a:pt x="172" y="173"/>
                    </a:lnTo>
                    <a:lnTo>
                      <a:pt x="174" y="172"/>
                    </a:lnTo>
                    <a:lnTo>
                      <a:pt x="172" y="171"/>
                    </a:lnTo>
                    <a:lnTo>
                      <a:pt x="171" y="173"/>
                    </a:lnTo>
                    <a:lnTo>
                      <a:pt x="169" y="172"/>
                    </a:lnTo>
                    <a:lnTo>
                      <a:pt x="171" y="173"/>
                    </a:lnTo>
                    <a:lnTo>
                      <a:pt x="168" y="174"/>
                    </a:lnTo>
                    <a:lnTo>
                      <a:pt x="168" y="177"/>
                    </a:lnTo>
                    <a:lnTo>
                      <a:pt x="168" y="174"/>
                    </a:lnTo>
                    <a:lnTo>
                      <a:pt x="167" y="173"/>
                    </a:lnTo>
                    <a:lnTo>
                      <a:pt x="168" y="173"/>
                    </a:lnTo>
                    <a:lnTo>
                      <a:pt x="167" y="172"/>
                    </a:lnTo>
                    <a:lnTo>
                      <a:pt x="168" y="171"/>
                    </a:lnTo>
                    <a:lnTo>
                      <a:pt x="166" y="172"/>
                    </a:lnTo>
                    <a:lnTo>
                      <a:pt x="165" y="171"/>
                    </a:lnTo>
                    <a:lnTo>
                      <a:pt x="165" y="172"/>
                    </a:lnTo>
                    <a:lnTo>
                      <a:pt x="163" y="171"/>
                    </a:lnTo>
                    <a:lnTo>
                      <a:pt x="161" y="170"/>
                    </a:lnTo>
                    <a:lnTo>
                      <a:pt x="162" y="168"/>
                    </a:lnTo>
                    <a:lnTo>
                      <a:pt x="161" y="170"/>
                    </a:lnTo>
                    <a:lnTo>
                      <a:pt x="158" y="168"/>
                    </a:lnTo>
                    <a:lnTo>
                      <a:pt x="161" y="171"/>
                    </a:lnTo>
                    <a:lnTo>
                      <a:pt x="163" y="172"/>
                    </a:lnTo>
                    <a:lnTo>
                      <a:pt x="161" y="173"/>
                    </a:lnTo>
                    <a:lnTo>
                      <a:pt x="162" y="174"/>
                    </a:lnTo>
                    <a:lnTo>
                      <a:pt x="161" y="176"/>
                    </a:lnTo>
                    <a:lnTo>
                      <a:pt x="160" y="174"/>
                    </a:lnTo>
                    <a:lnTo>
                      <a:pt x="155" y="174"/>
                    </a:lnTo>
                    <a:lnTo>
                      <a:pt x="154" y="173"/>
                    </a:lnTo>
                    <a:lnTo>
                      <a:pt x="151" y="172"/>
                    </a:lnTo>
                    <a:lnTo>
                      <a:pt x="150" y="172"/>
                    </a:lnTo>
                    <a:lnTo>
                      <a:pt x="150" y="173"/>
                    </a:lnTo>
                    <a:lnTo>
                      <a:pt x="149" y="174"/>
                    </a:lnTo>
                    <a:lnTo>
                      <a:pt x="150" y="176"/>
                    </a:lnTo>
                    <a:lnTo>
                      <a:pt x="145" y="176"/>
                    </a:lnTo>
                    <a:lnTo>
                      <a:pt x="143" y="177"/>
                    </a:lnTo>
                    <a:lnTo>
                      <a:pt x="142" y="177"/>
                    </a:lnTo>
                    <a:lnTo>
                      <a:pt x="140" y="179"/>
                    </a:lnTo>
                    <a:lnTo>
                      <a:pt x="139" y="178"/>
                    </a:lnTo>
                    <a:lnTo>
                      <a:pt x="137" y="178"/>
                    </a:lnTo>
                    <a:lnTo>
                      <a:pt x="135" y="177"/>
                    </a:lnTo>
                    <a:lnTo>
                      <a:pt x="133" y="178"/>
                    </a:lnTo>
                    <a:lnTo>
                      <a:pt x="131" y="176"/>
                    </a:lnTo>
                    <a:lnTo>
                      <a:pt x="128" y="176"/>
                    </a:lnTo>
                    <a:lnTo>
                      <a:pt x="125" y="172"/>
                    </a:lnTo>
                    <a:lnTo>
                      <a:pt x="125" y="170"/>
                    </a:lnTo>
                    <a:lnTo>
                      <a:pt x="126" y="168"/>
                    </a:lnTo>
                    <a:lnTo>
                      <a:pt x="125" y="166"/>
                    </a:lnTo>
                    <a:lnTo>
                      <a:pt x="127" y="165"/>
                    </a:lnTo>
                    <a:lnTo>
                      <a:pt x="128" y="163"/>
                    </a:lnTo>
                    <a:lnTo>
                      <a:pt x="131" y="162"/>
                    </a:lnTo>
                    <a:lnTo>
                      <a:pt x="132" y="162"/>
                    </a:lnTo>
                    <a:lnTo>
                      <a:pt x="133" y="161"/>
                    </a:lnTo>
                    <a:lnTo>
                      <a:pt x="132" y="160"/>
                    </a:lnTo>
                    <a:lnTo>
                      <a:pt x="133" y="159"/>
                    </a:lnTo>
                    <a:lnTo>
                      <a:pt x="132" y="157"/>
                    </a:lnTo>
                    <a:lnTo>
                      <a:pt x="138" y="157"/>
                    </a:lnTo>
                    <a:lnTo>
                      <a:pt x="139" y="159"/>
                    </a:lnTo>
                    <a:lnTo>
                      <a:pt x="143" y="159"/>
                    </a:lnTo>
                    <a:lnTo>
                      <a:pt x="145" y="160"/>
                    </a:lnTo>
                    <a:lnTo>
                      <a:pt x="152" y="160"/>
                    </a:lnTo>
                    <a:lnTo>
                      <a:pt x="155" y="161"/>
                    </a:lnTo>
                    <a:lnTo>
                      <a:pt x="156" y="160"/>
                    </a:lnTo>
                    <a:lnTo>
                      <a:pt x="156" y="159"/>
                    </a:lnTo>
                    <a:lnTo>
                      <a:pt x="161" y="159"/>
                    </a:lnTo>
                    <a:lnTo>
                      <a:pt x="162" y="160"/>
                    </a:lnTo>
                    <a:lnTo>
                      <a:pt x="165" y="157"/>
                    </a:lnTo>
                    <a:lnTo>
                      <a:pt x="167" y="156"/>
                    </a:lnTo>
                    <a:lnTo>
                      <a:pt x="171" y="156"/>
                    </a:lnTo>
                    <a:lnTo>
                      <a:pt x="173" y="157"/>
                    </a:lnTo>
                    <a:lnTo>
                      <a:pt x="173" y="155"/>
                    </a:lnTo>
                    <a:lnTo>
                      <a:pt x="172" y="154"/>
                    </a:lnTo>
                    <a:lnTo>
                      <a:pt x="171" y="151"/>
                    </a:lnTo>
                    <a:lnTo>
                      <a:pt x="169" y="151"/>
                    </a:lnTo>
                    <a:lnTo>
                      <a:pt x="167" y="150"/>
                    </a:lnTo>
                    <a:lnTo>
                      <a:pt x="165" y="148"/>
                    </a:lnTo>
                    <a:lnTo>
                      <a:pt x="163" y="145"/>
                    </a:lnTo>
                    <a:lnTo>
                      <a:pt x="166" y="144"/>
                    </a:lnTo>
                    <a:lnTo>
                      <a:pt x="167" y="143"/>
                    </a:lnTo>
                    <a:lnTo>
                      <a:pt x="169" y="142"/>
                    </a:lnTo>
                    <a:lnTo>
                      <a:pt x="172" y="139"/>
                    </a:lnTo>
                    <a:lnTo>
                      <a:pt x="174" y="138"/>
                    </a:lnTo>
                    <a:lnTo>
                      <a:pt x="177" y="135"/>
                    </a:lnTo>
                    <a:lnTo>
                      <a:pt x="179" y="134"/>
                    </a:lnTo>
                    <a:lnTo>
                      <a:pt x="179" y="133"/>
                    </a:lnTo>
                    <a:lnTo>
                      <a:pt x="180" y="131"/>
                    </a:lnTo>
                    <a:lnTo>
                      <a:pt x="181" y="129"/>
                    </a:lnTo>
                    <a:lnTo>
                      <a:pt x="184" y="129"/>
                    </a:lnTo>
                    <a:lnTo>
                      <a:pt x="186" y="127"/>
                    </a:lnTo>
                    <a:lnTo>
                      <a:pt x="186" y="124"/>
                    </a:lnTo>
                    <a:lnTo>
                      <a:pt x="185" y="123"/>
                    </a:lnTo>
                    <a:lnTo>
                      <a:pt x="184" y="121"/>
                    </a:lnTo>
                    <a:lnTo>
                      <a:pt x="184" y="120"/>
                    </a:lnTo>
                    <a:lnTo>
                      <a:pt x="183" y="118"/>
                    </a:lnTo>
                    <a:lnTo>
                      <a:pt x="183" y="116"/>
                    </a:lnTo>
                    <a:lnTo>
                      <a:pt x="180" y="114"/>
                    </a:lnTo>
                    <a:lnTo>
                      <a:pt x="180" y="112"/>
                    </a:lnTo>
                    <a:lnTo>
                      <a:pt x="179" y="110"/>
                    </a:lnTo>
                    <a:lnTo>
                      <a:pt x="179" y="109"/>
                    </a:lnTo>
                    <a:lnTo>
                      <a:pt x="177" y="109"/>
                    </a:lnTo>
                    <a:lnTo>
                      <a:pt x="175" y="107"/>
                    </a:lnTo>
                    <a:lnTo>
                      <a:pt x="177" y="105"/>
                    </a:lnTo>
                    <a:lnTo>
                      <a:pt x="174" y="106"/>
                    </a:lnTo>
                    <a:lnTo>
                      <a:pt x="173" y="107"/>
                    </a:lnTo>
                    <a:lnTo>
                      <a:pt x="171" y="106"/>
                    </a:lnTo>
                    <a:lnTo>
                      <a:pt x="169" y="105"/>
                    </a:lnTo>
                    <a:lnTo>
                      <a:pt x="169" y="104"/>
                    </a:lnTo>
                    <a:lnTo>
                      <a:pt x="171" y="101"/>
                    </a:lnTo>
                    <a:lnTo>
                      <a:pt x="171" y="100"/>
                    </a:lnTo>
                    <a:lnTo>
                      <a:pt x="168" y="99"/>
                    </a:lnTo>
                    <a:lnTo>
                      <a:pt x="167" y="99"/>
                    </a:lnTo>
                    <a:lnTo>
                      <a:pt x="168" y="100"/>
                    </a:lnTo>
                    <a:lnTo>
                      <a:pt x="169" y="103"/>
                    </a:lnTo>
                    <a:lnTo>
                      <a:pt x="165" y="103"/>
                    </a:lnTo>
                    <a:lnTo>
                      <a:pt x="163" y="101"/>
                    </a:lnTo>
                    <a:lnTo>
                      <a:pt x="162" y="99"/>
                    </a:lnTo>
                    <a:lnTo>
                      <a:pt x="162" y="98"/>
                    </a:lnTo>
                    <a:lnTo>
                      <a:pt x="158" y="98"/>
                    </a:lnTo>
                    <a:lnTo>
                      <a:pt x="161" y="96"/>
                    </a:lnTo>
                    <a:lnTo>
                      <a:pt x="158" y="95"/>
                    </a:lnTo>
                    <a:lnTo>
                      <a:pt x="155" y="95"/>
                    </a:lnTo>
                    <a:lnTo>
                      <a:pt x="154" y="94"/>
                    </a:lnTo>
                    <a:lnTo>
                      <a:pt x="152" y="95"/>
                    </a:lnTo>
                    <a:lnTo>
                      <a:pt x="150" y="96"/>
                    </a:lnTo>
                    <a:lnTo>
                      <a:pt x="149" y="98"/>
                    </a:lnTo>
                    <a:lnTo>
                      <a:pt x="144" y="100"/>
                    </a:lnTo>
                    <a:lnTo>
                      <a:pt x="142" y="100"/>
                    </a:lnTo>
                    <a:lnTo>
                      <a:pt x="140" y="99"/>
                    </a:lnTo>
                    <a:lnTo>
                      <a:pt x="142" y="98"/>
                    </a:lnTo>
                    <a:lnTo>
                      <a:pt x="140" y="95"/>
                    </a:lnTo>
                    <a:lnTo>
                      <a:pt x="143" y="93"/>
                    </a:lnTo>
                    <a:lnTo>
                      <a:pt x="145" y="93"/>
                    </a:lnTo>
                    <a:lnTo>
                      <a:pt x="148" y="94"/>
                    </a:lnTo>
                    <a:lnTo>
                      <a:pt x="149" y="93"/>
                    </a:lnTo>
                    <a:lnTo>
                      <a:pt x="151" y="93"/>
                    </a:lnTo>
                    <a:lnTo>
                      <a:pt x="152" y="90"/>
                    </a:lnTo>
                    <a:lnTo>
                      <a:pt x="151" y="89"/>
                    </a:lnTo>
                    <a:lnTo>
                      <a:pt x="149" y="88"/>
                    </a:lnTo>
                    <a:lnTo>
                      <a:pt x="148" y="87"/>
                    </a:lnTo>
                    <a:lnTo>
                      <a:pt x="144" y="87"/>
                    </a:lnTo>
                    <a:lnTo>
                      <a:pt x="143" y="86"/>
                    </a:lnTo>
                    <a:lnTo>
                      <a:pt x="140" y="84"/>
                    </a:lnTo>
                    <a:lnTo>
                      <a:pt x="142" y="82"/>
                    </a:lnTo>
                    <a:lnTo>
                      <a:pt x="144" y="82"/>
                    </a:lnTo>
                    <a:lnTo>
                      <a:pt x="145" y="84"/>
                    </a:lnTo>
                    <a:lnTo>
                      <a:pt x="145" y="82"/>
                    </a:lnTo>
                    <a:lnTo>
                      <a:pt x="142" y="82"/>
                    </a:lnTo>
                    <a:lnTo>
                      <a:pt x="140" y="83"/>
                    </a:lnTo>
                    <a:lnTo>
                      <a:pt x="138" y="83"/>
                    </a:lnTo>
                    <a:lnTo>
                      <a:pt x="137" y="82"/>
                    </a:lnTo>
                    <a:lnTo>
                      <a:pt x="139" y="79"/>
                    </a:lnTo>
                    <a:lnTo>
                      <a:pt x="137" y="79"/>
                    </a:lnTo>
                    <a:lnTo>
                      <a:pt x="135" y="78"/>
                    </a:lnTo>
                    <a:lnTo>
                      <a:pt x="137" y="77"/>
                    </a:lnTo>
                    <a:lnTo>
                      <a:pt x="134" y="77"/>
                    </a:lnTo>
                    <a:lnTo>
                      <a:pt x="133" y="78"/>
                    </a:lnTo>
                    <a:lnTo>
                      <a:pt x="131" y="78"/>
                    </a:lnTo>
                    <a:lnTo>
                      <a:pt x="129" y="76"/>
                    </a:lnTo>
                    <a:lnTo>
                      <a:pt x="129" y="75"/>
                    </a:lnTo>
                    <a:lnTo>
                      <a:pt x="131" y="72"/>
                    </a:lnTo>
                    <a:lnTo>
                      <a:pt x="129" y="71"/>
                    </a:lnTo>
                    <a:lnTo>
                      <a:pt x="123" y="71"/>
                    </a:lnTo>
                    <a:lnTo>
                      <a:pt x="121" y="70"/>
                    </a:lnTo>
                    <a:lnTo>
                      <a:pt x="122" y="68"/>
                    </a:lnTo>
                    <a:lnTo>
                      <a:pt x="120" y="68"/>
                    </a:lnTo>
                    <a:lnTo>
                      <a:pt x="119" y="67"/>
                    </a:lnTo>
                    <a:lnTo>
                      <a:pt x="117" y="67"/>
                    </a:lnTo>
                    <a:lnTo>
                      <a:pt x="115" y="66"/>
                    </a:lnTo>
                    <a:lnTo>
                      <a:pt x="117" y="65"/>
                    </a:lnTo>
                    <a:lnTo>
                      <a:pt x="119" y="65"/>
                    </a:lnTo>
                    <a:lnTo>
                      <a:pt x="116" y="62"/>
                    </a:lnTo>
                    <a:lnTo>
                      <a:pt x="115" y="64"/>
                    </a:lnTo>
                    <a:lnTo>
                      <a:pt x="115" y="67"/>
                    </a:lnTo>
                    <a:lnTo>
                      <a:pt x="112" y="67"/>
                    </a:lnTo>
                    <a:lnTo>
                      <a:pt x="114" y="66"/>
                    </a:lnTo>
                    <a:lnTo>
                      <a:pt x="112" y="66"/>
                    </a:lnTo>
                    <a:lnTo>
                      <a:pt x="111" y="64"/>
                    </a:lnTo>
                    <a:lnTo>
                      <a:pt x="111" y="66"/>
                    </a:lnTo>
                    <a:lnTo>
                      <a:pt x="110" y="68"/>
                    </a:lnTo>
                    <a:lnTo>
                      <a:pt x="111" y="68"/>
                    </a:lnTo>
                    <a:lnTo>
                      <a:pt x="114" y="70"/>
                    </a:lnTo>
                    <a:lnTo>
                      <a:pt x="116" y="68"/>
                    </a:lnTo>
                    <a:lnTo>
                      <a:pt x="117" y="71"/>
                    </a:lnTo>
                    <a:lnTo>
                      <a:pt x="119" y="72"/>
                    </a:lnTo>
                    <a:lnTo>
                      <a:pt x="119" y="75"/>
                    </a:lnTo>
                    <a:lnTo>
                      <a:pt x="120" y="76"/>
                    </a:lnTo>
                    <a:lnTo>
                      <a:pt x="119" y="77"/>
                    </a:lnTo>
                    <a:lnTo>
                      <a:pt x="111" y="77"/>
                    </a:lnTo>
                    <a:lnTo>
                      <a:pt x="109" y="78"/>
                    </a:lnTo>
                    <a:lnTo>
                      <a:pt x="108" y="77"/>
                    </a:lnTo>
                    <a:lnTo>
                      <a:pt x="105" y="77"/>
                    </a:lnTo>
                    <a:lnTo>
                      <a:pt x="104" y="75"/>
                    </a:lnTo>
                    <a:lnTo>
                      <a:pt x="102" y="76"/>
                    </a:lnTo>
                    <a:lnTo>
                      <a:pt x="100" y="75"/>
                    </a:lnTo>
                    <a:lnTo>
                      <a:pt x="97" y="75"/>
                    </a:lnTo>
                    <a:lnTo>
                      <a:pt x="94" y="73"/>
                    </a:lnTo>
                    <a:lnTo>
                      <a:pt x="88" y="73"/>
                    </a:lnTo>
                    <a:lnTo>
                      <a:pt x="91" y="75"/>
                    </a:lnTo>
                    <a:lnTo>
                      <a:pt x="92" y="75"/>
                    </a:lnTo>
                    <a:lnTo>
                      <a:pt x="94" y="76"/>
                    </a:lnTo>
                    <a:lnTo>
                      <a:pt x="96" y="78"/>
                    </a:lnTo>
                    <a:lnTo>
                      <a:pt x="98" y="79"/>
                    </a:lnTo>
                    <a:lnTo>
                      <a:pt x="97" y="81"/>
                    </a:lnTo>
                    <a:lnTo>
                      <a:pt x="94" y="79"/>
                    </a:lnTo>
                    <a:lnTo>
                      <a:pt x="93" y="78"/>
                    </a:lnTo>
                    <a:lnTo>
                      <a:pt x="91" y="77"/>
                    </a:lnTo>
                    <a:lnTo>
                      <a:pt x="90" y="77"/>
                    </a:lnTo>
                    <a:lnTo>
                      <a:pt x="87" y="76"/>
                    </a:lnTo>
                    <a:lnTo>
                      <a:pt x="83" y="72"/>
                    </a:lnTo>
                    <a:lnTo>
                      <a:pt x="80" y="72"/>
                    </a:lnTo>
                    <a:lnTo>
                      <a:pt x="75" y="70"/>
                    </a:lnTo>
                    <a:lnTo>
                      <a:pt x="77" y="71"/>
                    </a:lnTo>
                    <a:lnTo>
                      <a:pt x="79" y="72"/>
                    </a:lnTo>
                    <a:lnTo>
                      <a:pt x="81" y="73"/>
                    </a:lnTo>
                    <a:lnTo>
                      <a:pt x="83" y="73"/>
                    </a:lnTo>
                    <a:lnTo>
                      <a:pt x="85" y="75"/>
                    </a:lnTo>
                    <a:lnTo>
                      <a:pt x="87" y="76"/>
                    </a:lnTo>
                    <a:lnTo>
                      <a:pt x="87" y="78"/>
                    </a:lnTo>
                    <a:lnTo>
                      <a:pt x="79" y="78"/>
                    </a:lnTo>
                    <a:lnTo>
                      <a:pt x="77" y="77"/>
                    </a:lnTo>
                    <a:lnTo>
                      <a:pt x="75" y="76"/>
                    </a:lnTo>
                    <a:lnTo>
                      <a:pt x="74" y="75"/>
                    </a:lnTo>
                    <a:lnTo>
                      <a:pt x="71" y="76"/>
                    </a:lnTo>
                    <a:lnTo>
                      <a:pt x="59" y="76"/>
                    </a:lnTo>
                    <a:lnTo>
                      <a:pt x="57" y="75"/>
                    </a:lnTo>
                    <a:lnTo>
                      <a:pt x="56" y="73"/>
                    </a:lnTo>
                    <a:lnTo>
                      <a:pt x="45" y="73"/>
                    </a:lnTo>
                    <a:lnTo>
                      <a:pt x="46" y="75"/>
                    </a:lnTo>
                    <a:lnTo>
                      <a:pt x="51" y="75"/>
                    </a:lnTo>
                    <a:lnTo>
                      <a:pt x="47" y="75"/>
                    </a:lnTo>
                    <a:lnTo>
                      <a:pt x="45" y="76"/>
                    </a:lnTo>
                    <a:lnTo>
                      <a:pt x="44" y="75"/>
                    </a:lnTo>
                    <a:lnTo>
                      <a:pt x="41" y="73"/>
                    </a:lnTo>
                    <a:lnTo>
                      <a:pt x="37" y="70"/>
                    </a:lnTo>
                    <a:lnTo>
                      <a:pt x="37" y="67"/>
                    </a:lnTo>
                    <a:lnTo>
                      <a:pt x="40" y="67"/>
                    </a:lnTo>
                    <a:lnTo>
                      <a:pt x="37" y="67"/>
                    </a:lnTo>
                    <a:lnTo>
                      <a:pt x="36" y="68"/>
                    </a:lnTo>
                    <a:lnTo>
                      <a:pt x="34" y="70"/>
                    </a:lnTo>
                    <a:lnTo>
                      <a:pt x="34" y="67"/>
                    </a:lnTo>
                    <a:lnTo>
                      <a:pt x="31" y="67"/>
                    </a:lnTo>
                    <a:lnTo>
                      <a:pt x="30" y="68"/>
                    </a:lnTo>
                    <a:lnTo>
                      <a:pt x="33" y="68"/>
                    </a:lnTo>
                    <a:lnTo>
                      <a:pt x="30" y="70"/>
                    </a:lnTo>
                    <a:lnTo>
                      <a:pt x="27" y="70"/>
                    </a:lnTo>
                    <a:lnTo>
                      <a:pt x="25" y="68"/>
                    </a:lnTo>
                    <a:lnTo>
                      <a:pt x="24" y="71"/>
                    </a:lnTo>
                    <a:lnTo>
                      <a:pt x="22" y="70"/>
                    </a:lnTo>
                    <a:lnTo>
                      <a:pt x="21" y="70"/>
                    </a:lnTo>
                    <a:lnTo>
                      <a:pt x="22" y="70"/>
                    </a:lnTo>
                    <a:lnTo>
                      <a:pt x="21" y="68"/>
                    </a:lnTo>
                    <a:lnTo>
                      <a:pt x="18" y="67"/>
                    </a:lnTo>
                    <a:lnTo>
                      <a:pt x="17" y="67"/>
                    </a:lnTo>
                    <a:lnTo>
                      <a:pt x="12" y="65"/>
                    </a:lnTo>
                    <a:lnTo>
                      <a:pt x="11" y="62"/>
                    </a:lnTo>
                    <a:lnTo>
                      <a:pt x="7" y="59"/>
                    </a:lnTo>
                    <a:lnTo>
                      <a:pt x="10" y="58"/>
                    </a:lnTo>
                    <a:lnTo>
                      <a:pt x="8" y="56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11" y="56"/>
                    </a:lnTo>
                    <a:lnTo>
                      <a:pt x="13" y="55"/>
                    </a:lnTo>
                    <a:lnTo>
                      <a:pt x="16" y="55"/>
                    </a:lnTo>
                    <a:lnTo>
                      <a:pt x="18" y="58"/>
                    </a:lnTo>
                    <a:lnTo>
                      <a:pt x="28" y="58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30" y="56"/>
                    </a:lnTo>
                    <a:lnTo>
                      <a:pt x="28" y="55"/>
                    </a:lnTo>
                    <a:lnTo>
                      <a:pt x="27" y="54"/>
                    </a:lnTo>
                    <a:lnTo>
                      <a:pt x="24" y="53"/>
                    </a:lnTo>
                    <a:lnTo>
                      <a:pt x="24" y="51"/>
                    </a:lnTo>
                    <a:lnTo>
                      <a:pt x="8" y="51"/>
                    </a:lnTo>
                    <a:lnTo>
                      <a:pt x="7" y="50"/>
                    </a:lnTo>
                    <a:lnTo>
                      <a:pt x="2" y="50"/>
                    </a:lnTo>
                    <a:lnTo>
                      <a:pt x="1" y="48"/>
                    </a:lnTo>
                    <a:lnTo>
                      <a:pt x="1" y="45"/>
                    </a:lnTo>
                    <a:lnTo>
                      <a:pt x="2" y="44"/>
                    </a:lnTo>
                    <a:lnTo>
                      <a:pt x="4" y="42"/>
                    </a:lnTo>
                    <a:lnTo>
                      <a:pt x="2" y="40"/>
                    </a:lnTo>
                    <a:lnTo>
                      <a:pt x="0" y="39"/>
                    </a:lnTo>
                    <a:lnTo>
                      <a:pt x="0" y="3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7" name="Freeform 3616"/>
              <p:cNvSpPr>
                <a:spLocks/>
              </p:cNvSpPr>
              <p:nvPr/>
            </p:nvSpPr>
            <p:spPr bwMode="auto">
              <a:xfrm>
                <a:off x="1238" y="1111"/>
                <a:ext cx="891" cy="461"/>
              </a:xfrm>
              <a:custGeom>
                <a:avLst/>
                <a:gdLst>
                  <a:gd name="T0" fmla="*/ 129 w 891"/>
                  <a:gd name="T1" fmla="*/ 302 h 461"/>
                  <a:gd name="T2" fmla="*/ 112 w 891"/>
                  <a:gd name="T3" fmla="*/ 290 h 461"/>
                  <a:gd name="T4" fmla="*/ 86 w 891"/>
                  <a:gd name="T5" fmla="*/ 246 h 461"/>
                  <a:gd name="T6" fmla="*/ 14 w 891"/>
                  <a:gd name="T7" fmla="*/ 204 h 461"/>
                  <a:gd name="T8" fmla="*/ 54 w 891"/>
                  <a:gd name="T9" fmla="*/ 51 h 461"/>
                  <a:gd name="T10" fmla="*/ 116 w 891"/>
                  <a:gd name="T11" fmla="*/ 36 h 461"/>
                  <a:gd name="T12" fmla="*/ 105 w 891"/>
                  <a:gd name="T13" fmla="*/ 55 h 461"/>
                  <a:gd name="T14" fmla="*/ 148 w 891"/>
                  <a:gd name="T15" fmla="*/ 39 h 461"/>
                  <a:gd name="T16" fmla="*/ 173 w 891"/>
                  <a:gd name="T17" fmla="*/ 44 h 461"/>
                  <a:gd name="T18" fmla="*/ 259 w 891"/>
                  <a:gd name="T19" fmla="*/ 57 h 461"/>
                  <a:gd name="T20" fmla="*/ 301 w 891"/>
                  <a:gd name="T21" fmla="*/ 80 h 461"/>
                  <a:gd name="T22" fmla="*/ 345 w 891"/>
                  <a:gd name="T23" fmla="*/ 97 h 461"/>
                  <a:gd name="T24" fmla="*/ 369 w 891"/>
                  <a:gd name="T25" fmla="*/ 66 h 461"/>
                  <a:gd name="T26" fmla="*/ 371 w 891"/>
                  <a:gd name="T27" fmla="*/ 66 h 461"/>
                  <a:gd name="T28" fmla="*/ 441 w 891"/>
                  <a:gd name="T29" fmla="*/ 80 h 461"/>
                  <a:gd name="T30" fmla="*/ 467 w 891"/>
                  <a:gd name="T31" fmla="*/ 89 h 461"/>
                  <a:gd name="T32" fmla="*/ 492 w 891"/>
                  <a:gd name="T33" fmla="*/ 59 h 461"/>
                  <a:gd name="T34" fmla="*/ 472 w 891"/>
                  <a:gd name="T35" fmla="*/ 28 h 461"/>
                  <a:gd name="T36" fmla="*/ 493 w 891"/>
                  <a:gd name="T37" fmla="*/ 6 h 461"/>
                  <a:gd name="T38" fmla="*/ 508 w 891"/>
                  <a:gd name="T39" fmla="*/ 45 h 461"/>
                  <a:gd name="T40" fmla="*/ 538 w 891"/>
                  <a:gd name="T41" fmla="*/ 55 h 461"/>
                  <a:gd name="T42" fmla="*/ 576 w 891"/>
                  <a:gd name="T43" fmla="*/ 73 h 461"/>
                  <a:gd name="T44" fmla="*/ 611 w 891"/>
                  <a:gd name="T45" fmla="*/ 45 h 461"/>
                  <a:gd name="T46" fmla="*/ 616 w 891"/>
                  <a:gd name="T47" fmla="*/ 73 h 461"/>
                  <a:gd name="T48" fmla="*/ 585 w 891"/>
                  <a:gd name="T49" fmla="*/ 96 h 461"/>
                  <a:gd name="T50" fmla="*/ 568 w 891"/>
                  <a:gd name="T51" fmla="*/ 114 h 461"/>
                  <a:gd name="T52" fmla="*/ 537 w 891"/>
                  <a:gd name="T53" fmla="*/ 117 h 461"/>
                  <a:gd name="T54" fmla="*/ 525 w 891"/>
                  <a:gd name="T55" fmla="*/ 152 h 461"/>
                  <a:gd name="T56" fmla="*/ 500 w 891"/>
                  <a:gd name="T57" fmla="*/ 176 h 461"/>
                  <a:gd name="T58" fmla="*/ 500 w 891"/>
                  <a:gd name="T59" fmla="*/ 234 h 461"/>
                  <a:gd name="T60" fmla="*/ 565 w 891"/>
                  <a:gd name="T61" fmla="*/ 273 h 461"/>
                  <a:gd name="T62" fmla="*/ 630 w 891"/>
                  <a:gd name="T63" fmla="*/ 332 h 461"/>
                  <a:gd name="T64" fmla="*/ 639 w 891"/>
                  <a:gd name="T65" fmla="*/ 291 h 461"/>
                  <a:gd name="T66" fmla="*/ 651 w 891"/>
                  <a:gd name="T67" fmla="*/ 226 h 461"/>
                  <a:gd name="T68" fmla="*/ 656 w 891"/>
                  <a:gd name="T69" fmla="*/ 173 h 461"/>
                  <a:gd name="T70" fmla="*/ 722 w 891"/>
                  <a:gd name="T71" fmla="*/ 182 h 461"/>
                  <a:gd name="T72" fmla="*/ 740 w 891"/>
                  <a:gd name="T73" fmla="*/ 211 h 461"/>
                  <a:gd name="T74" fmla="*/ 751 w 891"/>
                  <a:gd name="T75" fmla="*/ 241 h 461"/>
                  <a:gd name="T76" fmla="*/ 785 w 891"/>
                  <a:gd name="T77" fmla="*/ 226 h 461"/>
                  <a:gd name="T78" fmla="*/ 802 w 891"/>
                  <a:gd name="T79" fmla="*/ 214 h 461"/>
                  <a:gd name="T80" fmla="*/ 815 w 891"/>
                  <a:gd name="T81" fmla="*/ 237 h 461"/>
                  <a:gd name="T82" fmla="*/ 820 w 891"/>
                  <a:gd name="T83" fmla="*/ 260 h 461"/>
                  <a:gd name="T84" fmla="*/ 842 w 891"/>
                  <a:gd name="T85" fmla="*/ 286 h 461"/>
                  <a:gd name="T86" fmla="*/ 853 w 891"/>
                  <a:gd name="T87" fmla="*/ 299 h 461"/>
                  <a:gd name="T88" fmla="*/ 875 w 891"/>
                  <a:gd name="T89" fmla="*/ 301 h 461"/>
                  <a:gd name="T90" fmla="*/ 888 w 891"/>
                  <a:gd name="T91" fmla="*/ 330 h 461"/>
                  <a:gd name="T92" fmla="*/ 810 w 891"/>
                  <a:gd name="T93" fmla="*/ 353 h 461"/>
                  <a:gd name="T94" fmla="*/ 731 w 891"/>
                  <a:gd name="T95" fmla="*/ 397 h 461"/>
                  <a:gd name="T96" fmla="*/ 800 w 891"/>
                  <a:gd name="T97" fmla="*/ 372 h 461"/>
                  <a:gd name="T98" fmla="*/ 804 w 891"/>
                  <a:gd name="T99" fmla="*/ 410 h 461"/>
                  <a:gd name="T100" fmla="*/ 795 w 891"/>
                  <a:gd name="T101" fmla="*/ 438 h 461"/>
                  <a:gd name="T102" fmla="*/ 798 w 891"/>
                  <a:gd name="T103" fmla="*/ 413 h 461"/>
                  <a:gd name="T104" fmla="*/ 726 w 891"/>
                  <a:gd name="T105" fmla="*/ 420 h 461"/>
                  <a:gd name="T106" fmla="*/ 614 w 891"/>
                  <a:gd name="T107" fmla="*/ 459 h 461"/>
                  <a:gd name="T108" fmla="*/ 636 w 891"/>
                  <a:gd name="T109" fmla="*/ 425 h 461"/>
                  <a:gd name="T110" fmla="*/ 573 w 891"/>
                  <a:gd name="T111" fmla="*/ 381 h 461"/>
                  <a:gd name="T112" fmla="*/ 495 w 891"/>
                  <a:gd name="T113" fmla="*/ 376 h 461"/>
                  <a:gd name="T114" fmla="*/ 193 w 891"/>
                  <a:gd name="T115" fmla="*/ 364 h 461"/>
                  <a:gd name="T116" fmla="*/ 168 w 891"/>
                  <a:gd name="T117" fmla="*/ 344 h 461"/>
                  <a:gd name="T118" fmla="*/ 154 w 891"/>
                  <a:gd name="T119" fmla="*/ 343 h 461"/>
                  <a:gd name="T120" fmla="*/ 140 w 891"/>
                  <a:gd name="T121" fmla="*/ 336 h 461"/>
                  <a:gd name="T122" fmla="*/ 145 w 891"/>
                  <a:gd name="T123" fmla="*/ 32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91" h="461">
                    <a:moveTo>
                      <a:pt x="128" y="320"/>
                    </a:moveTo>
                    <a:lnTo>
                      <a:pt x="128" y="316"/>
                    </a:lnTo>
                    <a:lnTo>
                      <a:pt x="128" y="318"/>
                    </a:lnTo>
                    <a:lnTo>
                      <a:pt x="127" y="319"/>
                    </a:lnTo>
                    <a:lnTo>
                      <a:pt x="125" y="318"/>
                    </a:lnTo>
                    <a:lnTo>
                      <a:pt x="125" y="316"/>
                    </a:lnTo>
                    <a:lnTo>
                      <a:pt x="127" y="314"/>
                    </a:lnTo>
                    <a:lnTo>
                      <a:pt x="126" y="313"/>
                    </a:lnTo>
                    <a:lnTo>
                      <a:pt x="126" y="314"/>
                    </a:lnTo>
                    <a:lnTo>
                      <a:pt x="123" y="315"/>
                    </a:lnTo>
                    <a:lnTo>
                      <a:pt x="123" y="314"/>
                    </a:lnTo>
                    <a:lnTo>
                      <a:pt x="125" y="312"/>
                    </a:lnTo>
                    <a:lnTo>
                      <a:pt x="126" y="312"/>
                    </a:lnTo>
                    <a:lnTo>
                      <a:pt x="125" y="310"/>
                    </a:lnTo>
                    <a:lnTo>
                      <a:pt x="126" y="312"/>
                    </a:lnTo>
                    <a:lnTo>
                      <a:pt x="125" y="310"/>
                    </a:lnTo>
                    <a:lnTo>
                      <a:pt x="127" y="310"/>
                    </a:lnTo>
                    <a:lnTo>
                      <a:pt x="126" y="308"/>
                    </a:lnTo>
                    <a:lnTo>
                      <a:pt x="126" y="307"/>
                    </a:lnTo>
                    <a:lnTo>
                      <a:pt x="128" y="307"/>
                    </a:lnTo>
                    <a:lnTo>
                      <a:pt x="131" y="309"/>
                    </a:lnTo>
                    <a:lnTo>
                      <a:pt x="132" y="308"/>
                    </a:lnTo>
                    <a:lnTo>
                      <a:pt x="134" y="308"/>
                    </a:lnTo>
                    <a:lnTo>
                      <a:pt x="134" y="309"/>
                    </a:lnTo>
                    <a:lnTo>
                      <a:pt x="137" y="309"/>
                    </a:lnTo>
                    <a:lnTo>
                      <a:pt x="138" y="312"/>
                    </a:lnTo>
                    <a:lnTo>
                      <a:pt x="138" y="313"/>
                    </a:lnTo>
                    <a:lnTo>
                      <a:pt x="139" y="313"/>
                    </a:lnTo>
                    <a:lnTo>
                      <a:pt x="135" y="309"/>
                    </a:lnTo>
                    <a:lnTo>
                      <a:pt x="135" y="307"/>
                    </a:lnTo>
                    <a:lnTo>
                      <a:pt x="134" y="308"/>
                    </a:lnTo>
                    <a:lnTo>
                      <a:pt x="132" y="307"/>
                    </a:lnTo>
                    <a:lnTo>
                      <a:pt x="131" y="308"/>
                    </a:lnTo>
                    <a:lnTo>
                      <a:pt x="128" y="307"/>
                    </a:lnTo>
                    <a:lnTo>
                      <a:pt x="127" y="306"/>
                    </a:lnTo>
                    <a:lnTo>
                      <a:pt x="127" y="304"/>
                    </a:lnTo>
                    <a:lnTo>
                      <a:pt x="128" y="302"/>
                    </a:lnTo>
                    <a:lnTo>
                      <a:pt x="131" y="303"/>
                    </a:lnTo>
                    <a:lnTo>
                      <a:pt x="129" y="302"/>
                    </a:lnTo>
                    <a:lnTo>
                      <a:pt x="129" y="298"/>
                    </a:lnTo>
                    <a:lnTo>
                      <a:pt x="128" y="299"/>
                    </a:lnTo>
                    <a:lnTo>
                      <a:pt x="128" y="301"/>
                    </a:lnTo>
                    <a:lnTo>
                      <a:pt x="127" y="303"/>
                    </a:lnTo>
                    <a:lnTo>
                      <a:pt x="125" y="303"/>
                    </a:lnTo>
                    <a:lnTo>
                      <a:pt x="122" y="306"/>
                    </a:lnTo>
                    <a:lnTo>
                      <a:pt x="123" y="307"/>
                    </a:lnTo>
                    <a:lnTo>
                      <a:pt x="122" y="308"/>
                    </a:lnTo>
                    <a:lnTo>
                      <a:pt x="121" y="308"/>
                    </a:lnTo>
                    <a:lnTo>
                      <a:pt x="120" y="307"/>
                    </a:lnTo>
                    <a:lnTo>
                      <a:pt x="117" y="306"/>
                    </a:lnTo>
                    <a:lnTo>
                      <a:pt x="117" y="303"/>
                    </a:lnTo>
                    <a:lnTo>
                      <a:pt x="115" y="303"/>
                    </a:lnTo>
                    <a:lnTo>
                      <a:pt x="114" y="301"/>
                    </a:lnTo>
                    <a:lnTo>
                      <a:pt x="114" y="299"/>
                    </a:lnTo>
                    <a:lnTo>
                      <a:pt x="115" y="298"/>
                    </a:lnTo>
                    <a:lnTo>
                      <a:pt x="116" y="299"/>
                    </a:lnTo>
                    <a:lnTo>
                      <a:pt x="118" y="301"/>
                    </a:lnTo>
                    <a:lnTo>
                      <a:pt x="116" y="299"/>
                    </a:lnTo>
                    <a:lnTo>
                      <a:pt x="116" y="297"/>
                    </a:lnTo>
                    <a:lnTo>
                      <a:pt x="120" y="297"/>
                    </a:lnTo>
                    <a:lnTo>
                      <a:pt x="121" y="296"/>
                    </a:lnTo>
                    <a:lnTo>
                      <a:pt x="120" y="297"/>
                    </a:lnTo>
                    <a:lnTo>
                      <a:pt x="115" y="297"/>
                    </a:lnTo>
                    <a:lnTo>
                      <a:pt x="114" y="298"/>
                    </a:lnTo>
                    <a:lnTo>
                      <a:pt x="112" y="297"/>
                    </a:lnTo>
                    <a:lnTo>
                      <a:pt x="112" y="295"/>
                    </a:lnTo>
                    <a:lnTo>
                      <a:pt x="110" y="295"/>
                    </a:lnTo>
                    <a:lnTo>
                      <a:pt x="111" y="293"/>
                    </a:lnTo>
                    <a:lnTo>
                      <a:pt x="110" y="291"/>
                    </a:lnTo>
                    <a:lnTo>
                      <a:pt x="114" y="295"/>
                    </a:lnTo>
                    <a:lnTo>
                      <a:pt x="115" y="293"/>
                    </a:lnTo>
                    <a:lnTo>
                      <a:pt x="112" y="293"/>
                    </a:lnTo>
                    <a:lnTo>
                      <a:pt x="111" y="292"/>
                    </a:lnTo>
                    <a:lnTo>
                      <a:pt x="112" y="290"/>
                    </a:lnTo>
                    <a:lnTo>
                      <a:pt x="114" y="291"/>
                    </a:lnTo>
                    <a:lnTo>
                      <a:pt x="116" y="291"/>
                    </a:lnTo>
                    <a:lnTo>
                      <a:pt x="114" y="291"/>
                    </a:lnTo>
                    <a:lnTo>
                      <a:pt x="112" y="290"/>
                    </a:lnTo>
                    <a:lnTo>
                      <a:pt x="114" y="287"/>
                    </a:lnTo>
                    <a:lnTo>
                      <a:pt x="115" y="286"/>
                    </a:lnTo>
                    <a:lnTo>
                      <a:pt x="118" y="286"/>
                    </a:lnTo>
                    <a:lnTo>
                      <a:pt x="121" y="285"/>
                    </a:lnTo>
                    <a:lnTo>
                      <a:pt x="122" y="284"/>
                    </a:lnTo>
                    <a:lnTo>
                      <a:pt x="121" y="285"/>
                    </a:lnTo>
                    <a:lnTo>
                      <a:pt x="118" y="286"/>
                    </a:lnTo>
                    <a:lnTo>
                      <a:pt x="117" y="286"/>
                    </a:lnTo>
                    <a:lnTo>
                      <a:pt x="115" y="285"/>
                    </a:lnTo>
                    <a:lnTo>
                      <a:pt x="116" y="284"/>
                    </a:lnTo>
                    <a:lnTo>
                      <a:pt x="117" y="281"/>
                    </a:lnTo>
                    <a:lnTo>
                      <a:pt x="120" y="279"/>
                    </a:lnTo>
                    <a:lnTo>
                      <a:pt x="118" y="280"/>
                    </a:lnTo>
                    <a:lnTo>
                      <a:pt x="117" y="277"/>
                    </a:lnTo>
                    <a:lnTo>
                      <a:pt x="116" y="280"/>
                    </a:lnTo>
                    <a:lnTo>
                      <a:pt x="116" y="284"/>
                    </a:lnTo>
                    <a:lnTo>
                      <a:pt x="115" y="285"/>
                    </a:lnTo>
                    <a:lnTo>
                      <a:pt x="114" y="284"/>
                    </a:lnTo>
                    <a:lnTo>
                      <a:pt x="115" y="282"/>
                    </a:lnTo>
                    <a:lnTo>
                      <a:pt x="115" y="280"/>
                    </a:lnTo>
                    <a:lnTo>
                      <a:pt x="114" y="277"/>
                    </a:lnTo>
                    <a:lnTo>
                      <a:pt x="114" y="274"/>
                    </a:lnTo>
                    <a:lnTo>
                      <a:pt x="115" y="271"/>
                    </a:lnTo>
                    <a:lnTo>
                      <a:pt x="115" y="273"/>
                    </a:lnTo>
                    <a:lnTo>
                      <a:pt x="115" y="270"/>
                    </a:lnTo>
                    <a:lnTo>
                      <a:pt x="110" y="268"/>
                    </a:lnTo>
                    <a:lnTo>
                      <a:pt x="109" y="267"/>
                    </a:lnTo>
                    <a:lnTo>
                      <a:pt x="106" y="265"/>
                    </a:lnTo>
                    <a:lnTo>
                      <a:pt x="105" y="265"/>
                    </a:lnTo>
                    <a:lnTo>
                      <a:pt x="100" y="263"/>
                    </a:lnTo>
                    <a:lnTo>
                      <a:pt x="99" y="262"/>
                    </a:lnTo>
                    <a:lnTo>
                      <a:pt x="95" y="262"/>
                    </a:lnTo>
                    <a:lnTo>
                      <a:pt x="95" y="259"/>
                    </a:lnTo>
                    <a:lnTo>
                      <a:pt x="93" y="258"/>
                    </a:lnTo>
                    <a:lnTo>
                      <a:pt x="93" y="254"/>
                    </a:lnTo>
                    <a:lnTo>
                      <a:pt x="91" y="253"/>
                    </a:lnTo>
                    <a:lnTo>
                      <a:pt x="91" y="252"/>
                    </a:lnTo>
                    <a:lnTo>
                      <a:pt x="89" y="249"/>
                    </a:lnTo>
                    <a:lnTo>
                      <a:pt x="86" y="246"/>
                    </a:lnTo>
                    <a:lnTo>
                      <a:pt x="86" y="243"/>
                    </a:lnTo>
                    <a:lnTo>
                      <a:pt x="82" y="240"/>
                    </a:lnTo>
                    <a:lnTo>
                      <a:pt x="81" y="237"/>
                    </a:lnTo>
                    <a:lnTo>
                      <a:pt x="80" y="236"/>
                    </a:lnTo>
                    <a:lnTo>
                      <a:pt x="79" y="234"/>
                    </a:lnTo>
                    <a:lnTo>
                      <a:pt x="74" y="229"/>
                    </a:lnTo>
                    <a:lnTo>
                      <a:pt x="71" y="228"/>
                    </a:lnTo>
                    <a:lnTo>
                      <a:pt x="69" y="225"/>
                    </a:lnTo>
                    <a:lnTo>
                      <a:pt x="68" y="223"/>
                    </a:lnTo>
                    <a:lnTo>
                      <a:pt x="65" y="221"/>
                    </a:lnTo>
                    <a:lnTo>
                      <a:pt x="63" y="221"/>
                    </a:lnTo>
                    <a:lnTo>
                      <a:pt x="62" y="219"/>
                    </a:lnTo>
                    <a:lnTo>
                      <a:pt x="63" y="217"/>
                    </a:lnTo>
                    <a:lnTo>
                      <a:pt x="60" y="215"/>
                    </a:lnTo>
                    <a:lnTo>
                      <a:pt x="59" y="214"/>
                    </a:lnTo>
                    <a:lnTo>
                      <a:pt x="57" y="213"/>
                    </a:lnTo>
                    <a:lnTo>
                      <a:pt x="54" y="214"/>
                    </a:lnTo>
                    <a:lnTo>
                      <a:pt x="53" y="215"/>
                    </a:lnTo>
                    <a:lnTo>
                      <a:pt x="51" y="215"/>
                    </a:lnTo>
                    <a:lnTo>
                      <a:pt x="50" y="218"/>
                    </a:lnTo>
                    <a:lnTo>
                      <a:pt x="47" y="218"/>
                    </a:lnTo>
                    <a:lnTo>
                      <a:pt x="47" y="221"/>
                    </a:lnTo>
                    <a:lnTo>
                      <a:pt x="46" y="223"/>
                    </a:lnTo>
                    <a:lnTo>
                      <a:pt x="42" y="224"/>
                    </a:lnTo>
                    <a:lnTo>
                      <a:pt x="41" y="224"/>
                    </a:lnTo>
                    <a:lnTo>
                      <a:pt x="39" y="225"/>
                    </a:lnTo>
                    <a:lnTo>
                      <a:pt x="36" y="225"/>
                    </a:lnTo>
                    <a:lnTo>
                      <a:pt x="36" y="224"/>
                    </a:lnTo>
                    <a:lnTo>
                      <a:pt x="35" y="221"/>
                    </a:lnTo>
                    <a:lnTo>
                      <a:pt x="31" y="218"/>
                    </a:lnTo>
                    <a:lnTo>
                      <a:pt x="29" y="217"/>
                    </a:lnTo>
                    <a:lnTo>
                      <a:pt x="28" y="215"/>
                    </a:lnTo>
                    <a:lnTo>
                      <a:pt x="25" y="214"/>
                    </a:lnTo>
                    <a:lnTo>
                      <a:pt x="24" y="212"/>
                    </a:lnTo>
                    <a:lnTo>
                      <a:pt x="23" y="211"/>
                    </a:lnTo>
                    <a:lnTo>
                      <a:pt x="20" y="209"/>
                    </a:lnTo>
                    <a:lnTo>
                      <a:pt x="19" y="209"/>
                    </a:lnTo>
                    <a:lnTo>
                      <a:pt x="19" y="204"/>
                    </a:lnTo>
                    <a:lnTo>
                      <a:pt x="14" y="204"/>
                    </a:lnTo>
                    <a:lnTo>
                      <a:pt x="12" y="206"/>
                    </a:lnTo>
                    <a:lnTo>
                      <a:pt x="11" y="207"/>
                    </a:lnTo>
                    <a:lnTo>
                      <a:pt x="8" y="206"/>
                    </a:lnTo>
                    <a:lnTo>
                      <a:pt x="4" y="206"/>
                    </a:lnTo>
                    <a:lnTo>
                      <a:pt x="1" y="204"/>
                    </a:lnTo>
                    <a:lnTo>
                      <a:pt x="0" y="203"/>
                    </a:lnTo>
                    <a:lnTo>
                      <a:pt x="0" y="45"/>
                    </a:lnTo>
                    <a:lnTo>
                      <a:pt x="2" y="46"/>
                    </a:lnTo>
                    <a:lnTo>
                      <a:pt x="14" y="46"/>
                    </a:lnTo>
                    <a:lnTo>
                      <a:pt x="16" y="47"/>
                    </a:lnTo>
                    <a:lnTo>
                      <a:pt x="18" y="47"/>
                    </a:lnTo>
                    <a:lnTo>
                      <a:pt x="20" y="49"/>
                    </a:lnTo>
                    <a:lnTo>
                      <a:pt x="22" y="50"/>
                    </a:lnTo>
                    <a:lnTo>
                      <a:pt x="24" y="51"/>
                    </a:lnTo>
                    <a:lnTo>
                      <a:pt x="27" y="53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4" y="56"/>
                    </a:lnTo>
                    <a:lnTo>
                      <a:pt x="35" y="57"/>
                    </a:lnTo>
                    <a:lnTo>
                      <a:pt x="37" y="57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43" y="59"/>
                    </a:lnTo>
                    <a:lnTo>
                      <a:pt x="52" y="59"/>
                    </a:lnTo>
                    <a:lnTo>
                      <a:pt x="54" y="61"/>
                    </a:lnTo>
                    <a:lnTo>
                      <a:pt x="56" y="62"/>
                    </a:lnTo>
                    <a:lnTo>
                      <a:pt x="58" y="63"/>
                    </a:lnTo>
                    <a:lnTo>
                      <a:pt x="59" y="64"/>
                    </a:lnTo>
                    <a:lnTo>
                      <a:pt x="59" y="62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4" y="58"/>
                    </a:lnTo>
                    <a:lnTo>
                      <a:pt x="57" y="57"/>
                    </a:lnTo>
                    <a:lnTo>
                      <a:pt x="54" y="56"/>
                    </a:lnTo>
                    <a:lnTo>
                      <a:pt x="53" y="55"/>
                    </a:lnTo>
                    <a:lnTo>
                      <a:pt x="53" y="52"/>
                    </a:lnTo>
                    <a:lnTo>
                      <a:pt x="56" y="55"/>
                    </a:lnTo>
                    <a:lnTo>
                      <a:pt x="54" y="53"/>
                    </a:lnTo>
                    <a:lnTo>
                      <a:pt x="54" y="51"/>
                    </a:lnTo>
                    <a:lnTo>
                      <a:pt x="56" y="52"/>
                    </a:lnTo>
                    <a:lnTo>
                      <a:pt x="58" y="51"/>
                    </a:lnTo>
                    <a:lnTo>
                      <a:pt x="60" y="52"/>
                    </a:lnTo>
                    <a:lnTo>
                      <a:pt x="59" y="50"/>
                    </a:lnTo>
                    <a:lnTo>
                      <a:pt x="60" y="49"/>
                    </a:lnTo>
                    <a:lnTo>
                      <a:pt x="69" y="49"/>
                    </a:lnTo>
                    <a:lnTo>
                      <a:pt x="66" y="49"/>
                    </a:lnTo>
                    <a:lnTo>
                      <a:pt x="68" y="46"/>
                    </a:lnTo>
                    <a:lnTo>
                      <a:pt x="69" y="45"/>
                    </a:lnTo>
                    <a:lnTo>
                      <a:pt x="70" y="45"/>
                    </a:lnTo>
                    <a:lnTo>
                      <a:pt x="70" y="47"/>
                    </a:lnTo>
                    <a:lnTo>
                      <a:pt x="73" y="47"/>
                    </a:lnTo>
                    <a:lnTo>
                      <a:pt x="74" y="49"/>
                    </a:lnTo>
                    <a:lnTo>
                      <a:pt x="74" y="50"/>
                    </a:lnTo>
                    <a:lnTo>
                      <a:pt x="71" y="52"/>
                    </a:lnTo>
                    <a:lnTo>
                      <a:pt x="74" y="52"/>
                    </a:lnTo>
                    <a:lnTo>
                      <a:pt x="76" y="50"/>
                    </a:lnTo>
                    <a:lnTo>
                      <a:pt x="82" y="50"/>
                    </a:lnTo>
                    <a:lnTo>
                      <a:pt x="83" y="47"/>
                    </a:lnTo>
                    <a:lnTo>
                      <a:pt x="83" y="46"/>
                    </a:lnTo>
                    <a:lnTo>
                      <a:pt x="86" y="45"/>
                    </a:lnTo>
                    <a:lnTo>
                      <a:pt x="89" y="45"/>
                    </a:lnTo>
                    <a:lnTo>
                      <a:pt x="88" y="45"/>
                    </a:lnTo>
                    <a:lnTo>
                      <a:pt x="89" y="44"/>
                    </a:lnTo>
                    <a:lnTo>
                      <a:pt x="93" y="44"/>
                    </a:lnTo>
                    <a:lnTo>
                      <a:pt x="94" y="42"/>
                    </a:lnTo>
                    <a:lnTo>
                      <a:pt x="97" y="42"/>
                    </a:lnTo>
                    <a:lnTo>
                      <a:pt x="98" y="41"/>
                    </a:lnTo>
                    <a:lnTo>
                      <a:pt x="100" y="40"/>
                    </a:lnTo>
                    <a:lnTo>
                      <a:pt x="102" y="40"/>
                    </a:lnTo>
                    <a:lnTo>
                      <a:pt x="102" y="42"/>
                    </a:lnTo>
                    <a:lnTo>
                      <a:pt x="104" y="40"/>
                    </a:lnTo>
                    <a:lnTo>
                      <a:pt x="104" y="39"/>
                    </a:lnTo>
                    <a:lnTo>
                      <a:pt x="105" y="36"/>
                    </a:lnTo>
                    <a:lnTo>
                      <a:pt x="109" y="36"/>
                    </a:lnTo>
                    <a:lnTo>
                      <a:pt x="111" y="35"/>
                    </a:lnTo>
                    <a:lnTo>
                      <a:pt x="111" y="38"/>
                    </a:lnTo>
                    <a:lnTo>
                      <a:pt x="114" y="38"/>
                    </a:lnTo>
                    <a:lnTo>
                      <a:pt x="116" y="36"/>
                    </a:lnTo>
                    <a:lnTo>
                      <a:pt x="117" y="36"/>
                    </a:lnTo>
                    <a:lnTo>
                      <a:pt x="117" y="34"/>
                    </a:lnTo>
                    <a:lnTo>
                      <a:pt x="120" y="35"/>
                    </a:lnTo>
                    <a:lnTo>
                      <a:pt x="121" y="36"/>
                    </a:lnTo>
                    <a:lnTo>
                      <a:pt x="118" y="39"/>
                    </a:lnTo>
                    <a:lnTo>
                      <a:pt x="116" y="40"/>
                    </a:lnTo>
                    <a:lnTo>
                      <a:pt x="115" y="41"/>
                    </a:lnTo>
                    <a:lnTo>
                      <a:pt x="112" y="41"/>
                    </a:lnTo>
                    <a:lnTo>
                      <a:pt x="111" y="42"/>
                    </a:lnTo>
                    <a:lnTo>
                      <a:pt x="109" y="44"/>
                    </a:lnTo>
                    <a:lnTo>
                      <a:pt x="106" y="46"/>
                    </a:lnTo>
                    <a:lnTo>
                      <a:pt x="100" y="46"/>
                    </a:lnTo>
                    <a:lnTo>
                      <a:pt x="98" y="47"/>
                    </a:lnTo>
                    <a:lnTo>
                      <a:pt x="94" y="47"/>
                    </a:lnTo>
                    <a:lnTo>
                      <a:pt x="94" y="51"/>
                    </a:lnTo>
                    <a:lnTo>
                      <a:pt x="97" y="51"/>
                    </a:lnTo>
                    <a:lnTo>
                      <a:pt x="95" y="50"/>
                    </a:lnTo>
                    <a:lnTo>
                      <a:pt x="97" y="50"/>
                    </a:lnTo>
                    <a:lnTo>
                      <a:pt x="99" y="49"/>
                    </a:lnTo>
                    <a:lnTo>
                      <a:pt x="99" y="51"/>
                    </a:lnTo>
                    <a:lnTo>
                      <a:pt x="102" y="49"/>
                    </a:lnTo>
                    <a:lnTo>
                      <a:pt x="103" y="50"/>
                    </a:lnTo>
                    <a:lnTo>
                      <a:pt x="100" y="51"/>
                    </a:lnTo>
                    <a:lnTo>
                      <a:pt x="103" y="51"/>
                    </a:lnTo>
                    <a:lnTo>
                      <a:pt x="103" y="49"/>
                    </a:lnTo>
                    <a:lnTo>
                      <a:pt x="102" y="47"/>
                    </a:lnTo>
                    <a:lnTo>
                      <a:pt x="103" y="49"/>
                    </a:lnTo>
                    <a:lnTo>
                      <a:pt x="103" y="50"/>
                    </a:lnTo>
                    <a:lnTo>
                      <a:pt x="104" y="49"/>
                    </a:lnTo>
                    <a:lnTo>
                      <a:pt x="103" y="46"/>
                    </a:lnTo>
                    <a:lnTo>
                      <a:pt x="104" y="47"/>
                    </a:lnTo>
                    <a:lnTo>
                      <a:pt x="104" y="50"/>
                    </a:lnTo>
                    <a:lnTo>
                      <a:pt x="103" y="52"/>
                    </a:lnTo>
                    <a:lnTo>
                      <a:pt x="104" y="50"/>
                    </a:lnTo>
                    <a:lnTo>
                      <a:pt x="104" y="47"/>
                    </a:lnTo>
                    <a:lnTo>
                      <a:pt x="105" y="50"/>
                    </a:lnTo>
                    <a:lnTo>
                      <a:pt x="104" y="51"/>
                    </a:lnTo>
                    <a:lnTo>
                      <a:pt x="104" y="53"/>
                    </a:lnTo>
                    <a:lnTo>
                      <a:pt x="105" y="55"/>
                    </a:lnTo>
                    <a:lnTo>
                      <a:pt x="105" y="51"/>
                    </a:lnTo>
                    <a:lnTo>
                      <a:pt x="108" y="50"/>
                    </a:lnTo>
                    <a:lnTo>
                      <a:pt x="108" y="49"/>
                    </a:lnTo>
                    <a:lnTo>
                      <a:pt x="110" y="47"/>
                    </a:lnTo>
                    <a:lnTo>
                      <a:pt x="111" y="45"/>
                    </a:lnTo>
                    <a:lnTo>
                      <a:pt x="112" y="45"/>
                    </a:lnTo>
                    <a:lnTo>
                      <a:pt x="115" y="44"/>
                    </a:lnTo>
                    <a:lnTo>
                      <a:pt x="116" y="42"/>
                    </a:lnTo>
                    <a:lnTo>
                      <a:pt x="118" y="42"/>
                    </a:lnTo>
                    <a:lnTo>
                      <a:pt x="121" y="41"/>
                    </a:lnTo>
                    <a:lnTo>
                      <a:pt x="125" y="41"/>
                    </a:lnTo>
                    <a:lnTo>
                      <a:pt x="126" y="40"/>
                    </a:lnTo>
                    <a:lnTo>
                      <a:pt x="126" y="41"/>
                    </a:lnTo>
                    <a:lnTo>
                      <a:pt x="125" y="41"/>
                    </a:lnTo>
                    <a:lnTo>
                      <a:pt x="123" y="44"/>
                    </a:lnTo>
                    <a:lnTo>
                      <a:pt x="126" y="45"/>
                    </a:lnTo>
                    <a:lnTo>
                      <a:pt x="131" y="40"/>
                    </a:lnTo>
                    <a:lnTo>
                      <a:pt x="132" y="40"/>
                    </a:lnTo>
                    <a:lnTo>
                      <a:pt x="132" y="38"/>
                    </a:lnTo>
                    <a:lnTo>
                      <a:pt x="133" y="36"/>
                    </a:lnTo>
                    <a:lnTo>
                      <a:pt x="135" y="36"/>
                    </a:lnTo>
                    <a:lnTo>
                      <a:pt x="137" y="38"/>
                    </a:lnTo>
                    <a:lnTo>
                      <a:pt x="135" y="36"/>
                    </a:lnTo>
                    <a:lnTo>
                      <a:pt x="138" y="35"/>
                    </a:lnTo>
                    <a:lnTo>
                      <a:pt x="139" y="35"/>
                    </a:lnTo>
                    <a:lnTo>
                      <a:pt x="141" y="36"/>
                    </a:lnTo>
                    <a:lnTo>
                      <a:pt x="143" y="35"/>
                    </a:lnTo>
                    <a:lnTo>
                      <a:pt x="140" y="34"/>
                    </a:lnTo>
                    <a:lnTo>
                      <a:pt x="135" y="34"/>
                    </a:lnTo>
                    <a:lnTo>
                      <a:pt x="134" y="31"/>
                    </a:lnTo>
                    <a:lnTo>
                      <a:pt x="137" y="31"/>
                    </a:lnTo>
                    <a:lnTo>
                      <a:pt x="134" y="31"/>
                    </a:lnTo>
                    <a:lnTo>
                      <a:pt x="134" y="29"/>
                    </a:lnTo>
                    <a:lnTo>
                      <a:pt x="135" y="28"/>
                    </a:lnTo>
                    <a:lnTo>
                      <a:pt x="138" y="29"/>
                    </a:lnTo>
                    <a:lnTo>
                      <a:pt x="139" y="30"/>
                    </a:lnTo>
                    <a:lnTo>
                      <a:pt x="141" y="31"/>
                    </a:lnTo>
                    <a:lnTo>
                      <a:pt x="146" y="36"/>
                    </a:lnTo>
                    <a:lnTo>
                      <a:pt x="148" y="39"/>
                    </a:lnTo>
                    <a:lnTo>
                      <a:pt x="146" y="40"/>
                    </a:lnTo>
                    <a:lnTo>
                      <a:pt x="148" y="40"/>
                    </a:lnTo>
                    <a:lnTo>
                      <a:pt x="149" y="41"/>
                    </a:lnTo>
                    <a:lnTo>
                      <a:pt x="150" y="44"/>
                    </a:lnTo>
                    <a:lnTo>
                      <a:pt x="152" y="46"/>
                    </a:lnTo>
                    <a:lnTo>
                      <a:pt x="155" y="47"/>
                    </a:lnTo>
                    <a:lnTo>
                      <a:pt x="156" y="50"/>
                    </a:lnTo>
                    <a:lnTo>
                      <a:pt x="160" y="50"/>
                    </a:lnTo>
                    <a:lnTo>
                      <a:pt x="162" y="51"/>
                    </a:lnTo>
                    <a:lnTo>
                      <a:pt x="163" y="51"/>
                    </a:lnTo>
                    <a:lnTo>
                      <a:pt x="166" y="50"/>
                    </a:lnTo>
                    <a:lnTo>
                      <a:pt x="164" y="49"/>
                    </a:lnTo>
                    <a:lnTo>
                      <a:pt x="162" y="49"/>
                    </a:lnTo>
                    <a:lnTo>
                      <a:pt x="166" y="49"/>
                    </a:lnTo>
                    <a:lnTo>
                      <a:pt x="164" y="47"/>
                    </a:lnTo>
                    <a:lnTo>
                      <a:pt x="162" y="46"/>
                    </a:lnTo>
                    <a:lnTo>
                      <a:pt x="163" y="45"/>
                    </a:lnTo>
                    <a:lnTo>
                      <a:pt x="166" y="44"/>
                    </a:lnTo>
                    <a:lnTo>
                      <a:pt x="167" y="44"/>
                    </a:lnTo>
                    <a:lnTo>
                      <a:pt x="166" y="42"/>
                    </a:lnTo>
                    <a:lnTo>
                      <a:pt x="164" y="42"/>
                    </a:lnTo>
                    <a:lnTo>
                      <a:pt x="166" y="42"/>
                    </a:lnTo>
                    <a:lnTo>
                      <a:pt x="168" y="40"/>
                    </a:lnTo>
                    <a:lnTo>
                      <a:pt x="170" y="39"/>
                    </a:lnTo>
                    <a:lnTo>
                      <a:pt x="167" y="39"/>
                    </a:lnTo>
                    <a:lnTo>
                      <a:pt x="164" y="40"/>
                    </a:lnTo>
                    <a:lnTo>
                      <a:pt x="166" y="38"/>
                    </a:lnTo>
                    <a:lnTo>
                      <a:pt x="168" y="39"/>
                    </a:lnTo>
                    <a:lnTo>
                      <a:pt x="169" y="38"/>
                    </a:lnTo>
                    <a:lnTo>
                      <a:pt x="172" y="39"/>
                    </a:lnTo>
                    <a:lnTo>
                      <a:pt x="173" y="38"/>
                    </a:lnTo>
                    <a:lnTo>
                      <a:pt x="172" y="38"/>
                    </a:lnTo>
                    <a:lnTo>
                      <a:pt x="169" y="36"/>
                    </a:lnTo>
                    <a:lnTo>
                      <a:pt x="170" y="35"/>
                    </a:lnTo>
                    <a:lnTo>
                      <a:pt x="172" y="36"/>
                    </a:lnTo>
                    <a:lnTo>
                      <a:pt x="174" y="38"/>
                    </a:lnTo>
                    <a:lnTo>
                      <a:pt x="172" y="39"/>
                    </a:lnTo>
                    <a:lnTo>
                      <a:pt x="173" y="40"/>
                    </a:lnTo>
                    <a:lnTo>
                      <a:pt x="173" y="44"/>
                    </a:lnTo>
                    <a:lnTo>
                      <a:pt x="177" y="44"/>
                    </a:lnTo>
                    <a:lnTo>
                      <a:pt x="175" y="46"/>
                    </a:lnTo>
                    <a:lnTo>
                      <a:pt x="173" y="49"/>
                    </a:lnTo>
                    <a:lnTo>
                      <a:pt x="174" y="51"/>
                    </a:lnTo>
                    <a:lnTo>
                      <a:pt x="177" y="51"/>
                    </a:lnTo>
                    <a:lnTo>
                      <a:pt x="178" y="50"/>
                    </a:lnTo>
                    <a:lnTo>
                      <a:pt x="180" y="51"/>
                    </a:lnTo>
                    <a:lnTo>
                      <a:pt x="181" y="51"/>
                    </a:lnTo>
                    <a:lnTo>
                      <a:pt x="184" y="50"/>
                    </a:lnTo>
                    <a:lnTo>
                      <a:pt x="185" y="47"/>
                    </a:lnTo>
                    <a:lnTo>
                      <a:pt x="186" y="47"/>
                    </a:lnTo>
                    <a:lnTo>
                      <a:pt x="187" y="45"/>
                    </a:lnTo>
                    <a:lnTo>
                      <a:pt x="187" y="42"/>
                    </a:lnTo>
                    <a:lnTo>
                      <a:pt x="203" y="42"/>
                    </a:lnTo>
                    <a:lnTo>
                      <a:pt x="206" y="44"/>
                    </a:lnTo>
                    <a:lnTo>
                      <a:pt x="207" y="45"/>
                    </a:lnTo>
                    <a:lnTo>
                      <a:pt x="209" y="45"/>
                    </a:lnTo>
                    <a:lnTo>
                      <a:pt x="210" y="46"/>
                    </a:lnTo>
                    <a:lnTo>
                      <a:pt x="213" y="47"/>
                    </a:lnTo>
                    <a:lnTo>
                      <a:pt x="214" y="49"/>
                    </a:lnTo>
                    <a:lnTo>
                      <a:pt x="216" y="50"/>
                    </a:lnTo>
                    <a:lnTo>
                      <a:pt x="219" y="50"/>
                    </a:lnTo>
                    <a:lnTo>
                      <a:pt x="220" y="51"/>
                    </a:lnTo>
                    <a:lnTo>
                      <a:pt x="224" y="51"/>
                    </a:lnTo>
                    <a:lnTo>
                      <a:pt x="226" y="52"/>
                    </a:lnTo>
                    <a:lnTo>
                      <a:pt x="232" y="52"/>
                    </a:lnTo>
                    <a:lnTo>
                      <a:pt x="235" y="53"/>
                    </a:lnTo>
                    <a:lnTo>
                      <a:pt x="236" y="55"/>
                    </a:lnTo>
                    <a:lnTo>
                      <a:pt x="238" y="56"/>
                    </a:lnTo>
                    <a:lnTo>
                      <a:pt x="239" y="57"/>
                    </a:lnTo>
                    <a:lnTo>
                      <a:pt x="244" y="57"/>
                    </a:lnTo>
                    <a:lnTo>
                      <a:pt x="247" y="58"/>
                    </a:lnTo>
                    <a:lnTo>
                      <a:pt x="250" y="58"/>
                    </a:lnTo>
                    <a:lnTo>
                      <a:pt x="252" y="59"/>
                    </a:lnTo>
                    <a:lnTo>
                      <a:pt x="259" y="59"/>
                    </a:lnTo>
                    <a:lnTo>
                      <a:pt x="260" y="61"/>
                    </a:lnTo>
                    <a:lnTo>
                      <a:pt x="259" y="58"/>
                    </a:lnTo>
                    <a:lnTo>
                      <a:pt x="258" y="58"/>
                    </a:lnTo>
                    <a:lnTo>
                      <a:pt x="259" y="57"/>
                    </a:lnTo>
                    <a:lnTo>
                      <a:pt x="261" y="58"/>
                    </a:lnTo>
                    <a:lnTo>
                      <a:pt x="264" y="58"/>
                    </a:lnTo>
                    <a:lnTo>
                      <a:pt x="262" y="57"/>
                    </a:lnTo>
                    <a:lnTo>
                      <a:pt x="265" y="57"/>
                    </a:lnTo>
                    <a:lnTo>
                      <a:pt x="267" y="58"/>
                    </a:lnTo>
                    <a:lnTo>
                      <a:pt x="268" y="59"/>
                    </a:lnTo>
                    <a:lnTo>
                      <a:pt x="271" y="59"/>
                    </a:lnTo>
                    <a:lnTo>
                      <a:pt x="273" y="61"/>
                    </a:lnTo>
                    <a:lnTo>
                      <a:pt x="275" y="62"/>
                    </a:lnTo>
                    <a:lnTo>
                      <a:pt x="276" y="62"/>
                    </a:lnTo>
                    <a:lnTo>
                      <a:pt x="277" y="63"/>
                    </a:lnTo>
                    <a:lnTo>
                      <a:pt x="279" y="64"/>
                    </a:lnTo>
                    <a:lnTo>
                      <a:pt x="281" y="66"/>
                    </a:lnTo>
                    <a:lnTo>
                      <a:pt x="282" y="68"/>
                    </a:lnTo>
                    <a:lnTo>
                      <a:pt x="282" y="69"/>
                    </a:lnTo>
                    <a:lnTo>
                      <a:pt x="281" y="72"/>
                    </a:lnTo>
                    <a:lnTo>
                      <a:pt x="278" y="72"/>
                    </a:lnTo>
                    <a:lnTo>
                      <a:pt x="277" y="70"/>
                    </a:lnTo>
                    <a:lnTo>
                      <a:pt x="273" y="70"/>
                    </a:lnTo>
                    <a:lnTo>
                      <a:pt x="275" y="72"/>
                    </a:lnTo>
                    <a:lnTo>
                      <a:pt x="272" y="73"/>
                    </a:lnTo>
                    <a:lnTo>
                      <a:pt x="270" y="72"/>
                    </a:lnTo>
                    <a:lnTo>
                      <a:pt x="270" y="74"/>
                    </a:lnTo>
                    <a:lnTo>
                      <a:pt x="271" y="75"/>
                    </a:lnTo>
                    <a:lnTo>
                      <a:pt x="268" y="75"/>
                    </a:lnTo>
                    <a:lnTo>
                      <a:pt x="266" y="77"/>
                    </a:lnTo>
                    <a:lnTo>
                      <a:pt x="264" y="77"/>
                    </a:lnTo>
                    <a:lnTo>
                      <a:pt x="266" y="77"/>
                    </a:lnTo>
                    <a:lnTo>
                      <a:pt x="267" y="78"/>
                    </a:lnTo>
                    <a:lnTo>
                      <a:pt x="270" y="79"/>
                    </a:lnTo>
                    <a:lnTo>
                      <a:pt x="277" y="79"/>
                    </a:lnTo>
                    <a:lnTo>
                      <a:pt x="279" y="80"/>
                    </a:lnTo>
                    <a:lnTo>
                      <a:pt x="283" y="80"/>
                    </a:lnTo>
                    <a:lnTo>
                      <a:pt x="285" y="81"/>
                    </a:lnTo>
                    <a:lnTo>
                      <a:pt x="287" y="80"/>
                    </a:lnTo>
                    <a:lnTo>
                      <a:pt x="291" y="80"/>
                    </a:lnTo>
                    <a:lnTo>
                      <a:pt x="293" y="81"/>
                    </a:lnTo>
                    <a:lnTo>
                      <a:pt x="299" y="81"/>
                    </a:lnTo>
                    <a:lnTo>
                      <a:pt x="301" y="80"/>
                    </a:lnTo>
                    <a:lnTo>
                      <a:pt x="302" y="80"/>
                    </a:lnTo>
                    <a:lnTo>
                      <a:pt x="305" y="81"/>
                    </a:lnTo>
                    <a:lnTo>
                      <a:pt x="307" y="79"/>
                    </a:lnTo>
                    <a:lnTo>
                      <a:pt x="310" y="80"/>
                    </a:lnTo>
                    <a:lnTo>
                      <a:pt x="311" y="78"/>
                    </a:lnTo>
                    <a:lnTo>
                      <a:pt x="313" y="79"/>
                    </a:lnTo>
                    <a:lnTo>
                      <a:pt x="314" y="79"/>
                    </a:lnTo>
                    <a:lnTo>
                      <a:pt x="316" y="78"/>
                    </a:lnTo>
                    <a:lnTo>
                      <a:pt x="318" y="78"/>
                    </a:lnTo>
                    <a:lnTo>
                      <a:pt x="319" y="77"/>
                    </a:lnTo>
                    <a:lnTo>
                      <a:pt x="322" y="77"/>
                    </a:lnTo>
                    <a:lnTo>
                      <a:pt x="323" y="75"/>
                    </a:lnTo>
                    <a:lnTo>
                      <a:pt x="327" y="79"/>
                    </a:lnTo>
                    <a:lnTo>
                      <a:pt x="328" y="81"/>
                    </a:lnTo>
                    <a:lnTo>
                      <a:pt x="330" y="79"/>
                    </a:lnTo>
                    <a:lnTo>
                      <a:pt x="331" y="80"/>
                    </a:lnTo>
                    <a:lnTo>
                      <a:pt x="334" y="80"/>
                    </a:lnTo>
                    <a:lnTo>
                      <a:pt x="335" y="83"/>
                    </a:lnTo>
                    <a:lnTo>
                      <a:pt x="334" y="84"/>
                    </a:lnTo>
                    <a:lnTo>
                      <a:pt x="335" y="86"/>
                    </a:lnTo>
                    <a:lnTo>
                      <a:pt x="337" y="84"/>
                    </a:lnTo>
                    <a:lnTo>
                      <a:pt x="337" y="81"/>
                    </a:lnTo>
                    <a:lnTo>
                      <a:pt x="339" y="84"/>
                    </a:lnTo>
                    <a:lnTo>
                      <a:pt x="339" y="85"/>
                    </a:lnTo>
                    <a:lnTo>
                      <a:pt x="341" y="85"/>
                    </a:lnTo>
                    <a:lnTo>
                      <a:pt x="341" y="87"/>
                    </a:lnTo>
                    <a:lnTo>
                      <a:pt x="342" y="86"/>
                    </a:lnTo>
                    <a:lnTo>
                      <a:pt x="345" y="87"/>
                    </a:lnTo>
                    <a:lnTo>
                      <a:pt x="346" y="90"/>
                    </a:lnTo>
                    <a:lnTo>
                      <a:pt x="346" y="91"/>
                    </a:lnTo>
                    <a:lnTo>
                      <a:pt x="343" y="92"/>
                    </a:lnTo>
                    <a:lnTo>
                      <a:pt x="340" y="92"/>
                    </a:lnTo>
                    <a:lnTo>
                      <a:pt x="339" y="90"/>
                    </a:lnTo>
                    <a:lnTo>
                      <a:pt x="339" y="92"/>
                    </a:lnTo>
                    <a:lnTo>
                      <a:pt x="341" y="94"/>
                    </a:lnTo>
                    <a:lnTo>
                      <a:pt x="343" y="94"/>
                    </a:lnTo>
                    <a:lnTo>
                      <a:pt x="342" y="96"/>
                    </a:lnTo>
                    <a:lnTo>
                      <a:pt x="345" y="96"/>
                    </a:lnTo>
                    <a:lnTo>
                      <a:pt x="345" y="97"/>
                    </a:lnTo>
                    <a:lnTo>
                      <a:pt x="347" y="98"/>
                    </a:lnTo>
                    <a:lnTo>
                      <a:pt x="348" y="101"/>
                    </a:lnTo>
                    <a:lnTo>
                      <a:pt x="351" y="103"/>
                    </a:lnTo>
                    <a:lnTo>
                      <a:pt x="353" y="105"/>
                    </a:lnTo>
                    <a:lnTo>
                      <a:pt x="352" y="103"/>
                    </a:lnTo>
                    <a:lnTo>
                      <a:pt x="351" y="101"/>
                    </a:lnTo>
                    <a:lnTo>
                      <a:pt x="348" y="98"/>
                    </a:lnTo>
                    <a:lnTo>
                      <a:pt x="348" y="96"/>
                    </a:lnTo>
                    <a:lnTo>
                      <a:pt x="347" y="95"/>
                    </a:lnTo>
                    <a:lnTo>
                      <a:pt x="348" y="92"/>
                    </a:lnTo>
                    <a:lnTo>
                      <a:pt x="350" y="94"/>
                    </a:lnTo>
                    <a:lnTo>
                      <a:pt x="348" y="94"/>
                    </a:lnTo>
                    <a:lnTo>
                      <a:pt x="350" y="96"/>
                    </a:lnTo>
                    <a:lnTo>
                      <a:pt x="351" y="96"/>
                    </a:lnTo>
                    <a:lnTo>
                      <a:pt x="351" y="95"/>
                    </a:lnTo>
                    <a:lnTo>
                      <a:pt x="353" y="95"/>
                    </a:lnTo>
                    <a:lnTo>
                      <a:pt x="352" y="94"/>
                    </a:lnTo>
                    <a:lnTo>
                      <a:pt x="350" y="92"/>
                    </a:lnTo>
                    <a:lnTo>
                      <a:pt x="348" y="90"/>
                    </a:lnTo>
                    <a:lnTo>
                      <a:pt x="351" y="91"/>
                    </a:lnTo>
                    <a:lnTo>
                      <a:pt x="350" y="89"/>
                    </a:lnTo>
                    <a:lnTo>
                      <a:pt x="348" y="87"/>
                    </a:lnTo>
                    <a:lnTo>
                      <a:pt x="348" y="84"/>
                    </a:lnTo>
                    <a:lnTo>
                      <a:pt x="345" y="80"/>
                    </a:lnTo>
                    <a:lnTo>
                      <a:pt x="345" y="79"/>
                    </a:lnTo>
                    <a:lnTo>
                      <a:pt x="347" y="78"/>
                    </a:lnTo>
                    <a:lnTo>
                      <a:pt x="348" y="77"/>
                    </a:lnTo>
                    <a:lnTo>
                      <a:pt x="347" y="75"/>
                    </a:lnTo>
                    <a:lnTo>
                      <a:pt x="350" y="74"/>
                    </a:lnTo>
                    <a:lnTo>
                      <a:pt x="352" y="74"/>
                    </a:lnTo>
                    <a:lnTo>
                      <a:pt x="353" y="73"/>
                    </a:lnTo>
                    <a:lnTo>
                      <a:pt x="357" y="73"/>
                    </a:lnTo>
                    <a:lnTo>
                      <a:pt x="357" y="72"/>
                    </a:lnTo>
                    <a:lnTo>
                      <a:pt x="360" y="72"/>
                    </a:lnTo>
                    <a:lnTo>
                      <a:pt x="360" y="70"/>
                    </a:lnTo>
                    <a:lnTo>
                      <a:pt x="363" y="69"/>
                    </a:lnTo>
                    <a:lnTo>
                      <a:pt x="364" y="68"/>
                    </a:lnTo>
                    <a:lnTo>
                      <a:pt x="368" y="68"/>
                    </a:lnTo>
                    <a:lnTo>
                      <a:pt x="369" y="66"/>
                    </a:lnTo>
                    <a:lnTo>
                      <a:pt x="369" y="64"/>
                    </a:lnTo>
                    <a:lnTo>
                      <a:pt x="365" y="64"/>
                    </a:lnTo>
                    <a:lnTo>
                      <a:pt x="363" y="66"/>
                    </a:lnTo>
                    <a:lnTo>
                      <a:pt x="359" y="66"/>
                    </a:lnTo>
                    <a:lnTo>
                      <a:pt x="362" y="66"/>
                    </a:lnTo>
                    <a:lnTo>
                      <a:pt x="359" y="67"/>
                    </a:lnTo>
                    <a:lnTo>
                      <a:pt x="360" y="68"/>
                    </a:lnTo>
                    <a:lnTo>
                      <a:pt x="359" y="69"/>
                    </a:lnTo>
                    <a:lnTo>
                      <a:pt x="358" y="69"/>
                    </a:lnTo>
                    <a:lnTo>
                      <a:pt x="356" y="68"/>
                    </a:lnTo>
                    <a:lnTo>
                      <a:pt x="353" y="70"/>
                    </a:lnTo>
                    <a:lnTo>
                      <a:pt x="351" y="69"/>
                    </a:lnTo>
                    <a:lnTo>
                      <a:pt x="347" y="69"/>
                    </a:lnTo>
                    <a:lnTo>
                      <a:pt x="346" y="70"/>
                    </a:lnTo>
                    <a:lnTo>
                      <a:pt x="347" y="70"/>
                    </a:lnTo>
                    <a:lnTo>
                      <a:pt x="348" y="72"/>
                    </a:lnTo>
                    <a:lnTo>
                      <a:pt x="347" y="72"/>
                    </a:lnTo>
                    <a:lnTo>
                      <a:pt x="345" y="73"/>
                    </a:lnTo>
                    <a:lnTo>
                      <a:pt x="341" y="73"/>
                    </a:lnTo>
                    <a:lnTo>
                      <a:pt x="341" y="72"/>
                    </a:lnTo>
                    <a:lnTo>
                      <a:pt x="340" y="69"/>
                    </a:lnTo>
                    <a:lnTo>
                      <a:pt x="339" y="70"/>
                    </a:lnTo>
                    <a:lnTo>
                      <a:pt x="336" y="70"/>
                    </a:lnTo>
                    <a:lnTo>
                      <a:pt x="339" y="68"/>
                    </a:lnTo>
                    <a:lnTo>
                      <a:pt x="340" y="66"/>
                    </a:lnTo>
                    <a:lnTo>
                      <a:pt x="341" y="64"/>
                    </a:lnTo>
                    <a:lnTo>
                      <a:pt x="343" y="63"/>
                    </a:lnTo>
                    <a:lnTo>
                      <a:pt x="351" y="63"/>
                    </a:lnTo>
                    <a:lnTo>
                      <a:pt x="352" y="62"/>
                    </a:lnTo>
                    <a:lnTo>
                      <a:pt x="354" y="62"/>
                    </a:lnTo>
                    <a:lnTo>
                      <a:pt x="356" y="61"/>
                    </a:lnTo>
                    <a:lnTo>
                      <a:pt x="358" y="61"/>
                    </a:lnTo>
                    <a:lnTo>
                      <a:pt x="360" y="59"/>
                    </a:lnTo>
                    <a:lnTo>
                      <a:pt x="362" y="59"/>
                    </a:lnTo>
                    <a:lnTo>
                      <a:pt x="364" y="58"/>
                    </a:lnTo>
                    <a:lnTo>
                      <a:pt x="365" y="59"/>
                    </a:lnTo>
                    <a:lnTo>
                      <a:pt x="368" y="59"/>
                    </a:lnTo>
                    <a:lnTo>
                      <a:pt x="371" y="63"/>
                    </a:lnTo>
                    <a:lnTo>
                      <a:pt x="371" y="66"/>
                    </a:lnTo>
                    <a:lnTo>
                      <a:pt x="373" y="67"/>
                    </a:lnTo>
                    <a:lnTo>
                      <a:pt x="371" y="67"/>
                    </a:lnTo>
                    <a:lnTo>
                      <a:pt x="375" y="70"/>
                    </a:lnTo>
                    <a:lnTo>
                      <a:pt x="376" y="69"/>
                    </a:lnTo>
                    <a:lnTo>
                      <a:pt x="379" y="70"/>
                    </a:lnTo>
                    <a:lnTo>
                      <a:pt x="380" y="70"/>
                    </a:lnTo>
                    <a:lnTo>
                      <a:pt x="380" y="73"/>
                    </a:lnTo>
                    <a:lnTo>
                      <a:pt x="381" y="74"/>
                    </a:lnTo>
                    <a:lnTo>
                      <a:pt x="382" y="74"/>
                    </a:lnTo>
                    <a:lnTo>
                      <a:pt x="385" y="75"/>
                    </a:lnTo>
                    <a:lnTo>
                      <a:pt x="386" y="77"/>
                    </a:lnTo>
                    <a:lnTo>
                      <a:pt x="388" y="75"/>
                    </a:lnTo>
                    <a:lnTo>
                      <a:pt x="389" y="74"/>
                    </a:lnTo>
                    <a:lnTo>
                      <a:pt x="392" y="74"/>
                    </a:lnTo>
                    <a:lnTo>
                      <a:pt x="393" y="73"/>
                    </a:lnTo>
                    <a:lnTo>
                      <a:pt x="393" y="74"/>
                    </a:lnTo>
                    <a:lnTo>
                      <a:pt x="395" y="77"/>
                    </a:lnTo>
                    <a:lnTo>
                      <a:pt x="398" y="77"/>
                    </a:lnTo>
                    <a:lnTo>
                      <a:pt x="399" y="79"/>
                    </a:lnTo>
                    <a:lnTo>
                      <a:pt x="403" y="79"/>
                    </a:lnTo>
                    <a:lnTo>
                      <a:pt x="405" y="80"/>
                    </a:lnTo>
                    <a:lnTo>
                      <a:pt x="409" y="80"/>
                    </a:lnTo>
                    <a:lnTo>
                      <a:pt x="410" y="81"/>
                    </a:lnTo>
                    <a:lnTo>
                      <a:pt x="412" y="81"/>
                    </a:lnTo>
                    <a:lnTo>
                      <a:pt x="415" y="80"/>
                    </a:lnTo>
                    <a:lnTo>
                      <a:pt x="416" y="79"/>
                    </a:lnTo>
                    <a:lnTo>
                      <a:pt x="418" y="80"/>
                    </a:lnTo>
                    <a:lnTo>
                      <a:pt x="420" y="79"/>
                    </a:lnTo>
                    <a:lnTo>
                      <a:pt x="422" y="78"/>
                    </a:lnTo>
                    <a:lnTo>
                      <a:pt x="421" y="80"/>
                    </a:lnTo>
                    <a:lnTo>
                      <a:pt x="423" y="79"/>
                    </a:lnTo>
                    <a:lnTo>
                      <a:pt x="425" y="78"/>
                    </a:lnTo>
                    <a:lnTo>
                      <a:pt x="427" y="78"/>
                    </a:lnTo>
                    <a:lnTo>
                      <a:pt x="428" y="79"/>
                    </a:lnTo>
                    <a:lnTo>
                      <a:pt x="431" y="78"/>
                    </a:lnTo>
                    <a:lnTo>
                      <a:pt x="432" y="79"/>
                    </a:lnTo>
                    <a:lnTo>
                      <a:pt x="434" y="79"/>
                    </a:lnTo>
                    <a:lnTo>
                      <a:pt x="435" y="80"/>
                    </a:lnTo>
                    <a:lnTo>
                      <a:pt x="441" y="80"/>
                    </a:lnTo>
                    <a:lnTo>
                      <a:pt x="443" y="79"/>
                    </a:lnTo>
                    <a:lnTo>
                      <a:pt x="445" y="79"/>
                    </a:lnTo>
                    <a:lnTo>
                      <a:pt x="441" y="75"/>
                    </a:lnTo>
                    <a:lnTo>
                      <a:pt x="443" y="74"/>
                    </a:lnTo>
                    <a:lnTo>
                      <a:pt x="445" y="74"/>
                    </a:lnTo>
                    <a:lnTo>
                      <a:pt x="444" y="73"/>
                    </a:lnTo>
                    <a:lnTo>
                      <a:pt x="445" y="74"/>
                    </a:lnTo>
                    <a:lnTo>
                      <a:pt x="445" y="72"/>
                    </a:lnTo>
                    <a:lnTo>
                      <a:pt x="443" y="70"/>
                    </a:lnTo>
                    <a:lnTo>
                      <a:pt x="441" y="69"/>
                    </a:lnTo>
                    <a:lnTo>
                      <a:pt x="449" y="69"/>
                    </a:lnTo>
                    <a:lnTo>
                      <a:pt x="451" y="68"/>
                    </a:lnTo>
                    <a:lnTo>
                      <a:pt x="450" y="67"/>
                    </a:lnTo>
                    <a:lnTo>
                      <a:pt x="451" y="66"/>
                    </a:lnTo>
                    <a:lnTo>
                      <a:pt x="452" y="67"/>
                    </a:lnTo>
                    <a:lnTo>
                      <a:pt x="455" y="68"/>
                    </a:lnTo>
                    <a:lnTo>
                      <a:pt x="454" y="66"/>
                    </a:lnTo>
                    <a:lnTo>
                      <a:pt x="456" y="66"/>
                    </a:lnTo>
                    <a:lnTo>
                      <a:pt x="458" y="68"/>
                    </a:lnTo>
                    <a:lnTo>
                      <a:pt x="460" y="70"/>
                    </a:lnTo>
                    <a:lnTo>
                      <a:pt x="462" y="70"/>
                    </a:lnTo>
                    <a:lnTo>
                      <a:pt x="463" y="72"/>
                    </a:lnTo>
                    <a:lnTo>
                      <a:pt x="464" y="70"/>
                    </a:lnTo>
                    <a:lnTo>
                      <a:pt x="464" y="72"/>
                    </a:lnTo>
                    <a:lnTo>
                      <a:pt x="463" y="73"/>
                    </a:lnTo>
                    <a:lnTo>
                      <a:pt x="462" y="75"/>
                    </a:lnTo>
                    <a:lnTo>
                      <a:pt x="464" y="74"/>
                    </a:lnTo>
                    <a:lnTo>
                      <a:pt x="467" y="72"/>
                    </a:lnTo>
                    <a:lnTo>
                      <a:pt x="469" y="70"/>
                    </a:lnTo>
                    <a:lnTo>
                      <a:pt x="469" y="74"/>
                    </a:lnTo>
                    <a:lnTo>
                      <a:pt x="468" y="77"/>
                    </a:lnTo>
                    <a:lnTo>
                      <a:pt x="468" y="83"/>
                    </a:lnTo>
                    <a:lnTo>
                      <a:pt x="467" y="80"/>
                    </a:lnTo>
                    <a:lnTo>
                      <a:pt x="466" y="83"/>
                    </a:lnTo>
                    <a:lnTo>
                      <a:pt x="466" y="84"/>
                    </a:lnTo>
                    <a:lnTo>
                      <a:pt x="467" y="86"/>
                    </a:lnTo>
                    <a:lnTo>
                      <a:pt x="468" y="85"/>
                    </a:lnTo>
                    <a:lnTo>
                      <a:pt x="468" y="87"/>
                    </a:lnTo>
                    <a:lnTo>
                      <a:pt x="467" y="89"/>
                    </a:lnTo>
                    <a:lnTo>
                      <a:pt x="469" y="89"/>
                    </a:lnTo>
                    <a:lnTo>
                      <a:pt x="470" y="87"/>
                    </a:lnTo>
                    <a:lnTo>
                      <a:pt x="473" y="86"/>
                    </a:lnTo>
                    <a:lnTo>
                      <a:pt x="474" y="86"/>
                    </a:lnTo>
                    <a:lnTo>
                      <a:pt x="474" y="89"/>
                    </a:lnTo>
                    <a:lnTo>
                      <a:pt x="472" y="90"/>
                    </a:lnTo>
                    <a:lnTo>
                      <a:pt x="474" y="89"/>
                    </a:lnTo>
                    <a:lnTo>
                      <a:pt x="475" y="90"/>
                    </a:lnTo>
                    <a:lnTo>
                      <a:pt x="478" y="90"/>
                    </a:lnTo>
                    <a:lnTo>
                      <a:pt x="479" y="89"/>
                    </a:lnTo>
                    <a:lnTo>
                      <a:pt x="478" y="87"/>
                    </a:lnTo>
                    <a:lnTo>
                      <a:pt x="477" y="85"/>
                    </a:lnTo>
                    <a:lnTo>
                      <a:pt x="477" y="84"/>
                    </a:lnTo>
                    <a:lnTo>
                      <a:pt x="475" y="81"/>
                    </a:lnTo>
                    <a:lnTo>
                      <a:pt x="474" y="81"/>
                    </a:lnTo>
                    <a:lnTo>
                      <a:pt x="474" y="79"/>
                    </a:lnTo>
                    <a:lnTo>
                      <a:pt x="475" y="77"/>
                    </a:lnTo>
                    <a:lnTo>
                      <a:pt x="475" y="75"/>
                    </a:lnTo>
                    <a:lnTo>
                      <a:pt x="477" y="74"/>
                    </a:lnTo>
                    <a:lnTo>
                      <a:pt x="483" y="74"/>
                    </a:lnTo>
                    <a:lnTo>
                      <a:pt x="484" y="73"/>
                    </a:lnTo>
                    <a:lnTo>
                      <a:pt x="486" y="72"/>
                    </a:lnTo>
                    <a:lnTo>
                      <a:pt x="487" y="70"/>
                    </a:lnTo>
                    <a:lnTo>
                      <a:pt x="489" y="68"/>
                    </a:lnTo>
                    <a:lnTo>
                      <a:pt x="490" y="67"/>
                    </a:lnTo>
                    <a:lnTo>
                      <a:pt x="492" y="67"/>
                    </a:lnTo>
                    <a:lnTo>
                      <a:pt x="495" y="66"/>
                    </a:lnTo>
                    <a:lnTo>
                      <a:pt x="496" y="66"/>
                    </a:lnTo>
                    <a:lnTo>
                      <a:pt x="497" y="63"/>
                    </a:lnTo>
                    <a:lnTo>
                      <a:pt x="496" y="64"/>
                    </a:lnTo>
                    <a:lnTo>
                      <a:pt x="493" y="64"/>
                    </a:lnTo>
                    <a:lnTo>
                      <a:pt x="493" y="62"/>
                    </a:lnTo>
                    <a:lnTo>
                      <a:pt x="495" y="61"/>
                    </a:lnTo>
                    <a:lnTo>
                      <a:pt x="495" y="58"/>
                    </a:lnTo>
                    <a:lnTo>
                      <a:pt x="492" y="57"/>
                    </a:lnTo>
                    <a:lnTo>
                      <a:pt x="492" y="56"/>
                    </a:lnTo>
                    <a:lnTo>
                      <a:pt x="491" y="57"/>
                    </a:lnTo>
                    <a:lnTo>
                      <a:pt x="490" y="59"/>
                    </a:lnTo>
                    <a:lnTo>
                      <a:pt x="492" y="59"/>
                    </a:lnTo>
                    <a:lnTo>
                      <a:pt x="490" y="61"/>
                    </a:lnTo>
                    <a:lnTo>
                      <a:pt x="489" y="62"/>
                    </a:lnTo>
                    <a:lnTo>
                      <a:pt x="485" y="62"/>
                    </a:lnTo>
                    <a:lnTo>
                      <a:pt x="485" y="57"/>
                    </a:lnTo>
                    <a:lnTo>
                      <a:pt x="486" y="58"/>
                    </a:lnTo>
                    <a:lnTo>
                      <a:pt x="487" y="56"/>
                    </a:lnTo>
                    <a:lnTo>
                      <a:pt x="489" y="55"/>
                    </a:lnTo>
                    <a:lnTo>
                      <a:pt x="487" y="55"/>
                    </a:lnTo>
                    <a:lnTo>
                      <a:pt x="487" y="52"/>
                    </a:lnTo>
                    <a:lnTo>
                      <a:pt x="490" y="51"/>
                    </a:lnTo>
                    <a:lnTo>
                      <a:pt x="491" y="50"/>
                    </a:lnTo>
                    <a:lnTo>
                      <a:pt x="493" y="50"/>
                    </a:lnTo>
                    <a:lnTo>
                      <a:pt x="495" y="49"/>
                    </a:lnTo>
                    <a:lnTo>
                      <a:pt x="493" y="51"/>
                    </a:lnTo>
                    <a:lnTo>
                      <a:pt x="492" y="52"/>
                    </a:lnTo>
                    <a:lnTo>
                      <a:pt x="492" y="53"/>
                    </a:lnTo>
                    <a:lnTo>
                      <a:pt x="493" y="53"/>
                    </a:lnTo>
                    <a:lnTo>
                      <a:pt x="497" y="50"/>
                    </a:lnTo>
                    <a:lnTo>
                      <a:pt x="496" y="50"/>
                    </a:lnTo>
                    <a:lnTo>
                      <a:pt x="496" y="49"/>
                    </a:lnTo>
                    <a:lnTo>
                      <a:pt x="495" y="47"/>
                    </a:lnTo>
                    <a:lnTo>
                      <a:pt x="493" y="49"/>
                    </a:lnTo>
                    <a:lnTo>
                      <a:pt x="487" y="49"/>
                    </a:lnTo>
                    <a:lnTo>
                      <a:pt x="486" y="47"/>
                    </a:lnTo>
                    <a:lnTo>
                      <a:pt x="485" y="45"/>
                    </a:lnTo>
                    <a:lnTo>
                      <a:pt x="483" y="45"/>
                    </a:lnTo>
                    <a:lnTo>
                      <a:pt x="483" y="46"/>
                    </a:lnTo>
                    <a:lnTo>
                      <a:pt x="480" y="46"/>
                    </a:lnTo>
                    <a:lnTo>
                      <a:pt x="479" y="45"/>
                    </a:lnTo>
                    <a:lnTo>
                      <a:pt x="477" y="45"/>
                    </a:lnTo>
                    <a:lnTo>
                      <a:pt x="474" y="42"/>
                    </a:lnTo>
                    <a:lnTo>
                      <a:pt x="469" y="42"/>
                    </a:lnTo>
                    <a:lnTo>
                      <a:pt x="469" y="40"/>
                    </a:lnTo>
                    <a:lnTo>
                      <a:pt x="467" y="39"/>
                    </a:lnTo>
                    <a:lnTo>
                      <a:pt x="464" y="36"/>
                    </a:lnTo>
                    <a:lnTo>
                      <a:pt x="464" y="31"/>
                    </a:lnTo>
                    <a:lnTo>
                      <a:pt x="466" y="30"/>
                    </a:lnTo>
                    <a:lnTo>
                      <a:pt x="467" y="28"/>
                    </a:lnTo>
                    <a:lnTo>
                      <a:pt x="472" y="28"/>
                    </a:lnTo>
                    <a:lnTo>
                      <a:pt x="469" y="27"/>
                    </a:lnTo>
                    <a:lnTo>
                      <a:pt x="470" y="25"/>
                    </a:lnTo>
                    <a:lnTo>
                      <a:pt x="468" y="25"/>
                    </a:lnTo>
                    <a:lnTo>
                      <a:pt x="467" y="27"/>
                    </a:lnTo>
                    <a:lnTo>
                      <a:pt x="466" y="24"/>
                    </a:lnTo>
                    <a:lnTo>
                      <a:pt x="463" y="23"/>
                    </a:lnTo>
                    <a:lnTo>
                      <a:pt x="464" y="22"/>
                    </a:lnTo>
                    <a:lnTo>
                      <a:pt x="464" y="19"/>
                    </a:lnTo>
                    <a:lnTo>
                      <a:pt x="466" y="18"/>
                    </a:lnTo>
                    <a:lnTo>
                      <a:pt x="464" y="17"/>
                    </a:lnTo>
                    <a:lnTo>
                      <a:pt x="466" y="17"/>
                    </a:lnTo>
                    <a:lnTo>
                      <a:pt x="466" y="14"/>
                    </a:lnTo>
                    <a:lnTo>
                      <a:pt x="469" y="11"/>
                    </a:lnTo>
                    <a:lnTo>
                      <a:pt x="472" y="13"/>
                    </a:lnTo>
                    <a:lnTo>
                      <a:pt x="474" y="14"/>
                    </a:lnTo>
                    <a:lnTo>
                      <a:pt x="475" y="12"/>
                    </a:lnTo>
                    <a:lnTo>
                      <a:pt x="475" y="11"/>
                    </a:lnTo>
                    <a:lnTo>
                      <a:pt x="477" y="10"/>
                    </a:lnTo>
                    <a:lnTo>
                      <a:pt x="478" y="10"/>
                    </a:lnTo>
                    <a:lnTo>
                      <a:pt x="473" y="10"/>
                    </a:lnTo>
                    <a:lnTo>
                      <a:pt x="470" y="8"/>
                    </a:lnTo>
                    <a:lnTo>
                      <a:pt x="472" y="7"/>
                    </a:lnTo>
                    <a:lnTo>
                      <a:pt x="474" y="6"/>
                    </a:lnTo>
                    <a:lnTo>
                      <a:pt x="477" y="3"/>
                    </a:lnTo>
                    <a:lnTo>
                      <a:pt x="484" y="3"/>
                    </a:lnTo>
                    <a:lnTo>
                      <a:pt x="481" y="2"/>
                    </a:lnTo>
                    <a:lnTo>
                      <a:pt x="479" y="3"/>
                    </a:lnTo>
                    <a:lnTo>
                      <a:pt x="478" y="1"/>
                    </a:lnTo>
                    <a:lnTo>
                      <a:pt x="480" y="1"/>
                    </a:lnTo>
                    <a:lnTo>
                      <a:pt x="483" y="0"/>
                    </a:lnTo>
                    <a:lnTo>
                      <a:pt x="485" y="0"/>
                    </a:lnTo>
                    <a:lnTo>
                      <a:pt x="486" y="1"/>
                    </a:lnTo>
                    <a:lnTo>
                      <a:pt x="486" y="3"/>
                    </a:lnTo>
                    <a:lnTo>
                      <a:pt x="484" y="3"/>
                    </a:lnTo>
                    <a:lnTo>
                      <a:pt x="486" y="3"/>
                    </a:lnTo>
                    <a:lnTo>
                      <a:pt x="486" y="6"/>
                    </a:lnTo>
                    <a:lnTo>
                      <a:pt x="489" y="5"/>
                    </a:lnTo>
                    <a:lnTo>
                      <a:pt x="493" y="5"/>
                    </a:lnTo>
                    <a:lnTo>
                      <a:pt x="493" y="6"/>
                    </a:lnTo>
                    <a:lnTo>
                      <a:pt x="495" y="8"/>
                    </a:lnTo>
                    <a:lnTo>
                      <a:pt x="496" y="8"/>
                    </a:lnTo>
                    <a:lnTo>
                      <a:pt x="500" y="12"/>
                    </a:lnTo>
                    <a:lnTo>
                      <a:pt x="502" y="13"/>
                    </a:lnTo>
                    <a:lnTo>
                      <a:pt x="502" y="16"/>
                    </a:lnTo>
                    <a:lnTo>
                      <a:pt x="503" y="17"/>
                    </a:lnTo>
                    <a:lnTo>
                      <a:pt x="502" y="19"/>
                    </a:lnTo>
                    <a:lnTo>
                      <a:pt x="502" y="22"/>
                    </a:lnTo>
                    <a:lnTo>
                      <a:pt x="504" y="24"/>
                    </a:lnTo>
                    <a:lnTo>
                      <a:pt x="507" y="25"/>
                    </a:lnTo>
                    <a:lnTo>
                      <a:pt x="508" y="27"/>
                    </a:lnTo>
                    <a:lnTo>
                      <a:pt x="510" y="27"/>
                    </a:lnTo>
                    <a:lnTo>
                      <a:pt x="509" y="29"/>
                    </a:lnTo>
                    <a:lnTo>
                      <a:pt x="512" y="31"/>
                    </a:lnTo>
                    <a:lnTo>
                      <a:pt x="512" y="34"/>
                    </a:lnTo>
                    <a:lnTo>
                      <a:pt x="513" y="31"/>
                    </a:lnTo>
                    <a:lnTo>
                      <a:pt x="515" y="31"/>
                    </a:lnTo>
                    <a:lnTo>
                      <a:pt x="515" y="34"/>
                    </a:lnTo>
                    <a:lnTo>
                      <a:pt x="516" y="35"/>
                    </a:lnTo>
                    <a:lnTo>
                      <a:pt x="514" y="36"/>
                    </a:lnTo>
                    <a:lnTo>
                      <a:pt x="513" y="36"/>
                    </a:lnTo>
                    <a:lnTo>
                      <a:pt x="510" y="35"/>
                    </a:lnTo>
                    <a:lnTo>
                      <a:pt x="509" y="34"/>
                    </a:lnTo>
                    <a:lnTo>
                      <a:pt x="508" y="35"/>
                    </a:lnTo>
                    <a:lnTo>
                      <a:pt x="506" y="35"/>
                    </a:lnTo>
                    <a:lnTo>
                      <a:pt x="507" y="38"/>
                    </a:lnTo>
                    <a:lnTo>
                      <a:pt x="508" y="36"/>
                    </a:lnTo>
                    <a:lnTo>
                      <a:pt x="510" y="36"/>
                    </a:lnTo>
                    <a:lnTo>
                      <a:pt x="512" y="38"/>
                    </a:lnTo>
                    <a:lnTo>
                      <a:pt x="509" y="40"/>
                    </a:lnTo>
                    <a:lnTo>
                      <a:pt x="507" y="41"/>
                    </a:lnTo>
                    <a:lnTo>
                      <a:pt x="506" y="42"/>
                    </a:lnTo>
                    <a:lnTo>
                      <a:pt x="503" y="44"/>
                    </a:lnTo>
                    <a:lnTo>
                      <a:pt x="506" y="44"/>
                    </a:lnTo>
                    <a:lnTo>
                      <a:pt x="504" y="45"/>
                    </a:lnTo>
                    <a:lnTo>
                      <a:pt x="502" y="45"/>
                    </a:lnTo>
                    <a:lnTo>
                      <a:pt x="504" y="45"/>
                    </a:lnTo>
                    <a:lnTo>
                      <a:pt x="507" y="44"/>
                    </a:lnTo>
                    <a:lnTo>
                      <a:pt x="508" y="45"/>
                    </a:lnTo>
                    <a:lnTo>
                      <a:pt x="510" y="46"/>
                    </a:lnTo>
                    <a:lnTo>
                      <a:pt x="512" y="47"/>
                    </a:lnTo>
                    <a:lnTo>
                      <a:pt x="514" y="47"/>
                    </a:lnTo>
                    <a:lnTo>
                      <a:pt x="516" y="45"/>
                    </a:lnTo>
                    <a:lnTo>
                      <a:pt x="519" y="45"/>
                    </a:lnTo>
                    <a:lnTo>
                      <a:pt x="518" y="47"/>
                    </a:lnTo>
                    <a:lnTo>
                      <a:pt x="516" y="47"/>
                    </a:lnTo>
                    <a:lnTo>
                      <a:pt x="519" y="47"/>
                    </a:lnTo>
                    <a:lnTo>
                      <a:pt x="520" y="46"/>
                    </a:lnTo>
                    <a:lnTo>
                      <a:pt x="521" y="47"/>
                    </a:lnTo>
                    <a:lnTo>
                      <a:pt x="520" y="49"/>
                    </a:lnTo>
                    <a:lnTo>
                      <a:pt x="523" y="47"/>
                    </a:lnTo>
                    <a:lnTo>
                      <a:pt x="527" y="47"/>
                    </a:lnTo>
                    <a:lnTo>
                      <a:pt x="525" y="50"/>
                    </a:lnTo>
                    <a:lnTo>
                      <a:pt x="524" y="52"/>
                    </a:lnTo>
                    <a:lnTo>
                      <a:pt x="523" y="52"/>
                    </a:lnTo>
                    <a:lnTo>
                      <a:pt x="520" y="51"/>
                    </a:lnTo>
                    <a:lnTo>
                      <a:pt x="518" y="51"/>
                    </a:lnTo>
                    <a:lnTo>
                      <a:pt x="520" y="52"/>
                    </a:lnTo>
                    <a:lnTo>
                      <a:pt x="521" y="53"/>
                    </a:lnTo>
                    <a:lnTo>
                      <a:pt x="524" y="55"/>
                    </a:lnTo>
                    <a:lnTo>
                      <a:pt x="526" y="57"/>
                    </a:lnTo>
                    <a:lnTo>
                      <a:pt x="527" y="59"/>
                    </a:lnTo>
                    <a:lnTo>
                      <a:pt x="526" y="61"/>
                    </a:lnTo>
                    <a:lnTo>
                      <a:pt x="527" y="62"/>
                    </a:lnTo>
                    <a:lnTo>
                      <a:pt x="527" y="68"/>
                    </a:lnTo>
                    <a:lnTo>
                      <a:pt x="530" y="68"/>
                    </a:lnTo>
                    <a:lnTo>
                      <a:pt x="527" y="69"/>
                    </a:lnTo>
                    <a:lnTo>
                      <a:pt x="529" y="69"/>
                    </a:lnTo>
                    <a:lnTo>
                      <a:pt x="530" y="70"/>
                    </a:lnTo>
                    <a:lnTo>
                      <a:pt x="531" y="70"/>
                    </a:lnTo>
                    <a:lnTo>
                      <a:pt x="532" y="68"/>
                    </a:lnTo>
                    <a:lnTo>
                      <a:pt x="535" y="66"/>
                    </a:lnTo>
                    <a:lnTo>
                      <a:pt x="533" y="64"/>
                    </a:lnTo>
                    <a:lnTo>
                      <a:pt x="536" y="62"/>
                    </a:lnTo>
                    <a:lnTo>
                      <a:pt x="536" y="59"/>
                    </a:lnTo>
                    <a:lnTo>
                      <a:pt x="535" y="57"/>
                    </a:lnTo>
                    <a:lnTo>
                      <a:pt x="537" y="56"/>
                    </a:lnTo>
                    <a:lnTo>
                      <a:pt x="538" y="55"/>
                    </a:lnTo>
                    <a:lnTo>
                      <a:pt x="539" y="52"/>
                    </a:lnTo>
                    <a:lnTo>
                      <a:pt x="543" y="52"/>
                    </a:lnTo>
                    <a:lnTo>
                      <a:pt x="544" y="53"/>
                    </a:lnTo>
                    <a:lnTo>
                      <a:pt x="546" y="56"/>
                    </a:lnTo>
                    <a:lnTo>
                      <a:pt x="547" y="57"/>
                    </a:lnTo>
                    <a:lnTo>
                      <a:pt x="549" y="57"/>
                    </a:lnTo>
                    <a:lnTo>
                      <a:pt x="552" y="58"/>
                    </a:lnTo>
                    <a:lnTo>
                      <a:pt x="553" y="59"/>
                    </a:lnTo>
                    <a:lnTo>
                      <a:pt x="554" y="62"/>
                    </a:lnTo>
                    <a:lnTo>
                      <a:pt x="554" y="66"/>
                    </a:lnTo>
                    <a:lnTo>
                      <a:pt x="555" y="68"/>
                    </a:lnTo>
                    <a:lnTo>
                      <a:pt x="555" y="69"/>
                    </a:lnTo>
                    <a:lnTo>
                      <a:pt x="554" y="72"/>
                    </a:lnTo>
                    <a:lnTo>
                      <a:pt x="553" y="70"/>
                    </a:lnTo>
                    <a:lnTo>
                      <a:pt x="552" y="68"/>
                    </a:lnTo>
                    <a:lnTo>
                      <a:pt x="549" y="70"/>
                    </a:lnTo>
                    <a:lnTo>
                      <a:pt x="550" y="72"/>
                    </a:lnTo>
                    <a:lnTo>
                      <a:pt x="550" y="74"/>
                    </a:lnTo>
                    <a:lnTo>
                      <a:pt x="549" y="77"/>
                    </a:lnTo>
                    <a:lnTo>
                      <a:pt x="550" y="78"/>
                    </a:lnTo>
                    <a:lnTo>
                      <a:pt x="552" y="80"/>
                    </a:lnTo>
                    <a:lnTo>
                      <a:pt x="555" y="84"/>
                    </a:lnTo>
                    <a:lnTo>
                      <a:pt x="558" y="85"/>
                    </a:lnTo>
                    <a:lnTo>
                      <a:pt x="559" y="86"/>
                    </a:lnTo>
                    <a:lnTo>
                      <a:pt x="559" y="91"/>
                    </a:lnTo>
                    <a:lnTo>
                      <a:pt x="560" y="90"/>
                    </a:lnTo>
                    <a:lnTo>
                      <a:pt x="562" y="90"/>
                    </a:lnTo>
                    <a:lnTo>
                      <a:pt x="564" y="89"/>
                    </a:lnTo>
                    <a:lnTo>
                      <a:pt x="562" y="87"/>
                    </a:lnTo>
                    <a:lnTo>
                      <a:pt x="565" y="86"/>
                    </a:lnTo>
                    <a:lnTo>
                      <a:pt x="568" y="86"/>
                    </a:lnTo>
                    <a:lnTo>
                      <a:pt x="568" y="85"/>
                    </a:lnTo>
                    <a:lnTo>
                      <a:pt x="570" y="84"/>
                    </a:lnTo>
                    <a:lnTo>
                      <a:pt x="568" y="81"/>
                    </a:lnTo>
                    <a:lnTo>
                      <a:pt x="570" y="79"/>
                    </a:lnTo>
                    <a:lnTo>
                      <a:pt x="571" y="78"/>
                    </a:lnTo>
                    <a:lnTo>
                      <a:pt x="573" y="77"/>
                    </a:lnTo>
                    <a:lnTo>
                      <a:pt x="575" y="75"/>
                    </a:lnTo>
                    <a:lnTo>
                      <a:pt x="576" y="73"/>
                    </a:lnTo>
                    <a:lnTo>
                      <a:pt x="576" y="69"/>
                    </a:lnTo>
                    <a:lnTo>
                      <a:pt x="577" y="68"/>
                    </a:lnTo>
                    <a:lnTo>
                      <a:pt x="577" y="64"/>
                    </a:lnTo>
                    <a:lnTo>
                      <a:pt x="578" y="62"/>
                    </a:lnTo>
                    <a:lnTo>
                      <a:pt x="588" y="62"/>
                    </a:lnTo>
                    <a:lnTo>
                      <a:pt x="587" y="61"/>
                    </a:lnTo>
                    <a:lnTo>
                      <a:pt x="584" y="61"/>
                    </a:lnTo>
                    <a:lnTo>
                      <a:pt x="583" y="59"/>
                    </a:lnTo>
                    <a:lnTo>
                      <a:pt x="584" y="59"/>
                    </a:lnTo>
                    <a:lnTo>
                      <a:pt x="583" y="58"/>
                    </a:lnTo>
                    <a:lnTo>
                      <a:pt x="587" y="58"/>
                    </a:lnTo>
                    <a:lnTo>
                      <a:pt x="585" y="57"/>
                    </a:lnTo>
                    <a:lnTo>
                      <a:pt x="589" y="57"/>
                    </a:lnTo>
                    <a:lnTo>
                      <a:pt x="588" y="56"/>
                    </a:lnTo>
                    <a:lnTo>
                      <a:pt x="585" y="56"/>
                    </a:lnTo>
                    <a:lnTo>
                      <a:pt x="584" y="55"/>
                    </a:lnTo>
                    <a:lnTo>
                      <a:pt x="582" y="55"/>
                    </a:lnTo>
                    <a:lnTo>
                      <a:pt x="581" y="52"/>
                    </a:lnTo>
                    <a:lnTo>
                      <a:pt x="581" y="50"/>
                    </a:lnTo>
                    <a:lnTo>
                      <a:pt x="579" y="49"/>
                    </a:lnTo>
                    <a:lnTo>
                      <a:pt x="581" y="46"/>
                    </a:lnTo>
                    <a:lnTo>
                      <a:pt x="579" y="45"/>
                    </a:lnTo>
                    <a:lnTo>
                      <a:pt x="582" y="42"/>
                    </a:lnTo>
                    <a:lnTo>
                      <a:pt x="581" y="41"/>
                    </a:lnTo>
                    <a:lnTo>
                      <a:pt x="578" y="42"/>
                    </a:lnTo>
                    <a:lnTo>
                      <a:pt x="581" y="41"/>
                    </a:lnTo>
                    <a:lnTo>
                      <a:pt x="582" y="42"/>
                    </a:lnTo>
                    <a:lnTo>
                      <a:pt x="587" y="42"/>
                    </a:lnTo>
                    <a:lnTo>
                      <a:pt x="588" y="41"/>
                    </a:lnTo>
                    <a:lnTo>
                      <a:pt x="593" y="41"/>
                    </a:lnTo>
                    <a:lnTo>
                      <a:pt x="594" y="42"/>
                    </a:lnTo>
                    <a:lnTo>
                      <a:pt x="596" y="44"/>
                    </a:lnTo>
                    <a:lnTo>
                      <a:pt x="599" y="44"/>
                    </a:lnTo>
                    <a:lnTo>
                      <a:pt x="600" y="45"/>
                    </a:lnTo>
                    <a:lnTo>
                      <a:pt x="602" y="45"/>
                    </a:lnTo>
                    <a:lnTo>
                      <a:pt x="604" y="44"/>
                    </a:lnTo>
                    <a:lnTo>
                      <a:pt x="606" y="45"/>
                    </a:lnTo>
                    <a:lnTo>
                      <a:pt x="612" y="45"/>
                    </a:lnTo>
                    <a:lnTo>
                      <a:pt x="611" y="45"/>
                    </a:lnTo>
                    <a:lnTo>
                      <a:pt x="608" y="46"/>
                    </a:lnTo>
                    <a:lnTo>
                      <a:pt x="611" y="47"/>
                    </a:lnTo>
                    <a:lnTo>
                      <a:pt x="604" y="47"/>
                    </a:lnTo>
                    <a:lnTo>
                      <a:pt x="606" y="47"/>
                    </a:lnTo>
                    <a:lnTo>
                      <a:pt x="608" y="49"/>
                    </a:lnTo>
                    <a:lnTo>
                      <a:pt x="611" y="49"/>
                    </a:lnTo>
                    <a:lnTo>
                      <a:pt x="613" y="51"/>
                    </a:lnTo>
                    <a:lnTo>
                      <a:pt x="614" y="53"/>
                    </a:lnTo>
                    <a:lnTo>
                      <a:pt x="616" y="52"/>
                    </a:lnTo>
                    <a:lnTo>
                      <a:pt x="618" y="52"/>
                    </a:lnTo>
                    <a:lnTo>
                      <a:pt x="621" y="53"/>
                    </a:lnTo>
                    <a:lnTo>
                      <a:pt x="623" y="53"/>
                    </a:lnTo>
                    <a:lnTo>
                      <a:pt x="624" y="56"/>
                    </a:lnTo>
                    <a:lnTo>
                      <a:pt x="622" y="56"/>
                    </a:lnTo>
                    <a:lnTo>
                      <a:pt x="621" y="57"/>
                    </a:lnTo>
                    <a:lnTo>
                      <a:pt x="618" y="58"/>
                    </a:lnTo>
                    <a:lnTo>
                      <a:pt x="617" y="58"/>
                    </a:lnTo>
                    <a:lnTo>
                      <a:pt x="618" y="59"/>
                    </a:lnTo>
                    <a:lnTo>
                      <a:pt x="623" y="59"/>
                    </a:lnTo>
                    <a:lnTo>
                      <a:pt x="624" y="61"/>
                    </a:lnTo>
                    <a:lnTo>
                      <a:pt x="624" y="63"/>
                    </a:lnTo>
                    <a:lnTo>
                      <a:pt x="623" y="64"/>
                    </a:lnTo>
                    <a:lnTo>
                      <a:pt x="621" y="66"/>
                    </a:lnTo>
                    <a:lnTo>
                      <a:pt x="618" y="66"/>
                    </a:lnTo>
                    <a:lnTo>
                      <a:pt x="617" y="67"/>
                    </a:lnTo>
                    <a:lnTo>
                      <a:pt x="616" y="67"/>
                    </a:lnTo>
                    <a:lnTo>
                      <a:pt x="614" y="66"/>
                    </a:lnTo>
                    <a:lnTo>
                      <a:pt x="612" y="67"/>
                    </a:lnTo>
                    <a:lnTo>
                      <a:pt x="611" y="66"/>
                    </a:lnTo>
                    <a:lnTo>
                      <a:pt x="610" y="68"/>
                    </a:lnTo>
                    <a:lnTo>
                      <a:pt x="611" y="68"/>
                    </a:lnTo>
                    <a:lnTo>
                      <a:pt x="613" y="69"/>
                    </a:lnTo>
                    <a:lnTo>
                      <a:pt x="616" y="69"/>
                    </a:lnTo>
                    <a:lnTo>
                      <a:pt x="612" y="69"/>
                    </a:lnTo>
                    <a:lnTo>
                      <a:pt x="613" y="70"/>
                    </a:lnTo>
                    <a:lnTo>
                      <a:pt x="613" y="72"/>
                    </a:lnTo>
                    <a:lnTo>
                      <a:pt x="614" y="73"/>
                    </a:lnTo>
                    <a:lnTo>
                      <a:pt x="616" y="72"/>
                    </a:lnTo>
                    <a:lnTo>
                      <a:pt x="616" y="73"/>
                    </a:lnTo>
                    <a:lnTo>
                      <a:pt x="614" y="75"/>
                    </a:lnTo>
                    <a:lnTo>
                      <a:pt x="614" y="77"/>
                    </a:lnTo>
                    <a:lnTo>
                      <a:pt x="617" y="78"/>
                    </a:lnTo>
                    <a:lnTo>
                      <a:pt x="621" y="81"/>
                    </a:lnTo>
                    <a:lnTo>
                      <a:pt x="623" y="83"/>
                    </a:lnTo>
                    <a:lnTo>
                      <a:pt x="624" y="84"/>
                    </a:lnTo>
                    <a:lnTo>
                      <a:pt x="623" y="86"/>
                    </a:lnTo>
                    <a:lnTo>
                      <a:pt x="623" y="90"/>
                    </a:lnTo>
                    <a:lnTo>
                      <a:pt x="622" y="92"/>
                    </a:lnTo>
                    <a:lnTo>
                      <a:pt x="621" y="94"/>
                    </a:lnTo>
                    <a:lnTo>
                      <a:pt x="617" y="94"/>
                    </a:lnTo>
                    <a:lnTo>
                      <a:pt x="616" y="96"/>
                    </a:lnTo>
                    <a:lnTo>
                      <a:pt x="614" y="97"/>
                    </a:lnTo>
                    <a:lnTo>
                      <a:pt x="612" y="97"/>
                    </a:lnTo>
                    <a:lnTo>
                      <a:pt x="611" y="100"/>
                    </a:lnTo>
                    <a:lnTo>
                      <a:pt x="610" y="101"/>
                    </a:lnTo>
                    <a:lnTo>
                      <a:pt x="606" y="101"/>
                    </a:lnTo>
                    <a:lnTo>
                      <a:pt x="605" y="102"/>
                    </a:lnTo>
                    <a:lnTo>
                      <a:pt x="602" y="103"/>
                    </a:lnTo>
                    <a:lnTo>
                      <a:pt x="601" y="105"/>
                    </a:lnTo>
                    <a:lnTo>
                      <a:pt x="599" y="103"/>
                    </a:lnTo>
                    <a:lnTo>
                      <a:pt x="599" y="102"/>
                    </a:lnTo>
                    <a:lnTo>
                      <a:pt x="596" y="101"/>
                    </a:lnTo>
                    <a:lnTo>
                      <a:pt x="595" y="100"/>
                    </a:lnTo>
                    <a:lnTo>
                      <a:pt x="596" y="98"/>
                    </a:lnTo>
                    <a:lnTo>
                      <a:pt x="596" y="96"/>
                    </a:lnTo>
                    <a:lnTo>
                      <a:pt x="595" y="97"/>
                    </a:lnTo>
                    <a:lnTo>
                      <a:pt x="593" y="98"/>
                    </a:lnTo>
                    <a:lnTo>
                      <a:pt x="591" y="97"/>
                    </a:lnTo>
                    <a:lnTo>
                      <a:pt x="591" y="95"/>
                    </a:lnTo>
                    <a:lnTo>
                      <a:pt x="589" y="94"/>
                    </a:lnTo>
                    <a:lnTo>
                      <a:pt x="591" y="94"/>
                    </a:lnTo>
                    <a:lnTo>
                      <a:pt x="589" y="94"/>
                    </a:lnTo>
                    <a:lnTo>
                      <a:pt x="588" y="92"/>
                    </a:lnTo>
                    <a:lnTo>
                      <a:pt x="585" y="92"/>
                    </a:lnTo>
                    <a:lnTo>
                      <a:pt x="587" y="94"/>
                    </a:lnTo>
                    <a:lnTo>
                      <a:pt x="585" y="94"/>
                    </a:lnTo>
                    <a:lnTo>
                      <a:pt x="583" y="95"/>
                    </a:lnTo>
                    <a:lnTo>
                      <a:pt x="585" y="96"/>
                    </a:lnTo>
                    <a:lnTo>
                      <a:pt x="587" y="95"/>
                    </a:lnTo>
                    <a:lnTo>
                      <a:pt x="588" y="95"/>
                    </a:lnTo>
                    <a:lnTo>
                      <a:pt x="590" y="96"/>
                    </a:lnTo>
                    <a:lnTo>
                      <a:pt x="588" y="96"/>
                    </a:lnTo>
                    <a:lnTo>
                      <a:pt x="590" y="96"/>
                    </a:lnTo>
                    <a:lnTo>
                      <a:pt x="593" y="98"/>
                    </a:lnTo>
                    <a:lnTo>
                      <a:pt x="593" y="101"/>
                    </a:lnTo>
                    <a:lnTo>
                      <a:pt x="595" y="102"/>
                    </a:lnTo>
                    <a:lnTo>
                      <a:pt x="596" y="103"/>
                    </a:lnTo>
                    <a:lnTo>
                      <a:pt x="596" y="105"/>
                    </a:lnTo>
                    <a:lnTo>
                      <a:pt x="598" y="107"/>
                    </a:lnTo>
                    <a:lnTo>
                      <a:pt x="598" y="108"/>
                    </a:lnTo>
                    <a:lnTo>
                      <a:pt x="595" y="107"/>
                    </a:lnTo>
                    <a:lnTo>
                      <a:pt x="594" y="106"/>
                    </a:lnTo>
                    <a:lnTo>
                      <a:pt x="591" y="106"/>
                    </a:lnTo>
                    <a:lnTo>
                      <a:pt x="590" y="105"/>
                    </a:lnTo>
                    <a:lnTo>
                      <a:pt x="589" y="105"/>
                    </a:lnTo>
                    <a:lnTo>
                      <a:pt x="590" y="106"/>
                    </a:lnTo>
                    <a:lnTo>
                      <a:pt x="591" y="108"/>
                    </a:lnTo>
                    <a:lnTo>
                      <a:pt x="589" y="107"/>
                    </a:lnTo>
                    <a:lnTo>
                      <a:pt x="588" y="107"/>
                    </a:lnTo>
                    <a:lnTo>
                      <a:pt x="585" y="106"/>
                    </a:lnTo>
                    <a:lnTo>
                      <a:pt x="582" y="106"/>
                    </a:lnTo>
                    <a:lnTo>
                      <a:pt x="582" y="103"/>
                    </a:lnTo>
                    <a:lnTo>
                      <a:pt x="581" y="101"/>
                    </a:lnTo>
                    <a:lnTo>
                      <a:pt x="578" y="101"/>
                    </a:lnTo>
                    <a:lnTo>
                      <a:pt x="577" y="102"/>
                    </a:lnTo>
                    <a:lnTo>
                      <a:pt x="573" y="102"/>
                    </a:lnTo>
                    <a:lnTo>
                      <a:pt x="571" y="101"/>
                    </a:lnTo>
                    <a:lnTo>
                      <a:pt x="567" y="101"/>
                    </a:lnTo>
                    <a:lnTo>
                      <a:pt x="566" y="103"/>
                    </a:lnTo>
                    <a:lnTo>
                      <a:pt x="568" y="106"/>
                    </a:lnTo>
                    <a:lnTo>
                      <a:pt x="571" y="106"/>
                    </a:lnTo>
                    <a:lnTo>
                      <a:pt x="573" y="107"/>
                    </a:lnTo>
                    <a:lnTo>
                      <a:pt x="575" y="107"/>
                    </a:lnTo>
                    <a:lnTo>
                      <a:pt x="575" y="109"/>
                    </a:lnTo>
                    <a:lnTo>
                      <a:pt x="572" y="112"/>
                    </a:lnTo>
                    <a:lnTo>
                      <a:pt x="570" y="112"/>
                    </a:lnTo>
                    <a:lnTo>
                      <a:pt x="568" y="114"/>
                    </a:lnTo>
                    <a:lnTo>
                      <a:pt x="568" y="117"/>
                    </a:lnTo>
                    <a:lnTo>
                      <a:pt x="567" y="117"/>
                    </a:lnTo>
                    <a:lnTo>
                      <a:pt x="566" y="118"/>
                    </a:lnTo>
                    <a:lnTo>
                      <a:pt x="564" y="119"/>
                    </a:lnTo>
                    <a:lnTo>
                      <a:pt x="564" y="120"/>
                    </a:lnTo>
                    <a:lnTo>
                      <a:pt x="561" y="122"/>
                    </a:lnTo>
                    <a:lnTo>
                      <a:pt x="560" y="123"/>
                    </a:lnTo>
                    <a:lnTo>
                      <a:pt x="554" y="123"/>
                    </a:lnTo>
                    <a:lnTo>
                      <a:pt x="552" y="122"/>
                    </a:lnTo>
                    <a:lnTo>
                      <a:pt x="549" y="119"/>
                    </a:lnTo>
                    <a:lnTo>
                      <a:pt x="547" y="118"/>
                    </a:lnTo>
                    <a:lnTo>
                      <a:pt x="546" y="117"/>
                    </a:lnTo>
                    <a:lnTo>
                      <a:pt x="549" y="117"/>
                    </a:lnTo>
                    <a:lnTo>
                      <a:pt x="546" y="117"/>
                    </a:lnTo>
                    <a:lnTo>
                      <a:pt x="543" y="116"/>
                    </a:lnTo>
                    <a:lnTo>
                      <a:pt x="542" y="114"/>
                    </a:lnTo>
                    <a:lnTo>
                      <a:pt x="539" y="114"/>
                    </a:lnTo>
                    <a:lnTo>
                      <a:pt x="538" y="113"/>
                    </a:lnTo>
                    <a:lnTo>
                      <a:pt x="536" y="112"/>
                    </a:lnTo>
                    <a:lnTo>
                      <a:pt x="535" y="111"/>
                    </a:lnTo>
                    <a:lnTo>
                      <a:pt x="532" y="112"/>
                    </a:lnTo>
                    <a:lnTo>
                      <a:pt x="535" y="112"/>
                    </a:lnTo>
                    <a:lnTo>
                      <a:pt x="532" y="113"/>
                    </a:lnTo>
                    <a:lnTo>
                      <a:pt x="529" y="113"/>
                    </a:lnTo>
                    <a:lnTo>
                      <a:pt x="527" y="112"/>
                    </a:lnTo>
                    <a:lnTo>
                      <a:pt x="521" y="112"/>
                    </a:lnTo>
                    <a:lnTo>
                      <a:pt x="519" y="111"/>
                    </a:lnTo>
                    <a:lnTo>
                      <a:pt x="516" y="112"/>
                    </a:lnTo>
                    <a:lnTo>
                      <a:pt x="519" y="113"/>
                    </a:lnTo>
                    <a:lnTo>
                      <a:pt x="520" y="113"/>
                    </a:lnTo>
                    <a:lnTo>
                      <a:pt x="523" y="114"/>
                    </a:lnTo>
                    <a:lnTo>
                      <a:pt x="521" y="113"/>
                    </a:lnTo>
                    <a:lnTo>
                      <a:pt x="523" y="112"/>
                    </a:lnTo>
                    <a:lnTo>
                      <a:pt x="525" y="113"/>
                    </a:lnTo>
                    <a:lnTo>
                      <a:pt x="530" y="113"/>
                    </a:lnTo>
                    <a:lnTo>
                      <a:pt x="531" y="114"/>
                    </a:lnTo>
                    <a:lnTo>
                      <a:pt x="533" y="114"/>
                    </a:lnTo>
                    <a:lnTo>
                      <a:pt x="535" y="116"/>
                    </a:lnTo>
                    <a:lnTo>
                      <a:pt x="537" y="117"/>
                    </a:lnTo>
                    <a:lnTo>
                      <a:pt x="542" y="122"/>
                    </a:lnTo>
                    <a:lnTo>
                      <a:pt x="544" y="123"/>
                    </a:lnTo>
                    <a:lnTo>
                      <a:pt x="552" y="123"/>
                    </a:lnTo>
                    <a:lnTo>
                      <a:pt x="553" y="124"/>
                    </a:lnTo>
                    <a:lnTo>
                      <a:pt x="555" y="123"/>
                    </a:lnTo>
                    <a:lnTo>
                      <a:pt x="556" y="124"/>
                    </a:lnTo>
                    <a:lnTo>
                      <a:pt x="559" y="123"/>
                    </a:lnTo>
                    <a:lnTo>
                      <a:pt x="561" y="124"/>
                    </a:lnTo>
                    <a:lnTo>
                      <a:pt x="562" y="124"/>
                    </a:lnTo>
                    <a:lnTo>
                      <a:pt x="564" y="125"/>
                    </a:lnTo>
                    <a:lnTo>
                      <a:pt x="564" y="126"/>
                    </a:lnTo>
                    <a:lnTo>
                      <a:pt x="562" y="128"/>
                    </a:lnTo>
                    <a:lnTo>
                      <a:pt x="561" y="130"/>
                    </a:lnTo>
                    <a:lnTo>
                      <a:pt x="559" y="133"/>
                    </a:lnTo>
                    <a:lnTo>
                      <a:pt x="558" y="135"/>
                    </a:lnTo>
                    <a:lnTo>
                      <a:pt x="553" y="140"/>
                    </a:lnTo>
                    <a:lnTo>
                      <a:pt x="553" y="142"/>
                    </a:lnTo>
                    <a:lnTo>
                      <a:pt x="550" y="142"/>
                    </a:lnTo>
                    <a:lnTo>
                      <a:pt x="548" y="144"/>
                    </a:lnTo>
                    <a:lnTo>
                      <a:pt x="544" y="144"/>
                    </a:lnTo>
                    <a:lnTo>
                      <a:pt x="547" y="145"/>
                    </a:lnTo>
                    <a:lnTo>
                      <a:pt x="542" y="145"/>
                    </a:lnTo>
                    <a:lnTo>
                      <a:pt x="541" y="144"/>
                    </a:lnTo>
                    <a:lnTo>
                      <a:pt x="542" y="145"/>
                    </a:lnTo>
                    <a:lnTo>
                      <a:pt x="538" y="145"/>
                    </a:lnTo>
                    <a:lnTo>
                      <a:pt x="536" y="144"/>
                    </a:lnTo>
                    <a:lnTo>
                      <a:pt x="535" y="142"/>
                    </a:lnTo>
                    <a:lnTo>
                      <a:pt x="535" y="141"/>
                    </a:lnTo>
                    <a:lnTo>
                      <a:pt x="533" y="142"/>
                    </a:lnTo>
                    <a:lnTo>
                      <a:pt x="531" y="142"/>
                    </a:lnTo>
                    <a:lnTo>
                      <a:pt x="533" y="144"/>
                    </a:lnTo>
                    <a:lnTo>
                      <a:pt x="535" y="145"/>
                    </a:lnTo>
                    <a:lnTo>
                      <a:pt x="533" y="146"/>
                    </a:lnTo>
                    <a:lnTo>
                      <a:pt x="531" y="145"/>
                    </a:lnTo>
                    <a:lnTo>
                      <a:pt x="532" y="147"/>
                    </a:lnTo>
                    <a:lnTo>
                      <a:pt x="531" y="150"/>
                    </a:lnTo>
                    <a:lnTo>
                      <a:pt x="530" y="151"/>
                    </a:lnTo>
                    <a:lnTo>
                      <a:pt x="526" y="151"/>
                    </a:lnTo>
                    <a:lnTo>
                      <a:pt x="525" y="152"/>
                    </a:lnTo>
                    <a:lnTo>
                      <a:pt x="523" y="152"/>
                    </a:lnTo>
                    <a:lnTo>
                      <a:pt x="525" y="152"/>
                    </a:lnTo>
                    <a:lnTo>
                      <a:pt x="523" y="153"/>
                    </a:lnTo>
                    <a:lnTo>
                      <a:pt x="520" y="151"/>
                    </a:lnTo>
                    <a:lnTo>
                      <a:pt x="518" y="151"/>
                    </a:lnTo>
                    <a:lnTo>
                      <a:pt x="516" y="150"/>
                    </a:lnTo>
                    <a:lnTo>
                      <a:pt x="514" y="148"/>
                    </a:lnTo>
                    <a:lnTo>
                      <a:pt x="515" y="151"/>
                    </a:lnTo>
                    <a:lnTo>
                      <a:pt x="518" y="153"/>
                    </a:lnTo>
                    <a:lnTo>
                      <a:pt x="521" y="153"/>
                    </a:lnTo>
                    <a:lnTo>
                      <a:pt x="524" y="154"/>
                    </a:lnTo>
                    <a:lnTo>
                      <a:pt x="525" y="156"/>
                    </a:lnTo>
                    <a:lnTo>
                      <a:pt x="525" y="161"/>
                    </a:lnTo>
                    <a:lnTo>
                      <a:pt x="524" y="163"/>
                    </a:lnTo>
                    <a:lnTo>
                      <a:pt x="520" y="163"/>
                    </a:lnTo>
                    <a:lnTo>
                      <a:pt x="518" y="164"/>
                    </a:lnTo>
                    <a:lnTo>
                      <a:pt x="508" y="164"/>
                    </a:lnTo>
                    <a:lnTo>
                      <a:pt x="508" y="167"/>
                    </a:lnTo>
                    <a:lnTo>
                      <a:pt x="512" y="167"/>
                    </a:lnTo>
                    <a:lnTo>
                      <a:pt x="512" y="169"/>
                    </a:lnTo>
                    <a:lnTo>
                      <a:pt x="509" y="169"/>
                    </a:lnTo>
                    <a:lnTo>
                      <a:pt x="508" y="168"/>
                    </a:lnTo>
                    <a:lnTo>
                      <a:pt x="506" y="169"/>
                    </a:lnTo>
                    <a:lnTo>
                      <a:pt x="506" y="170"/>
                    </a:lnTo>
                    <a:lnTo>
                      <a:pt x="508" y="170"/>
                    </a:lnTo>
                    <a:lnTo>
                      <a:pt x="510" y="172"/>
                    </a:lnTo>
                    <a:lnTo>
                      <a:pt x="507" y="172"/>
                    </a:lnTo>
                    <a:lnTo>
                      <a:pt x="504" y="170"/>
                    </a:lnTo>
                    <a:lnTo>
                      <a:pt x="504" y="172"/>
                    </a:lnTo>
                    <a:lnTo>
                      <a:pt x="506" y="173"/>
                    </a:lnTo>
                    <a:lnTo>
                      <a:pt x="506" y="174"/>
                    </a:lnTo>
                    <a:lnTo>
                      <a:pt x="504" y="173"/>
                    </a:lnTo>
                    <a:lnTo>
                      <a:pt x="501" y="173"/>
                    </a:lnTo>
                    <a:lnTo>
                      <a:pt x="502" y="173"/>
                    </a:lnTo>
                    <a:lnTo>
                      <a:pt x="503" y="175"/>
                    </a:lnTo>
                    <a:lnTo>
                      <a:pt x="501" y="174"/>
                    </a:lnTo>
                    <a:lnTo>
                      <a:pt x="500" y="174"/>
                    </a:lnTo>
                    <a:lnTo>
                      <a:pt x="501" y="176"/>
                    </a:lnTo>
                    <a:lnTo>
                      <a:pt x="500" y="176"/>
                    </a:lnTo>
                    <a:lnTo>
                      <a:pt x="497" y="178"/>
                    </a:lnTo>
                    <a:lnTo>
                      <a:pt x="498" y="179"/>
                    </a:lnTo>
                    <a:lnTo>
                      <a:pt x="493" y="179"/>
                    </a:lnTo>
                    <a:lnTo>
                      <a:pt x="496" y="181"/>
                    </a:lnTo>
                    <a:lnTo>
                      <a:pt x="498" y="181"/>
                    </a:lnTo>
                    <a:lnTo>
                      <a:pt x="496" y="181"/>
                    </a:lnTo>
                    <a:lnTo>
                      <a:pt x="495" y="184"/>
                    </a:lnTo>
                    <a:lnTo>
                      <a:pt x="493" y="185"/>
                    </a:lnTo>
                    <a:lnTo>
                      <a:pt x="492" y="185"/>
                    </a:lnTo>
                    <a:lnTo>
                      <a:pt x="491" y="187"/>
                    </a:lnTo>
                    <a:lnTo>
                      <a:pt x="489" y="187"/>
                    </a:lnTo>
                    <a:lnTo>
                      <a:pt x="487" y="189"/>
                    </a:lnTo>
                    <a:lnTo>
                      <a:pt x="489" y="187"/>
                    </a:lnTo>
                    <a:lnTo>
                      <a:pt x="491" y="187"/>
                    </a:lnTo>
                    <a:lnTo>
                      <a:pt x="490" y="189"/>
                    </a:lnTo>
                    <a:lnTo>
                      <a:pt x="490" y="191"/>
                    </a:lnTo>
                    <a:lnTo>
                      <a:pt x="491" y="192"/>
                    </a:lnTo>
                    <a:lnTo>
                      <a:pt x="489" y="192"/>
                    </a:lnTo>
                    <a:lnTo>
                      <a:pt x="489" y="195"/>
                    </a:lnTo>
                    <a:lnTo>
                      <a:pt x="487" y="196"/>
                    </a:lnTo>
                    <a:lnTo>
                      <a:pt x="486" y="198"/>
                    </a:lnTo>
                    <a:lnTo>
                      <a:pt x="485" y="200"/>
                    </a:lnTo>
                    <a:lnTo>
                      <a:pt x="484" y="202"/>
                    </a:lnTo>
                    <a:lnTo>
                      <a:pt x="484" y="203"/>
                    </a:lnTo>
                    <a:lnTo>
                      <a:pt x="483" y="206"/>
                    </a:lnTo>
                    <a:lnTo>
                      <a:pt x="483" y="214"/>
                    </a:lnTo>
                    <a:lnTo>
                      <a:pt x="481" y="215"/>
                    </a:lnTo>
                    <a:lnTo>
                      <a:pt x="483" y="218"/>
                    </a:lnTo>
                    <a:lnTo>
                      <a:pt x="483" y="223"/>
                    </a:lnTo>
                    <a:lnTo>
                      <a:pt x="480" y="224"/>
                    </a:lnTo>
                    <a:lnTo>
                      <a:pt x="483" y="225"/>
                    </a:lnTo>
                    <a:lnTo>
                      <a:pt x="485" y="228"/>
                    </a:lnTo>
                    <a:lnTo>
                      <a:pt x="486" y="230"/>
                    </a:lnTo>
                    <a:lnTo>
                      <a:pt x="487" y="229"/>
                    </a:lnTo>
                    <a:lnTo>
                      <a:pt x="489" y="230"/>
                    </a:lnTo>
                    <a:lnTo>
                      <a:pt x="490" y="229"/>
                    </a:lnTo>
                    <a:lnTo>
                      <a:pt x="497" y="229"/>
                    </a:lnTo>
                    <a:lnTo>
                      <a:pt x="500" y="230"/>
                    </a:lnTo>
                    <a:lnTo>
                      <a:pt x="500" y="234"/>
                    </a:lnTo>
                    <a:lnTo>
                      <a:pt x="501" y="235"/>
                    </a:lnTo>
                    <a:lnTo>
                      <a:pt x="502" y="237"/>
                    </a:lnTo>
                    <a:lnTo>
                      <a:pt x="502" y="239"/>
                    </a:lnTo>
                    <a:lnTo>
                      <a:pt x="503" y="241"/>
                    </a:lnTo>
                    <a:lnTo>
                      <a:pt x="503" y="243"/>
                    </a:lnTo>
                    <a:lnTo>
                      <a:pt x="504" y="245"/>
                    </a:lnTo>
                    <a:lnTo>
                      <a:pt x="507" y="249"/>
                    </a:lnTo>
                    <a:lnTo>
                      <a:pt x="507" y="251"/>
                    </a:lnTo>
                    <a:lnTo>
                      <a:pt x="506" y="253"/>
                    </a:lnTo>
                    <a:lnTo>
                      <a:pt x="506" y="254"/>
                    </a:lnTo>
                    <a:lnTo>
                      <a:pt x="504" y="257"/>
                    </a:lnTo>
                    <a:lnTo>
                      <a:pt x="506" y="256"/>
                    </a:lnTo>
                    <a:lnTo>
                      <a:pt x="508" y="254"/>
                    </a:lnTo>
                    <a:lnTo>
                      <a:pt x="509" y="256"/>
                    </a:lnTo>
                    <a:lnTo>
                      <a:pt x="512" y="256"/>
                    </a:lnTo>
                    <a:lnTo>
                      <a:pt x="514" y="254"/>
                    </a:lnTo>
                    <a:lnTo>
                      <a:pt x="515" y="253"/>
                    </a:lnTo>
                    <a:lnTo>
                      <a:pt x="518" y="253"/>
                    </a:lnTo>
                    <a:lnTo>
                      <a:pt x="520" y="252"/>
                    </a:lnTo>
                    <a:lnTo>
                      <a:pt x="525" y="252"/>
                    </a:lnTo>
                    <a:lnTo>
                      <a:pt x="532" y="256"/>
                    </a:lnTo>
                    <a:lnTo>
                      <a:pt x="535" y="256"/>
                    </a:lnTo>
                    <a:lnTo>
                      <a:pt x="536" y="257"/>
                    </a:lnTo>
                    <a:lnTo>
                      <a:pt x="539" y="257"/>
                    </a:lnTo>
                    <a:lnTo>
                      <a:pt x="542" y="258"/>
                    </a:lnTo>
                    <a:lnTo>
                      <a:pt x="543" y="258"/>
                    </a:lnTo>
                    <a:lnTo>
                      <a:pt x="544" y="259"/>
                    </a:lnTo>
                    <a:lnTo>
                      <a:pt x="547" y="260"/>
                    </a:lnTo>
                    <a:lnTo>
                      <a:pt x="548" y="262"/>
                    </a:lnTo>
                    <a:lnTo>
                      <a:pt x="550" y="263"/>
                    </a:lnTo>
                    <a:lnTo>
                      <a:pt x="553" y="263"/>
                    </a:lnTo>
                    <a:lnTo>
                      <a:pt x="554" y="265"/>
                    </a:lnTo>
                    <a:lnTo>
                      <a:pt x="555" y="267"/>
                    </a:lnTo>
                    <a:lnTo>
                      <a:pt x="556" y="269"/>
                    </a:lnTo>
                    <a:lnTo>
                      <a:pt x="558" y="270"/>
                    </a:lnTo>
                    <a:lnTo>
                      <a:pt x="559" y="270"/>
                    </a:lnTo>
                    <a:lnTo>
                      <a:pt x="561" y="271"/>
                    </a:lnTo>
                    <a:lnTo>
                      <a:pt x="562" y="271"/>
                    </a:lnTo>
                    <a:lnTo>
                      <a:pt x="565" y="273"/>
                    </a:lnTo>
                    <a:lnTo>
                      <a:pt x="567" y="273"/>
                    </a:lnTo>
                    <a:lnTo>
                      <a:pt x="568" y="274"/>
                    </a:lnTo>
                    <a:lnTo>
                      <a:pt x="571" y="275"/>
                    </a:lnTo>
                    <a:lnTo>
                      <a:pt x="573" y="275"/>
                    </a:lnTo>
                    <a:lnTo>
                      <a:pt x="575" y="276"/>
                    </a:lnTo>
                    <a:lnTo>
                      <a:pt x="577" y="276"/>
                    </a:lnTo>
                    <a:lnTo>
                      <a:pt x="578" y="277"/>
                    </a:lnTo>
                    <a:lnTo>
                      <a:pt x="579" y="280"/>
                    </a:lnTo>
                    <a:lnTo>
                      <a:pt x="582" y="280"/>
                    </a:lnTo>
                    <a:lnTo>
                      <a:pt x="583" y="281"/>
                    </a:lnTo>
                    <a:lnTo>
                      <a:pt x="585" y="281"/>
                    </a:lnTo>
                    <a:lnTo>
                      <a:pt x="587" y="282"/>
                    </a:lnTo>
                    <a:lnTo>
                      <a:pt x="589" y="282"/>
                    </a:lnTo>
                    <a:lnTo>
                      <a:pt x="591" y="281"/>
                    </a:lnTo>
                    <a:lnTo>
                      <a:pt x="598" y="281"/>
                    </a:lnTo>
                    <a:lnTo>
                      <a:pt x="600" y="282"/>
                    </a:lnTo>
                    <a:lnTo>
                      <a:pt x="606" y="282"/>
                    </a:lnTo>
                    <a:lnTo>
                      <a:pt x="607" y="284"/>
                    </a:lnTo>
                    <a:lnTo>
                      <a:pt x="613" y="284"/>
                    </a:lnTo>
                    <a:lnTo>
                      <a:pt x="613" y="291"/>
                    </a:lnTo>
                    <a:lnTo>
                      <a:pt x="612" y="292"/>
                    </a:lnTo>
                    <a:lnTo>
                      <a:pt x="612" y="295"/>
                    </a:lnTo>
                    <a:lnTo>
                      <a:pt x="611" y="297"/>
                    </a:lnTo>
                    <a:lnTo>
                      <a:pt x="612" y="298"/>
                    </a:lnTo>
                    <a:lnTo>
                      <a:pt x="614" y="303"/>
                    </a:lnTo>
                    <a:lnTo>
                      <a:pt x="613" y="304"/>
                    </a:lnTo>
                    <a:lnTo>
                      <a:pt x="613" y="307"/>
                    </a:lnTo>
                    <a:lnTo>
                      <a:pt x="614" y="309"/>
                    </a:lnTo>
                    <a:lnTo>
                      <a:pt x="614" y="310"/>
                    </a:lnTo>
                    <a:lnTo>
                      <a:pt x="613" y="313"/>
                    </a:lnTo>
                    <a:lnTo>
                      <a:pt x="613" y="314"/>
                    </a:lnTo>
                    <a:lnTo>
                      <a:pt x="614" y="315"/>
                    </a:lnTo>
                    <a:lnTo>
                      <a:pt x="616" y="318"/>
                    </a:lnTo>
                    <a:lnTo>
                      <a:pt x="619" y="321"/>
                    </a:lnTo>
                    <a:lnTo>
                      <a:pt x="622" y="326"/>
                    </a:lnTo>
                    <a:lnTo>
                      <a:pt x="623" y="327"/>
                    </a:lnTo>
                    <a:lnTo>
                      <a:pt x="624" y="327"/>
                    </a:lnTo>
                    <a:lnTo>
                      <a:pt x="627" y="329"/>
                    </a:lnTo>
                    <a:lnTo>
                      <a:pt x="630" y="332"/>
                    </a:lnTo>
                    <a:lnTo>
                      <a:pt x="633" y="337"/>
                    </a:lnTo>
                    <a:lnTo>
                      <a:pt x="634" y="338"/>
                    </a:lnTo>
                    <a:lnTo>
                      <a:pt x="635" y="338"/>
                    </a:lnTo>
                    <a:lnTo>
                      <a:pt x="637" y="340"/>
                    </a:lnTo>
                    <a:lnTo>
                      <a:pt x="639" y="340"/>
                    </a:lnTo>
                    <a:lnTo>
                      <a:pt x="640" y="338"/>
                    </a:lnTo>
                    <a:lnTo>
                      <a:pt x="642" y="334"/>
                    </a:lnTo>
                    <a:lnTo>
                      <a:pt x="645" y="334"/>
                    </a:lnTo>
                    <a:lnTo>
                      <a:pt x="645" y="335"/>
                    </a:lnTo>
                    <a:lnTo>
                      <a:pt x="646" y="335"/>
                    </a:lnTo>
                    <a:lnTo>
                      <a:pt x="647" y="337"/>
                    </a:lnTo>
                    <a:lnTo>
                      <a:pt x="647" y="340"/>
                    </a:lnTo>
                    <a:lnTo>
                      <a:pt x="648" y="338"/>
                    </a:lnTo>
                    <a:lnTo>
                      <a:pt x="650" y="336"/>
                    </a:lnTo>
                    <a:lnTo>
                      <a:pt x="650" y="334"/>
                    </a:lnTo>
                    <a:lnTo>
                      <a:pt x="647" y="332"/>
                    </a:lnTo>
                    <a:lnTo>
                      <a:pt x="648" y="331"/>
                    </a:lnTo>
                    <a:lnTo>
                      <a:pt x="650" y="329"/>
                    </a:lnTo>
                    <a:lnTo>
                      <a:pt x="652" y="326"/>
                    </a:lnTo>
                    <a:lnTo>
                      <a:pt x="652" y="323"/>
                    </a:lnTo>
                    <a:lnTo>
                      <a:pt x="650" y="320"/>
                    </a:lnTo>
                    <a:lnTo>
                      <a:pt x="648" y="318"/>
                    </a:lnTo>
                    <a:lnTo>
                      <a:pt x="648" y="316"/>
                    </a:lnTo>
                    <a:lnTo>
                      <a:pt x="647" y="314"/>
                    </a:lnTo>
                    <a:lnTo>
                      <a:pt x="647" y="313"/>
                    </a:lnTo>
                    <a:lnTo>
                      <a:pt x="648" y="310"/>
                    </a:lnTo>
                    <a:lnTo>
                      <a:pt x="648" y="308"/>
                    </a:lnTo>
                    <a:lnTo>
                      <a:pt x="646" y="308"/>
                    </a:lnTo>
                    <a:lnTo>
                      <a:pt x="647" y="307"/>
                    </a:lnTo>
                    <a:lnTo>
                      <a:pt x="646" y="304"/>
                    </a:lnTo>
                    <a:lnTo>
                      <a:pt x="647" y="303"/>
                    </a:lnTo>
                    <a:lnTo>
                      <a:pt x="646" y="301"/>
                    </a:lnTo>
                    <a:lnTo>
                      <a:pt x="646" y="299"/>
                    </a:lnTo>
                    <a:lnTo>
                      <a:pt x="645" y="298"/>
                    </a:lnTo>
                    <a:lnTo>
                      <a:pt x="643" y="296"/>
                    </a:lnTo>
                    <a:lnTo>
                      <a:pt x="642" y="295"/>
                    </a:lnTo>
                    <a:lnTo>
                      <a:pt x="642" y="293"/>
                    </a:lnTo>
                    <a:lnTo>
                      <a:pt x="641" y="291"/>
                    </a:lnTo>
                    <a:lnTo>
                      <a:pt x="639" y="291"/>
                    </a:lnTo>
                    <a:lnTo>
                      <a:pt x="643" y="288"/>
                    </a:lnTo>
                    <a:lnTo>
                      <a:pt x="645" y="288"/>
                    </a:lnTo>
                    <a:lnTo>
                      <a:pt x="647" y="287"/>
                    </a:lnTo>
                    <a:lnTo>
                      <a:pt x="648" y="287"/>
                    </a:lnTo>
                    <a:lnTo>
                      <a:pt x="651" y="286"/>
                    </a:lnTo>
                    <a:lnTo>
                      <a:pt x="652" y="286"/>
                    </a:lnTo>
                    <a:lnTo>
                      <a:pt x="654" y="285"/>
                    </a:lnTo>
                    <a:lnTo>
                      <a:pt x="656" y="284"/>
                    </a:lnTo>
                    <a:lnTo>
                      <a:pt x="658" y="282"/>
                    </a:lnTo>
                    <a:lnTo>
                      <a:pt x="660" y="280"/>
                    </a:lnTo>
                    <a:lnTo>
                      <a:pt x="663" y="279"/>
                    </a:lnTo>
                    <a:lnTo>
                      <a:pt x="665" y="276"/>
                    </a:lnTo>
                    <a:lnTo>
                      <a:pt x="668" y="275"/>
                    </a:lnTo>
                    <a:lnTo>
                      <a:pt x="668" y="274"/>
                    </a:lnTo>
                    <a:lnTo>
                      <a:pt x="669" y="271"/>
                    </a:lnTo>
                    <a:lnTo>
                      <a:pt x="671" y="269"/>
                    </a:lnTo>
                    <a:lnTo>
                      <a:pt x="673" y="267"/>
                    </a:lnTo>
                    <a:lnTo>
                      <a:pt x="673" y="253"/>
                    </a:lnTo>
                    <a:lnTo>
                      <a:pt x="671" y="251"/>
                    </a:lnTo>
                    <a:lnTo>
                      <a:pt x="671" y="249"/>
                    </a:lnTo>
                    <a:lnTo>
                      <a:pt x="670" y="247"/>
                    </a:lnTo>
                    <a:lnTo>
                      <a:pt x="669" y="246"/>
                    </a:lnTo>
                    <a:lnTo>
                      <a:pt x="668" y="243"/>
                    </a:lnTo>
                    <a:lnTo>
                      <a:pt x="666" y="242"/>
                    </a:lnTo>
                    <a:lnTo>
                      <a:pt x="665" y="240"/>
                    </a:lnTo>
                    <a:lnTo>
                      <a:pt x="664" y="240"/>
                    </a:lnTo>
                    <a:lnTo>
                      <a:pt x="663" y="239"/>
                    </a:lnTo>
                    <a:lnTo>
                      <a:pt x="663" y="236"/>
                    </a:lnTo>
                    <a:lnTo>
                      <a:pt x="662" y="237"/>
                    </a:lnTo>
                    <a:lnTo>
                      <a:pt x="659" y="236"/>
                    </a:lnTo>
                    <a:lnTo>
                      <a:pt x="657" y="236"/>
                    </a:lnTo>
                    <a:lnTo>
                      <a:pt x="657" y="234"/>
                    </a:lnTo>
                    <a:lnTo>
                      <a:pt x="654" y="232"/>
                    </a:lnTo>
                    <a:lnTo>
                      <a:pt x="653" y="231"/>
                    </a:lnTo>
                    <a:lnTo>
                      <a:pt x="651" y="231"/>
                    </a:lnTo>
                    <a:lnTo>
                      <a:pt x="652" y="229"/>
                    </a:lnTo>
                    <a:lnTo>
                      <a:pt x="653" y="230"/>
                    </a:lnTo>
                    <a:lnTo>
                      <a:pt x="652" y="229"/>
                    </a:lnTo>
                    <a:lnTo>
                      <a:pt x="651" y="226"/>
                    </a:lnTo>
                    <a:lnTo>
                      <a:pt x="653" y="226"/>
                    </a:lnTo>
                    <a:lnTo>
                      <a:pt x="656" y="224"/>
                    </a:lnTo>
                    <a:lnTo>
                      <a:pt x="656" y="221"/>
                    </a:lnTo>
                    <a:lnTo>
                      <a:pt x="658" y="221"/>
                    </a:lnTo>
                    <a:lnTo>
                      <a:pt x="660" y="219"/>
                    </a:lnTo>
                    <a:lnTo>
                      <a:pt x="659" y="219"/>
                    </a:lnTo>
                    <a:lnTo>
                      <a:pt x="659" y="215"/>
                    </a:lnTo>
                    <a:lnTo>
                      <a:pt x="662" y="214"/>
                    </a:lnTo>
                    <a:lnTo>
                      <a:pt x="663" y="214"/>
                    </a:lnTo>
                    <a:lnTo>
                      <a:pt x="665" y="213"/>
                    </a:lnTo>
                    <a:lnTo>
                      <a:pt x="664" y="212"/>
                    </a:lnTo>
                    <a:lnTo>
                      <a:pt x="665" y="209"/>
                    </a:lnTo>
                    <a:lnTo>
                      <a:pt x="662" y="209"/>
                    </a:lnTo>
                    <a:lnTo>
                      <a:pt x="663" y="208"/>
                    </a:lnTo>
                    <a:lnTo>
                      <a:pt x="662" y="207"/>
                    </a:lnTo>
                    <a:lnTo>
                      <a:pt x="662" y="204"/>
                    </a:lnTo>
                    <a:lnTo>
                      <a:pt x="660" y="203"/>
                    </a:lnTo>
                    <a:lnTo>
                      <a:pt x="660" y="202"/>
                    </a:lnTo>
                    <a:lnTo>
                      <a:pt x="663" y="201"/>
                    </a:lnTo>
                    <a:lnTo>
                      <a:pt x="660" y="201"/>
                    </a:lnTo>
                    <a:lnTo>
                      <a:pt x="659" y="200"/>
                    </a:lnTo>
                    <a:lnTo>
                      <a:pt x="662" y="197"/>
                    </a:lnTo>
                    <a:lnTo>
                      <a:pt x="660" y="197"/>
                    </a:lnTo>
                    <a:lnTo>
                      <a:pt x="658" y="198"/>
                    </a:lnTo>
                    <a:lnTo>
                      <a:pt x="657" y="197"/>
                    </a:lnTo>
                    <a:lnTo>
                      <a:pt x="657" y="196"/>
                    </a:lnTo>
                    <a:lnTo>
                      <a:pt x="658" y="193"/>
                    </a:lnTo>
                    <a:lnTo>
                      <a:pt x="660" y="191"/>
                    </a:lnTo>
                    <a:lnTo>
                      <a:pt x="660" y="189"/>
                    </a:lnTo>
                    <a:lnTo>
                      <a:pt x="659" y="187"/>
                    </a:lnTo>
                    <a:lnTo>
                      <a:pt x="662" y="187"/>
                    </a:lnTo>
                    <a:lnTo>
                      <a:pt x="662" y="186"/>
                    </a:lnTo>
                    <a:lnTo>
                      <a:pt x="660" y="184"/>
                    </a:lnTo>
                    <a:lnTo>
                      <a:pt x="659" y="182"/>
                    </a:lnTo>
                    <a:lnTo>
                      <a:pt x="658" y="182"/>
                    </a:lnTo>
                    <a:lnTo>
                      <a:pt x="657" y="181"/>
                    </a:lnTo>
                    <a:lnTo>
                      <a:pt x="657" y="179"/>
                    </a:lnTo>
                    <a:lnTo>
                      <a:pt x="656" y="178"/>
                    </a:lnTo>
                    <a:lnTo>
                      <a:pt x="656" y="173"/>
                    </a:lnTo>
                    <a:lnTo>
                      <a:pt x="657" y="172"/>
                    </a:lnTo>
                    <a:lnTo>
                      <a:pt x="659" y="170"/>
                    </a:lnTo>
                    <a:lnTo>
                      <a:pt x="660" y="170"/>
                    </a:lnTo>
                    <a:lnTo>
                      <a:pt x="663" y="169"/>
                    </a:lnTo>
                    <a:lnTo>
                      <a:pt x="670" y="169"/>
                    </a:lnTo>
                    <a:lnTo>
                      <a:pt x="671" y="170"/>
                    </a:lnTo>
                    <a:lnTo>
                      <a:pt x="674" y="170"/>
                    </a:lnTo>
                    <a:lnTo>
                      <a:pt x="675" y="172"/>
                    </a:lnTo>
                    <a:lnTo>
                      <a:pt x="679" y="172"/>
                    </a:lnTo>
                    <a:lnTo>
                      <a:pt x="681" y="173"/>
                    </a:lnTo>
                    <a:lnTo>
                      <a:pt x="682" y="173"/>
                    </a:lnTo>
                    <a:lnTo>
                      <a:pt x="681" y="174"/>
                    </a:lnTo>
                    <a:lnTo>
                      <a:pt x="681" y="176"/>
                    </a:lnTo>
                    <a:lnTo>
                      <a:pt x="682" y="174"/>
                    </a:lnTo>
                    <a:lnTo>
                      <a:pt x="683" y="174"/>
                    </a:lnTo>
                    <a:lnTo>
                      <a:pt x="686" y="173"/>
                    </a:lnTo>
                    <a:lnTo>
                      <a:pt x="687" y="173"/>
                    </a:lnTo>
                    <a:lnTo>
                      <a:pt x="689" y="174"/>
                    </a:lnTo>
                    <a:lnTo>
                      <a:pt x="691" y="174"/>
                    </a:lnTo>
                    <a:lnTo>
                      <a:pt x="692" y="175"/>
                    </a:lnTo>
                    <a:lnTo>
                      <a:pt x="692" y="174"/>
                    </a:lnTo>
                    <a:lnTo>
                      <a:pt x="696" y="174"/>
                    </a:lnTo>
                    <a:lnTo>
                      <a:pt x="698" y="173"/>
                    </a:lnTo>
                    <a:lnTo>
                      <a:pt x="700" y="170"/>
                    </a:lnTo>
                    <a:lnTo>
                      <a:pt x="703" y="170"/>
                    </a:lnTo>
                    <a:lnTo>
                      <a:pt x="704" y="172"/>
                    </a:lnTo>
                    <a:lnTo>
                      <a:pt x="706" y="172"/>
                    </a:lnTo>
                    <a:lnTo>
                      <a:pt x="710" y="175"/>
                    </a:lnTo>
                    <a:lnTo>
                      <a:pt x="712" y="175"/>
                    </a:lnTo>
                    <a:lnTo>
                      <a:pt x="714" y="176"/>
                    </a:lnTo>
                    <a:lnTo>
                      <a:pt x="714" y="179"/>
                    </a:lnTo>
                    <a:lnTo>
                      <a:pt x="712" y="180"/>
                    </a:lnTo>
                    <a:lnTo>
                      <a:pt x="714" y="181"/>
                    </a:lnTo>
                    <a:lnTo>
                      <a:pt x="714" y="180"/>
                    </a:lnTo>
                    <a:lnTo>
                      <a:pt x="716" y="179"/>
                    </a:lnTo>
                    <a:lnTo>
                      <a:pt x="720" y="182"/>
                    </a:lnTo>
                    <a:lnTo>
                      <a:pt x="718" y="184"/>
                    </a:lnTo>
                    <a:lnTo>
                      <a:pt x="721" y="184"/>
                    </a:lnTo>
                    <a:lnTo>
                      <a:pt x="722" y="182"/>
                    </a:lnTo>
                    <a:lnTo>
                      <a:pt x="725" y="184"/>
                    </a:lnTo>
                    <a:lnTo>
                      <a:pt x="723" y="185"/>
                    </a:lnTo>
                    <a:lnTo>
                      <a:pt x="722" y="187"/>
                    </a:lnTo>
                    <a:lnTo>
                      <a:pt x="725" y="187"/>
                    </a:lnTo>
                    <a:lnTo>
                      <a:pt x="722" y="187"/>
                    </a:lnTo>
                    <a:lnTo>
                      <a:pt x="723" y="189"/>
                    </a:lnTo>
                    <a:lnTo>
                      <a:pt x="725" y="191"/>
                    </a:lnTo>
                    <a:lnTo>
                      <a:pt x="726" y="190"/>
                    </a:lnTo>
                    <a:lnTo>
                      <a:pt x="727" y="192"/>
                    </a:lnTo>
                    <a:lnTo>
                      <a:pt x="732" y="192"/>
                    </a:lnTo>
                    <a:lnTo>
                      <a:pt x="734" y="193"/>
                    </a:lnTo>
                    <a:lnTo>
                      <a:pt x="735" y="193"/>
                    </a:lnTo>
                    <a:lnTo>
                      <a:pt x="738" y="192"/>
                    </a:lnTo>
                    <a:lnTo>
                      <a:pt x="739" y="192"/>
                    </a:lnTo>
                    <a:lnTo>
                      <a:pt x="740" y="195"/>
                    </a:lnTo>
                    <a:lnTo>
                      <a:pt x="740" y="196"/>
                    </a:lnTo>
                    <a:lnTo>
                      <a:pt x="743" y="197"/>
                    </a:lnTo>
                    <a:lnTo>
                      <a:pt x="743" y="196"/>
                    </a:lnTo>
                    <a:lnTo>
                      <a:pt x="744" y="193"/>
                    </a:lnTo>
                    <a:lnTo>
                      <a:pt x="746" y="192"/>
                    </a:lnTo>
                    <a:lnTo>
                      <a:pt x="746" y="195"/>
                    </a:lnTo>
                    <a:lnTo>
                      <a:pt x="748" y="196"/>
                    </a:lnTo>
                    <a:lnTo>
                      <a:pt x="746" y="198"/>
                    </a:lnTo>
                    <a:lnTo>
                      <a:pt x="744" y="198"/>
                    </a:lnTo>
                    <a:lnTo>
                      <a:pt x="745" y="201"/>
                    </a:lnTo>
                    <a:lnTo>
                      <a:pt x="743" y="202"/>
                    </a:lnTo>
                    <a:lnTo>
                      <a:pt x="744" y="203"/>
                    </a:lnTo>
                    <a:lnTo>
                      <a:pt x="744" y="206"/>
                    </a:lnTo>
                    <a:lnTo>
                      <a:pt x="745" y="207"/>
                    </a:lnTo>
                    <a:lnTo>
                      <a:pt x="745" y="209"/>
                    </a:lnTo>
                    <a:lnTo>
                      <a:pt x="743" y="208"/>
                    </a:lnTo>
                    <a:lnTo>
                      <a:pt x="741" y="209"/>
                    </a:lnTo>
                    <a:lnTo>
                      <a:pt x="733" y="209"/>
                    </a:lnTo>
                    <a:lnTo>
                      <a:pt x="731" y="208"/>
                    </a:lnTo>
                    <a:lnTo>
                      <a:pt x="733" y="209"/>
                    </a:lnTo>
                    <a:lnTo>
                      <a:pt x="734" y="211"/>
                    </a:lnTo>
                    <a:lnTo>
                      <a:pt x="737" y="211"/>
                    </a:lnTo>
                    <a:lnTo>
                      <a:pt x="739" y="209"/>
                    </a:lnTo>
                    <a:lnTo>
                      <a:pt x="740" y="211"/>
                    </a:lnTo>
                    <a:lnTo>
                      <a:pt x="743" y="211"/>
                    </a:lnTo>
                    <a:lnTo>
                      <a:pt x="745" y="213"/>
                    </a:lnTo>
                    <a:lnTo>
                      <a:pt x="746" y="215"/>
                    </a:lnTo>
                    <a:lnTo>
                      <a:pt x="744" y="218"/>
                    </a:lnTo>
                    <a:lnTo>
                      <a:pt x="746" y="220"/>
                    </a:lnTo>
                    <a:lnTo>
                      <a:pt x="749" y="220"/>
                    </a:lnTo>
                    <a:lnTo>
                      <a:pt x="748" y="223"/>
                    </a:lnTo>
                    <a:lnTo>
                      <a:pt x="746" y="223"/>
                    </a:lnTo>
                    <a:lnTo>
                      <a:pt x="748" y="224"/>
                    </a:lnTo>
                    <a:lnTo>
                      <a:pt x="750" y="223"/>
                    </a:lnTo>
                    <a:lnTo>
                      <a:pt x="750" y="225"/>
                    </a:lnTo>
                    <a:lnTo>
                      <a:pt x="749" y="226"/>
                    </a:lnTo>
                    <a:lnTo>
                      <a:pt x="749" y="224"/>
                    </a:lnTo>
                    <a:lnTo>
                      <a:pt x="746" y="225"/>
                    </a:lnTo>
                    <a:lnTo>
                      <a:pt x="746" y="226"/>
                    </a:lnTo>
                    <a:lnTo>
                      <a:pt x="745" y="229"/>
                    </a:lnTo>
                    <a:lnTo>
                      <a:pt x="744" y="226"/>
                    </a:lnTo>
                    <a:lnTo>
                      <a:pt x="744" y="225"/>
                    </a:lnTo>
                    <a:lnTo>
                      <a:pt x="743" y="226"/>
                    </a:lnTo>
                    <a:lnTo>
                      <a:pt x="741" y="229"/>
                    </a:lnTo>
                    <a:lnTo>
                      <a:pt x="738" y="229"/>
                    </a:lnTo>
                    <a:lnTo>
                      <a:pt x="741" y="229"/>
                    </a:lnTo>
                    <a:lnTo>
                      <a:pt x="743" y="230"/>
                    </a:lnTo>
                    <a:lnTo>
                      <a:pt x="743" y="231"/>
                    </a:lnTo>
                    <a:lnTo>
                      <a:pt x="745" y="229"/>
                    </a:lnTo>
                    <a:lnTo>
                      <a:pt x="748" y="228"/>
                    </a:lnTo>
                    <a:lnTo>
                      <a:pt x="749" y="226"/>
                    </a:lnTo>
                    <a:lnTo>
                      <a:pt x="751" y="228"/>
                    </a:lnTo>
                    <a:lnTo>
                      <a:pt x="752" y="228"/>
                    </a:lnTo>
                    <a:lnTo>
                      <a:pt x="755" y="226"/>
                    </a:lnTo>
                    <a:lnTo>
                      <a:pt x="756" y="228"/>
                    </a:lnTo>
                    <a:lnTo>
                      <a:pt x="758" y="229"/>
                    </a:lnTo>
                    <a:lnTo>
                      <a:pt x="758" y="232"/>
                    </a:lnTo>
                    <a:lnTo>
                      <a:pt x="760" y="234"/>
                    </a:lnTo>
                    <a:lnTo>
                      <a:pt x="758" y="236"/>
                    </a:lnTo>
                    <a:lnTo>
                      <a:pt x="758" y="239"/>
                    </a:lnTo>
                    <a:lnTo>
                      <a:pt x="757" y="240"/>
                    </a:lnTo>
                    <a:lnTo>
                      <a:pt x="755" y="241"/>
                    </a:lnTo>
                    <a:lnTo>
                      <a:pt x="751" y="241"/>
                    </a:lnTo>
                    <a:lnTo>
                      <a:pt x="750" y="242"/>
                    </a:lnTo>
                    <a:lnTo>
                      <a:pt x="748" y="243"/>
                    </a:lnTo>
                    <a:lnTo>
                      <a:pt x="750" y="243"/>
                    </a:lnTo>
                    <a:lnTo>
                      <a:pt x="751" y="242"/>
                    </a:lnTo>
                    <a:lnTo>
                      <a:pt x="754" y="241"/>
                    </a:lnTo>
                    <a:lnTo>
                      <a:pt x="755" y="241"/>
                    </a:lnTo>
                    <a:lnTo>
                      <a:pt x="757" y="240"/>
                    </a:lnTo>
                    <a:lnTo>
                      <a:pt x="760" y="237"/>
                    </a:lnTo>
                    <a:lnTo>
                      <a:pt x="760" y="235"/>
                    </a:lnTo>
                    <a:lnTo>
                      <a:pt x="761" y="232"/>
                    </a:lnTo>
                    <a:lnTo>
                      <a:pt x="762" y="232"/>
                    </a:lnTo>
                    <a:lnTo>
                      <a:pt x="762" y="234"/>
                    </a:lnTo>
                    <a:lnTo>
                      <a:pt x="763" y="236"/>
                    </a:lnTo>
                    <a:lnTo>
                      <a:pt x="761" y="239"/>
                    </a:lnTo>
                    <a:lnTo>
                      <a:pt x="763" y="236"/>
                    </a:lnTo>
                    <a:lnTo>
                      <a:pt x="763" y="235"/>
                    </a:lnTo>
                    <a:lnTo>
                      <a:pt x="764" y="236"/>
                    </a:lnTo>
                    <a:lnTo>
                      <a:pt x="764" y="239"/>
                    </a:lnTo>
                    <a:lnTo>
                      <a:pt x="766" y="240"/>
                    </a:lnTo>
                    <a:lnTo>
                      <a:pt x="764" y="242"/>
                    </a:lnTo>
                    <a:lnTo>
                      <a:pt x="766" y="240"/>
                    </a:lnTo>
                    <a:lnTo>
                      <a:pt x="766" y="239"/>
                    </a:lnTo>
                    <a:lnTo>
                      <a:pt x="767" y="236"/>
                    </a:lnTo>
                    <a:lnTo>
                      <a:pt x="769" y="236"/>
                    </a:lnTo>
                    <a:lnTo>
                      <a:pt x="772" y="235"/>
                    </a:lnTo>
                    <a:lnTo>
                      <a:pt x="772" y="234"/>
                    </a:lnTo>
                    <a:lnTo>
                      <a:pt x="777" y="234"/>
                    </a:lnTo>
                    <a:lnTo>
                      <a:pt x="777" y="231"/>
                    </a:lnTo>
                    <a:lnTo>
                      <a:pt x="778" y="230"/>
                    </a:lnTo>
                    <a:lnTo>
                      <a:pt x="778" y="228"/>
                    </a:lnTo>
                    <a:lnTo>
                      <a:pt x="780" y="229"/>
                    </a:lnTo>
                    <a:lnTo>
                      <a:pt x="783" y="231"/>
                    </a:lnTo>
                    <a:lnTo>
                      <a:pt x="783" y="234"/>
                    </a:lnTo>
                    <a:lnTo>
                      <a:pt x="781" y="235"/>
                    </a:lnTo>
                    <a:lnTo>
                      <a:pt x="783" y="234"/>
                    </a:lnTo>
                    <a:lnTo>
                      <a:pt x="784" y="231"/>
                    </a:lnTo>
                    <a:lnTo>
                      <a:pt x="781" y="229"/>
                    </a:lnTo>
                    <a:lnTo>
                      <a:pt x="784" y="228"/>
                    </a:lnTo>
                    <a:lnTo>
                      <a:pt x="785" y="226"/>
                    </a:lnTo>
                    <a:lnTo>
                      <a:pt x="786" y="226"/>
                    </a:lnTo>
                    <a:lnTo>
                      <a:pt x="789" y="225"/>
                    </a:lnTo>
                    <a:lnTo>
                      <a:pt x="790" y="225"/>
                    </a:lnTo>
                    <a:lnTo>
                      <a:pt x="789" y="224"/>
                    </a:lnTo>
                    <a:lnTo>
                      <a:pt x="786" y="224"/>
                    </a:lnTo>
                    <a:lnTo>
                      <a:pt x="785" y="221"/>
                    </a:lnTo>
                    <a:lnTo>
                      <a:pt x="787" y="223"/>
                    </a:lnTo>
                    <a:lnTo>
                      <a:pt x="789" y="221"/>
                    </a:lnTo>
                    <a:lnTo>
                      <a:pt x="787" y="219"/>
                    </a:lnTo>
                    <a:lnTo>
                      <a:pt x="789" y="220"/>
                    </a:lnTo>
                    <a:lnTo>
                      <a:pt x="789" y="219"/>
                    </a:lnTo>
                    <a:lnTo>
                      <a:pt x="790" y="219"/>
                    </a:lnTo>
                    <a:lnTo>
                      <a:pt x="789" y="218"/>
                    </a:lnTo>
                    <a:lnTo>
                      <a:pt x="791" y="218"/>
                    </a:lnTo>
                    <a:lnTo>
                      <a:pt x="790" y="218"/>
                    </a:lnTo>
                    <a:lnTo>
                      <a:pt x="789" y="215"/>
                    </a:lnTo>
                    <a:lnTo>
                      <a:pt x="787" y="214"/>
                    </a:lnTo>
                    <a:lnTo>
                      <a:pt x="789" y="213"/>
                    </a:lnTo>
                    <a:lnTo>
                      <a:pt x="792" y="213"/>
                    </a:lnTo>
                    <a:lnTo>
                      <a:pt x="791" y="213"/>
                    </a:lnTo>
                    <a:lnTo>
                      <a:pt x="792" y="211"/>
                    </a:lnTo>
                    <a:lnTo>
                      <a:pt x="792" y="209"/>
                    </a:lnTo>
                    <a:lnTo>
                      <a:pt x="793" y="207"/>
                    </a:lnTo>
                    <a:lnTo>
                      <a:pt x="793" y="206"/>
                    </a:lnTo>
                    <a:lnTo>
                      <a:pt x="796" y="204"/>
                    </a:lnTo>
                    <a:lnTo>
                      <a:pt x="798" y="204"/>
                    </a:lnTo>
                    <a:lnTo>
                      <a:pt x="800" y="206"/>
                    </a:lnTo>
                    <a:lnTo>
                      <a:pt x="796" y="206"/>
                    </a:lnTo>
                    <a:lnTo>
                      <a:pt x="797" y="206"/>
                    </a:lnTo>
                    <a:lnTo>
                      <a:pt x="800" y="207"/>
                    </a:lnTo>
                    <a:lnTo>
                      <a:pt x="797" y="209"/>
                    </a:lnTo>
                    <a:lnTo>
                      <a:pt x="798" y="208"/>
                    </a:lnTo>
                    <a:lnTo>
                      <a:pt x="800" y="211"/>
                    </a:lnTo>
                    <a:lnTo>
                      <a:pt x="801" y="209"/>
                    </a:lnTo>
                    <a:lnTo>
                      <a:pt x="802" y="212"/>
                    </a:lnTo>
                    <a:lnTo>
                      <a:pt x="803" y="213"/>
                    </a:lnTo>
                    <a:lnTo>
                      <a:pt x="802" y="214"/>
                    </a:lnTo>
                    <a:lnTo>
                      <a:pt x="801" y="213"/>
                    </a:lnTo>
                    <a:lnTo>
                      <a:pt x="802" y="214"/>
                    </a:lnTo>
                    <a:lnTo>
                      <a:pt x="804" y="214"/>
                    </a:lnTo>
                    <a:lnTo>
                      <a:pt x="803" y="217"/>
                    </a:lnTo>
                    <a:lnTo>
                      <a:pt x="804" y="215"/>
                    </a:lnTo>
                    <a:lnTo>
                      <a:pt x="806" y="217"/>
                    </a:lnTo>
                    <a:lnTo>
                      <a:pt x="806" y="219"/>
                    </a:lnTo>
                    <a:lnTo>
                      <a:pt x="803" y="219"/>
                    </a:lnTo>
                    <a:lnTo>
                      <a:pt x="806" y="219"/>
                    </a:lnTo>
                    <a:lnTo>
                      <a:pt x="806" y="221"/>
                    </a:lnTo>
                    <a:lnTo>
                      <a:pt x="807" y="220"/>
                    </a:lnTo>
                    <a:lnTo>
                      <a:pt x="808" y="221"/>
                    </a:lnTo>
                    <a:lnTo>
                      <a:pt x="810" y="223"/>
                    </a:lnTo>
                    <a:lnTo>
                      <a:pt x="809" y="224"/>
                    </a:lnTo>
                    <a:lnTo>
                      <a:pt x="806" y="224"/>
                    </a:lnTo>
                    <a:lnTo>
                      <a:pt x="803" y="225"/>
                    </a:lnTo>
                    <a:lnTo>
                      <a:pt x="804" y="226"/>
                    </a:lnTo>
                    <a:lnTo>
                      <a:pt x="807" y="225"/>
                    </a:lnTo>
                    <a:lnTo>
                      <a:pt x="808" y="225"/>
                    </a:lnTo>
                    <a:lnTo>
                      <a:pt x="810" y="224"/>
                    </a:lnTo>
                    <a:lnTo>
                      <a:pt x="812" y="225"/>
                    </a:lnTo>
                    <a:lnTo>
                      <a:pt x="810" y="226"/>
                    </a:lnTo>
                    <a:lnTo>
                      <a:pt x="812" y="228"/>
                    </a:lnTo>
                    <a:lnTo>
                      <a:pt x="814" y="228"/>
                    </a:lnTo>
                    <a:lnTo>
                      <a:pt x="815" y="229"/>
                    </a:lnTo>
                    <a:lnTo>
                      <a:pt x="814" y="230"/>
                    </a:lnTo>
                    <a:lnTo>
                      <a:pt x="815" y="230"/>
                    </a:lnTo>
                    <a:lnTo>
                      <a:pt x="815" y="231"/>
                    </a:lnTo>
                    <a:lnTo>
                      <a:pt x="813" y="232"/>
                    </a:lnTo>
                    <a:lnTo>
                      <a:pt x="812" y="234"/>
                    </a:lnTo>
                    <a:lnTo>
                      <a:pt x="809" y="232"/>
                    </a:lnTo>
                    <a:lnTo>
                      <a:pt x="810" y="234"/>
                    </a:lnTo>
                    <a:lnTo>
                      <a:pt x="808" y="235"/>
                    </a:lnTo>
                    <a:lnTo>
                      <a:pt x="810" y="235"/>
                    </a:lnTo>
                    <a:lnTo>
                      <a:pt x="812" y="234"/>
                    </a:lnTo>
                    <a:lnTo>
                      <a:pt x="814" y="235"/>
                    </a:lnTo>
                    <a:lnTo>
                      <a:pt x="815" y="234"/>
                    </a:lnTo>
                    <a:lnTo>
                      <a:pt x="818" y="234"/>
                    </a:lnTo>
                    <a:lnTo>
                      <a:pt x="818" y="235"/>
                    </a:lnTo>
                    <a:lnTo>
                      <a:pt x="816" y="237"/>
                    </a:lnTo>
                    <a:lnTo>
                      <a:pt x="815" y="237"/>
                    </a:lnTo>
                    <a:lnTo>
                      <a:pt x="818" y="237"/>
                    </a:lnTo>
                    <a:lnTo>
                      <a:pt x="815" y="239"/>
                    </a:lnTo>
                    <a:lnTo>
                      <a:pt x="813" y="239"/>
                    </a:lnTo>
                    <a:lnTo>
                      <a:pt x="810" y="241"/>
                    </a:lnTo>
                    <a:lnTo>
                      <a:pt x="813" y="241"/>
                    </a:lnTo>
                    <a:lnTo>
                      <a:pt x="815" y="239"/>
                    </a:lnTo>
                    <a:lnTo>
                      <a:pt x="819" y="239"/>
                    </a:lnTo>
                    <a:lnTo>
                      <a:pt x="819" y="240"/>
                    </a:lnTo>
                    <a:lnTo>
                      <a:pt x="821" y="240"/>
                    </a:lnTo>
                    <a:lnTo>
                      <a:pt x="819" y="241"/>
                    </a:lnTo>
                    <a:lnTo>
                      <a:pt x="820" y="242"/>
                    </a:lnTo>
                    <a:lnTo>
                      <a:pt x="824" y="242"/>
                    </a:lnTo>
                    <a:lnTo>
                      <a:pt x="826" y="243"/>
                    </a:lnTo>
                    <a:lnTo>
                      <a:pt x="824" y="243"/>
                    </a:lnTo>
                    <a:lnTo>
                      <a:pt x="825" y="246"/>
                    </a:lnTo>
                    <a:lnTo>
                      <a:pt x="824" y="247"/>
                    </a:lnTo>
                    <a:lnTo>
                      <a:pt x="823" y="247"/>
                    </a:lnTo>
                    <a:lnTo>
                      <a:pt x="821" y="249"/>
                    </a:lnTo>
                    <a:lnTo>
                      <a:pt x="819" y="248"/>
                    </a:lnTo>
                    <a:lnTo>
                      <a:pt x="820" y="249"/>
                    </a:lnTo>
                    <a:lnTo>
                      <a:pt x="823" y="248"/>
                    </a:lnTo>
                    <a:lnTo>
                      <a:pt x="825" y="249"/>
                    </a:lnTo>
                    <a:lnTo>
                      <a:pt x="826" y="251"/>
                    </a:lnTo>
                    <a:lnTo>
                      <a:pt x="826" y="253"/>
                    </a:lnTo>
                    <a:lnTo>
                      <a:pt x="830" y="253"/>
                    </a:lnTo>
                    <a:lnTo>
                      <a:pt x="831" y="254"/>
                    </a:lnTo>
                    <a:lnTo>
                      <a:pt x="831" y="257"/>
                    </a:lnTo>
                    <a:lnTo>
                      <a:pt x="830" y="257"/>
                    </a:lnTo>
                    <a:lnTo>
                      <a:pt x="829" y="258"/>
                    </a:lnTo>
                    <a:lnTo>
                      <a:pt x="826" y="259"/>
                    </a:lnTo>
                    <a:lnTo>
                      <a:pt x="827" y="260"/>
                    </a:lnTo>
                    <a:lnTo>
                      <a:pt x="825" y="262"/>
                    </a:lnTo>
                    <a:lnTo>
                      <a:pt x="823" y="260"/>
                    </a:lnTo>
                    <a:lnTo>
                      <a:pt x="821" y="260"/>
                    </a:lnTo>
                    <a:lnTo>
                      <a:pt x="819" y="259"/>
                    </a:lnTo>
                    <a:lnTo>
                      <a:pt x="823" y="259"/>
                    </a:lnTo>
                    <a:lnTo>
                      <a:pt x="821" y="258"/>
                    </a:lnTo>
                    <a:lnTo>
                      <a:pt x="819" y="258"/>
                    </a:lnTo>
                    <a:lnTo>
                      <a:pt x="820" y="260"/>
                    </a:lnTo>
                    <a:lnTo>
                      <a:pt x="821" y="260"/>
                    </a:lnTo>
                    <a:lnTo>
                      <a:pt x="824" y="262"/>
                    </a:lnTo>
                    <a:lnTo>
                      <a:pt x="825" y="262"/>
                    </a:lnTo>
                    <a:lnTo>
                      <a:pt x="824" y="262"/>
                    </a:lnTo>
                    <a:lnTo>
                      <a:pt x="827" y="262"/>
                    </a:lnTo>
                    <a:lnTo>
                      <a:pt x="826" y="263"/>
                    </a:lnTo>
                    <a:lnTo>
                      <a:pt x="824" y="263"/>
                    </a:lnTo>
                    <a:lnTo>
                      <a:pt x="826" y="265"/>
                    </a:lnTo>
                    <a:lnTo>
                      <a:pt x="829" y="267"/>
                    </a:lnTo>
                    <a:lnTo>
                      <a:pt x="825" y="267"/>
                    </a:lnTo>
                    <a:lnTo>
                      <a:pt x="826" y="268"/>
                    </a:lnTo>
                    <a:lnTo>
                      <a:pt x="831" y="268"/>
                    </a:lnTo>
                    <a:lnTo>
                      <a:pt x="830" y="270"/>
                    </a:lnTo>
                    <a:lnTo>
                      <a:pt x="832" y="270"/>
                    </a:lnTo>
                    <a:lnTo>
                      <a:pt x="830" y="270"/>
                    </a:lnTo>
                    <a:lnTo>
                      <a:pt x="832" y="271"/>
                    </a:lnTo>
                    <a:lnTo>
                      <a:pt x="833" y="271"/>
                    </a:lnTo>
                    <a:lnTo>
                      <a:pt x="836" y="273"/>
                    </a:lnTo>
                    <a:lnTo>
                      <a:pt x="837" y="273"/>
                    </a:lnTo>
                    <a:lnTo>
                      <a:pt x="836" y="275"/>
                    </a:lnTo>
                    <a:lnTo>
                      <a:pt x="838" y="274"/>
                    </a:lnTo>
                    <a:lnTo>
                      <a:pt x="838" y="276"/>
                    </a:lnTo>
                    <a:lnTo>
                      <a:pt x="839" y="275"/>
                    </a:lnTo>
                    <a:lnTo>
                      <a:pt x="842" y="274"/>
                    </a:lnTo>
                    <a:lnTo>
                      <a:pt x="841" y="276"/>
                    </a:lnTo>
                    <a:lnTo>
                      <a:pt x="841" y="280"/>
                    </a:lnTo>
                    <a:lnTo>
                      <a:pt x="842" y="279"/>
                    </a:lnTo>
                    <a:lnTo>
                      <a:pt x="842" y="280"/>
                    </a:lnTo>
                    <a:lnTo>
                      <a:pt x="841" y="281"/>
                    </a:lnTo>
                    <a:lnTo>
                      <a:pt x="839" y="284"/>
                    </a:lnTo>
                    <a:lnTo>
                      <a:pt x="841" y="282"/>
                    </a:lnTo>
                    <a:lnTo>
                      <a:pt x="838" y="285"/>
                    </a:lnTo>
                    <a:lnTo>
                      <a:pt x="839" y="285"/>
                    </a:lnTo>
                    <a:lnTo>
                      <a:pt x="842" y="284"/>
                    </a:lnTo>
                    <a:lnTo>
                      <a:pt x="843" y="281"/>
                    </a:lnTo>
                    <a:lnTo>
                      <a:pt x="842" y="284"/>
                    </a:lnTo>
                    <a:lnTo>
                      <a:pt x="844" y="282"/>
                    </a:lnTo>
                    <a:lnTo>
                      <a:pt x="843" y="284"/>
                    </a:lnTo>
                    <a:lnTo>
                      <a:pt x="842" y="286"/>
                    </a:lnTo>
                    <a:lnTo>
                      <a:pt x="843" y="285"/>
                    </a:lnTo>
                    <a:lnTo>
                      <a:pt x="844" y="282"/>
                    </a:lnTo>
                    <a:lnTo>
                      <a:pt x="847" y="282"/>
                    </a:lnTo>
                    <a:lnTo>
                      <a:pt x="848" y="280"/>
                    </a:lnTo>
                    <a:lnTo>
                      <a:pt x="848" y="282"/>
                    </a:lnTo>
                    <a:lnTo>
                      <a:pt x="847" y="284"/>
                    </a:lnTo>
                    <a:lnTo>
                      <a:pt x="848" y="284"/>
                    </a:lnTo>
                    <a:lnTo>
                      <a:pt x="850" y="282"/>
                    </a:lnTo>
                    <a:lnTo>
                      <a:pt x="850" y="285"/>
                    </a:lnTo>
                    <a:lnTo>
                      <a:pt x="849" y="286"/>
                    </a:lnTo>
                    <a:lnTo>
                      <a:pt x="847" y="287"/>
                    </a:lnTo>
                    <a:lnTo>
                      <a:pt x="847" y="288"/>
                    </a:lnTo>
                    <a:lnTo>
                      <a:pt x="850" y="285"/>
                    </a:lnTo>
                    <a:lnTo>
                      <a:pt x="853" y="284"/>
                    </a:lnTo>
                    <a:lnTo>
                      <a:pt x="854" y="282"/>
                    </a:lnTo>
                    <a:lnTo>
                      <a:pt x="854" y="284"/>
                    </a:lnTo>
                    <a:lnTo>
                      <a:pt x="852" y="285"/>
                    </a:lnTo>
                    <a:lnTo>
                      <a:pt x="854" y="284"/>
                    </a:lnTo>
                    <a:lnTo>
                      <a:pt x="855" y="284"/>
                    </a:lnTo>
                    <a:lnTo>
                      <a:pt x="855" y="287"/>
                    </a:lnTo>
                    <a:lnTo>
                      <a:pt x="858" y="288"/>
                    </a:lnTo>
                    <a:lnTo>
                      <a:pt x="864" y="288"/>
                    </a:lnTo>
                    <a:lnTo>
                      <a:pt x="865" y="287"/>
                    </a:lnTo>
                    <a:lnTo>
                      <a:pt x="867" y="286"/>
                    </a:lnTo>
                    <a:lnTo>
                      <a:pt x="866" y="288"/>
                    </a:lnTo>
                    <a:lnTo>
                      <a:pt x="865" y="290"/>
                    </a:lnTo>
                    <a:lnTo>
                      <a:pt x="868" y="290"/>
                    </a:lnTo>
                    <a:lnTo>
                      <a:pt x="870" y="291"/>
                    </a:lnTo>
                    <a:lnTo>
                      <a:pt x="872" y="291"/>
                    </a:lnTo>
                    <a:lnTo>
                      <a:pt x="873" y="292"/>
                    </a:lnTo>
                    <a:lnTo>
                      <a:pt x="871" y="293"/>
                    </a:lnTo>
                    <a:lnTo>
                      <a:pt x="870" y="295"/>
                    </a:lnTo>
                    <a:lnTo>
                      <a:pt x="866" y="295"/>
                    </a:lnTo>
                    <a:lnTo>
                      <a:pt x="864" y="296"/>
                    </a:lnTo>
                    <a:lnTo>
                      <a:pt x="862" y="297"/>
                    </a:lnTo>
                    <a:lnTo>
                      <a:pt x="860" y="297"/>
                    </a:lnTo>
                    <a:lnTo>
                      <a:pt x="859" y="298"/>
                    </a:lnTo>
                    <a:lnTo>
                      <a:pt x="855" y="298"/>
                    </a:lnTo>
                    <a:lnTo>
                      <a:pt x="853" y="299"/>
                    </a:lnTo>
                    <a:lnTo>
                      <a:pt x="850" y="299"/>
                    </a:lnTo>
                    <a:lnTo>
                      <a:pt x="855" y="299"/>
                    </a:lnTo>
                    <a:lnTo>
                      <a:pt x="856" y="298"/>
                    </a:lnTo>
                    <a:lnTo>
                      <a:pt x="859" y="298"/>
                    </a:lnTo>
                    <a:lnTo>
                      <a:pt x="860" y="297"/>
                    </a:lnTo>
                    <a:lnTo>
                      <a:pt x="862" y="297"/>
                    </a:lnTo>
                    <a:lnTo>
                      <a:pt x="860" y="299"/>
                    </a:lnTo>
                    <a:lnTo>
                      <a:pt x="855" y="299"/>
                    </a:lnTo>
                    <a:lnTo>
                      <a:pt x="854" y="301"/>
                    </a:lnTo>
                    <a:lnTo>
                      <a:pt x="852" y="302"/>
                    </a:lnTo>
                    <a:lnTo>
                      <a:pt x="850" y="303"/>
                    </a:lnTo>
                    <a:lnTo>
                      <a:pt x="848" y="302"/>
                    </a:lnTo>
                    <a:lnTo>
                      <a:pt x="847" y="303"/>
                    </a:lnTo>
                    <a:lnTo>
                      <a:pt x="844" y="303"/>
                    </a:lnTo>
                    <a:lnTo>
                      <a:pt x="844" y="307"/>
                    </a:lnTo>
                    <a:lnTo>
                      <a:pt x="842" y="309"/>
                    </a:lnTo>
                    <a:lnTo>
                      <a:pt x="843" y="309"/>
                    </a:lnTo>
                    <a:lnTo>
                      <a:pt x="841" y="310"/>
                    </a:lnTo>
                    <a:lnTo>
                      <a:pt x="838" y="310"/>
                    </a:lnTo>
                    <a:lnTo>
                      <a:pt x="843" y="310"/>
                    </a:lnTo>
                    <a:lnTo>
                      <a:pt x="846" y="308"/>
                    </a:lnTo>
                    <a:lnTo>
                      <a:pt x="848" y="307"/>
                    </a:lnTo>
                    <a:lnTo>
                      <a:pt x="850" y="307"/>
                    </a:lnTo>
                    <a:lnTo>
                      <a:pt x="853" y="304"/>
                    </a:lnTo>
                    <a:lnTo>
                      <a:pt x="855" y="304"/>
                    </a:lnTo>
                    <a:lnTo>
                      <a:pt x="855" y="303"/>
                    </a:lnTo>
                    <a:lnTo>
                      <a:pt x="858" y="302"/>
                    </a:lnTo>
                    <a:lnTo>
                      <a:pt x="859" y="301"/>
                    </a:lnTo>
                    <a:lnTo>
                      <a:pt x="861" y="299"/>
                    </a:lnTo>
                    <a:lnTo>
                      <a:pt x="862" y="299"/>
                    </a:lnTo>
                    <a:lnTo>
                      <a:pt x="865" y="298"/>
                    </a:lnTo>
                    <a:lnTo>
                      <a:pt x="866" y="299"/>
                    </a:lnTo>
                    <a:lnTo>
                      <a:pt x="868" y="299"/>
                    </a:lnTo>
                    <a:lnTo>
                      <a:pt x="866" y="298"/>
                    </a:lnTo>
                    <a:lnTo>
                      <a:pt x="862" y="298"/>
                    </a:lnTo>
                    <a:lnTo>
                      <a:pt x="864" y="297"/>
                    </a:lnTo>
                    <a:lnTo>
                      <a:pt x="872" y="297"/>
                    </a:lnTo>
                    <a:lnTo>
                      <a:pt x="873" y="298"/>
                    </a:lnTo>
                    <a:lnTo>
                      <a:pt x="875" y="301"/>
                    </a:lnTo>
                    <a:lnTo>
                      <a:pt x="875" y="304"/>
                    </a:lnTo>
                    <a:lnTo>
                      <a:pt x="873" y="304"/>
                    </a:lnTo>
                    <a:lnTo>
                      <a:pt x="871" y="306"/>
                    </a:lnTo>
                    <a:lnTo>
                      <a:pt x="873" y="306"/>
                    </a:lnTo>
                    <a:lnTo>
                      <a:pt x="873" y="308"/>
                    </a:lnTo>
                    <a:lnTo>
                      <a:pt x="876" y="307"/>
                    </a:lnTo>
                    <a:lnTo>
                      <a:pt x="876" y="306"/>
                    </a:lnTo>
                    <a:lnTo>
                      <a:pt x="878" y="304"/>
                    </a:lnTo>
                    <a:lnTo>
                      <a:pt x="879" y="303"/>
                    </a:lnTo>
                    <a:lnTo>
                      <a:pt x="882" y="303"/>
                    </a:lnTo>
                    <a:lnTo>
                      <a:pt x="881" y="304"/>
                    </a:lnTo>
                    <a:lnTo>
                      <a:pt x="882" y="306"/>
                    </a:lnTo>
                    <a:lnTo>
                      <a:pt x="883" y="306"/>
                    </a:lnTo>
                    <a:lnTo>
                      <a:pt x="882" y="307"/>
                    </a:lnTo>
                    <a:lnTo>
                      <a:pt x="884" y="306"/>
                    </a:lnTo>
                    <a:lnTo>
                      <a:pt x="887" y="306"/>
                    </a:lnTo>
                    <a:lnTo>
                      <a:pt x="887" y="308"/>
                    </a:lnTo>
                    <a:lnTo>
                      <a:pt x="889" y="310"/>
                    </a:lnTo>
                    <a:lnTo>
                      <a:pt x="889" y="313"/>
                    </a:lnTo>
                    <a:lnTo>
                      <a:pt x="888" y="314"/>
                    </a:lnTo>
                    <a:lnTo>
                      <a:pt x="885" y="314"/>
                    </a:lnTo>
                    <a:lnTo>
                      <a:pt x="888" y="314"/>
                    </a:lnTo>
                    <a:lnTo>
                      <a:pt x="889" y="316"/>
                    </a:lnTo>
                    <a:lnTo>
                      <a:pt x="885" y="316"/>
                    </a:lnTo>
                    <a:lnTo>
                      <a:pt x="888" y="319"/>
                    </a:lnTo>
                    <a:lnTo>
                      <a:pt x="887" y="319"/>
                    </a:lnTo>
                    <a:lnTo>
                      <a:pt x="885" y="321"/>
                    </a:lnTo>
                    <a:lnTo>
                      <a:pt x="883" y="320"/>
                    </a:lnTo>
                    <a:lnTo>
                      <a:pt x="882" y="320"/>
                    </a:lnTo>
                    <a:lnTo>
                      <a:pt x="883" y="320"/>
                    </a:lnTo>
                    <a:lnTo>
                      <a:pt x="885" y="321"/>
                    </a:lnTo>
                    <a:lnTo>
                      <a:pt x="889" y="321"/>
                    </a:lnTo>
                    <a:lnTo>
                      <a:pt x="891" y="323"/>
                    </a:lnTo>
                    <a:lnTo>
                      <a:pt x="885" y="323"/>
                    </a:lnTo>
                    <a:lnTo>
                      <a:pt x="887" y="323"/>
                    </a:lnTo>
                    <a:lnTo>
                      <a:pt x="889" y="324"/>
                    </a:lnTo>
                    <a:lnTo>
                      <a:pt x="890" y="325"/>
                    </a:lnTo>
                    <a:lnTo>
                      <a:pt x="890" y="327"/>
                    </a:lnTo>
                    <a:lnTo>
                      <a:pt x="888" y="330"/>
                    </a:lnTo>
                    <a:lnTo>
                      <a:pt x="885" y="331"/>
                    </a:lnTo>
                    <a:lnTo>
                      <a:pt x="884" y="331"/>
                    </a:lnTo>
                    <a:lnTo>
                      <a:pt x="882" y="332"/>
                    </a:lnTo>
                    <a:lnTo>
                      <a:pt x="878" y="336"/>
                    </a:lnTo>
                    <a:lnTo>
                      <a:pt x="876" y="337"/>
                    </a:lnTo>
                    <a:lnTo>
                      <a:pt x="873" y="336"/>
                    </a:lnTo>
                    <a:lnTo>
                      <a:pt x="870" y="336"/>
                    </a:lnTo>
                    <a:lnTo>
                      <a:pt x="870" y="335"/>
                    </a:lnTo>
                    <a:lnTo>
                      <a:pt x="867" y="337"/>
                    </a:lnTo>
                    <a:lnTo>
                      <a:pt x="865" y="338"/>
                    </a:lnTo>
                    <a:lnTo>
                      <a:pt x="861" y="338"/>
                    </a:lnTo>
                    <a:lnTo>
                      <a:pt x="860" y="340"/>
                    </a:lnTo>
                    <a:lnTo>
                      <a:pt x="859" y="337"/>
                    </a:lnTo>
                    <a:lnTo>
                      <a:pt x="859" y="341"/>
                    </a:lnTo>
                    <a:lnTo>
                      <a:pt x="856" y="343"/>
                    </a:lnTo>
                    <a:lnTo>
                      <a:pt x="856" y="346"/>
                    </a:lnTo>
                    <a:lnTo>
                      <a:pt x="854" y="346"/>
                    </a:lnTo>
                    <a:lnTo>
                      <a:pt x="853" y="347"/>
                    </a:lnTo>
                    <a:lnTo>
                      <a:pt x="850" y="347"/>
                    </a:lnTo>
                    <a:lnTo>
                      <a:pt x="850" y="349"/>
                    </a:lnTo>
                    <a:lnTo>
                      <a:pt x="849" y="349"/>
                    </a:lnTo>
                    <a:lnTo>
                      <a:pt x="847" y="351"/>
                    </a:lnTo>
                    <a:lnTo>
                      <a:pt x="846" y="353"/>
                    </a:lnTo>
                    <a:lnTo>
                      <a:pt x="844" y="353"/>
                    </a:lnTo>
                    <a:lnTo>
                      <a:pt x="843" y="352"/>
                    </a:lnTo>
                    <a:lnTo>
                      <a:pt x="842" y="353"/>
                    </a:lnTo>
                    <a:lnTo>
                      <a:pt x="838" y="353"/>
                    </a:lnTo>
                    <a:lnTo>
                      <a:pt x="837" y="352"/>
                    </a:lnTo>
                    <a:lnTo>
                      <a:pt x="835" y="353"/>
                    </a:lnTo>
                    <a:lnTo>
                      <a:pt x="833" y="354"/>
                    </a:lnTo>
                    <a:lnTo>
                      <a:pt x="829" y="354"/>
                    </a:lnTo>
                    <a:lnTo>
                      <a:pt x="827" y="355"/>
                    </a:lnTo>
                    <a:lnTo>
                      <a:pt x="829" y="354"/>
                    </a:lnTo>
                    <a:lnTo>
                      <a:pt x="827" y="354"/>
                    </a:lnTo>
                    <a:lnTo>
                      <a:pt x="825" y="353"/>
                    </a:lnTo>
                    <a:lnTo>
                      <a:pt x="818" y="353"/>
                    </a:lnTo>
                    <a:lnTo>
                      <a:pt x="816" y="352"/>
                    </a:lnTo>
                    <a:lnTo>
                      <a:pt x="813" y="352"/>
                    </a:lnTo>
                    <a:lnTo>
                      <a:pt x="810" y="353"/>
                    </a:lnTo>
                    <a:lnTo>
                      <a:pt x="808" y="353"/>
                    </a:lnTo>
                    <a:lnTo>
                      <a:pt x="807" y="352"/>
                    </a:lnTo>
                    <a:lnTo>
                      <a:pt x="809" y="352"/>
                    </a:lnTo>
                    <a:lnTo>
                      <a:pt x="803" y="352"/>
                    </a:lnTo>
                    <a:lnTo>
                      <a:pt x="801" y="353"/>
                    </a:lnTo>
                    <a:lnTo>
                      <a:pt x="798" y="352"/>
                    </a:lnTo>
                    <a:lnTo>
                      <a:pt x="797" y="353"/>
                    </a:lnTo>
                    <a:lnTo>
                      <a:pt x="793" y="353"/>
                    </a:lnTo>
                    <a:lnTo>
                      <a:pt x="791" y="352"/>
                    </a:lnTo>
                    <a:lnTo>
                      <a:pt x="789" y="352"/>
                    </a:lnTo>
                    <a:lnTo>
                      <a:pt x="787" y="353"/>
                    </a:lnTo>
                    <a:lnTo>
                      <a:pt x="785" y="353"/>
                    </a:lnTo>
                    <a:lnTo>
                      <a:pt x="784" y="352"/>
                    </a:lnTo>
                    <a:lnTo>
                      <a:pt x="781" y="353"/>
                    </a:lnTo>
                    <a:lnTo>
                      <a:pt x="778" y="353"/>
                    </a:lnTo>
                    <a:lnTo>
                      <a:pt x="775" y="355"/>
                    </a:lnTo>
                    <a:lnTo>
                      <a:pt x="773" y="357"/>
                    </a:lnTo>
                    <a:lnTo>
                      <a:pt x="771" y="359"/>
                    </a:lnTo>
                    <a:lnTo>
                      <a:pt x="771" y="363"/>
                    </a:lnTo>
                    <a:lnTo>
                      <a:pt x="769" y="365"/>
                    </a:lnTo>
                    <a:lnTo>
                      <a:pt x="764" y="365"/>
                    </a:lnTo>
                    <a:lnTo>
                      <a:pt x="763" y="366"/>
                    </a:lnTo>
                    <a:lnTo>
                      <a:pt x="761" y="366"/>
                    </a:lnTo>
                    <a:lnTo>
                      <a:pt x="758" y="369"/>
                    </a:lnTo>
                    <a:lnTo>
                      <a:pt x="756" y="369"/>
                    </a:lnTo>
                    <a:lnTo>
                      <a:pt x="755" y="371"/>
                    </a:lnTo>
                    <a:lnTo>
                      <a:pt x="754" y="371"/>
                    </a:lnTo>
                    <a:lnTo>
                      <a:pt x="751" y="372"/>
                    </a:lnTo>
                    <a:lnTo>
                      <a:pt x="750" y="375"/>
                    </a:lnTo>
                    <a:lnTo>
                      <a:pt x="744" y="381"/>
                    </a:lnTo>
                    <a:lnTo>
                      <a:pt x="744" y="383"/>
                    </a:lnTo>
                    <a:lnTo>
                      <a:pt x="743" y="385"/>
                    </a:lnTo>
                    <a:lnTo>
                      <a:pt x="741" y="387"/>
                    </a:lnTo>
                    <a:lnTo>
                      <a:pt x="739" y="390"/>
                    </a:lnTo>
                    <a:lnTo>
                      <a:pt x="737" y="391"/>
                    </a:lnTo>
                    <a:lnTo>
                      <a:pt x="734" y="393"/>
                    </a:lnTo>
                    <a:lnTo>
                      <a:pt x="733" y="396"/>
                    </a:lnTo>
                    <a:lnTo>
                      <a:pt x="732" y="396"/>
                    </a:lnTo>
                    <a:lnTo>
                      <a:pt x="731" y="397"/>
                    </a:lnTo>
                    <a:lnTo>
                      <a:pt x="728" y="398"/>
                    </a:lnTo>
                    <a:lnTo>
                      <a:pt x="731" y="399"/>
                    </a:lnTo>
                    <a:lnTo>
                      <a:pt x="732" y="398"/>
                    </a:lnTo>
                    <a:lnTo>
                      <a:pt x="734" y="397"/>
                    </a:lnTo>
                    <a:lnTo>
                      <a:pt x="735" y="397"/>
                    </a:lnTo>
                    <a:lnTo>
                      <a:pt x="737" y="394"/>
                    </a:lnTo>
                    <a:lnTo>
                      <a:pt x="738" y="393"/>
                    </a:lnTo>
                    <a:lnTo>
                      <a:pt x="740" y="392"/>
                    </a:lnTo>
                    <a:lnTo>
                      <a:pt x="740" y="391"/>
                    </a:lnTo>
                    <a:lnTo>
                      <a:pt x="743" y="390"/>
                    </a:lnTo>
                    <a:lnTo>
                      <a:pt x="744" y="387"/>
                    </a:lnTo>
                    <a:lnTo>
                      <a:pt x="745" y="386"/>
                    </a:lnTo>
                    <a:lnTo>
                      <a:pt x="746" y="383"/>
                    </a:lnTo>
                    <a:lnTo>
                      <a:pt x="749" y="381"/>
                    </a:lnTo>
                    <a:lnTo>
                      <a:pt x="751" y="380"/>
                    </a:lnTo>
                    <a:lnTo>
                      <a:pt x="752" y="379"/>
                    </a:lnTo>
                    <a:lnTo>
                      <a:pt x="754" y="379"/>
                    </a:lnTo>
                    <a:lnTo>
                      <a:pt x="756" y="377"/>
                    </a:lnTo>
                    <a:lnTo>
                      <a:pt x="757" y="376"/>
                    </a:lnTo>
                    <a:lnTo>
                      <a:pt x="760" y="375"/>
                    </a:lnTo>
                    <a:lnTo>
                      <a:pt x="761" y="375"/>
                    </a:lnTo>
                    <a:lnTo>
                      <a:pt x="766" y="372"/>
                    </a:lnTo>
                    <a:lnTo>
                      <a:pt x="767" y="371"/>
                    </a:lnTo>
                    <a:lnTo>
                      <a:pt x="769" y="371"/>
                    </a:lnTo>
                    <a:lnTo>
                      <a:pt x="771" y="370"/>
                    </a:lnTo>
                    <a:lnTo>
                      <a:pt x="773" y="370"/>
                    </a:lnTo>
                    <a:lnTo>
                      <a:pt x="774" y="369"/>
                    </a:lnTo>
                    <a:lnTo>
                      <a:pt x="777" y="369"/>
                    </a:lnTo>
                    <a:lnTo>
                      <a:pt x="779" y="368"/>
                    </a:lnTo>
                    <a:lnTo>
                      <a:pt x="780" y="368"/>
                    </a:lnTo>
                    <a:lnTo>
                      <a:pt x="783" y="366"/>
                    </a:lnTo>
                    <a:lnTo>
                      <a:pt x="793" y="366"/>
                    </a:lnTo>
                    <a:lnTo>
                      <a:pt x="795" y="368"/>
                    </a:lnTo>
                    <a:lnTo>
                      <a:pt x="797" y="369"/>
                    </a:lnTo>
                    <a:lnTo>
                      <a:pt x="798" y="369"/>
                    </a:lnTo>
                    <a:lnTo>
                      <a:pt x="801" y="370"/>
                    </a:lnTo>
                    <a:lnTo>
                      <a:pt x="801" y="372"/>
                    </a:lnTo>
                    <a:lnTo>
                      <a:pt x="797" y="372"/>
                    </a:lnTo>
                    <a:lnTo>
                      <a:pt x="800" y="372"/>
                    </a:lnTo>
                    <a:lnTo>
                      <a:pt x="801" y="374"/>
                    </a:lnTo>
                    <a:lnTo>
                      <a:pt x="801" y="377"/>
                    </a:lnTo>
                    <a:lnTo>
                      <a:pt x="798" y="379"/>
                    </a:lnTo>
                    <a:lnTo>
                      <a:pt x="796" y="379"/>
                    </a:lnTo>
                    <a:lnTo>
                      <a:pt x="796" y="380"/>
                    </a:lnTo>
                    <a:lnTo>
                      <a:pt x="793" y="381"/>
                    </a:lnTo>
                    <a:lnTo>
                      <a:pt x="791" y="383"/>
                    </a:lnTo>
                    <a:lnTo>
                      <a:pt x="789" y="383"/>
                    </a:lnTo>
                    <a:lnTo>
                      <a:pt x="786" y="382"/>
                    </a:lnTo>
                    <a:lnTo>
                      <a:pt x="785" y="382"/>
                    </a:lnTo>
                    <a:lnTo>
                      <a:pt x="783" y="381"/>
                    </a:lnTo>
                    <a:lnTo>
                      <a:pt x="780" y="382"/>
                    </a:lnTo>
                    <a:lnTo>
                      <a:pt x="777" y="382"/>
                    </a:lnTo>
                    <a:lnTo>
                      <a:pt x="775" y="383"/>
                    </a:lnTo>
                    <a:lnTo>
                      <a:pt x="774" y="383"/>
                    </a:lnTo>
                    <a:lnTo>
                      <a:pt x="777" y="383"/>
                    </a:lnTo>
                    <a:lnTo>
                      <a:pt x="779" y="382"/>
                    </a:lnTo>
                    <a:lnTo>
                      <a:pt x="781" y="385"/>
                    </a:lnTo>
                    <a:lnTo>
                      <a:pt x="784" y="385"/>
                    </a:lnTo>
                    <a:lnTo>
                      <a:pt x="786" y="387"/>
                    </a:lnTo>
                    <a:lnTo>
                      <a:pt x="790" y="387"/>
                    </a:lnTo>
                    <a:lnTo>
                      <a:pt x="791" y="386"/>
                    </a:lnTo>
                    <a:lnTo>
                      <a:pt x="796" y="386"/>
                    </a:lnTo>
                    <a:lnTo>
                      <a:pt x="795" y="388"/>
                    </a:lnTo>
                    <a:lnTo>
                      <a:pt x="795" y="390"/>
                    </a:lnTo>
                    <a:lnTo>
                      <a:pt x="793" y="392"/>
                    </a:lnTo>
                    <a:lnTo>
                      <a:pt x="790" y="396"/>
                    </a:lnTo>
                    <a:lnTo>
                      <a:pt x="795" y="396"/>
                    </a:lnTo>
                    <a:lnTo>
                      <a:pt x="795" y="399"/>
                    </a:lnTo>
                    <a:lnTo>
                      <a:pt x="796" y="401"/>
                    </a:lnTo>
                    <a:lnTo>
                      <a:pt x="796" y="403"/>
                    </a:lnTo>
                    <a:lnTo>
                      <a:pt x="797" y="404"/>
                    </a:lnTo>
                    <a:lnTo>
                      <a:pt x="797" y="407"/>
                    </a:lnTo>
                    <a:lnTo>
                      <a:pt x="802" y="407"/>
                    </a:lnTo>
                    <a:lnTo>
                      <a:pt x="803" y="408"/>
                    </a:lnTo>
                    <a:lnTo>
                      <a:pt x="806" y="408"/>
                    </a:lnTo>
                    <a:lnTo>
                      <a:pt x="803" y="409"/>
                    </a:lnTo>
                    <a:lnTo>
                      <a:pt x="803" y="410"/>
                    </a:lnTo>
                    <a:lnTo>
                      <a:pt x="804" y="410"/>
                    </a:lnTo>
                    <a:lnTo>
                      <a:pt x="807" y="411"/>
                    </a:lnTo>
                    <a:lnTo>
                      <a:pt x="808" y="411"/>
                    </a:lnTo>
                    <a:lnTo>
                      <a:pt x="810" y="413"/>
                    </a:lnTo>
                    <a:lnTo>
                      <a:pt x="815" y="413"/>
                    </a:lnTo>
                    <a:lnTo>
                      <a:pt x="818" y="414"/>
                    </a:lnTo>
                    <a:lnTo>
                      <a:pt x="821" y="414"/>
                    </a:lnTo>
                    <a:lnTo>
                      <a:pt x="823" y="413"/>
                    </a:lnTo>
                    <a:lnTo>
                      <a:pt x="825" y="411"/>
                    </a:lnTo>
                    <a:lnTo>
                      <a:pt x="825" y="413"/>
                    </a:lnTo>
                    <a:lnTo>
                      <a:pt x="826" y="415"/>
                    </a:lnTo>
                    <a:lnTo>
                      <a:pt x="829" y="415"/>
                    </a:lnTo>
                    <a:lnTo>
                      <a:pt x="830" y="414"/>
                    </a:lnTo>
                    <a:lnTo>
                      <a:pt x="831" y="415"/>
                    </a:lnTo>
                    <a:lnTo>
                      <a:pt x="831" y="418"/>
                    </a:lnTo>
                    <a:lnTo>
                      <a:pt x="829" y="416"/>
                    </a:lnTo>
                    <a:lnTo>
                      <a:pt x="830" y="419"/>
                    </a:lnTo>
                    <a:lnTo>
                      <a:pt x="835" y="419"/>
                    </a:lnTo>
                    <a:lnTo>
                      <a:pt x="833" y="420"/>
                    </a:lnTo>
                    <a:lnTo>
                      <a:pt x="830" y="420"/>
                    </a:lnTo>
                    <a:lnTo>
                      <a:pt x="829" y="421"/>
                    </a:lnTo>
                    <a:lnTo>
                      <a:pt x="826" y="420"/>
                    </a:lnTo>
                    <a:lnTo>
                      <a:pt x="827" y="421"/>
                    </a:lnTo>
                    <a:lnTo>
                      <a:pt x="826" y="421"/>
                    </a:lnTo>
                    <a:lnTo>
                      <a:pt x="825" y="422"/>
                    </a:lnTo>
                    <a:lnTo>
                      <a:pt x="823" y="424"/>
                    </a:lnTo>
                    <a:lnTo>
                      <a:pt x="821" y="424"/>
                    </a:lnTo>
                    <a:lnTo>
                      <a:pt x="820" y="425"/>
                    </a:lnTo>
                    <a:lnTo>
                      <a:pt x="815" y="425"/>
                    </a:lnTo>
                    <a:lnTo>
                      <a:pt x="814" y="427"/>
                    </a:lnTo>
                    <a:lnTo>
                      <a:pt x="808" y="427"/>
                    </a:lnTo>
                    <a:lnTo>
                      <a:pt x="808" y="430"/>
                    </a:lnTo>
                    <a:lnTo>
                      <a:pt x="804" y="430"/>
                    </a:lnTo>
                    <a:lnTo>
                      <a:pt x="804" y="427"/>
                    </a:lnTo>
                    <a:lnTo>
                      <a:pt x="803" y="430"/>
                    </a:lnTo>
                    <a:lnTo>
                      <a:pt x="802" y="429"/>
                    </a:lnTo>
                    <a:lnTo>
                      <a:pt x="801" y="430"/>
                    </a:lnTo>
                    <a:lnTo>
                      <a:pt x="801" y="431"/>
                    </a:lnTo>
                    <a:lnTo>
                      <a:pt x="796" y="436"/>
                    </a:lnTo>
                    <a:lnTo>
                      <a:pt x="795" y="438"/>
                    </a:lnTo>
                    <a:lnTo>
                      <a:pt x="793" y="438"/>
                    </a:lnTo>
                    <a:lnTo>
                      <a:pt x="792" y="439"/>
                    </a:lnTo>
                    <a:lnTo>
                      <a:pt x="791" y="438"/>
                    </a:lnTo>
                    <a:lnTo>
                      <a:pt x="790" y="441"/>
                    </a:lnTo>
                    <a:lnTo>
                      <a:pt x="789" y="442"/>
                    </a:lnTo>
                    <a:lnTo>
                      <a:pt x="785" y="442"/>
                    </a:lnTo>
                    <a:lnTo>
                      <a:pt x="785" y="439"/>
                    </a:lnTo>
                    <a:lnTo>
                      <a:pt x="784" y="438"/>
                    </a:lnTo>
                    <a:lnTo>
                      <a:pt x="783" y="439"/>
                    </a:lnTo>
                    <a:lnTo>
                      <a:pt x="781" y="438"/>
                    </a:lnTo>
                    <a:lnTo>
                      <a:pt x="781" y="436"/>
                    </a:lnTo>
                    <a:lnTo>
                      <a:pt x="780" y="435"/>
                    </a:lnTo>
                    <a:lnTo>
                      <a:pt x="781" y="432"/>
                    </a:lnTo>
                    <a:lnTo>
                      <a:pt x="784" y="430"/>
                    </a:lnTo>
                    <a:lnTo>
                      <a:pt x="781" y="430"/>
                    </a:lnTo>
                    <a:lnTo>
                      <a:pt x="783" y="429"/>
                    </a:lnTo>
                    <a:lnTo>
                      <a:pt x="785" y="427"/>
                    </a:lnTo>
                    <a:lnTo>
                      <a:pt x="786" y="426"/>
                    </a:lnTo>
                    <a:lnTo>
                      <a:pt x="789" y="425"/>
                    </a:lnTo>
                    <a:lnTo>
                      <a:pt x="790" y="424"/>
                    </a:lnTo>
                    <a:lnTo>
                      <a:pt x="792" y="422"/>
                    </a:lnTo>
                    <a:lnTo>
                      <a:pt x="793" y="421"/>
                    </a:lnTo>
                    <a:lnTo>
                      <a:pt x="796" y="421"/>
                    </a:lnTo>
                    <a:lnTo>
                      <a:pt x="797" y="420"/>
                    </a:lnTo>
                    <a:lnTo>
                      <a:pt x="800" y="419"/>
                    </a:lnTo>
                    <a:lnTo>
                      <a:pt x="800" y="421"/>
                    </a:lnTo>
                    <a:lnTo>
                      <a:pt x="802" y="421"/>
                    </a:lnTo>
                    <a:lnTo>
                      <a:pt x="804" y="419"/>
                    </a:lnTo>
                    <a:lnTo>
                      <a:pt x="809" y="419"/>
                    </a:lnTo>
                    <a:lnTo>
                      <a:pt x="807" y="418"/>
                    </a:lnTo>
                    <a:lnTo>
                      <a:pt x="797" y="418"/>
                    </a:lnTo>
                    <a:lnTo>
                      <a:pt x="796" y="419"/>
                    </a:lnTo>
                    <a:lnTo>
                      <a:pt x="793" y="419"/>
                    </a:lnTo>
                    <a:lnTo>
                      <a:pt x="795" y="416"/>
                    </a:lnTo>
                    <a:lnTo>
                      <a:pt x="796" y="416"/>
                    </a:lnTo>
                    <a:lnTo>
                      <a:pt x="798" y="415"/>
                    </a:lnTo>
                    <a:lnTo>
                      <a:pt x="800" y="413"/>
                    </a:lnTo>
                    <a:lnTo>
                      <a:pt x="801" y="411"/>
                    </a:lnTo>
                    <a:lnTo>
                      <a:pt x="798" y="413"/>
                    </a:lnTo>
                    <a:lnTo>
                      <a:pt x="798" y="411"/>
                    </a:lnTo>
                    <a:lnTo>
                      <a:pt x="795" y="415"/>
                    </a:lnTo>
                    <a:lnTo>
                      <a:pt x="792" y="416"/>
                    </a:lnTo>
                    <a:lnTo>
                      <a:pt x="790" y="416"/>
                    </a:lnTo>
                    <a:lnTo>
                      <a:pt x="787" y="419"/>
                    </a:lnTo>
                    <a:lnTo>
                      <a:pt x="785" y="420"/>
                    </a:lnTo>
                    <a:lnTo>
                      <a:pt x="784" y="420"/>
                    </a:lnTo>
                    <a:lnTo>
                      <a:pt x="783" y="419"/>
                    </a:lnTo>
                    <a:lnTo>
                      <a:pt x="780" y="421"/>
                    </a:lnTo>
                    <a:lnTo>
                      <a:pt x="777" y="421"/>
                    </a:lnTo>
                    <a:lnTo>
                      <a:pt x="775" y="422"/>
                    </a:lnTo>
                    <a:lnTo>
                      <a:pt x="773" y="421"/>
                    </a:lnTo>
                    <a:lnTo>
                      <a:pt x="772" y="422"/>
                    </a:lnTo>
                    <a:lnTo>
                      <a:pt x="772" y="421"/>
                    </a:lnTo>
                    <a:lnTo>
                      <a:pt x="769" y="420"/>
                    </a:lnTo>
                    <a:lnTo>
                      <a:pt x="768" y="420"/>
                    </a:lnTo>
                    <a:lnTo>
                      <a:pt x="768" y="419"/>
                    </a:lnTo>
                    <a:lnTo>
                      <a:pt x="767" y="416"/>
                    </a:lnTo>
                    <a:lnTo>
                      <a:pt x="764" y="414"/>
                    </a:lnTo>
                    <a:lnTo>
                      <a:pt x="764" y="396"/>
                    </a:lnTo>
                    <a:lnTo>
                      <a:pt x="762" y="394"/>
                    </a:lnTo>
                    <a:lnTo>
                      <a:pt x="760" y="392"/>
                    </a:lnTo>
                    <a:lnTo>
                      <a:pt x="757" y="393"/>
                    </a:lnTo>
                    <a:lnTo>
                      <a:pt x="754" y="393"/>
                    </a:lnTo>
                    <a:lnTo>
                      <a:pt x="752" y="394"/>
                    </a:lnTo>
                    <a:lnTo>
                      <a:pt x="751" y="393"/>
                    </a:lnTo>
                    <a:lnTo>
                      <a:pt x="750" y="391"/>
                    </a:lnTo>
                    <a:lnTo>
                      <a:pt x="741" y="401"/>
                    </a:lnTo>
                    <a:lnTo>
                      <a:pt x="740" y="402"/>
                    </a:lnTo>
                    <a:lnTo>
                      <a:pt x="740" y="404"/>
                    </a:lnTo>
                    <a:lnTo>
                      <a:pt x="739" y="405"/>
                    </a:lnTo>
                    <a:lnTo>
                      <a:pt x="738" y="408"/>
                    </a:lnTo>
                    <a:lnTo>
                      <a:pt x="738" y="411"/>
                    </a:lnTo>
                    <a:lnTo>
                      <a:pt x="734" y="415"/>
                    </a:lnTo>
                    <a:lnTo>
                      <a:pt x="734" y="418"/>
                    </a:lnTo>
                    <a:lnTo>
                      <a:pt x="733" y="418"/>
                    </a:lnTo>
                    <a:lnTo>
                      <a:pt x="732" y="419"/>
                    </a:lnTo>
                    <a:lnTo>
                      <a:pt x="728" y="419"/>
                    </a:lnTo>
                    <a:lnTo>
                      <a:pt x="726" y="420"/>
                    </a:lnTo>
                    <a:lnTo>
                      <a:pt x="726" y="422"/>
                    </a:lnTo>
                    <a:lnTo>
                      <a:pt x="691" y="422"/>
                    </a:lnTo>
                    <a:lnTo>
                      <a:pt x="689" y="424"/>
                    </a:lnTo>
                    <a:lnTo>
                      <a:pt x="688" y="424"/>
                    </a:lnTo>
                    <a:lnTo>
                      <a:pt x="686" y="425"/>
                    </a:lnTo>
                    <a:lnTo>
                      <a:pt x="685" y="426"/>
                    </a:lnTo>
                    <a:lnTo>
                      <a:pt x="682" y="427"/>
                    </a:lnTo>
                    <a:lnTo>
                      <a:pt x="679" y="431"/>
                    </a:lnTo>
                    <a:lnTo>
                      <a:pt x="676" y="432"/>
                    </a:lnTo>
                    <a:lnTo>
                      <a:pt x="675" y="432"/>
                    </a:lnTo>
                    <a:lnTo>
                      <a:pt x="673" y="433"/>
                    </a:lnTo>
                    <a:lnTo>
                      <a:pt x="670" y="433"/>
                    </a:lnTo>
                    <a:lnTo>
                      <a:pt x="666" y="437"/>
                    </a:lnTo>
                    <a:lnTo>
                      <a:pt x="663" y="437"/>
                    </a:lnTo>
                    <a:lnTo>
                      <a:pt x="662" y="436"/>
                    </a:lnTo>
                    <a:lnTo>
                      <a:pt x="656" y="436"/>
                    </a:lnTo>
                    <a:lnTo>
                      <a:pt x="653" y="437"/>
                    </a:lnTo>
                    <a:lnTo>
                      <a:pt x="648" y="437"/>
                    </a:lnTo>
                    <a:lnTo>
                      <a:pt x="646" y="438"/>
                    </a:lnTo>
                    <a:lnTo>
                      <a:pt x="645" y="439"/>
                    </a:lnTo>
                    <a:lnTo>
                      <a:pt x="642" y="441"/>
                    </a:lnTo>
                    <a:lnTo>
                      <a:pt x="639" y="444"/>
                    </a:lnTo>
                    <a:lnTo>
                      <a:pt x="641" y="446"/>
                    </a:lnTo>
                    <a:lnTo>
                      <a:pt x="646" y="446"/>
                    </a:lnTo>
                    <a:lnTo>
                      <a:pt x="647" y="448"/>
                    </a:lnTo>
                    <a:lnTo>
                      <a:pt x="647" y="449"/>
                    </a:lnTo>
                    <a:lnTo>
                      <a:pt x="646" y="450"/>
                    </a:lnTo>
                    <a:lnTo>
                      <a:pt x="639" y="450"/>
                    </a:lnTo>
                    <a:lnTo>
                      <a:pt x="636" y="452"/>
                    </a:lnTo>
                    <a:lnTo>
                      <a:pt x="635" y="452"/>
                    </a:lnTo>
                    <a:lnTo>
                      <a:pt x="634" y="453"/>
                    </a:lnTo>
                    <a:lnTo>
                      <a:pt x="635" y="454"/>
                    </a:lnTo>
                    <a:lnTo>
                      <a:pt x="630" y="454"/>
                    </a:lnTo>
                    <a:lnTo>
                      <a:pt x="629" y="453"/>
                    </a:lnTo>
                    <a:lnTo>
                      <a:pt x="623" y="453"/>
                    </a:lnTo>
                    <a:lnTo>
                      <a:pt x="621" y="454"/>
                    </a:lnTo>
                    <a:lnTo>
                      <a:pt x="618" y="457"/>
                    </a:lnTo>
                    <a:lnTo>
                      <a:pt x="616" y="458"/>
                    </a:lnTo>
                    <a:lnTo>
                      <a:pt x="614" y="459"/>
                    </a:lnTo>
                    <a:lnTo>
                      <a:pt x="612" y="459"/>
                    </a:lnTo>
                    <a:lnTo>
                      <a:pt x="611" y="461"/>
                    </a:lnTo>
                    <a:lnTo>
                      <a:pt x="606" y="461"/>
                    </a:lnTo>
                    <a:lnTo>
                      <a:pt x="605" y="460"/>
                    </a:lnTo>
                    <a:lnTo>
                      <a:pt x="605" y="457"/>
                    </a:lnTo>
                    <a:lnTo>
                      <a:pt x="607" y="458"/>
                    </a:lnTo>
                    <a:lnTo>
                      <a:pt x="610" y="458"/>
                    </a:lnTo>
                    <a:lnTo>
                      <a:pt x="612" y="457"/>
                    </a:lnTo>
                    <a:lnTo>
                      <a:pt x="610" y="455"/>
                    </a:lnTo>
                    <a:lnTo>
                      <a:pt x="611" y="453"/>
                    </a:lnTo>
                    <a:lnTo>
                      <a:pt x="611" y="449"/>
                    </a:lnTo>
                    <a:lnTo>
                      <a:pt x="613" y="448"/>
                    </a:lnTo>
                    <a:lnTo>
                      <a:pt x="616" y="446"/>
                    </a:lnTo>
                    <a:lnTo>
                      <a:pt x="618" y="444"/>
                    </a:lnTo>
                    <a:lnTo>
                      <a:pt x="619" y="443"/>
                    </a:lnTo>
                    <a:lnTo>
                      <a:pt x="619" y="438"/>
                    </a:lnTo>
                    <a:lnTo>
                      <a:pt x="618" y="436"/>
                    </a:lnTo>
                    <a:lnTo>
                      <a:pt x="619" y="435"/>
                    </a:lnTo>
                    <a:lnTo>
                      <a:pt x="621" y="432"/>
                    </a:lnTo>
                    <a:lnTo>
                      <a:pt x="621" y="431"/>
                    </a:lnTo>
                    <a:lnTo>
                      <a:pt x="623" y="430"/>
                    </a:lnTo>
                    <a:lnTo>
                      <a:pt x="623" y="424"/>
                    </a:lnTo>
                    <a:lnTo>
                      <a:pt x="622" y="422"/>
                    </a:lnTo>
                    <a:lnTo>
                      <a:pt x="621" y="420"/>
                    </a:lnTo>
                    <a:lnTo>
                      <a:pt x="622" y="420"/>
                    </a:lnTo>
                    <a:lnTo>
                      <a:pt x="623" y="421"/>
                    </a:lnTo>
                    <a:lnTo>
                      <a:pt x="624" y="424"/>
                    </a:lnTo>
                    <a:lnTo>
                      <a:pt x="625" y="424"/>
                    </a:lnTo>
                    <a:lnTo>
                      <a:pt x="625" y="426"/>
                    </a:lnTo>
                    <a:lnTo>
                      <a:pt x="627" y="426"/>
                    </a:lnTo>
                    <a:lnTo>
                      <a:pt x="627" y="427"/>
                    </a:lnTo>
                    <a:lnTo>
                      <a:pt x="629" y="426"/>
                    </a:lnTo>
                    <a:lnTo>
                      <a:pt x="630" y="427"/>
                    </a:lnTo>
                    <a:lnTo>
                      <a:pt x="633" y="429"/>
                    </a:lnTo>
                    <a:lnTo>
                      <a:pt x="634" y="430"/>
                    </a:lnTo>
                    <a:lnTo>
                      <a:pt x="636" y="430"/>
                    </a:lnTo>
                    <a:lnTo>
                      <a:pt x="637" y="427"/>
                    </a:lnTo>
                    <a:lnTo>
                      <a:pt x="635" y="426"/>
                    </a:lnTo>
                    <a:lnTo>
                      <a:pt x="636" y="425"/>
                    </a:lnTo>
                    <a:lnTo>
                      <a:pt x="639" y="426"/>
                    </a:lnTo>
                    <a:lnTo>
                      <a:pt x="640" y="425"/>
                    </a:lnTo>
                    <a:lnTo>
                      <a:pt x="637" y="422"/>
                    </a:lnTo>
                    <a:lnTo>
                      <a:pt x="637" y="421"/>
                    </a:lnTo>
                    <a:lnTo>
                      <a:pt x="635" y="420"/>
                    </a:lnTo>
                    <a:lnTo>
                      <a:pt x="635" y="418"/>
                    </a:lnTo>
                    <a:lnTo>
                      <a:pt x="633" y="418"/>
                    </a:lnTo>
                    <a:lnTo>
                      <a:pt x="633" y="415"/>
                    </a:lnTo>
                    <a:lnTo>
                      <a:pt x="630" y="415"/>
                    </a:lnTo>
                    <a:lnTo>
                      <a:pt x="630" y="413"/>
                    </a:lnTo>
                    <a:lnTo>
                      <a:pt x="628" y="410"/>
                    </a:lnTo>
                    <a:lnTo>
                      <a:pt x="619" y="410"/>
                    </a:lnTo>
                    <a:lnTo>
                      <a:pt x="621" y="409"/>
                    </a:lnTo>
                    <a:lnTo>
                      <a:pt x="616" y="409"/>
                    </a:lnTo>
                    <a:lnTo>
                      <a:pt x="614" y="408"/>
                    </a:lnTo>
                    <a:lnTo>
                      <a:pt x="605" y="408"/>
                    </a:lnTo>
                    <a:lnTo>
                      <a:pt x="602" y="407"/>
                    </a:lnTo>
                    <a:lnTo>
                      <a:pt x="598" y="407"/>
                    </a:lnTo>
                    <a:lnTo>
                      <a:pt x="596" y="405"/>
                    </a:lnTo>
                    <a:lnTo>
                      <a:pt x="594" y="405"/>
                    </a:lnTo>
                    <a:lnTo>
                      <a:pt x="594" y="403"/>
                    </a:lnTo>
                    <a:lnTo>
                      <a:pt x="590" y="403"/>
                    </a:lnTo>
                    <a:lnTo>
                      <a:pt x="589" y="402"/>
                    </a:lnTo>
                    <a:lnTo>
                      <a:pt x="589" y="399"/>
                    </a:lnTo>
                    <a:lnTo>
                      <a:pt x="591" y="399"/>
                    </a:lnTo>
                    <a:lnTo>
                      <a:pt x="589" y="398"/>
                    </a:lnTo>
                    <a:lnTo>
                      <a:pt x="588" y="397"/>
                    </a:lnTo>
                    <a:lnTo>
                      <a:pt x="588" y="392"/>
                    </a:lnTo>
                    <a:lnTo>
                      <a:pt x="587" y="391"/>
                    </a:lnTo>
                    <a:lnTo>
                      <a:pt x="584" y="390"/>
                    </a:lnTo>
                    <a:lnTo>
                      <a:pt x="584" y="387"/>
                    </a:lnTo>
                    <a:lnTo>
                      <a:pt x="585" y="385"/>
                    </a:lnTo>
                    <a:lnTo>
                      <a:pt x="583" y="383"/>
                    </a:lnTo>
                    <a:lnTo>
                      <a:pt x="581" y="383"/>
                    </a:lnTo>
                    <a:lnTo>
                      <a:pt x="579" y="385"/>
                    </a:lnTo>
                    <a:lnTo>
                      <a:pt x="577" y="385"/>
                    </a:lnTo>
                    <a:lnTo>
                      <a:pt x="576" y="383"/>
                    </a:lnTo>
                    <a:lnTo>
                      <a:pt x="573" y="382"/>
                    </a:lnTo>
                    <a:lnTo>
                      <a:pt x="573" y="381"/>
                    </a:lnTo>
                    <a:lnTo>
                      <a:pt x="571" y="376"/>
                    </a:lnTo>
                    <a:lnTo>
                      <a:pt x="571" y="375"/>
                    </a:lnTo>
                    <a:lnTo>
                      <a:pt x="570" y="374"/>
                    </a:lnTo>
                    <a:lnTo>
                      <a:pt x="567" y="374"/>
                    </a:lnTo>
                    <a:lnTo>
                      <a:pt x="566" y="372"/>
                    </a:lnTo>
                    <a:lnTo>
                      <a:pt x="558" y="372"/>
                    </a:lnTo>
                    <a:lnTo>
                      <a:pt x="556" y="371"/>
                    </a:lnTo>
                    <a:lnTo>
                      <a:pt x="554" y="371"/>
                    </a:lnTo>
                    <a:lnTo>
                      <a:pt x="553" y="370"/>
                    </a:lnTo>
                    <a:lnTo>
                      <a:pt x="550" y="370"/>
                    </a:lnTo>
                    <a:lnTo>
                      <a:pt x="552" y="372"/>
                    </a:lnTo>
                    <a:lnTo>
                      <a:pt x="552" y="374"/>
                    </a:lnTo>
                    <a:lnTo>
                      <a:pt x="548" y="377"/>
                    </a:lnTo>
                    <a:lnTo>
                      <a:pt x="548" y="375"/>
                    </a:lnTo>
                    <a:lnTo>
                      <a:pt x="549" y="374"/>
                    </a:lnTo>
                    <a:lnTo>
                      <a:pt x="549" y="372"/>
                    </a:lnTo>
                    <a:lnTo>
                      <a:pt x="547" y="375"/>
                    </a:lnTo>
                    <a:lnTo>
                      <a:pt x="546" y="377"/>
                    </a:lnTo>
                    <a:lnTo>
                      <a:pt x="546" y="379"/>
                    </a:lnTo>
                    <a:lnTo>
                      <a:pt x="543" y="376"/>
                    </a:lnTo>
                    <a:lnTo>
                      <a:pt x="541" y="377"/>
                    </a:lnTo>
                    <a:lnTo>
                      <a:pt x="541" y="380"/>
                    </a:lnTo>
                    <a:lnTo>
                      <a:pt x="537" y="383"/>
                    </a:lnTo>
                    <a:lnTo>
                      <a:pt x="533" y="383"/>
                    </a:lnTo>
                    <a:lnTo>
                      <a:pt x="532" y="382"/>
                    </a:lnTo>
                    <a:lnTo>
                      <a:pt x="526" y="382"/>
                    </a:lnTo>
                    <a:lnTo>
                      <a:pt x="524" y="381"/>
                    </a:lnTo>
                    <a:lnTo>
                      <a:pt x="523" y="380"/>
                    </a:lnTo>
                    <a:lnTo>
                      <a:pt x="520" y="382"/>
                    </a:lnTo>
                    <a:lnTo>
                      <a:pt x="514" y="382"/>
                    </a:lnTo>
                    <a:lnTo>
                      <a:pt x="514" y="381"/>
                    </a:lnTo>
                    <a:lnTo>
                      <a:pt x="512" y="380"/>
                    </a:lnTo>
                    <a:lnTo>
                      <a:pt x="510" y="379"/>
                    </a:lnTo>
                    <a:lnTo>
                      <a:pt x="507" y="379"/>
                    </a:lnTo>
                    <a:lnTo>
                      <a:pt x="504" y="377"/>
                    </a:lnTo>
                    <a:lnTo>
                      <a:pt x="503" y="376"/>
                    </a:lnTo>
                    <a:lnTo>
                      <a:pt x="501" y="375"/>
                    </a:lnTo>
                    <a:lnTo>
                      <a:pt x="496" y="375"/>
                    </a:lnTo>
                    <a:lnTo>
                      <a:pt x="495" y="376"/>
                    </a:lnTo>
                    <a:lnTo>
                      <a:pt x="492" y="376"/>
                    </a:lnTo>
                    <a:lnTo>
                      <a:pt x="492" y="375"/>
                    </a:lnTo>
                    <a:lnTo>
                      <a:pt x="487" y="375"/>
                    </a:lnTo>
                    <a:lnTo>
                      <a:pt x="486" y="374"/>
                    </a:lnTo>
                    <a:lnTo>
                      <a:pt x="484" y="374"/>
                    </a:lnTo>
                    <a:lnTo>
                      <a:pt x="484" y="371"/>
                    </a:lnTo>
                    <a:lnTo>
                      <a:pt x="481" y="366"/>
                    </a:lnTo>
                    <a:lnTo>
                      <a:pt x="480" y="365"/>
                    </a:lnTo>
                    <a:lnTo>
                      <a:pt x="479" y="365"/>
                    </a:lnTo>
                    <a:lnTo>
                      <a:pt x="479" y="370"/>
                    </a:lnTo>
                    <a:lnTo>
                      <a:pt x="190" y="370"/>
                    </a:lnTo>
                    <a:lnTo>
                      <a:pt x="189" y="369"/>
                    </a:lnTo>
                    <a:lnTo>
                      <a:pt x="187" y="370"/>
                    </a:lnTo>
                    <a:lnTo>
                      <a:pt x="187" y="368"/>
                    </a:lnTo>
                    <a:lnTo>
                      <a:pt x="190" y="366"/>
                    </a:lnTo>
                    <a:lnTo>
                      <a:pt x="191" y="368"/>
                    </a:lnTo>
                    <a:lnTo>
                      <a:pt x="193" y="368"/>
                    </a:lnTo>
                    <a:lnTo>
                      <a:pt x="195" y="369"/>
                    </a:lnTo>
                    <a:lnTo>
                      <a:pt x="197" y="368"/>
                    </a:lnTo>
                    <a:lnTo>
                      <a:pt x="201" y="368"/>
                    </a:lnTo>
                    <a:lnTo>
                      <a:pt x="202" y="365"/>
                    </a:lnTo>
                    <a:lnTo>
                      <a:pt x="203" y="365"/>
                    </a:lnTo>
                    <a:lnTo>
                      <a:pt x="202" y="365"/>
                    </a:lnTo>
                    <a:lnTo>
                      <a:pt x="201" y="366"/>
                    </a:lnTo>
                    <a:lnTo>
                      <a:pt x="201" y="363"/>
                    </a:lnTo>
                    <a:lnTo>
                      <a:pt x="198" y="360"/>
                    </a:lnTo>
                    <a:lnTo>
                      <a:pt x="200" y="362"/>
                    </a:lnTo>
                    <a:lnTo>
                      <a:pt x="200" y="364"/>
                    </a:lnTo>
                    <a:lnTo>
                      <a:pt x="201" y="365"/>
                    </a:lnTo>
                    <a:lnTo>
                      <a:pt x="198" y="366"/>
                    </a:lnTo>
                    <a:lnTo>
                      <a:pt x="197" y="368"/>
                    </a:lnTo>
                    <a:lnTo>
                      <a:pt x="195" y="368"/>
                    </a:lnTo>
                    <a:lnTo>
                      <a:pt x="195" y="366"/>
                    </a:lnTo>
                    <a:lnTo>
                      <a:pt x="196" y="364"/>
                    </a:lnTo>
                    <a:lnTo>
                      <a:pt x="195" y="366"/>
                    </a:lnTo>
                    <a:lnTo>
                      <a:pt x="193" y="368"/>
                    </a:lnTo>
                    <a:lnTo>
                      <a:pt x="191" y="368"/>
                    </a:lnTo>
                    <a:lnTo>
                      <a:pt x="191" y="365"/>
                    </a:lnTo>
                    <a:lnTo>
                      <a:pt x="193" y="364"/>
                    </a:lnTo>
                    <a:lnTo>
                      <a:pt x="191" y="365"/>
                    </a:lnTo>
                    <a:lnTo>
                      <a:pt x="189" y="368"/>
                    </a:lnTo>
                    <a:lnTo>
                      <a:pt x="186" y="366"/>
                    </a:lnTo>
                    <a:lnTo>
                      <a:pt x="187" y="366"/>
                    </a:lnTo>
                    <a:lnTo>
                      <a:pt x="190" y="365"/>
                    </a:lnTo>
                    <a:lnTo>
                      <a:pt x="186" y="365"/>
                    </a:lnTo>
                    <a:lnTo>
                      <a:pt x="185" y="363"/>
                    </a:lnTo>
                    <a:lnTo>
                      <a:pt x="186" y="362"/>
                    </a:lnTo>
                    <a:lnTo>
                      <a:pt x="186" y="359"/>
                    </a:lnTo>
                    <a:lnTo>
                      <a:pt x="185" y="358"/>
                    </a:lnTo>
                    <a:lnTo>
                      <a:pt x="185" y="357"/>
                    </a:lnTo>
                    <a:lnTo>
                      <a:pt x="185" y="358"/>
                    </a:lnTo>
                    <a:lnTo>
                      <a:pt x="186" y="359"/>
                    </a:lnTo>
                    <a:lnTo>
                      <a:pt x="185" y="362"/>
                    </a:lnTo>
                    <a:lnTo>
                      <a:pt x="183" y="364"/>
                    </a:lnTo>
                    <a:lnTo>
                      <a:pt x="181" y="364"/>
                    </a:lnTo>
                    <a:lnTo>
                      <a:pt x="179" y="363"/>
                    </a:lnTo>
                    <a:lnTo>
                      <a:pt x="178" y="363"/>
                    </a:lnTo>
                    <a:lnTo>
                      <a:pt x="178" y="360"/>
                    </a:lnTo>
                    <a:lnTo>
                      <a:pt x="179" y="362"/>
                    </a:lnTo>
                    <a:lnTo>
                      <a:pt x="181" y="360"/>
                    </a:lnTo>
                    <a:lnTo>
                      <a:pt x="179" y="362"/>
                    </a:lnTo>
                    <a:lnTo>
                      <a:pt x="180" y="359"/>
                    </a:lnTo>
                    <a:lnTo>
                      <a:pt x="179" y="359"/>
                    </a:lnTo>
                    <a:lnTo>
                      <a:pt x="179" y="354"/>
                    </a:lnTo>
                    <a:lnTo>
                      <a:pt x="179" y="355"/>
                    </a:lnTo>
                    <a:lnTo>
                      <a:pt x="178" y="358"/>
                    </a:lnTo>
                    <a:lnTo>
                      <a:pt x="177" y="359"/>
                    </a:lnTo>
                    <a:lnTo>
                      <a:pt x="173" y="359"/>
                    </a:lnTo>
                    <a:lnTo>
                      <a:pt x="170" y="357"/>
                    </a:lnTo>
                    <a:lnTo>
                      <a:pt x="170" y="352"/>
                    </a:lnTo>
                    <a:lnTo>
                      <a:pt x="172" y="351"/>
                    </a:lnTo>
                    <a:lnTo>
                      <a:pt x="174" y="349"/>
                    </a:lnTo>
                    <a:lnTo>
                      <a:pt x="172" y="351"/>
                    </a:lnTo>
                    <a:lnTo>
                      <a:pt x="170" y="351"/>
                    </a:lnTo>
                    <a:lnTo>
                      <a:pt x="168" y="352"/>
                    </a:lnTo>
                    <a:lnTo>
                      <a:pt x="167" y="351"/>
                    </a:lnTo>
                    <a:lnTo>
                      <a:pt x="168" y="348"/>
                    </a:lnTo>
                    <a:lnTo>
                      <a:pt x="168" y="344"/>
                    </a:lnTo>
                    <a:lnTo>
                      <a:pt x="173" y="344"/>
                    </a:lnTo>
                    <a:lnTo>
                      <a:pt x="174" y="343"/>
                    </a:lnTo>
                    <a:lnTo>
                      <a:pt x="173" y="344"/>
                    </a:lnTo>
                    <a:lnTo>
                      <a:pt x="170" y="344"/>
                    </a:lnTo>
                    <a:lnTo>
                      <a:pt x="169" y="343"/>
                    </a:lnTo>
                    <a:lnTo>
                      <a:pt x="167" y="342"/>
                    </a:lnTo>
                    <a:lnTo>
                      <a:pt x="167" y="341"/>
                    </a:lnTo>
                    <a:lnTo>
                      <a:pt x="167" y="342"/>
                    </a:lnTo>
                    <a:lnTo>
                      <a:pt x="168" y="343"/>
                    </a:lnTo>
                    <a:lnTo>
                      <a:pt x="167" y="344"/>
                    </a:lnTo>
                    <a:lnTo>
                      <a:pt x="168" y="347"/>
                    </a:lnTo>
                    <a:lnTo>
                      <a:pt x="167" y="349"/>
                    </a:lnTo>
                    <a:lnTo>
                      <a:pt x="166" y="351"/>
                    </a:lnTo>
                    <a:lnTo>
                      <a:pt x="164" y="349"/>
                    </a:lnTo>
                    <a:lnTo>
                      <a:pt x="162" y="351"/>
                    </a:lnTo>
                    <a:lnTo>
                      <a:pt x="161" y="348"/>
                    </a:lnTo>
                    <a:lnTo>
                      <a:pt x="162" y="347"/>
                    </a:lnTo>
                    <a:lnTo>
                      <a:pt x="161" y="348"/>
                    </a:lnTo>
                    <a:lnTo>
                      <a:pt x="161" y="351"/>
                    </a:lnTo>
                    <a:lnTo>
                      <a:pt x="158" y="349"/>
                    </a:lnTo>
                    <a:lnTo>
                      <a:pt x="155" y="349"/>
                    </a:lnTo>
                    <a:lnTo>
                      <a:pt x="156" y="348"/>
                    </a:lnTo>
                    <a:lnTo>
                      <a:pt x="155" y="348"/>
                    </a:lnTo>
                    <a:lnTo>
                      <a:pt x="156" y="347"/>
                    </a:lnTo>
                    <a:lnTo>
                      <a:pt x="160" y="347"/>
                    </a:lnTo>
                    <a:lnTo>
                      <a:pt x="161" y="344"/>
                    </a:lnTo>
                    <a:lnTo>
                      <a:pt x="162" y="343"/>
                    </a:lnTo>
                    <a:lnTo>
                      <a:pt x="161" y="341"/>
                    </a:lnTo>
                    <a:lnTo>
                      <a:pt x="161" y="343"/>
                    </a:lnTo>
                    <a:lnTo>
                      <a:pt x="160" y="344"/>
                    </a:lnTo>
                    <a:lnTo>
                      <a:pt x="158" y="347"/>
                    </a:lnTo>
                    <a:lnTo>
                      <a:pt x="155" y="347"/>
                    </a:lnTo>
                    <a:lnTo>
                      <a:pt x="156" y="346"/>
                    </a:lnTo>
                    <a:lnTo>
                      <a:pt x="155" y="344"/>
                    </a:lnTo>
                    <a:lnTo>
                      <a:pt x="152" y="344"/>
                    </a:lnTo>
                    <a:lnTo>
                      <a:pt x="155" y="342"/>
                    </a:lnTo>
                    <a:lnTo>
                      <a:pt x="155" y="341"/>
                    </a:lnTo>
                    <a:lnTo>
                      <a:pt x="155" y="342"/>
                    </a:lnTo>
                    <a:lnTo>
                      <a:pt x="154" y="343"/>
                    </a:lnTo>
                    <a:lnTo>
                      <a:pt x="152" y="343"/>
                    </a:lnTo>
                    <a:lnTo>
                      <a:pt x="151" y="341"/>
                    </a:lnTo>
                    <a:lnTo>
                      <a:pt x="151" y="340"/>
                    </a:lnTo>
                    <a:lnTo>
                      <a:pt x="151" y="343"/>
                    </a:lnTo>
                    <a:lnTo>
                      <a:pt x="150" y="344"/>
                    </a:lnTo>
                    <a:lnTo>
                      <a:pt x="148" y="343"/>
                    </a:lnTo>
                    <a:lnTo>
                      <a:pt x="150" y="343"/>
                    </a:lnTo>
                    <a:lnTo>
                      <a:pt x="149" y="342"/>
                    </a:lnTo>
                    <a:lnTo>
                      <a:pt x="148" y="343"/>
                    </a:lnTo>
                    <a:lnTo>
                      <a:pt x="145" y="343"/>
                    </a:lnTo>
                    <a:lnTo>
                      <a:pt x="148" y="344"/>
                    </a:lnTo>
                    <a:lnTo>
                      <a:pt x="145" y="344"/>
                    </a:lnTo>
                    <a:lnTo>
                      <a:pt x="144" y="343"/>
                    </a:lnTo>
                    <a:lnTo>
                      <a:pt x="141" y="343"/>
                    </a:lnTo>
                    <a:lnTo>
                      <a:pt x="141" y="342"/>
                    </a:lnTo>
                    <a:lnTo>
                      <a:pt x="149" y="342"/>
                    </a:lnTo>
                    <a:lnTo>
                      <a:pt x="150" y="340"/>
                    </a:lnTo>
                    <a:lnTo>
                      <a:pt x="149" y="341"/>
                    </a:lnTo>
                    <a:lnTo>
                      <a:pt x="146" y="341"/>
                    </a:lnTo>
                    <a:lnTo>
                      <a:pt x="145" y="342"/>
                    </a:lnTo>
                    <a:lnTo>
                      <a:pt x="143" y="342"/>
                    </a:lnTo>
                    <a:lnTo>
                      <a:pt x="144" y="342"/>
                    </a:lnTo>
                    <a:lnTo>
                      <a:pt x="143" y="341"/>
                    </a:lnTo>
                    <a:lnTo>
                      <a:pt x="140" y="341"/>
                    </a:lnTo>
                    <a:lnTo>
                      <a:pt x="146" y="341"/>
                    </a:lnTo>
                    <a:lnTo>
                      <a:pt x="145" y="341"/>
                    </a:lnTo>
                    <a:lnTo>
                      <a:pt x="148" y="340"/>
                    </a:lnTo>
                    <a:lnTo>
                      <a:pt x="145" y="340"/>
                    </a:lnTo>
                    <a:lnTo>
                      <a:pt x="143" y="341"/>
                    </a:lnTo>
                    <a:lnTo>
                      <a:pt x="141" y="340"/>
                    </a:lnTo>
                    <a:lnTo>
                      <a:pt x="139" y="341"/>
                    </a:lnTo>
                    <a:lnTo>
                      <a:pt x="138" y="340"/>
                    </a:lnTo>
                    <a:lnTo>
                      <a:pt x="139" y="338"/>
                    </a:lnTo>
                    <a:lnTo>
                      <a:pt x="141" y="338"/>
                    </a:lnTo>
                    <a:lnTo>
                      <a:pt x="144" y="340"/>
                    </a:lnTo>
                    <a:lnTo>
                      <a:pt x="145" y="338"/>
                    </a:lnTo>
                    <a:lnTo>
                      <a:pt x="141" y="338"/>
                    </a:lnTo>
                    <a:lnTo>
                      <a:pt x="139" y="337"/>
                    </a:lnTo>
                    <a:lnTo>
                      <a:pt x="140" y="336"/>
                    </a:lnTo>
                    <a:lnTo>
                      <a:pt x="143" y="336"/>
                    </a:lnTo>
                    <a:lnTo>
                      <a:pt x="140" y="336"/>
                    </a:lnTo>
                    <a:lnTo>
                      <a:pt x="140" y="335"/>
                    </a:lnTo>
                    <a:lnTo>
                      <a:pt x="143" y="334"/>
                    </a:lnTo>
                    <a:lnTo>
                      <a:pt x="150" y="334"/>
                    </a:lnTo>
                    <a:lnTo>
                      <a:pt x="150" y="332"/>
                    </a:lnTo>
                    <a:lnTo>
                      <a:pt x="149" y="334"/>
                    </a:lnTo>
                    <a:lnTo>
                      <a:pt x="146" y="332"/>
                    </a:lnTo>
                    <a:lnTo>
                      <a:pt x="143" y="332"/>
                    </a:lnTo>
                    <a:lnTo>
                      <a:pt x="143" y="330"/>
                    </a:lnTo>
                    <a:lnTo>
                      <a:pt x="141" y="332"/>
                    </a:lnTo>
                    <a:lnTo>
                      <a:pt x="139" y="332"/>
                    </a:lnTo>
                    <a:lnTo>
                      <a:pt x="141" y="332"/>
                    </a:lnTo>
                    <a:lnTo>
                      <a:pt x="140" y="335"/>
                    </a:lnTo>
                    <a:lnTo>
                      <a:pt x="138" y="335"/>
                    </a:lnTo>
                    <a:lnTo>
                      <a:pt x="138" y="334"/>
                    </a:lnTo>
                    <a:lnTo>
                      <a:pt x="137" y="331"/>
                    </a:lnTo>
                    <a:lnTo>
                      <a:pt x="138" y="329"/>
                    </a:lnTo>
                    <a:lnTo>
                      <a:pt x="139" y="329"/>
                    </a:lnTo>
                    <a:lnTo>
                      <a:pt x="140" y="326"/>
                    </a:lnTo>
                    <a:lnTo>
                      <a:pt x="141" y="327"/>
                    </a:lnTo>
                    <a:lnTo>
                      <a:pt x="143" y="325"/>
                    </a:lnTo>
                    <a:lnTo>
                      <a:pt x="144" y="325"/>
                    </a:lnTo>
                    <a:lnTo>
                      <a:pt x="146" y="324"/>
                    </a:lnTo>
                    <a:lnTo>
                      <a:pt x="148" y="326"/>
                    </a:lnTo>
                    <a:lnTo>
                      <a:pt x="149" y="327"/>
                    </a:lnTo>
                    <a:lnTo>
                      <a:pt x="148" y="326"/>
                    </a:lnTo>
                    <a:lnTo>
                      <a:pt x="146" y="324"/>
                    </a:lnTo>
                    <a:lnTo>
                      <a:pt x="149" y="324"/>
                    </a:lnTo>
                    <a:lnTo>
                      <a:pt x="150" y="323"/>
                    </a:lnTo>
                    <a:lnTo>
                      <a:pt x="152" y="323"/>
                    </a:lnTo>
                    <a:lnTo>
                      <a:pt x="149" y="323"/>
                    </a:lnTo>
                    <a:lnTo>
                      <a:pt x="146" y="324"/>
                    </a:lnTo>
                    <a:lnTo>
                      <a:pt x="144" y="324"/>
                    </a:lnTo>
                    <a:lnTo>
                      <a:pt x="144" y="321"/>
                    </a:lnTo>
                    <a:lnTo>
                      <a:pt x="146" y="319"/>
                    </a:lnTo>
                    <a:lnTo>
                      <a:pt x="146" y="316"/>
                    </a:lnTo>
                    <a:lnTo>
                      <a:pt x="146" y="319"/>
                    </a:lnTo>
                    <a:lnTo>
                      <a:pt x="145" y="320"/>
                    </a:lnTo>
                    <a:lnTo>
                      <a:pt x="143" y="321"/>
                    </a:lnTo>
                    <a:lnTo>
                      <a:pt x="141" y="323"/>
                    </a:lnTo>
                    <a:lnTo>
                      <a:pt x="140" y="320"/>
                    </a:lnTo>
                    <a:lnTo>
                      <a:pt x="141" y="323"/>
                    </a:lnTo>
                    <a:lnTo>
                      <a:pt x="140" y="324"/>
                    </a:lnTo>
                    <a:lnTo>
                      <a:pt x="138" y="325"/>
                    </a:lnTo>
                    <a:lnTo>
                      <a:pt x="137" y="324"/>
                    </a:lnTo>
                    <a:lnTo>
                      <a:pt x="137" y="323"/>
                    </a:lnTo>
                    <a:lnTo>
                      <a:pt x="139" y="323"/>
                    </a:lnTo>
                    <a:lnTo>
                      <a:pt x="137" y="323"/>
                    </a:lnTo>
                    <a:lnTo>
                      <a:pt x="137" y="324"/>
                    </a:lnTo>
                    <a:lnTo>
                      <a:pt x="135" y="323"/>
                    </a:lnTo>
                    <a:lnTo>
                      <a:pt x="135" y="324"/>
                    </a:lnTo>
                    <a:lnTo>
                      <a:pt x="134" y="323"/>
                    </a:lnTo>
                    <a:lnTo>
                      <a:pt x="133" y="324"/>
                    </a:lnTo>
                    <a:lnTo>
                      <a:pt x="133" y="321"/>
                    </a:lnTo>
                    <a:lnTo>
                      <a:pt x="134" y="320"/>
                    </a:lnTo>
                    <a:lnTo>
                      <a:pt x="134" y="318"/>
                    </a:lnTo>
                    <a:lnTo>
                      <a:pt x="137" y="318"/>
                    </a:lnTo>
                    <a:lnTo>
                      <a:pt x="134" y="318"/>
                    </a:lnTo>
                    <a:lnTo>
                      <a:pt x="135" y="315"/>
                    </a:lnTo>
                    <a:lnTo>
                      <a:pt x="134" y="316"/>
                    </a:lnTo>
                    <a:lnTo>
                      <a:pt x="132" y="318"/>
                    </a:lnTo>
                    <a:lnTo>
                      <a:pt x="132" y="314"/>
                    </a:lnTo>
                    <a:lnTo>
                      <a:pt x="129" y="314"/>
                    </a:lnTo>
                    <a:lnTo>
                      <a:pt x="131" y="315"/>
                    </a:lnTo>
                    <a:lnTo>
                      <a:pt x="131" y="318"/>
                    </a:lnTo>
                    <a:lnTo>
                      <a:pt x="128" y="32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8" name="Freeform 3617"/>
              <p:cNvSpPr>
                <a:spLocks/>
              </p:cNvSpPr>
              <p:nvPr/>
            </p:nvSpPr>
            <p:spPr bwMode="auto">
              <a:xfrm>
                <a:off x="3269" y="1782"/>
                <a:ext cx="4" cy="1"/>
              </a:xfrm>
              <a:custGeom>
                <a:avLst/>
                <a:gdLst>
                  <a:gd name="T0" fmla="*/ 2 w 4"/>
                  <a:gd name="T1" fmla="*/ 0 h 1"/>
                  <a:gd name="T2" fmla="*/ 0 w 4"/>
                  <a:gd name="T3" fmla="*/ 1 h 1"/>
                  <a:gd name="T4" fmla="*/ 2 w 4"/>
                  <a:gd name="T5" fmla="*/ 0 h 1"/>
                  <a:gd name="T6" fmla="*/ 4 w 4"/>
                  <a:gd name="T7" fmla="*/ 1 h 1"/>
                  <a:gd name="T8" fmla="*/ 2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9" name="Freeform 3618"/>
              <p:cNvSpPr>
                <a:spLocks/>
              </p:cNvSpPr>
              <p:nvPr/>
            </p:nvSpPr>
            <p:spPr bwMode="auto">
              <a:xfrm>
                <a:off x="3242" y="1761"/>
                <a:ext cx="56" cy="40"/>
              </a:xfrm>
              <a:custGeom>
                <a:avLst/>
                <a:gdLst>
                  <a:gd name="T0" fmla="*/ 52 w 56"/>
                  <a:gd name="T1" fmla="*/ 15 h 40"/>
                  <a:gd name="T2" fmla="*/ 51 w 56"/>
                  <a:gd name="T3" fmla="*/ 14 h 40"/>
                  <a:gd name="T4" fmla="*/ 50 w 56"/>
                  <a:gd name="T5" fmla="*/ 15 h 40"/>
                  <a:gd name="T6" fmla="*/ 50 w 56"/>
                  <a:gd name="T7" fmla="*/ 21 h 40"/>
                  <a:gd name="T8" fmla="*/ 51 w 56"/>
                  <a:gd name="T9" fmla="*/ 21 h 40"/>
                  <a:gd name="T10" fmla="*/ 51 w 56"/>
                  <a:gd name="T11" fmla="*/ 22 h 40"/>
                  <a:gd name="T12" fmla="*/ 49 w 56"/>
                  <a:gd name="T13" fmla="*/ 23 h 40"/>
                  <a:gd name="T14" fmla="*/ 46 w 56"/>
                  <a:gd name="T15" fmla="*/ 23 h 40"/>
                  <a:gd name="T16" fmla="*/ 48 w 56"/>
                  <a:gd name="T17" fmla="*/ 26 h 40"/>
                  <a:gd name="T18" fmla="*/ 46 w 56"/>
                  <a:gd name="T19" fmla="*/ 28 h 40"/>
                  <a:gd name="T20" fmla="*/ 45 w 56"/>
                  <a:gd name="T21" fmla="*/ 29 h 40"/>
                  <a:gd name="T22" fmla="*/ 45 w 56"/>
                  <a:gd name="T23" fmla="*/ 32 h 40"/>
                  <a:gd name="T24" fmla="*/ 44 w 56"/>
                  <a:gd name="T25" fmla="*/ 33 h 40"/>
                  <a:gd name="T26" fmla="*/ 44 w 56"/>
                  <a:gd name="T27" fmla="*/ 38 h 40"/>
                  <a:gd name="T28" fmla="*/ 42 w 56"/>
                  <a:gd name="T29" fmla="*/ 40 h 40"/>
                  <a:gd name="T30" fmla="*/ 10 w 56"/>
                  <a:gd name="T31" fmla="*/ 34 h 40"/>
                  <a:gd name="T32" fmla="*/ 8 w 56"/>
                  <a:gd name="T33" fmla="*/ 25 h 40"/>
                  <a:gd name="T34" fmla="*/ 0 w 56"/>
                  <a:gd name="T35" fmla="*/ 20 h 40"/>
                  <a:gd name="T36" fmla="*/ 0 w 56"/>
                  <a:gd name="T37" fmla="*/ 17 h 40"/>
                  <a:gd name="T38" fmla="*/ 3 w 56"/>
                  <a:gd name="T39" fmla="*/ 16 h 40"/>
                  <a:gd name="T40" fmla="*/ 4 w 56"/>
                  <a:gd name="T41" fmla="*/ 16 h 40"/>
                  <a:gd name="T42" fmla="*/ 4 w 56"/>
                  <a:gd name="T43" fmla="*/ 18 h 40"/>
                  <a:gd name="T44" fmla="*/ 3 w 56"/>
                  <a:gd name="T45" fmla="*/ 20 h 40"/>
                  <a:gd name="T46" fmla="*/ 5 w 56"/>
                  <a:gd name="T47" fmla="*/ 20 h 40"/>
                  <a:gd name="T48" fmla="*/ 9 w 56"/>
                  <a:gd name="T49" fmla="*/ 23 h 40"/>
                  <a:gd name="T50" fmla="*/ 14 w 56"/>
                  <a:gd name="T51" fmla="*/ 23 h 40"/>
                  <a:gd name="T52" fmla="*/ 16 w 56"/>
                  <a:gd name="T53" fmla="*/ 21 h 40"/>
                  <a:gd name="T54" fmla="*/ 19 w 56"/>
                  <a:gd name="T55" fmla="*/ 22 h 40"/>
                  <a:gd name="T56" fmla="*/ 32 w 56"/>
                  <a:gd name="T57" fmla="*/ 22 h 40"/>
                  <a:gd name="T58" fmla="*/ 32 w 56"/>
                  <a:gd name="T59" fmla="*/ 20 h 40"/>
                  <a:gd name="T60" fmla="*/ 34 w 56"/>
                  <a:gd name="T61" fmla="*/ 21 h 40"/>
                  <a:gd name="T62" fmla="*/ 37 w 56"/>
                  <a:gd name="T63" fmla="*/ 18 h 40"/>
                  <a:gd name="T64" fmla="*/ 38 w 56"/>
                  <a:gd name="T65" fmla="*/ 16 h 40"/>
                  <a:gd name="T66" fmla="*/ 38 w 56"/>
                  <a:gd name="T67" fmla="*/ 15 h 40"/>
                  <a:gd name="T68" fmla="*/ 40 w 56"/>
                  <a:gd name="T69" fmla="*/ 14 h 40"/>
                  <a:gd name="T70" fmla="*/ 43 w 56"/>
                  <a:gd name="T71" fmla="*/ 11 h 40"/>
                  <a:gd name="T72" fmla="*/ 44 w 56"/>
                  <a:gd name="T73" fmla="*/ 9 h 40"/>
                  <a:gd name="T74" fmla="*/ 48 w 56"/>
                  <a:gd name="T75" fmla="*/ 5 h 40"/>
                  <a:gd name="T76" fmla="*/ 49 w 56"/>
                  <a:gd name="T77" fmla="*/ 5 h 40"/>
                  <a:gd name="T78" fmla="*/ 52 w 56"/>
                  <a:gd name="T79" fmla="*/ 1 h 40"/>
                  <a:gd name="T80" fmla="*/ 52 w 56"/>
                  <a:gd name="T81" fmla="*/ 0 h 40"/>
                  <a:gd name="T82" fmla="*/ 54 w 56"/>
                  <a:gd name="T83" fmla="*/ 1 h 40"/>
                  <a:gd name="T84" fmla="*/ 54 w 56"/>
                  <a:gd name="T85" fmla="*/ 4 h 40"/>
                  <a:gd name="T86" fmla="*/ 56 w 56"/>
                  <a:gd name="T87" fmla="*/ 6 h 40"/>
                  <a:gd name="T88" fmla="*/ 56 w 56"/>
                  <a:gd name="T89" fmla="*/ 12 h 40"/>
                  <a:gd name="T90" fmla="*/ 55 w 56"/>
                  <a:gd name="T91" fmla="*/ 14 h 40"/>
                  <a:gd name="T92" fmla="*/ 52 w 56"/>
                  <a:gd name="T93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6" h="40">
                    <a:moveTo>
                      <a:pt x="52" y="15"/>
                    </a:moveTo>
                    <a:lnTo>
                      <a:pt x="51" y="14"/>
                    </a:lnTo>
                    <a:lnTo>
                      <a:pt x="50" y="15"/>
                    </a:lnTo>
                    <a:lnTo>
                      <a:pt x="50" y="21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49" y="23"/>
                    </a:lnTo>
                    <a:lnTo>
                      <a:pt x="46" y="23"/>
                    </a:lnTo>
                    <a:lnTo>
                      <a:pt x="48" y="26"/>
                    </a:lnTo>
                    <a:lnTo>
                      <a:pt x="46" y="28"/>
                    </a:lnTo>
                    <a:lnTo>
                      <a:pt x="45" y="29"/>
                    </a:lnTo>
                    <a:lnTo>
                      <a:pt x="45" y="32"/>
                    </a:lnTo>
                    <a:lnTo>
                      <a:pt x="44" y="33"/>
                    </a:lnTo>
                    <a:lnTo>
                      <a:pt x="44" y="38"/>
                    </a:lnTo>
                    <a:lnTo>
                      <a:pt x="42" y="40"/>
                    </a:lnTo>
                    <a:lnTo>
                      <a:pt x="10" y="34"/>
                    </a:lnTo>
                    <a:lnTo>
                      <a:pt x="8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6" y="21"/>
                    </a:lnTo>
                    <a:lnTo>
                      <a:pt x="19" y="22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4" y="21"/>
                    </a:lnTo>
                    <a:lnTo>
                      <a:pt x="37" y="18"/>
                    </a:lnTo>
                    <a:lnTo>
                      <a:pt x="38" y="16"/>
                    </a:lnTo>
                    <a:lnTo>
                      <a:pt x="38" y="15"/>
                    </a:lnTo>
                    <a:lnTo>
                      <a:pt x="40" y="14"/>
                    </a:lnTo>
                    <a:lnTo>
                      <a:pt x="43" y="11"/>
                    </a:lnTo>
                    <a:lnTo>
                      <a:pt x="44" y="9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2" y="1"/>
                    </a:lnTo>
                    <a:lnTo>
                      <a:pt x="52" y="0"/>
                    </a:lnTo>
                    <a:lnTo>
                      <a:pt x="54" y="1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6" y="12"/>
                    </a:lnTo>
                    <a:lnTo>
                      <a:pt x="55" y="14"/>
                    </a:lnTo>
                    <a:lnTo>
                      <a:pt x="52" y="1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0" name="Freeform 3619"/>
              <p:cNvSpPr>
                <a:spLocks/>
              </p:cNvSpPr>
              <p:nvPr/>
            </p:nvSpPr>
            <p:spPr bwMode="auto">
              <a:xfrm>
                <a:off x="3114" y="1630"/>
                <a:ext cx="102" cy="97"/>
              </a:xfrm>
              <a:custGeom>
                <a:avLst/>
                <a:gdLst>
                  <a:gd name="T0" fmla="*/ 6 w 102"/>
                  <a:gd name="T1" fmla="*/ 61 h 97"/>
                  <a:gd name="T2" fmla="*/ 0 w 102"/>
                  <a:gd name="T3" fmla="*/ 47 h 97"/>
                  <a:gd name="T4" fmla="*/ 12 w 102"/>
                  <a:gd name="T5" fmla="*/ 40 h 97"/>
                  <a:gd name="T6" fmla="*/ 20 w 102"/>
                  <a:gd name="T7" fmla="*/ 37 h 97"/>
                  <a:gd name="T8" fmla="*/ 24 w 102"/>
                  <a:gd name="T9" fmla="*/ 31 h 97"/>
                  <a:gd name="T10" fmla="*/ 26 w 102"/>
                  <a:gd name="T11" fmla="*/ 23 h 97"/>
                  <a:gd name="T12" fmla="*/ 27 w 102"/>
                  <a:gd name="T13" fmla="*/ 18 h 97"/>
                  <a:gd name="T14" fmla="*/ 28 w 102"/>
                  <a:gd name="T15" fmla="*/ 9 h 97"/>
                  <a:gd name="T16" fmla="*/ 33 w 102"/>
                  <a:gd name="T17" fmla="*/ 8 h 97"/>
                  <a:gd name="T18" fmla="*/ 36 w 102"/>
                  <a:gd name="T19" fmla="*/ 5 h 97"/>
                  <a:gd name="T20" fmla="*/ 39 w 102"/>
                  <a:gd name="T21" fmla="*/ 2 h 97"/>
                  <a:gd name="T22" fmla="*/ 43 w 102"/>
                  <a:gd name="T23" fmla="*/ 0 h 97"/>
                  <a:gd name="T24" fmla="*/ 50 w 102"/>
                  <a:gd name="T25" fmla="*/ 1 h 97"/>
                  <a:gd name="T26" fmla="*/ 55 w 102"/>
                  <a:gd name="T27" fmla="*/ 0 h 97"/>
                  <a:gd name="T28" fmla="*/ 57 w 102"/>
                  <a:gd name="T29" fmla="*/ 2 h 97"/>
                  <a:gd name="T30" fmla="*/ 61 w 102"/>
                  <a:gd name="T31" fmla="*/ 2 h 97"/>
                  <a:gd name="T32" fmla="*/ 64 w 102"/>
                  <a:gd name="T33" fmla="*/ 3 h 97"/>
                  <a:gd name="T34" fmla="*/ 65 w 102"/>
                  <a:gd name="T35" fmla="*/ 7 h 97"/>
                  <a:gd name="T36" fmla="*/ 68 w 102"/>
                  <a:gd name="T37" fmla="*/ 12 h 97"/>
                  <a:gd name="T38" fmla="*/ 73 w 102"/>
                  <a:gd name="T39" fmla="*/ 18 h 97"/>
                  <a:gd name="T40" fmla="*/ 78 w 102"/>
                  <a:gd name="T41" fmla="*/ 19 h 97"/>
                  <a:gd name="T42" fmla="*/ 75 w 102"/>
                  <a:gd name="T43" fmla="*/ 22 h 97"/>
                  <a:gd name="T44" fmla="*/ 78 w 102"/>
                  <a:gd name="T45" fmla="*/ 25 h 97"/>
                  <a:gd name="T46" fmla="*/ 74 w 102"/>
                  <a:gd name="T47" fmla="*/ 28 h 97"/>
                  <a:gd name="T48" fmla="*/ 73 w 102"/>
                  <a:gd name="T49" fmla="*/ 33 h 97"/>
                  <a:gd name="T50" fmla="*/ 69 w 102"/>
                  <a:gd name="T51" fmla="*/ 34 h 97"/>
                  <a:gd name="T52" fmla="*/ 72 w 102"/>
                  <a:gd name="T53" fmla="*/ 37 h 97"/>
                  <a:gd name="T54" fmla="*/ 72 w 102"/>
                  <a:gd name="T55" fmla="*/ 41 h 97"/>
                  <a:gd name="T56" fmla="*/ 74 w 102"/>
                  <a:gd name="T57" fmla="*/ 45 h 97"/>
                  <a:gd name="T58" fmla="*/ 78 w 102"/>
                  <a:gd name="T59" fmla="*/ 50 h 97"/>
                  <a:gd name="T60" fmla="*/ 81 w 102"/>
                  <a:gd name="T61" fmla="*/ 53 h 97"/>
                  <a:gd name="T62" fmla="*/ 87 w 102"/>
                  <a:gd name="T63" fmla="*/ 58 h 97"/>
                  <a:gd name="T64" fmla="*/ 90 w 102"/>
                  <a:gd name="T65" fmla="*/ 59 h 97"/>
                  <a:gd name="T66" fmla="*/ 92 w 102"/>
                  <a:gd name="T67" fmla="*/ 62 h 97"/>
                  <a:gd name="T68" fmla="*/ 95 w 102"/>
                  <a:gd name="T69" fmla="*/ 65 h 97"/>
                  <a:gd name="T70" fmla="*/ 93 w 102"/>
                  <a:gd name="T71" fmla="*/ 75 h 97"/>
                  <a:gd name="T72" fmla="*/ 97 w 102"/>
                  <a:gd name="T73" fmla="*/ 81 h 97"/>
                  <a:gd name="T74" fmla="*/ 101 w 102"/>
                  <a:gd name="T75" fmla="*/ 84 h 97"/>
                  <a:gd name="T76" fmla="*/ 102 w 102"/>
                  <a:gd name="T77" fmla="*/ 86 h 97"/>
                  <a:gd name="T78" fmla="*/ 93 w 102"/>
                  <a:gd name="T79" fmla="*/ 85 h 97"/>
                  <a:gd name="T80" fmla="*/ 87 w 102"/>
                  <a:gd name="T81" fmla="*/ 86 h 97"/>
                  <a:gd name="T82" fmla="*/ 86 w 102"/>
                  <a:gd name="T83" fmla="*/ 91 h 97"/>
                  <a:gd name="T84" fmla="*/ 82 w 102"/>
                  <a:gd name="T85" fmla="*/ 96 h 97"/>
                  <a:gd name="T86" fmla="*/ 62 w 102"/>
                  <a:gd name="T87" fmla="*/ 96 h 97"/>
                  <a:gd name="T88" fmla="*/ 50 w 102"/>
                  <a:gd name="T89" fmla="*/ 91 h 97"/>
                  <a:gd name="T90" fmla="*/ 51 w 102"/>
                  <a:gd name="T91" fmla="*/ 82 h 97"/>
                  <a:gd name="T92" fmla="*/ 44 w 102"/>
                  <a:gd name="T93" fmla="*/ 78 h 97"/>
                  <a:gd name="T94" fmla="*/ 23 w 102"/>
                  <a:gd name="T95" fmla="*/ 68 h 97"/>
                  <a:gd name="T96" fmla="*/ 13 w 102"/>
                  <a:gd name="T97" fmla="*/ 6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2" h="97">
                    <a:moveTo>
                      <a:pt x="13" y="63"/>
                    </a:moveTo>
                    <a:lnTo>
                      <a:pt x="6" y="61"/>
                    </a:lnTo>
                    <a:lnTo>
                      <a:pt x="3" y="53"/>
                    </a:lnTo>
                    <a:lnTo>
                      <a:pt x="0" y="47"/>
                    </a:lnTo>
                    <a:lnTo>
                      <a:pt x="7" y="43"/>
                    </a:lnTo>
                    <a:lnTo>
                      <a:pt x="12" y="40"/>
                    </a:lnTo>
                    <a:lnTo>
                      <a:pt x="15" y="39"/>
                    </a:lnTo>
                    <a:lnTo>
                      <a:pt x="20" y="37"/>
                    </a:lnTo>
                    <a:lnTo>
                      <a:pt x="23" y="35"/>
                    </a:lnTo>
                    <a:lnTo>
                      <a:pt x="24" y="31"/>
                    </a:lnTo>
                    <a:lnTo>
                      <a:pt x="26" y="30"/>
                    </a:lnTo>
                    <a:lnTo>
                      <a:pt x="26" y="23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6" y="14"/>
                    </a:lnTo>
                    <a:lnTo>
                      <a:pt x="28" y="9"/>
                    </a:lnTo>
                    <a:lnTo>
                      <a:pt x="30" y="9"/>
                    </a:lnTo>
                    <a:lnTo>
                      <a:pt x="33" y="8"/>
                    </a:lnTo>
                    <a:lnTo>
                      <a:pt x="34" y="6"/>
                    </a:lnTo>
                    <a:lnTo>
                      <a:pt x="36" y="5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1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0" y="1"/>
                    </a:lnTo>
                    <a:lnTo>
                      <a:pt x="53" y="1"/>
                    </a:lnTo>
                    <a:lnTo>
                      <a:pt x="55" y="0"/>
                    </a:lnTo>
                    <a:lnTo>
                      <a:pt x="57" y="1"/>
                    </a:lnTo>
                    <a:lnTo>
                      <a:pt x="57" y="2"/>
                    </a:lnTo>
                    <a:lnTo>
                      <a:pt x="58" y="5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4" y="3"/>
                    </a:lnTo>
                    <a:lnTo>
                      <a:pt x="64" y="6"/>
                    </a:lnTo>
                    <a:lnTo>
                      <a:pt x="65" y="7"/>
                    </a:lnTo>
                    <a:lnTo>
                      <a:pt x="65" y="9"/>
                    </a:lnTo>
                    <a:lnTo>
                      <a:pt x="68" y="12"/>
                    </a:lnTo>
                    <a:lnTo>
                      <a:pt x="69" y="14"/>
                    </a:lnTo>
                    <a:lnTo>
                      <a:pt x="73" y="18"/>
                    </a:lnTo>
                    <a:lnTo>
                      <a:pt x="79" y="18"/>
                    </a:lnTo>
                    <a:lnTo>
                      <a:pt x="78" y="19"/>
                    </a:lnTo>
                    <a:lnTo>
                      <a:pt x="75" y="20"/>
                    </a:lnTo>
                    <a:lnTo>
                      <a:pt x="75" y="22"/>
                    </a:lnTo>
                    <a:lnTo>
                      <a:pt x="76" y="24"/>
                    </a:lnTo>
                    <a:lnTo>
                      <a:pt x="78" y="25"/>
                    </a:lnTo>
                    <a:lnTo>
                      <a:pt x="76" y="26"/>
                    </a:lnTo>
                    <a:lnTo>
                      <a:pt x="74" y="28"/>
                    </a:lnTo>
                    <a:lnTo>
                      <a:pt x="73" y="29"/>
                    </a:lnTo>
                    <a:lnTo>
                      <a:pt x="73" y="33"/>
                    </a:lnTo>
                    <a:lnTo>
                      <a:pt x="70" y="33"/>
                    </a:lnTo>
                    <a:lnTo>
                      <a:pt x="69" y="34"/>
                    </a:lnTo>
                    <a:lnTo>
                      <a:pt x="72" y="36"/>
                    </a:lnTo>
                    <a:lnTo>
                      <a:pt x="72" y="37"/>
                    </a:lnTo>
                    <a:lnTo>
                      <a:pt x="70" y="40"/>
                    </a:lnTo>
                    <a:lnTo>
                      <a:pt x="72" y="41"/>
                    </a:lnTo>
                    <a:lnTo>
                      <a:pt x="72" y="43"/>
                    </a:lnTo>
                    <a:lnTo>
                      <a:pt x="74" y="45"/>
                    </a:lnTo>
                    <a:lnTo>
                      <a:pt x="76" y="47"/>
                    </a:lnTo>
                    <a:lnTo>
                      <a:pt x="78" y="50"/>
                    </a:lnTo>
                    <a:lnTo>
                      <a:pt x="76" y="51"/>
                    </a:lnTo>
                    <a:lnTo>
                      <a:pt x="81" y="53"/>
                    </a:lnTo>
                    <a:lnTo>
                      <a:pt x="82" y="53"/>
                    </a:lnTo>
                    <a:lnTo>
                      <a:pt x="87" y="58"/>
                    </a:lnTo>
                    <a:lnTo>
                      <a:pt x="88" y="57"/>
                    </a:lnTo>
                    <a:lnTo>
                      <a:pt x="90" y="59"/>
                    </a:lnTo>
                    <a:lnTo>
                      <a:pt x="92" y="61"/>
                    </a:lnTo>
                    <a:lnTo>
                      <a:pt x="92" y="62"/>
                    </a:lnTo>
                    <a:lnTo>
                      <a:pt x="93" y="64"/>
                    </a:lnTo>
                    <a:lnTo>
                      <a:pt x="95" y="65"/>
                    </a:lnTo>
                    <a:lnTo>
                      <a:pt x="93" y="70"/>
                    </a:lnTo>
                    <a:lnTo>
                      <a:pt x="93" y="75"/>
                    </a:lnTo>
                    <a:lnTo>
                      <a:pt x="97" y="75"/>
                    </a:lnTo>
                    <a:lnTo>
                      <a:pt x="97" y="81"/>
                    </a:lnTo>
                    <a:lnTo>
                      <a:pt x="98" y="82"/>
                    </a:lnTo>
                    <a:lnTo>
                      <a:pt x="101" y="84"/>
                    </a:lnTo>
                    <a:lnTo>
                      <a:pt x="101" y="85"/>
                    </a:lnTo>
                    <a:lnTo>
                      <a:pt x="102" y="86"/>
                    </a:lnTo>
                    <a:lnTo>
                      <a:pt x="96" y="86"/>
                    </a:lnTo>
                    <a:lnTo>
                      <a:pt x="93" y="85"/>
                    </a:lnTo>
                    <a:lnTo>
                      <a:pt x="90" y="85"/>
                    </a:lnTo>
                    <a:lnTo>
                      <a:pt x="87" y="86"/>
                    </a:lnTo>
                    <a:lnTo>
                      <a:pt x="86" y="89"/>
                    </a:lnTo>
                    <a:lnTo>
                      <a:pt x="86" y="91"/>
                    </a:lnTo>
                    <a:lnTo>
                      <a:pt x="85" y="92"/>
                    </a:lnTo>
                    <a:lnTo>
                      <a:pt x="82" y="96"/>
                    </a:lnTo>
                    <a:lnTo>
                      <a:pt x="81" y="97"/>
                    </a:lnTo>
                    <a:lnTo>
                      <a:pt x="62" y="96"/>
                    </a:lnTo>
                    <a:lnTo>
                      <a:pt x="51" y="91"/>
                    </a:lnTo>
                    <a:lnTo>
                      <a:pt x="50" y="91"/>
                    </a:lnTo>
                    <a:lnTo>
                      <a:pt x="51" y="85"/>
                    </a:lnTo>
                    <a:lnTo>
                      <a:pt x="51" y="82"/>
                    </a:lnTo>
                    <a:lnTo>
                      <a:pt x="45" y="81"/>
                    </a:lnTo>
                    <a:lnTo>
                      <a:pt x="44" y="78"/>
                    </a:lnTo>
                    <a:lnTo>
                      <a:pt x="35" y="74"/>
                    </a:lnTo>
                    <a:lnTo>
                      <a:pt x="23" y="68"/>
                    </a:lnTo>
                    <a:lnTo>
                      <a:pt x="15" y="63"/>
                    </a:lnTo>
                    <a:lnTo>
                      <a:pt x="13" y="6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1" name="Freeform 3620"/>
              <p:cNvSpPr>
                <a:spLocks/>
              </p:cNvSpPr>
              <p:nvPr/>
            </p:nvSpPr>
            <p:spPr bwMode="auto">
              <a:xfrm>
                <a:off x="3777" y="1885"/>
                <a:ext cx="56" cy="47"/>
              </a:xfrm>
              <a:custGeom>
                <a:avLst/>
                <a:gdLst>
                  <a:gd name="T0" fmla="*/ 23 w 56"/>
                  <a:gd name="T1" fmla="*/ 45 h 47"/>
                  <a:gd name="T2" fmla="*/ 21 w 56"/>
                  <a:gd name="T3" fmla="*/ 45 h 47"/>
                  <a:gd name="T4" fmla="*/ 17 w 56"/>
                  <a:gd name="T5" fmla="*/ 44 h 47"/>
                  <a:gd name="T6" fmla="*/ 13 w 56"/>
                  <a:gd name="T7" fmla="*/ 45 h 47"/>
                  <a:gd name="T8" fmla="*/ 15 w 56"/>
                  <a:gd name="T9" fmla="*/ 43 h 47"/>
                  <a:gd name="T10" fmla="*/ 13 w 56"/>
                  <a:gd name="T11" fmla="*/ 39 h 47"/>
                  <a:gd name="T12" fmla="*/ 10 w 56"/>
                  <a:gd name="T13" fmla="*/ 41 h 47"/>
                  <a:gd name="T14" fmla="*/ 9 w 56"/>
                  <a:gd name="T15" fmla="*/ 36 h 47"/>
                  <a:gd name="T16" fmla="*/ 6 w 56"/>
                  <a:gd name="T17" fmla="*/ 31 h 47"/>
                  <a:gd name="T18" fmla="*/ 5 w 56"/>
                  <a:gd name="T19" fmla="*/ 25 h 47"/>
                  <a:gd name="T20" fmla="*/ 3 w 56"/>
                  <a:gd name="T21" fmla="*/ 19 h 47"/>
                  <a:gd name="T22" fmla="*/ 0 w 56"/>
                  <a:gd name="T23" fmla="*/ 15 h 47"/>
                  <a:gd name="T24" fmla="*/ 3 w 56"/>
                  <a:gd name="T25" fmla="*/ 13 h 47"/>
                  <a:gd name="T26" fmla="*/ 5 w 56"/>
                  <a:gd name="T27" fmla="*/ 9 h 47"/>
                  <a:gd name="T28" fmla="*/ 7 w 56"/>
                  <a:gd name="T29" fmla="*/ 5 h 47"/>
                  <a:gd name="T30" fmla="*/ 12 w 56"/>
                  <a:gd name="T31" fmla="*/ 4 h 47"/>
                  <a:gd name="T32" fmla="*/ 16 w 56"/>
                  <a:gd name="T33" fmla="*/ 4 h 47"/>
                  <a:gd name="T34" fmla="*/ 28 w 56"/>
                  <a:gd name="T35" fmla="*/ 5 h 47"/>
                  <a:gd name="T36" fmla="*/ 30 w 56"/>
                  <a:gd name="T37" fmla="*/ 4 h 47"/>
                  <a:gd name="T38" fmla="*/ 35 w 56"/>
                  <a:gd name="T39" fmla="*/ 7 h 47"/>
                  <a:gd name="T40" fmla="*/ 38 w 56"/>
                  <a:gd name="T41" fmla="*/ 8 h 47"/>
                  <a:gd name="T42" fmla="*/ 40 w 56"/>
                  <a:gd name="T43" fmla="*/ 8 h 47"/>
                  <a:gd name="T44" fmla="*/ 41 w 56"/>
                  <a:gd name="T45" fmla="*/ 3 h 47"/>
                  <a:gd name="T46" fmla="*/ 46 w 56"/>
                  <a:gd name="T47" fmla="*/ 4 h 47"/>
                  <a:gd name="T48" fmla="*/ 50 w 56"/>
                  <a:gd name="T49" fmla="*/ 4 h 47"/>
                  <a:gd name="T50" fmla="*/ 53 w 56"/>
                  <a:gd name="T51" fmla="*/ 3 h 47"/>
                  <a:gd name="T52" fmla="*/ 55 w 56"/>
                  <a:gd name="T53" fmla="*/ 3 h 47"/>
                  <a:gd name="T54" fmla="*/ 53 w 56"/>
                  <a:gd name="T55" fmla="*/ 9 h 47"/>
                  <a:gd name="T56" fmla="*/ 56 w 56"/>
                  <a:gd name="T57" fmla="*/ 16 h 47"/>
                  <a:gd name="T58" fmla="*/ 55 w 56"/>
                  <a:gd name="T59" fmla="*/ 26 h 47"/>
                  <a:gd name="T60" fmla="*/ 48 w 56"/>
                  <a:gd name="T61" fmla="*/ 28 h 47"/>
                  <a:gd name="T62" fmla="*/ 45 w 56"/>
                  <a:gd name="T63" fmla="*/ 30 h 47"/>
                  <a:gd name="T64" fmla="*/ 44 w 56"/>
                  <a:gd name="T65" fmla="*/ 32 h 47"/>
                  <a:gd name="T66" fmla="*/ 41 w 56"/>
                  <a:gd name="T67" fmla="*/ 32 h 47"/>
                  <a:gd name="T68" fmla="*/ 38 w 56"/>
                  <a:gd name="T69" fmla="*/ 33 h 47"/>
                  <a:gd name="T70" fmla="*/ 36 w 56"/>
                  <a:gd name="T71" fmla="*/ 35 h 47"/>
                  <a:gd name="T72" fmla="*/ 38 w 56"/>
                  <a:gd name="T73" fmla="*/ 38 h 47"/>
                  <a:gd name="T74" fmla="*/ 41 w 56"/>
                  <a:gd name="T75" fmla="*/ 41 h 47"/>
                  <a:gd name="T76" fmla="*/ 39 w 56"/>
                  <a:gd name="T77" fmla="*/ 42 h 47"/>
                  <a:gd name="T78" fmla="*/ 36 w 56"/>
                  <a:gd name="T79" fmla="*/ 39 h 47"/>
                  <a:gd name="T80" fmla="*/ 30 w 56"/>
                  <a:gd name="T81" fmla="*/ 41 h 47"/>
                  <a:gd name="T82" fmla="*/ 29 w 56"/>
                  <a:gd name="T83" fmla="*/ 43 h 47"/>
                  <a:gd name="T84" fmla="*/ 25 w 56"/>
                  <a:gd name="T85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6" h="47">
                    <a:moveTo>
                      <a:pt x="25" y="45"/>
                    </a:moveTo>
                    <a:lnTo>
                      <a:pt x="23" y="45"/>
                    </a:lnTo>
                    <a:lnTo>
                      <a:pt x="22" y="47"/>
                    </a:lnTo>
                    <a:lnTo>
                      <a:pt x="21" y="45"/>
                    </a:lnTo>
                    <a:lnTo>
                      <a:pt x="18" y="45"/>
                    </a:lnTo>
                    <a:lnTo>
                      <a:pt x="17" y="44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3" y="43"/>
                    </a:lnTo>
                    <a:lnTo>
                      <a:pt x="15" y="43"/>
                    </a:lnTo>
                    <a:lnTo>
                      <a:pt x="15" y="41"/>
                    </a:lnTo>
                    <a:lnTo>
                      <a:pt x="13" y="39"/>
                    </a:lnTo>
                    <a:lnTo>
                      <a:pt x="12" y="41"/>
                    </a:lnTo>
                    <a:lnTo>
                      <a:pt x="10" y="41"/>
                    </a:lnTo>
                    <a:lnTo>
                      <a:pt x="9" y="39"/>
                    </a:lnTo>
                    <a:lnTo>
                      <a:pt x="9" y="36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5" y="28"/>
                    </a:lnTo>
                    <a:lnTo>
                      <a:pt x="5" y="25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32" y="7"/>
                    </a:lnTo>
                    <a:lnTo>
                      <a:pt x="35" y="7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40" y="8"/>
                    </a:lnTo>
                    <a:lnTo>
                      <a:pt x="40" y="4"/>
                    </a:lnTo>
                    <a:lnTo>
                      <a:pt x="41" y="3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8" y="5"/>
                    </a:lnTo>
                    <a:lnTo>
                      <a:pt x="50" y="4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5" y="0"/>
                    </a:lnTo>
                    <a:lnTo>
                      <a:pt x="55" y="3"/>
                    </a:lnTo>
                    <a:lnTo>
                      <a:pt x="53" y="4"/>
                    </a:lnTo>
                    <a:lnTo>
                      <a:pt x="53" y="9"/>
                    </a:lnTo>
                    <a:lnTo>
                      <a:pt x="56" y="14"/>
                    </a:lnTo>
                    <a:lnTo>
                      <a:pt x="56" y="16"/>
                    </a:lnTo>
                    <a:lnTo>
                      <a:pt x="55" y="19"/>
                    </a:lnTo>
                    <a:lnTo>
                      <a:pt x="55" y="26"/>
                    </a:lnTo>
                    <a:lnTo>
                      <a:pt x="51" y="26"/>
                    </a:lnTo>
                    <a:lnTo>
                      <a:pt x="48" y="28"/>
                    </a:lnTo>
                    <a:lnTo>
                      <a:pt x="47" y="28"/>
                    </a:lnTo>
                    <a:lnTo>
                      <a:pt x="45" y="30"/>
                    </a:lnTo>
                    <a:lnTo>
                      <a:pt x="42" y="30"/>
                    </a:lnTo>
                    <a:lnTo>
                      <a:pt x="44" y="32"/>
                    </a:lnTo>
                    <a:lnTo>
                      <a:pt x="44" y="33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6" y="35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9" y="39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6" y="39"/>
                    </a:lnTo>
                    <a:lnTo>
                      <a:pt x="32" y="42"/>
                    </a:lnTo>
                    <a:lnTo>
                      <a:pt x="30" y="41"/>
                    </a:lnTo>
                    <a:lnTo>
                      <a:pt x="29" y="41"/>
                    </a:lnTo>
                    <a:lnTo>
                      <a:pt x="29" y="43"/>
                    </a:lnTo>
                    <a:lnTo>
                      <a:pt x="28" y="44"/>
                    </a:lnTo>
                    <a:lnTo>
                      <a:pt x="25" y="4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2" name="Freeform 3621"/>
              <p:cNvSpPr>
                <a:spLocks/>
              </p:cNvSpPr>
              <p:nvPr/>
            </p:nvSpPr>
            <p:spPr bwMode="auto">
              <a:xfrm>
                <a:off x="3894" y="180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2" name="Freeform 3623"/>
            <p:cNvSpPr>
              <a:spLocks/>
            </p:cNvSpPr>
            <p:nvPr/>
          </p:nvSpPr>
          <p:spPr bwMode="auto">
            <a:xfrm>
              <a:off x="2849" y="1509"/>
              <a:ext cx="34" cy="20"/>
            </a:xfrm>
            <a:custGeom>
              <a:avLst/>
              <a:gdLst>
                <a:gd name="T0" fmla="*/ 4 w 34"/>
                <a:gd name="T1" fmla="*/ 15 h 20"/>
                <a:gd name="T2" fmla="*/ 3 w 34"/>
                <a:gd name="T3" fmla="*/ 15 h 20"/>
                <a:gd name="T4" fmla="*/ 3 w 34"/>
                <a:gd name="T5" fmla="*/ 12 h 20"/>
                <a:gd name="T6" fmla="*/ 1 w 34"/>
                <a:gd name="T7" fmla="*/ 11 h 20"/>
                <a:gd name="T8" fmla="*/ 1 w 34"/>
                <a:gd name="T9" fmla="*/ 9 h 20"/>
                <a:gd name="T10" fmla="*/ 0 w 34"/>
                <a:gd name="T11" fmla="*/ 7 h 20"/>
                <a:gd name="T12" fmla="*/ 3 w 34"/>
                <a:gd name="T13" fmla="*/ 6 h 20"/>
                <a:gd name="T14" fmla="*/ 3 w 34"/>
                <a:gd name="T15" fmla="*/ 5 h 20"/>
                <a:gd name="T16" fmla="*/ 8 w 34"/>
                <a:gd name="T17" fmla="*/ 5 h 20"/>
                <a:gd name="T18" fmla="*/ 9 w 34"/>
                <a:gd name="T19" fmla="*/ 6 h 20"/>
                <a:gd name="T20" fmla="*/ 14 w 34"/>
                <a:gd name="T21" fmla="*/ 6 h 20"/>
                <a:gd name="T22" fmla="*/ 16 w 34"/>
                <a:gd name="T23" fmla="*/ 4 h 20"/>
                <a:gd name="T24" fmla="*/ 22 w 34"/>
                <a:gd name="T25" fmla="*/ 4 h 20"/>
                <a:gd name="T26" fmla="*/ 23 w 34"/>
                <a:gd name="T27" fmla="*/ 3 h 20"/>
                <a:gd name="T28" fmla="*/ 27 w 34"/>
                <a:gd name="T29" fmla="*/ 3 h 20"/>
                <a:gd name="T30" fmla="*/ 27 w 34"/>
                <a:gd name="T31" fmla="*/ 1 h 20"/>
                <a:gd name="T32" fmla="*/ 28 w 34"/>
                <a:gd name="T33" fmla="*/ 0 h 20"/>
                <a:gd name="T34" fmla="*/ 30 w 34"/>
                <a:gd name="T35" fmla="*/ 0 h 20"/>
                <a:gd name="T36" fmla="*/ 30 w 34"/>
                <a:gd name="T37" fmla="*/ 3 h 20"/>
                <a:gd name="T38" fmla="*/ 32 w 34"/>
                <a:gd name="T39" fmla="*/ 3 h 20"/>
                <a:gd name="T40" fmla="*/ 32 w 34"/>
                <a:gd name="T41" fmla="*/ 4 h 20"/>
                <a:gd name="T42" fmla="*/ 33 w 34"/>
                <a:gd name="T43" fmla="*/ 4 h 20"/>
                <a:gd name="T44" fmla="*/ 34 w 34"/>
                <a:gd name="T45" fmla="*/ 6 h 20"/>
                <a:gd name="T46" fmla="*/ 32 w 34"/>
                <a:gd name="T47" fmla="*/ 5 h 20"/>
                <a:gd name="T48" fmla="*/ 30 w 34"/>
                <a:gd name="T49" fmla="*/ 6 h 20"/>
                <a:gd name="T50" fmla="*/ 28 w 34"/>
                <a:gd name="T51" fmla="*/ 7 h 20"/>
                <a:gd name="T52" fmla="*/ 27 w 34"/>
                <a:gd name="T53" fmla="*/ 7 h 20"/>
                <a:gd name="T54" fmla="*/ 24 w 34"/>
                <a:gd name="T55" fmla="*/ 10 h 20"/>
                <a:gd name="T56" fmla="*/ 23 w 34"/>
                <a:gd name="T57" fmla="*/ 10 h 20"/>
                <a:gd name="T58" fmla="*/ 24 w 34"/>
                <a:gd name="T59" fmla="*/ 10 h 20"/>
                <a:gd name="T60" fmla="*/ 24 w 34"/>
                <a:gd name="T61" fmla="*/ 13 h 20"/>
                <a:gd name="T62" fmla="*/ 22 w 34"/>
                <a:gd name="T63" fmla="*/ 13 h 20"/>
                <a:gd name="T64" fmla="*/ 21 w 34"/>
                <a:gd name="T65" fmla="*/ 15 h 20"/>
                <a:gd name="T66" fmla="*/ 20 w 34"/>
                <a:gd name="T67" fmla="*/ 17 h 20"/>
                <a:gd name="T68" fmla="*/ 21 w 34"/>
                <a:gd name="T69" fmla="*/ 18 h 20"/>
                <a:gd name="T70" fmla="*/ 16 w 34"/>
                <a:gd name="T71" fmla="*/ 18 h 20"/>
                <a:gd name="T72" fmla="*/ 15 w 34"/>
                <a:gd name="T73" fmla="*/ 17 h 20"/>
                <a:gd name="T74" fmla="*/ 12 w 34"/>
                <a:gd name="T75" fmla="*/ 17 h 20"/>
                <a:gd name="T76" fmla="*/ 11 w 34"/>
                <a:gd name="T77" fmla="*/ 18 h 20"/>
                <a:gd name="T78" fmla="*/ 6 w 34"/>
                <a:gd name="T79" fmla="*/ 18 h 20"/>
                <a:gd name="T80" fmla="*/ 5 w 34"/>
                <a:gd name="T81" fmla="*/ 20 h 20"/>
                <a:gd name="T82" fmla="*/ 3 w 34"/>
                <a:gd name="T83" fmla="*/ 20 h 20"/>
                <a:gd name="T84" fmla="*/ 3 w 34"/>
                <a:gd name="T85" fmla="*/ 18 h 20"/>
                <a:gd name="T86" fmla="*/ 4 w 34"/>
                <a:gd name="T87" fmla="*/ 18 h 20"/>
                <a:gd name="T88" fmla="*/ 4 w 34"/>
                <a:gd name="T89" fmla="*/ 17 h 20"/>
                <a:gd name="T90" fmla="*/ 5 w 34"/>
                <a:gd name="T91" fmla="*/ 17 h 20"/>
                <a:gd name="T92" fmla="*/ 4 w 34"/>
                <a:gd name="T93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" h="20">
                  <a:moveTo>
                    <a:pt x="4" y="15"/>
                  </a:moveTo>
                  <a:lnTo>
                    <a:pt x="3" y="15"/>
                  </a:lnTo>
                  <a:lnTo>
                    <a:pt x="3" y="12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8" y="5"/>
                  </a:lnTo>
                  <a:lnTo>
                    <a:pt x="9" y="6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2" y="4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2" y="13"/>
                  </a:lnTo>
                  <a:lnTo>
                    <a:pt x="21" y="15"/>
                  </a:lnTo>
                  <a:lnTo>
                    <a:pt x="20" y="17"/>
                  </a:lnTo>
                  <a:lnTo>
                    <a:pt x="21" y="18"/>
                  </a:lnTo>
                  <a:lnTo>
                    <a:pt x="16" y="18"/>
                  </a:lnTo>
                  <a:lnTo>
                    <a:pt x="15" y="17"/>
                  </a:lnTo>
                  <a:lnTo>
                    <a:pt x="12" y="17"/>
                  </a:lnTo>
                  <a:lnTo>
                    <a:pt x="11" y="18"/>
                  </a:lnTo>
                  <a:lnTo>
                    <a:pt x="6" y="18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4" y="15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3624"/>
            <p:cNvSpPr>
              <a:spLocks noChangeShapeType="1"/>
            </p:cNvSpPr>
            <p:nvPr/>
          </p:nvSpPr>
          <p:spPr bwMode="auto">
            <a:xfrm>
              <a:off x="2861" y="1648"/>
              <a:ext cx="0" cy="0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3625"/>
            <p:cNvSpPr>
              <a:spLocks noChangeShapeType="1"/>
            </p:cNvSpPr>
            <p:nvPr/>
          </p:nvSpPr>
          <p:spPr bwMode="auto">
            <a:xfrm>
              <a:off x="2860" y="1647"/>
              <a:ext cx="0" cy="0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626"/>
            <p:cNvSpPr>
              <a:spLocks/>
            </p:cNvSpPr>
            <p:nvPr/>
          </p:nvSpPr>
          <p:spPr bwMode="auto">
            <a:xfrm>
              <a:off x="2859" y="164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3627"/>
            <p:cNvSpPr>
              <a:spLocks/>
            </p:cNvSpPr>
            <p:nvPr/>
          </p:nvSpPr>
          <p:spPr bwMode="auto">
            <a:xfrm>
              <a:off x="2860" y="1647"/>
              <a:ext cx="1" cy="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0 h 2"/>
                <a:gd name="T8" fmla="*/ 0 w 1"/>
                <a:gd name="T9" fmla="*/ 1 h 2"/>
                <a:gd name="T10" fmla="*/ 1 w 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628"/>
            <p:cNvSpPr>
              <a:spLocks/>
            </p:cNvSpPr>
            <p:nvPr/>
          </p:nvSpPr>
          <p:spPr bwMode="auto">
            <a:xfrm>
              <a:off x="2987" y="1488"/>
              <a:ext cx="36" cy="39"/>
            </a:xfrm>
            <a:custGeom>
              <a:avLst/>
              <a:gdLst>
                <a:gd name="T0" fmla="*/ 21 w 36"/>
                <a:gd name="T1" fmla="*/ 36 h 39"/>
                <a:gd name="T2" fmla="*/ 23 w 36"/>
                <a:gd name="T3" fmla="*/ 34 h 39"/>
                <a:gd name="T4" fmla="*/ 23 w 36"/>
                <a:gd name="T5" fmla="*/ 33 h 39"/>
                <a:gd name="T6" fmla="*/ 26 w 36"/>
                <a:gd name="T7" fmla="*/ 32 h 39"/>
                <a:gd name="T8" fmla="*/ 26 w 36"/>
                <a:gd name="T9" fmla="*/ 30 h 39"/>
                <a:gd name="T10" fmla="*/ 24 w 36"/>
                <a:gd name="T11" fmla="*/ 28 h 39"/>
                <a:gd name="T12" fmla="*/ 26 w 36"/>
                <a:gd name="T13" fmla="*/ 26 h 39"/>
                <a:gd name="T14" fmla="*/ 27 w 36"/>
                <a:gd name="T15" fmla="*/ 26 h 39"/>
                <a:gd name="T16" fmla="*/ 28 w 36"/>
                <a:gd name="T17" fmla="*/ 27 h 39"/>
                <a:gd name="T18" fmla="*/ 30 w 36"/>
                <a:gd name="T19" fmla="*/ 26 h 39"/>
                <a:gd name="T20" fmla="*/ 32 w 36"/>
                <a:gd name="T21" fmla="*/ 28 h 39"/>
                <a:gd name="T22" fmla="*/ 33 w 36"/>
                <a:gd name="T23" fmla="*/ 27 h 39"/>
                <a:gd name="T24" fmla="*/ 34 w 36"/>
                <a:gd name="T25" fmla="*/ 28 h 39"/>
                <a:gd name="T26" fmla="*/ 36 w 36"/>
                <a:gd name="T27" fmla="*/ 27 h 39"/>
                <a:gd name="T28" fmla="*/ 35 w 36"/>
                <a:gd name="T29" fmla="*/ 25 h 39"/>
                <a:gd name="T30" fmla="*/ 35 w 36"/>
                <a:gd name="T31" fmla="*/ 24 h 39"/>
                <a:gd name="T32" fmla="*/ 34 w 36"/>
                <a:gd name="T33" fmla="*/ 21 h 39"/>
                <a:gd name="T34" fmla="*/ 33 w 36"/>
                <a:gd name="T35" fmla="*/ 21 h 39"/>
                <a:gd name="T36" fmla="*/ 32 w 36"/>
                <a:gd name="T37" fmla="*/ 19 h 39"/>
                <a:gd name="T38" fmla="*/ 32 w 36"/>
                <a:gd name="T39" fmla="*/ 17 h 39"/>
                <a:gd name="T40" fmla="*/ 30 w 36"/>
                <a:gd name="T41" fmla="*/ 15 h 39"/>
                <a:gd name="T42" fmla="*/ 28 w 36"/>
                <a:gd name="T43" fmla="*/ 14 h 39"/>
                <a:gd name="T44" fmla="*/ 27 w 36"/>
                <a:gd name="T45" fmla="*/ 14 h 39"/>
                <a:gd name="T46" fmla="*/ 28 w 36"/>
                <a:gd name="T47" fmla="*/ 11 h 39"/>
                <a:gd name="T48" fmla="*/ 28 w 36"/>
                <a:gd name="T49" fmla="*/ 8 h 39"/>
                <a:gd name="T50" fmla="*/ 27 w 36"/>
                <a:gd name="T51" fmla="*/ 6 h 39"/>
                <a:gd name="T52" fmla="*/ 24 w 36"/>
                <a:gd name="T53" fmla="*/ 6 h 39"/>
                <a:gd name="T54" fmla="*/ 23 w 36"/>
                <a:gd name="T55" fmla="*/ 5 h 39"/>
                <a:gd name="T56" fmla="*/ 23 w 36"/>
                <a:gd name="T57" fmla="*/ 4 h 39"/>
                <a:gd name="T58" fmla="*/ 20 w 36"/>
                <a:gd name="T59" fmla="*/ 4 h 39"/>
                <a:gd name="T60" fmla="*/ 17 w 36"/>
                <a:gd name="T61" fmla="*/ 3 h 39"/>
                <a:gd name="T62" fmla="*/ 16 w 36"/>
                <a:gd name="T63" fmla="*/ 3 h 39"/>
                <a:gd name="T64" fmla="*/ 13 w 36"/>
                <a:gd name="T65" fmla="*/ 2 h 39"/>
                <a:gd name="T66" fmla="*/ 13 w 36"/>
                <a:gd name="T67" fmla="*/ 0 h 39"/>
                <a:gd name="T68" fmla="*/ 7 w 36"/>
                <a:gd name="T69" fmla="*/ 0 h 39"/>
                <a:gd name="T70" fmla="*/ 6 w 36"/>
                <a:gd name="T71" fmla="*/ 2 h 39"/>
                <a:gd name="T72" fmla="*/ 4 w 36"/>
                <a:gd name="T73" fmla="*/ 2 h 39"/>
                <a:gd name="T74" fmla="*/ 3 w 36"/>
                <a:gd name="T75" fmla="*/ 0 h 39"/>
                <a:gd name="T76" fmla="*/ 1 w 36"/>
                <a:gd name="T77" fmla="*/ 3 h 39"/>
                <a:gd name="T78" fmla="*/ 0 w 36"/>
                <a:gd name="T79" fmla="*/ 3 h 39"/>
                <a:gd name="T80" fmla="*/ 3 w 36"/>
                <a:gd name="T81" fmla="*/ 3 h 39"/>
                <a:gd name="T82" fmla="*/ 5 w 36"/>
                <a:gd name="T83" fmla="*/ 5 h 39"/>
                <a:gd name="T84" fmla="*/ 6 w 36"/>
                <a:gd name="T85" fmla="*/ 8 h 39"/>
                <a:gd name="T86" fmla="*/ 6 w 36"/>
                <a:gd name="T87" fmla="*/ 9 h 39"/>
                <a:gd name="T88" fmla="*/ 7 w 36"/>
                <a:gd name="T89" fmla="*/ 11 h 39"/>
                <a:gd name="T90" fmla="*/ 10 w 36"/>
                <a:gd name="T91" fmla="*/ 14 h 39"/>
                <a:gd name="T92" fmla="*/ 11 w 36"/>
                <a:gd name="T93" fmla="*/ 14 h 39"/>
                <a:gd name="T94" fmla="*/ 11 w 36"/>
                <a:gd name="T95" fmla="*/ 15 h 39"/>
                <a:gd name="T96" fmla="*/ 12 w 36"/>
                <a:gd name="T97" fmla="*/ 16 h 39"/>
                <a:gd name="T98" fmla="*/ 13 w 36"/>
                <a:gd name="T99" fmla="*/ 19 h 39"/>
                <a:gd name="T100" fmla="*/ 15 w 36"/>
                <a:gd name="T101" fmla="*/ 19 h 39"/>
                <a:gd name="T102" fmla="*/ 16 w 36"/>
                <a:gd name="T103" fmla="*/ 21 h 39"/>
                <a:gd name="T104" fmla="*/ 16 w 36"/>
                <a:gd name="T105" fmla="*/ 22 h 39"/>
                <a:gd name="T106" fmla="*/ 17 w 36"/>
                <a:gd name="T107" fmla="*/ 24 h 39"/>
                <a:gd name="T108" fmla="*/ 17 w 36"/>
                <a:gd name="T109" fmla="*/ 27 h 39"/>
                <a:gd name="T110" fmla="*/ 16 w 36"/>
                <a:gd name="T111" fmla="*/ 30 h 39"/>
                <a:gd name="T112" fmla="*/ 16 w 36"/>
                <a:gd name="T113" fmla="*/ 38 h 39"/>
                <a:gd name="T114" fmla="*/ 17 w 36"/>
                <a:gd name="T115" fmla="*/ 39 h 39"/>
                <a:gd name="T116" fmla="*/ 20 w 36"/>
                <a:gd name="T117" fmla="*/ 39 h 39"/>
                <a:gd name="T118" fmla="*/ 21 w 36"/>
                <a:gd name="T119" fmla="*/ 38 h 39"/>
                <a:gd name="T120" fmla="*/ 20 w 36"/>
                <a:gd name="T121" fmla="*/ 37 h 39"/>
                <a:gd name="T122" fmla="*/ 21 w 36"/>
                <a:gd name="T12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" h="39">
                  <a:moveTo>
                    <a:pt x="21" y="36"/>
                  </a:moveTo>
                  <a:lnTo>
                    <a:pt x="23" y="34"/>
                  </a:lnTo>
                  <a:lnTo>
                    <a:pt x="23" y="33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30" y="26"/>
                  </a:lnTo>
                  <a:lnTo>
                    <a:pt x="32" y="28"/>
                  </a:lnTo>
                  <a:lnTo>
                    <a:pt x="33" y="27"/>
                  </a:lnTo>
                  <a:lnTo>
                    <a:pt x="34" y="28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4" y="21"/>
                  </a:lnTo>
                  <a:lnTo>
                    <a:pt x="33" y="21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0" y="15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6" y="8"/>
                  </a:lnTo>
                  <a:lnTo>
                    <a:pt x="6" y="9"/>
                  </a:lnTo>
                  <a:lnTo>
                    <a:pt x="7" y="11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16" y="30"/>
                  </a:lnTo>
                  <a:lnTo>
                    <a:pt x="16" y="38"/>
                  </a:lnTo>
                  <a:lnTo>
                    <a:pt x="17" y="39"/>
                  </a:lnTo>
                  <a:lnTo>
                    <a:pt x="20" y="39"/>
                  </a:lnTo>
                  <a:lnTo>
                    <a:pt x="21" y="38"/>
                  </a:lnTo>
                  <a:lnTo>
                    <a:pt x="20" y="37"/>
                  </a:lnTo>
                  <a:lnTo>
                    <a:pt x="21" y="36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629"/>
            <p:cNvSpPr>
              <a:spLocks/>
            </p:cNvSpPr>
            <p:nvPr/>
          </p:nvSpPr>
          <p:spPr bwMode="auto">
            <a:xfrm>
              <a:off x="2798" y="1906"/>
              <a:ext cx="80" cy="117"/>
            </a:xfrm>
            <a:custGeom>
              <a:avLst/>
              <a:gdLst>
                <a:gd name="T0" fmla="*/ 5 w 80"/>
                <a:gd name="T1" fmla="*/ 91 h 117"/>
                <a:gd name="T2" fmla="*/ 2 w 80"/>
                <a:gd name="T3" fmla="*/ 87 h 117"/>
                <a:gd name="T4" fmla="*/ 2 w 80"/>
                <a:gd name="T5" fmla="*/ 83 h 117"/>
                <a:gd name="T6" fmla="*/ 4 w 80"/>
                <a:gd name="T7" fmla="*/ 78 h 117"/>
                <a:gd name="T8" fmla="*/ 6 w 80"/>
                <a:gd name="T9" fmla="*/ 71 h 117"/>
                <a:gd name="T10" fmla="*/ 10 w 80"/>
                <a:gd name="T11" fmla="*/ 67 h 117"/>
                <a:gd name="T12" fmla="*/ 15 w 80"/>
                <a:gd name="T13" fmla="*/ 63 h 117"/>
                <a:gd name="T14" fmla="*/ 22 w 80"/>
                <a:gd name="T15" fmla="*/ 61 h 117"/>
                <a:gd name="T16" fmla="*/ 27 w 80"/>
                <a:gd name="T17" fmla="*/ 65 h 117"/>
                <a:gd name="T18" fmla="*/ 32 w 80"/>
                <a:gd name="T19" fmla="*/ 65 h 117"/>
                <a:gd name="T20" fmla="*/ 34 w 80"/>
                <a:gd name="T21" fmla="*/ 59 h 117"/>
                <a:gd name="T22" fmla="*/ 38 w 80"/>
                <a:gd name="T23" fmla="*/ 53 h 117"/>
                <a:gd name="T24" fmla="*/ 40 w 80"/>
                <a:gd name="T25" fmla="*/ 46 h 117"/>
                <a:gd name="T26" fmla="*/ 45 w 80"/>
                <a:gd name="T27" fmla="*/ 42 h 117"/>
                <a:gd name="T28" fmla="*/ 46 w 80"/>
                <a:gd name="T29" fmla="*/ 35 h 117"/>
                <a:gd name="T30" fmla="*/ 50 w 80"/>
                <a:gd name="T31" fmla="*/ 29 h 117"/>
                <a:gd name="T32" fmla="*/ 52 w 80"/>
                <a:gd name="T33" fmla="*/ 24 h 117"/>
                <a:gd name="T34" fmla="*/ 56 w 80"/>
                <a:gd name="T35" fmla="*/ 18 h 117"/>
                <a:gd name="T36" fmla="*/ 63 w 80"/>
                <a:gd name="T37" fmla="*/ 15 h 117"/>
                <a:gd name="T38" fmla="*/ 65 w 80"/>
                <a:gd name="T39" fmla="*/ 9 h 117"/>
                <a:gd name="T40" fmla="*/ 61 w 80"/>
                <a:gd name="T41" fmla="*/ 5 h 117"/>
                <a:gd name="T42" fmla="*/ 65 w 80"/>
                <a:gd name="T43" fmla="*/ 0 h 117"/>
                <a:gd name="T44" fmla="*/ 67 w 80"/>
                <a:gd name="T45" fmla="*/ 7 h 117"/>
                <a:gd name="T46" fmla="*/ 69 w 80"/>
                <a:gd name="T47" fmla="*/ 15 h 117"/>
                <a:gd name="T48" fmla="*/ 69 w 80"/>
                <a:gd name="T49" fmla="*/ 20 h 117"/>
                <a:gd name="T50" fmla="*/ 75 w 80"/>
                <a:gd name="T51" fmla="*/ 29 h 117"/>
                <a:gd name="T52" fmla="*/ 63 w 80"/>
                <a:gd name="T53" fmla="*/ 29 h 117"/>
                <a:gd name="T54" fmla="*/ 59 w 80"/>
                <a:gd name="T55" fmla="*/ 34 h 117"/>
                <a:gd name="T56" fmla="*/ 65 w 80"/>
                <a:gd name="T57" fmla="*/ 42 h 117"/>
                <a:gd name="T58" fmla="*/ 69 w 80"/>
                <a:gd name="T59" fmla="*/ 44 h 117"/>
                <a:gd name="T60" fmla="*/ 72 w 80"/>
                <a:gd name="T61" fmla="*/ 50 h 117"/>
                <a:gd name="T62" fmla="*/ 74 w 80"/>
                <a:gd name="T63" fmla="*/ 55 h 117"/>
                <a:gd name="T64" fmla="*/ 69 w 80"/>
                <a:gd name="T65" fmla="*/ 62 h 117"/>
                <a:gd name="T66" fmla="*/ 67 w 80"/>
                <a:gd name="T67" fmla="*/ 67 h 117"/>
                <a:gd name="T68" fmla="*/ 63 w 80"/>
                <a:gd name="T69" fmla="*/ 73 h 117"/>
                <a:gd name="T70" fmla="*/ 63 w 80"/>
                <a:gd name="T71" fmla="*/ 79 h 117"/>
                <a:gd name="T72" fmla="*/ 66 w 80"/>
                <a:gd name="T73" fmla="*/ 88 h 117"/>
                <a:gd name="T74" fmla="*/ 69 w 80"/>
                <a:gd name="T75" fmla="*/ 93 h 117"/>
                <a:gd name="T76" fmla="*/ 74 w 80"/>
                <a:gd name="T77" fmla="*/ 101 h 117"/>
                <a:gd name="T78" fmla="*/ 79 w 80"/>
                <a:gd name="T79" fmla="*/ 106 h 117"/>
                <a:gd name="T80" fmla="*/ 80 w 80"/>
                <a:gd name="T81" fmla="*/ 112 h 117"/>
                <a:gd name="T82" fmla="*/ 80 w 80"/>
                <a:gd name="T83" fmla="*/ 117 h 117"/>
                <a:gd name="T84" fmla="*/ 74 w 80"/>
                <a:gd name="T85" fmla="*/ 115 h 117"/>
                <a:gd name="T86" fmla="*/ 65 w 80"/>
                <a:gd name="T87" fmla="*/ 113 h 117"/>
                <a:gd name="T88" fmla="*/ 49 w 80"/>
                <a:gd name="T89" fmla="*/ 111 h 117"/>
                <a:gd name="T90" fmla="*/ 43 w 80"/>
                <a:gd name="T91" fmla="*/ 111 h 117"/>
                <a:gd name="T92" fmla="*/ 15 w 80"/>
                <a:gd name="T93" fmla="*/ 112 h 117"/>
                <a:gd name="T94" fmla="*/ 15 w 80"/>
                <a:gd name="T95" fmla="*/ 105 h 117"/>
                <a:gd name="T96" fmla="*/ 13 w 80"/>
                <a:gd name="T97" fmla="*/ 96 h 117"/>
                <a:gd name="T98" fmla="*/ 13 w 80"/>
                <a:gd name="T9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0" h="117">
                  <a:moveTo>
                    <a:pt x="10" y="94"/>
                  </a:moveTo>
                  <a:lnTo>
                    <a:pt x="8" y="94"/>
                  </a:lnTo>
                  <a:lnTo>
                    <a:pt x="5" y="91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2" y="87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4" y="78"/>
                  </a:lnTo>
                  <a:lnTo>
                    <a:pt x="4" y="74"/>
                  </a:lnTo>
                  <a:lnTo>
                    <a:pt x="5" y="73"/>
                  </a:lnTo>
                  <a:lnTo>
                    <a:pt x="6" y="71"/>
                  </a:lnTo>
                  <a:lnTo>
                    <a:pt x="9" y="70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5" y="63"/>
                  </a:lnTo>
                  <a:lnTo>
                    <a:pt x="16" y="62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3"/>
                  </a:lnTo>
                  <a:lnTo>
                    <a:pt x="27" y="65"/>
                  </a:lnTo>
                  <a:lnTo>
                    <a:pt x="27" y="66"/>
                  </a:lnTo>
                  <a:lnTo>
                    <a:pt x="31" y="66"/>
                  </a:lnTo>
                  <a:lnTo>
                    <a:pt x="32" y="65"/>
                  </a:lnTo>
                  <a:lnTo>
                    <a:pt x="33" y="62"/>
                  </a:lnTo>
                  <a:lnTo>
                    <a:pt x="34" y="61"/>
                  </a:lnTo>
                  <a:lnTo>
                    <a:pt x="34" y="59"/>
                  </a:lnTo>
                  <a:lnTo>
                    <a:pt x="37" y="56"/>
                  </a:lnTo>
                  <a:lnTo>
                    <a:pt x="37" y="54"/>
                  </a:lnTo>
                  <a:lnTo>
                    <a:pt x="38" y="53"/>
                  </a:lnTo>
                  <a:lnTo>
                    <a:pt x="39" y="50"/>
                  </a:lnTo>
                  <a:lnTo>
                    <a:pt x="39" y="46"/>
                  </a:lnTo>
                  <a:lnTo>
                    <a:pt x="40" y="46"/>
                  </a:lnTo>
                  <a:lnTo>
                    <a:pt x="43" y="45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5" y="39"/>
                  </a:lnTo>
                  <a:lnTo>
                    <a:pt x="46" y="38"/>
                  </a:lnTo>
                  <a:lnTo>
                    <a:pt x="46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29"/>
                  </a:lnTo>
                  <a:lnTo>
                    <a:pt x="51" y="28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6" y="18"/>
                  </a:lnTo>
                  <a:lnTo>
                    <a:pt x="59" y="16"/>
                  </a:lnTo>
                  <a:lnTo>
                    <a:pt x="61" y="15"/>
                  </a:lnTo>
                  <a:lnTo>
                    <a:pt x="63" y="15"/>
                  </a:lnTo>
                  <a:lnTo>
                    <a:pt x="65" y="12"/>
                  </a:lnTo>
                  <a:lnTo>
                    <a:pt x="63" y="11"/>
                  </a:lnTo>
                  <a:lnTo>
                    <a:pt x="65" y="9"/>
                  </a:lnTo>
                  <a:lnTo>
                    <a:pt x="65" y="6"/>
                  </a:lnTo>
                  <a:lnTo>
                    <a:pt x="63" y="5"/>
                  </a:lnTo>
                  <a:lnTo>
                    <a:pt x="61" y="5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66" y="1"/>
                  </a:lnTo>
                  <a:lnTo>
                    <a:pt x="67" y="4"/>
                  </a:lnTo>
                  <a:lnTo>
                    <a:pt x="67" y="7"/>
                  </a:lnTo>
                  <a:lnTo>
                    <a:pt x="69" y="10"/>
                  </a:lnTo>
                  <a:lnTo>
                    <a:pt x="68" y="12"/>
                  </a:lnTo>
                  <a:lnTo>
                    <a:pt x="69" y="15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9" y="20"/>
                  </a:lnTo>
                  <a:lnTo>
                    <a:pt x="69" y="24"/>
                  </a:lnTo>
                  <a:lnTo>
                    <a:pt x="73" y="28"/>
                  </a:lnTo>
                  <a:lnTo>
                    <a:pt x="75" y="29"/>
                  </a:lnTo>
                  <a:lnTo>
                    <a:pt x="73" y="31"/>
                  </a:lnTo>
                  <a:lnTo>
                    <a:pt x="65" y="31"/>
                  </a:lnTo>
                  <a:lnTo>
                    <a:pt x="63" y="29"/>
                  </a:lnTo>
                  <a:lnTo>
                    <a:pt x="61" y="29"/>
                  </a:lnTo>
                  <a:lnTo>
                    <a:pt x="59" y="32"/>
                  </a:lnTo>
                  <a:lnTo>
                    <a:pt x="59" y="34"/>
                  </a:lnTo>
                  <a:lnTo>
                    <a:pt x="61" y="37"/>
                  </a:lnTo>
                  <a:lnTo>
                    <a:pt x="61" y="38"/>
                  </a:lnTo>
                  <a:lnTo>
                    <a:pt x="65" y="42"/>
                  </a:lnTo>
                  <a:lnTo>
                    <a:pt x="67" y="43"/>
                  </a:lnTo>
                  <a:lnTo>
                    <a:pt x="68" y="44"/>
                  </a:lnTo>
                  <a:lnTo>
                    <a:pt x="69" y="44"/>
                  </a:lnTo>
                  <a:lnTo>
                    <a:pt x="71" y="45"/>
                  </a:lnTo>
                  <a:lnTo>
                    <a:pt x="71" y="46"/>
                  </a:lnTo>
                  <a:lnTo>
                    <a:pt x="72" y="50"/>
                  </a:lnTo>
                  <a:lnTo>
                    <a:pt x="73" y="53"/>
                  </a:lnTo>
                  <a:lnTo>
                    <a:pt x="74" y="54"/>
                  </a:lnTo>
                  <a:lnTo>
                    <a:pt x="74" y="55"/>
                  </a:lnTo>
                  <a:lnTo>
                    <a:pt x="71" y="59"/>
                  </a:lnTo>
                  <a:lnTo>
                    <a:pt x="71" y="60"/>
                  </a:lnTo>
                  <a:lnTo>
                    <a:pt x="69" y="62"/>
                  </a:lnTo>
                  <a:lnTo>
                    <a:pt x="68" y="63"/>
                  </a:lnTo>
                  <a:lnTo>
                    <a:pt x="68" y="65"/>
                  </a:lnTo>
                  <a:lnTo>
                    <a:pt x="67" y="67"/>
                  </a:lnTo>
                  <a:lnTo>
                    <a:pt x="65" y="70"/>
                  </a:lnTo>
                  <a:lnTo>
                    <a:pt x="62" y="71"/>
                  </a:lnTo>
                  <a:lnTo>
                    <a:pt x="63" y="73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3" y="79"/>
                  </a:lnTo>
                  <a:lnTo>
                    <a:pt x="65" y="81"/>
                  </a:lnTo>
                  <a:lnTo>
                    <a:pt x="65" y="85"/>
                  </a:lnTo>
                  <a:lnTo>
                    <a:pt x="66" y="88"/>
                  </a:lnTo>
                  <a:lnTo>
                    <a:pt x="68" y="89"/>
                  </a:lnTo>
                  <a:lnTo>
                    <a:pt x="69" y="90"/>
                  </a:lnTo>
                  <a:lnTo>
                    <a:pt x="69" y="93"/>
                  </a:lnTo>
                  <a:lnTo>
                    <a:pt x="71" y="96"/>
                  </a:lnTo>
                  <a:lnTo>
                    <a:pt x="72" y="98"/>
                  </a:lnTo>
                  <a:lnTo>
                    <a:pt x="74" y="101"/>
                  </a:lnTo>
                  <a:lnTo>
                    <a:pt x="77" y="102"/>
                  </a:lnTo>
                  <a:lnTo>
                    <a:pt x="78" y="104"/>
                  </a:lnTo>
                  <a:lnTo>
                    <a:pt x="79" y="106"/>
                  </a:lnTo>
                  <a:lnTo>
                    <a:pt x="79" y="110"/>
                  </a:lnTo>
                  <a:lnTo>
                    <a:pt x="80" y="111"/>
                  </a:lnTo>
                  <a:lnTo>
                    <a:pt x="80" y="112"/>
                  </a:lnTo>
                  <a:lnTo>
                    <a:pt x="79" y="113"/>
                  </a:lnTo>
                  <a:lnTo>
                    <a:pt x="79" y="116"/>
                  </a:lnTo>
                  <a:lnTo>
                    <a:pt x="80" y="117"/>
                  </a:lnTo>
                  <a:lnTo>
                    <a:pt x="78" y="117"/>
                  </a:lnTo>
                  <a:lnTo>
                    <a:pt x="77" y="116"/>
                  </a:lnTo>
                  <a:lnTo>
                    <a:pt x="74" y="115"/>
                  </a:lnTo>
                  <a:lnTo>
                    <a:pt x="68" y="115"/>
                  </a:lnTo>
                  <a:lnTo>
                    <a:pt x="67" y="113"/>
                  </a:lnTo>
                  <a:lnTo>
                    <a:pt x="65" y="113"/>
                  </a:lnTo>
                  <a:lnTo>
                    <a:pt x="63" y="112"/>
                  </a:lnTo>
                  <a:lnTo>
                    <a:pt x="50" y="112"/>
                  </a:lnTo>
                  <a:lnTo>
                    <a:pt x="49" y="111"/>
                  </a:lnTo>
                  <a:lnTo>
                    <a:pt x="46" y="111"/>
                  </a:lnTo>
                  <a:lnTo>
                    <a:pt x="44" y="112"/>
                  </a:lnTo>
                  <a:lnTo>
                    <a:pt x="43" y="111"/>
                  </a:lnTo>
                  <a:lnTo>
                    <a:pt x="31" y="111"/>
                  </a:lnTo>
                  <a:lnTo>
                    <a:pt x="29" y="112"/>
                  </a:lnTo>
                  <a:lnTo>
                    <a:pt x="15" y="112"/>
                  </a:lnTo>
                  <a:lnTo>
                    <a:pt x="14" y="111"/>
                  </a:lnTo>
                  <a:lnTo>
                    <a:pt x="14" y="106"/>
                  </a:lnTo>
                  <a:lnTo>
                    <a:pt x="15" y="105"/>
                  </a:lnTo>
                  <a:lnTo>
                    <a:pt x="15" y="101"/>
                  </a:lnTo>
                  <a:lnTo>
                    <a:pt x="13" y="99"/>
                  </a:lnTo>
                  <a:lnTo>
                    <a:pt x="13" y="96"/>
                  </a:lnTo>
                  <a:lnTo>
                    <a:pt x="11" y="95"/>
                  </a:lnTo>
                  <a:lnTo>
                    <a:pt x="13" y="95"/>
                  </a:lnTo>
                  <a:lnTo>
                    <a:pt x="13" y="93"/>
                  </a:lnTo>
                  <a:lnTo>
                    <a:pt x="11" y="93"/>
                  </a:lnTo>
                  <a:lnTo>
                    <a:pt x="10" y="94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630"/>
            <p:cNvSpPr>
              <a:spLocks/>
            </p:cNvSpPr>
            <p:nvPr/>
          </p:nvSpPr>
          <p:spPr bwMode="auto">
            <a:xfrm>
              <a:off x="3054" y="1883"/>
              <a:ext cx="156" cy="122"/>
            </a:xfrm>
            <a:custGeom>
              <a:avLst/>
              <a:gdLst>
                <a:gd name="T0" fmla="*/ 63 w 156"/>
                <a:gd name="T1" fmla="*/ 4 h 122"/>
                <a:gd name="T2" fmla="*/ 59 w 156"/>
                <a:gd name="T3" fmla="*/ 5 h 122"/>
                <a:gd name="T4" fmla="*/ 52 w 156"/>
                <a:gd name="T5" fmla="*/ 2 h 122"/>
                <a:gd name="T6" fmla="*/ 47 w 156"/>
                <a:gd name="T7" fmla="*/ 9 h 122"/>
                <a:gd name="T8" fmla="*/ 36 w 156"/>
                <a:gd name="T9" fmla="*/ 6 h 122"/>
                <a:gd name="T10" fmla="*/ 35 w 156"/>
                <a:gd name="T11" fmla="*/ 15 h 122"/>
                <a:gd name="T12" fmla="*/ 34 w 156"/>
                <a:gd name="T13" fmla="*/ 18 h 122"/>
                <a:gd name="T14" fmla="*/ 32 w 156"/>
                <a:gd name="T15" fmla="*/ 22 h 122"/>
                <a:gd name="T16" fmla="*/ 28 w 156"/>
                <a:gd name="T17" fmla="*/ 24 h 122"/>
                <a:gd name="T18" fmla="*/ 25 w 156"/>
                <a:gd name="T19" fmla="*/ 28 h 122"/>
                <a:gd name="T20" fmla="*/ 24 w 156"/>
                <a:gd name="T21" fmla="*/ 32 h 122"/>
                <a:gd name="T22" fmla="*/ 21 w 156"/>
                <a:gd name="T23" fmla="*/ 38 h 122"/>
                <a:gd name="T24" fmla="*/ 20 w 156"/>
                <a:gd name="T25" fmla="*/ 44 h 122"/>
                <a:gd name="T26" fmla="*/ 17 w 156"/>
                <a:gd name="T27" fmla="*/ 44 h 122"/>
                <a:gd name="T28" fmla="*/ 13 w 156"/>
                <a:gd name="T29" fmla="*/ 46 h 122"/>
                <a:gd name="T30" fmla="*/ 14 w 156"/>
                <a:gd name="T31" fmla="*/ 51 h 122"/>
                <a:gd name="T32" fmla="*/ 12 w 156"/>
                <a:gd name="T33" fmla="*/ 67 h 122"/>
                <a:gd name="T34" fmla="*/ 2 w 156"/>
                <a:gd name="T35" fmla="*/ 69 h 122"/>
                <a:gd name="T36" fmla="*/ 1 w 156"/>
                <a:gd name="T37" fmla="*/ 73 h 122"/>
                <a:gd name="T38" fmla="*/ 0 w 156"/>
                <a:gd name="T39" fmla="*/ 76 h 122"/>
                <a:gd name="T40" fmla="*/ 5 w 156"/>
                <a:gd name="T41" fmla="*/ 77 h 122"/>
                <a:gd name="T42" fmla="*/ 8 w 156"/>
                <a:gd name="T43" fmla="*/ 78 h 122"/>
                <a:gd name="T44" fmla="*/ 13 w 156"/>
                <a:gd name="T45" fmla="*/ 84 h 122"/>
                <a:gd name="T46" fmla="*/ 15 w 156"/>
                <a:gd name="T47" fmla="*/ 86 h 122"/>
                <a:gd name="T48" fmla="*/ 20 w 156"/>
                <a:gd name="T49" fmla="*/ 90 h 122"/>
                <a:gd name="T50" fmla="*/ 21 w 156"/>
                <a:gd name="T51" fmla="*/ 99 h 122"/>
                <a:gd name="T52" fmla="*/ 25 w 156"/>
                <a:gd name="T53" fmla="*/ 101 h 122"/>
                <a:gd name="T54" fmla="*/ 30 w 156"/>
                <a:gd name="T55" fmla="*/ 104 h 122"/>
                <a:gd name="T56" fmla="*/ 30 w 156"/>
                <a:gd name="T57" fmla="*/ 110 h 122"/>
                <a:gd name="T58" fmla="*/ 34 w 156"/>
                <a:gd name="T59" fmla="*/ 112 h 122"/>
                <a:gd name="T60" fmla="*/ 43 w 156"/>
                <a:gd name="T61" fmla="*/ 113 h 122"/>
                <a:gd name="T62" fmla="*/ 47 w 156"/>
                <a:gd name="T63" fmla="*/ 116 h 122"/>
                <a:gd name="T64" fmla="*/ 53 w 156"/>
                <a:gd name="T65" fmla="*/ 121 h 122"/>
                <a:gd name="T66" fmla="*/ 63 w 156"/>
                <a:gd name="T67" fmla="*/ 122 h 122"/>
                <a:gd name="T68" fmla="*/ 71 w 156"/>
                <a:gd name="T69" fmla="*/ 117 h 122"/>
                <a:gd name="T70" fmla="*/ 80 w 156"/>
                <a:gd name="T71" fmla="*/ 113 h 122"/>
                <a:gd name="T72" fmla="*/ 83 w 156"/>
                <a:gd name="T73" fmla="*/ 114 h 122"/>
                <a:gd name="T74" fmla="*/ 93 w 156"/>
                <a:gd name="T75" fmla="*/ 117 h 122"/>
                <a:gd name="T76" fmla="*/ 94 w 156"/>
                <a:gd name="T77" fmla="*/ 114 h 122"/>
                <a:gd name="T78" fmla="*/ 100 w 156"/>
                <a:gd name="T79" fmla="*/ 113 h 122"/>
                <a:gd name="T80" fmla="*/ 104 w 156"/>
                <a:gd name="T81" fmla="*/ 112 h 122"/>
                <a:gd name="T82" fmla="*/ 106 w 156"/>
                <a:gd name="T83" fmla="*/ 108 h 122"/>
                <a:gd name="T84" fmla="*/ 111 w 156"/>
                <a:gd name="T85" fmla="*/ 107 h 122"/>
                <a:gd name="T86" fmla="*/ 121 w 156"/>
                <a:gd name="T87" fmla="*/ 107 h 122"/>
                <a:gd name="T88" fmla="*/ 155 w 156"/>
                <a:gd name="T89" fmla="*/ 77 h 122"/>
                <a:gd name="T90" fmla="*/ 146 w 156"/>
                <a:gd name="T91" fmla="*/ 74 h 122"/>
                <a:gd name="T92" fmla="*/ 122 w 156"/>
                <a:gd name="T93" fmla="*/ 66 h 122"/>
                <a:gd name="T94" fmla="*/ 116 w 156"/>
                <a:gd name="T95" fmla="*/ 65 h 122"/>
                <a:gd name="T96" fmla="*/ 109 w 156"/>
                <a:gd name="T97" fmla="*/ 58 h 122"/>
                <a:gd name="T98" fmla="*/ 107 w 156"/>
                <a:gd name="T99" fmla="*/ 55 h 122"/>
                <a:gd name="T100" fmla="*/ 104 w 156"/>
                <a:gd name="T101" fmla="*/ 51 h 122"/>
                <a:gd name="T102" fmla="*/ 101 w 156"/>
                <a:gd name="T103" fmla="*/ 47 h 122"/>
                <a:gd name="T104" fmla="*/ 103 w 156"/>
                <a:gd name="T105" fmla="*/ 44 h 122"/>
                <a:gd name="T106" fmla="*/ 101 w 156"/>
                <a:gd name="T107" fmla="*/ 41 h 122"/>
                <a:gd name="T108" fmla="*/ 98 w 156"/>
                <a:gd name="T109" fmla="*/ 43 h 122"/>
                <a:gd name="T110" fmla="*/ 92 w 156"/>
                <a:gd name="T111" fmla="*/ 35 h 122"/>
                <a:gd name="T112" fmla="*/ 95 w 156"/>
                <a:gd name="T113" fmla="*/ 30 h 122"/>
                <a:gd name="T114" fmla="*/ 98 w 156"/>
                <a:gd name="T115" fmla="*/ 27 h 122"/>
                <a:gd name="T116" fmla="*/ 95 w 156"/>
                <a:gd name="T117" fmla="*/ 23 h 122"/>
                <a:gd name="T118" fmla="*/ 92 w 156"/>
                <a:gd name="T119" fmla="*/ 18 h 122"/>
                <a:gd name="T120" fmla="*/ 87 w 156"/>
                <a:gd name="T121" fmla="*/ 15 h 122"/>
                <a:gd name="T122" fmla="*/ 83 w 156"/>
                <a:gd name="T123" fmla="*/ 10 h 122"/>
                <a:gd name="T124" fmla="*/ 72 w 156"/>
                <a:gd name="T125" fmla="*/ 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122">
                  <a:moveTo>
                    <a:pt x="65" y="5"/>
                  </a:moveTo>
                  <a:lnTo>
                    <a:pt x="63" y="4"/>
                  </a:lnTo>
                  <a:lnTo>
                    <a:pt x="61" y="4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9"/>
                  </a:lnTo>
                  <a:lnTo>
                    <a:pt x="44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4" y="18"/>
                  </a:lnTo>
                  <a:lnTo>
                    <a:pt x="34" y="21"/>
                  </a:lnTo>
                  <a:lnTo>
                    <a:pt x="32" y="22"/>
                  </a:lnTo>
                  <a:lnTo>
                    <a:pt x="32" y="24"/>
                  </a:lnTo>
                  <a:lnTo>
                    <a:pt x="28" y="24"/>
                  </a:lnTo>
                  <a:lnTo>
                    <a:pt x="26" y="27"/>
                  </a:lnTo>
                  <a:lnTo>
                    <a:pt x="25" y="28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21" y="34"/>
                  </a:lnTo>
                  <a:lnTo>
                    <a:pt x="21" y="38"/>
                  </a:lnTo>
                  <a:lnTo>
                    <a:pt x="20" y="39"/>
                  </a:lnTo>
                  <a:lnTo>
                    <a:pt x="20" y="44"/>
                  </a:lnTo>
                  <a:lnTo>
                    <a:pt x="19" y="45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3" y="46"/>
                  </a:lnTo>
                  <a:lnTo>
                    <a:pt x="13" y="49"/>
                  </a:lnTo>
                  <a:lnTo>
                    <a:pt x="14" y="51"/>
                  </a:lnTo>
                  <a:lnTo>
                    <a:pt x="12" y="54"/>
                  </a:lnTo>
                  <a:lnTo>
                    <a:pt x="12" y="67"/>
                  </a:lnTo>
                  <a:lnTo>
                    <a:pt x="11" y="69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1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5" y="77"/>
                  </a:lnTo>
                  <a:lnTo>
                    <a:pt x="7" y="78"/>
                  </a:lnTo>
                  <a:lnTo>
                    <a:pt x="8" y="78"/>
                  </a:lnTo>
                  <a:lnTo>
                    <a:pt x="9" y="80"/>
                  </a:lnTo>
                  <a:lnTo>
                    <a:pt x="13" y="84"/>
                  </a:lnTo>
                  <a:lnTo>
                    <a:pt x="15" y="85"/>
                  </a:lnTo>
                  <a:lnTo>
                    <a:pt x="15" y="86"/>
                  </a:lnTo>
                  <a:lnTo>
                    <a:pt x="18" y="88"/>
                  </a:lnTo>
                  <a:lnTo>
                    <a:pt x="20" y="90"/>
                  </a:lnTo>
                  <a:lnTo>
                    <a:pt x="20" y="95"/>
                  </a:lnTo>
                  <a:lnTo>
                    <a:pt x="21" y="99"/>
                  </a:lnTo>
                  <a:lnTo>
                    <a:pt x="24" y="100"/>
                  </a:lnTo>
                  <a:lnTo>
                    <a:pt x="25" y="101"/>
                  </a:lnTo>
                  <a:lnTo>
                    <a:pt x="28" y="101"/>
                  </a:lnTo>
                  <a:lnTo>
                    <a:pt x="30" y="104"/>
                  </a:lnTo>
                  <a:lnTo>
                    <a:pt x="29" y="106"/>
                  </a:lnTo>
                  <a:lnTo>
                    <a:pt x="30" y="110"/>
                  </a:lnTo>
                  <a:lnTo>
                    <a:pt x="32" y="111"/>
                  </a:lnTo>
                  <a:lnTo>
                    <a:pt x="34" y="112"/>
                  </a:lnTo>
                  <a:lnTo>
                    <a:pt x="41" y="112"/>
                  </a:lnTo>
                  <a:lnTo>
                    <a:pt x="43" y="113"/>
                  </a:lnTo>
                  <a:lnTo>
                    <a:pt x="44" y="114"/>
                  </a:lnTo>
                  <a:lnTo>
                    <a:pt x="47" y="116"/>
                  </a:lnTo>
                  <a:lnTo>
                    <a:pt x="52" y="119"/>
                  </a:lnTo>
                  <a:lnTo>
                    <a:pt x="53" y="121"/>
                  </a:lnTo>
                  <a:lnTo>
                    <a:pt x="60" y="121"/>
                  </a:lnTo>
                  <a:lnTo>
                    <a:pt x="63" y="122"/>
                  </a:lnTo>
                  <a:lnTo>
                    <a:pt x="69" y="122"/>
                  </a:lnTo>
                  <a:lnTo>
                    <a:pt x="71" y="117"/>
                  </a:lnTo>
                  <a:lnTo>
                    <a:pt x="75" y="116"/>
                  </a:lnTo>
                  <a:lnTo>
                    <a:pt x="80" y="113"/>
                  </a:lnTo>
                  <a:lnTo>
                    <a:pt x="82" y="113"/>
                  </a:lnTo>
                  <a:lnTo>
                    <a:pt x="83" y="114"/>
                  </a:lnTo>
                  <a:lnTo>
                    <a:pt x="84" y="117"/>
                  </a:lnTo>
                  <a:lnTo>
                    <a:pt x="93" y="117"/>
                  </a:lnTo>
                  <a:lnTo>
                    <a:pt x="93" y="116"/>
                  </a:lnTo>
                  <a:lnTo>
                    <a:pt x="94" y="114"/>
                  </a:lnTo>
                  <a:lnTo>
                    <a:pt x="99" y="114"/>
                  </a:lnTo>
                  <a:lnTo>
                    <a:pt x="100" y="113"/>
                  </a:lnTo>
                  <a:lnTo>
                    <a:pt x="103" y="113"/>
                  </a:lnTo>
                  <a:lnTo>
                    <a:pt x="104" y="112"/>
                  </a:lnTo>
                  <a:lnTo>
                    <a:pt x="105" y="110"/>
                  </a:lnTo>
                  <a:lnTo>
                    <a:pt x="106" y="108"/>
                  </a:lnTo>
                  <a:lnTo>
                    <a:pt x="109" y="108"/>
                  </a:lnTo>
                  <a:lnTo>
                    <a:pt x="111" y="107"/>
                  </a:lnTo>
                  <a:lnTo>
                    <a:pt x="115" y="106"/>
                  </a:lnTo>
                  <a:lnTo>
                    <a:pt x="121" y="107"/>
                  </a:lnTo>
                  <a:lnTo>
                    <a:pt x="125" y="106"/>
                  </a:lnTo>
                  <a:lnTo>
                    <a:pt x="155" y="77"/>
                  </a:lnTo>
                  <a:lnTo>
                    <a:pt x="156" y="74"/>
                  </a:lnTo>
                  <a:lnTo>
                    <a:pt x="146" y="74"/>
                  </a:lnTo>
                  <a:lnTo>
                    <a:pt x="123" y="67"/>
                  </a:lnTo>
                  <a:lnTo>
                    <a:pt x="122" y="66"/>
                  </a:lnTo>
                  <a:lnTo>
                    <a:pt x="119" y="66"/>
                  </a:lnTo>
                  <a:lnTo>
                    <a:pt x="116" y="65"/>
                  </a:lnTo>
                  <a:lnTo>
                    <a:pt x="111" y="60"/>
                  </a:lnTo>
                  <a:lnTo>
                    <a:pt x="109" y="58"/>
                  </a:lnTo>
                  <a:lnTo>
                    <a:pt x="107" y="57"/>
                  </a:lnTo>
                  <a:lnTo>
                    <a:pt x="107" y="55"/>
                  </a:lnTo>
                  <a:lnTo>
                    <a:pt x="105" y="54"/>
                  </a:lnTo>
                  <a:lnTo>
                    <a:pt x="104" y="51"/>
                  </a:lnTo>
                  <a:lnTo>
                    <a:pt x="103" y="50"/>
                  </a:lnTo>
                  <a:lnTo>
                    <a:pt x="101" y="47"/>
                  </a:lnTo>
                  <a:lnTo>
                    <a:pt x="101" y="46"/>
                  </a:lnTo>
                  <a:lnTo>
                    <a:pt x="103" y="44"/>
                  </a:lnTo>
                  <a:lnTo>
                    <a:pt x="104" y="43"/>
                  </a:lnTo>
                  <a:lnTo>
                    <a:pt x="101" y="41"/>
                  </a:lnTo>
                  <a:lnTo>
                    <a:pt x="100" y="41"/>
                  </a:lnTo>
                  <a:lnTo>
                    <a:pt x="98" y="43"/>
                  </a:lnTo>
                  <a:lnTo>
                    <a:pt x="92" y="43"/>
                  </a:lnTo>
                  <a:lnTo>
                    <a:pt x="92" y="35"/>
                  </a:lnTo>
                  <a:lnTo>
                    <a:pt x="94" y="33"/>
                  </a:lnTo>
                  <a:lnTo>
                    <a:pt x="95" y="30"/>
                  </a:lnTo>
                  <a:lnTo>
                    <a:pt x="96" y="29"/>
                  </a:lnTo>
                  <a:lnTo>
                    <a:pt x="98" y="27"/>
                  </a:lnTo>
                  <a:lnTo>
                    <a:pt x="96" y="26"/>
                  </a:lnTo>
                  <a:lnTo>
                    <a:pt x="95" y="23"/>
                  </a:lnTo>
                  <a:lnTo>
                    <a:pt x="94" y="22"/>
                  </a:lnTo>
                  <a:lnTo>
                    <a:pt x="92" y="18"/>
                  </a:lnTo>
                  <a:lnTo>
                    <a:pt x="89" y="16"/>
                  </a:lnTo>
                  <a:lnTo>
                    <a:pt x="87" y="15"/>
                  </a:lnTo>
                  <a:lnTo>
                    <a:pt x="84" y="12"/>
                  </a:lnTo>
                  <a:lnTo>
                    <a:pt x="83" y="10"/>
                  </a:lnTo>
                  <a:lnTo>
                    <a:pt x="76" y="6"/>
                  </a:lnTo>
                  <a:lnTo>
                    <a:pt x="72" y="5"/>
                  </a:lnTo>
                  <a:lnTo>
                    <a:pt x="65" y="5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631"/>
            <p:cNvSpPr>
              <a:spLocks/>
            </p:cNvSpPr>
            <p:nvPr/>
          </p:nvSpPr>
          <p:spPr bwMode="auto">
            <a:xfrm>
              <a:off x="1805" y="1866"/>
              <a:ext cx="6" cy="2"/>
            </a:xfrm>
            <a:custGeom>
              <a:avLst/>
              <a:gdLst>
                <a:gd name="T0" fmla="*/ 0 w 6"/>
                <a:gd name="T1" fmla="*/ 2 h 2"/>
                <a:gd name="T2" fmla="*/ 1 w 6"/>
                <a:gd name="T3" fmla="*/ 1 h 2"/>
                <a:gd name="T4" fmla="*/ 4 w 6"/>
                <a:gd name="T5" fmla="*/ 0 h 2"/>
                <a:gd name="T6" fmla="*/ 6 w 6"/>
                <a:gd name="T7" fmla="*/ 0 h 2"/>
                <a:gd name="T8" fmla="*/ 3 w 6"/>
                <a:gd name="T9" fmla="*/ 1 h 2"/>
                <a:gd name="T10" fmla="*/ 0 w 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632"/>
            <p:cNvSpPr>
              <a:spLocks/>
            </p:cNvSpPr>
            <p:nvPr/>
          </p:nvSpPr>
          <p:spPr bwMode="auto">
            <a:xfrm>
              <a:off x="1793" y="1901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60" name="Freeform 3633"/>
            <p:cNvSpPr>
              <a:spLocks/>
            </p:cNvSpPr>
            <p:nvPr/>
          </p:nvSpPr>
          <p:spPr bwMode="auto">
            <a:xfrm>
              <a:off x="1794" y="1901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61" name="Freeform 3634"/>
            <p:cNvSpPr>
              <a:spLocks/>
            </p:cNvSpPr>
            <p:nvPr/>
          </p:nvSpPr>
          <p:spPr bwMode="auto">
            <a:xfrm>
              <a:off x="1802" y="1870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66" name="Freeform 3635"/>
            <p:cNvSpPr>
              <a:spLocks/>
            </p:cNvSpPr>
            <p:nvPr/>
          </p:nvSpPr>
          <p:spPr bwMode="auto">
            <a:xfrm>
              <a:off x="1813" y="1866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67" name="Freeform 3636"/>
            <p:cNvSpPr>
              <a:spLocks/>
            </p:cNvSpPr>
            <p:nvPr/>
          </p:nvSpPr>
          <p:spPr bwMode="auto">
            <a:xfrm>
              <a:off x="1777" y="1872"/>
              <a:ext cx="65" cy="32"/>
            </a:xfrm>
            <a:custGeom>
              <a:avLst/>
              <a:gdLst>
                <a:gd name="T0" fmla="*/ 2 w 65"/>
                <a:gd name="T1" fmla="*/ 17 h 32"/>
                <a:gd name="T2" fmla="*/ 2 w 65"/>
                <a:gd name="T3" fmla="*/ 15 h 32"/>
                <a:gd name="T4" fmla="*/ 2 w 65"/>
                <a:gd name="T5" fmla="*/ 13 h 32"/>
                <a:gd name="T6" fmla="*/ 7 w 65"/>
                <a:gd name="T7" fmla="*/ 7 h 32"/>
                <a:gd name="T8" fmla="*/ 10 w 65"/>
                <a:gd name="T9" fmla="*/ 5 h 32"/>
                <a:gd name="T10" fmla="*/ 14 w 65"/>
                <a:gd name="T11" fmla="*/ 2 h 32"/>
                <a:gd name="T12" fmla="*/ 21 w 65"/>
                <a:gd name="T13" fmla="*/ 1 h 32"/>
                <a:gd name="T14" fmla="*/ 27 w 65"/>
                <a:gd name="T15" fmla="*/ 2 h 32"/>
                <a:gd name="T16" fmla="*/ 33 w 65"/>
                <a:gd name="T17" fmla="*/ 1 h 32"/>
                <a:gd name="T18" fmla="*/ 38 w 65"/>
                <a:gd name="T19" fmla="*/ 0 h 32"/>
                <a:gd name="T20" fmla="*/ 44 w 65"/>
                <a:gd name="T21" fmla="*/ 1 h 32"/>
                <a:gd name="T22" fmla="*/ 48 w 65"/>
                <a:gd name="T23" fmla="*/ 0 h 32"/>
                <a:gd name="T24" fmla="*/ 51 w 65"/>
                <a:gd name="T25" fmla="*/ 1 h 32"/>
                <a:gd name="T26" fmla="*/ 57 w 65"/>
                <a:gd name="T27" fmla="*/ 6 h 32"/>
                <a:gd name="T28" fmla="*/ 65 w 65"/>
                <a:gd name="T29" fmla="*/ 11 h 32"/>
                <a:gd name="T30" fmla="*/ 60 w 65"/>
                <a:gd name="T31" fmla="*/ 12 h 32"/>
                <a:gd name="T32" fmla="*/ 56 w 65"/>
                <a:gd name="T33" fmla="*/ 13 h 32"/>
                <a:gd name="T34" fmla="*/ 50 w 65"/>
                <a:gd name="T35" fmla="*/ 15 h 32"/>
                <a:gd name="T36" fmla="*/ 48 w 65"/>
                <a:gd name="T37" fmla="*/ 12 h 32"/>
                <a:gd name="T38" fmla="*/ 45 w 65"/>
                <a:gd name="T39" fmla="*/ 15 h 32"/>
                <a:gd name="T40" fmla="*/ 42 w 65"/>
                <a:gd name="T41" fmla="*/ 20 h 32"/>
                <a:gd name="T42" fmla="*/ 38 w 65"/>
                <a:gd name="T43" fmla="*/ 22 h 32"/>
                <a:gd name="T44" fmla="*/ 36 w 65"/>
                <a:gd name="T45" fmla="*/ 22 h 32"/>
                <a:gd name="T46" fmla="*/ 32 w 65"/>
                <a:gd name="T47" fmla="*/ 23 h 32"/>
                <a:gd name="T48" fmla="*/ 27 w 65"/>
                <a:gd name="T49" fmla="*/ 24 h 32"/>
                <a:gd name="T50" fmla="*/ 26 w 65"/>
                <a:gd name="T51" fmla="*/ 29 h 32"/>
                <a:gd name="T52" fmla="*/ 21 w 65"/>
                <a:gd name="T53" fmla="*/ 32 h 32"/>
                <a:gd name="T54" fmla="*/ 20 w 65"/>
                <a:gd name="T55" fmla="*/ 29 h 32"/>
                <a:gd name="T56" fmla="*/ 16 w 65"/>
                <a:gd name="T57" fmla="*/ 28 h 32"/>
                <a:gd name="T58" fmla="*/ 16 w 65"/>
                <a:gd name="T59" fmla="*/ 26 h 32"/>
                <a:gd name="T60" fmla="*/ 15 w 65"/>
                <a:gd name="T61" fmla="*/ 22 h 32"/>
                <a:gd name="T62" fmla="*/ 9 w 65"/>
                <a:gd name="T63" fmla="*/ 23 h 32"/>
                <a:gd name="T64" fmla="*/ 7 w 65"/>
                <a:gd name="T65" fmla="*/ 21 h 32"/>
                <a:gd name="T66" fmla="*/ 4 w 65"/>
                <a:gd name="T67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32">
                  <a:moveTo>
                    <a:pt x="4" y="18"/>
                  </a:moveTo>
                  <a:lnTo>
                    <a:pt x="2" y="17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7" y="7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4" y="2"/>
                  </a:lnTo>
                  <a:lnTo>
                    <a:pt x="57" y="6"/>
                  </a:lnTo>
                  <a:lnTo>
                    <a:pt x="60" y="6"/>
                  </a:lnTo>
                  <a:lnTo>
                    <a:pt x="65" y="11"/>
                  </a:lnTo>
                  <a:lnTo>
                    <a:pt x="62" y="11"/>
                  </a:lnTo>
                  <a:lnTo>
                    <a:pt x="60" y="12"/>
                  </a:lnTo>
                  <a:lnTo>
                    <a:pt x="59" y="12"/>
                  </a:lnTo>
                  <a:lnTo>
                    <a:pt x="56" y="13"/>
                  </a:lnTo>
                  <a:lnTo>
                    <a:pt x="52" y="13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8" y="12"/>
                  </a:lnTo>
                  <a:lnTo>
                    <a:pt x="45" y="13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20"/>
                  </a:lnTo>
                  <a:lnTo>
                    <a:pt x="39" y="21"/>
                  </a:lnTo>
                  <a:lnTo>
                    <a:pt x="38" y="22"/>
                  </a:lnTo>
                  <a:lnTo>
                    <a:pt x="38" y="23"/>
                  </a:lnTo>
                  <a:lnTo>
                    <a:pt x="36" y="22"/>
                  </a:lnTo>
                  <a:lnTo>
                    <a:pt x="34" y="21"/>
                  </a:lnTo>
                  <a:lnTo>
                    <a:pt x="32" y="23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5" y="32"/>
                  </a:lnTo>
                  <a:lnTo>
                    <a:pt x="21" y="32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6" y="26"/>
                  </a:lnTo>
                  <a:lnTo>
                    <a:pt x="17" y="23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18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68" name="Freeform 3637"/>
            <p:cNvSpPr>
              <a:spLocks/>
            </p:cNvSpPr>
            <p:nvPr/>
          </p:nvSpPr>
          <p:spPr bwMode="auto">
            <a:xfrm>
              <a:off x="4001" y="1779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69" name="Freeform 3638"/>
            <p:cNvSpPr>
              <a:spLocks/>
            </p:cNvSpPr>
            <p:nvPr/>
          </p:nvSpPr>
          <p:spPr bwMode="auto">
            <a:xfrm>
              <a:off x="4005" y="1777"/>
              <a:ext cx="2" cy="2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2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70" name="Freeform 3639"/>
            <p:cNvSpPr>
              <a:spLocks/>
            </p:cNvSpPr>
            <p:nvPr/>
          </p:nvSpPr>
          <p:spPr bwMode="auto">
            <a:xfrm>
              <a:off x="4017" y="1775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71" name="Freeform 3640"/>
            <p:cNvSpPr>
              <a:spLocks/>
            </p:cNvSpPr>
            <p:nvPr/>
          </p:nvSpPr>
          <p:spPr bwMode="auto">
            <a:xfrm>
              <a:off x="4042" y="1754"/>
              <a:ext cx="5" cy="7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5 h 7"/>
                <a:gd name="T4" fmla="*/ 2 w 5"/>
                <a:gd name="T5" fmla="*/ 2 h 7"/>
                <a:gd name="T6" fmla="*/ 1 w 5"/>
                <a:gd name="T7" fmla="*/ 0 h 7"/>
                <a:gd name="T8" fmla="*/ 4 w 5"/>
                <a:gd name="T9" fmla="*/ 1 h 7"/>
                <a:gd name="T10" fmla="*/ 5 w 5"/>
                <a:gd name="T11" fmla="*/ 0 h 7"/>
                <a:gd name="T12" fmla="*/ 5 w 5"/>
                <a:gd name="T13" fmla="*/ 1 h 7"/>
                <a:gd name="T14" fmla="*/ 2 w 5"/>
                <a:gd name="T15" fmla="*/ 2 h 7"/>
                <a:gd name="T16" fmla="*/ 2 w 5"/>
                <a:gd name="T17" fmla="*/ 5 h 7"/>
                <a:gd name="T18" fmla="*/ 0 w 5"/>
                <a:gd name="T19" fmla="*/ 6 h 7"/>
                <a:gd name="T20" fmla="*/ 0 w 5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1" y="0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72" name="Freeform 3641"/>
            <p:cNvSpPr>
              <a:spLocks/>
            </p:cNvSpPr>
            <p:nvPr/>
          </p:nvSpPr>
          <p:spPr bwMode="auto">
            <a:xfrm>
              <a:off x="4050" y="1745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73" name="Freeform 3642"/>
            <p:cNvSpPr>
              <a:spLocks/>
            </p:cNvSpPr>
            <p:nvPr/>
          </p:nvSpPr>
          <p:spPr bwMode="auto">
            <a:xfrm>
              <a:off x="4052" y="1684"/>
              <a:ext cx="2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0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74" name="Freeform 3643"/>
            <p:cNvSpPr>
              <a:spLocks/>
            </p:cNvSpPr>
            <p:nvPr/>
          </p:nvSpPr>
          <p:spPr bwMode="auto">
            <a:xfrm>
              <a:off x="4054" y="1740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75" name="Freeform 3644"/>
            <p:cNvSpPr>
              <a:spLocks/>
            </p:cNvSpPr>
            <p:nvPr/>
          </p:nvSpPr>
          <p:spPr bwMode="auto">
            <a:xfrm>
              <a:off x="4057" y="1680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76" name="Freeform 3645"/>
            <p:cNvSpPr>
              <a:spLocks/>
            </p:cNvSpPr>
            <p:nvPr/>
          </p:nvSpPr>
          <p:spPr bwMode="auto">
            <a:xfrm>
              <a:off x="4058" y="1733"/>
              <a:ext cx="5" cy="5"/>
            </a:xfrm>
            <a:custGeom>
              <a:avLst/>
              <a:gdLst>
                <a:gd name="T0" fmla="*/ 1 w 5"/>
                <a:gd name="T1" fmla="*/ 5 h 5"/>
                <a:gd name="T2" fmla="*/ 0 w 5"/>
                <a:gd name="T3" fmla="*/ 4 h 5"/>
                <a:gd name="T4" fmla="*/ 1 w 5"/>
                <a:gd name="T5" fmla="*/ 3 h 5"/>
                <a:gd name="T6" fmla="*/ 3 w 5"/>
                <a:gd name="T7" fmla="*/ 1 h 5"/>
                <a:gd name="T8" fmla="*/ 5 w 5"/>
                <a:gd name="T9" fmla="*/ 0 h 5"/>
                <a:gd name="T10" fmla="*/ 3 w 5"/>
                <a:gd name="T11" fmla="*/ 3 h 5"/>
                <a:gd name="T12" fmla="*/ 1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3" y="3"/>
                  </a:lnTo>
                  <a:lnTo>
                    <a:pt x="1" y="5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77" name="Freeform 3646"/>
            <p:cNvSpPr>
              <a:spLocks/>
            </p:cNvSpPr>
            <p:nvPr/>
          </p:nvSpPr>
          <p:spPr bwMode="auto">
            <a:xfrm>
              <a:off x="4058" y="1667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78" name="Freeform 3647"/>
            <p:cNvSpPr>
              <a:spLocks/>
            </p:cNvSpPr>
            <p:nvPr/>
          </p:nvSpPr>
          <p:spPr bwMode="auto">
            <a:xfrm>
              <a:off x="4058" y="173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79" name="Freeform 3648"/>
            <p:cNvSpPr>
              <a:spLocks/>
            </p:cNvSpPr>
            <p:nvPr/>
          </p:nvSpPr>
          <p:spPr bwMode="auto">
            <a:xfrm>
              <a:off x="4059" y="1661"/>
              <a:ext cx="1" cy="4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3 h 4"/>
                <a:gd name="T4" fmla="*/ 0 w 1"/>
                <a:gd name="T5" fmla="*/ 4 h 4"/>
                <a:gd name="T6" fmla="*/ 0 w 1"/>
                <a:gd name="T7" fmla="*/ 3 h 4"/>
                <a:gd name="T8" fmla="*/ 1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80" name="Freeform 3649"/>
            <p:cNvSpPr>
              <a:spLocks/>
            </p:cNvSpPr>
            <p:nvPr/>
          </p:nvSpPr>
          <p:spPr bwMode="auto">
            <a:xfrm>
              <a:off x="4059" y="1678"/>
              <a:ext cx="1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81" name="Freeform 3650"/>
            <p:cNvSpPr>
              <a:spLocks/>
            </p:cNvSpPr>
            <p:nvPr/>
          </p:nvSpPr>
          <p:spPr bwMode="auto">
            <a:xfrm>
              <a:off x="4063" y="1695"/>
              <a:ext cx="1" cy="3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0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1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82" name="Freeform 3651"/>
            <p:cNvSpPr>
              <a:spLocks/>
            </p:cNvSpPr>
            <p:nvPr/>
          </p:nvSpPr>
          <p:spPr bwMode="auto">
            <a:xfrm>
              <a:off x="4066" y="1687"/>
              <a:ext cx="3" cy="4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1 w 3"/>
                <a:gd name="T5" fmla="*/ 4 h 4"/>
                <a:gd name="T6" fmla="*/ 0 w 3"/>
                <a:gd name="T7" fmla="*/ 2 h 4"/>
                <a:gd name="T8" fmla="*/ 0 w 3"/>
                <a:gd name="T9" fmla="*/ 0 h 4"/>
                <a:gd name="T10" fmla="*/ 1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83" name="Freeform 3652"/>
            <p:cNvSpPr>
              <a:spLocks/>
            </p:cNvSpPr>
            <p:nvPr/>
          </p:nvSpPr>
          <p:spPr bwMode="auto">
            <a:xfrm>
              <a:off x="4070" y="1687"/>
              <a:ext cx="1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84" name="Freeform 3653"/>
            <p:cNvSpPr>
              <a:spLocks/>
            </p:cNvSpPr>
            <p:nvPr/>
          </p:nvSpPr>
          <p:spPr bwMode="auto">
            <a:xfrm>
              <a:off x="4070" y="1711"/>
              <a:ext cx="3" cy="3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2 w 3"/>
                <a:gd name="T5" fmla="*/ 3 h 3"/>
                <a:gd name="T6" fmla="*/ 0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85" name="Freeform 3654"/>
            <p:cNvSpPr>
              <a:spLocks/>
            </p:cNvSpPr>
            <p:nvPr/>
          </p:nvSpPr>
          <p:spPr bwMode="auto">
            <a:xfrm>
              <a:off x="4075" y="1706"/>
              <a:ext cx="2" cy="6"/>
            </a:xfrm>
            <a:custGeom>
              <a:avLst/>
              <a:gdLst>
                <a:gd name="T0" fmla="*/ 2 w 2"/>
                <a:gd name="T1" fmla="*/ 0 h 6"/>
                <a:gd name="T2" fmla="*/ 2 w 2"/>
                <a:gd name="T3" fmla="*/ 3 h 6"/>
                <a:gd name="T4" fmla="*/ 1 w 2"/>
                <a:gd name="T5" fmla="*/ 5 h 6"/>
                <a:gd name="T6" fmla="*/ 0 w 2"/>
                <a:gd name="T7" fmla="*/ 6 h 6"/>
                <a:gd name="T8" fmla="*/ 1 w 2"/>
                <a:gd name="T9" fmla="*/ 4 h 6"/>
                <a:gd name="T10" fmla="*/ 1 w 2"/>
                <a:gd name="T11" fmla="*/ 3 h 6"/>
                <a:gd name="T12" fmla="*/ 2 w 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86" name="Freeform 3655"/>
            <p:cNvSpPr>
              <a:spLocks/>
            </p:cNvSpPr>
            <p:nvPr/>
          </p:nvSpPr>
          <p:spPr bwMode="auto">
            <a:xfrm>
              <a:off x="4089" y="1670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87" name="Freeform 3656"/>
            <p:cNvSpPr>
              <a:spLocks/>
            </p:cNvSpPr>
            <p:nvPr/>
          </p:nvSpPr>
          <p:spPr bwMode="auto">
            <a:xfrm>
              <a:off x="4092" y="1666"/>
              <a:ext cx="0" cy="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88" name="Freeform 3657"/>
            <p:cNvSpPr>
              <a:spLocks/>
            </p:cNvSpPr>
            <p:nvPr/>
          </p:nvSpPr>
          <p:spPr bwMode="auto">
            <a:xfrm>
              <a:off x="4100" y="1642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89" name="Freeform 3658"/>
            <p:cNvSpPr>
              <a:spLocks/>
            </p:cNvSpPr>
            <p:nvPr/>
          </p:nvSpPr>
          <p:spPr bwMode="auto">
            <a:xfrm>
              <a:off x="4110" y="1663"/>
              <a:ext cx="1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90" name="Freeform 3659"/>
            <p:cNvSpPr>
              <a:spLocks/>
            </p:cNvSpPr>
            <p:nvPr/>
          </p:nvSpPr>
          <p:spPr bwMode="auto">
            <a:xfrm>
              <a:off x="4116" y="1664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1 w 1"/>
                <a:gd name="T5" fmla="*/ 0 h 3"/>
                <a:gd name="T6" fmla="*/ 1 w 1"/>
                <a:gd name="T7" fmla="*/ 2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91" name="Freeform 3660"/>
            <p:cNvSpPr>
              <a:spLocks/>
            </p:cNvSpPr>
            <p:nvPr/>
          </p:nvSpPr>
          <p:spPr bwMode="auto">
            <a:xfrm>
              <a:off x="4152" y="1617"/>
              <a:ext cx="4" cy="8"/>
            </a:xfrm>
            <a:custGeom>
              <a:avLst/>
              <a:gdLst>
                <a:gd name="T0" fmla="*/ 0 w 4"/>
                <a:gd name="T1" fmla="*/ 8 h 8"/>
                <a:gd name="T2" fmla="*/ 1 w 4"/>
                <a:gd name="T3" fmla="*/ 5 h 8"/>
                <a:gd name="T4" fmla="*/ 0 w 4"/>
                <a:gd name="T5" fmla="*/ 4 h 8"/>
                <a:gd name="T6" fmla="*/ 1 w 4"/>
                <a:gd name="T7" fmla="*/ 2 h 8"/>
                <a:gd name="T8" fmla="*/ 3 w 4"/>
                <a:gd name="T9" fmla="*/ 0 h 8"/>
                <a:gd name="T10" fmla="*/ 3 w 4"/>
                <a:gd name="T11" fmla="*/ 3 h 8"/>
                <a:gd name="T12" fmla="*/ 4 w 4"/>
                <a:gd name="T13" fmla="*/ 4 h 8"/>
                <a:gd name="T14" fmla="*/ 3 w 4"/>
                <a:gd name="T15" fmla="*/ 7 h 8"/>
                <a:gd name="T16" fmla="*/ 0 w 4"/>
                <a:gd name="T17" fmla="*/ 7 h 8"/>
                <a:gd name="T18" fmla="*/ 0 w 4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92" name="Freeform 3661"/>
            <p:cNvSpPr>
              <a:spLocks/>
            </p:cNvSpPr>
            <p:nvPr/>
          </p:nvSpPr>
          <p:spPr bwMode="auto">
            <a:xfrm>
              <a:off x="4164" y="157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93" name="Freeform 3662"/>
            <p:cNvSpPr>
              <a:spLocks/>
            </p:cNvSpPr>
            <p:nvPr/>
          </p:nvSpPr>
          <p:spPr bwMode="auto">
            <a:xfrm>
              <a:off x="4168" y="1527"/>
              <a:ext cx="63" cy="53"/>
            </a:xfrm>
            <a:custGeom>
              <a:avLst/>
              <a:gdLst>
                <a:gd name="T0" fmla="*/ 7 w 63"/>
                <a:gd name="T1" fmla="*/ 50 h 53"/>
                <a:gd name="T2" fmla="*/ 3 w 63"/>
                <a:gd name="T3" fmla="*/ 53 h 53"/>
                <a:gd name="T4" fmla="*/ 2 w 63"/>
                <a:gd name="T5" fmla="*/ 49 h 53"/>
                <a:gd name="T6" fmla="*/ 3 w 63"/>
                <a:gd name="T7" fmla="*/ 45 h 53"/>
                <a:gd name="T8" fmla="*/ 0 w 63"/>
                <a:gd name="T9" fmla="*/ 41 h 53"/>
                <a:gd name="T10" fmla="*/ 1 w 63"/>
                <a:gd name="T11" fmla="*/ 37 h 53"/>
                <a:gd name="T12" fmla="*/ 5 w 63"/>
                <a:gd name="T13" fmla="*/ 36 h 53"/>
                <a:gd name="T14" fmla="*/ 8 w 63"/>
                <a:gd name="T15" fmla="*/ 32 h 53"/>
                <a:gd name="T16" fmla="*/ 6 w 63"/>
                <a:gd name="T17" fmla="*/ 28 h 53"/>
                <a:gd name="T18" fmla="*/ 9 w 63"/>
                <a:gd name="T19" fmla="*/ 30 h 53"/>
                <a:gd name="T20" fmla="*/ 14 w 63"/>
                <a:gd name="T21" fmla="*/ 31 h 53"/>
                <a:gd name="T22" fmla="*/ 17 w 63"/>
                <a:gd name="T23" fmla="*/ 22 h 53"/>
                <a:gd name="T24" fmla="*/ 19 w 63"/>
                <a:gd name="T25" fmla="*/ 17 h 53"/>
                <a:gd name="T26" fmla="*/ 20 w 63"/>
                <a:gd name="T27" fmla="*/ 8 h 53"/>
                <a:gd name="T28" fmla="*/ 19 w 63"/>
                <a:gd name="T29" fmla="*/ 3 h 53"/>
                <a:gd name="T30" fmla="*/ 23 w 63"/>
                <a:gd name="T31" fmla="*/ 0 h 53"/>
                <a:gd name="T32" fmla="*/ 25 w 63"/>
                <a:gd name="T33" fmla="*/ 4 h 53"/>
                <a:gd name="T34" fmla="*/ 31 w 63"/>
                <a:gd name="T35" fmla="*/ 11 h 53"/>
                <a:gd name="T36" fmla="*/ 35 w 63"/>
                <a:gd name="T37" fmla="*/ 14 h 53"/>
                <a:gd name="T38" fmla="*/ 43 w 63"/>
                <a:gd name="T39" fmla="*/ 19 h 53"/>
                <a:gd name="T40" fmla="*/ 47 w 63"/>
                <a:gd name="T41" fmla="*/ 20 h 53"/>
                <a:gd name="T42" fmla="*/ 52 w 63"/>
                <a:gd name="T43" fmla="*/ 21 h 53"/>
                <a:gd name="T44" fmla="*/ 57 w 63"/>
                <a:gd name="T45" fmla="*/ 17 h 53"/>
                <a:gd name="T46" fmla="*/ 58 w 63"/>
                <a:gd name="T47" fmla="*/ 17 h 53"/>
                <a:gd name="T48" fmla="*/ 55 w 63"/>
                <a:gd name="T49" fmla="*/ 21 h 53"/>
                <a:gd name="T50" fmla="*/ 58 w 63"/>
                <a:gd name="T51" fmla="*/ 25 h 53"/>
                <a:gd name="T52" fmla="*/ 59 w 63"/>
                <a:gd name="T53" fmla="*/ 28 h 53"/>
                <a:gd name="T54" fmla="*/ 63 w 63"/>
                <a:gd name="T55" fmla="*/ 27 h 53"/>
                <a:gd name="T56" fmla="*/ 60 w 63"/>
                <a:gd name="T57" fmla="*/ 31 h 53"/>
                <a:gd name="T58" fmla="*/ 54 w 63"/>
                <a:gd name="T59" fmla="*/ 33 h 53"/>
                <a:gd name="T60" fmla="*/ 51 w 63"/>
                <a:gd name="T61" fmla="*/ 33 h 53"/>
                <a:gd name="T62" fmla="*/ 47 w 63"/>
                <a:gd name="T63" fmla="*/ 32 h 53"/>
                <a:gd name="T64" fmla="*/ 43 w 63"/>
                <a:gd name="T65" fmla="*/ 34 h 53"/>
                <a:gd name="T66" fmla="*/ 37 w 63"/>
                <a:gd name="T67" fmla="*/ 39 h 53"/>
                <a:gd name="T68" fmla="*/ 36 w 63"/>
                <a:gd name="T69" fmla="*/ 45 h 53"/>
                <a:gd name="T70" fmla="*/ 30 w 63"/>
                <a:gd name="T71" fmla="*/ 43 h 53"/>
                <a:gd name="T72" fmla="*/ 24 w 63"/>
                <a:gd name="T73" fmla="*/ 39 h 53"/>
                <a:gd name="T74" fmla="*/ 20 w 63"/>
                <a:gd name="T75" fmla="*/ 37 h 53"/>
                <a:gd name="T76" fmla="*/ 14 w 63"/>
                <a:gd name="T77" fmla="*/ 41 h 53"/>
                <a:gd name="T78" fmla="*/ 12 w 63"/>
                <a:gd name="T79" fmla="*/ 39 h 53"/>
                <a:gd name="T80" fmla="*/ 8 w 63"/>
                <a:gd name="T81" fmla="*/ 38 h 53"/>
                <a:gd name="T82" fmla="*/ 5 w 63"/>
                <a:gd name="T83" fmla="*/ 42 h 53"/>
                <a:gd name="T84" fmla="*/ 8 w 63"/>
                <a:gd name="T85" fmla="*/ 44 h 53"/>
                <a:gd name="T86" fmla="*/ 13 w 63"/>
                <a:gd name="T87" fmla="*/ 47 h 53"/>
                <a:gd name="T88" fmla="*/ 11 w 63"/>
                <a:gd name="T89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" h="53">
                  <a:moveTo>
                    <a:pt x="9" y="48"/>
                  </a:moveTo>
                  <a:lnTo>
                    <a:pt x="7" y="50"/>
                  </a:lnTo>
                  <a:lnTo>
                    <a:pt x="5" y="51"/>
                  </a:lnTo>
                  <a:lnTo>
                    <a:pt x="3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4" y="31"/>
                  </a:lnTo>
                  <a:lnTo>
                    <a:pt x="17" y="28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20" y="15"/>
                  </a:lnTo>
                  <a:lnTo>
                    <a:pt x="20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2" y="2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30" y="9"/>
                  </a:lnTo>
                  <a:lnTo>
                    <a:pt x="31" y="11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42" y="17"/>
                  </a:lnTo>
                  <a:lnTo>
                    <a:pt x="43" y="19"/>
                  </a:lnTo>
                  <a:lnTo>
                    <a:pt x="46" y="19"/>
                  </a:lnTo>
                  <a:lnTo>
                    <a:pt x="47" y="20"/>
                  </a:lnTo>
                  <a:lnTo>
                    <a:pt x="49" y="21"/>
                  </a:lnTo>
                  <a:lnTo>
                    <a:pt x="52" y="21"/>
                  </a:lnTo>
                  <a:lnTo>
                    <a:pt x="54" y="20"/>
                  </a:lnTo>
                  <a:lnTo>
                    <a:pt x="57" y="17"/>
                  </a:lnTo>
                  <a:lnTo>
                    <a:pt x="58" y="15"/>
                  </a:lnTo>
                  <a:lnTo>
                    <a:pt x="58" y="17"/>
                  </a:lnTo>
                  <a:lnTo>
                    <a:pt x="57" y="19"/>
                  </a:lnTo>
                  <a:lnTo>
                    <a:pt x="55" y="21"/>
                  </a:lnTo>
                  <a:lnTo>
                    <a:pt x="55" y="23"/>
                  </a:lnTo>
                  <a:lnTo>
                    <a:pt x="58" y="25"/>
                  </a:lnTo>
                  <a:lnTo>
                    <a:pt x="57" y="27"/>
                  </a:lnTo>
                  <a:lnTo>
                    <a:pt x="59" y="28"/>
                  </a:lnTo>
                  <a:lnTo>
                    <a:pt x="60" y="28"/>
                  </a:lnTo>
                  <a:lnTo>
                    <a:pt x="63" y="27"/>
                  </a:lnTo>
                  <a:lnTo>
                    <a:pt x="60" y="28"/>
                  </a:lnTo>
                  <a:lnTo>
                    <a:pt x="60" y="31"/>
                  </a:lnTo>
                  <a:lnTo>
                    <a:pt x="55" y="31"/>
                  </a:lnTo>
                  <a:lnTo>
                    <a:pt x="54" y="33"/>
                  </a:lnTo>
                  <a:lnTo>
                    <a:pt x="53" y="32"/>
                  </a:lnTo>
                  <a:lnTo>
                    <a:pt x="51" y="33"/>
                  </a:lnTo>
                  <a:lnTo>
                    <a:pt x="49" y="33"/>
                  </a:lnTo>
                  <a:lnTo>
                    <a:pt x="47" y="32"/>
                  </a:lnTo>
                  <a:lnTo>
                    <a:pt x="45" y="33"/>
                  </a:lnTo>
                  <a:lnTo>
                    <a:pt x="43" y="34"/>
                  </a:lnTo>
                  <a:lnTo>
                    <a:pt x="41" y="36"/>
                  </a:lnTo>
                  <a:lnTo>
                    <a:pt x="37" y="39"/>
                  </a:lnTo>
                  <a:lnTo>
                    <a:pt x="37" y="44"/>
                  </a:lnTo>
                  <a:lnTo>
                    <a:pt x="36" y="45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5" y="41"/>
                  </a:lnTo>
                  <a:lnTo>
                    <a:pt x="24" y="39"/>
                  </a:lnTo>
                  <a:lnTo>
                    <a:pt x="22" y="38"/>
                  </a:lnTo>
                  <a:lnTo>
                    <a:pt x="20" y="37"/>
                  </a:lnTo>
                  <a:lnTo>
                    <a:pt x="17" y="38"/>
                  </a:lnTo>
                  <a:lnTo>
                    <a:pt x="14" y="41"/>
                  </a:lnTo>
                  <a:lnTo>
                    <a:pt x="12" y="42"/>
                  </a:lnTo>
                  <a:lnTo>
                    <a:pt x="12" y="39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6" y="39"/>
                  </a:lnTo>
                  <a:lnTo>
                    <a:pt x="5" y="42"/>
                  </a:lnTo>
                  <a:lnTo>
                    <a:pt x="7" y="43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3" y="47"/>
                  </a:lnTo>
                  <a:lnTo>
                    <a:pt x="13" y="49"/>
                  </a:lnTo>
                  <a:lnTo>
                    <a:pt x="11" y="48"/>
                  </a:lnTo>
                  <a:lnTo>
                    <a:pt x="9" y="48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94" name="Freeform 3663"/>
            <p:cNvSpPr>
              <a:spLocks/>
            </p:cNvSpPr>
            <p:nvPr/>
          </p:nvSpPr>
          <p:spPr bwMode="auto">
            <a:xfrm>
              <a:off x="4170" y="1596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95" name="Freeform 3664"/>
            <p:cNvSpPr>
              <a:spLocks/>
            </p:cNvSpPr>
            <p:nvPr/>
          </p:nvSpPr>
          <p:spPr bwMode="auto">
            <a:xfrm>
              <a:off x="4181" y="152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96" name="Freeform 3665"/>
            <p:cNvSpPr>
              <a:spLocks/>
            </p:cNvSpPr>
            <p:nvPr/>
          </p:nvSpPr>
          <p:spPr bwMode="auto">
            <a:xfrm>
              <a:off x="4182" y="1531"/>
              <a:ext cx="3" cy="1"/>
            </a:xfrm>
            <a:custGeom>
              <a:avLst/>
              <a:gdLst>
                <a:gd name="T0" fmla="*/ 2 w 3"/>
                <a:gd name="T1" fmla="*/ 1 h 1"/>
                <a:gd name="T2" fmla="*/ 0 w 3"/>
                <a:gd name="T3" fmla="*/ 0 h 1"/>
                <a:gd name="T4" fmla="*/ 3 w 3"/>
                <a:gd name="T5" fmla="*/ 1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1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97" name="Freeform 3666"/>
            <p:cNvSpPr>
              <a:spLocks/>
            </p:cNvSpPr>
            <p:nvPr/>
          </p:nvSpPr>
          <p:spPr bwMode="auto">
            <a:xfrm>
              <a:off x="4239" y="1549"/>
              <a:ext cx="4" cy="1"/>
            </a:xfrm>
            <a:custGeom>
              <a:avLst/>
              <a:gdLst>
                <a:gd name="T0" fmla="*/ 4 w 4"/>
                <a:gd name="T1" fmla="*/ 0 h 1"/>
                <a:gd name="T2" fmla="*/ 1 w 4"/>
                <a:gd name="T3" fmla="*/ 1 h 1"/>
                <a:gd name="T4" fmla="*/ 0 w 4"/>
                <a:gd name="T5" fmla="*/ 1 h 1"/>
                <a:gd name="T6" fmla="*/ 1 w 4"/>
                <a:gd name="T7" fmla="*/ 0 h 1"/>
                <a:gd name="T8" fmla="*/ 4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98" name="Freeform 3667"/>
            <p:cNvSpPr>
              <a:spLocks/>
            </p:cNvSpPr>
            <p:nvPr/>
          </p:nvSpPr>
          <p:spPr bwMode="auto">
            <a:xfrm>
              <a:off x="4061" y="1671"/>
              <a:ext cx="26" cy="34"/>
            </a:xfrm>
            <a:custGeom>
              <a:avLst/>
              <a:gdLst>
                <a:gd name="T0" fmla="*/ 15 w 26"/>
                <a:gd name="T1" fmla="*/ 32 h 34"/>
                <a:gd name="T2" fmla="*/ 11 w 26"/>
                <a:gd name="T3" fmla="*/ 34 h 34"/>
                <a:gd name="T4" fmla="*/ 14 w 26"/>
                <a:gd name="T5" fmla="*/ 31 h 34"/>
                <a:gd name="T6" fmla="*/ 11 w 26"/>
                <a:gd name="T7" fmla="*/ 27 h 34"/>
                <a:gd name="T8" fmla="*/ 12 w 26"/>
                <a:gd name="T9" fmla="*/ 26 h 34"/>
                <a:gd name="T10" fmla="*/ 10 w 26"/>
                <a:gd name="T11" fmla="*/ 29 h 34"/>
                <a:gd name="T12" fmla="*/ 8 w 26"/>
                <a:gd name="T13" fmla="*/ 31 h 34"/>
                <a:gd name="T14" fmla="*/ 9 w 26"/>
                <a:gd name="T15" fmla="*/ 28 h 34"/>
                <a:gd name="T16" fmla="*/ 6 w 26"/>
                <a:gd name="T17" fmla="*/ 26 h 34"/>
                <a:gd name="T18" fmla="*/ 6 w 26"/>
                <a:gd name="T19" fmla="*/ 21 h 34"/>
                <a:gd name="T20" fmla="*/ 10 w 26"/>
                <a:gd name="T21" fmla="*/ 18 h 34"/>
                <a:gd name="T22" fmla="*/ 11 w 26"/>
                <a:gd name="T23" fmla="*/ 15 h 34"/>
                <a:gd name="T24" fmla="*/ 11 w 26"/>
                <a:gd name="T25" fmla="*/ 13 h 34"/>
                <a:gd name="T26" fmla="*/ 10 w 26"/>
                <a:gd name="T27" fmla="*/ 11 h 34"/>
                <a:gd name="T28" fmla="*/ 6 w 26"/>
                <a:gd name="T29" fmla="*/ 10 h 34"/>
                <a:gd name="T30" fmla="*/ 9 w 26"/>
                <a:gd name="T31" fmla="*/ 15 h 34"/>
                <a:gd name="T32" fmla="*/ 8 w 26"/>
                <a:gd name="T33" fmla="*/ 13 h 34"/>
                <a:gd name="T34" fmla="*/ 4 w 26"/>
                <a:gd name="T35" fmla="*/ 15 h 34"/>
                <a:gd name="T36" fmla="*/ 2 w 26"/>
                <a:gd name="T37" fmla="*/ 10 h 34"/>
                <a:gd name="T38" fmla="*/ 4 w 26"/>
                <a:gd name="T39" fmla="*/ 10 h 34"/>
                <a:gd name="T40" fmla="*/ 2 w 26"/>
                <a:gd name="T41" fmla="*/ 9 h 34"/>
                <a:gd name="T42" fmla="*/ 3 w 26"/>
                <a:gd name="T43" fmla="*/ 6 h 34"/>
                <a:gd name="T44" fmla="*/ 5 w 26"/>
                <a:gd name="T45" fmla="*/ 5 h 34"/>
                <a:gd name="T46" fmla="*/ 9 w 26"/>
                <a:gd name="T47" fmla="*/ 4 h 34"/>
                <a:gd name="T48" fmla="*/ 10 w 26"/>
                <a:gd name="T49" fmla="*/ 0 h 34"/>
                <a:gd name="T50" fmla="*/ 16 w 26"/>
                <a:gd name="T51" fmla="*/ 1 h 34"/>
                <a:gd name="T52" fmla="*/ 20 w 26"/>
                <a:gd name="T53" fmla="*/ 4 h 34"/>
                <a:gd name="T54" fmla="*/ 22 w 26"/>
                <a:gd name="T55" fmla="*/ 2 h 34"/>
                <a:gd name="T56" fmla="*/ 22 w 26"/>
                <a:gd name="T57" fmla="*/ 6 h 34"/>
                <a:gd name="T58" fmla="*/ 25 w 26"/>
                <a:gd name="T59" fmla="*/ 11 h 34"/>
                <a:gd name="T60" fmla="*/ 25 w 26"/>
                <a:gd name="T61" fmla="*/ 13 h 34"/>
                <a:gd name="T62" fmla="*/ 22 w 26"/>
                <a:gd name="T63" fmla="*/ 17 h 34"/>
                <a:gd name="T64" fmla="*/ 20 w 26"/>
                <a:gd name="T65" fmla="*/ 23 h 34"/>
                <a:gd name="T66" fmla="*/ 20 w 26"/>
                <a:gd name="T67" fmla="*/ 27 h 34"/>
                <a:gd name="T68" fmla="*/ 16 w 26"/>
                <a:gd name="T69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4">
                  <a:moveTo>
                    <a:pt x="16" y="29"/>
                  </a:moveTo>
                  <a:lnTo>
                    <a:pt x="15" y="32"/>
                  </a:lnTo>
                  <a:lnTo>
                    <a:pt x="14" y="33"/>
                  </a:lnTo>
                  <a:lnTo>
                    <a:pt x="11" y="34"/>
                  </a:lnTo>
                  <a:lnTo>
                    <a:pt x="12" y="32"/>
                  </a:lnTo>
                  <a:lnTo>
                    <a:pt x="14" y="31"/>
                  </a:lnTo>
                  <a:lnTo>
                    <a:pt x="12" y="28"/>
                  </a:lnTo>
                  <a:lnTo>
                    <a:pt x="11" y="27"/>
                  </a:lnTo>
                  <a:lnTo>
                    <a:pt x="14" y="27"/>
                  </a:lnTo>
                  <a:lnTo>
                    <a:pt x="12" y="26"/>
                  </a:lnTo>
                  <a:lnTo>
                    <a:pt x="11" y="27"/>
                  </a:lnTo>
                  <a:lnTo>
                    <a:pt x="10" y="29"/>
                  </a:lnTo>
                  <a:lnTo>
                    <a:pt x="11" y="31"/>
                  </a:lnTo>
                  <a:lnTo>
                    <a:pt x="8" y="31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1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9"/>
                  </a:lnTo>
                  <a:lnTo>
                    <a:pt x="6" y="10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9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0" y="23"/>
                  </a:lnTo>
                  <a:lnTo>
                    <a:pt x="21" y="26"/>
                  </a:lnTo>
                  <a:lnTo>
                    <a:pt x="20" y="27"/>
                  </a:lnTo>
                  <a:lnTo>
                    <a:pt x="20" y="29"/>
                  </a:lnTo>
                  <a:lnTo>
                    <a:pt x="16" y="29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99" name="Freeform 3668"/>
            <p:cNvSpPr>
              <a:spLocks/>
            </p:cNvSpPr>
            <p:nvPr/>
          </p:nvSpPr>
          <p:spPr bwMode="auto">
            <a:xfrm>
              <a:off x="4089" y="1665"/>
              <a:ext cx="26" cy="19"/>
            </a:xfrm>
            <a:custGeom>
              <a:avLst/>
              <a:gdLst>
                <a:gd name="T0" fmla="*/ 3 w 26"/>
                <a:gd name="T1" fmla="*/ 17 h 19"/>
                <a:gd name="T2" fmla="*/ 3 w 26"/>
                <a:gd name="T3" fmla="*/ 16 h 19"/>
                <a:gd name="T4" fmla="*/ 4 w 26"/>
                <a:gd name="T5" fmla="*/ 13 h 19"/>
                <a:gd name="T6" fmla="*/ 1 w 26"/>
                <a:gd name="T7" fmla="*/ 13 h 19"/>
                <a:gd name="T8" fmla="*/ 1 w 26"/>
                <a:gd name="T9" fmla="*/ 11 h 19"/>
                <a:gd name="T10" fmla="*/ 0 w 26"/>
                <a:gd name="T11" fmla="*/ 12 h 19"/>
                <a:gd name="T12" fmla="*/ 3 w 26"/>
                <a:gd name="T13" fmla="*/ 10 h 19"/>
                <a:gd name="T14" fmla="*/ 5 w 26"/>
                <a:gd name="T15" fmla="*/ 8 h 19"/>
                <a:gd name="T16" fmla="*/ 5 w 26"/>
                <a:gd name="T17" fmla="*/ 6 h 19"/>
                <a:gd name="T18" fmla="*/ 7 w 26"/>
                <a:gd name="T19" fmla="*/ 4 h 19"/>
                <a:gd name="T20" fmla="*/ 9 w 26"/>
                <a:gd name="T21" fmla="*/ 5 h 19"/>
                <a:gd name="T22" fmla="*/ 15 w 26"/>
                <a:gd name="T23" fmla="*/ 5 h 19"/>
                <a:gd name="T24" fmla="*/ 15 w 26"/>
                <a:gd name="T25" fmla="*/ 2 h 19"/>
                <a:gd name="T26" fmla="*/ 17 w 26"/>
                <a:gd name="T27" fmla="*/ 1 h 19"/>
                <a:gd name="T28" fmla="*/ 18 w 26"/>
                <a:gd name="T29" fmla="*/ 0 h 19"/>
                <a:gd name="T30" fmla="*/ 21 w 26"/>
                <a:gd name="T31" fmla="*/ 0 h 19"/>
                <a:gd name="T32" fmla="*/ 23 w 26"/>
                <a:gd name="T33" fmla="*/ 2 h 19"/>
                <a:gd name="T34" fmla="*/ 26 w 26"/>
                <a:gd name="T35" fmla="*/ 2 h 19"/>
                <a:gd name="T36" fmla="*/ 26 w 26"/>
                <a:gd name="T37" fmla="*/ 7 h 19"/>
                <a:gd name="T38" fmla="*/ 23 w 26"/>
                <a:gd name="T39" fmla="*/ 8 h 19"/>
                <a:gd name="T40" fmla="*/ 22 w 26"/>
                <a:gd name="T41" fmla="*/ 10 h 19"/>
                <a:gd name="T42" fmla="*/ 21 w 26"/>
                <a:gd name="T43" fmla="*/ 12 h 19"/>
                <a:gd name="T44" fmla="*/ 20 w 26"/>
                <a:gd name="T45" fmla="*/ 12 h 19"/>
                <a:gd name="T46" fmla="*/ 17 w 26"/>
                <a:gd name="T47" fmla="*/ 11 h 19"/>
                <a:gd name="T48" fmla="*/ 13 w 26"/>
                <a:gd name="T49" fmla="*/ 11 h 19"/>
                <a:gd name="T50" fmla="*/ 11 w 26"/>
                <a:gd name="T51" fmla="*/ 13 h 19"/>
                <a:gd name="T52" fmla="*/ 10 w 26"/>
                <a:gd name="T53" fmla="*/ 16 h 19"/>
                <a:gd name="T54" fmla="*/ 6 w 26"/>
                <a:gd name="T55" fmla="*/ 19 h 19"/>
                <a:gd name="T56" fmla="*/ 5 w 26"/>
                <a:gd name="T57" fmla="*/ 18 h 19"/>
                <a:gd name="T58" fmla="*/ 5 w 26"/>
                <a:gd name="T59" fmla="*/ 17 h 19"/>
                <a:gd name="T60" fmla="*/ 3 w 26"/>
                <a:gd name="T6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19">
                  <a:moveTo>
                    <a:pt x="3" y="17"/>
                  </a:moveTo>
                  <a:lnTo>
                    <a:pt x="3" y="16"/>
                  </a:lnTo>
                  <a:lnTo>
                    <a:pt x="4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4"/>
                  </a:lnTo>
                  <a:lnTo>
                    <a:pt x="9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6" y="7"/>
                  </a:lnTo>
                  <a:lnTo>
                    <a:pt x="23" y="8"/>
                  </a:lnTo>
                  <a:lnTo>
                    <a:pt x="22" y="10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17" y="11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10" y="16"/>
                  </a:lnTo>
                  <a:lnTo>
                    <a:pt x="6" y="19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3" y="17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00" name="Freeform 3669"/>
            <p:cNvSpPr>
              <a:spLocks/>
            </p:cNvSpPr>
            <p:nvPr/>
          </p:nvSpPr>
          <p:spPr bwMode="auto">
            <a:xfrm>
              <a:off x="4075" y="1578"/>
              <a:ext cx="117" cy="98"/>
            </a:xfrm>
            <a:custGeom>
              <a:avLst/>
              <a:gdLst>
                <a:gd name="T0" fmla="*/ 6 w 117"/>
                <a:gd name="T1" fmla="*/ 87 h 98"/>
                <a:gd name="T2" fmla="*/ 15 w 117"/>
                <a:gd name="T3" fmla="*/ 78 h 98"/>
                <a:gd name="T4" fmla="*/ 24 w 117"/>
                <a:gd name="T5" fmla="*/ 74 h 98"/>
                <a:gd name="T6" fmla="*/ 36 w 117"/>
                <a:gd name="T7" fmla="*/ 72 h 98"/>
                <a:gd name="T8" fmla="*/ 46 w 117"/>
                <a:gd name="T9" fmla="*/ 72 h 98"/>
                <a:gd name="T10" fmla="*/ 50 w 117"/>
                <a:gd name="T11" fmla="*/ 74 h 98"/>
                <a:gd name="T12" fmla="*/ 55 w 117"/>
                <a:gd name="T13" fmla="*/ 65 h 98"/>
                <a:gd name="T14" fmla="*/ 61 w 117"/>
                <a:gd name="T15" fmla="*/ 52 h 98"/>
                <a:gd name="T16" fmla="*/ 66 w 117"/>
                <a:gd name="T17" fmla="*/ 52 h 98"/>
                <a:gd name="T18" fmla="*/ 65 w 117"/>
                <a:gd name="T19" fmla="*/ 54 h 98"/>
                <a:gd name="T20" fmla="*/ 70 w 117"/>
                <a:gd name="T21" fmla="*/ 57 h 98"/>
                <a:gd name="T22" fmla="*/ 76 w 117"/>
                <a:gd name="T23" fmla="*/ 54 h 98"/>
                <a:gd name="T24" fmla="*/ 84 w 117"/>
                <a:gd name="T25" fmla="*/ 46 h 98"/>
                <a:gd name="T26" fmla="*/ 90 w 117"/>
                <a:gd name="T27" fmla="*/ 38 h 98"/>
                <a:gd name="T28" fmla="*/ 94 w 117"/>
                <a:gd name="T29" fmla="*/ 29 h 98"/>
                <a:gd name="T30" fmla="*/ 93 w 117"/>
                <a:gd name="T31" fmla="*/ 20 h 98"/>
                <a:gd name="T32" fmla="*/ 95 w 117"/>
                <a:gd name="T33" fmla="*/ 10 h 98"/>
                <a:gd name="T34" fmla="*/ 101 w 117"/>
                <a:gd name="T35" fmla="*/ 4 h 98"/>
                <a:gd name="T36" fmla="*/ 106 w 117"/>
                <a:gd name="T37" fmla="*/ 8 h 98"/>
                <a:gd name="T38" fmla="*/ 105 w 117"/>
                <a:gd name="T39" fmla="*/ 5 h 98"/>
                <a:gd name="T40" fmla="*/ 111 w 117"/>
                <a:gd name="T41" fmla="*/ 2 h 98"/>
                <a:gd name="T42" fmla="*/ 113 w 117"/>
                <a:gd name="T43" fmla="*/ 15 h 98"/>
                <a:gd name="T44" fmla="*/ 117 w 117"/>
                <a:gd name="T45" fmla="*/ 25 h 98"/>
                <a:gd name="T46" fmla="*/ 112 w 117"/>
                <a:gd name="T47" fmla="*/ 32 h 98"/>
                <a:gd name="T48" fmla="*/ 106 w 117"/>
                <a:gd name="T49" fmla="*/ 39 h 98"/>
                <a:gd name="T50" fmla="*/ 106 w 117"/>
                <a:gd name="T51" fmla="*/ 47 h 98"/>
                <a:gd name="T52" fmla="*/ 104 w 117"/>
                <a:gd name="T53" fmla="*/ 58 h 98"/>
                <a:gd name="T54" fmla="*/ 101 w 117"/>
                <a:gd name="T55" fmla="*/ 67 h 98"/>
                <a:gd name="T56" fmla="*/ 101 w 117"/>
                <a:gd name="T57" fmla="*/ 72 h 98"/>
                <a:gd name="T58" fmla="*/ 96 w 117"/>
                <a:gd name="T59" fmla="*/ 78 h 98"/>
                <a:gd name="T60" fmla="*/ 95 w 117"/>
                <a:gd name="T61" fmla="*/ 72 h 98"/>
                <a:gd name="T62" fmla="*/ 92 w 117"/>
                <a:gd name="T63" fmla="*/ 78 h 98"/>
                <a:gd name="T64" fmla="*/ 87 w 117"/>
                <a:gd name="T65" fmla="*/ 78 h 98"/>
                <a:gd name="T66" fmla="*/ 82 w 117"/>
                <a:gd name="T67" fmla="*/ 82 h 98"/>
                <a:gd name="T68" fmla="*/ 80 w 117"/>
                <a:gd name="T69" fmla="*/ 81 h 98"/>
                <a:gd name="T70" fmla="*/ 69 w 117"/>
                <a:gd name="T71" fmla="*/ 83 h 98"/>
                <a:gd name="T72" fmla="*/ 64 w 117"/>
                <a:gd name="T73" fmla="*/ 81 h 98"/>
                <a:gd name="T74" fmla="*/ 61 w 117"/>
                <a:gd name="T75" fmla="*/ 80 h 98"/>
                <a:gd name="T76" fmla="*/ 63 w 117"/>
                <a:gd name="T77" fmla="*/ 86 h 98"/>
                <a:gd name="T78" fmla="*/ 55 w 117"/>
                <a:gd name="T79" fmla="*/ 91 h 98"/>
                <a:gd name="T80" fmla="*/ 52 w 117"/>
                <a:gd name="T81" fmla="*/ 98 h 98"/>
                <a:gd name="T82" fmla="*/ 44 w 117"/>
                <a:gd name="T83" fmla="*/ 92 h 98"/>
                <a:gd name="T84" fmla="*/ 41 w 117"/>
                <a:gd name="T85" fmla="*/ 83 h 98"/>
                <a:gd name="T86" fmla="*/ 35 w 117"/>
                <a:gd name="T87" fmla="*/ 85 h 98"/>
                <a:gd name="T88" fmla="*/ 27 w 117"/>
                <a:gd name="T89" fmla="*/ 86 h 98"/>
                <a:gd name="T90" fmla="*/ 20 w 117"/>
                <a:gd name="T91" fmla="*/ 89 h 98"/>
                <a:gd name="T92" fmla="*/ 14 w 117"/>
                <a:gd name="T93" fmla="*/ 89 h 98"/>
                <a:gd name="T94" fmla="*/ 6 w 117"/>
                <a:gd name="T95" fmla="*/ 9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" h="98">
                  <a:moveTo>
                    <a:pt x="0" y="91"/>
                  </a:moveTo>
                  <a:lnTo>
                    <a:pt x="1" y="88"/>
                  </a:lnTo>
                  <a:lnTo>
                    <a:pt x="2" y="87"/>
                  </a:lnTo>
                  <a:lnTo>
                    <a:pt x="6" y="87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11" y="83"/>
                  </a:lnTo>
                  <a:lnTo>
                    <a:pt x="15" y="78"/>
                  </a:lnTo>
                  <a:lnTo>
                    <a:pt x="18" y="77"/>
                  </a:lnTo>
                  <a:lnTo>
                    <a:pt x="19" y="75"/>
                  </a:lnTo>
                  <a:lnTo>
                    <a:pt x="20" y="74"/>
                  </a:lnTo>
                  <a:lnTo>
                    <a:pt x="24" y="74"/>
                  </a:lnTo>
                  <a:lnTo>
                    <a:pt x="25" y="75"/>
                  </a:lnTo>
                  <a:lnTo>
                    <a:pt x="27" y="74"/>
                  </a:lnTo>
                  <a:lnTo>
                    <a:pt x="35" y="74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3" y="71"/>
                  </a:lnTo>
                  <a:lnTo>
                    <a:pt x="46" y="71"/>
                  </a:lnTo>
                  <a:lnTo>
                    <a:pt x="46" y="72"/>
                  </a:lnTo>
                  <a:lnTo>
                    <a:pt x="47" y="75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50" y="74"/>
                  </a:lnTo>
                  <a:lnTo>
                    <a:pt x="53" y="71"/>
                  </a:lnTo>
                  <a:lnTo>
                    <a:pt x="54" y="69"/>
                  </a:lnTo>
                  <a:lnTo>
                    <a:pt x="54" y="67"/>
                  </a:lnTo>
                  <a:lnTo>
                    <a:pt x="55" y="65"/>
                  </a:lnTo>
                  <a:lnTo>
                    <a:pt x="61" y="59"/>
                  </a:lnTo>
                  <a:lnTo>
                    <a:pt x="61" y="55"/>
                  </a:lnTo>
                  <a:lnTo>
                    <a:pt x="60" y="53"/>
                  </a:lnTo>
                  <a:lnTo>
                    <a:pt x="61" y="52"/>
                  </a:lnTo>
                  <a:lnTo>
                    <a:pt x="64" y="50"/>
                  </a:lnTo>
                  <a:lnTo>
                    <a:pt x="66" y="50"/>
                  </a:lnTo>
                  <a:lnTo>
                    <a:pt x="67" y="49"/>
                  </a:lnTo>
                  <a:lnTo>
                    <a:pt x="66" y="52"/>
                  </a:lnTo>
                  <a:lnTo>
                    <a:pt x="65" y="53"/>
                  </a:lnTo>
                  <a:lnTo>
                    <a:pt x="64" y="53"/>
                  </a:lnTo>
                  <a:lnTo>
                    <a:pt x="63" y="55"/>
                  </a:lnTo>
                  <a:lnTo>
                    <a:pt x="65" y="54"/>
                  </a:lnTo>
                  <a:lnTo>
                    <a:pt x="65" y="59"/>
                  </a:lnTo>
                  <a:lnTo>
                    <a:pt x="66" y="59"/>
                  </a:lnTo>
                  <a:lnTo>
                    <a:pt x="69" y="58"/>
                  </a:lnTo>
                  <a:lnTo>
                    <a:pt x="70" y="57"/>
                  </a:lnTo>
                  <a:lnTo>
                    <a:pt x="71" y="57"/>
                  </a:lnTo>
                  <a:lnTo>
                    <a:pt x="72" y="55"/>
                  </a:lnTo>
                  <a:lnTo>
                    <a:pt x="75" y="54"/>
                  </a:lnTo>
                  <a:lnTo>
                    <a:pt x="76" y="54"/>
                  </a:lnTo>
                  <a:lnTo>
                    <a:pt x="78" y="53"/>
                  </a:lnTo>
                  <a:lnTo>
                    <a:pt x="81" y="50"/>
                  </a:lnTo>
                  <a:lnTo>
                    <a:pt x="82" y="48"/>
                  </a:lnTo>
                  <a:lnTo>
                    <a:pt x="84" y="46"/>
                  </a:lnTo>
                  <a:lnTo>
                    <a:pt x="87" y="44"/>
                  </a:lnTo>
                  <a:lnTo>
                    <a:pt x="89" y="42"/>
                  </a:lnTo>
                  <a:lnTo>
                    <a:pt x="89" y="39"/>
                  </a:lnTo>
                  <a:lnTo>
                    <a:pt x="90" y="38"/>
                  </a:lnTo>
                  <a:lnTo>
                    <a:pt x="90" y="37"/>
                  </a:lnTo>
                  <a:lnTo>
                    <a:pt x="92" y="36"/>
                  </a:lnTo>
                  <a:lnTo>
                    <a:pt x="94" y="31"/>
                  </a:lnTo>
                  <a:lnTo>
                    <a:pt x="94" y="29"/>
                  </a:lnTo>
                  <a:lnTo>
                    <a:pt x="96" y="24"/>
                  </a:lnTo>
                  <a:lnTo>
                    <a:pt x="95" y="21"/>
                  </a:lnTo>
                  <a:lnTo>
                    <a:pt x="96" y="20"/>
                  </a:lnTo>
                  <a:lnTo>
                    <a:pt x="93" y="20"/>
                  </a:lnTo>
                  <a:lnTo>
                    <a:pt x="95" y="18"/>
                  </a:lnTo>
                  <a:lnTo>
                    <a:pt x="95" y="14"/>
                  </a:lnTo>
                  <a:lnTo>
                    <a:pt x="94" y="11"/>
                  </a:lnTo>
                  <a:lnTo>
                    <a:pt x="95" y="10"/>
                  </a:lnTo>
                  <a:lnTo>
                    <a:pt x="98" y="9"/>
                  </a:lnTo>
                  <a:lnTo>
                    <a:pt x="99" y="8"/>
                  </a:lnTo>
                  <a:lnTo>
                    <a:pt x="99" y="4"/>
                  </a:lnTo>
                  <a:lnTo>
                    <a:pt x="101" y="4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5" y="8"/>
                  </a:lnTo>
                  <a:lnTo>
                    <a:pt x="106" y="8"/>
                  </a:lnTo>
                  <a:lnTo>
                    <a:pt x="109" y="7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5" y="5"/>
                  </a:lnTo>
                  <a:lnTo>
                    <a:pt x="104" y="3"/>
                  </a:lnTo>
                  <a:lnTo>
                    <a:pt x="106" y="0"/>
                  </a:lnTo>
                  <a:lnTo>
                    <a:pt x="109" y="2"/>
                  </a:lnTo>
                  <a:lnTo>
                    <a:pt x="111" y="2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1" y="13"/>
                  </a:lnTo>
                  <a:lnTo>
                    <a:pt x="113" y="15"/>
                  </a:lnTo>
                  <a:lnTo>
                    <a:pt x="115" y="18"/>
                  </a:lnTo>
                  <a:lnTo>
                    <a:pt x="116" y="19"/>
                  </a:lnTo>
                  <a:lnTo>
                    <a:pt x="116" y="24"/>
                  </a:lnTo>
                  <a:lnTo>
                    <a:pt x="117" y="25"/>
                  </a:lnTo>
                  <a:lnTo>
                    <a:pt x="116" y="26"/>
                  </a:lnTo>
                  <a:lnTo>
                    <a:pt x="115" y="29"/>
                  </a:lnTo>
                  <a:lnTo>
                    <a:pt x="115" y="30"/>
                  </a:lnTo>
                  <a:lnTo>
                    <a:pt x="112" y="32"/>
                  </a:lnTo>
                  <a:lnTo>
                    <a:pt x="112" y="33"/>
                  </a:lnTo>
                  <a:lnTo>
                    <a:pt x="111" y="36"/>
                  </a:lnTo>
                  <a:lnTo>
                    <a:pt x="111" y="39"/>
                  </a:lnTo>
                  <a:lnTo>
                    <a:pt x="106" y="39"/>
                  </a:lnTo>
                  <a:lnTo>
                    <a:pt x="106" y="41"/>
                  </a:lnTo>
                  <a:lnTo>
                    <a:pt x="105" y="43"/>
                  </a:lnTo>
                  <a:lnTo>
                    <a:pt x="105" y="44"/>
                  </a:lnTo>
                  <a:lnTo>
                    <a:pt x="106" y="47"/>
                  </a:lnTo>
                  <a:lnTo>
                    <a:pt x="106" y="53"/>
                  </a:lnTo>
                  <a:lnTo>
                    <a:pt x="105" y="55"/>
                  </a:lnTo>
                  <a:lnTo>
                    <a:pt x="104" y="57"/>
                  </a:lnTo>
                  <a:lnTo>
                    <a:pt x="104" y="58"/>
                  </a:lnTo>
                  <a:lnTo>
                    <a:pt x="102" y="60"/>
                  </a:lnTo>
                  <a:lnTo>
                    <a:pt x="102" y="61"/>
                  </a:lnTo>
                  <a:lnTo>
                    <a:pt x="101" y="64"/>
                  </a:lnTo>
                  <a:lnTo>
                    <a:pt x="101" y="67"/>
                  </a:lnTo>
                  <a:lnTo>
                    <a:pt x="102" y="69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1" y="72"/>
                  </a:lnTo>
                  <a:lnTo>
                    <a:pt x="100" y="75"/>
                  </a:lnTo>
                  <a:lnTo>
                    <a:pt x="100" y="76"/>
                  </a:lnTo>
                  <a:lnTo>
                    <a:pt x="99" y="78"/>
                  </a:lnTo>
                  <a:lnTo>
                    <a:pt x="96" y="78"/>
                  </a:lnTo>
                  <a:lnTo>
                    <a:pt x="94" y="81"/>
                  </a:lnTo>
                  <a:lnTo>
                    <a:pt x="94" y="76"/>
                  </a:lnTo>
                  <a:lnTo>
                    <a:pt x="95" y="74"/>
                  </a:lnTo>
                  <a:lnTo>
                    <a:pt x="95" y="72"/>
                  </a:lnTo>
                  <a:lnTo>
                    <a:pt x="94" y="72"/>
                  </a:lnTo>
                  <a:lnTo>
                    <a:pt x="92" y="75"/>
                  </a:lnTo>
                  <a:lnTo>
                    <a:pt x="93" y="77"/>
                  </a:lnTo>
                  <a:lnTo>
                    <a:pt x="92" y="78"/>
                  </a:lnTo>
                  <a:lnTo>
                    <a:pt x="90" y="76"/>
                  </a:lnTo>
                  <a:lnTo>
                    <a:pt x="88" y="76"/>
                  </a:lnTo>
                  <a:lnTo>
                    <a:pt x="87" y="77"/>
                  </a:lnTo>
                  <a:lnTo>
                    <a:pt x="87" y="78"/>
                  </a:lnTo>
                  <a:lnTo>
                    <a:pt x="86" y="80"/>
                  </a:lnTo>
                  <a:lnTo>
                    <a:pt x="86" y="82"/>
                  </a:lnTo>
                  <a:lnTo>
                    <a:pt x="83" y="85"/>
                  </a:lnTo>
                  <a:lnTo>
                    <a:pt x="82" y="82"/>
                  </a:lnTo>
                  <a:lnTo>
                    <a:pt x="84" y="80"/>
                  </a:lnTo>
                  <a:lnTo>
                    <a:pt x="82" y="78"/>
                  </a:lnTo>
                  <a:lnTo>
                    <a:pt x="81" y="78"/>
                  </a:lnTo>
                  <a:lnTo>
                    <a:pt x="80" y="81"/>
                  </a:lnTo>
                  <a:lnTo>
                    <a:pt x="77" y="83"/>
                  </a:lnTo>
                  <a:lnTo>
                    <a:pt x="75" y="85"/>
                  </a:lnTo>
                  <a:lnTo>
                    <a:pt x="73" y="83"/>
                  </a:lnTo>
                  <a:lnTo>
                    <a:pt x="69" y="83"/>
                  </a:lnTo>
                  <a:lnTo>
                    <a:pt x="67" y="85"/>
                  </a:lnTo>
                  <a:lnTo>
                    <a:pt x="65" y="85"/>
                  </a:lnTo>
                  <a:lnTo>
                    <a:pt x="66" y="83"/>
                  </a:lnTo>
                  <a:lnTo>
                    <a:pt x="64" y="81"/>
                  </a:lnTo>
                  <a:lnTo>
                    <a:pt x="64" y="83"/>
                  </a:lnTo>
                  <a:lnTo>
                    <a:pt x="63" y="81"/>
                  </a:lnTo>
                  <a:lnTo>
                    <a:pt x="63" y="80"/>
                  </a:lnTo>
                  <a:lnTo>
                    <a:pt x="61" y="80"/>
                  </a:lnTo>
                  <a:lnTo>
                    <a:pt x="59" y="82"/>
                  </a:lnTo>
                  <a:lnTo>
                    <a:pt x="59" y="85"/>
                  </a:lnTo>
                  <a:lnTo>
                    <a:pt x="61" y="86"/>
                  </a:lnTo>
                  <a:lnTo>
                    <a:pt x="63" y="86"/>
                  </a:lnTo>
                  <a:lnTo>
                    <a:pt x="63" y="88"/>
                  </a:lnTo>
                  <a:lnTo>
                    <a:pt x="59" y="88"/>
                  </a:lnTo>
                  <a:lnTo>
                    <a:pt x="58" y="89"/>
                  </a:lnTo>
                  <a:lnTo>
                    <a:pt x="55" y="91"/>
                  </a:lnTo>
                  <a:lnTo>
                    <a:pt x="55" y="93"/>
                  </a:lnTo>
                  <a:lnTo>
                    <a:pt x="54" y="94"/>
                  </a:lnTo>
                  <a:lnTo>
                    <a:pt x="54" y="95"/>
                  </a:lnTo>
                  <a:lnTo>
                    <a:pt x="52" y="98"/>
                  </a:lnTo>
                  <a:lnTo>
                    <a:pt x="49" y="98"/>
                  </a:lnTo>
                  <a:lnTo>
                    <a:pt x="46" y="94"/>
                  </a:lnTo>
                  <a:lnTo>
                    <a:pt x="43" y="93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8" y="85"/>
                  </a:lnTo>
                  <a:lnTo>
                    <a:pt x="47" y="83"/>
                  </a:lnTo>
                  <a:lnTo>
                    <a:pt x="41" y="83"/>
                  </a:lnTo>
                  <a:lnTo>
                    <a:pt x="38" y="82"/>
                  </a:lnTo>
                  <a:lnTo>
                    <a:pt x="37" y="83"/>
                  </a:lnTo>
                  <a:lnTo>
                    <a:pt x="36" y="83"/>
                  </a:lnTo>
                  <a:lnTo>
                    <a:pt x="35" y="85"/>
                  </a:lnTo>
                  <a:lnTo>
                    <a:pt x="32" y="85"/>
                  </a:lnTo>
                  <a:lnTo>
                    <a:pt x="32" y="87"/>
                  </a:lnTo>
                  <a:lnTo>
                    <a:pt x="30" y="86"/>
                  </a:lnTo>
                  <a:lnTo>
                    <a:pt x="27" y="86"/>
                  </a:lnTo>
                  <a:lnTo>
                    <a:pt x="25" y="87"/>
                  </a:lnTo>
                  <a:lnTo>
                    <a:pt x="24" y="87"/>
                  </a:lnTo>
                  <a:lnTo>
                    <a:pt x="21" y="88"/>
                  </a:lnTo>
                  <a:lnTo>
                    <a:pt x="20" y="89"/>
                  </a:lnTo>
                  <a:lnTo>
                    <a:pt x="18" y="89"/>
                  </a:lnTo>
                  <a:lnTo>
                    <a:pt x="17" y="88"/>
                  </a:lnTo>
                  <a:lnTo>
                    <a:pt x="15" y="88"/>
                  </a:lnTo>
                  <a:lnTo>
                    <a:pt x="14" y="89"/>
                  </a:lnTo>
                  <a:lnTo>
                    <a:pt x="14" y="91"/>
                  </a:lnTo>
                  <a:lnTo>
                    <a:pt x="13" y="93"/>
                  </a:lnTo>
                  <a:lnTo>
                    <a:pt x="12" y="92"/>
                  </a:lnTo>
                  <a:lnTo>
                    <a:pt x="6" y="92"/>
                  </a:lnTo>
                  <a:lnTo>
                    <a:pt x="5" y="93"/>
                  </a:lnTo>
                  <a:lnTo>
                    <a:pt x="0" y="91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01" name="Freeform 3670"/>
            <p:cNvSpPr>
              <a:spLocks/>
            </p:cNvSpPr>
            <p:nvPr/>
          </p:nvSpPr>
          <p:spPr bwMode="auto">
            <a:xfrm>
              <a:off x="3652" y="1792"/>
              <a:ext cx="2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02" name="Freeform 3671"/>
            <p:cNvSpPr>
              <a:spLocks/>
            </p:cNvSpPr>
            <p:nvPr/>
          </p:nvSpPr>
          <p:spPr bwMode="auto">
            <a:xfrm>
              <a:off x="3655" y="1798"/>
              <a:ext cx="2" cy="7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1 h 7"/>
                <a:gd name="T4" fmla="*/ 2 w 2"/>
                <a:gd name="T5" fmla="*/ 3 h 7"/>
                <a:gd name="T6" fmla="*/ 2 w 2"/>
                <a:gd name="T7" fmla="*/ 7 h 7"/>
                <a:gd name="T8" fmla="*/ 0 w 2"/>
                <a:gd name="T9" fmla="*/ 7 h 7"/>
                <a:gd name="T10" fmla="*/ 1 w 2"/>
                <a:gd name="T11" fmla="*/ 5 h 7"/>
                <a:gd name="T12" fmla="*/ 0 w 2"/>
                <a:gd name="T13" fmla="*/ 2 h 7"/>
                <a:gd name="T14" fmla="*/ 0 w 2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1" y="1"/>
                  </a:lnTo>
                  <a:lnTo>
                    <a:pt x="2" y="3"/>
                  </a:lnTo>
                  <a:lnTo>
                    <a:pt x="2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03" name="Freeform 3672"/>
            <p:cNvSpPr>
              <a:spLocks/>
            </p:cNvSpPr>
            <p:nvPr/>
          </p:nvSpPr>
          <p:spPr bwMode="auto">
            <a:xfrm>
              <a:off x="3657" y="1798"/>
              <a:ext cx="3" cy="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04" name="Freeform 3673"/>
            <p:cNvSpPr>
              <a:spLocks/>
            </p:cNvSpPr>
            <p:nvPr/>
          </p:nvSpPr>
          <p:spPr bwMode="auto">
            <a:xfrm>
              <a:off x="3660" y="1800"/>
              <a:ext cx="1" cy="5"/>
            </a:xfrm>
            <a:custGeom>
              <a:avLst/>
              <a:gdLst>
                <a:gd name="T0" fmla="*/ 0 w 1"/>
                <a:gd name="T1" fmla="*/ 0 h 5"/>
                <a:gd name="T2" fmla="*/ 1 w 1"/>
                <a:gd name="T3" fmla="*/ 3 h 5"/>
                <a:gd name="T4" fmla="*/ 1 w 1"/>
                <a:gd name="T5" fmla="*/ 5 h 5"/>
                <a:gd name="T6" fmla="*/ 0 w 1"/>
                <a:gd name="T7" fmla="*/ 3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3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05" name="Freeform 3674"/>
            <p:cNvSpPr>
              <a:spLocks/>
            </p:cNvSpPr>
            <p:nvPr/>
          </p:nvSpPr>
          <p:spPr bwMode="auto">
            <a:xfrm>
              <a:off x="3663" y="1801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06" name="Freeform 3675"/>
            <p:cNvSpPr>
              <a:spLocks/>
            </p:cNvSpPr>
            <p:nvPr/>
          </p:nvSpPr>
          <p:spPr bwMode="auto">
            <a:xfrm>
              <a:off x="3668" y="1810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07" name="Freeform 3676"/>
            <p:cNvSpPr>
              <a:spLocks/>
            </p:cNvSpPr>
            <p:nvPr/>
          </p:nvSpPr>
          <p:spPr bwMode="auto">
            <a:xfrm>
              <a:off x="3628" y="1756"/>
              <a:ext cx="49" cy="64"/>
            </a:xfrm>
            <a:custGeom>
              <a:avLst/>
              <a:gdLst>
                <a:gd name="T0" fmla="*/ 26 w 49"/>
                <a:gd name="T1" fmla="*/ 43 h 64"/>
                <a:gd name="T2" fmla="*/ 26 w 49"/>
                <a:gd name="T3" fmla="*/ 49 h 64"/>
                <a:gd name="T4" fmla="*/ 23 w 49"/>
                <a:gd name="T5" fmla="*/ 50 h 64"/>
                <a:gd name="T6" fmla="*/ 23 w 49"/>
                <a:gd name="T7" fmla="*/ 49 h 64"/>
                <a:gd name="T8" fmla="*/ 23 w 49"/>
                <a:gd name="T9" fmla="*/ 47 h 64"/>
                <a:gd name="T10" fmla="*/ 21 w 49"/>
                <a:gd name="T11" fmla="*/ 48 h 64"/>
                <a:gd name="T12" fmla="*/ 22 w 49"/>
                <a:gd name="T13" fmla="*/ 47 h 64"/>
                <a:gd name="T14" fmla="*/ 20 w 49"/>
                <a:gd name="T15" fmla="*/ 49 h 64"/>
                <a:gd name="T16" fmla="*/ 21 w 49"/>
                <a:gd name="T17" fmla="*/ 43 h 64"/>
                <a:gd name="T18" fmla="*/ 20 w 49"/>
                <a:gd name="T19" fmla="*/ 51 h 64"/>
                <a:gd name="T20" fmla="*/ 15 w 49"/>
                <a:gd name="T21" fmla="*/ 51 h 64"/>
                <a:gd name="T22" fmla="*/ 11 w 49"/>
                <a:gd name="T23" fmla="*/ 48 h 64"/>
                <a:gd name="T24" fmla="*/ 9 w 49"/>
                <a:gd name="T25" fmla="*/ 41 h 64"/>
                <a:gd name="T26" fmla="*/ 8 w 49"/>
                <a:gd name="T27" fmla="*/ 34 h 64"/>
                <a:gd name="T28" fmla="*/ 8 w 49"/>
                <a:gd name="T29" fmla="*/ 27 h 64"/>
                <a:gd name="T30" fmla="*/ 4 w 49"/>
                <a:gd name="T31" fmla="*/ 25 h 64"/>
                <a:gd name="T32" fmla="*/ 0 w 49"/>
                <a:gd name="T33" fmla="*/ 20 h 64"/>
                <a:gd name="T34" fmla="*/ 4 w 49"/>
                <a:gd name="T35" fmla="*/ 16 h 64"/>
                <a:gd name="T36" fmla="*/ 10 w 49"/>
                <a:gd name="T37" fmla="*/ 14 h 64"/>
                <a:gd name="T38" fmla="*/ 3 w 49"/>
                <a:gd name="T39" fmla="*/ 9 h 64"/>
                <a:gd name="T40" fmla="*/ 1 w 49"/>
                <a:gd name="T41" fmla="*/ 4 h 64"/>
                <a:gd name="T42" fmla="*/ 5 w 49"/>
                <a:gd name="T43" fmla="*/ 0 h 64"/>
                <a:gd name="T44" fmla="*/ 11 w 49"/>
                <a:gd name="T45" fmla="*/ 3 h 64"/>
                <a:gd name="T46" fmla="*/ 15 w 49"/>
                <a:gd name="T47" fmla="*/ 5 h 64"/>
                <a:gd name="T48" fmla="*/ 18 w 49"/>
                <a:gd name="T49" fmla="*/ 8 h 64"/>
                <a:gd name="T50" fmla="*/ 18 w 49"/>
                <a:gd name="T51" fmla="*/ 13 h 64"/>
                <a:gd name="T52" fmla="*/ 46 w 49"/>
                <a:gd name="T53" fmla="*/ 17 h 64"/>
                <a:gd name="T54" fmla="*/ 40 w 49"/>
                <a:gd name="T55" fmla="*/ 26 h 64"/>
                <a:gd name="T56" fmla="*/ 35 w 49"/>
                <a:gd name="T57" fmla="*/ 27 h 64"/>
                <a:gd name="T58" fmla="*/ 33 w 49"/>
                <a:gd name="T59" fmla="*/ 33 h 64"/>
                <a:gd name="T60" fmla="*/ 35 w 49"/>
                <a:gd name="T61" fmla="*/ 37 h 64"/>
                <a:gd name="T62" fmla="*/ 38 w 49"/>
                <a:gd name="T63" fmla="*/ 41 h 64"/>
                <a:gd name="T64" fmla="*/ 40 w 49"/>
                <a:gd name="T65" fmla="*/ 34 h 64"/>
                <a:gd name="T66" fmla="*/ 45 w 49"/>
                <a:gd name="T67" fmla="*/ 33 h 64"/>
                <a:gd name="T68" fmla="*/ 47 w 49"/>
                <a:gd name="T69" fmla="*/ 43 h 64"/>
                <a:gd name="T70" fmla="*/ 49 w 49"/>
                <a:gd name="T71" fmla="*/ 59 h 64"/>
                <a:gd name="T72" fmla="*/ 44 w 49"/>
                <a:gd name="T73" fmla="*/ 58 h 64"/>
                <a:gd name="T74" fmla="*/ 41 w 49"/>
                <a:gd name="T75" fmla="*/ 60 h 64"/>
                <a:gd name="T76" fmla="*/ 40 w 49"/>
                <a:gd name="T77" fmla="*/ 50 h 64"/>
                <a:gd name="T78" fmla="*/ 40 w 49"/>
                <a:gd name="T79" fmla="*/ 47 h 64"/>
                <a:gd name="T80" fmla="*/ 35 w 49"/>
                <a:gd name="T81" fmla="*/ 42 h 64"/>
                <a:gd name="T82" fmla="*/ 32 w 49"/>
                <a:gd name="T83" fmla="*/ 42 h 64"/>
                <a:gd name="T84" fmla="*/ 27 w 49"/>
                <a:gd name="T85" fmla="*/ 39 h 64"/>
                <a:gd name="T86" fmla="*/ 28 w 49"/>
                <a:gd name="T87" fmla="*/ 31 h 64"/>
                <a:gd name="T88" fmla="*/ 33 w 49"/>
                <a:gd name="T89" fmla="*/ 26 h 64"/>
                <a:gd name="T90" fmla="*/ 31 w 49"/>
                <a:gd name="T91" fmla="*/ 26 h 64"/>
                <a:gd name="T92" fmla="*/ 29 w 49"/>
                <a:gd name="T93" fmla="*/ 28 h 64"/>
                <a:gd name="T94" fmla="*/ 24 w 49"/>
                <a:gd name="T95" fmla="*/ 31 h 64"/>
                <a:gd name="T96" fmla="*/ 24 w 49"/>
                <a:gd name="T97" fmla="*/ 33 h 64"/>
                <a:gd name="T98" fmla="*/ 20 w 49"/>
                <a:gd name="T99" fmla="*/ 32 h 64"/>
                <a:gd name="T100" fmla="*/ 18 w 49"/>
                <a:gd name="T101" fmla="*/ 30 h 64"/>
                <a:gd name="T102" fmla="*/ 11 w 49"/>
                <a:gd name="T103" fmla="*/ 28 h 64"/>
                <a:gd name="T104" fmla="*/ 16 w 49"/>
                <a:gd name="T105" fmla="*/ 31 h 64"/>
                <a:gd name="T106" fmla="*/ 21 w 49"/>
                <a:gd name="T107" fmla="*/ 33 h 64"/>
                <a:gd name="T108" fmla="*/ 24 w 49"/>
                <a:gd name="T109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" h="64">
                  <a:moveTo>
                    <a:pt x="24" y="41"/>
                  </a:moveTo>
                  <a:lnTo>
                    <a:pt x="26" y="42"/>
                  </a:lnTo>
                  <a:lnTo>
                    <a:pt x="26" y="43"/>
                  </a:lnTo>
                  <a:lnTo>
                    <a:pt x="27" y="45"/>
                  </a:lnTo>
                  <a:lnTo>
                    <a:pt x="27" y="48"/>
                  </a:lnTo>
                  <a:lnTo>
                    <a:pt x="26" y="49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50"/>
                  </a:lnTo>
                  <a:lnTo>
                    <a:pt x="22" y="53"/>
                  </a:lnTo>
                  <a:lnTo>
                    <a:pt x="22" y="50"/>
                  </a:lnTo>
                  <a:lnTo>
                    <a:pt x="23" y="49"/>
                  </a:lnTo>
                  <a:lnTo>
                    <a:pt x="23" y="47"/>
                  </a:lnTo>
                  <a:lnTo>
                    <a:pt x="24" y="45"/>
                  </a:lnTo>
                  <a:lnTo>
                    <a:pt x="23" y="47"/>
                  </a:lnTo>
                  <a:lnTo>
                    <a:pt x="23" y="49"/>
                  </a:lnTo>
                  <a:lnTo>
                    <a:pt x="21" y="50"/>
                  </a:lnTo>
                  <a:lnTo>
                    <a:pt x="21" y="48"/>
                  </a:lnTo>
                  <a:lnTo>
                    <a:pt x="22" y="47"/>
                  </a:lnTo>
                  <a:lnTo>
                    <a:pt x="22" y="44"/>
                  </a:lnTo>
                  <a:lnTo>
                    <a:pt x="22" y="47"/>
                  </a:lnTo>
                  <a:lnTo>
                    <a:pt x="21" y="48"/>
                  </a:lnTo>
                  <a:lnTo>
                    <a:pt x="21" y="50"/>
                  </a:lnTo>
                  <a:lnTo>
                    <a:pt x="20" y="49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0" y="47"/>
                  </a:lnTo>
                  <a:lnTo>
                    <a:pt x="20" y="51"/>
                  </a:lnTo>
                  <a:lnTo>
                    <a:pt x="17" y="53"/>
                  </a:lnTo>
                  <a:lnTo>
                    <a:pt x="16" y="50"/>
                  </a:lnTo>
                  <a:lnTo>
                    <a:pt x="15" y="51"/>
                  </a:lnTo>
                  <a:lnTo>
                    <a:pt x="12" y="53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0" y="47"/>
                  </a:lnTo>
                  <a:lnTo>
                    <a:pt x="10" y="43"/>
                  </a:lnTo>
                  <a:lnTo>
                    <a:pt x="9" y="41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3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0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23" y="15"/>
                  </a:lnTo>
                  <a:lnTo>
                    <a:pt x="41" y="15"/>
                  </a:lnTo>
                  <a:lnTo>
                    <a:pt x="46" y="17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0" y="26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4" y="36"/>
                  </a:lnTo>
                  <a:lnTo>
                    <a:pt x="34" y="38"/>
                  </a:lnTo>
                  <a:lnTo>
                    <a:pt x="35" y="37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8" y="41"/>
                  </a:lnTo>
                  <a:lnTo>
                    <a:pt x="39" y="39"/>
                  </a:lnTo>
                  <a:lnTo>
                    <a:pt x="39" y="37"/>
                  </a:lnTo>
                  <a:lnTo>
                    <a:pt x="40" y="34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5" y="39"/>
                  </a:lnTo>
                  <a:lnTo>
                    <a:pt x="46" y="42"/>
                  </a:lnTo>
                  <a:lnTo>
                    <a:pt x="47" y="43"/>
                  </a:lnTo>
                  <a:lnTo>
                    <a:pt x="47" y="55"/>
                  </a:lnTo>
                  <a:lnTo>
                    <a:pt x="49" y="58"/>
                  </a:lnTo>
                  <a:lnTo>
                    <a:pt x="49" y="59"/>
                  </a:lnTo>
                  <a:lnTo>
                    <a:pt x="46" y="58"/>
                  </a:lnTo>
                  <a:lnTo>
                    <a:pt x="45" y="56"/>
                  </a:lnTo>
                  <a:lnTo>
                    <a:pt x="44" y="58"/>
                  </a:lnTo>
                  <a:lnTo>
                    <a:pt x="44" y="61"/>
                  </a:lnTo>
                  <a:lnTo>
                    <a:pt x="45" y="64"/>
                  </a:lnTo>
                  <a:lnTo>
                    <a:pt x="41" y="60"/>
                  </a:lnTo>
                  <a:lnTo>
                    <a:pt x="41" y="54"/>
                  </a:lnTo>
                  <a:lnTo>
                    <a:pt x="40" y="53"/>
                  </a:lnTo>
                  <a:lnTo>
                    <a:pt x="40" y="50"/>
                  </a:lnTo>
                  <a:lnTo>
                    <a:pt x="39" y="48"/>
                  </a:lnTo>
                  <a:lnTo>
                    <a:pt x="41" y="45"/>
                  </a:lnTo>
                  <a:lnTo>
                    <a:pt x="40" y="47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5" y="42"/>
                  </a:lnTo>
                  <a:lnTo>
                    <a:pt x="37" y="41"/>
                  </a:lnTo>
                  <a:lnTo>
                    <a:pt x="34" y="41"/>
                  </a:lnTo>
                  <a:lnTo>
                    <a:pt x="32" y="42"/>
                  </a:lnTo>
                  <a:lnTo>
                    <a:pt x="31" y="41"/>
                  </a:lnTo>
                  <a:lnTo>
                    <a:pt x="28" y="41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28" y="31"/>
                  </a:lnTo>
                  <a:lnTo>
                    <a:pt x="31" y="28"/>
                  </a:lnTo>
                  <a:lnTo>
                    <a:pt x="31" y="26"/>
                  </a:lnTo>
                  <a:lnTo>
                    <a:pt x="33" y="26"/>
                  </a:lnTo>
                  <a:lnTo>
                    <a:pt x="33" y="22"/>
                  </a:lnTo>
                  <a:lnTo>
                    <a:pt x="32" y="25"/>
                  </a:lnTo>
                  <a:lnTo>
                    <a:pt x="31" y="26"/>
                  </a:lnTo>
                  <a:lnTo>
                    <a:pt x="31" y="23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1"/>
                  </a:lnTo>
                  <a:lnTo>
                    <a:pt x="27" y="32"/>
                  </a:lnTo>
                  <a:lnTo>
                    <a:pt x="24" y="31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24" y="33"/>
                  </a:lnTo>
                  <a:lnTo>
                    <a:pt x="27" y="33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8" y="31"/>
                  </a:lnTo>
                  <a:lnTo>
                    <a:pt x="17" y="28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4" y="28"/>
                  </a:lnTo>
                  <a:lnTo>
                    <a:pt x="11" y="28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20" y="32"/>
                  </a:lnTo>
                  <a:lnTo>
                    <a:pt x="21" y="33"/>
                  </a:lnTo>
                  <a:lnTo>
                    <a:pt x="23" y="34"/>
                  </a:lnTo>
                  <a:lnTo>
                    <a:pt x="23" y="37"/>
                  </a:lnTo>
                  <a:lnTo>
                    <a:pt x="24" y="39"/>
                  </a:lnTo>
                  <a:lnTo>
                    <a:pt x="24" y="41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08" name="Freeform 3677"/>
            <p:cNvSpPr>
              <a:spLocks/>
            </p:cNvSpPr>
            <p:nvPr/>
          </p:nvSpPr>
          <p:spPr bwMode="auto">
            <a:xfrm>
              <a:off x="3636" y="1736"/>
              <a:ext cx="35" cy="18"/>
            </a:xfrm>
            <a:custGeom>
              <a:avLst/>
              <a:gdLst>
                <a:gd name="T0" fmla="*/ 6 w 35"/>
                <a:gd name="T1" fmla="*/ 3 h 18"/>
                <a:gd name="T2" fmla="*/ 8 w 35"/>
                <a:gd name="T3" fmla="*/ 2 h 18"/>
                <a:gd name="T4" fmla="*/ 9 w 35"/>
                <a:gd name="T5" fmla="*/ 1 h 18"/>
                <a:gd name="T6" fmla="*/ 12 w 35"/>
                <a:gd name="T7" fmla="*/ 1 h 18"/>
                <a:gd name="T8" fmla="*/ 13 w 35"/>
                <a:gd name="T9" fmla="*/ 0 h 18"/>
                <a:gd name="T10" fmla="*/ 15 w 35"/>
                <a:gd name="T11" fmla="*/ 0 h 18"/>
                <a:gd name="T12" fmla="*/ 18 w 35"/>
                <a:gd name="T13" fmla="*/ 2 h 18"/>
                <a:gd name="T14" fmla="*/ 23 w 35"/>
                <a:gd name="T15" fmla="*/ 3 h 18"/>
                <a:gd name="T16" fmla="*/ 24 w 35"/>
                <a:gd name="T17" fmla="*/ 3 h 18"/>
                <a:gd name="T18" fmla="*/ 26 w 35"/>
                <a:gd name="T19" fmla="*/ 2 h 18"/>
                <a:gd name="T20" fmla="*/ 29 w 35"/>
                <a:gd name="T21" fmla="*/ 3 h 18"/>
                <a:gd name="T22" fmla="*/ 30 w 35"/>
                <a:gd name="T23" fmla="*/ 4 h 18"/>
                <a:gd name="T24" fmla="*/ 30 w 35"/>
                <a:gd name="T25" fmla="*/ 8 h 18"/>
                <a:gd name="T26" fmla="*/ 31 w 35"/>
                <a:gd name="T27" fmla="*/ 9 h 18"/>
                <a:gd name="T28" fmla="*/ 33 w 35"/>
                <a:gd name="T29" fmla="*/ 9 h 18"/>
                <a:gd name="T30" fmla="*/ 35 w 35"/>
                <a:gd name="T31" fmla="*/ 11 h 18"/>
                <a:gd name="T32" fmla="*/ 33 w 35"/>
                <a:gd name="T33" fmla="*/ 13 h 18"/>
                <a:gd name="T34" fmla="*/ 35 w 35"/>
                <a:gd name="T35" fmla="*/ 14 h 18"/>
                <a:gd name="T36" fmla="*/ 35 w 35"/>
                <a:gd name="T37" fmla="*/ 15 h 18"/>
                <a:gd name="T38" fmla="*/ 32 w 35"/>
                <a:gd name="T39" fmla="*/ 17 h 18"/>
                <a:gd name="T40" fmla="*/ 18 w 35"/>
                <a:gd name="T41" fmla="*/ 17 h 18"/>
                <a:gd name="T42" fmla="*/ 16 w 35"/>
                <a:gd name="T43" fmla="*/ 15 h 18"/>
                <a:gd name="T44" fmla="*/ 14 w 35"/>
                <a:gd name="T45" fmla="*/ 17 h 18"/>
                <a:gd name="T46" fmla="*/ 13 w 35"/>
                <a:gd name="T47" fmla="*/ 18 h 18"/>
                <a:gd name="T48" fmla="*/ 10 w 35"/>
                <a:gd name="T49" fmla="*/ 18 h 18"/>
                <a:gd name="T50" fmla="*/ 8 w 35"/>
                <a:gd name="T51" fmla="*/ 17 h 18"/>
                <a:gd name="T52" fmla="*/ 4 w 35"/>
                <a:gd name="T53" fmla="*/ 17 h 18"/>
                <a:gd name="T54" fmla="*/ 3 w 35"/>
                <a:gd name="T55" fmla="*/ 15 h 18"/>
                <a:gd name="T56" fmla="*/ 1 w 35"/>
                <a:gd name="T57" fmla="*/ 14 h 18"/>
                <a:gd name="T58" fmla="*/ 0 w 35"/>
                <a:gd name="T59" fmla="*/ 13 h 18"/>
                <a:gd name="T60" fmla="*/ 1 w 35"/>
                <a:gd name="T61" fmla="*/ 12 h 18"/>
                <a:gd name="T62" fmla="*/ 2 w 35"/>
                <a:gd name="T63" fmla="*/ 8 h 18"/>
                <a:gd name="T64" fmla="*/ 4 w 35"/>
                <a:gd name="T65" fmla="*/ 7 h 18"/>
                <a:gd name="T66" fmla="*/ 4 w 35"/>
                <a:gd name="T67" fmla="*/ 6 h 18"/>
                <a:gd name="T68" fmla="*/ 6 w 35"/>
                <a:gd name="T6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" h="18">
                  <a:moveTo>
                    <a:pt x="6" y="3"/>
                  </a:moveTo>
                  <a:lnTo>
                    <a:pt x="8" y="2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3" y="13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18" y="17"/>
                  </a:lnTo>
                  <a:lnTo>
                    <a:pt x="16" y="15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2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6" y="3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09" name="Freeform 3678"/>
            <p:cNvSpPr>
              <a:spLocks/>
            </p:cNvSpPr>
            <p:nvPr/>
          </p:nvSpPr>
          <p:spPr bwMode="auto">
            <a:xfrm>
              <a:off x="2951" y="1379"/>
              <a:ext cx="100" cy="70"/>
            </a:xfrm>
            <a:custGeom>
              <a:avLst/>
              <a:gdLst>
                <a:gd name="T0" fmla="*/ 75 w 100"/>
                <a:gd name="T1" fmla="*/ 68 h 70"/>
                <a:gd name="T2" fmla="*/ 65 w 100"/>
                <a:gd name="T3" fmla="*/ 68 h 70"/>
                <a:gd name="T4" fmla="*/ 64 w 100"/>
                <a:gd name="T5" fmla="*/ 67 h 70"/>
                <a:gd name="T6" fmla="*/ 59 w 100"/>
                <a:gd name="T7" fmla="*/ 67 h 70"/>
                <a:gd name="T8" fmla="*/ 54 w 100"/>
                <a:gd name="T9" fmla="*/ 66 h 70"/>
                <a:gd name="T10" fmla="*/ 49 w 100"/>
                <a:gd name="T11" fmla="*/ 67 h 70"/>
                <a:gd name="T12" fmla="*/ 43 w 100"/>
                <a:gd name="T13" fmla="*/ 66 h 70"/>
                <a:gd name="T14" fmla="*/ 33 w 100"/>
                <a:gd name="T15" fmla="*/ 62 h 70"/>
                <a:gd name="T16" fmla="*/ 19 w 100"/>
                <a:gd name="T17" fmla="*/ 62 h 70"/>
                <a:gd name="T18" fmla="*/ 5 w 100"/>
                <a:gd name="T19" fmla="*/ 66 h 70"/>
                <a:gd name="T20" fmla="*/ 3 w 100"/>
                <a:gd name="T21" fmla="*/ 66 h 70"/>
                <a:gd name="T22" fmla="*/ 2 w 100"/>
                <a:gd name="T23" fmla="*/ 57 h 70"/>
                <a:gd name="T24" fmla="*/ 3 w 100"/>
                <a:gd name="T25" fmla="*/ 52 h 70"/>
                <a:gd name="T26" fmla="*/ 8 w 100"/>
                <a:gd name="T27" fmla="*/ 50 h 70"/>
                <a:gd name="T28" fmla="*/ 5 w 100"/>
                <a:gd name="T29" fmla="*/ 39 h 70"/>
                <a:gd name="T30" fmla="*/ 14 w 100"/>
                <a:gd name="T31" fmla="*/ 33 h 70"/>
                <a:gd name="T32" fmla="*/ 18 w 100"/>
                <a:gd name="T33" fmla="*/ 30 h 70"/>
                <a:gd name="T34" fmla="*/ 24 w 100"/>
                <a:gd name="T35" fmla="*/ 28 h 70"/>
                <a:gd name="T36" fmla="*/ 26 w 100"/>
                <a:gd name="T37" fmla="*/ 28 h 70"/>
                <a:gd name="T38" fmla="*/ 28 w 100"/>
                <a:gd name="T39" fmla="*/ 24 h 70"/>
                <a:gd name="T40" fmla="*/ 33 w 100"/>
                <a:gd name="T41" fmla="*/ 18 h 70"/>
                <a:gd name="T42" fmla="*/ 37 w 100"/>
                <a:gd name="T43" fmla="*/ 13 h 70"/>
                <a:gd name="T44" fmla="*/ 35 w 100"/>
                <a:gd name="T45" fmla="*/ 12 h 70"/>
                <a:gd name="T46" fmla="*/ 36 w 100"/>
                <a:gd name="T47" fmla="*/ 7 h 70"/>
                <a:gd name="T48" fmla="*/ 42 w 100"/>
                <a:gd name="T49" fmla="*/ 5 h 70"/>
                <a:gd name="T50" fmla="*/ 52 w 100"/>
                <a:gd name="T51" fmla="*/ 0 h 70"/>
                <a:gd name="T52" fmla="*/ 58 w 100"/>
                <a:gd name="T53" fmla="*/ 1 h 70"/>
                <a:gd name="T54" fmla="*/ 62 w 100"/>
                <a:gd name="T55" fmla="*/ 2 h 70"/>
                <a:gd name="T56" fmla="*/ 65 w 100"/>
                <a:gd name="T57" fmla="*/ 6 h 70"/>
                <a:gd name="T58" fmla="*/ 70 w 100"/>
                <a:gd name="T59" fmla="*/ 6 h 70"/>
                <a:gd name="T60" fmla="*/ 76 w 100"/>
                <a:gd name="T61" fmla="*/ 6 h 70"/>
                <a:gd name="T62" fmla="*/ 81 w 100"/>
                <a:gd name="T63" fmla="*/ 11 h 70"/>
                <a:gd name="T64" fmla="*/ 82 w 100"/>
                <a:gd name="T65" fmla="*/ 16 h 70"/>
                <a:gd name="T66" fmla="*/ 81 w 100"/>
                <a:gd name="T67" fmla="*/ 22 h 70"/>
                <a:gd name="T68" fmla="*/ 85 w 100"/>
                <a:gd name="T69" fmla="*/ 25 h 70"/>
                <a:gd name="T70" fmla="*/ 88 w 100"/>
                <a:gd name="T71" fmla="*/ 30 h 70"/>
                <a:gd name="T72" fmla="*/ 91 w 100"/>
                <a:gd name="T73" fmla="*/ 34 h 70"/>
                <a:gd name="T74" fmla="*/ 98 w 100"/>
                <a:gd name="T75" fmla="*/ 36 h 70"/>
                <a:gd name="T76" fmla="*/ 100 w 100"/>
                <a:gd name="T77" fmla="*/ 40 h 70"/>
                <a:gd name="T78" fmla="*/ 91 w 100"/>
                <a:gd name="T79" fmla="*/ 45 h 70"/>
                <a:gd name="T80" fmla="*/ 86 w 100"/>
                <a:gd name="T81" fmla="*/ 45 h 70"/>
                <a:gd name="T82" fmla="*/ 88 w 100"/>
                <a:gd name="T83" fmla="*/ 56 h 70"/>
                <a:gd name="T84" fmla="*/ 88 w 100"/>
                <a:gd name="T85" fmla="*/ 58 h 70"/>
                <a:gd name="T86" fmla="*/ 83 w 100"/>
                <a:gd name="T87" fmla="*/ 59 h 70"/>
                <a:gd name="T88" fmla="*/ 77 w 100"/>
                <a:gd name="T89" fmla="*/ 66 h 70"/>
                <a:gd name="T90" fmla="*/ 77 w 100"/>
                <a:gd name="T9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0" h="70">
                  <a:moveTo>
                    <a:pt x="77" y="70"/>
                  </a:moveTo>
                  <a:lnTo>
                    <a:pt x="75" y="70"/>
                  </a:lnTo>
                  <a:lnTo>
                    <a:pt x="75" y="68"/>
                  </a:lnTo>
                  <a:lnTo>
                    <a:pt x="72" y="67"/>
                  </a:lnTo>
                  <a:lnTo>
                    <a:pt x="71" y="68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64" y="69"/>
                  </a:lnTo>
                  <a:lnTo>
                    <a:pt x="64" y="67"/>
                  </a:lnTo>
                  <a:lnTo>
                    <a:pt x="63" y="66"/>
                  </a:lnTo>
                  <a:lnTo>
                    <a:pt x="62" y="67"/>
                  </a:lnTo>
                  <a:lnTo>
                    <a:pt x="59" y="67"/>
                  </a:lnTo>
                  <a:lnTo>
                    <a:pt x="58" y="68"/>
                  </a:lnTo>
                  <a:lnTo>
                    <a:pt x="57" y="67"/>
                  </a:lnTo>
                  <a:lnTo>
                    <a:pt x="54" y="66"/>
                  </a:lnTo>
                  <a:lnTo>
                    <a:pt x="52" y="66"/>
                  </a:lnTo>
                  <a:lnTo>
                    <a:pt x="51" y="67"/>
                  </a:lnTo>
                  <a:lnTo>
                    <a:pt x="49" y="67"/>
                  </a:lnTo>
                  <a:lnTo>
                    <a:pt x="47" y="68"/>
                  </a:lnTo>
                  <a:lnTo>
                    <a:pt x="47" y="66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35" y="63"/>
                  </a:lnTo>
                  <a:lnTo>
                    <a:pt x="33" y="62"/>
                  </a:lnTo>
                  <a:lnTo>
                    <a:pt x="24" y="62"/>
                  </a:lnTo>
                  <a:lnTo>
                    <a:pt x="22" y="61"/>
                  </a:lnTo>
                  <a:lnTo>
                    <a:pt x="19" y="62"/>
                  </a:lnTo>
                  <a:lnTo>
                    <a:pt x="13" y="62"/>
                  </a:lnTo>
                  <a:lnTo>
                    <a:pt x="10" y="66"/>
                  </a:lnTo>
                  <a:lnTo>
                    <a:pt x="5" y="66"/>
                  </a:lnTo>
                  <a:lnTo>
                    <a:pt x="5" y="68"/>
                  </a:lnTo>
                  <a:lnTo>
                    <a:pt x="5" y="67"/>
                  </a:lnTo>
                  <a:lnTo>
                    <a:pt x="3" y="66"/>
                  </a:lnTo>
                  <a:lnTo>
                    <a:pt x="5" y="64"/>
                  </a:lnTo>
                  <a:lnTo>
                    <a:pt x="5" y="59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3" y="52"/>
                  </a:lnTo>
                  <a:lnTo>
                    <a:pt x="5" y="52"/>
                  </a:lnTo>
                  <a:lnTo>
                    <a:pt x="7" y="51"/>
                  </a:lnTo>
                  <a:lnTo>
                    <a:pt x="8" y="50"/>
                  </a:lnTo>
                  <a:lnTo>
                    <a:pt x="8" y="45"/>
                  </a:lnTo>
                  <a:lnTo>
                    <a:pt x="6" y="40"/>
                  </a:lnTo>
                  <a:lnTo>
                    <a:pt x="5" y="39"/>
                  </a:lnTo>
                  <a:lnTo>
                    <a:pt x="5" y="34"/>
                  </a:lnTo>
                  <a:lnTo>
                    <a:pt x="3" y="33"/>
                  </a:lnTo>
                  <a:lnTo>
                    <a:pt x="14" y="33"/>
                  </a:lnTo>
                  <a:lnTo>
                    <a:pt x="16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29"/>
                  </a:lnTo>
                  <a:lnTo>
                    <a:pt x="24" y="28"/>
                  </a:lnTo>
                  <a:lnTo>
                    <a:pt x="25" y="29"/>
                  </a:lnTo>
                  <a:lnTo>
                    <a:pt x="28" y="29"/>
                  </a:lnTo>
                  <a:lnTo>
                    <a:pt x="26" y="28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33" y="16"/>
                  </a:lnTo>
                  <a:lnTo>
                    <a:pt x="36" y="16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6" y="13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9" y="7"/>
                  </a:lnTo>
                  <a:lnTo>
                    <a:pt x="40" y="6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6" y="6"/>
                  </a:lnTo>
                  <a:lnTo>
                    <a:pt x="52" y="0"/>
                  </a:lnTo>
                  <a:lnTo>
                    <a:pt x="53" y="2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5" y="6"/>
                  </a:lnTo>
                  <a:lnTo>
                    <a:pt x="66" y="7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1" y="5"/>
                  </a:lnTo>
                  <a:lnTo>
                    <a:pt x="74" y="5"/>
                  </a:lnTo>
                  <a:lnTo>
                    <a:pt x="76" y="6"/>
                  </a:lnTo>
                  <a:lnTo>
                    <a:pt x="78" y="8"/>
                  </a:lnTo>
                  <a:lnTo>
                    <a:pt x="81" y="8"/>
                  </a:lnTo>
                  <a:lnTo>
                    <a:pt x="81" y="11"/>
                  </a:lnTo>
                  <a:lnTo>
                    <a:pt x="80" y="12"/>
                  </a:lnTo>
                  <a:lnTo>
                    <a:pt x="81" y="14"/>
                  </a:lnTo>
                  <a:lnTo>
                    <a:pt x="82" y="16"/>
                  </a:lnTo>
                  <a:lnTo>
                    <a:pt x="81" y="18"/>
                  </a:lnTo>
                  <a:lnTo>
                    <a:pt x="80" y="19"/>
                  </a:lnTo>
                  <a:lnTo>
                    <a:pt x="81" y="22"/>
                  </a:lnTo>
                  <a:lnTo>
                    <a:pt x="82" y="22"/>
                  </a:lnTo>
                  <a:lnTo>
                    <a:pt x="83" y="24"/>
                  </a:lnTo>
                  <a:lnTo>
                    <a:pt x="85" y="25"/>
                  </a:lnTo>
                  <a:lnTo>
                    <a:pt x="85" y="27"/>
                  </a:lnTo>
                  <a:lnTo>
                    <a:pt x="86" y="29"/>
                  </a:lnTo>
                  <a:lnTo>
                    <a:pt x="88" y="30"/>
                  </a:lnTo>
                  <a:lnTo>
                    <a:pt x="89" y="30"/>
                  </a:lnTo>
                  <a:lnTo>
                    <a:pt x="91" y="31"/>
                  </a:lnTo>
                  <a:lnTo>
                    <a:pt x="91" y="34"/>
                  </a:lnTo>
                  <a:lnTo>
                    <a:pt x="92" y="35"/>
                  </a:lnTo>
                  <a:lnTo>
                    <a:pt x="95" y="35"/>
                  </a:lnTo>
                  <a:lnTo>
                    <a:pt x="98" y="36"/>
                  </a:lnTo>
                  <a:lnTo>
                    <a:pt x="97" y="38"/>
                  </a:lnTo>
                  <a:lnTo>
                    <a:pt x="99" y="39"/>
                  </a:lnTo>
                  <a:lnTo>
                    <a:pt x="100" y="40"/>
                  </a:lnTo>
                  <a:lnTo>
                    <a:pt x="97" y="44"/>
                  </a:lnTo>
                  <a:lnTo>
                    <a:pt x="94" y="45"/>
                  </a:lnTo>
                  <a:lnTo>
                    <a:pt x="91" y="45"/>
                  </a:lnTo>
                  <a:lnTo>
                    <a:pt x="89" y="44"/>
                  </a:lnTo>
                  <a:lnTo>
                    <a:pt x="87" y="44"/>
                  </a:lnTo>
                  <a:lnTo>
                    <a:pt x="86" y="45"/>
                  </a:lnTo>
                  <a:lnTo>
                    <a:pt x="86" y="47"/>
                  </a:lnTo>
                  <a:lnTo>
                    <a:pt x="88" y="50"/>
                  </a:lnTo>
                  <a:lnTo>
                    <a:pt x="88" y="56"/>
                  </a:lnTo>
                  <a:lnTo>
                    <a:pt x="89" y="57"/>
                  </a:lnTo>
                  <a:lnTo>
                    <a:pt x="91" y="59"/>
                  </a:lnTo>
                  <a:lnTo>
                    <a:pt x="88" y="58"/>
                  </a:lnTo>
                  <a:lnTo>
                    <a:pt x="86" y="58"/>
                  </a:lnTo>
                  <a:lnTo>
                    <a:pt x="85" y="59"/>
                  </a:lnTo>
                  <a:lnTo>
                    <a:pt x="83" y="59"/>
                  </a:lnTo>
                  <a:lnTo>
                    <a:pt x="81" y="61"/>
                  </a:lnTo>
                  <a:lnTo>
                    <a:pt x="78" y="63"/>
                  </a:lnTo>
                  <a:lnTo>
                    <a:pt x="77" y="66"/>
                  </a:lnTo>
                  <a:lnTo>
                    <a:pt x="77" y="67"/>
                  </a:lnTo>
                  <a:lnTo>
                    <a:pt x="78" y="69"/>
                  </a:lnTo>
                  <a:lnTo>
                    <a:pt x="77" y="7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10" name="Freeform 3679"/>
            <p:cNvSpPr>
              <a:spLocks/>
            </p:cNvSpPr>
            <p:nvPr/>
          </p:nvSpPr>
          <p:spPr bwMode="auto">
            <a:xfrm>
              <a:off x="2686" y="1477"/>
              <a:ext cx="2" cy="2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11" name="Freeform 3680"/>
            <p:cNvSpPr>
              <a:spLocks/>
            </p:cNvSpPr>
            <p:nvPr/>
          </p:nvSpPr>
          <p:spPr bwMode="auto">
            <a:xfrm>
              <a:off x="3432" y="1557"/>
              <a:ext cx="115" cy="51"/>
            </a:xfrm>
            <a:custGeom>
              <a:avLst/>
              <a:gdLst>
                <a:gd name="T0" fmla="*/ 21 w 115"/>
                <a:gd name="T1" fmla="*/ 36 h 51"/>
                <a:gd name="T2" fmla="*/ 16 w 115"/>
                <a:gd name="T3" fmla="*/ 39 h 51"/>
                <a:gd name="T4" fmla="*/ 12 w 115"/>
                <a:gd name="T5" fmla="*/ 40 h 51"/>
                <a:gd name="T6" fmla="*/ 6 w 115"/>
                <a:gd name="T7" fmla="*/ 39 h 51"/>
                <a:gd name="T8" fmla="*/ 0 w 115"/>
                <a:gd name="T9" fmla="*/ 43 h 51"/>
                <a:gd name="T10" fmla="*/ 15 w 115"/>
                <a:gd name="T11" fmla="*/ 46 h 51"/>
                <a:gd name="T12" fmla="*/ 21 w 115"/>
                <a:gd name="T13" fmla="*/ 46 h 51"/>
                <a:gd name="T14" fmla="*/ 26 w 115"/>
                <a:gd name="T15" fmla="*/ 47 h 51"/>
                <a:gd name="T16" fmla="*/ 31 w 115"/>
                <a:gd name="T17" fmla="*/ 50 h 51"/>
                <a:gd name="T18" fmla="*/ 34 w 115"/>
                <a:gd name="T19" fmla="*/ 48 h 51"/>
                <a:gd name="T20" fmla="*/ 49 w 115"/>
                <a:gd name="T21" fmla="*/ 47 h 51"/>
                <a:gd name="T22" fmla="*/ 54 w 115"/>
                <a:gd name="T23" fmla="*/ 40 h 51"/>
                <a:gd name="T24" fmla="*/ 58 w 115"/>
                <a:gd name="T25" fmla="*/ 36 h 51"/>
                <a:gd name="T26" fmla="*/ 63 w 115"/>
                <a:gd name="T27" fmla="*/ 35 h 51"/>
                <a:gd name="T28" fmla="*/ 68 w 115"/>
                <a:gd name="T29" fmla="*/ 35 h 51"/>
                <a:gd name="T30" fmla="*/ 72 w 115"/>
                <a:gd name="T31" fmla="*/ 35 h 51"/>
                <a:gd name="T32" fmla="*/ 79 w 115"/>
                <a:gd name="T33" fmla="*/ 30 h 51"/>
                <a:gd name="T34" fmla="*/ 90 w 115"/>
                <a:gd name="T35" fmla="*/ 26 h 51"/>
                <a:gd name="T36" fmla="*/ 95 w 115"/>
                <a:gd name="T37" fmla="*/ 24 h 51"/>
                <a:gd name="T38" fmla="*/ 101 w 115"/>
                <a:gd name="T39" fmla="*/ 20 h 51"/>
                <a:gd name="T40" fmla="*/ 107 w 115"/>
                <a:gd name="T41" fmla="*/ 17 h 51"/>
                <a:gd name="T42" fmla="*/ 112 w 115"/>
                <a:gd name="T43" fmla="*/ 14 h 51"/>
                <a:gd name="T44" fmla="*/ 112 w 115"/>
                <a:gd name="T45" fmla="*/ 9 h 51"/>
                <a:gd name="T46" fmla="*/ 103 w 115"/>
                <a:gd name="T47" fmla="*/ 6 h 51"/>
                <a:gd name="T48" fmla="*/ 90 w 115"/>
                <a:gd name="T49" fmla="*/ 4 h 51"/>
                <a:gd name="T50" fmla="*/ 74 w 115"/>
                <a:gd name="T51" fmla="*/ 4 h 51"/>
                <a:gd name="T52" fmla="*/ 67 w 115"/>
                <a:gd name="T53" fmla="*/ 4 h 51"/>
                <a:gd name="T54" fmla="*/ 57 w 115"/>
                <a:gd name="T55" fmla="*/ 3 h 51"/>
                <a:gd name="T56" fmla="*/ 51 w 115"/>
                <a:gd name="T57" fmla="*/ 0 h 51"/>
                <a:gd name="T58" fmla="*/ 45 w 115"/>
                <a:gd name="T59" fmla="*/ 3 h 51"/>
                <a:gd name="T60" fmla="*/ 45 w 115"/>
                <a:gd name="T61" fmla="*/ 11 h 51"/>
                <a:gd name="T62" fmla="*/ 37 w 115"/>
                <a:gd name="T63" fmla="*/ 7 h 51"/>
                <a:gd name="T64" fmla="*/ 29 w 115"/>
                <a:gd name="T65" fmla="*/ 6 h 51"/>
                <a:gd name="T66" fmla="*/ 21 w 115"/>
                <a:gd name="T67" fmla="*/ 6 h 51"/>
                <a:gd name="T68" fmla="*/ 20 w 115"/>
                <a:gd name="T69" fmla="*/ 12 h 51"/>
                <a:gd name="T70" fmla="*/ 17 w 115"/>
                <a:gd name="T71" fmla="*/ 15 h 51"/>
                <a:gd name="T72" fmla="*/ 10 w 115"/>
                <a:gd name="T73" fmla="*/ 20 h 51"/>
                <a:gd name="T74" fmla="*/ 17 w 115"/>
                <a:gd name="T75" fmla="*/ 25 h 51"/>
                <a:gd name="T76" fmla="*/ 22 w 115"/>
                <a:gd name="T77" fmla="*/ 26 h 51"/>
                <a:gd name="T78" fmla="*/ 25 w 115"/>
                <a:gd name="T79" fmla="*/ 24 h 51"/>
                <a:gd name="T80" fmla="*/ 28 w 115"/>
                <a:gd name="T81" fmla="*/ 25 h 51"/>
                <a:gd name="T82" fmla="*/ 34 w 115"/>
                <a:gd name="T83" fmla="*/ 28 h 51"/>
                <a:gd name="T84" fmla="*/ 39 w 115"/>
                <a:gd name="T85" fmla="*/ 31 h 51"/>
                <a:gd name="T86" fmla="*/ 33 w 115"/>
                <a:gd name="T87" fmla="*/ 34 h 51"/>
                <a:gd name="T88" fmla="*/ 27 w 115"/>
                <a:gd name="T89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" h="51">
                  <a:moveTo>
                    <a:pt x="27" y="37"/>
                  </a:moveTo>
                  <a:lnTo>
                    <a:pt x="23" y="37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18" y="37"/>
                  </a:lnTo>
                  <a:lnTo>
                    <a:pt x="16" y="39"/>
                  </a:lnTo>
                  <a:lnTo>
                    <a:pt x="15" y="40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9" y="37"/>
                  </a:lnTo>
                  <a:lnTo>
                    <a:pt x="6" y="39"/>
                  </a:lnTo>
                  <a:lnTo>
                    <a:pt x="4" y="39"/>
                  </a:lnTo>
                  <a:lnTo>
                    <a:pt x="2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3" y="46"/>
                  </a:lnTo>
                  <a:lnTo>
                    <a:pt x="15" y="46"/>
                  </a:lnTo>
                  <a:lnTo>
                    <a:pt x="17" y="48"/>
                  </a:lnTo>
                  <a:lnTo>
                    <a:pt x="18" y="47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7" y="50"/>
                  </a:lnTo>
                  <a:lnTo>
                    <a:pt x="28" y="48"/>
                  </a:lnTo>
                  <a:lnTo>
                    <a:pt x="31" y="50"/>
                  </a:lnTo>
                  <a:lnTo>
                    <a:pt x="32" y="51"/>
                  </a:lnTo>
                  <a:lnTo>
                    <a:pt x="32" y="50"/>
                  </a:lnTo>
                  <a:lnTo>
                    <a:pt x="34" y="48"/>
                  </a:lnTo>
                  <a:lnTo>
                    <a:pt x="41" y="48"/>
                  </a:lnTo>
                  <a:lnTo>
                    <a:pt x="44" y="47"/>
                  </a:lnTo>
                  <a:lnTo>
                    <a:pt x="49" y="47"/>
                  </a:lnTo>
                  <a:lnTo>
                    <a:pt x="49" y="40"/>
                  </a:lnTo>
                  <a:lnTo>
                    <a:pt x="51" y="39"/>
                  </a:lnTo>
                  <a:lnTo>
                    <a:pt x="54" y="40"/>
                  </a:lnTo>
                  <a:lnTo>
                    <a:pt x="55" y="37"/>
                  </a:lnTo>
                  <a:lnTo>
                    <a:pt x="57" y="36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61" y="35"/>
                  </a:lnTo>
                  <a:lnTo>
                    <a:pt x="63" y="35"/>
                  </a:lnTo>
                  <a:lnTo>
                    <a:pt x="64" y="34"/>
                  </a:lnTo>
                  <a:lnTo>
                    <a:pt x="67" y="32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2" y="35"/>
                  </a:lnTo>
                  <a:lnTo>
                    <a:pt x="75" y="35"/>
                  </a:lnTo>
                  <a:lnTo>
                    <a:pt x="77" y="32"/>
                  </a:lnTo>
                  <a:lnTo>
                    <a:pt x="79" y="30"/>
                  </a:lnTo>
                  <a:lnTo>
                    <a:pt x="80" y="28"/>
                  </a:lnTo>
                  <a:lnTo>
                    <a:pt x="89" y="28"/>
                  </a:lnTo>
                  <a:lnTo>
                    <a:pt x="90" y="26"/>
                  </a:lnTo>
                  <a:lnTo>
                    <a:pt x="92" y="28"/>
                  </a:lnTo>
                  <a:lnTo>
                    <a:pt x="93" y="26"/>
                  </a:lnTo>
                  <a:lnTo>
                    <a:pt x="95" y="24"/>
                  </a:lnTo>
                  <a:lnTo>
                    <a:pt x="97" y="21"/>
                  </a:lnTo>
                  <a:lnTo>
                    <a:pt x="100" y="20"/>
                  </a:lnTo>
                  <a:lnTo>
                    <a:pt x="101" y="20"/>
                  </a:lnTo>
                  <a:lnTo>
                    <a:pt x="103" y="19"/>
                  </a:lnTo>
                  <a:lnTo>
                    <a:pt x="104" y="18"/>
                  </a:lnTo>
                  <a:lnTo>
                    <a:pt x="107" y="17"/>
                  </a:lnTo>
                  <a:lnTo>
                    <a:pt x="109" y="18"/>
                  </a:lnTo>
                  <a:lnTo>
                    <a:pt x="110" y="17"/>
                  </a:lnTo>
                  <a:lnTo>
                    <a:pt x="112" y="14"/>
                  </a:lnTo>
                  <a:lnTo>
                    <a:pt x="114" y="15"/>
                  </a:lnTo>
                  <a:lnTo>
                    <a:pt x="115" y="13"/>
                  </a:lnTo>
                  <a:lnTo>
                    <a:pt x="112" y="9"/>
                  </a:lnTo>
                  <a:lnTo>
                    <a:pt x="108" y="9"/>
                  </a:lnTo>
                  <a:lnTo>
                    <a:pt x="106" y="8"/>
                  </a:lnTo>
                  <a:lnTo>
                    <a:pt x="103" y="6"/>
                  </a:lnTo>
                  <a:lnTo>
                    <a:pt x="102" y="6"/>
                  </a:lnTo>
                  <a:lnTo>
                    <a:pt x="100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77" y="3"/>
                  </a:lnTo>
                  <a:lnTo>
                    <a:pt x="74" y="4"/>
                  </a:lnTo>
                  <a:lnTo>
                    <a:pt x="73" y="3"/>
                  </a:lnTo>
                  <a:lnTo>
                    <a:pt x="68" y="3"/>
                  </a:lnTo>
                  <a:lnTo>
                    <a:pt x="67" y="4"/>
                  </a:lnTo>
                  <a:lnTo>
                    <a:pt x="61" y="4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5" y="3"/>
                  </a:lnTo>
                  <a:lnTo>
                    <a:pt x="44" y="6"/>
                  </a:lnTo>
                  <a:lnTo>
                    <a:pt x="44" y="9"/>
                  </a:lnTo>
                  <a:lnTo>
                    <a:pt x="45" y="11"/>
                  </a:lnTo>
                  <a:lnTo>
                    <a:pt x="40" y="8"/>
                  </a:lnTo>
                  <a:lnTo>
                    <a:pt x="39" y="8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3" y="6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6" y="6"/>
                  </a:lnTo>
                  <a:lnTo>
                    <a:pt x="21" y="6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18" y="14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7" y="25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1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34" y="28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39" y="31"/>
                  </a:lnTo>
                  <a:lnTo>
                    <a:pt x="37" y="32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3" y="35"/>
                  </a:lnTo>
                  <a:lnTo>
                    <a:pt x="31" y="34"/>
                  </a:lnTo>
                  <a:lnTo>
                    <a:pt x="27" y="37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12" name="Freeform 3681"/>
            <p:cNvSpPr>
              <a:spLocks/>
            </p:cNvSpPr>
            <p:nvPr/>
          </p:nvSpPr>
          <p:spPr bwMode="auto">
            <a:xfrm>
              <a:off x="3446" y="1598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13" name="Freeform 3682"/>
            <p:cNvSpPr>
              <a:spLocks/>
            </p:cNvSpPr>
            <p:nvPr/>
          </p:nvSpPr>
          <p:spPr bwMode="auto">
            <a:xfrm>
              <a:off x="3450" y="1596"/>
              <a:ext cx="3" cy="3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3" y="2"/>
                  </a:lnTo>
                  <a:lnTo>
                    <a:pt x="2" y="3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14" name="Freeform 3683"/>
            <p:cNvSpPr>
              <a:spLocks/>
            </p:cNvSpPr>
            <p:nvPr/>
          </p:nvSpPr>
          <p:spPr bwMode="auto">
            <a:xfrm>
              <a:off x="2659" y="1452"/>
              <a:ext cx="136" cy="116"/>
            </a:xfrm>
            <a:custGeom>
              <a:avLst/>
              <a:gdLst>
                <a:gd name="T0" fmla="*/ 131 w 136"/>
                <a:gd name="T1" fmla="*/ 94 h 116"/>
                <a:gd name="T2" fmla="*/ 126 w 136"/>
                <a:gd name="T3" fmla="*/ 98 h 116"/>
                <a:gd name="T4" fmla="*/ 119 w 136"/>
                <a:gd name="T5" fmla="*/ 106 h 116"/>
                <a:gd name="T6" fmla="*/ 101 w 136"/>
                <a:gd name="T7" fmla="*/ 102 h 116"/>
                <a:gd name="T8" fmla="*/ 93 w 136"/>
                <a:gd name="T9" fmla="*/ 101 h 116"/>
                <a:gd name="T10" fmla="*/ 84 w 136"/>
                <a:gd name="T11" fmla="*/ 105 h 116"/>
                <a:gd name="T12" fmla="*/ 80 w 136"/>
                <a:gd name="T13" fmla="*/ 114 h 116"/>
                <a:gd name="T14" fmla="*/ 73 w 136"/>
                <a:gd name="T15" fmla="*/ 116 h 116"/>
                <a:gd name="T16" fmla="*/ 69 w 136"/>
                <a:gd name="T17" fmla="*/ 113 h 116"/>
                <a:gd name="T18" fmla="*/ 63 w 136"/>
                <a:gd name="T19" fmla="*/ 111 h 116"/>
                <a:gd name="T20" fmla="*/ 57 w 136"/>
                <a:gd name="T21" fmla="*/ 112 h 116"/>
                <a:gd name="T22" fmla="*/ 51 w 136"/>
                <a:gd name="T23" fmla="*/ 112 h 116"/>
                <a:gd name="T24" fmla="*/ 43 w 136"/>
                <a:gd name="T25" fmla="*/ 108 h 116"/>
                <a:gd name="T26" fmla="*/ 35 w 136"/>
                <a:gd name="T27" fmla="*/ 106 h 116"/>
                <a:gd name="T28" fmla="*/ 33 w 136"/>
                <a:gd name="T29" fmla="*/ 102 h 116"/>
                <a:gd name="T30" fmla="*/ 37 w 136"/>
                <a:gd name="T31" fmla="*/ 91 h 116"/>
                <a:gd name="T32" fmla="*/ 39 w 136"/>
                <a:gd name="T33" fmla="*/ 85 h 116"/>
                <a:gd name="T34" fmla="*/ 40 w 136"/>
                <a:gd name="T35" fmla="*/ 75 h 116"/>
                <a:gd name="T36" fmla="*/ 45 w 136"/>
                <a:gd name="T37" fmla="*/ 83 h 116"/>
                <a:gd name="T38" fmla="*/ 40 w 136"/>
                <a:gd name="T39" fmla="*/ 74 h 116"/>
                <a:gd name="T40" fmla="*/ 39 w 136"/>
                <a:gd name="T41" fmla="*/ 68 h 116"/>
                <a:gd name="T42" fmla="*/ 33 w 136"/>
                <a:gd name="T43" fmla="*/ 63 h 116"/>
                <a:gd name="T44" fmla="*/ 28 w 136"/>
                <a:gd name="T45" fmla="*/ 55 h 116"/>
                <a:gd name="T46" fmla="*/ 25 w 136"/>
                <a:gd name="T47" fmla="*/ 50 h 116"/>
                <a:gd name="T48" fmla="*/ 21 w 136"/>
                <a:gd name="T49" fmla="*/ 47 h 116"/>
                <a:gd name="T50" fmla="*/ 14 w 136"/>
                <a:gd name="T51" fmla="*/ 45 h 116"/>
                <a:gd name="T52" fmla="*/ 4 w 136"/>
                <a:gd name="T53" fmla="*/ 42 h 116"/>
                <a:gd name="T54" fmla="*/ 4 w 136"/>
                <a:gd name="T55" fmla="*/ 39 h 116"/>
                <a:gd name="T56" fmla="*/ 0 w 136"/>
                <a:gd name="T57" fmla="*/ 38 h 116"/>
                <a:gd name="T58" fmla="*/ 8 w 136"/>
                <a:gd name="T59" fmla="*/ 33 h 116"/>
                <a:gd name="T60" fmla="*/ 15 w 136"/>
                <a:gd name="T61" fmla="*/ 31 h 116"/>
                <a:gd name="T62" fmla="*/ 28 w 136"/>
                <a:gd name="T63" fmla="*/ 34 h 116"/>
                <a:gd name="T64" fmla="*/ 34 w 136"/>
                <a:gd name="T65" fmla="*/ 33 h 116"/>
                <a:gd name="T66" fmla="*/ 31 w 136"/>
                <a:gd name="T67" fmla="*/ 21 h 116"/>
                <a:gd name="T68" fmla="*/ 39 w 136"/>
                <a:gd name="T69" fmla="*/ 24 h 116"/>
                <a:gd name="T70" fmla="*/ 47 w 136"/>
                <a:gd name="T71" fmla="*/ 25 h 116"/>
                <a:gd name="T72" fmla="*/ 51 w 136"/>
                <a:gd name="T73" fmla="*/ 23 h 116"/>
                <a:gd name="T74" fmla="*/ 62 w 136"/>
                <a:gd name="T75" fmla="*/ 16 h 116"/>
                <a:gd name="T76" fmla="*/ 67 w 136"/>
                <a:gd name="T77" fmla="*/ 11 h 116"/>
                <a:gd name="T78" fmla="*/ 72 w 136"/>
                <a:gd name="T79" fmla="*/ 1 h 116"/>
                <a:gd name="T80" fmla="*/ 78 w 136"/>
                <a:gd name="T81" fmla="*/ 3 h 116"/>
                <a:gd name="T82" fmla="*/ 84 w 136"/>
                <a:gd name="T83" fmla="*/ 6 h 116"/>
                <a:gd name="T84" fmla="*/ 91 w 136"/>
                <a:gd name="T85" fmla="*/ 11 h 116"/>
                <a:gd name="T86" fmla="*/ 98 w 136"/>
                <a:gd name="T87" fmla="*/ 16 h 116"/>
                <a:gd name="T88" fmla="*/ 101 w 136"/>
                <a:gd name="T89" fmla="*/ 17 h 116"/>
                <a:gd name="T90" fmla="*/ 108 w 136"/>
                <a:gd name="T91" fmla="*/ 22 h 116"/>
                <a:gd name="T92" fmla="*/ 116 w 136"/>
                <a:gd name="T93" fmla="*/ 23 h 116"/>
                <a:gd name="T94" fmla="*/ 124 w 136"/>
                <a:gd name="T95" fmla="*/ 28 h 116"/>
                <a:gd name="T96" fmla="*/ 133 w 136"/>
                <a:gd name="T97" fmla="*/ 28 h 116"/>
                <a:gd name="T98" fmla="*/ 133 w 136"/>
                <a:gd name="T99" fmla="*/ 31 h 116"/>
                <a:gd name="T100" fmla="*/ 131 w 136"/>
                <a:gd name="T101" fmla="*/ 39 h 116"/>
                <a:gd name="T102" fmla="*/ 130 w 136"/>
                <a:gd name="T103" fmla="*/ 47 h 116"/>
                <a:gd name="T104" fmla="*/ 127 w 136"/>
                <a:gd name="T105" fmla="*/ 50 h 116"/>
                <a:gd name="T106" fmla="*/ 124 w 136"/>
                <a:gd name="T107" fmla="*/ 52 h 116"/>
                <a:gd name="T108" fmla="*/ 116 w 136"/>
                <a:gd name="T109" fmla="*/ 60 h 116"/>
                <a:gd name="T110" fmla="*/ 113 w 136"/>
                <a:gd name="T111" fmla="*/ 67 h 116"/>
                <a:gd name="T112" fmla="*/ 118 w 136"/>
                <a:gd name="T113" fmla="*/ 64 h 116"/>
                <a:gd name="T114" fmla="*/ 123 w 136"/>
                <a:gd name="T115" fmla="*/ 68 h 116"/>
                <a:gd name="T116" fmla="*/ 124 w 136"/>
                <a:gd name="T117" fmla="*/ 75 h 116"/>
                <a:gd name="T118" fmla="*/ 121 w 136"/>
                <a:gd name="T119" fmla="*/ 80 h 116"/>
                <a:gd name="T120" fmla="*/ 124 w 136"/>
                <a:gd name="T121" fmla="*/ 84 h 116"/>
                <a:gd name="T122" fmla="*/ 124 w 136"/>
                <a:gd name="T123" fmla="*/ 9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" h="116">
                  <a:moveTo>
                    <a:pt x="124" y="91"/>
                  </a:moveTo>
                  <a:lnTo>
                    <a:pt x="125" y="92"/>
                  </a:lnTo>
                  <a:lnTo>
                    <a:pt x="129" y="92"/>
                  </a:lnTo>
                  <a:lnTo>
                    <a:pt x="131" y="94"/>
                  </a:lnTo>
                  <a:lnTo>
                    <a:pt x="130" y="95"/>
                  </a:lnTo>
                  <a:lnTo>
                    <a:pt x="129" y="97"/>
                  </a:lnTo>
                  <a:lnTo>
                    <a:pt x="129" y="98"/>
                  </a:lnTo>
                  <a:lnTo>
                    <a:pt x="126" y="98"/>
                  </a:lnTo>
                  <a:lnTo>
                    <a:pt x="125" y="101"/>
                  </a:lnTo>
                  <a:lnTo>
                    <a:pt x="123" y="101"/>
                  </a:lnTo>
                  <a:lnTo>
                    <a:pt x="120" y="103"/>
                  </a:lnTo>
                  <a:lnTo>
                    <a:pt x="119" y="106"/>
                  </a:lnTo>
                  <a:lnTo>
                    <a:pt x="109" y="106"/>
                  </a:lnTo>
                  <a:lnTo>
                    <a:pt x="107" y="103"/>
                  </a:lnTo>
                  <a:lnTo>
                    <a:pt x="103" y="103"/>
                  </a:lnTo>
                  <a:lnTo>
                    <a:pt x="101" y="102"/>
                  </a:lnTo>
                  <a:lnTo>
                    <a:pt x="100" y="103"/>
                  </a:lnTo>
                  <a:lnTo>
                    <a:pt x="98" y="102"/>
                  </a:lnTo>
                  <a:lnTo>
                    <a:pt x="95" y="102"/>
                  </a:lnTo>
                  <a:lnTo>
                    <a:pt x="93" y="101"/>
                  </a:lnTo>
                  <a:lnTo>
                    <a:pt x="91" y="101"/>
                  </a:lnTo>
                  <a:lnTo>
                    <a:pt x="89" y="103"/>
                  </a:lnTo>
                  <a:lnTo>
                    <a:pt x="86" y="105"/>
                  </a:lnTo>
                  <a:lnTo>
                    <a:pt x="84" y="105"/>
                  </a:lnTo>
                  <a:lnTo>
                    <a:pt x="83" y="106"/>
                  </a:lnTo>
                  <a:lnTo>
                    <a:pt x="83" y="113"/>
                  </a:lnTo>
                  <a:lnTo>
                    <a:pt x="84" y="114"/>
                  </a:lnTo>
                  <a:lnTo>
                    <a:pt x="80" y="114"/>
                  </a:lnTo>
                  <a:lnTo>
                    <a:pt x="78" y="116"/>
                  </a:lnTo>
                  <a:lnTo>
                    <a:pt x="77" y="116"/>
                  </a:lnTo>
                  <a:lnTo>
                    <a:pt x="74" y="114"/>
                  </a:lnTo>
                  <a:lnTo>
                    <a:pt x="73" y="116"/>
                  </a:lnTo>
                  <a:lnTo>
                    <a:pt x="70" y="114"/>
                  </a:lnTo>
                  <a:lnTo>
                    <a:pt x="68" y="114"/>
                  </a:lnTo>
                  <a:lnTo>
                    <a:pt x="68" y="113"/>
                  </a:lnTo>
                  <a:lnTo>
                    <a:pt x="69" y="113"/>
                  </a:lnTo>
                  <a:lnTo>
                    <a:pt x="67" y="112"/>
                  </a:lnTo>
                  <a:lnTo>
                    <a:pt x="66" y="112"/>
                  </a:lnTo>
                  <a:lnTo>
                    <a:pt x="66" y="113"/>
                  </a:lnTo>
                  <a:lnTo>
                    <a:pt x="63" y="111"/>
                  </a:lnTo>
                  <a:lnTo>
                    <a:pt x="62" y="111"/>
                  </a:lnTo>
                  <a:lnTo>
                    <a:pt x="60" y="109"/>
                  </a:lnTo>
                  <a:lnTo>
                    <a:pt x="57" y="109"/>
                  </a:lnTo>
                  <a:lnTo>
                    <a:pt x="57" y="112"/>
                  </a:lnTo>
                  <a:lnTo>
                    <a:pt x="56" y="112"/>
                  </a:lnTo>
                  <a:lnTo>
                    <a:pt x="55" y="111"/>
                  </a:lnTo>
                  <a:lnTo>
                    <a:pt x="52" y="111"/>
                  </a:lnTo>
                  <a:lnTo>
                    <a:pt x="51" y="112"/>
                  </a:lnTo>
                  <a:lnTo>
                    <a:pt x="49" y="111"/>
                  </a:lnTo>
                  <a:lnTo>
                    <a:pt x="47" y="109"/>
                  </a:lnTo>
                  <a:lnTo>
                    <a:pt x="44" y="10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9" y="107"/>
                  </a:lnTo>
                  <a:lnTo>
                    <a:pt x="37" y="106"/>
                  </a:lnTo>
                  <a:lnTo>
                    <a:pt x="35" y="106"/>
                  </a:lnTo>
                  <a:lnTo>
                    <a:pt x="37" y="105"/>
                  </a:lnTo>
                  <a:lnTo>
                    <a:pt x="34" y="103"/>
                  </a:lnTo>
                  <a:lnTo>
                    <a:pt x="32" y="103"/>
                  </a:lnTo>
                  <a:lnTo>
                    <a:pt x="33" y="102"/>
                  </a:lnTo>
                  <a:lnTo>
                    <a:pt x="35" y="101"/>
                  </a:lnTo>
                  <a:lnTo>
                    <a:pt x="35" y="97"/>
                  </a:lnTo>
                  <a:lnTo>
                    <a:pt x="37" y="95"/>
                  </a:lnTo>
                  <a:lnTo>
                    <a:pt x="37" y="91"/>
                  </a:lnTo>
                  <a:lnTo>
                    <a:pt x="38" y="89"/>
                  </a:lnTo>
                  <a:lnTo>
                    <a:pt x="38" y="86"/>
                  </a:lnTo>
                  <a:lnTo>
                    <a:pt x="40" y="86"/>
                  </a:lnTo>
                  <a:lnTo>
                    <a:pt x="39" y="85"/>
                  </a:lnTo>
                  <a:lnTo>
                    <a:pt x="38" y="86"/>
                  </a:lnTo>
                  <a:lnTo>
                    <a:pt x="38" y="77"/>
                  </a:lnTo>
                  <a:lnTo>
                    <a:pt x="39" y="75"/>
                  </a:lnTo>
                  <a:lnTo>
                    <a:pt x="40" y="75"/>
                  </a:lnTo>
                  <a:lnTo>
                    <a:pt x="41" y="77"/>
                  </a:lnTo>
                  <a:lnTo>
                    <a:pt x="43" y="79"/>
                  </a:lnTo>
                  <a:lnTo>
                    <a:pt x="44" y="80"/>
                  </a:lnTo>
                  <a:lnTo>
                    <a:pt x="45" y="83"/>
                  </a:lnTo>
                  <a:lnTo>
                    <a:pt x="44" y="80"/>
                  </a:lnTo>
                  <a:lnTo>
                    <a:pt x="43" y="79"/>
                  </a:lnTo>
                  <a:lnTo>
                    <a:pt x="43" y="75"/>
                  </a:lnTo>
                  <a:lnTo>
                    <a:pt x="40" y="74"/>
                  </a:lnTo>
                  <a:lnTo>
                    <a:pt x="39" y="73"/>
                  </a:lnTo>
                  <a:lnTo>
                    <a:pt x="38" y="73"/>
                  </a:lnTo>
                  <a:lnTo>
                    <a:pt x="39" y="72"/>
                  </a:lnTo>
                  <a:lnTo>
                    <a:pt x="39" y="68"/>
                  </a:lnTo>
                  <a:lnTo>
                    <a:pt x="38" y="67"/>
                  </a:lnTo>
                  <a:lnTo>
                    <a:pt x="39" y="64"/>
                  </a:lnTo>
                  <a:lnTo>
                    <a:pt x="35" y="64"/>
                  </a:lnTo>
                  <a:lnTo>
                    <a:pt x="33" y="63"/>
                  </a:lnTo>
                  <a:lnTo>
                    <a:pt x="28" y="58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28" y="55"/>
                  </a:lnTo>
                  <a:lnTo>
                    <a:pt x="28" y="52"/>
                  </a:lnTo>
                  <a:lnTo>
                    <a:pt x="29" y="52"/>
                  </a:lnTo>
                  <a:lnTo>
                    <a:pt x="23" y="52"/>
                  </a:lnTo>
                  <a:lnTo>
                    <a:pt x="25" y="50"/>
                  </a:lnTo>
                  <a:lnTo>
                    <a:pt x="23" y="49"/>
                  </a:lnTo>
                  <a:lnTo>
                    <a:pt x="21" y="49"/>
                  </a:lnTo>
                  <a:lnTo>
                    <a:pt x="22" y="47"/>
                  </a:lnTo>
                  <a:lnTo>
                    <a:pt x="21" y="47"/>
                  </a:lnTo>
                  <a:lnTo>
                    <a:pt x="18" y="49"/>
                  </a:lnTo>
                  <a:lnTo>
                    <a:pt x="17" y="47"/>
                  </a:lnTo>
                  <a:lnTo>
                    <a:pt x="15" y="46"/>
                  </a:lnTo>
                  <a:lnTo>
                    <a:pt x="14" y="45"/>
                  </a:lnTo>
                  <a:lnTo>
                    <a:pt x="10" y="45"/>
                  </a:lnTo>
                  <a:lnTo>
                    <a:pt x="8" y="44"/>
                  </a:lnTo>
                  <a:lnTo>
                    <a:pt x="6" y="45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3" y="41"/>
                  </a:lnTo>
                  <a:lnTo>
                    <a:pt x="5" y="41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3" y="34"/>
                  </a:lnTo>
                  <a:lnTo>
                    <a:pt x="6" y="34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2" y="34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7" y="30"/>
                  </a:lnTo>
                  <a:lnTo>
                    <a:pt x="22" y="35"/>
                  </a:lnTo>
                  <a:lnTo>
                    <a:pt x="23" y="34"/>
                  </a:lnTo>
                  <a:lnTo>
                    <a:pt x="28" y="34"/>
                  </a:lnTo>
                  <a:lnTo>
                    <a:pt x="29" y="33"/>
                  </a:lnTo>
                  <a:lnTo>
                    <a:pt x="32" y="34"/>
                  </a:lnTo>
                  <a:lnTo>
                    <a:pt x="37" y="34"/>
                  </a:lnTo>
                  <a:lnTo>
                    <a:pt x="34" y="33"/>
                  </a:lnTo>
                  <a:lnTo>
                    <a:pt x="34" y="27"/>
                  </a:lnTo>
                  <a:lnTo>
                    <a:pt x="32" y="24"/>
                  </a:lnTo>
                  <a:lnTo>
                    <a:pt x="31" y="22"/>
                  </a:lnTo>
                  <a:lnTo>
                    <a:pt x="31" y="21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9" y="24"/>
                  </a:lnTo>
                  <a:lnTo>
                    <a:pt x="40" y="23"/>
                  </a:lnTo>
                  <a:lnTo>
                    <a:pt x="43" y="24"/>
                  </a:lnTo>
                  <a:lnTo>
                    <a:pt x="46" y="24"/>
                  </a:lnTo>
                  <a:lnTo>
                    <a:pt x="47" y="25"/>
                  </a:lnTo>
                  <a:lnTo>
                    <a:pt x="50" y="24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51" y="23"/>
                  </a:lnTo>
                  <a:lnTo>
                    <a:pt x="52" y="21"/>
                  </a:lnTo>
                  <a:lnTo>
                    <a:pt x="56" y="17"/>
                  </a:lnTo>
                  <a:lnTo>
                    <a:pt x="61" y="17"/>
                  </a:lnTo>
                  <a:lnTo>
                    <a:pt x="62" y="16"/>
                  </a:lnTo>
                  <a:lnTo>
                    <a:pt x="64" y="14"/>
                  </a:lnTo>
                  <a:lnTo>
                    <a:pt x="66" y="13"/>
                  </a:lnTo>
                  <a:lnTo>
                    <a:pt x="68" y="12"/>
                  </a:lnTo>
                  <a:lnTo>
                    <a:pt x="67" y="11"/>
                  </a:lnTo>
                  <a:lnTo>
                    <a:pt x="67" y="5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0"/>
                  </a:lnTo>
                  <a:lnTo>
                    <a:pt x="78" y="2"/>
                  </a:lnTo>
                  <a:lnTo>
                    <a:pt x="78" y="3"/>
                  </a:lnTo>
                  <a:lnTo>
                    <a:pt x="80" y="6"/>
                  </a:lnTo>
                  <a:lnTo>
                    <a:pt x="83" y="5"/>
                  </a:lnTo>
                  <a:lnTo>
                    <a:pt x="84" y="5"/>
                  </a:lnTo>
                  <a:lnTo>
                    <a:pt x="84" y="6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9" y="10"/>
                  </a:lnTo>
                  <a:lnTo>
                    <a:pt x="91" y="11"/>
                  </a:lnTo>
                  <a:lnTo>
                    <a:pt x="92" y="11"/>
                  </a:lnTo>
                  <a:lnTo>
                    <a:pt x="95" y="13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1" y="14"/>
                  </a:lnTo>
                  <a:lnTo>
                    <a:pt x="101" y="17"/>
                  </a:lnTo>
                  <a:lnTo>
                    <a:pt x="102" y="18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12" y="22"/>
                  </a:lnTo>
                  <a:lnTo>
                    <a:pt x="113" y="23"/>
                  </a:lnTo>
                  <a:lnTo>
                    <a:pt x="115" y="22"/>
                  </a:lnTo>
                  <a:lnTo>
                    <a:pt x="116" y="23"/>
                  </a:lnTo>
                  <a:lnTo>
                    <a:pt x="119" y="23"/>
                  </a:lnTo>
                  <a:lnTo>
                    <a:pt x="120" y="25"/>
                  </a:lnTo>
                  <a:lnTo>
                    <a:pt x="123" y="25"/>
                  </a:lnTo>
                  <a:lnTo>
                    <a:pt x="124" y="28"/>
                  </a:lnTo>
                  <a:lnTo>
                    <a:pt x="125" y="27"/>
                  </a:lnTo>
                  <a:lnTo>
                    <a:pt x="127" y="27"/>
                  </a:lnTo>
                  <a:lnTo>
                    <a:pt x="129" y="28"/>
                  </a:lnTo>
                  <a:lnTo>
                    <a:pt x="133" y="28"/>
                  </a:lnTo>
                  <a:lnTo>
                    <a:pt x="135" y="29"/>
                  </a:lnTo>
                  <a:lnTo>
                    <a:pt x="136" y="29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3" y="33"/>
                  </a:lnTo>
                  <a:lnTo>
                    <a:pt x="132" y="34"/>
                  </a:lnTo>
                  <a:lnTo>
                    <a:pt x="131" y="36"/>
                  </a:lnTo>
                  <a:lnTo>
                    <a:pt x="131" y="39"/>
                  </a:lnTo>
                  <a:lnTo>
                    <a:pt x="130" y="40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30" y="47"/>
                  </a:lnTo>
                  <a:lnTo>
                    <a:pt x="130" y="49"/>
                  </a:lnTo>
                  <a:lnTo>
                    <a:pt x="129" y="49"/>
                  </a:lnTo>
                  <a:lnTo>
                    <a:pt x="129" y="50"/>
                  </a:lnTo>
                  <a:lnTo>
                    <a:pt x="127" y="50"/>
                  </a:lnTo>
                  <a:lnTo>
                    <a:pt x="125" y="49"/>
                  </a:lnTo>
                  <a:lnTo>
                    <a:pt x="124" y="50"/>
                  </a:lnTo>
                  <a:lnTo>
                    <a:pt x="123" y="50"/>
                  </a:lnTo>
                  <a:lnTo>
                    <a:pt x="124" y="52"/>
                  </a:lnTo>
                  <a:lnTo>
                    <a:pt x="123" y="53"/>
                  </a:lnTo>
                  <a:lnTo>
                    <a:pt x="120" y="55"/>
                  </a:lnTo>
                  <a:lnTo>
                    <a:pt x="118" y="57"/>
                  </a:lnTo>
                  <a:lnTo>
                    <a:pt x="116" y="60"/>
                  </a:lnTo>
                  <a:lnTo>
                    <a:pt x="114" y="62"/>
                  </a:lnTo>
                  <a:lnTo>
                    <a:pt x="114" y="64"/>
                  </a:lnTo>
                  <a:lnTo>
                    <a:pt x="113" y="66"/>
                  </a:lnTo>
                  <a:lnTo>
                    <a:pt x="113" y="67"/>
                  </a:lnTo>
                  <a:lnTo>
                    <a:pt x="115" y="67"/>
                  </a:lnTo>
                  <a:lnTo>
                    <a:pt x="116" y="66"/>
                  </a:lnTo>
                  <a:lnTo>
                    <a:pt x="115" y="64"/>
                  </a:lnTo>
                  <a:lnTo>
                    <a:pt x="118" y="64"/>
                  </a:lnTo>
                  <a:lnTo>
                    <a:pt x="119" y="63"/>
                  </a:lnTo>
                  <a:lnTo>
                    <a:pt x="121" y="63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4" y="69"/>
                  </a:lnTo>
                  <a:lnTo>
                    <a:pt x="121" y="72"/>
                  </a:lnTo>
                  <a:lnTo>
                    <a:pt x="123" y="73"/>
                  </a:lnTo>
                  <a:lnTo>
                    <a:pt x="124" y="75"/>
                  </a:lnTo>
                  <a:lnTo>
                    <a:pt x="125" y="75"/>
                  </a:lnTo>
                  <a:lnTo>
                    <a:pt x="125" y="78"/>
                  </a:lnTo>
                  <a:lnTo>
                    <a:pt x="124" y="79"/>
                  </a:lnTo>
                  <a:lnTo>
                    <a:pt x="121" y="80"/>
                  </a:lnTo>
                  <a:lnTo>
                    <a:pt x="120" y="80"/>
                  </a:lnTo>
                  <a:lnTo>
                    <a:pt x="121" y="81"/>
                  </a:lnTo>
                  <a:lnTo>
                    <a:pt x="121" y="84"/>
                  </a:lnTo>
                  <a:lnTo>
                    <a:pt x="124" y="84"/>
                  </a:lnTo>
                  <a:lnTo>
                    <a:pt x="124" y="85"/>
                  </a:lnTo>
                  <a:lnTo>
                    <a:pt x="123" y="86"/>
                  </a:lnTo>
                  <a:lnTo>
                    <a:pt x="123" y="90"/>
                  </a:lnTo>
                  <a:lnTo>
                    <a:pt x="124" y="91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15" name="Freeform 3684"/>
            <p:cNvSpPr>
              <a:spLocks/>
            </p:cNvSpPr>
            <p:nvPr/>
          </p:nvSpPr>
          <p:spPr bwMode="auto">
            <a:xfrm>
              <a:off x="2786" y="154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16" name="Freeform 3685"/>
            <p:cNvSpPr>
              <a:spLocks/>
            </p:cNvSpPr>
            <p:nvPr/>
          </p:nvSpPr>
          <p:spPr bwMode="auto">
            <a:xfrm>
              <a:off x="4630" y="2603"/>
              <a:ext cx="30" cy="25"/>
            </a:xfrm>
            <a:custGeom>
              <a:avLst/>
              <a:gdLst>
                <a:gd name="T0" fmla="*/ 19 w 30"/>
                <a:gd name="T1" fmla="*/ 3 h 25"/>
                <a:gd name="T2" fmla="*/ 20 w 30"/>
                <a:gd name="T3" fmla="*/ 0 h 25"/>
                <a:gd name="T4" fmla="*/ 23 w 30"/>
                <a:gd name="T5" fmla="*/ 1 h 25"/>
                <a:gd name="T6" fmla="*/ 27 w 30"/>
                <a:gd name="T7" fmla="*/ 2 h 25"/>
                <a:gd name="T8" fmla="*/ 30 w 30"/>
                <a:gd name="T9" fmla="*/ 10 h 25"/>
                <a:gd name="T10" fmla="*/ 30 w 30"/>
                <a:gd name="T11" fmla="*/ 18 h 25"/>
                <a:gd name="T12" fmla="*/ 27 w 30"/>
                <a:gd name="T13" fmla="*/ 22 h 25"/>
                <a:gd name="T14" fmla="*/ 23 w 30"/>
                <a:gd name="T15" fmla="*/ 24 h 25"/>
                <a:gd name="T16" fmla="*/ 19 w 30"/>
                <a:gd name="T17" fmla="*/ 25 h 25"/>
                <a:gd name="T18" fmla="*/ 10 w 30"/>
                <a:gd name="T19" fmla="*/ 25 h 25"/>
                <a:gd name="T20" fmla="*/ 7 w 30"/>
                <a:gd name="T21" fmla="*/ 24 h 25"/>
                <a:gd name="T22" fmla="*/ 4 w 30"/>
                <a:gd name="T23" fmla="*/ 22 h 25"/>
                <a:gd name="T24" fmla="*/ 2 w 30"/>
                <a:gd name="T25" fmla="*/ 19 h 25"/>
                <a:gd name="T26" fmla="*/ 0 w 30"/>
                <a:gd name="T27" fmla="*/ 12 h 25"/>
                <a:gd name="T28" fmla="*/ 2 w 30"/>
                <a:gd name="T29" fmla="*/ 5 h 25"/>
                <a:gd name="T30" fmla="*/ 5 w 30"/>
                <a:gd name="T31" fmla="*/ 2 h 25"/>
                <a:gd name="T32" fmla="*/ 8 w 30"/>
                <a:gd name="T33" fmla="*/ 1 h 25"/>
                <a:gd name="T34" fmla="*/ 10 w 30"/>
                <a:gd name="T35" fmla="*/ 5 h 25"/>
                <a:gd name="T36" fmla="*/ 7 w 30"/>
                <a:gd name="T37" fmla="*/ 6 h 25"/>
                <a:gd name="T38" fmla="*/ 4 w 30"/>
                <a:gd name="T39" fmla="*/ 10 h 25"/>
                <a:gd name="T40" fmla="*/ 4 w 30"/>
                <a:gd name="T41" fmla="*/ 14 h 25"/>
                <a:gd name="T42" fmla="*/ 5 w 30"/>
                <a:gd name="T43" fmla="*/ 17 h 25"/>
                <a:gd name="T44" fmla="*/ 5 w 30"/>
                <a:gd name="T45" fmla="*/ 18 h 25"/>
                <a:gd name="T46" fmla="*/ 12 w 30"/>
                <a:gd name="T47" fmla="*/ 22 h 25"/>
                <a:gd name="T48" fmla="*/ 19 w 30"/>
                <a:gd name="T49" fmla="*/ 22 h 25"/>
                <a:gd name="T50" fmla="*/ 24 w 30"/>
                <a:gd name="T51" fmla="*/ 19 h 25"/>
                <a:gd name="T52" fmla="*/ 28 w 30"/>
                <a:gd name="T53" fmla="*/ 12 h 25"/>
                <a:gd name="T54" fmla="*/ 25 w 30"/>
                <a:gd name="T55" fmla="*/ 7 h 25"/>
                <a:gd name="T56" fmla="*/ 23 w 30"/>
                <a:gd name="T57" fmla="*/ 5 h 25"/>
                <a:gd name="T58" fmla="*/ 19 w 30"/>
                <a:gd name="T5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25">
                  <a:moveTo>
                    <a:pt x="19" y="3"/>
                  </a:moveTo>
                  <a:lnTo>
                    <a:pt x="20" y="0"/>
                  </a:lnTo>
                  <a:lnTo>
                    <a:pt x="23" y="1"/>
                  </a:lnTo>
                  <a:lnTo>
                    <a:pt x="27" y="2"/>
                  </a:lnTo>
                  <a:lnTo>
                    <a:pt x="30" y="10"/>
                  </a:lnTo>
                  <a:lnTo>
                    <a:pt x="30" y="18"/>
                  </a:lnTo>
                  <a:lnTo>
                    <a:pt x="27" y="22"/>
                  </a:lnTo>
                  <a:lnTo>
                    <a:pt x="23" y="24"/>
                  </a:lnTo>
                  <a:lnTo>
                    <a:pt x="19" y="25"/>
                  </a:lnTo>
                  <a:lnTo>
                    <a:pt x="10" y="25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2"/>
                  </a:lnTo>
                  <a:lnTo>
                    <a:pt x="2" y="5"/>
                  </a:lnTo>
                  <a:lnTo>
                    <a:pt x="5" y="2"/>
                  </a:lnTo>
                  <a:lnTo>
                    <a:pt x="8" y="1"/>
                  </a:lnTo>
                  <a:lnTo>
                    <a:pt x="10" y="5"/>
                  </a:lnTo>
                  <a:lnTo>
                    <a:pt x="7" y="6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12" y="22"/>
                  </a:lnTo>
                  <a:lnTo>
                    <a:pt x="19" y="22"/>
                  </a:lnTo>
                  <a:lnTo>
                    <a:pt x="24" y="19"/>
                  </a:lnTo>
                  <a:lnTo>
                    <a:pt x="28" y="12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17" name="Freeform 3686"/>
            <p:cNvSpPr>
              <a:spLocks noEditPoints="1"/>
            </p:cNvSpPr>
            <p:nvPr/>
          </p:nvSpPr>
          <p:spPr bwMode="auto">
            <a:xfrm>
              <a:off x="4638" y="2580"/>
              <a:ext cx="22" cy="19"/>
            </a:xfrm>
            <a:custGeom>
              <a:avLst/>
              <a:gdLst>
                <a:gd name="T0" fmla="*/ 20 w 22"/>
                <a:gd name="T1" fmla="*/ 5 h 19"/>
                <a:gd name="T2" fmla="*/ 22 w 22"/>
                <a:gd name="T3" fmla="*/ 9 h 19"/>
                <a:gd name="T4" fmla="*/ 22 w 22"/>
                <a:gd name="T5" fmla="*/ 15 h 19"/>
                <a:gd name="T6" fmla="*/ 21 w 22"/>
                <a:gd name="T7" fmla="*/ 18 h 19"/>
                <a:gd name="T8" fmla="*/ 19 w 22"/>
                <a:gd name="T9" fmla="*/ 19 h 19"/>
                <a:gd name="T10" fmla="*/ 15 w 22"/>
                <a:gd name="T11" fmla="*/ 19 h 19"/>
                <a:gd name="T12" fmla="*/ 14 w 22"/>
                <a:gd name="T13" fmla="*/ 18 h 19"/>
                <a:gd name="T14" fmla="*/ 12 w 22"/>
                <a:gd name="T15" fmla="*/ 18 h 19"/>
                <a:gd name="T16" fmla="*/ 11 w 22"/>
                <a:gd name="T17" fmla="*/ 17 h 19"/>
                <a:gd name="T18" fmla="*/ 11 w 22"/>
                <a:gd name="T19" fmla="*/ 15 h 19"/>
                <a:gd name="T20" fmla="*/ 10 w 22"/>
                <a:gd name="T21" fmla="*/ 14 h 19"/>
                <a:gd name="T22" fmla="*/ 10 w 22"/>
                <a:gd name="T23" fmla="*/ 12 h 19"/>
                <a:gd name="T24" fmla="*/ 9 w 22"/>
                <a:gd name="T25" fmla="*/ 8 h 19"/>
                <a:gd name="T26" fmla="*/ 9 w 22"/>
                <a:gd name="T27" fmla="*/ 6 h 19"/>
                <a:gd name="T28" fmla="*/ 5 w 22"/>
                <a:gd name="T29" fmla="*/ 6 h 19"/>
                <a:gd name="T30" fmla="*/ 4 w 22"/>
                <a:gd name="T31" fmla="*/ 8 h 19"/>
                <a:gd name="T32" fmla="*/ 4 w 22"/>
                <a:gd name="T33" fmla="*/ 13 h 19"/>
                <a:gd name="T34" fmla="*/ 5 w 22"/>
                <a:gd name="T35" fmla="*/ 14 h 19"/>
                <a:gd name="T36" fmla="*/ 8 w 22"/>
                <a:gd name="T37" fmla="*/ 15 h 19"/>
                <a:gd name="T38" fmla="*/ 6 w 22"/>
                <a:gd name="T39" fmla="*/ 19 h 19"/>
                <a:gd name="T40" fmla="*/ 5 w 22"/>
                <a:gd name="T41" fmla="*/ 18 h 19"/>
                <a:gd name="T42" fmla="*/ 3 w 22"/>
                <a:gd name="T43" fmla="*/ 17 h 19"/>
                <a:gd name="T44" fmla="*/ 2 w 22"/>
                <a:gd name="T45" fmla="*/ 15 h 19"/>
                <a:gd name="T46" fmla="*/ 2 w 22"/>
                <a:gd name="T47" fmla="*/ 14 h 19"/>
                <a:gd name="T48" fmla="*/ 0 w 22"/>
                <a:gd name="T49" fmla="*/ 12 h 19"/>
                <a:gd name="T50" fmla="*/ 0 w 22"/>
                <a:gd name="T51" fmla="*/ 5 h 19"/>
                <a:gd name="T52" fmla="*/ 3 w 22"/>
                <a:gd name="T53" fmla="*/ 2 h 19"/>
                <a:gd name="T54" fmla="*/ 4 w 22"/>
                <a:gd name="T55" fmla="*/ 2 h 19"/>
                <a:gd name="T56" fmla="*/ 5 w 22"/>
                <a:gd name="T57" fmla="*/ 1 h 19"/>
                <a:gd name="T58" fmla="*/ 21 w 22"/>
                <a:gd name="T59" fmla="*/ 1 h 19"/>
                <a:gd name="T60" fmla="*/ 22 w 22"/>
                <a:gd name="T61" fmla="*/ 0 h 19"/>
                <a:gd name="T62" fmla="*/ 22 w 22"/>
                <a:gd name="T63" fmla="*/ 3 h 19"/>
                <a:gd name="T64" fmla="*/ 21 w 22"/>
                <a:gd name="T65" fmla="*/ 5 h 19"/>
                <a:gd name="T66" fmla="*/ 20 w 22"/>
                <a:gd name="T67" fmla="*/ 5 h 19"/>
                <a:gd name="T68" fmla="*/ 11 w 22"/>
                <a:gd name="T69" fmla="*/ 6 h 19"/>
                <a:gd name="T70" fmla="*/ 14 w 22"/>
                <a:gd name="T71" fmla="*/ 11 h 19"/>
                <a:gd name="T72" fmla="*/ 14 w 22"/>
                <a:gd name="T73" fmla="*/ 14 h 19"/>
                <a:gd name="T74" fmla="*/ 15 w 22"/>
                <a:gd name="T75" fmla="*/ 15 h 19"/>
                <a:gd name="T76" fmla="*/ 17 w 22"/>
                <a:gd name="T77" fmla="*/ 15 h 19"/>
                <a:gd name="T78" fmla="*/ 19 w 22"/>
                <a:gd name="T79" fmla="*/ 14 h 19"/>
                <a:gd name="T80" fmla="*/ 19 w 22"/>
                <a:gd name="T81" fmla="*/ 13 h 19"/>
                <a:gd name="T82" fmla="*/ 20 w 22"/>
                <a:gd name="T83" fmla="*/ 12 h 19"/>
                <a:gd name="T84" fmla="*/ 19 w 22"/>
                <a:gd name="T85" fmla="*/ 9 h 19"/>
                <a:gd name="T86" fmla="*/ 19 w 22"/>
                <a:gd name="T87" fmla="*/ 8 h 19"/>
                <a:gd name="T88" fmla="*/ 16 w 22"/>
                <a:gd name="T89" fmla="*/ 6 h 19"/>
                <a:gd name="T90" fmla="*/ 14 w 22"/>
                <a:gd name="T91" fmla="*/ 6 h 19"/>
                <a:gd name="T92" fmla="*/ 11 w 22"/>
                <a:gd name="T9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" h="19">
                  <a:moveTo>
                    <a:pt x="20" y="5"/>
                  </a:moveTo>
                  <a:lnTo>
                    <a:pt x="22" y="9"/>
                  </a:lnTo>
                  <a:lnTo>
                    <a:pt x="22" y="15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9" y="8"/>
                  </a:lnTo>
                  <a:lnTo>
                    <a:pt x="9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8" y="15"/>
                  </a:lnTo>
                  <a:lnTo>
                    <a:pt x="6" y="19"/>
                  </a:lnTo>
                  <a:lnTo>
                    <a:pt x="5" y="18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5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20" y="5"/>
                  </a:lnTo>
                  <a:close/>
                  <a:moveTo>
                    <a:pt x="11" y="6"/>
                  </a:moveTo>
                  <a:lnTo>
                    <a:pt x="14" y="11"/>
                  </a:lnTo>
                  <a:lnTo>
                    <a:pt x="14" y="14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0" y="12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18" name="Freeform 3687"/>
            <p:cNvSpPr>
              <a:spLocks/>
            </p:cNvSpPr>
            <p:nvPr/>
          </p:nvSpPr>
          <p:spPr bwMode="auto">
            <a:xfrm>
              <a:off x="4638" y="2564"/>
              <a:ext cx="22" cy="11"/>
            </a:xfrm>
            <a:custGeom>
              <a:avLst/>
              <a:gdLst>
                <a:gd name="T0" fmla="*/ 22 w 22"/>
                <a:gd name="T1" fmla="*/ 11 h 11"/>
                <a:gd name="T2" fmla="*/ 0 w 22"/>
                <a:gd name="T3" fmla="*/ 11 h 11"/>
                <a:gd name="T4" fmla="*/ 0 w 22"/>
                <a:gd name="T5" fmla="*/ 7 h 11"/>
                <a:gd name="T6" fmla="*/ 4 w 22"/>
                <a:gd name="T7" fmla="*/ 7 h 11"/>
                <a:gd name="T8" fmla="*/ 2 w 22"/>
                <a:gd name="T9" fmla="*/ 6 h 11"/>
                <a:gd name="T10" fmla="*/ 0 w 22"/>
                <a:gd name="T11" fmla="*/ 5 h 11"/>
                <a:gd name="T12" fmla="*/ 0 w 22"/>
                <a:gd name="T13" fmla="*/ 1 h 11"/>
                <a:gd name="T14" fmla="*/ 2 w 22"/>
                <a:gd name="T15" fmla="*/ 0 h 11"/>
                <a:gd name="T16" fmla="*/ 4 w 22"/>
                <a:gd name="T17" fmla="*/ 1 h 11"/>
                <a:gd name="T18" fmla="*/ 4 w 22"/>
                <a:gd name="T19" fmla="*/ 6 h 11"/>
                <a:gd name="T20" fmla="*/ 5 w 22"/>
                <a:gd name="T21" fmla="*/ 6 h 11"/>
                <a:gd name="T22" fmla="*/ 6 w 22"/>
                <a:gd name="T23" fmla="*/ 7 h 11"/>
                <a:gd name="T24" fmla="*/ 22 w 22"/>
                <a:gd name="T25" fmla="*/ 7 h 11"/>
                <a:gd name="T26" fmla="*/ 22 w 22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1">
                  <a:moveTo>
                    <a:pt x="22" y="11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22" y="7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19" name="Freeform 3688"/>
            <p:cNvSpPr>
              <a:spLocks/>
            </p:cNvSpPr>
            <p:nvPr/>
          </p:nvSpPr>
          <p:spPr bwMode="auto">
            <a:xfrm>
              <a:off x="4631" y="2553"/>
              <a:ext cx="29" cy="11"/>
            </a:xfrm>
            <a:custGeom>
              <a:avLst/>
              <a:gdLst>
                <a:gd name="T0" fmla="*/ 27 w 29"/>
                <a:gd name="T1" fmla="*/ 1 h 11"/>
                <a:gd name="T2" fmla="*/ 29 w 29"/>
                <a:gd name="T3" fmla="*/ 0 h 11"/>
                <a:gd name="T4" fmla="*/ 29 w 29"/>
                <a:gd name="T5" fmla="*/ 6 h 11"/>
                <a:gd name="T6" fmla="*/ 28 w 29"/>
                <a:gd name="T7" fmla="*/ 7 h 11"/>
                <a:gd name="T8" fmla="*/ 26 w 29"/>
                <a:gd name="T9" fmla="*/ 7 h 11"/>
                <a:gd name="T10" fmla="*/ 23 w 29"/>
                <a:gd name="T11" fmla="*/ 8 h 11"/>
                <a:gd name="T12" fmla="*/ 11 w 29"/>
                <a:gd name="T13" fmla="*/ 8 h 11"/>
                <a:gd name="T14" fmla="*/ 11 w 29"/>
                <a:gd name="T15" fmla="*/ 11 h 11"/>
                <a:gd name="T16" fmla="*/ 7 w 29"/>
                <a:gd name="T17" fmla="*/ 11 h 11"/>
                <a:gd name="T18" fmla="*/ 7 w 29"/>
                <a:gd name="T19" fmla="*/ 8 h 11"/>
                <a:gd name="T20" fmla="*/ 3 w 29"/>
                <a:gd name="T21" fmla="*/ 8 h 11"/>
                <a:gd name="T22" fmla="*/ 0 w 29"/>
                <a:gd name="T23" fmla="*/ 4 h 11"/>
                <a:gd name="T24" fmla="*/ 7 w 29"/>
                <a:gd name="T25" fmla="*/ 4 h 11"/>
                <a:gd name="T26" fmla="*/ 7 w 29"/>
                <a:gd name="T27" fmla="*/ 1 h 11"/>
                <a:gd name="T28" fmla="*/ 11 w 29"/>
                <a:gd name="T29" fmla="*/ 1 h 11"/>
                <a:gd name="T30" fmla="*/ 11 w 29"/>
                <a:gd name="T31" fmla="*/ 4 h 11"/>
                <a:gd name="T32" fmla="*/ 26 w 29"/>
                <a:gd name="T33" fmla="*/ 4 h 11"/>
                <a:gd name="T34" fmla="*/ 26 w 29"/>
                <a:gd name="T35" fmla="*/ 2 h 11"/>
                <a:gd name="T36" fmla="*/ 27 w 29"/>
                <a:gd name="T37" fmla="*/ 2 h 11"/>
                <a:gd name="T38" fmla="*/ 27 w 29"/>
                <a:gd name="T3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1">
                  <a:moveTo>
                    <a:pt x="27" y="1"/>
                  </a:moveTo>
                  <a:lnTo>
                    <a:pt x="29" y="0"/>
                  </a:lnTo>
                  <a:lnTo>
                    <a:pt x="29" y="6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3" y="8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7" y="4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20" name="Freeform 3689"/>
            <p:cNvSpPr>
              <a:spLocks noEditPoints="1"/>
            </p:cNvSpPr>
            <p:nvPr/>
          </p:nvSpPr>
          <p:spPr bwMode="auto">
            <a:xfrm>
              <a:off x="4638" y="2531"/>
              <a:ext cx="22" cy="19"/>
            </a:xfrm>
            <a:custGeom>
              <a:avLst/>
              <a:gdLst>
                <a:gd name="T0" fmla="*/ 11 w 22"/>
                <a:gd name="T1" fmla="*/ 19 h 19"/>
                <a:gd name="T2" fmla="*/ 8 w 22"/>
                <a:gd name="T3" fmla="*/ 19 h 19"/>
                <a:gd name="T4" fmla="*/ 3 w 22"/>
                <a:gd name="T5" fmla="*/ 17 h 19"/>
                <a:gd name="T6" fmla="*/ 0 w 22"/>
                <a:gd name="T7" fmla="*/ 13 h 19"/>
                <a:gd name="T8" fmla="*/ 0 w 22"/>
                <a:gd name="T9" fmla="*/ 7 h 19"/>
                <a:gd name="T10" fmla="*/ 2 w 22"/>
                <a:gd name="T11" fmla="*/ 5 h 19"/>
                <a:gd name="T12" fmla="*/ 3 w 22"/>
                <a:gd name="T13" fmla="*/ 4 h 19"/>
                <a:gd name="T14" fmla="*/ 8 w 22"/>
                <a:gd name="T15" fmla="*/ 1 h 19"/>
                <a:gd name="T16" fmla="*/ 11 w 22"/>
                <a:gd name="T17" fmla="*/ 0 h 19"/>
                <a:gd name="T18" fmla="*/ 15 w 22"/>
                <a:gd name="T19" fmla="*/ 1 h 19"/>
                <a:gd name="T20" fmla="*/ 20 w 22"/>
                <a:gd name="T21" fmla="*/ 4 h 19"/>
                <a:gd name="T22" fmla="*/ 21 w 22"/>
                <a:gd name="T23" fmla="*/ 5 h 19"/>
                <a:gd name="T24" fmla="*/ 22 w 22"/>
                <a:gd name="T25" fmla="*/ 7 h 19"/>
                <a:gd name="T26" fmla="*/ 22 w 22"/>
                <a:gd name="T27" fmla="*/ 13 h 19"/>
                <a:gd name="T28" fmla="*/ 21 w 22"/>
                <a:gd name="T29" fmla="*/ 16 h 19"/>
                <a:gd name="T30" fmla="*/ 20 w 22"/>
                <a:gd name="T31" fmla="*/ 17 h 19"/>
                <a:gd name="T32" fmla="*/ 15 w 22"/>
                <a:gd name="T33" fmla="*/ 19 h 19"/>
                <a:gd name="T34" fmla="*/ 11 w 22"/>
                <a:gd name="T35" fmla="*/ 19 h 19"/>
                <a:gd name="T36" fmla="*/ 11 w 22"/>
                <a:gd name="T37" fmla="*/ 16 h 19"/>
                <a:gd name="T38" fmla="*/ 16 w 22"/>
                <a:gd name="T39" fmla="*/ 16 h 19"/>
                <a:gd name="T40" fmla="*/ 17 w 22"/>
                <a:gd name="T41" fmla="*/ 15 h 19"/>
                <a:gd name="T42" fmla="*/ 20 w 22"/>
                <a:gd name="T43" fmla="*/ 10 h 19"/>
                <a:gd name="T44" fmla="*/ 19 w 22"/>
                <a:gd name="T45" fmla="*/ 7 h 19"/>
                <a:gd name="T46" fmla="*/ 17 w 22"/>
                <a:gd name="T47" fmla="*/ 6 h 19"/>
                <a:gd name="T48" fmla="*/ 15 w 22"/>
                <a:gd name="T49" fmla="*/ 5 h 19"/>
                <a:gd name="T50" fmla="*/ 6 w 22"/>
                <a:gd name="T51" fmla="*/ 5 h 19"/>
                <a:gd name="T52" fmla="*/ 5 w 22"/>
                <a:gd name="T53" fmla="*/ 6 h 19"/>
                <a:gd name="T54" fmla="*/ 4 w 22"/>
                <a:gd name="T55" fmla="*/ 8 h 19"/>
                <a:gd name="T56" fmla="*/ 4 w 22"/>
                <a:gd name="T57" fmla="*/ 13 h 19"/>
                <a:gd name="T58" fmla="*/ 5 w 22"/>
                <a:gd name="T59" fmla="*/ 15 h 19"/>
                <a:gd name="T60" fmla="*/ 8 w 22"/>
                <a:gd name="T61" fmla="*/ 16 h 19"/>
                <a:gd name="T62" fmla="*/ 11 w 22"/>
                <a:gd name="T63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" h="19">
                  <a:moveTo>
                    <a:pt x="11" y="19"/>
                  </a:moveTo>
                  <a:lnTo>
                    <a:pt x="8" y="19"/>
                  </a:lnTo>
                  <a:lnTo>
                    <a:pt x="3" y="1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2" y="13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1" y="19"/>
                  </a:lnTo>
                  <a:close/>
                  <a:moveTo>
                    <a:pt x="11" y="16"/>
                  </a:moveTo>
                  <a:lnTo>
                    <a:pt x="16" y="16"/>
                  </a:lnTo>
                  <a:lnTo>
                    <a:pt x="17" y="15"/>
                  </a:lnTo>
                  <a:lnTo>
                    <a:pt x="20" y="10"/>
                  </a:lnTo>
                  <a:lnTo>
                    <a:pt x="19" y="7"/>
                  </a:lnTo>
                  <a:lnTo>
                    <a:pt x="17" y="6"/>
                  </a:lnTo>
                  <a:lnTo>
                    <a:pt x="15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8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21" name="Freeform 3690"/>
            <p:cNvSpPr>
              <a:spLocks noEditPoints="1"/>
            </p:cNvSpPr>
            <p:nvPr/>
          </p:nvSpPr>
          <p:spPr bwMode="auto">
            <a:xfrm>
              <a:off x="4638" y="2510"/>
              <a:ext cx="31" cy="19"/>
            </a:xfrm>
            <a:custGeom>
              <a:avLst/>
              <a:gdLst>
                <a:gd name="T0" fmla="*/ 23 w 31"/>
                <a:gd name="T1" fmla="*/ 19 h 19"/>
                <a:gd name="T2" fmla="*/ 25 w 31"/>
                <a:gd name="T3" fmla="*/ 14 h 19"/>
                <a:gd name="T4" fmla="*/ 26 w 31"/>
                <a:gd name="T5" fmla="*/ 14 h 19"/>
                <a:gd name="T6" fmla="*/ 27 w 31"/>
                <a:gd name="T7" fmla="*/ 12 h 19"/>
                <a:gd name="T8" fmla="*/ 27 w 31"/>
                <a:gd name="T9" fmla="*/ 6 h 19"/>
                <a:gd name="T10" fmla="*/ 26 w 31"/>
                <a:gd name="T11" fmla="*/ 5 h 19"/>
                <a:gd name="T12" fmla="*/ 23 w 31"/>
                <a:gd name="T13" fmla="*/ 4 h 19"/>
                <a:gd name="T14" fmla="*/ 20 w 31"/>
                <a:gd name="T15" fmla="*/ 4 h 19"/>
                <a:gd name="T16" fmla="*/ 21 w 31"/>
                <a:gd name="T17" fmla="*/ 6 h 19"/>
                <a:gd name="T18" fmla="*/ 22 w 31"/>
                <a:gd name="T19" fmla="*/ 10 h 19"/>
                <a:gd name="T20" fmla="*/ 22 w 31"/>
                <a:gd name="T21" fmla="*/ 12 h 19"/>
                <a:gd name="T22" fmla="*/ 21 w 31"/>
                <a:gd name="T23" fmla="*/ 15 h 19"/>
                <a:gd name="T24" fmla="*/ 20 w 31"/>
                <a:gd name="T25" fmla="*/ 16 h 19"/>
                <a:gd name="T26" fmla="*/ 16 w 31"/>
                <a:gd name="T27" fmla="*/ 17 h 19"/>
                <a:gd name="T28" fmla="*/ 11 w 31"/>
                <a:gd name="T29" fmla="*/ 19 h 19"/>
                <a:gd name="T30" fmla="*/ 9 w 31"/>
                <a:gd name="T31" fmla="*/ 19 h 19"/>
                <a:gd name="T32" fmla="*/ 2 w 31"/>
                <a:gd name="T33" fmla="*/ 15 h 19"/>
                <a:gd name="T34" fmla="*/ 0 w 31"/>
                <a:gd name="T35" fmla="*/ 12 h 19"/>
                <a:gd name="T36" fmla="*/ 0 w 31"/>
                <a:gd name="T37" fmla="*/ 8 h 19"/>
                <a:gd name="T38" fmla="*/ 2 w 31"/>
                <a:gd name="T39" fmla="*/ 5 h 19"/>
                <a:gd name="T40" fmla="*/ 3 w 31"/>
                <a:gd name="T41" fmla="*/ 4 h 19"/>
                <a:gd name="T42" fmla="*/ 0 w 31"/>
                <a:gd name="T43" fmla="*/ 4 h 19"/>
                <a:gd name="T44" fmla="*/ 0 w 31"/>
                <a:gd name="T45" fmla="*/ 0 h 19"/>
                <a:gd name="T46" fmla="*/ 27 w 31"/>
                <a:gd name="T47" fmla="*/ 0 h 19"/>
                <a:gd name="T48" fmla="*/ 28 w 31"/>
                <a:gd name="T49" fmla="*/ 3 h 19"/>
                <a:gd name="T50" fmla="*/ 29 w 31"/>
                <a:gd name="T51" fmla="*/ 4 h 19"/>
                <a:gd name="T52" fmla="*/ 31 w 31"/>
                <a:gd name="T53" fmla="*/ 6 h 19"/>
                <a:gd name="T54" fmla="*/ 31 w 31"/>
                <a:gd name="T55" fmla="*/ 12 h 19"/>
                <a:gd name="T56" fmla="*/ 29 w 31"/>
                <a:gd name="T57" fmla="*/ 16 h 19"/>
                <a:gd name="T58" fmla="*/ 27 w 31"/>
                <a:gd name="T59" fmla="*/ 17 h 19"/>
                <a:gd name="T60" fmla="*/ 23 w 31"/>
                <a:gd name="T61" fmla="*/ 19 h 19"/>
                <a:gd name="T62" fmla="*/ 11 w 31"/>
                <a:gd name="T63" fmla="*/ 15 h 19"/>
                <a:gd name="T64" fmla="*/ 14 w 31"/>
                <a:gd name="T65" fmla="*/ 15 h 19"/>
                <a:gd name="T66" fmla="*/ 15 w 31"/>
                <a:gd name="T67" fmla="*/ 14 h 19"/>
                <a:gd name="T68" fmla="*/ 17 w 31"/>
                <a:gd name="T69" fmla="*/ 12 h 19"/>
                <a:gd name="T70" fmla="*/ 19 w 31"/>
                <a:gd name="T71" fmla="*/ 11 h 19"/>
                <a:gd name="T72" fmla="*/ 19 w 31"/>
                <a:gd name="T73" fmla="*/ 6 h 19"/>
                <a:gd name="T74" fmla="*/ 17 w 31"/>
                <a:gd name="T75" fmla="*/ 5 h 19"/>
                <a:gd name="T76" fmla="*/ 15 w 31"/>
                <a:gd name="T77" fmla="*/ 4 h 19"/>
                <a:gd name="T78" fmla="*/ 6 w 31"/>
                <a:gd name="T79" fmla="*/ 4 h 19"/>
                <a:gd name="T80" fmla="*/ 5 w 31"/>
                <a:gd name="T81" fmla="*/ 5 h 19"/>
                <a:gd name="T82" fmla="*/ 4 w 31"/>
                <a:gd name="T83" fmla="*/ 8 h 19"/>
                <a:gd name="T84" fmla="*/ 4 w 31"/>
                <a:gd name="T85" fmla="*/ 11 h 19"/>
                <a:gd name="T86" fmla="*/ 5 w 31"/>
                <a:gd name="T87" fmla="*/ 12 h 19"/>
                <a:gd name="T88" fmla="*/ 8 w 31"/>
                <a:gd name="T89" fmla="*/ 14 h 19"/>
                <a:gd name="T90" fmla="*/ 11 w 31"/>
                <a:gd name="T9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" h="19">
                  <a:moveTo>
                    <a:pt x="23" y="19"/>
                  </a:moveTo>
                  <a:lnTo>
                    <a:pt x="25" y="14"/>
                  </a:lnTo>
                  <a:lnTo>
                    <a:pt x="26" y="14"/>
                  </a:lnTo>
                  <a:lnTo>
                    <a:pt x="27" y="12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3" y="4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1" y="15"/>
                  </a:lnTo>
                  <a:lnTo>
                    <a:pt x="20" y="16"/>
                  </a:lnTo>
                  <a:lnTo>
                    <a:pt x="16" y="17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8" y="3"/>
                  </a:lnTo>
                  <a:lnTo>
                    <a:pt x="29" y="4"/>
                  </a:lnTo>
                  <a:lnTo>
                    <a:pt x="31" y="6"/>
                  </a:lnTo>
                  <a:lnTo>
                    <a:pt x="31" y="12"/>
                  </a:lnTo>
                  <a:lnTo>
                    <a:pt x="29" y="16"/>
                  </a:lnTo>
                  <a:lnTo>
                    <a:pt x="27" y="17"/>
                  </a:lnTo>
                  <a:lnTo>
                    <a:pt x="23" y="19"/>
                  </a:lnTo>
                  <a:close/>
                  <a:moveTo>
                    <a:pt x="11" y="15"/>
                  </a:moveTo>
                  <a:lnTo>
                    <a:pt x="14" y="15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9" y="11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22" name="Freeform 3691"/>
            <p:cNvSpPr>
              <a:spLocks/>
            </p:cNvSpPr>
            <p:nvPr/>
          </p:nvSpPr>
          <p:spPr bwMode="auto">
            <a:xfrm>
              <a:off x="4638" y="2493"/>
              <a:ext cx="22" cy="11"/>
            </a:xfrm>
            <a:custGeom>
              <a:avLst/>
              <a:gdLst>
                <a:gd name="T0" fmla="*/ 22 w 22"/>
                <a:gd name="T1" fmla="*/ 11 h 11"/>
                <a:gd name="T2" fmla="*/ 0 w 22"/>
                <a:gd name="T3" fmla="*/ 11 h 11"/>
                <a:gd name="T4" fmla="*/ 0 w 22"/>
                <a:gd name="T5" fmla="*/ 7 h 11"/>
                <a:gd name="T6" fmla="*/ 4 w 22"/>
                <a:gd name="T7" fmla="*/ 7 h 11"/>
                <a:gd name="T8" fmla="*/ 2 w 22"/>
                <a:gd name="T9" fmla="*/ 6 h 11"/>
                <a:gd name="T10" fmla="*/ 2 w 22"/>
                <a:gd name="T11" fmla="*/ 5 h 11"/>
                <a:gd name="T12" fmla="*/ 0 w 22"/>
                <a:gd name="T13" fmla="*/ 4 h 11"/>
                <a:gd name="T14" fmla="*/ 0 w 22"/>
                <a:gd name="T15" fmla="*/ 1 h 11"/>
                <a:gd name="T16" fmla="*/ 2 w 22"/>
                <a:gd name="T17" fmla="*/ 0 h 11"/>
                <a:gd name="T18" fmla="*/ 4 w 22"/>
                <a:gd name="T19" fmla="*/ 1 h 11"/>
                <a:gd name="T20" fmla="*/ 4 w 22"/>
                <a:gd name="T21" fmla="*/ 5 h 11"/>
                <a:gd name="T22" fmla="*/ 5 w 22"/>
                <a:gd name="T23" fmla="*/ 6 h 11"/>
                <a:gd name="T24" fmla="*/ 9 w 22"/>
                <a:gd name="T25" fmla="*/ 6 h 11"/>
                <a:gd name="T26" fmla="*/ 10 w 22"/>
                <a:gd name="T27" fmla="*/ 7 h 11"/>
                <a:gd name="T28" fmla="*/ 22 w 22"/>
                <a:gd name="T29" fmla="*/ 7 h 11"/>
                <a:gd name="T30" fmla="*/ 22 w 22"/>
                <a:gd name="T3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1">
                  <a:moveTo>
                    <a:pt x="22" y="11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5"/>
                  </a:lnTo>
                  <a:lnTo>
                    <a:pt x="5" y="6"/>
                  </a:lnTo>
                  <a:lnTo>
                    <a:pt x="9" y="6"/>
                  </a:lnTo>
                  <a:lnTo>
                    <a:pt x="10" y="7"/>
                  </a:lnTo>
                  <a:lnTo>
                    <a:pt x="22" y="7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23" name="Freeform 3692"/>
            <p:cNvSpPr>
              <a:spLocks noEditPoints="1"/>
            </p:cNvSpPr>
            <p:nvPr/>
          </p:nvSpPr>
          <p:spPr bwMode="auto">
            <a:xfrm>
              <a:off x="4638" y="2471"/>
              <a:ext cx="22" cy="20"/>
            </a:xfrm>
            <a:custGeom>
              <a:avLst/>
              <a:gdLst>
                <a:gd name="T0" fmla="*/ 20 w 22"/>
                <a:gd name="T1" fmla="*/ 6 h 20"/>
                <a:gd name="T2" fmla="*/ 21 w 22"/>
                <a:gd name="T3" fmla="*/ 8 h 20"/>
                <a:gd name="T4" fmla="*/ 22 w 22"/>
                <a:gd name="T5" fmla="*/ 10 h 20"/>
                <a:gd name="T6" fmla="*/ 22 w 22"/>
                <a:gd name="T7" fmla="*/ 16 h 20"/>
                <a:gd name="T8" fmla="*/ 21 w 22"/>
                <a:gd name="T9" fmla="*/ 19 h 20"/>
                <a:gd name="T10" fmla="*/ 19 w 22"/>
                <a:gd name="T11" fmla="*/ 20 h 20"/>
                <a:gd name="T12" fmla="*/ 14 w 22"/>
                <a:gd name="T13" fmla="*/ 20 h 20"/>
                <a:gd name="T14" fmla="*/ 10 w 22"/>
                <a:gd name="T15" fmla="*/ 16 h 20"/>
                <a:gd name="T16" fmla="*/ 10 w 22"/>
                <a:gd name="T17" fmla="*/ 12 h 20"/>
                <a:gd name="T18" fmla="*/ 9 w 22"/>
                <a:gd name="T19" fmla="*/ 9 h 20"/>
                <a:gd name="T20" fmla="*/ 9 w 22"/>
                <a:gd name="T21" fmla="*/ 6 h 20"/>
                <a:gd name="T22" fmla="*/ 6 w 22"/>
                <a:gd name="T23" fmla="*/ 6 h 20"/>
                <a:gd name="T24" fmla="*/ 4 w 22"/>
                <a:gd name="T25" fmla="*/ 9 h 20"/>
                <a:gd name="T26" fmla="*/ 4 w 22"/>
                <a:gd name="T27" fmla="*/ 14 h 20"/>
                <a:gd name="T28" fmla="*/ 5 w 22"/>
                <a:gd name="T29" fmla="*/ 15 h 20"/>
                <a:gd name="T30" fmla="*/ 8 w 22"/>
                <a:gd name="T31" fmla="*/ 16 h 20"/>
                <a:gd name="T32" fmla="*/ 6 w 22"/>
                <a:gd name="T33" fmla="*/ 20 h 20"/>
                <a:gd name="T34" fmla="*/ 5 w 22"/>
                <a:gd name="T35" fmla="*/ 20 h 20"/>
                <a:gd name="T36" fmla="*/ 3 w 22"/>
                <a:gd name="T37" fmla="*/ 19 h 20"/>
                <a:gd name="T38" fmla="*/ 2 w 22"/>
                <a:gd name="T39" fmla="*/ 17 h 20"/>
                <a:gd name="T40" fmla="*/ 2 w 22"/>
                <a:gd name="T41" fmla="*/ 15 h 20"/>
                <a:gd name="T42" fmla="*/ 0 w 22"/>
                <a:gd name="T43" fmla="*/ 12 h 20"/>
                <a:gd name="T44" fmla="*/ 0 w 22"/>
                <a:gd name="T45" fmla="*/ 6 h 20"/>
                <a:gd name="T46" fmla="*/ 2 w 22"/>
                <a:gd name="T47" fmla="*/ 4 h 20"/>
                <a:gd name="T48" fmla="*/ 3 w 22"/>
                <a:gd name="T49" fmla="*/ 4 h 20"/>
                <a:gd name="T50" fmla="*/ 4 w 22"/>
                <a:gd name="T51" fmla="*/ 3 h 20"/>
                <a:gd name="T52" fmla="*/ 16 w 22"/>
                <a:gd name="T53" fmla="*/ 3 h 20"/>
                <a:gd name="T54" fmla="*/ 17 w 22"/>
                <a:gd name="T55" fmla="*/ 1 h 20"/>
                <a:gd name="T56" fmla="*/ 21 w 22"/>
                <a:gd name="T57" fmla="*/ 1 h 20"/>
                <a:gd name="T58" fmla="*/ 22 w 22"/>
                <a:gd name="T59" fmla="*/ 0 h 20"/>
                <a:gd name="T60" fmla="*/ 22 w 22"/>
                <a:gd name="T61" fmla="*/ 5 h 20"/>
                <a:gd name="T62" fmla="*/ 21 w 22"/>
                <a:gd name="T63" fmla="*/ 6 h 20"/>
                <a:gd name="T64" fmla="*/ 20 w 22"/>
                <a:gd name="T65" fmla="*/ 6 h 20"/>
                <a:gd name="T66" fmla="*/ 11 w 22"/>
                <a:gd name="T67" fmla="*/ 6 h 20"/>
                <a:gd name="T68" fmla="*/ 14 w 22"/>
                <a:gd name="T69" fmla="*/ 11 h 20"/>
                <a:gd name="T70" fmla="*/ 14 w 22"/>
                <a:gd name="T71" fmla="*/ 15 h 20"/>
                <a:gd name="T72" fmla="*/ 15 w 22"/>
                <a:gd name="T73" fmla="*/ 16 h 20"/>
                <a:gd name="T74" fmla="*/ 19 w 22"/>
                <a:gd name="T75" fmla="*/ 16 h 20"/>
                <a:gd name="T76" fmla="*/ 19 w 22"/>
                <a:gd name="T77" fmla="*/ 15 h 20"/>
                <a:gd name="T78" fmla="*/ 20 w 22"/>
                <a:gd name="T79" fmla="*/ 12 h 20"/>
                <a:gd name="T80" fmla="*/ 19 w 22"/>
                <a:gd name="T81" fmla="*/ 11 h 20"/>
                <a:gd name="T82" fmla="*/ 19 w 22"/>
                <a:gd name="T83" fmla="*/ 9 h 20"/>
                <a:gd name="T84" fmla="*/ 16 w 22"/>
                <a:gd name="T85" fmla="*/ 6 h 20"/>
                <a:gd name="T86" fmla="*/ 14 w 22"/>
                <a:gd name="T87" fmla="*/ 6 h 20"/>
                <a:gd name="T88" fmla="*/ 11 w 22"/>
                <a:gd name="T8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" h="20">
                  <a:moveTo>
                    <a:pt x="20" y="6"/>
                  </a:moveTo>
                  <a:lnTo>
                    <a:pt x="21" y="8"/>
                  </a:lnTo>
                  <a:lnTo>
                    <a:pt x="22" y="10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19" y="20"/>
                  </a:lnTo>
                  <a:lnTo>
                    <a:pt x="14" y="20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9" y="9"/>
                  </a:lnTo>
                  <a:lnTo>
                    <a:pt x="9" y="6"/>
                  </a:lnTo>
                  <a:lnTo>
                    <a:pt x="6" y="6"/>
                  </a:lnTo>
                  <a:lnTo>
                    <a:pt x="4" y="9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16" y="3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20" y="6"/>
                  </a:lnTo>
                  <a:close/>
                  <a:moveTo>
                    <a:pt x="11" y="6"/>
                  </a:moveTo>
                  <a:lnTo>
                    <a:pt x="14" y="11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0" y="12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24" name="Freeform 3693"/>
            <p:cNvSpPr>
              <a:spLocks noEditPoints="1"/>
            </p:cNvSpPr>
            <p:nvPr/>
          </p:nvSpPr>
          <p:spPr bwMode="auto">
            <a:xfrm>
              <a:off x="4638" y="2449"/>
              <a:ext cx="31" cy="19"/>
            </a:xfrm>
            <a:custGeom>
              <a:avLst/>
              <a:gdLst>
                <a:gd name="T0" fmla="*/ 31 w 31"/>
                <a:gd name="T1" fmla="*/ 19 h 19"/>
                <a:gd name="T2" fmla="*/ 0 w 31"/>
                <a:gd name="T3" fmla="*/ 19 h 19"/>
                <a:gd name="T4" fmla="*/ 0 w 31"/>
                <a:gd name="T5" fmla="*/ 15 h 19"/>
                <a:gd name="T6" fmla="*/ 4 w 31"/>
                <a:gd name="T7" fmla="*/ 15 h 19"/>
                <a:gd name="T8" fmla="*/ 2 w 31"/>
                <a:gd name="T9" fmla="*/ 13 h 19"/>
                <a:gd name="T10" fmla="*/ 0 w 31"/>
                <a:gd name="T11" fmla="*/ 10 h 19"/>
                <a:gd name="T12" fmla="*/ 0 w 31"/>
                <a:gd name="T13" fmla="*/ 6 h 19"/>
                <a:gd name="T14" fmla="*/ 2 w 31"/>
                <a:gd name="T15" fmla="*/ 4 h 19"/>
                <a:gd name="T16" fmla="*/ 3 w 31"/>
                <a:gd name="T17" fmla="*/ 3 h 19"/>
                <a:gd name="T18" fmla="*/ 6 w 31"/>
                <a:gd name="T19" fmla="*/ 0 h 19"/>
                <a:gd name="T20" fmla="*/ 15 w 31"/>
                <a:gd name="T21" fmla="*/ 0 h 19"/>
                <a:gd name="T22" fmla="*/ 20 w 31"/>
                <a:gd name="T23" fmla="*/ 3 h 19"/>
                <a:gd name="T24" fmla="*/ 21 w 31"/>
                <a:gd name="T25" fmla="*/ 4 h 19"/>
                <a:gd name="T26" fmla="*/ 22 w 31"/>
                <a:gd name="T27" fmla="*/ 6 h 19"/>
                <a:gd name="T28" fmla="*/ 22 w 31"/>
                <a:gd name="T29" fmla="*/ 13 h 19"/>
                <a:gd name="T30" fmla="*/ 20 w 31"/>
                <a:gd name="T31" fmla="*/ 15 h 19"/>
                <a:gd name="T32" fmla="*/ 31 w 31"/>
                <a:gd name="T33" fmla="*/ 15 h 19"/>
                <a:gd name="T34" fmla="*/ 31 w 31"/>
                <a:gd name="T35" fmla="*/ 19 h 19"/>
                <a:gd name="T36" fmla="*/ 11 w 31"/>
                <a:gd name="T37" fmla="*/ 15 h 19"/>
                <a:gd name="T38" fmla="*/ 14 w 31"/>
                <a:gd name="T39" fmla="*/ 15 h 19"/>
                <a:gd name="T40" fmla="*/ 16 w 31"/>
                <a:gd name="T41" fmla="*/ 14 h 19"/>
                <a:gd name="T42" fmla="*/ 20 w 31"/>
                <a:gd name="T43" fmla="*/ 10 h 19"/>
                <a:gd name="T44" fmla="*/ 17 w 31"/>
                <a:gd name="T45" fmla="*/ 5 h 19"/>
                <a:gd name="T46" fmla="*/ 15 w 31"/>
                <a:gd name="T47" fmla="*/ 4 h 19"/>
                <a:gd name="T48" fmla="*/ 6 w 31"/>
                <a:gd name="T49" fmla="*/ 4 h 19"/>
                <a:gd name="T50" fmla="*/ 5 w 31"/>
                <a:gd name="T51" fmla="*/ 5 h 19"/>
                <a:gd name="T52" fmla="*/ 4 w 31"/>
                <a:gd name="T53" fmla="*/ 8 h 19"/>
                <a:gd name="T54" fmla="*/ 4 w 31"/>
                <a:gd name="T55" fmla="*/ 10 h 19"/>
                <a:gd name="T56" fmla="*/ 5 w 31"/>
                <a:gd name="T57" fmla="*/ 13 h 19"/>
                <a:gd name="T58" fmla="*/ 6 w 31"/>
                <a:gd name="T59" fmla="*/ 13 h 19"/>
                <a:gd name="T60" fmla="*/ 9 w 31"/>
                <a:gd name="T61" fmla="*/ 15 h 19"/>
                <a:gd name="T62" fmla="*/ 11 w 31"/>
                <a:gd name="T6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" h="19">
                  <a:moveTo>
                    <a:pt x="31" y="19"/>
                  </a:moveTo>
                  <a:lnTo>
                    <a:pt x="0" y="19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2" y="13"/>
                  </a:lnTo>
                  <a:lnTo>
                    <a:pt x="20" y="15"/>
                  </a:lnTo>
                  <a:lnTo>
                    <a:pt x="31" y="15"/>
                  </a:lnTo>
                  <a:lnTo>
                    <a:pt x="31" y="19"/>
                  </a:lnTo>
                  <a:close/>
                  <a:moveTo>
                    <a:pt x="11" y="15"/>
                  </a:moveTo>
                  <a:lnTo>
                    <a:pt x="14" y="15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0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9" y="15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25" name="Freeform 3694"/>
            <p:cNvSpPr>
              <a:spLocks/>
            </p:cNvSpPr>
            <p:nvPr/>
          </p:nvSpPr>
          <p:spPr bwMode="auto">
            <a:xfrm>
              <a:off x="4631" y="2427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0 w 29"/>
                <a:gd name="T3" fmla="*/ 17 h 17"/>
                <a:gd name="T4" fmla="*/ 0 w 29"/>
                <a:gd name="T5" fmla="*/ 14 h 17"/>
                <a:gd name="T6" fmla="*/ 11 w 29"/>
                <a:gd name="T7" fmla="*/ 14 h 17"/>
                <a:gd name="T8" fmla="*/ 7 w 29"/>
                <a:gd name="T9" fmla="*/ 10 h 17"/>
                <a:gd name="T10" fmla="*/ 7 w 29"/>
                <a:gd name="T11" fmla="*/ 5 h 17"/>
                <a:gd name="T12" fmla="*/ 9 w 29"/>
                <a:gd name="T13" fmla="*/ 3 h 17"/>
                <a:gd name="T14" fmla="*/ 10 w 29"/>
                <a:gd name="T15" fmla="*/ 2 h 17"/>
                <a:gd name="T16" fmla="*/ 11 w 29"/>
                <a:gd name="T17" fmla="*/ 2 h 17"/>
                <a:gd name="T18" fmla="*/ 13 w 29"/>
                <a:gd name="T19" fmla="*/ 0 h 17"/>
                <a:gd name="T20" fmla="*/ 29 w 29"/>
                <a:gd name="T21" fmla="*/ 0 h 17"/>
                <a:gd name="T22" fmla="*/ 29 w 29"/>
                <a:gd name="T23" fmla="*/ 4 h 17"/>
                <a:gd name="T24" fmla="*/ 13 w 29"/>
                <a:gd name="T25" fmla="*/ 4 h 17"/>
                <a:gd name="T26" fmla="*/ 11 w 29"/>
                <a:gd name="T27" fmla="*/ 7 h 17"/>
                <a:gd name="T28" fmla="*/ 11 w 29"/>
                <a:gd name="T29" fmla="*/ 11 h 17"/>
                <a:gd name="T30" fmla="*/ 16 w 29"/>
                <a:gd name="T31" fmla="*/ 14 h 17"/>
                <a:gd name="T32" fmla="*/ 29 w 29"/>
                <a:gd name="T33" fmla="*/ 14 h 17"/>
                <a:gd name="T34" fmla="*/ 29 w 29"/>
                <a:gd name="T3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17">
                  <a:moveTo>
                    <a:pt x="29" y="17"/>
                  </a:moveTo>
                  <a:lnTo>
                    <a:pt x="0" y="17"/>
                  </a:lnTo>
                  <a:lnTo>
                    <a:pt x="0" y="14"/>
                  </a:lnTo>
                  <a:lnTo>
                    <a:pt x="11" y="14"/>
                  </a:lnTo>
                  <a:lnTo>
                    <a:pt x="7" y="10"/>
                  </a:lnTo>
                  <a:lnTo>
                    <a:pt x="7" y="5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6" y="14"/>
                  </a:lnTo>
                  <a:lnTo>
                    <a:pt x="29" y="1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26" name="Freeform 3695"/>
            <p:cNvSpPr>
              <a:spLocks noEditPoints="1"/>
            </p:cNvSpPr>
            <p:nvPr/>
          </p:nvSpPr>
          <p:spPr bwMode="auto">
            <a:xfrm>
              <a:off x="4631" y="2418"/>
              <a:ext cx="29" cy="3"/>
            </a:xfrm>
            <a:custGeom>
              <a:avLst/>
              <a:gdLst>
                <a:gd name="T0" fmla="*/ 4 w 29"/>
                <a:gd name="T1" fmla="*/ 3 h 3"/>
                <a:gd name="T2" fmla="*/ 0 w 29"/>
                <a:gd name="T3" fmla="*/ 3 h 3"/>
                <a:gd name="T4" fmla="*/ 0 w 29"/>
                <a:gd name="T5" fmla="*/ 0 h 3"/>
                <a:gd name="T6" fmla="*/ 4 w 29"/>
                <a:gd name="T7" fmla="*/ 0 h 3"/>
                <a:gd name="T8" fmla="*/ 4 w 29"/>
                <a:gd name="T9" fmla="*/ 3 h 3"/>
                <a:gd name="T10" fmla="*/ 29 w 29"/>
                <a:gd name="T11" fmla="*/ 3 h 3"/>
                <a:gd name="T12" fmla="*/ 7 w 29"/>
                <a:gd name="T13" fmla="*/ 3 h 3"/>
                <a:gd name="T14" fmla="*/ 7 w 29"/>
                <a:gd name="T15" fmla="*/ 0 h 3"/>
                <a:gd name="T16" fmla="*/ 29 w 29"/>
                <a:gd name="T17" fmla="*/ 0 h 3"/>
                <a:gd name="T18" fmla="*/ 29 w 29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close/>
                  <a:moveTo>
                    <a:pt x="29" y="3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29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27" name="Freeform 3696"/>
            <p:cNvSpPr>
              <a:spLocks/>
            </p:cNvSpPr>
            <p:nvPr/>
          </p:nvSpPr>
          <p:spPr bwMode="auto">
            <a:xfrm>
              <a:off x="4638" y="2395"/>
              <a:ext cx="22" cy="19"/>
            </a:xfrm>
            <a:custGeom>
              <a:avLst/>
              <a:gdLst>
                <a:gd name="T0" fmla="*/ 15 w 22"/>
                <a:gd name="T1" fmla="*/ 4 h 19"/>
                <a:gd name="T2" fmla="*/ 15 w 22"/>
                <a:gd name="T3" fmla="*/ 0 h 19"/>
                <a:gd name="T4" fmla="*/ 19 w 22"/>
                <a:gd name="T5" fmla="*/ 1 h 19"/>
                <a:gd name="T6" fmla="*/ 22 w 22"/>
                <a:gd name="T7" fmla="*/ 4 h 19"/>
                <a:gd name="T8" fmla="*/ 22 w 22"/>
                <a:gd name="T9" fmla="*/ 12 h 19"/>
                <a:gd name="T10" fmla="*/ 21 w 22"/>
                <a:gd name="T11" fmla="*/ 14 h 19"/>
                <a:gd name="T12" fmla="*/ 17 w 22"/>
                <a:gd name="T13" fmla="*/ 18 h 19"/>
                <a:gd name="T14" fmla="*/ 15 w 22"/>
                <a:gd name="T15" fmla="*/ 18 h 19"/>
                <a:gd name="T16" fmla="*/ 11 w 22"/>
                <a:gd name="T17" fmla="*/ 19 h 19"/>
                <a:gd name="T18" fmla="*/ 9 w 22"/>
                <a:gd name="T19" fmla="*/ 18 h 19"/>
                <a:gd name="T20" fmla="*/ 5 w 22"/>
                <a:gd name="T21" fmla="*/ 18 h 19"/>
                <a:gd name="T22" fmla="*/ 2 w 22"/>
                <a:gd name="T23" fmla="*/ 14 h 19"/>
                <a:gd name="T24" fmla="*/ 0 w 22"/>
                <a:gd name="T25" fmla="*/ 12 h 19"/>
                <a:gd name="T26" fmla="*/ 0 w 22"/>
                <a:gd name="T27" fmla="*/ 6 h 19"/>
                <a:gd name="T28" fmla="*/ 2 w 22"/>
                <a:gd name="T29" fmla="*/ 3 h 19"/>
                <a:gd name="T30" fmla="*/ 4 w 22"/>
                <a:gd name="T31" fmla="*/ 2 h 19"/>
                <a:gd name="T32" fmla="*/ 8 w 22"/>
                <a:gd name="T33" fmla="*/ 1 h 19"/>
                <a:gd name="T34" fmla="*/ 8 w 22"/>
                <a:gd name="T35" fmla="*/ 4 h 19"/>
                <a:gd name="T36" fmla="*/ 6 w 22"/>
                <a:gd name="T37" fmla="*/ 6 h 19"/>
                <a:gd name="T38" fmla="*/ 4 w 22"/>
                <a:gd name="T39" fmla="*/ 6 h 19"/>
                <a:gd name="T40" fmla="*/ 4 w 22"/>
                <a:gd name="T41" fmla="*/ 12 h 19"/>
                <a:gd name="T42" fmla="*/ 5 w 22"/>
                <a:gd name="T43" fmla="*/ 13 h 19"/>
                <a:gd name="T44" fmla="*/ 8 w 22"/>
                <a:gd name="T45" fmla="*/ 14 h 19"/>
                <a:gd name="T46" fmla="*/ 16 w 22"/>
                <a:gd name="T47" fmla="*/ 14 h 19"/>
                <a:gd name="T48" fmla="*/ 19 w 22"/>
                <a:gd name="T49" fmla="*/ 12 h 19"/>
                <a:gd name="T50" fmla="*/ 20 w 22"/>
                <a:gd name="T51" fmla="*/ 9 h 19"/>
                <a:gd name="T52" fmla="*/ 19 w 22"/>
                <a:gd name="T53" fmla="*/ 7 h 19"/>
                <a:gd name="T54" fmla="*/ 16 w 22"/>
                <a:gd name="T55" fmla="*/ 4 h 19"/>
                <a:gd name="T56" fmla="*/ 15 w 22"/>
                <a:gd name="T5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19">
                  <a:moveTo>
                    <a:pt x="15" y="4"/>
                  </a:move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2" y="12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5" y="18"/>
                  </a:lnTo>
                  <a:lnTo>
                    <a:pt x="11" y="19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8" y="1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8" y="14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20" y="9"/>
                  </a:lnTo>
                  <a:lnTo>
                    <a:pt x="19" y="7"/>
                  </a:lnTo>
                  <a:lnTo>
                    <a:pt x="16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28" name="Freeform 3697"/>
            <p:cNvSpPr>
              <a:spLocks/>
            </p:cNvSpPr>
            <p:nvPr/>
          </p:nvSpPr>
          <p:spPr bwMode="auto">
            <a:xfrm>
              <a:off x="4638" y="2364"/>
              <a:ext cx="22" cy="17"/>
            </a:xfrm>
            <a:custGeom>
              <a:avLst/>
              <a:gdLst>
                <a:gd name="T0" fmla="*/ 16 w 22"/>
                <a:gd name="T1" fmla="*/ 17 h 17"/>
                <a:gd name="T2" fmla="*/ 15 w 22"/>
                <a:gd name="T3" fmla="*/ 13 h 17"/>
                <a:gd name="T4" fmla="*/ 16 w 22"/>
                <a:gd name="T5" fmla="*/ 13 h 17"/>
                <a:gd name="T6" fmla="*/ 17 w 22"/>
                <a:gd name="T7" fmla="*/ 12 h 17"/>
                <a:gd name="T8" fmla="*/ 19 w 22"/>
                <a:gd name="T9" fmla="*/ 12 h 17"/>
                <a:gd name="T10" fmla="*/ 19 w 22"/>
                <a:gd name="T11" fmla="*/ 11 h 17"/>
                <a:gd name="T12" fmla="*/ 20 w 22"/>
                <a:gd name="T13" fmla="*/ 9 h 17"/>
                <a:gd name="T14" fmla="*/ 19 w 22"/>
                <a:gd name="T15" fmla="*/ 6 h 17"/>
                <a:gd name="T16" fmla="*/ 19 w 22"/>
                <a:gd name="T17" fmla="*/ 5 h 17"/>
                <a:gd name="T18" fmla="*/ 17 w 22"/>
                <a:gd name="T19" fmla="*/ 4 h 17"/>
                <a:gd name="T20" fmla="*/ 15 w 22"/>
                <a:gd name="T21" fmla="*/ 4 h 17"/>
                <a:gd name="T22" fmla="*/ 15 w 22"/>
                <a:gd name="T23" fmla="*/ 5 h 17"/>
                <a:gd name="T24" fmla="*/ 14 w 22"/>
                <a:gd name="T25" fmla="*/ 6 h 17"/>
                <a:gd name="T26" fmla="*/ 14 w 22"/>
                <a:gd name="T27" fmla="*/ 9 h 17"/>
                <a:gd name="T28" fmla="*/ 12 w 22"/>
                <a:gd name="T29" fmla="*/ 12 h 17"/>
                <a:gd name="T30" fmla="*/ 8 w 22"/>
                <a:gd name="T31" fmla="*/ 17 h 17"/>
                <a:gd name="T32" fmla="*/ 4 w 22"/>
                <a:gd name="T33" fmla="*/ 17 h 17"/>
                <a:gd name="T34" fmla="*/ 2 w 22"/>
                <a:gd name="T35" fmla="*/ 15 h 17"/>
                <a:gd name="T36" fmla="*/ 2 w 22"/>
                <a:gd name="T37" fmla="*/ 13 h 17"/>
                <a:gd name="T38" fmla="*/ 0 w 22"/>
                <a:gd name="T39" fmla="*/ 12 h 17"/>
                <a:gd name="T40" fmla="*/ 0 w 22"/>
                <a:gd name="T41" fmla="*/ 7 h 17"/>
                <a:gd name="T42" fmla="*/ 2 w 22"/>
                <a:gd name="T43" fmla="*/ 5 h 17"/>
                <a:gd name="T44" fmla="*/ 2 w 22"/>
                <a:gd name="T45" fmla="*/ 4 h 17"/>
                <a:gd name="T46" fmla="*/ 4 w 22"/>
                <a:gd name="T47" fmla="*/ 1 h 17"/>
                <a:gd name="T48" fmla="*/ 6 w 22"/>
                <a:gd name="T49" fmla="*/ 1 h 17"/>
                <a:gd name="T50" fmla="*/ 6 w 22"/>
                <a:gd name="T51" fmla="*/ 5 h 17"/>
                <a:gd name="T52" fmla="*/ 5 w 22"/>
                <a:gd name="T53" fmla="*/ 5 h 17"/>
                <a:gd name="T54" fmla="*/ 4 w 22"/>
                <a:gd name="T55" fmla="*/ 6 h 17"/>
                <a:gd name="T56" fmla="*/ 4 w 22"/>
                <a:gd name="T57" fmla="*/ 12 h 17"/>
                <a:gd name="T58" fmla="*/ 5 w 22"/>
                <a:gd name="T59" fmla="*/ 13 h 17"/>
                <a:gd name="T60" fmla="*/ 6 w 22"/>
                <a:gd name="T61" fmla="*/ 13 h 17"/>
                <a:gd name="T62" fmla="*/ 8 w 22"/>
                <a:gd name="T63" fmla="*/ 12 h 17"/>
                <a:gd name="T64" fmla="*/ 8 w 22"/>
                <a:gd name="T65" fmla="*/ 11 h 17"/>
                <a:gd name="T66" fmla="*/ 10 w 22"/>
                <a:gd name="T67" fmla="*/ 6 h 17"/>
                <a:gd name="T68" fmla="*/ 10 w 22"/>
                <a:gd name="T69" fmla="*/ 4 h 17"/>
                <a:gd name="T70" fmla="*/ 14 w 22"/>
                <a:gd name="T71" fmla="*/ 0 h 17"/>
                <a:gd name="T72" fmla="*/ 17 w 22"/>
                <a:gd name="T73" fmla="*/ 0 h 17"/>
                <a:gd name="T74" fmla="*/ 20 w 22"/>
                <a:gd name="T75" fmla="*/ 1 h 17"/>
                <a:gd name="T76" fmla="*/ 22 w 22"/>
                <a:gd name="T77" fmla="*/ 4 h 17"/>
                <a:gd name="T78" fmla="*/ 22 w 22"/>
                <a:gd name="T79" fmla="*/ 12 h 17"/>
                <a:gd name="T80" fmla="*/ 21 w 22"/>
                <a:gd name="T81" fmla="*/ 15 h 17"/>
                <a:gd name="T82" fmla="*/ 19 w 22"/>
                <a:gd name="T83" fmla="*/ 17 h 17"/>
                <a:gd name="T84" fmla="*/ 16 w 22"/>
                <a:gd name="T8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" h="17">
                  <a:moveTo>
                    <a:pt x="16" y="17"/>
                  </a:moveTo>
                  <a:lnTo>
                    <a:pt x="15" y="13"/>
                  </a:lnTo>
                  <a:lnTo>
                    <a:pt x="16" y="13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2" y="4"/>
                  </a:lnTo>
                  <a:lnTo>
                    <a:pt x="22" y="12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29" name="Freeform 3698"/>
            <p:cNvSpPr>
              <a:spLocks noEditPoints="1"/>
            </p:cNvSpPr>
            <p:nvPr/>
          </p:nvSpPr>
          <p:spPr bwMode="auto">
            <a:xfrm>
              <a:off x="4638" y="2341"/>
              <a:ext cx="22" cy="19"/>
            </a:xfrm>
            <a:custGeom>
              <a:avLst/>
              <a:gdLst>
                <a:gd name="T0" fmla="*/ 11 w 22"/>
                <a:gd name="T1" fmla="*/ 19 h 19"/>
                <a:gd name="T2" fmla="*/ 8 w 22"/>
                <a:gd name="T3" fmla="*/ 19 h 19"/>
                <a:gd name="T4" fmla="*/ 3 w 22"/>
                <a:gd name="T5" fmla="*/ 17 h 19"/>
                <a:gd name="T6" fmla="*/ 0 w 22"/>
                <a:gd name="T7" fmla="*/ 13 h 19"/>
                <a:gd name="T8" fmla="*/ 0 w 22"/>
                <a:gd name="T9" fmla="*/ 7 h 19"/>
                <a:gd name="T10" fmla="*/ 3 w 22"/>
                <a:gd name="T11" fmla="*/ 2 h 19"/>
                <a:gd name="T12" fmla="*/ 8 w 22"/>
                <a:gd name="T13" fmla="*/ 0 h 19"/>
                <a:gd name="T14" fmla="*/ 15 w 22"/>
                <a:gd name="T15" fmla="*/ 0 h 19"/>
                <a:gd name="T16" fmla="*/ 20 w 22"/>
                <a:gd name="T17" fmla="*/ 2 h 19"/>
                <a:gd name="T18" fmla="*/ 22 w 22"/>
                <a:gd name="T19" fmla="*/ 7 h 19"/>
                <a:gd name="T20" fmla="*/ 22 w 22"/>
                <a:gd name="T21" fmla="*/ 12 h 19"/>
                <a:gd name="T22" fmla="*/ 20 w 22"/>
                <a:gd name="T23" fmla="*/ 17 h 19"/>
                <a:gd name="T24" fmla="*/ 15 w 22"/>
                <a:gd name="T25" fmla="*/ 19 h 19"/>
                <a:gd name="T26" fmla="*/ 11 w 22"/>
                <a:gd name="T27" fmla="*/ 19 h 19"/>
                <a:gd name="T28" fmla="*/ 11 w 22"/>
                <a:gd name="T29" fmla="*/ 16 h 19"/>
                <a:gd name="T30" fmla="*/ 14 w 22"/>
                <a:gd name="T31" fmla="*/ 16 h 19"/>
                <a:gd name="T32" fmla="*/ 16 w 22"/>
                <a:gd name="T33" fmla="*/ 15 h 19"/>
                <a:gd name="T34" fmla="*/ 19 w 22"/>
                <a:gd name="T35" fmla="*/ 12 h 19"/>
                <a:gd name="T36" fmla="*/ 19 w 22"/>
                <a:gd name="T37" fmla="*/ 11 h 19"/>
                <a:gd name="T38" fmla="*/ 20 w 22"/>
                <a:gd name="T39" fmla="*/ 10 h 19"/>
                <a:gd name="T40" fmla="*/ 19 w 22"/>
                <a:gd name="T41" fmla="*/ 7 h 19"/>
                <a:gd name="T42" fmla="*/ 17 w 22"/>
                <a:gd name="T43" fmla="*/ 6 h 19"/>
                <a:gd name="T44" fmla="*/ 15 w 22"/>
                <a:gd name="T45" fmla="*/ 5 h 19"/>
                <a:gd name="T46" fmla="*/ 11 w 22"/>
                <a:gd name="T47" fmla="*/ 4 h 19"/>
                <a:gd name="T48" fmla="*/ 9 w 22"/>
                <a:gd name="T49" fmla="*/ 4 h 19"/>
                <a:gd name="T50" fmla="*/ 6 w 22"/>
                <a:gd name="T51" fmla="*/ 5 h 19"/>
                <a:gd name="T52" fmla="*/ 4 w 22"/>
                <a:gd name="T53" fmla="*/ 7 h 19"/>
                <a:gd name="T54" fmla="*/ 4 w 22"/>
                <a:gd name="T55" fmla="*/ 12 h 19"/>
                <a:gd name="T56" fmla="*/ 6 w 22"/>
                <a:gd name="T57" fmla="*/ 15 h 19"/>
                <a:gd name="T58" fmla="*/ 9 w 22"/>
                <a:gd name="T59" fmla="*/ 16 h 19"/>
                <a:gd name="T60" fmla="*/ 11 w 22"/>
                <a:gd name="T6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19">
                  <a:moveTo>
                    <a:pt x="11" y="19"/>
                  </a:moveTo>
                  <a:lnTo>
                    <a:pt x="8" y="19"/>
                  </a:lnTo>
                  <a:lnTo>
                    <a:pt x="3" y="1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1" y="19"/>
                  </a:lnTo>
                  <a:close/>
                  <a:moveTo>
                    <a:pt x="11" y="16"/>
                  </a:moveTo>
                  <a:lnTo>
                    <a:pt x="14" y="16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19" y="7"/>
                  </a:lnTo>
                  <a:lnTo>
                    <a:pt x="17" y="6"/>
                  </a:lnTo>
                  <a:lnTo>
                    <a:pt x="15" y="5"/>
                  </a:lnTo>
                  <a:lnTo>
                    <a:pt x="11" y="4"/>
                  </a:lnTo>
                  <a:lnTo>
                    <a:pt x="9" y="4"/>
                  </a:lnTo>
                  <a:lnTo>
                    <a:pt x="6" y="5"/>
                  </a:lnTo>
                  <a:lnTo>
                    <a:pt x="4" y="7"/>
                  </a:lnTo>
                  <a:lnTo>
                    <a:pt x="4" y="12"/>
                  </a:lnTo>
                  <a:lnTo>
                    <a:pt x="6" y="15"/>
                  </a:lnTo>
                  <a:lnTo>
                    <a:pt x="9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30" name="Freeform 3699"/>
            <p:cNvSpPr>
              <a:spLocks/>
            </p:cNvSpPr>
            <p:nvPr/>
          </p:nvSpPr>
          <p:spPr bwMode="auto">
            <a:xfrm>
              <a:off x="4638" y="2319"/>
              <a:ext cx="22" cy="17"/>
            </a:xfrm>
            <a:custGeom>
              <a:avLst/>
              <a:gdLst>
                <a:gd name="T0" fmla="*/ 22 w 22"/>
                <a:gd name="T1" fmla="*/ 5 h 17"/>
                <a:gd name="T2" fmla="*/ 19 w 22"/>
                <a:gd name="T3" fmla="*/ 5 h 17"/>
                <a:gd name="T4" fmla="*/ 21 w 22"/>
                <a:gd name="T5" fmla="*/ 6 h 17"/>
                <a:gd name="T6" fmla="*/ 22 w 22"/>
                <a:gd name="T7" fmla="*/ 9 h 17"/>
                <a:gd name="T8" fmla="*/ 22 w 22"/>
                <a:gd name="T9" fmla="*/ 13 h 17"/>
                <a:gd name="T10" fmla="*/ 20 w 22"/>
                <a:gd name="T11" fmla="*/ 16 h 17"/>
                <a:gd name="T12" fmla="*/ 17 w 22"/>
                <a:gd name="T13" fmla="*/ 17 h 17"/>
                <a:gd name="T14" fmla="*/ 0 w 22"/>
                <a:gd name="T15" fmla="*/ 17 h 17"/>
                <a:gd name="T16" fmla="*/ 0 w 22"/>
                <a:gd name="T17" fmla="*/ 13 h 17"/>
                <a:gd name="T18" fmla="*/ 16 w 22"/>
                <a:gd name="T19" fmla="*/ 13 h 17"/>
                <a:gd name="T20" fmla="*/ 17 w 22"/>
                <a:gd name="T21" fmla="*/ 12 h 17"/>
                <a:gd name="T22" fmla="*/ 19 w 22"/>
                <a:gd name="T23" fmla="*/ 12 h 17"/>
                <a:gd name="T24" fmla="*/ 19 w 22"/>
                <a:gd name="T25" fmla="*/ 11 h 17"/>
                <a:gd name="T26" fmla="*/ 20 w 22"/>
                <a:gd name="T27" fmla="*/ 10 h 17"/>
                <a:gd name="T28" fmla="*/ 19 w 22"/>
                <a:gd name="T29" fmla="*/ 9 h 17"/>
                <a:gd name="T30" fmla="*/ 19 w 22"/>
                <a:gd name="T31" fmla="*/ 6 h 17"/>
                <a:gd name="T32" fmla="*/ 16 w 22"/>
                <a:gd name="T33" fmla="*/ 5 h 17"/>
                <a:gd name="T34" fmla="*/ 0 w 22"/>
                <a:gd name="T35" fmla="*/ 5 h 17"/>
                <a:gd name="T36" fmla="*/ 0 w 22"/>
                <a:gd name="T37" fmla="*/ 0 h 17"/>
                <a:gd name="T38" fmla="*/ 22 w 22"/>
                <a:gd name="T39" fmla="*/ 0 h 17"/>
                <a:gd name="T40" fmla="*/ 22 w 22"/>
                <a:gd name="T4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7">
                  <a:moveTo>
                    <a:pt x="22" y="5"/>
                  </a:moveTo>
                  <a:lnTo>
                    <a:pt x="19" y="5"/>
                  </a:lnTo>
                  <a:lnTo>
                    <a:pt x="21" y="6"/>
                  </a:lnTo>
                  <a:lnTo>
                    <a:pt x="22" y="9"/>
                  </a:lnTo>
                  <a:lnTo>
                    <a:pt x="22" y="13"/>
                  </a:lnTo>
                  <a:lnTo>
                    <a:pt x="20" y="16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6" y="13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31" name="Freeform 3700"/>
            <p:cNvSpPr>
              <a:spLocks/>
            </p:cNvSpPr>
            <p:nvPr/>
          </p:nvSpPr>
          <p:spPr bwMode="auto">
            <a:xfrm>
              <a:off x="4638" y="2302"/>
              <a:ext cx="22" cy="11"/>
            </a:xfrm>
            <a:custGeom>
              <a:avLst/>
              <a:gdLst>
                <a:gd name="T0" fmla="*/ 22 w 22"/>
                <a:gd name="T1" fmla="*/ 11 h 11"/>
                <a:gd name="T2" fmla="*/ 0 w 22"/>
                <a:gd name="T3" fmla="*/ 11 h 11"/>
                <a:gd name="T4" fmla="*/ 0 w 22"/>
                <a:gd name="T5" fmla="*/ 8 h 11"/>
                <a:gd name="T6" fmla="*/ 4 w 22"/>
                <a:gd name="T7" fmla="*/ 8 h 11"/>
                <a:gd name="T8" fmla="*/ 0 w 22"/>
                <a:gd name="T9" fmla="*/ 5 h 11"/>
                <a:gd name="T10" fmla="*/ 0 w 22"/>
                <a:gd name="T11" fmla="*/ 2 h 11"/>
                <a:gd name="T12" fmla="*/ 2 w 22"/>
                <a:gd name="T13" fmla="*/ 0 h 11"/>
                <a:gd name="T14" fmla="*/ 4 w 22"/>
                <a:gd name="T15" fmla="*/ 1 h 11"/>
                <a:gd name="T16" fmla="*/ 4 w 22"/>
                <a:gd name="T17" fmla="*/ 6 h 11"/>
                <a:gd name="T18" fmla="*/ 5 w 22"/>
                <a:gd name="T19" fmla="*/ 6 h 11"/>
                <a:gd name="T20" fmla="*/ 6 w 22"/>
                <a:gd name="T21" fmla="*/ 7 h 11"/>
                <a:gd name="T22" fmla="*/ 22 w 22"/>
                <a:gd name="T23" fmla="*/ 7 h 11"/>
                <a:gd name="T24" fmla="*/ 22 w 22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1">
                  <a:moveTo>
                    <a:pt x="22" y="11"/>
                  </a:moveTo>
                  <a:lnTo>
                    <a:pt x="0" y="11"/>
                  </a:lnTo>
                  <a:lnTo>
                    <a:pt x="0" y="8"/>
                  </a:lnTo>
                  <a:lnTo>
                    <a:pt x="4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22" y="7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32" name="Freeform 3701"/>
            <p:cNvSpPr>
              <a:spLocks/>
            </p:cNvSpPr>
            <p:nvPr/>
          </p:nvSpPr>
          <p:spPr bwMode="auto">
            <a:xfrm>
              <a:off x="4638" y="2282"/>
              <a:ext cx="22" cy="19"/>
            </a:xfrm>
            <a:custGeom>
              <a:avLst/>
              <a:gdLst>
                <a:gd name="T0" fmla="*/ 15 w 22"/>
                <a:gd name="T1" fmla="*/ 4 h 19"/>
                <a:gd name="T2" fmla="*/ 15 w 22"/>
                <a:gd name="T3" fmla="*/ 0 h 19"/>
                <a:gd name="T4" fmla="*/ 19 w 22"/>
                <a:gd name="T5" fmla="*/ 2 h 19"/>
                <a:gd name="T6" fmla="*/ 21 w 22"/>
                <a:gd name="T7" fmla="*/ 3 h 19"/>
                <a:gd name="T8" fmla="*/ 22 w 22"/>
                <a:gd name="T9" fmla="*/ 5 h 19"/>
                <a:gd name="T10" fmla="*/ 22 w 22"/>
                <a:gd name="T11" fmla="*/ 11 h 19"/>
                <a:gd name="T12" fmla="*/ 20 w 22"/>
                <a:gd name="T13" fmla="*/ 16 h 19"/>
                <a:gd name="T14" fmla="*/ 15 w 22"/>
                <a:gd name="T15" fmla="*/ 19 h 19"/>
                <a:gd name="T16" fmla="*/ 9 w 22"/>
                <a:gd name="T17" fmla="*/ 19 h 19"/>
                <a:gd name="T18" fmla="*/ 5 w 22"/>
                <a:gd name="T19" fmla="*/ 18 h 19"/>
                <a:gd name="T20" fmla="*/ 3 w 22"/>
                <a:gd name="T21" fmla="*/ 16 h 19"/>
                <a:gd name="T22" fmla="*/ 0 w 22"/>
                <a:gd name="T23" fmla="*/ 11 h 19"/>
                <a:gd name="T24" fmla="*/ 0 w 22"/>
                <a:gd name="T25" fmla="*/ 7 h 19"/>
                <a:gd name="T26" fmla="*/ 2 w 22"/>
                <a:gd name="T27" fmla="*/ 4 h 19"/>
                <a:gd name="T28" fmla="*/ 4 w 22"/>
                <a:gd name="T29" fmla="*/ 2 h 19"/>
                <a:gd name="T30" fmla="*/ 8 w 22"/>
                <a:gd name="T31" fmla="*/ 0 h 19"/>
                <a:gd name="T32" fmla="*/ 8 w 22"/>
                <a:gd name="T33" fmla="*/ 4 h 19"/>
                <a:gd name="T34" fmla="*/ 6 w 22"/>
                <a:gd name="T35" fmla="*/ 5 h 19"/>
                <a:gd name="T36" fmla="*/ 4 w 22"/>
                <a:gd name="T37" fmla="*/ 7 h 19"/>
                <a:gd name="T38" fmla="*/ 4 w 22"/>
                <a:gd name="T39" fmla="*/ 11 h 19"/>
                <a:gd name="T40" fmla="*/ 6 w 22"/>
                <a:gd name="T41" fmla="*/ 14 h 19"/>
                <a:gd name="T42" fmla="*/ 9 w 22"/>
                <a:gd name="T43" fmla="*/ 15 h 19"/>
                <a:gd name="T44" fmla="*/ 14 w 22"/>
                <a:gd name="T45" fmla="*/ 15 h 19"/>
                <a:gd name="T46" fmla="*/ 16 w 22"/>
                <a:gd name="T47" fmla="*/ 14 h 19"/>
                <a:gd name="T48" fmla="*/ 19 w 22"/>
                <a:gd name="T49" fmla="*/ 11 h 19"/>
                <a:gd name="T50" fmla="*/ 20 w 22"/>
                <a:gd name="T51" fmla="*/ 9 h 19"/>
                <a:gd name="T52" fmla="*/ 19 w 22"/>
                <a:gd name="T53" fmla="*/ 8 h 19"/>
                <a:gd name="T54" fmla="*/ 17 w 22"/>
                <a:gd name="T55" fmla="*/ 5 h 19"/>
                <a:gd name="T56" fmla="*/ 16 w 22"/>
                <a:gd name="T57" fmla="*/ 5 h 19"/>
                <a:gd name="T58" fmla="*/ 15 w 22"/>
                <a:gd name="T5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" h="19">
                  <a:moveTo>
                    <a:pt x="15" y="4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2" y="11"/>
                  </a:lnTo>
                  <a:lnTo>
                    <a:pt x="20" y="16"/>
                  </a:lnTo>
                  <a:lnTo>
                    <a:pt x="15" y="19"/>
                  </a:lnTo>
                  <a:lnTo>
                    <a:pt x="9" y="19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4"/>
                  </a:lnTo>
                  <a:lnTo>
                    <a:pt x="6" y="5"/>
                  </a:lnTo>
                  <a:lnTo>
                    <a:pt x="4" y="7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9" y="15"/>
                  </a:lnTo>
                  <a:lnTo>
                    <a:pt x="14" y="15"/>
                  </a:lnTo>
                  <a:lnTo>
                    <a:pt x="16" y="14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33" name="Freeform 3702"/>
            <p:cNvSpPr>
              <a:spLocks noEditPoints="1"/>
            </p:cNvSpPr>
            <p:nvPr/>
          </p:nvSpPr>
          <p:spPr bwMode="auto">
            <a:xfrm>
              <a:off x="4638" y="2261"/>
              <a:ext cx="22" cy="19"/>
            </a:xfrm>
            <a:custGeom>
              <a:avLst/>
              <a:gdLst>
                <a:gd name="T0" fmla="*/ 16 w 22"/>
                <a:gd name="T1" fmla="*/ 3 h 19"/>
                <a:gd name="T2" fmla="*/ 16 w 22"/>
                <a:gd name="T3" fmla="*/ 0 h 19"/>
                <a:gd name="T4" fmla="*/ 19 w 22"/>
                <a:gd name="T5" fmla="*/ 1 h 19"/>
                <a:gd name="T6" fmla="*/ 21 w 22"/>
                <a:gd name="T7" fmla="*/ 3 h 19"/>
                <a:gd name="T8" fmla="*/ 22 w 22"/>
                <a:gd name="T9" fmla="*/ 6 h 19"/>
                <a:gd name="T10" fmla="*/ 22 w 22"/>
                <a:gd name="T11" fmla="*/ 12 h 19"/>
                <a:gd name="T12" fmla="*/ 20 w 22"/>
                <a:gd name="T13" fmla="*/ 17 h 19"/>
                <a:gd name="T14" fmla="*/ 15 w 22"/>
                <a:gd name="T15" fmla="*/ 19 h 19"/>
                <a:gd name="T16" fmla="*/ 8 w 22"/>
                <a:gd name="T17" fmla="*/ 19 h 19"/>
                <a:gd name="T18" fmla="*/ 3 w 22"/>
                <a:gd name="T19" fmla="*/ 17 h 19"/>
                <a:gd name="T20" fmla="*/ 2 w 22"/>
                <a:gd name="T21" fmla="*/ 14 h 19"/>
                <a:gd name="T22" fmla="*/ 0 w 22"/>
                <a:gd name="T23" fmla="*/ 13 h 19"/>
                <a:gd name="T24" fmla="*/ 0 w 22"/>
                <a:gd name="T25" fmla="*/ 9 h 19"/>
                <a:gd name="T26" fmla="*/ 3 w 22"/>
                <a:gd name="T27" fmla="*/ 2 h 19"/>
                <a:gd name="T28" fmla="*/ 6 w 22"/>
                <a:gd name="T29" fmla="*/ 1 h 19"/>
                <a:gd name="T30" fmla="*/ 11 w 22"/>
                <a:gd name="T31" fmla="*/ 0 h 19"/>
                <a:gd name="T32" fmla="*/ 12 w 22"/>
                <a:gd name="T33" fmla="*/ 0 h 19"/>
                <a:gd name="T34" fmla="*/ 12 w 22"/>
                <a:gd name="T35" fmla="*/ 15 h 19"/>
                <a:gd name="T36" fmla="*/ 15 w 22"/>
                <a:gd name="T37" fmla="*/ 15 h 19"/>
                <a:gd name="T38" fmla="*/ 19 w 22"/>
                <a:gd name="T39" fmla="*/ 12 h 19"/>
                <a:gd name="T40" fmla="*/ 19 w 22"/>
                <a:gd name="T41" fmla="*/ 11 h 19"/>
                <a:gd name="T42" fmla="*/ 20 w 22"/>
                <a:gd name="T43" fmla="*/ 9 h 19"/>
                <a:gd name="T44" fmla="*/ 19 w 22"/>
                <a:gd name="T45" fmla="*/ 7 h 19"/>
                <a:gd name="T46" fmla="*/ 19 w 22"/>
                <a:gd name="T47" fmla="*/ 6 h 19"/>
                <a:gd name="T48" fmla="*/ 16 w 22"/>
                <a:gd name="T49" fmla="*/ 3 h 19"/>
                <a:gd name="T50" fmla="*/ 9 w 22"/>
                <a:gd name="T51" fmla="*/ 15 h 19"/>
                <a:gd name="T52" fmla="*/ 9 w 22"/>
                <a:gd name="T53" fmla="*/ 3 h 19"/>
                <a:gd name="T54" fmla="*/ 6 w 22"/>
                <a:gd name="T55" fmla="*/ 4 h 19"/>
                <a:gd name="T56" fmla="*/ 5 w 22"/>
                <a:gd name="T57" fmla="*/ 4 h 19"/>
                <a:gd name="T58" fmla="*/ 4 w 22"/>
                <a:gd name="T59" fmla="*/ 7 h 19"/>
                <a:gd name="T60" fmla="*/ 4 w 22"/>
                <a:gd name="T61" fmla="*/ 12 h 19"/>
                <a:gd name="T62" fmla="*/ 5 w 22"/>
                <a:gd name="T63" fmla="*/ 14 h 19"/>
                <a:gd name="T64" fmla="*/ 6 w 22"/>
                <a:gd name="T65" fmla="*/ 15 h 19"/>
                <a:gd name="T66" fmla="*/ 9 w 22"/>
                <a:gd name="T67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19">
                  <a:moveTo>
                    <a:pt x="16" y="3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1" y="3"/>
                  </a:lnTo>
                  <a:lnTo>
                    <a:pt x="22" y="6"/>
                  </a:lnTo>
                  <a:lnTo>
                    <a:pt x="22" y="12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2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6" y="3"/>
                  </a:lnTo>
                  <a:close/>
                  <a:moveTo>
                    <a:pt x="9" y="15"/>
                  </a:moveTo>
                  <a:lnTo>
                    <a:pt x="9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7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34" name="Freeform 3703"/>
            <p:cNvSpPr>
              <a:spLocks noEditPoints="1"/>
            </p:cNvSpPr>
            <p:nvPr/>
          </p:nvSpPr>
          <p:spPr bwMode="auto">
            <a:xfrm>
              <a:off x="4638" y="2240"/>
              <a:ext cx="22" cy="4"/>
            </a:xfrm>
            <a:custGeom>
              <a:avLst/>
              <a:gdLst>
                <a:gd name="T0" fmla="*/ 4 w 22"/>
                <a:gd name="T1" fmla="*/ 4 h 4"/>
                <a:gd name="T2" fmla="*/ 0 w 22"/>
                <a:gd name="T3" fmla="*/ 4 h 4"/>
                <a:gd name="T4" fmla="*/ 0 w 22"/>
                <a:gd name="T5" fmla="*/ 0 h 4"/>
                <a:gd name="T6" fmla="*/ 4 w 22"/>
                <a:gd name="T7" fmla="*/ 0 h 4"/>
                <a:gd name="T8" fmla="*/ 4 w 22"/>
                <a:gd name="T9" fmla="*/ 4 h 4"/>
                <a:gd name="T10" fmla="*/ 22 w 22"/>
                <a:gd name="T11" fmla="*/ 4 h 4"/>
                <a:gd name="T12" fmla="*/ 19 w 22"/>
                <a:gd name="T13" fmla="*/ 4 h 4"/>
                <a:gd name="T14" fmla="*/ 19 w 22"/>
                <a:gd name="T15" fmla="*/ 0 h 4"/>
                <a:gd name="T16" fmla="*/ 22 w 22"/>
                <a:gd name="T17" fmla="*/ 0 h 4"/>
                <a:gd name="T18" fmla="*/ 22 w 22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close/>
                  <a:moveTo>
                    <a:pt x="22" y="4"/>
                  </a:moveTo>
                  <a:lnTo>
                    <a:pt x="19" y="4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35" name="Freeform 3704"/>
            <p:cNvSpPr>
              <a:spLocks noEditPoints="1"/>
            </p:cNvSpPr>
            <p:nvPr/>
          </p:nvSpPr>
          <p:spPr bwMode="auto">
            <a:xfrm>
              <a:off x="4631" y="2196"/>
              <a:ext cx="29" cy="28"/>
            </a:xfrm>
            <a:custGeom>
              <a:avLst/>
              <a:gdLst>
                <a:gd name="T0" fmla="*/ 29 w 29"/>
                <a:gd name="T1" fmla="*/ 28 h 28"/>
                <a:gd name="T2" fmla="*/ 0 w 29"/>
                <a:gd name="T3" fmla="*/ 16 h 28"/>
                <a:gd name="T4" fmla="*/ 0 w 29"/>
                <a:gd name="T5" fmla="*/ 12 h 28"/>
                <a:gd name="T6" fmla="*/ 29 w 29"/>
                <a:gd name="T7" fmla="*/ 0 h 28"/>
                <a:gd name="T8" fmla="*/ 29 w 29"/>
                <a:gd name="T9" fmla="*/ 5 h 28"/>
                <a:gd name="T10" fmla="*/ 21 w 29"/>
                <a:gd name="T11" fmla="*/ 9 h 28"/>
                <a:gd name="T12" fmla="*/ 21 w 29"/>
                <a:gd name="T13" fmla="*/ 21 h 28"/>
                <a:gd name="T14" fmla="*/ 29 w 29"/>
                <a:gd name="T15" fmla="*/ 24 h 28"/>
                <a:gd name="T16" fmla="*/ 29 w 29"/>
                <a:gd name="T17" fmla="*/ 28 h 28"/>
                <a:gd name="T18" fmla="*/ 17 w 29"/>
                <a:gd name="T19" fmla="*/ 19 h 28"/>
                <a:gd name="T20" fmla="*/ 17 w 29"/>
                <a:gd name="T21" fmla="*/ 10 h 28"/>
                <a:gd name="T22" fmla="*/ 9 w 29"/>
                <a:gd name="T23" fmla="*/ 12 h 28"/>
                <a:gd name="T24" fmla="*/ 5 w 29"/>
                <a:gd name="T25" fmla="*/ 13 h 28"/>
                <a:gd name="T26" fmla="*/ 3 w 29"/>
                <a:gd name="T27" fmla="*/ 15 h 28"/>
                <a:gd name="T28" fmla="*/ 5 w 29"/>
                <a:gd name="T29" fmla="*/ 16 h 28"/>
                <a:gd name="T30" fmla="*/ 9 w 29"/>
                <a:gd name="T31" fmla="*/ 16 h 28"/>
                <a:gd name="T32" fmla="*/ 17 w 29"/>
                <a:gd name="T3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29" y="28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29" y="0"/>
                  </a:lnTo>
                  <a:lnTo>
                    <a:pt x="29" y="5"/>
                  </a:lnTo>
                  <a:lnTo>
                    <a:pt x="21" y="9"/>
                  </a:lnTo>
                  <a:lnTo>
                    <a:pt x="21" y="21"/>
                  </a:lnTo>
                  <a:lnTo>
                    <a:pt x="29" y="24"/>
                  </a:lnTo>
                  <a:lnTo>
                    <a:pt x="29" y="28"/>
                  </a:lnTo>
                  <a:close/>
                  <a:moveTo>
                    <a:pt x="17" y="19"/>
                  </a:moveTo>
                  <a:lnTo>
                    <a:pt x="17" y="10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3" y="15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36" name="Freeform 3705"/>
            <p:cNvSpPr>
              <a:spLocks/>
            </p:cNvSpPr>
            <p:nvPr/>
          </p:nvSpPr>
          <p:spPr bwMode="auto">
            <a:xfrm>
              <a:off x="4638" y="2183"/>
              <a:ext cx="22" cy="11"/>
            </a:xfrm>
            <a:custGeom>
              <a:avLst/>
              <a:gdLst>
                <a:gd name="T0" fmla="*/ 22 w 22"/>
                <a:gd name="T1" fmla="*/ 11 h 11"/>
                <a:gd name="T2" fmla="*/ 0 w 22"/>
                <a:gd name="T3" fmla="*/ 11 h 11"/>
                <a:gd name="T4" fmla="*/ 0 w 22"/>
                <a:gd name="T5" fmla="*/ 7 h 11"/>
                <a:gd name="T6" fmla="*/ 4 w 22"/>
                <a:gd name="T7" fmla="*/ 7 h 11"/>
                <a:gd name="T8" fmla="*/ 2 w 22"/>
                <a:gd name="T9" fmla="*/ 6 h 11"/>
                <a:gd name="T10" fmla="*/ 2 w 22"/>
                <a:gd name="T11" fmla="*/ 4 h 11"/>
                <a:gd name="T12" fmla="*/ 0 w 22"/>
                <a:gd name="T13" fmla="*/ 3 h 11"/>
                <a:gd name="T14" fmla="*/ 0 w 22"/>
                <a:gd name="T15" fmla="*/ 1 h 11"/>
                <a:gd name="T16" fmla="*/ 2 w 22"/>
                <a:gd name="T17" fmla="*/ 0 h 11"/>
                <a:gd name="T18" fmla="*/ 4 w 22"/>
                <a:gd name="T19" fmla="*/ 1 h 11"/>
                <a:gd name="T20" fmla="*/ 4 w 22"/>
                <a:gd name="T21" fmla="*/ 4 h 11"/>
                <a:gd name="T22" fmla="*/ 5 w 22"/>
                <a:gd name="T23" fmla="*/ 6 h 11"/>
                <a:gd name="T24" fmla="*/ 6 w 22"/>
                <a:gd name="T25" fmla="*/ 6 h 11"/>
                <a:gd name="T26" fmla="*/ 9 w 22"/>
                <a:gd name="T27" fmla="*/ 7 h 11"/>
                <a:gd name="T28" fmla="*/ 22 w 22"/>
                <a:gd name="T29" fmla="*/ 7 h 11"/>
                <a:gd name="T30" fmla="*/ 22 w 22"/>
                <a:gd name="T3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1">
                  <a:moveTo>
                    <a:pt x="22" y="11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4"/>
                  </a:lnTo>
                  <a:lnTo>
                    <a:pt x="5" y="6"/>
                  </a:lnTo>
                  <a:lnTo>
                    <a:pt x="6" y="6"/>
                  </a:lnTo>
                  <a:lnTo>
                    <a:pt x="9" y="7"/>
                  </a:lnTo>
                  <a:lnTo>
                    <a:pt x="22" y="7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37" name="Freeform 3706"/>
            <p:cNvSpPr>
              <a:spLocks/>
            </p:cNvSpPr>
            <p:nvPr/>
          </p:nvSpPr>
          <p:spPr bwMode="auto">
            <a:xfrm>
              <a:off x="4631" y="2172"/>
              <a:ext cx="29" cy="9"/>
            </a:xfrm>
            <a:custGeom>
              <a:avLst/>
              <a:gdLst>
                <a:gd name="T0" fmla="*/ 27 w 29"/>
                <a:gd name="T1" fmla="*/ 0 h 9"/>
                <a:gd name="T2" fmla="*/ 29 w 29"/>
                <a:gd name="T3" fmla="*/ 0 h 9"/>
                <a:gd name="T4" fmla="*/ 29 w 29"/>
                <a:gd name="T5" fmla="*/ 5 h 9"/>
                <a:gd name="T6" fmla="*/ 28 w 29"/>
                <a:gd name="T7" fmla="*/ 6 h 9"/>
                <a:gd name="T8" fmla="*/ 28 w 29"/>
                <a:gd name="T9" fmla="*/ 7 h 9"/>
                <a:gd name="T10" fmla="*/ 11 w 29"/>
                <a:gd name="T11" fmla="*/ 7 h 9"/>
                <a:gd name="T12" fmla="*/ 11 w 29"/>
                <a:gd name="T13" fmla="*/ 9 h 9"/>
                <a:gd name="T14" fmla="*/ 7 w 29"/>
                <a:gd name="T15" fmla="*/ 9 h 9"/>
                <a:gd name="T16" fmla="*/ 7 w 29"/>
                <a:gd name="T17" fmla="*/ 7 h 9"/>
                <a:gd name="T18" fmla="*/ 3 w 29"/>
                <a:gd name="T19" fmla="*/ 7 h 9"/>
                <a:gd name="T20" fmla="*/ 0 w 29"/>
                <a:gd name="T21" fmla="*/ 3 h 9"/>
                <a:gd name="T22" fmla="*/ 7 w 29"/>
                <a:gd name="T23" fmla="*/ 3 h 9"/>
                <a:gd name="T24" fmla="*/ 7 w 29"/>
                <a:gd name="T25" fmla="*/ 0 h 9"/>
                <a:gd name="T26" fmla="*/ 11 w 29"/>
                <a:gd name="T27" fmla="*/ 0 h 9"/>
                <a:gd name="T28" fmla="*/ 11 w 29"/>
                <a:gd name="T29" fmla="*/ 3 h 9"/>
                <a:gd name="T30" fmla="*/ 26 w 29"/>
                <a:gd name="T31" fmla="*/ 3 h 9"/>
                <a:gd name="T32" fmla="*/ 26 w 29"/>
                <a:gd name="T33" fmla="*/ 2 h 9"/>
                <a:gd name="T34" fmla="*/ 27 w 29"/>
                <a:gd name="T35" fmla="*/ 1 h 9"/>
                <a:gd name="T36" fmla="*/ 27 w 29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9">
                  <a:moveTo>
                    <a:pt x="27" y="0"/>
                  </a:moveTo>
                  <a:lnTo>
                    <a:pt x="29" y="0"/>
                  </a:lnTo>
                  <a:lnTo>
                    <a:pt x="29" y="5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38" name="Freeform 3707"/>
            <p:cNvSpPr>
              <a:spLocks noEditPoints="1"/>
            </p:cNvSpPr>
            <p:nvPr/>
          </p:nvSpPr>
          <p:spPr bwMode="auto">
            <a:xfrm>
              <a:off x="4631" y="2164"/>
              <a:ext cx="29" cy="4"/>
            </a:xfrm>
            <a:custGeom>
              <a:avLst/>
              <a:gdLst>
                <a:gd name="T0" fmla="*/ 4 w 29"/>
                <a:gd name="T1" fmla="*/ 4 h 4"/>
                <a:gd name="T2" fmla="*/ 0 w 29"/>
                <a:gd name="T3" fmla="*/ 4 h 4"/>
                <a:gd name="T4" fmla="*/ 0 w 29"/>
                <a:gd name="T5" fmla="*/ 0 h 4"/>
                <a:gd name="T6" fmla="*/ 4 w 29"/>
                <a:gd name="T7" fmla="*/ 0 h 4"/>
                <a:gd name="T8" fmla="*/ 4 w 29"/>
                <a:gd name="T9" fmla="*/ 4 h 4"/>
                <a:gd name="T10" fmla="*/ 29 w 29"/>
                <a:gd name="T11" fmla="*/ 4 h 4"/>
                <a:gd name="T12" fmla="*/ 7 w 29"/>
                <a:gd name="T13" fmla="*/ 4 h 4"/>
                <a:gd name="T14" fmla="*/ 7 w 29"/>
                <a:gd name="T15" fmla="*/ 0 h 4"/>
                <a:gd name="T16" fmla="*/ 29 w 29"/>
                <a:gd name="T17" fmla="*/ 0 h 4"/>
                <a:gd name="T18" fmla="*/ 29 w 29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close/>
                  <a:moveTo>
                    <a:pt x="29" y="4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29" y="0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39" name="Freeform 3708"/>
            <p:cNvSpPr>
              <a:spLocks/>
            </p:cNvSpPr>
            <p:nvPr/>
          </p:nvSpPr>
          <p:spPr bwMode="auto">
            <a:xfrm>
              <a:off x="4638" y="2141"/>
              <a:ext cx="22" cy="18"/>
            </a:xfrm>
            <a:custGeom>
              <a:avLst/>
              <a:gdLst>
                <a:gd name="T0" fmla="*/ 15 w 22"/>
                <a:gd name="T1" fmla="*/ 4 h 18"/>
                <a:gd name="T2" fmla="*/ 15 w 22"/>
                <a:gd name="T3" fmla="*/ 0 h 18"/>
                <a:gd name="T4" fmla="*/ 19 w 22"/>
                <a:gd name="T5" fmla="*/ 1 h 18"/>
                <a:gd name="T6" fmla="*/ 22 w 22"/>
                <a:gd name="T7" fmla="*/ 5 h 18"/>
                <a:gd name="T8" fmla="*/ 22 w 22"/>
                <a:gd name="T9" fmla="*/ 12 h 18"/>
                <a:gd name="T10" fmla="*/ 21 w 22"/>
                <a:gd name="T11" fmla="*/ 15 h 18"/>
                <a:gd name="T12" fmla="*/ 20 w 22"/>
                <a:gd name="T13" fmla="*/ 16 h 18"/>
                <a:gd name="T14" fmla="*/ 15 w 22"/>
                <a:gd name="T15" fmla="*/ 18 h 18"/>
                <a:gd name="T16" fmla="*/ 9 w 22"/>
                <a:gd name="T17" fmla="*/ 18 h 18"/>
                <a:gd name="T18" fmla="*/ 5 w 22"/>
                <a:gd name="T19" fmla="*/ 17 h 18"/>
                <a:gd name="T20" fmla="*/ 3 w 22"/>
                <a:gd name="T21" fmla="*/ 16 h 18"/>
                <a:gd name="T22" fmla="*/ 2 w 22"/>
                <a:gd name="T23" fmla="*/ 15 h 18"/>
                <a:gd name="T24" fmla="*/ 0 w 22"/>
                <a:gd name="T25" fmla="*/ 12 h 18"/>
                <a:gd name="T26" fmla="*/ 0 w 22"/>
                <a:gd name="T27" fmla="*/ 5 h 18"/>
                <a:gd name="T28" fmla="*/ 4 w 22"/>
                <a:gd name="T29" fmla="*/ 1 h 18"/>
                <a:gd name="T30" fmla="*/ 8 w 22"/>
                <a:gd name="T31" fmla="*/ 1 h 18"/>
                <a:gd name="T32" fmla="*/ 8 w 22"/>
                <a:gd name="T33" fmla="*/ 5 h 18"/>
                <a:gd name="T34" fmla="*/ 6 w 22"/>
                <a:gd name="T35" fmla="*/ 5 h 18"/>
                <a:gd name="T36" fmla="*/ 4 w 22"/>
                <a:gd name="T37" fmla="*/ 6 h 18"/>
                <a:gd name="T38" fmla="*/ 4 w 22"/>
                <a:gd name="T39" fmla="*/ 12 h 18"/>
                <a:gd name="T40" fmla="*/ 5 w 22"/>
                <a:gd name="T41" fmla="*/ 14 h 18"/>
                <a:gd name="T42" fmla="*/ 8 w 22"/>
                <a:gd name="T43" fmla="*/ 15 h 18"/>
                <a:gd name="T44" fmla="*/ 16 w 22"/>
                <a:gd name="T45" fmla="*/ 15 h 18"/>
                <a:gd name="T46" fmla="*/ 19 w 22"/>
                <a:gd name="T47" fmla="*/ 12 h 18"/>
                <a:gd name="T48" fmla="*/ 20 w 22"/>
                <a:gd name="T49" fmla="*/ 10 h 18"/>
                <a:gd name="T50" fmla="*/ 19 w 22"/>
                <a:gd name="T51" fmla="*/ 8 h 18"/>
                <a:gd name="T52" fmla="*/ 15 w 22"/>
                <a:gd name="T5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18">
                  <a:moveTo>
                    <a:pt x="15" y="4"/>
                  </a:moveTo>
                  <a:lnTo>
                    <a:pt x="15" y="0"/>
                  </a:lnTo>
                  <a:lnTo>
                    <a:pt x="19" y="1"/>
                  </a:lnTo>
                  <a:lnTo>
                    <a:pt x="22" y="5"/>
                  </a:lnTo>
                  <a:lnTo>
                    <a:pt x="22" y="12"/>
                  </a:lnTo>
                  <a:lnTo>
                    <a:pt x="21" y="15"/>
                  </a:lnTo>
                  <a:lnTo>
                    <a:pt x="20" y="16"/>
                  </a:lnTo>
                  <a:lnTo>
                    <a:pt x="15" y="18"/>
                  </a:lnTo>
                  <a:lnTo>
                    <a:pt x="9" y="18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5"/>
                  </a:lnTo>
                  <a:lnTo>
                    <a:pt x="4" y="1"/>
                  </a:lnTo>
                  <a:lnTo>
                    <a:pt x="8" y="1"/>
                  </a:lnTo>
                  <a:lnTo>
                    <a:pt x="8" y="5"/>
                  </a:lnTo>
                  <a:lnTo>
                    <a:pt x="6" y="5"/>
                  </a:lnTo>
                  <a:lnTo>
                    <a:pt x="4" y="6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8" y="15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20" y="10"/>
                  </a:lnTo>
                  <a:lnTo>
                    <a:pt x="19" y="8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40" name="Freeform 3709"/>
            <p:cNvSpPr>
              <a:spLocks noEditPoints="1"/>
            </p:cNvSpPr>
            <p:nvPr/>
          </p:nvSpPr>
          <p:spPr bwMode="auto">
            <a:xfrm>
              <a:off x="4638" y="2122"/>
              <a:ext cx="31" cy="18"/>
            </a:xfrm>
            <a:custGeom>
              <a:avLst/>
              <a:gdLst>
                <a:gd name="T0" fmla="*/ 31 w 31"/>
                <a:gd name="T1" fmla="*/ 3 h 18"/>
                <a:gd name="T2" fmla="*/ 20 w 31"/>
                <a:gd name="T3" fmla="*/ 3 h 18"/>
                <a:gd name="T4" fmla="*/ 22 w 31"/>
                <a:gd name="T5" fmla="*/ 6 h 18"/>
                <a:gd name="T6" fmla="*/ 22 w 31"/>
                <a:gd name="T7" fmla="*/ 11 h 18"/>
                <a:gd name="T8" fmla="*/ 20 w 31"/>
                <a:gd name="T9" fmla="*/ 16 h 18"/>
                <a:gd name="T10" fmla="*/ 15 w 31"/>
                <a:gd name="T11" fmla="*/ 18 h 18"/>
                <a:gd name="T12" fmla="*/ 9 w 31"/>
                <a:gd name="T13" fmla="*/ 18 h 18"/>
                <a:gd name="T14" fmla="*/ 5 w 31"/>
                <a:gd name="T15" fmla="*/ 17 h 18"/>
                <a:gd name="T16" fmla="*/ 3 w 31"/>
                <a:gd name="T17" fmla="*/ 16 h 18"/>
                <a:gd name="T18" fmla="*/ 2 w 31"/>
                <a:gd name="T19" fmla="*/ 13 h 18"/>
                <a:gd name="T20" fmla="*/ 0 w 31"/>
                <a:gd name="T21" fmla="*/ 12 h 18"/>
                <a:gd name="T22" fmla="*/ 0 w 31"/>
                <a:gd name="T23" fmla="*/ 7 h 18"/>
                <a:gd name="T24" fmla="*/ 2 w 31"/>
                <a:gd name="T25" fmla="*/ 5 h 18"/>
                <a:gd name="T26" fmla="*/ 4 w 31"/>
                <a:gd name="T27" fmla="*/ 3 h 18"/>
                <a:gd name="T28" fmla="*/ 0 w 31"/>
                <a:gd name="T29" fmla="*/ 3 h 18"/>
                <a:gd name="T30" fmla="*/ 0 w 31"/>
                <a:gd name="T31" fmla="*/ 0 h 18"/>
                <a:gd name="T32" fmla="*/ 31 w 31"/>
                <a:gd name="T33" fmla="*/ 0 h 18"/>
                <a:gd name="T34" fmla="*/ 31 w 31"/>
                <a:gd name="T35" fmla="*/ 3 h 18"/>
                <a:gd name="T36" fmla="*/ 11 w 31"/>
                <a:gd name="T37" fmla="*/ 14 h 18"/>
                <a:gd name="T38" fmla="*/ 15 w 31"/>
                <a:gd name="T39" fmla="*/ 13 h 18"/>
                <a:gd name="T40" fmla="*/ 17 w 31"/>
                <a:gd name="T41" fmla="*/ 12 h 18"/>
                <a:gd name="T42" fmla="*/ 19 w 31"/>
                <a:gd name="T43" fmla="*/ 11 h 18"/>
                <a:gd name="T44" fmla="*/ 20 w 31"/>
                <a:gd name="T45" fmla="*/ 8 h 18"/>
                <a:gd name="T46" fmla="*/ 19 w 31"/>
                <a:gd name="T47" fmla="*/ 6 h 18"/>
                <a:gd name="T48" fmla="*/ 17 w 31"/>
                <a:gd name="T49" fmla="*/ 5 h 18"/>
                <a:gd name="T50" fmla="*/ 15 w 31"/>
                <a:gd name="T51" fmla="*/ 3 h 18"/>
                <a:gd name="T52" fmla="*/ 8 w 31"/>
                <a:gd name="T53" fmla="*/ 3 h 18"/>
                <a:gd name="T54" fmla="*/ 6 w 31"/>
                <a:gd name="T55" fmla="*/ 5 h 18"/>
                <a:gd name="T56" fmla="*/ 4 w 31"/>
                <a:gd name="T57" fmla="*/ 6 h 18"/>
                <a:gd name="T58" fmla="*/ 4 w 31"/>
                <a:gd name="T59" fmla="*/ 11 h 18"/>
                <a:gd name="T60" fmla="*/ 6 w 31"/>
                <a:gd name="T61" fmla="*/ 13 h 18"/>
                <a:gd name="T62" fmla="*/ 9 w 31"/>
                <a:gd name="T63" fmla="*/ 13 h 18"/>
                <a:gd name="T64" fmla="*/ 11 w 31"/>
                <a:gd name="T65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18">
                  <a:moveTo>
                    <a:pt x="31" y="3"/>
                  </a:moveTo>
                  <a:lnTo>
                    <a:pt x="20" y="3"/>
                  </a:lnTo>
                  <a:lnTo>
                    <a:pt x="22" y="6"/>
                  </a:lnTo>
                  <a:lnTo>
                    <a:pt x="22" y="11"/>
                  </a:lnTo>
                  <a:lnTo>
                    <a:pt x="20" y="16"/>
                  </a:lnTo>
                  <a:lnTo>
                    <a:pt x="15" y="18"/>
                  </a:lnTo>
                  <a:lnTo>
                    <a:pt x="9" y="18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3"/>
                  </a:lnTo>
                  <a:close/>
                  <a:moveTo>
                    <a:pt x="11" y="14"/>
                  </a:moveTo>
                  <a:lnTo>
                    <a:pt x="15" y="13"/>
                  </a:lnTo>
                  <a:lnTo>
                    <a:pt x="17" y="12"/>
                  </a:lnTo>
                  <a:lnTo>
                    <a:pt x="19" y="11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6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9" y="13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41" name="Freeform 3710"/>
            <p:cNvSpPr>
              <a:spLocks/>
            </p:cNvSpPr>
            <p:nvPr/>
          </p:nvSpPr>
          <p:spPr bwMode="auto">
            <a:xfrm>
              <a:off x="4638" y="2099"/>
              <a:ext cx="22" cy="17"/>
            </a:xfrm>
            <a:custGeom>
              <a:avLst/>
              <a:gdLst>
                <a:gd name="T0" fmla="*/ 22 w 22"/>
                <a:gd name="T1" fmla="*/ 3 h 17"/>
                <a:gd name="T2" fmla="*/ 19 w 22"/>
                <a:gd name="T3" fmla="*/ 3 h 17"/>
                <a:gd name="T4" fmla="*/ 21 w 22"/>
                <a:gd name="T5" fmla="*/ 4 h 17"/>
                <a:gd name="T6" fmla="*/ 22 w 22"/>
                <a:gd name="T7" fmla="*/ 7 h 17"/>
                <a:gd name="T8" fmla="*/ 22 w 22"/>
                <a:gd name="T9" fmla="*/ 13 h 17"/>
                <a:gd name="T10" fmla="*/ 20 w 22"/>
                <a:gd name="T11" fmla="*/ 15 h 17"/>
                <a:gd name="T12" fmla="*/ 19 w 22"/>
                <a:gd name="T13" fmla="*/ 15 h 17"/>
                <a:gd name="T14" fmla="*/ 17 w 22"/>
                <a:gd name="T15" fmla="*/ 17 h 17"/>
                <a:gd name="T16" fmla="*/ 0 w 22"/>
                <a:gd name="T17" fmla="*/ 17 h 17"/>
                <a:gd name="T18" fmla="*/ 0 w 22"/>
                <a:gd name="T19" fmla="*/ 12 h 17"/>
                <a:gd name="T20" fmla="*/ 17 w 22"/>
                <a:gd name="T21" fmla="*/ 12 h 17"/>
                <a:gd name="T22" fmla="*/ 19 w 22"/>
                <a:gd name="T23" fmla="*/ 11 h 17"/>
                <a:gd name="T24" fmla="*/ 19 w 22"/>
                <a:gd name="T25" fmla="*/ 9 h 17"/>
                <a:gd name="T26" fmla="*/ 20 w 22"/>
                <a:gd name="T27" fmla="*/ 8 h 17"/>
                <a:gd name="T28" fmla="*/ 19 w 22"/>
                <a:gd name="T29" fmla="*/ 7 h 17"/>
                <a:gd name="T30" fmla="*/ 19 w 22"/>
                <a:gd name="T31" fmla="*/ 6 h 17"/>
                <a:gd name="T32" fmla="*/ 16 w 22"/>
                <a:gd name="T33" fmla="*/ 3 h 17"/>
                <a:gd name="T34" fmla="*/ 0 w 22"/>
                <a:gd name="T35" fmla="*/ 3 h 17"/>
                <a:gd name="T36" fmla="*/ 0 w 22"/>
                <a:gd name="T37" fmla="*/ 0 h 17"/>
                <a:gd name="T38" fmla="*/ 22 w 22"/>
                <a:gd name="T39" fmla="*/ 0 h 17"/>
                <a:gd name="T40" fmla="*/ 22 w 22"/>
                <a:gd name="T4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7">
                  <a:moveTo>
                    <a:pt x="22" y="3"/>
                  </a:moveTo>
                  <a:lnTo>
                    <a:pt x="19" y="3"/>
                  </a:lnTo>
                  <a:lnTo>
                    <a:pt x="21" y="4"/>
                  </a:lnTo>
                  <a:lnTo>
                    <a:pt x="22" y="7"/>
                  </a:lnTo>
                  <a:lnTo>
                    <a:pt x="22" y="13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7" y="12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42" name="Freeform 3711"/>
            <p:cNvSpPr>
              <a:spLocks noEditPoints="1"/>
            </p:cNvSpPr>
            <p:nvPr/>
          </p:nvSpPr>
          <p:spPr bwMode="auto">
            <a:xfrm>
              <a:off x="4638" y="2074"/>
              <a:ext cx="22" cy="20"/>
            </a:xfrm>
            <a:custGeom>
              <a:avLst/>
              <a:gdLst>
                <a:gd name="T0" fmla="*/ 16 w 22"/>
                <a:gd name="T1" fmla="*/ 4 h 20"/>
                <a:gd name="T2" fmla="*/ 16 w 22"/>
                <a:gd name="T3" fmla="*/ 0 h 20"/>
                <a:gd name="T4" fmla="*/ 19 w 22"/>
                <a:gd name="T5" fmla="*/ 1 h 20"/>
                <a:gd name="T6" fmla="*/ 21 w 22"/>
                <a:gd name="T7" fmla="*/ 4 h 20"/>
                <a:gd name="T8" fmla="*/ 22 w 22"/>
                <a:gd name="T9" fmla="*/ 6 h 20"/>
                <a:gd name="T10" fmla="*/ 22 w 22"/>
                <a:gd name="T11" fmla="*/ 12 h 20"/>
                <a:gd name="T12" fmla="*/ 20 w 22"/>
                <a:gd name="T13" fmla="*/ 17 h 20"/>
                <a:gd name="T14" fmla="*/ 15 w 22"/>
                <a:gd name="T15" fmla="*/ 20 h 20"/>
                <a:gd name="T16" fmla="*/ 8 w 22"/>
                <a:gd name="T17" fmla="*/ 20 h 20"/>
                <a:gd name="T18" fmla="*/ 3 w 22"/>
                <a:gd name="T19" fmla="*/ 17 h 20"/>
                <a:gd name="T20" fmla="*/ 0 w 22"/>
                <a:gd name="T21" fmla="*/ 12 h 20"/>
                <a:gd name="T22" fmla="*/ 0 w 22"/>
                <a:gd name="T23" fmla="*/ 8 h 20"/>
                <a:gd name="T24" fmla="*/ 3 w 22"/>
                <a:gd name="T25" fmla="*/ 3 h 20"/>
                <a:gd name="T26" fmla="*/ 8 w 22"/>
                <a:gd name="T27" fmla="*/ 0 h 20"/>
                <a:gd name="T28" fmla="*/ 12 w 22"/>
                <a:gd name="T29" fmla="*/ 0 h 20"/>
                <a:gd name="T30" fmla="*/ 12 w 22"/>
                <a:gd name="T31" fmla="*/ 16 h 20"/>
                <a:gd name="T32" fmla="*/ 15 w 22"/>
                <a:gd name="T33" fmla="*/ 16 h 20"/>
                <a:gd name="T34" fmla="*/ 19 w 22"/>
                <a:gd name="T35" fmla="*/ 12 h 20"/>
                <a:gd name="T36" fmla="*/ 19 w 22"/>
                <a:gd name="T37" fmla="*/ 11 h 20"/>
                <a:gd name="T38" fmla="*/ 20 w 22"/>
                <a:gd name="T39" fmla="*/ 10 h 20"/>
                <a:gd name="T40" fmla="*/ 19 w 22"/>
                <a:gd name="T41" fmla="*/ 8 h 20"/>
                <a:gd name="T42" fmla="*/ 19 w 22"/>
                <a:gd name="T43" fmla="*/ 6 h 20"/>
                <a:gd name="T44" fmla="*/ 16 w 22"/>
                <a:gd name="T45" fmla="*/ 4 h 20"/>
                <a:gd name="T46" fmla="*/ 9 w 22"/>
                <a:gd name="T47" fmla="*/ 16 h 20"/>
                <a:gd name="T48" fmla="*/ 9 w 22"/>
                <a:gd name="T49" fmla="*/ 4 h 20"/>
                <a:gd name="T50" fmla="*/ 6 w 22"/>
                <a:gd name="T51" fmla="*/ 4 h 20"/>
                <a:gd name="T52" fmla="*/ 5 w 22"/>
                <a:gd name="T53" fmla="*/ 5 h 20"/>
                <a:gd name="T54" fmla="*/ 4 w 22"/>
                <a:gd name="T55" fmla="*/ 8 h 20"/>
                <a:gd name="T56" fmla="*/ 4 w 22"/>
                <a:gd name="T57" fmla="*/ 12 h 20"/>
                <a:gd name="T58" fmla="*/ 5 w 22"/>
                <a:gd name="T59" fmla="*/ 15 h 20"/>
                <a:gd name="T60" fmla="*/ 6 w 22"/>
                <a:gd name="T61" fmla="*/ 16 h 20"/>
                <a:gd name="T62" fmla="*/ 9 w 22"/>
                <a:gd name="T6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" h="20">
                  <a:moveTo>
                    <a:pt x="16" y="4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2" y="12"/>
                  </a:lnTo>
                  <a:lnTo>
                    <a:pt x="20" y="17"/>
                  </a:lnTo>
                  <a:lnTo>
                    <a:pt x="15" y="20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16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6" y="4"/>
                  </a:lnTo>
                  <a:close/>
                  <a:moveTo>
                    <a:pt x="9" y="16"/>
                  </a:moveTo>
                  <a:lnTo>
                    <a:pt x="9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812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The Anti-Bribery Convention and </a:t>
            </a:r>
            <a:r>
              <a:rPr lang="en-GB" b="1" dirty="0" smtClean="0">
                <a:solidFill>
                  <a:srgbClr val="92D050"/>
                </a:solidFill>
              </a:rPr>
              <a:t/>
            </a:r>
            <a:br>
              <a:rPr lang="en-GB" b="1" dirty="0" smtClean="0">
                <a:solidFill>
                  <a:srgbClr val="92D050"/>
                </a:solidFill>
              </a:rPr>
            </a:br>
            <a:r>
              <a:rPr lang="en-GB" b="1" dirty="0" smtClean="0">
                <a:solidFill>
                  <a:srgbClr val="92D050"/>
                </a:solidFill>
              </a:rPr>
              <a:t>the </a:t>
            </a:r>
            <a:r>
              <a:rPr lang="en-GB" b="1" dirty="0">
                <a:solidFill>
                  <a:srgbClr val="92D050"/>
                </a:solidFill>
              </a:rPr>
              <a:t>Working Group on Bribery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+mj-lt"/>
              </a:rPr>
              <a:t>Anti-Bribery Convention </a:t>
            </a:r>
            <a:r>
              <a:rPr lang="fr-FR" dirty="0" smtClean="0">
                <a:latin typeface="+mj-lt"/>
              </a:rPr>
              <a:t>and </a:t>
            </a:r>
            <a:r>
              <a:rPr lang="fr-FR" dirty="0" err="1" smtClean="0">
                <a:latin typeface="+mj-lt"/>
              </a:rPr>
              <a:t>related</a:t>
            </a:r>
            <a:r>
              <a:rPr lang="fr-FR" dirty="0" smtClean="0">
                <a:latin typeface="+mj-lt"/>
              </a:rPr>
              <a:t> instruments:</a:t>
            </a:r>
          </a:p>
          <a:p>
            <a:pPr lvl="1"/>
            <a:r>
              <a:rPr lang="en-GB" dirty="0">
                <a:latin typeface="+mj-lt"/>
              </a:rPr>
              <a:t>2009 Anti-Bribery Recommendation </a:t>
            </a:r>
          </a:p>
          <a:p>
            <a:pPr lvl="1"/>
            <a:r>
              <a:rPr lang="en-GB" dirty="0" smtClean="0">
                <a:latin typeface="+mj-lt"/>
              </a:rPr>
              <a:t>“Thematic” Recommendations: </a:t>
            </a:r>
            <a:r>
              <a:rPr lang="en-GB" dirty="0">
                <a:latin typeface="+mj-lt"/>
              </a:rPr>
              <a:t>Tax Measures for Combating Foreign Bribery; </a:t>
            </a:r>
            <a:r>
              <a:rPr lang="en-GB" dirty="0" smtClean="0">
                <a:latin typeface="+mj-lt"/>
              </a:rPr>
              <a:t>Official Development </a:t>
            </a:r>
            <a:r>
              <a:rPr lang="fr-FR" dirty="0" smtClean="0">
                <a:latin typeface="+mj-lt"/>
              </a:rPr>
              <a:t>Assistance; Export </a:t>
            </a:r>
            <a:r>
              <a:rPr lang="fr-FR" dirty="0" err="1" smtClean="0">
                <a:latin typeface="+mj-lt"/>
              </a:rPr>
              <a:t>Credits</a:t>
            </a:r>
            <a:endParaRPr lang="fr-FR" dirty="0">
              <a:latin typeface="+mj-lt"/>
            </a:endParaRPr>
          </a:p>
          <a:p>
            <a:r>
              <a:rPr lang="fr-FR" dirty="0" smtClean="0">
                <a:latin typeface="+mj-lt"/>
              </a:rPr>
              <a:t>Country monitoring</a:t>
            </a:r>
          </a:p>
        </p:txBody>
      </p:sp>
    </p:spTree>
    <p:extLst>
      <p:ext uri="{BB962C8B-B14F-4D97-AF65-F5344CB8AC3E}">
        <p14:creationId xmlns:p14="http://schemas.microsoft.com/office/powerpoint/2010/main" val="15057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92D050"/>
                </a:solidFill>
              </a:rPr>
              <a:t>OECD anti-</a:t>
            </a:r>
            <a:r>
              <a:rPr lang="fr-FR" b="1" dirty="0" err="1">
                <a:solidFill>
                  <a:srgbClr val="92D050"/>
                </a:solidFill>
              </a:rPr>
              <a:t>bribery</a:t>
            </a:r>
            <a:r>
              <a:rPr lang="fr-FR" b="1" dirty="0">
                <a:solidFill>
                  <a:srgbClr val="92D050"/>
                </a:solidFill>
              </a:rPr>
              <a:t> instruments: </a:t>
            </a:r>
            <a:br>
              <a:rPr lang="fr-FR" b="1" dirty="0">
                <a:solidFill>
                  <a:srgbClr val="92D050"/>
                </a:solidFill>
              </a:rPr>
            </a:br>
            <a:r>
              <a:rPr lang="fr-FR" b="1" dirty="0" smtClean="0">
                <a:solidFill>
                  <a:srgbClr val="92D050"/>
                </a:solidFill>
              </a:rPr>
              <a:t>Compliance standards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2009 Anti-Bribery Recommendation:</a:t>
            </a:r>
          </a:p>
          <a:p>
            <a:r>
              <a:rPr lang="fr-FR" dirty="0" err="1" smtClean="0">
                <a:latin typeface="+mj-lt"/>
              </a:rPr>
              <a:t>Recommendation</a:t>
            </a:r>
            <a:r>
              <a:rPr lang="fr-FR" dirty="0" smtClean="0">
                <a:latin typeface="+mj-lt"/>
              </a:rPr>
              <a:t> X: </a:t>
            </a:r>
          </a:p>
          <a:p>
            <a:pPr lvl="1"/>
            <a:r>
              <a:rPr lang="fr-FR" dirty="0" err="1" smtClean="0">
                <a:latin typeface="+mj-lt"/>
              </a:rPr>
              <a:t>Development</a:t>
            </a:r>
            <a:r>
              <a:rPr lang="fr-FR" dirty="0" smtClean="0">
                <a:latin typeface="+mj-lt"/>
              </a:rPr>
              <a:t> of </a:t>
            </a:r>
            <a:r>
              <a:rPr lang="fr-FR" dirty="0" err="1" smtClean="0">
                <a:latin typeface="+mj-lt"/>
              </a:rPr>
              <a:t>internal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controls</a:t>
            </a:r>
            <a:r>
              <a:rPr lang="fr-FR" dirty="0" smtClean="0">
                <a:latin typeface="+mj-lt"/>
              </a:rPr>
              <a:t> and compliance </a:t>
            </a:r>
            <a:r>
              <a:rPr lang="fr-FR" dirty="0" err="1" smtClean="0">
                <a:latin typeface="+mj-lt"/>
              </a:rPr>
              <a:t>measures</a:t>
            </a:r>
            <a:endParaRPr lang="fr-FR" dirty="0" smtClean="0">
              <a:latin typeface="+mj-lt"/>
            </a:endParaRPr>
          </a:p>
          <a:p>
            <a:pPr lvl="1"/>
            <a:r>
              <a:rPr lang="fr-FR" dirty="0" err="1" smtClean="0">
                <a:latin typeface="+mj-lt"/>
              </a:rPr>
              <a:t>Considering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these</a:t>
            </a:r>
            <a:r>
              <a:rPr lang="fr-FR" dirty="0" smtClean="0">
                <a:latin typeface="+mj-lt"/>
              </a:rPr>
              <a:t> in </a:t>
            </a:r>
            <a:r>
              <a:rPr lang="fr-FR" dirty="0" err="1" smtClean="0">
                <a:latin typeface="+mj-lt"/>
              </a:rPr>
              <a:t>decisions</a:t>
            </a:r>
            <a:r>
              <a:rPr lang="fr-FR" dirty="0" smtClean="0">
                <a:latin typeface="+mj-lt"/>
              </a:rPr>
              <a:t> </a:t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</a:rPr>
              <a:t>to </a:t>
            </a:r>
            <a:r>
              <a:rPr lang="fr-FR" dirty="0" err="1" smtClean="0">
                <a:latin typeface="+mj-lt"/>
              </a:rPr>
              <a:t>grant</a:t>
            </a:r>
            <a:r>
              <a:rPr lang="fr-FR" dirty="0" smtClean="0">
                <a:latin typeface="+mj-lt"/>
              </a:rPr>
              <a:t> public </a:t>
            </a:r>
            <a:r>
              <a:rPr lang="fr-FR" dirty="0" err="1" smtClean="0">
                <a:latin typeface="+mj-lt"/>
              </a:rPr>
              <a:t>advantages</a:t>
            </a:r>
            <a:endParaRPr lang="fr-FR" dirty="0" smtClean="0">
              <a:latin typeface="+mj-lt"/>
            </a:endParaRPr>
          </a:p>
          <a:p>
            <a:r>
              <a:rPr lang="fr-FR" dirty="0" err="1" smtClean="0">
                <a:latin typeface="+mj-lt"/>
              </a:rPr>
              <a:t>Annex</a:t>
            </a:r>
            <a:r>
              <a:rPr lang="fr-FR" dirty="0" smtClean="0">
                <a:latin typeface="+mj-lt"/>
              </a:rPr>
              <a:t> II: Good Practice Guidance</a:t>
            </a:r>
          </a:p>
          <a:p>
            <a:pPr marL="0" indent="0">
              <a:buNone/>
            </a:pPr>
            <a:r>
              <a:rPr lang="fr-FR" dirty="0" smtClean="0">
                <a:latin typeface="+mj-lt"/>
              </a:rPr>
              <a:t>+ </a:t>
            </a:r>
            <a:r>
              <a:rPr lang="fr-FR" dirty="0" err="1" smtClean="0">
                <a:latin typeface="+mj-lt"/>
              </a:rPr>
              <a:t>Handbook</a:t>
            </a:r>
            <a:endParaRPr lang="fr-FR" dirty="0" smtClean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887" t="40200" r="58269" b="36000"/>
          <a:stretch/>
        </p:blipFill>
        <p:spPr>
          <a:xfrm>
            <a:off x="7043569" y="3861048"/>
            <a:ext cx="206493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3" y="1601788"/>
            <a:ext cx="5547632" cy="44195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800" i="1" dirty="0" smtClean="0">
                <a:latin typeface="+mj-lt"/>
              </a:rPr>
              <a:t>The Liability of Legal Persons for </a:t>
            </a:r>
            <a:br>
              <a:rPr lang="en-GB" sz="2800" i="1" dirty="0" smtClean="0">
                <a:latin typeface="+mj-lt"/>
              </a:rPr>
            </a:br>
            <a:r>
              <a:rPr lang="en-GB" sz="2800" i="1" dirty="0" smtClean="0">
                <a:latin typeface="+mj-lt"/>
              </a:rPr>
              <a:t>Foreign Bribery: </a:t>
            </a:r>
            <a:br>
              <a:rPr lang="en-GB" sz="2800" i="1" dirty="0" smtClean="0">
                <a:latin typeface="+mj-lt"/>
              </a:rPr>
            </a:br>
            <a:r>
              <a:rPr lang="en-GB" sz="2800" i="1" dirty="0" smtClean="0">
                <a:latin typeface="+mj-lt"/>
              </a:rPr>
              <a:t>A Stocktaking Report </a:t>
            </a:r>
            <a:r>
              <a:rPr lang="en-GB" sz="2800" dirty="0" smtClean="0">
                <a:latin typeface="+mj-lt"/>
              </a:rPr>
              <a:t>(2016)</a:t>
            </a:r>
          </a:p>
          <a:p>
            <a:pPr algn="just">
              <a:spcAft>
                <a:spcPts val="600"/>
              </a:spcAft>
            </a:pPr>
            <a:r>
              <a:rPr lang="en-GB" sz="2800" dirty="0" smtClean="0">
                <a:latin typeface="+mj-lt"/>
              </a:rPr>
              <a:t>Over 2 600 data points</a:t>
            </a:r>
          </a:p>
          <a:p>
            <a:pPr>
              <a:spcAft>
                <a:spcPts val="600"/>
              </a:spcAft>
            </a:pPr>
            <a:r>
              <a:rPr lang="en-GB" sz="2800" dirty="0" smtClean="0">
                <a:latin typeface="+mj-lt"/>
              </a:rPr>
              <a:t>41 </a:t>
            </a:r>
            <a:r>
              <a:rPr lang="en-GB" sz="2800" dirty="0">
                <a:latin typeface="+mj-lt"/>
              </a:rPr>
              <a:t>Parties to </a:t>
            </a:r>
            <a:r>
              <a:rPr lang="en-GB" sz="2800" dirty="0" smtClean="0">
                <a:latin typeface="+mj-lt"/>
              </a:rPr>
              <a:t>the OECD Anti-Bribery </a:t>
            </a:r>
            <a:r>
              <a:rPr lang="en-GB" sz="2800" dirty="0">
                <a:latin typeface="+mj-lt"/>
              </a:rPr>
              <a:t>Convention </a:t>
            </a:r>
          </a:p>
          <a:p>
            <a:pPr algn="just">
              <a:spcAft>
                <a:spcPts val="600"/>
              </a:spcAft>
            </a:pPr>
            <a:r>
              <a:rPr lang="en-GB" sz="2800" dirty="0">
                <a:latin typeface="+mj-lt"/>
              </a:rPr>
              <a:t>Nearly 200 WGB monitoring reports </a:t>
            </a:r>
            <a:endParaRPr lang="en-GB" sz="2800" dirty="0" smtClean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en-GB" sz="2800" dirty="0" smtClean="0">
                <a:latin typeface="+mj-lt"/>
              </a:rPr>
              <a:t>Updated </a:t>
            </a:r>
            <a:r>
              <a:rPr lang="en-GB" sz="2800" dirty="0">
                <a:latin typeface="+mj-lt"/>
              </a:rPr>
              <a:t>through 1 July </a:t>
            </a:r>
            <a:r>
              <a:rPr lang="en-GB" sz="2800" dirty="0" smtClean="0">
                <a:latin typeface="+mj-lt"/>
              </a:rPr>
              <a:t>2016</a:t>
            </a:r>
            <a:endParaRPr lang="en-GB" sz="2800" dirty="0">
              <a:latin typeface="+mj-lt"/>
            </a:endParaRPr>
          </a:p>
          <a:p>
            <a:pPr algn="just"/>
            <a:endParaRPr lang="en-GB" sz="2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DAFB70C-FCAB-43E4-83E6-26E66B91D4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668964" cy="1022350"/>
          </a:xfrm>
        </p:spPr>
        <p:txBody>
          <a:bodyPr/>
          <a:lstStyle/>
          <a:p>
            <a:r>
              <a:rPr lang="en-US" sz="3000" b="1" dirty="0" smtClean="0">
                <a:solidFill>
                  <a:srgbClr val="92D050"/>
                </a:solidFill>
              </a:rPr>
              <a:t>I - Liability </a:t>
            </a:r>
            <a:r>
              <a:rPr lang="en-US" sz="3000" b="1" dirty="0" smtClean="0">
                <a:solidFill>
                  <a:srgbClr val="92D050"/>
                </a:solidFill>
              </a:rPr>
              <a:t>of legal persons and impact on </a:t>
            </a:r>
            <a:r>
              <a:rPr lang="en-US" sz="3000" b="1" dirty="0" smtClean="0">
                <a:solidFill>
                  <a:srgbClr val="92D050"/>
                </a:solidFill>
              </a:rPr>
              <a:t>compliance standards</a:t>
            </a:r>
            <a:endParaRPr lang="en-US" sz="3000" b="1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81" y="1556792"/>
            <a:ext cx="321320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48872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DAFB70C-FCAB-43E4-83E6-26E66B91D48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b="1" dirty="0">
                <a:solidFill>
                  <a:srgbClr val="92D050"/>
                </a:solidFill>
              </a:rPr>
              <a:t>Nature of legal person liability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394" y="5949280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 OECD (2016), </a:t>
            </a:r>
            <a:r>
              <a:rPr lang="en-GB" sz="1600" i="1" dirty="0" smtClean="0"/>
              <a:t>Stocktaking Report</a:t>
            </a:r>
            <a:r>
              <a:rPr lang="en-GB" sz="1600" dirty="0" smtClean="0"/>
              <a:t>, Figure 1.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065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DAFB70C-FCAB-43E4-83E6-26E66B91D48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solidFill>
                  <a:srgbClr val="92D050"/>
                </a:solidFill>
              </a:rPr>
              <a:t>Are proceedings against natural persons required for LP liability?</a:t>
            </a:r>
            <a:endParaRPr lang="en-GB" sz="30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394" y="5949280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 OECD (2016), </a:t>
            </a:r>
            <a:r>
              <a:rPr lang="en-GB" sz="1600" i="1" dirty="0" smtClean="0"/>
              <a:t>Stocktaking Report</a:t>
            </a:r>
            <a:r>
              <a:rPr lang="en-GB" sz="1600" dirty="0" smtClean="0"/>
              <a:t>, Figure 5.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4" t="30000" r="13158" b="21929"/>
          <a:stretch/>
        </p:blipFill>
        <p:spPr bwMode="auto">
          <a:xfrm>
            <a:off x="107504" y="1700809"/>
            <a:ext cx="8892480" cy="389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9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5"/>
            <a:ext cx="770485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DAFB70C-FCAB-43E4-83E6-26E66B91D4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416800" cy="1022350"/>
          </a:xfrm>
        </p:spPr>
        <p:txBody>
          <a:bodyPr/>
          <a:lstStyle/>
          <a:p>
            <a:r>
              <a:rPr lang="en-GB" b="1" dirty="0" smtClean="0">
                <a:solidFill>
                  <a:schemeClr val="bg2">
                    <a:lumMod val="10000"/>
                  </a:schemeClr>
                </a:solidFill>
                <a:latin typeface="Arial"/>
              </a:rPr>
              <a:t/>
            </a:r>
            <a:br>
              <a:rPr lang="en-GB" b="1" dirty="0" smtClean="0">
                <a:solidFill>
                  <a:schemeClr val="bg2">
                    <a:lumMod val="10000"/>
                  </a:schemeClr>
                </a:solidFill>
                <a:latin typeface="Arial"/>
              </a:rPr>
            </a:br>
            <a:r>
              <a:rPr lang="en-GB" sz="3000" b="1" dirty="0">
                <a:solidFill>
                  <a:srgbClr val="92D050"/>
                </a:solidFill>
              </a:rPr>
              <a:t>Liability for whose acts?</a:t>
            </a:r>
            <a:br>
              <a:rPr lang="en-GB" sz="3000" b="1" dirty="0">
                <a:solidFill>
                  <a:srgbClr val="92D050"/>
                </a:solidFill>
              </a:rPr>
            </a:br>
            <a:endParaRPr lang="en-GB" sz="30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949280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 smtClean="0"/>
              <a:t>Source:  Data extracted from OECD (2016), </a:t>
            </a:r>
            <a:r>
              <a:rPr lang="en-GB" sz="1600" i="1" dirty="0" smtClean="0"/>
              <a:t>Stocktaking Report</a:t>
            </a:r>
            <a:r>
              <a:rPr lang="en-GB" sz="1600" dirty="0" smtClean="0"/>
              <a:t>, Table 4.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332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ECD_English_blu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ECD_English_blu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ECD_English_blu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CDE_Français_bleu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1444</TotalTime>
  <Words>773</Words>
  <Application>Microsoft Office PowerPoint</Application>
  <PresentationFormat>On-screen Show (4:3)</PresentationFormat>
  <Paragraphs>145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Georgia</vt:lpstr>
      <vt:lpstr>Helvetica 65 Medium</vt:lpstr>
      <vt:lpstr>2_OECD_English_white</vt:lpstr>
      <vt:lpstr>OECD_English_blue</vt:lpstr>
      <vt:lpstr>2_OECD_English_blue</vt:lpstr>
      <vt:lpstr>1_OECD_English_blue</vt:lpstr>
      <vt:lpstr>OCDE_Français_bleu</vt:lpstr>
      <vt:lpstr>20 years of The OECD  Anti-Bribery convention</vt:lpstr>
      <vt:lpstr>Impact of the Anti-Bribery Convention on Anti-Corruption Compliance</vt:lpstr>
      <vt:lpstr>The OECD Anti-Bribery Convention    Who?</vt:lpstr>
      <vt:lpstr>The Anti-Bribery Convention and  the Working Group on Bribery </vt:lpstr>
      <vt:lpstr>OECD anti-bribery instruments:  Compliance standards</vt:lpstr>
      <vt:lpstr>I - Liability of legal persons and impact on compliance standards</vt:lpstr>
      <vt:lpstr>Nature of legal person liability</vt:lpstr>
      <vt:lpstr>Are proceedings against natural persons required for LP liability?</vt:lpstr>
      <vt:lpstr> Liability for whose acts? </vt:lpstr>
      <vt:lpstr> Liability for related legal persons? </vt:lpstr>
      <vt:lpstr>Incentives for detection or collaboration:  Availability of settlements</vt:lpstr>
      <vt:lpstr>Can compliance systems preclude liability?</vt:lpstr>
      <vt:lpstr>II - Settlements in foreign bribery cases Upcoming OECD study</vt:lpstr>
      <vt:lpstr>Imposing compliance through settlements</vt:lpstr>
      <vt:lpstr>Imposing compliance through settlements 1 - Remedial measures</vt:lpstr>
      <vt:lpstr>Imposing compliance through settlements 2 – Focus on corporate monitors</vt:lpstr>
      <vt:lpstr>Imposing compliance through settlements Does it work?</vt:lpstr>
      <vt:lpstr>III - Foreign bribery in the healthcare sector:  Compliance as a problem or a solution?</vt:lpstr>
      <vt:lpstr>Foreign bribery in the healthcare sector:  What offence?</vt:lpstr>
      <vt:lpstr>Foreign bribery in the healthcare sector:  Factors in sentencing</vt:lpstr>
      <vt:lpstr>Foreign bribery in the healthcare sector:  Remedial measures imposed</vt:lpstr>
      <vt:lpstr>To Find Out More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CHAIN France, DAF/ACD</dc:creator>
  <cp:lastModifiedBy>CHAIN France, DAF/ACD</cp:lastModifiedBy>
  <cp:revision>515</cp:revision>
  <cp:lastPrinted>2018-10-04T18:28:49Z</cp:lastPrinted>
  <dcterms:created xsi:type="dcterms:W3CDTF">2017-10-03T16:45:57Z</dcterms:created>
  <dcterms:modified xsi:type="dcterms:W3CDTF">2018-10-04T19:16:51Z</dcterms:modified>
</cp:coreProperties>
</file>