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102" d="100"/>
          <a:sy n="102" d="100"/>
        </p:scale>
        <p:origin x="7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342900">
              <a:buFontTx/>
              <a:buBlip>
                <a:blip r:embed="rId2"/>
              </a:buBlip>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25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4354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94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6"/>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5968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0386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2355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6713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Tree>
    <p:extLst>
      <p:ext uri="{BB962C8B-B14F-4D97-AF65-F5344CB8AC3E}">
        <p14:creationId xmlns:p14="http://schemas.microsoft.com/office/powerpoint/2010/main" val="286093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65000"/>
                    <a:lumOff val="35000"/>
                  </a:schemeClr>
                </a:solidFill>
                <a:latin typeface="+mj-lt"/>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marL="457200" indent="-342900">
              <a:buFontTx/>
              <a:buBlip>
                <a:blip r:embed="rId2"/>
              </a:buBlip>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256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65000"/>
                    <a:lumOff val="35000"/>
                  </a:schemeClr>
                </a:solidFill>
                <a:latin typeface="+mj-lt"/>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38500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511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8" name="Straight Connector 7">
            <a:extLst>
              <a:ext uri="{FF2B5EF4-FFF2-40B4-BE49-F238E27FC236}">
                <a16:creationId xmlns:a16="http://schemas.microsoft.com/office/drawing/2014/main" id="{EC432902-FDFF-4C5A-B301-F52257715F86}"/>
              </a:ext>
            </a:extLst>
          </p:cNvPr>
          <p:cNvCxnSpPr/>
          <p:nvPr userDrawn="1"/>
        </p:nvCxnSpPr>
        <p:spPr>
          <a:xfrm>
            <a:off x="0" y="6237312"/>
            <a:ext cx="9144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CCD4222-48FC-4518-ACF1-6F5D64137E18}"/>
              </a:ext>
            </a:extLst>
          </p:cNvPr>
          <p:cNvSpPr txBox="1"/>
          <p:nvPr userDrawn="1"/>
        </p:nvSpPr>
        <p:spPr>
          <a:xfrm>
            <a:off x="80590" y="6434387"/>
            <a:ext cx="3240360" cy="261610"/>
          </a:xfrm>
          <a:prstGeom prst="rect">
            <a:avLst/>
          </a:prstGeom>
          <a:noFill/>
        </p:spPr>
        <p:txBody>
          <a:bodyPr wrap="square" rtlCol="0">
            <a:spAutoFit/>
          </a:bodyPr>
          <a:lstStyle/>
          <a:p>
            <a:r>
              <a:rPr lang="en-GB" sz="1100" dirty="0">
                <a:solidFill>
                  <a:schemeClr val="tx1">
                    <a:lumMod val="75000"/>
                    <a:lumOff val="25000"/>
                  </a:schemeClr>
                </a:solidFill>
              </a:rPr>
              <a:t>© ETHICS 2019 – all rights reserved</a:t>
            </a:r>
          </a:p>
        </p:txBody>
      </p:sp>
      <p:sp>
        <p:nvSpPr>
          <p:cNvPr id="10" name="TextBox 9">
            <a:extLst>
              <a:ext uri="{FF2B5EF4-FFF2-40B4-BE49-F238E27FC236}">
                <a16:creationId xmlns:a16="http://schemas.microsoft.com/office/drawing/2014/main" id="{5AB9FE15-0194-459E-B0A6-F69B3C74AFC1}"/>
              </a:ext>
            </a:extLst>
          </p:cNvPr>
          <p:cNvSpPr txBox="1"/>
          <p:nvPr userDrawn="1"/>
        </p:nvSpPr>
        <p:spPr>
          <a:xfrm>
            <a:off x="8665103" y="6447186"/>
            <a:ext cx="432048" cy="276999"/>
          </a:xfrm>
          <a:prstGeom prst="rect">
            <a:avLst/>
          </a:prstGeom>
          <a:noFill/>
        </p:spPr>
        <p:txBody>
          <a:bodyPr wrap="square" rtlCol="0">
            <a:spAutoFit/>
          </a:bodyPr>
          <a:lstStyle/>
          <a:p>
            <a:fld id="{8FEEBBE2-A8D5-4917-A922-90DB61C7B9A1}" type="slidenum">
              <a:rPr lang="en-GB" sz="1200" smtClean="0">
                <a:solidFill>
                  <a:schemeClr val="tx1">
                    <a:lumMod val="65000"/>
                    <a:lumOff val="35000"/>
                  </a:schemeClr>
                </a:solidFill>
              </a:rPr>
              <a:t>‹#›</a:t>
            </a:fld>
            <a:endParaRPr lang="en-GB" sz="1200" dirty="0">
              <a:solidFill>
                <a:schemeClr val="tx1">
                  <a:lumMod val="65000"/>
                  <a:lumOff val="35000"/>
                </a:schemeClr>
              </a:solidFill>
            </a:endParaRPr>
          </a:p>
        </p:txBody>
      </p:sp>
      <p:pic>
        <p:nvPicPr>
          <p:cNvPr id="12" name="Picture 11">
            <a:extLst>
              <a:ext uri="{FF2B5EF4-FFF2-40B4-BE49-F238E27FC236}">
                <a16:creationId xmlns:a16="http://schemas.microsoft.com/office/drawing/2014/main" id="{B0DCB643-E465-4E1D-B978-50E960F92352}"/>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88424" y="44624"/>
            <a:ext cx="727601" cy="738761"/>
          </a:xfrm>
          <a:prstGeom prst="rect">
            <a:avLst/>
          </a:prstGeom>
        </p:spPr>
      </p:pic>
      <p:pic>
        <p:nvPicPr>
          <p:cNvPr id="11" name="Picture 10">
            <a:extLst>
              <a:ext uri="{FF2B5EF4-FFF2-40B4-BE49-F238E27FC236}">
                <a16:creationId xmlns:a16="http://schemas.microsoft.com/office/drawing/2014/main" id="{6DE8F237-BA03-4BB2-B4A2-F0DCCF7D003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399822" y="6308725"/>
            <a:ext cx="2344355" cy="512935"/>
          </a:xfrm>
          <a:prstGeom prst="rect">
            <a:avLst/>
          </a:prstGeom>
        </p:spPr>
      </p:pic>
    </p:spTree>
    <p:extLst>
      <p:ext uri="{BB962C8B-B14F-4D97-AF65-F5344CB8AC3E}">
        <p14:creationId xmlns:p14="http://schemas.microsoft.com/office/powerpoint/2010/main" val="2521118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ctr" defTabSz="914400" rtl="0" eaLnBrk="1" latinLnBrk="0" hangingPunct="1">
        <a:spcBef>
          <a:spcPct val="0"/>
        </a:spcBef>
        <a:buNone/>
        <a:defRPr sz="4400" kern="1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457200" indent="-342900" algn="l" defTabSz="457200" rtl="0" eaLnBrk="1" latinLnBrk="0" hangingPunct="1">
        <a:spcBef>
          <a:spcPct val="20000"/>
        </a:spcBef>
        <a:buClr>
          <a:schemeClr val="accent6"/>
        </a:buClr>
        <a:buSzPct val="100000"/>
        <a:buFontTx/>
        <a:buBlip>
          <a:blip r:embed="rId14"/>
        </a:buBlip>
        <a:defRPr lang="en-US" sz="2400" b="0" kern="1200" dirty="0" smtClean="0">
          <a:solidFill>
            <a:schemeClr val="tx1">
              <a:lumMod val="65000"/>
              <a:lumOff val="35000"/>
            </a:schemeClr>
          </a:solidFill>
          <a:latin typeface="+mn-lt"/>
          <a:ea typeface="+mn-ea"/>
          <a:cs typeface="Arial"/>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A52E4D-ED0B-4EDF-B1C1-B068D808070B}"/>
              </a:ext>
            </a:extLst>
          </p:cNvPr>
          <p:cNvSpPr txBox="1"/>
          <p:nvPr/>
        </p:nvSpPr>
        <p:spPr>
          <a:xfrm>
            <a:off x="3923928" y="44624"/>
            <a:ext cx="3960440"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7030A0"/>
                </a:solidFill>
                <a:effectLst/>
                <a:uLnTx/>
                <a:uFillTx/>
                <a:latin typeface="Calibri"/>
                <a:ea typeface="+mn-ea"/>
                <a:cs typeface="+mn-cs"/>
              </a:rPr>
              <a:t>Think Tank</a:t>
            </a:r>
            <a:endParaRPr kumimoji="0" lang="en-GB" sz="1800" b="0" i="0" u="none" strike="noStrike" kern="1200" cap="none" spc="0" normalizeH="0" baseline="0" noProof="0" dirty="0">
              <a:ln>
                <a:noFill/>
              </a:ln>
              <a:solidFill>
                <a:srgbClr val="7030A0"/>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B0F0"/>
                </a:solidFill>
                <a:effectLst/>
                <a:uLnTx/>
                <a:uFillTx/>
                <a:latin typeface="Calibri"/>
                <a:ea typeface="+mn-ea"/>
                <a:cs typeface="+mn-cs"/>
              </a:rPr>
              <a:t>Networking / Sharing Experiences</a:t>
            </a:r>
            <a:endParaRPr kumimoji="0" lang="en-GB" sz="1800" b="0" i="0" u="none" strike="noStrike" kern="1200" cap="none" spc="0" normalizeH="0" baseline="0" noProof="0" dirty="0">
              <a:ln>
                <a:noFill/>
              </a:ln>
              <a:solidFill>
                <a:srgbClr val="00B0F0"/>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92D050"/>
                </a:solidFill>
                <a:effectLst/>
                <a:uLnTx/>
                <a:uFillTx/>
                <a:latin typeface="Calibri"/>
                <a:ea typeface="+mn-ea"/>
                <a:cs typeface="+mn-cs"/>
              </a:rPr>
              <a:t>Education &amp; Professional Development</a:t>
            </a:r>
            <a:endParaRPr kumimoji="0" lang="en-GB" sz="1800" b="0" i="0" u="none" strike="noStrike" kern="1200" cap="none" spc="0" normalizeH="0" baseline="0" noProof="0" dirty="0">
              <a:ln>
                <a:noFill/>
              </a:ln>
              <a:solidFill>
                <a:srgbClr val="92D050"/>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C000"/>
                </a:solidFill>
                <a:effectLst/>
                <a:uLnTx/>
                <a:uFillTx/>
                <a:latin typeface="Calibri"/>
                <a:ea typeface="+mn-ea"/>
                <a:cs typeface="+mn-cs"/>
              </a:rPr>
              <a:t>Communication</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9430F4AC-EA7F-4F84-960B-B6355164C4E5}"/>
              </a:ext>
            </a:extLst>
          </p:cNvPr>
          <p:cNvSpPr/>
          <p:nvPr/>
        </p:nvSpPr>
        <p:spPr>
          <a:xfrm>
            <a:off x="827582" y="2002688"/>
            <a:ext cx="7488832" cy="29546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ETHICS Vision</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a:p>
            <a:pPr marL="11430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“We aim to be recognized as an independent international association of professionals, which sets standards of Ethics and Compliance and shapes and influences strategies in the changing Healthcare environment for the ultimate benefit of Patients and Society at large.” </a:t>
            </a:r>
          </a:p>
          <a:p>
            <a:pPr marL="11430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lumMod val="65000"/>
                  <a:lumOff val="35000"/>
                </a:prstClr>
              </a:solidFill>
              <a:effectLst/>
              <a:uLnTx/>
              <a:uFillTx/>
              <a:latin typeface="Calibri"/>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Web: www.ethicspros.com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Email: contact@ethicspros.com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Scan the code to join (or click “Join” on our website): </a:t>
            </a:r>
          </a:p>
        </p:txBody>
      </p:sp>
      <p:pic>
        <p:nvPicPr>
          <p:cNvPr id="8" name="Picture 7">
            <a:extLst>
              <a:ext uri="{FF2B5EF4-FFF2-40B4-BE49-F238E27FC236}">
                <a16:creationId xmlns:a16="http://schemas.microsoft.com/office/drawing/2014/main" id="{4666070F-AA55-4D9D-A846-0F45AD87AA60}"/>
              </a:ext>
            </a:extLst>
          </p:cNvPr>
          <p:cNvPicPr>
            <a:picLocks noChangeAspect="1"/>
          </p:cNvPicPr>
          <p:nvPr/>
        </p:nvPicPr>
        <p:blipFill>
          <a:blip r:embed="rId2"/>
          <a:stretch>
            <a:fillRect/>
          </a:stretch>
        </p:blipFill>
        <p:spPr>
          <a:xfrm>
            <a:off x="3971539" y="5013176"/>
            <a:ext cx="1200919" cy="1200919"/>
          </a:xfrm>
          <a:prstGeom prst="rect">
            <a:avLst/>
          </a:prstGeom>
        </p:spPr>
      </p:pic>
      <p:pic>
        <p:nvPicPr>
          <p:cNvPr id="12" name="Picture 11" descr="A screenshot of a cell phone&#10;&#10;Description generated with high confidence">
            <a:extLst>
              <a:ext uri="{FF2B5EF4-FFF2-40B4-BE49-F238E27FC236}">
                <a16:creationId xmlns:a16="http://schemas.microsoft.com/office/drawing/2014/main" id="{DB0EF154-FF98-4A03-927F-7C3390ACCC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624"/>
            <a:ext cx="3024336" cy="1958064"/>
          </a:xfrm>
          <a:prstGeom prst="rect">
            <a:avLst/>
          </a:prstGeom>
        </p:spPr>
      </p:pic>
    </p:spTree>
    <p:extLst>
      <p:ext uri="{BB962C8B-B14F-4D97-AF65-F5344CB8AC3E}">
        <p14:creationId xmlns:p14="http://schemas.microsoft.com/office/powerpoint/2010/main" val="2561172629"/>
      </p:ext>
    </p:extLst>
  </p:cSld>
  <p:clrMapOvr>
    <a:masterClrMapping/>
  </p:clrMapOvr>
</p:sld>
</file>

<file path=ppt/theme/theme1.xml><?xml version="1.0" encoding="utf-8"?>
<a:theme xmlns:a="http://schemas.openxmlformats.org/drawingml/2006/main" name="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13</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Courier New</vt:lpstr>
      <vt:lpstr>Tahoma</vt:lpstr>
      <vt:lpstr>ETHICS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Egan</dc:creator>
  <cp:lastModifiedBy>Sue Egan</cp:lastModifiedBy>
  <cp:revision>1</cp:revision>
  <dcterms:created xsi:type="dcterms:W3CDTF">2019-03-18T14:06:25Z</dcterms:created>
  <dcterms:modified xsi:type="dcterms:W3CDTF">2019-03-18T14:06:58Z</dcterms:modified>
</cp:coreProperties>
</file>