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6"/>
  </p:notesMasterIdLst>
  <p:handoutMasterIdLst>
    <p:handoutMasterId r:id="rId7"/>
  </p:handoutMasterIdLst>
  <p:sldIdLst>
    <p:sldId id="261" r:id="rId3"/>
    <p:sldId id="316" r:id="rId4"/>
    <p:sldId id="31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>
      <p:cViewPr>
        <p:scale>
          <a:sx n="97" d="100"/>
          <a:sy n="97" d="100"/>
        </p:scale>
        <p:origin x="10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772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A22A5B-E9BE-4088-8F9B-362670665D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Association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32BDA-50CC-418E-A89B-F4CEB3D28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Prepared: </a:t>
            </a:r>
            <a:fld id="{FD219554-91CC-4007-9FDB-631FBFD4C1BD}" type="datetime2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Sunday, 30 September 2018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FD6C8-F5EE-4563-9AF1-B083130BA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65FA9-2B56-4402-A009-1A347159A4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B6559-7581-4E8A-9E79-09A5E5DE1728}" type="slidenum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3039A7-8667-4158-81F0-27457DE16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412"/>
            <a:ext cx="1412776" cy="3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3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Association Presentation Notes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Prepared: </a:t>
            </a:r>
            <a:fld id="{FD219554-91CC-4007-9FDB-631FBFD4C1BD}" type="datetime2">
              <a:rPr lang="en-GB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Sunday, 30 September 2018</a:t>
            </a:fld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7764FE-B25F-4A98-9095-F6BA4E6E596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A31388-9849-4AD8-A032-8E3ACF960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412"/>
            <a:ext cx="1412776" cy="3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marL="4572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184576" cy="3096344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496944" cy="1054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55AF0C-2C5E-41D3-AF7C-C016A8A16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22" y="6308725"/>
            <a:ext cx="2344355" cy="512935"/>
          </a:xfrm>
          <a:prstGeom prst="rect">
            <a:avLst/>
          </a:prstGeom>
        </p:spPr>
      </p:pic>
      <p:pic>
        <p:nvPicPr>
          <p:cNvPr id="14" name="Picture 1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2A29672-128B-44A8-AC6D-5490D8201B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73" y="308130"/>
            <a:ext cx="3412370" cy="22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7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0" indent="-342900">
              <a:buFontTx/>
              <a:buBlip>
                <a:blip r:embed="rId2"/>
              </a:buBlip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432902-FDFF-4C5A-B301-F52257715F86}"/>
              </a:ext>
            </a:extLst>
          </p:cNvPr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CCD4222-48FC-4518-ACF1-6F5D64137E18}"/>
              </a:ext>
            </a:extLst>
          </p:cNvPr>
          <p:cNvSpPr txBox="1"/>
          <p:nvPr userDrawn="1"/>
        </p:nvSpPr>
        <p:spPr>
          <a:xfrm>
            <a:off x="80590" y="6434387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ETHICS 2018 – all rights reserved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9FE15-0194-459E-B0A6-F69B3C74AFC1}"/>
              </a:ext>
            </a:extLst>
          </p:cNvPr>
          <p:cNvSpPr txBox="1"/>
          <p:nvPr userDrawn="1"/>
        </p:nvSpPr>
        <p:spPr>
          <a:xfrm>
            <a:off x="8665103" y="644718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EEBBE2-A8D5-4917-A922-90DB61C7B9A1}" type="slidenum"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CB643-E465-4E1D-B978-50E960F9235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4624"/>
            <a:ext cx="727601" cy="7387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E8F237-BA03-4BB2-B4A2-F0DCCF7D003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83" y="6376673"/>
            <a:ext cx="1676233" cy="3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Tx/>
        <a:buBlip>
          <a:blip r:embed="rId14"/>
        </a:buBlip>
        <a:defRPr lang="en-US" sz="2400" b="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14300" indent="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Wingdings" panose="05000000000000000000" pitchFamily="2" charset="2"/>
        <a:buNone/>
        <a:defRPr lang="en-US" sz="2400" b="0" kern="1200" dirty="0" smtClean="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General Assembly 2018</a:t>
            </a:r>
            <a:br>
              <a:rPr lang="en-GB" sz="4000" dirty="0"/>
            </a:br>
            <a:r>
              <a:rPr lang="en-GB" sz="4000" dirty="0"/>
              <a:t>Educational Partnerships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Dominique Laymand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1896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057A-FC08-4298-BC5E-33E22752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Long Term Educational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FC7F5-96A7-4295-92C6-6D61400F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ETHICS collaboration in programme building, delivery and continuous improvement:</a:t>
            </a:r>
          </a:p>
          <a:p>
            <a:r>
              <a:rPr lang="en-US" dirty="0"/>
              <a:t>INSEAD </a:t>
            </a:r>
            <a:r>
              <a:rPr lang="en-GB" dirty="0"/>
              <a:t>Healthcare Compliance Implementation Leadership Programme </a:t>
            </a:r>
            <a:r>
              <a:rPr lang="en-US" dirty="0"/>
              <a:t>modules for Compliance professionals</a:t>
            </a:r>
          </a:p>
          <a:p>
            <a:r>
              <a:rPr lang="en-US" dirty="0"/>
              <a:t>Seton Hall Law School / Sciences Po </a:t>
            </a:r>
            <a:r>
              <a:rPr lang="en-GB" dirty="0"/>
              <a:t>Certificate in Healthcare Compliance Ethics and Regulation</a:t>
            </a:r>
            <a:endParaRPr lang="en-US" dirty="0"/>
          </a:p>
          <a:p>
            <a:r>
              <a:rPr lang="en-US" dirty="0"/>
              <a:t>IPCAA* Annual Seminar on Compliance</a:t>
            </a:r>
          </a:p>
          <a:p>
            <a:r>
              <a:rPr lang="en-US" dirty="0"/>
              <a:t>Sponsorship of International Compliance congresses and conferences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800E85-56B3-4E56-B9D4-25F98F49B5BB}"/>
              </a:ext>
            </a:extLst>
          </p:cNvPr>
          <p:cNvSpPr txBox="1"/>
          <p:nvPr/>
        </p:nvSpPr>
        <p:spPr>
          <a:xfrm>
            <a:off x="5652120" y="5663744"/>
            <a:ext cx="3034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*IPCAA – International Pharmaceutical Congress Advisory Association</a:t>
            </a:r>
          </a:p>
        </p:txBody>
      </p:sp>
    </p:spTree>
    <p:extLst>
      <p:ext uri="{BB962C8B-B14F-4D97-AF65-F5344CB8AC3E}">
        <p14:creationId xmlns:p14="http://schemas.microsoft.com/office/powerpoint/2010/main" val="147650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057A-FC08-4298-BC5E-33E22752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Educational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FC7F5-96A7-4295-92C6-6D61400F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Sponsorship / co-organisation of webinars</a:t>
            </a:r>
          </a:p>
          <a:p>
            <a:r>
              <a:rPr lang="en-US" dirty="0"/>
              <a:t>Sponsorship / co-organisation of breakfast meetings</a:t>
            </a:r>
          </a:p>
          <a:p>
            <a:r>
              <a:rPr lang="en-US" dirty="0"/>
              <a:t>New educational collaborations with Universities (initially in France):</a:t>
            </a:r>
          </a:p>
          <a:p>
            <a:pPr lvl="1"/>
            <a:r>
              <a:rPr lang="en-GB" dirty="0"/>
              <a:t>Member of Scientific Committee of DU Compliance Paris </a:t>
            </a:r>
            <a:r>
              <a:rPr lang="en-GB" dirty="0" err="1"/>
              <a:t>Assas</a:t>
            </a:r>
            <a:r>
              <a:rPr lang="en-GB" dirty="0"/>
              <a:t> and in charge of coordinating the creation of a dedicated Life </a:t>
            </a:r>
            <a:r>
              <a:rPr lang="en-GB"/>
              <a:t>Sciences module</a:t>
            </a:r>
            <a:endParaRPr lang="en-GB" dirty="0"/>
          </a:p>
          <a:p>
            <a:pPr lvl="1"/>
            <a:r>
              <a:rPr lang="en-GB" dirty="0"/>
              <a:t>Sponsorship for 2 years of the Master in Business Ethics of </a:t>
            </a:r>
            <a:r>
              <a:rPr lang="en-GB" dirty="0" err="1"/>
              <a:t>Cergy</a:t>
            </a:r>
            <a:r>
              <a:rPr lang="en-GB" dirty="0"/>
              <a:t> </a:t>
            </a:r>
            <a:r>
              <a:rPr lang="en-GB" dirty="0" err="1"/>
              <a:t>Pontoise</a:t>
            </a:r>
            <a:r>
              <a:rPr lang="en-GB" dirty="0"/>
              <a:t> </a:t>
            </a:r>
          </a:p>
          <a:p>
            <a:pPr marL="114300" indent="0">
              <a:buNone/>
            </a:pPr>
            <a:endParaRPr lang="en-GB" sz="1400" dirty="0"/>
          </a:p>
          <a:p>
            <a:pPr marL="114300" indent="0">
              <a:buNone/>
            </a:pPr>
            <a:r>
              <a:rPr lang="en-GB" dirty="0"/>
              <a:t>…and more to come with the dynamism of our ETHICS chapters!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0406"/>
      </p:ext>
    </p:extLst>
  </p:cSld>
  <p:clrMapOvr>
    <a:masterClrMapping/>
  </p:clrMapOvr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19</TotalTime>
  <Words>110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Courier New</vt:lpstr>
      <vt:lpstr>Tahoma</vt:lpstr>
      <vt:lpstr>Wingdings</vt:lpstr>
      <vt:lpstr>ETHICS</vt:lpstr>
      <vt:lpstr>1_ETHICS</vt:lpstr>
      <vt:lpstr>General Assembly 2018 Educational Partnerships</vt:lpstr>
      <vt:lpstr>Long Term Educational Partnerships</vt:lpstr>
      <vt:lpstr>Other Educational Partnerships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41</cp:revision>
  <dcterms:created xsi:type="dcterms:W3CDTF">2014-10-01T18:16:59Z</dcterms:created>
  <dcterms:modified xsi:type="dcterms:W3CDTF">2018-09-30T21:07:04Z</dcterms:modified>
</cp:coreProperties>
</file>