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D809-DC12-4402-9782-53FC617CB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B692D-7794-4FEE-8AF6-52FF67B91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D9526-085D-44CF-B707-A563B3D1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D872-0AC6-41FA-B093-82D14293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931B-CC6F-4455-AEE3-D6D32325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2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920A-0DF9-4411-8438-4B76B72C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DCAAA-B45E-43EA-9975-34614CD2D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F2E9-B225-4BF1-96A4-353C8C08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53574-05AE-4AE1-9A5D-E097370C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E4124-FC7E-49B7-8ED5-05B6F095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9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ABF2E-2507-4B18-B573-B7F55CB74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F85B8-5ADC-4889-8CF3-B096A6DDF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1C6AE-7715-41F2-8131-D6FE460F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48E85-F0EA-44DD-8BB2-FA1A1597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EE01A-A510-4183-A7FC-AB1D8FF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3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4528-015E-4AE3-BCD7-D6065968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C34B-9CEE-41D5-9208-C1C055F6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621AD-7E72-40D7-BE47-A3797DC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82B4-4569-4E0E-BBA0-DC2E161D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48875-D0E7-45F3-892B-C527C6C4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3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BFB4-049B-4CDD-9F34-44B98EC3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0F955-C588-4BAA-A767-89AE4970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B84A0-8C06-43AD-80BF-5BC337DD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4D8B-8B7E-4592-B7C7-540577FC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EB1DA-36F6-43BB-B3EC-CD07CE9F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0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BE2E-B5E8-42CB-AA7B-630288F4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6303-8DA7-4009-B6CE-58193676A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39613-989D-4D01-8E8B-241AD8BED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250C1-3D3C-4A2C-994D-340896B9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65686-3DB9-418D-89CC-A02073B4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7BF28-3832-4FED-BE3E-0CCC97BC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7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45F1-9033-4227-A7D8-AED8CB17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C3B36-F772-49B7-80F2-0DCC6A024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7D637-E68A-4771-86D4-59F86F41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F5168-8A59-40C9-A20B-2CF8E6062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B4D9D-5C45-40F6-9C52-1C50024BF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E14BF-8066-47B5-BE05-BBD085D3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AD4ED-2A72-493F-A0F9-160F15D0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2FD27-9B16-4315-A341-9E2A4E4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1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1A2F-9C09-4C74-843E-9AFA683E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C74C5-FA25-4A88-AD71-67976935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1973D-C98B-4E9C-8B6E-6D2A3708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77879-490E-4657-8693-643560DA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5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9977E-00F4-4688-9F9A-FD25BD54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C831-F624-4A2A-BEE9-1C19F068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565E3-E301-41DC-B228-CA325F02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7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E48F-97F1-4E1D-95DF-0A73DE3E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7C71-46F2-4903-B56B-04972FAA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B3E0A-42E7-425F-AD4E-85F3AB8F5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49F35-821D-446F-BD62-17C1A4B5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C6ED-C5FD-4F4E-B5B5-7B86153E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10162-9983-4AF7-B4F2-071819B6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0EA3-BB42-41BF-A890-A304DC08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349E4-35CE-4362-9A99-EED2118B7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6E8C9-A4B4-4B4B-91E0-99ADDD783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3AC04-E3E6-4568-87DD-B5677E1F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4A4DA-71F0-4C6D-B9C1-DB04BDDB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A3ACB-40CA-41D9-9A61-752C71B8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8C4DB-9548-4E4C-8E16-F83F28BE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ED73A-D9FD-4FC9-A3D7-4ABDA727E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68EC-5264-4312-B82E-407ADD76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75C5-2F0F-489F-8AC9-66EDFEBE9DF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1F36A-B477-481B-B390-1B4CEDF32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7D802-80C4-4540-A42F-405763E3B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E0A7-1FA6-4561-88CD-370F4C08A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9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C1F287-E314-4232-8E9A-A74311C8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653"/>
            <a:ext cx="12192000" cy="54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0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52CA8-C450-40D2-A88F-6B6D5EE88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844"/>
            <a:ext cx="12192000" cy="50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D45D2D-714F-42A5-8B42-6DF3F857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58" y="0"/>
            <a:ext cx="9322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D8702F-6AE5-4496-994F-F9BECA83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38" y="0"/>
            <a:ext cx="9260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AF4DD-91A2-4A6F-AD59-7CC96074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44" y="0"/>
            <a:ext cx="9419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5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1920A-7A41-4F8F-BC42-04742C3C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03" y="0"/>
            <a:ext cx="9433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01746-1AC9-4D9C-8C47-B8F4046C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42" y="0"/>
            <a:ext cx="926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E5F6F0-E4FE-48E2-9AB6-4AD08713B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72" y="0"/>
            <a:ext cx="9221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6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CB780-4568-4ED6-98A8-0741443F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45" y="0"/>
            <a:ext cx="9042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Egan</dc:creator>
  <cp:lastModifiedBy>Sue Egan</cp:lastModifiedBy>
  <cp:revision>5</cp:revision>
  <dcterms:created xsi:type="dcterms:W3CDTF">2018-09-24T09:14:56Z</dcterms:created>
  <dcterms:modified xsi:type="dcterms:W3CDTF">2018-10-01T20:20:56Z</dcterms:modified>
</cp:coreProperties>
</file>