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0000"/>
    <p:restoredTop sz="94643"/>
  </p:normalViewPr>
  <p:slideViewPr>
    <p:cSldViewPr snapToGrid="0" snapToObjects="1">
      <p:cViewPr varScale="1">
        <p:scale>
          <a:sx n="60" d="100"/>
          <a:sy n="60" d="100"/>
        </p:scale>
        <p:origin x="192" y="1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AEF628-DB60-3E4B-96E0-67172BA83E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2B576EE-1574-7544-9E68-B0E643E179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B4BD77-0A5A-864F-9F90-A2490649B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140C-9DC8-8E4B-9230-FDC6598EB54C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598AA7-2ACA-504A-AF86-A3116CADC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CC41F3-9177-064C-AC37-1D587CD7F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A5AB-055C-1C48-B2F8-B3656262F5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5932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13A95E-EE0A-E147-8423-BC96BF6A2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AA293CE-5004-5849-9A5E-4CCF9CBEB0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6B57D9-FF64-DC47-A8BB-3BAD4E0C0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140C-9DC8-8E4B-9230-FDC6598EB54C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EF7815-D97D-D34F-865D-AA96A80CE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4C470E-8298-9B4B-9D3A-C7AB9ADA4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A5AB-055C-1C48-B2F8-B3656262F5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0588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CDF8362-3DE0-B144-B173-BB50BF5DA0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EA4C57E-A040-5C41-8416-F1A1BE3B61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8098EF-8D2C-F34E-A34A-A79AB483F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140C-9DC8-8E4B-9230-FDC6598EB54C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60A2B4-DDDA-7540-9F9E-993B61653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34DBB57-9152-BB45-9EBC-C6C692A20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A5AB-055C-1C48-B2F8-B3656262F5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800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0D9F96-9F25-134C-8969-349FA9929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27C0B2-D91F-164E-9C7C-8E6A8B83B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39BA51-C138-1144-8018-5960C6324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140C-9DC8-8E4B-9230-FDC6598EB54C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27A6C0-8870-364E-82E6-7D9A33372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EDF003-1989-F848-B7D2-771294AC8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A5AB-055C-1C48-B2F8-B3656262F5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410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2E820-47C5-0047-9C53-C614A4791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EC1C02-03D8-3E4B-8B15-A03103263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257D49-5C78-0C4B-AE50-DFF42F0B1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140C-9DC8-8E4B-9230-FDC6598EB54C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4FF98F-5B0E-1C40-ABD8-A843C9307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51182A-B740-6C46-9C59-5A23444DF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A5AB-055C-1C48-B2F8-B3656262F5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45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84C8B6-CF40-2C4A-BD74-B33B61295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53AA32-ED6D-3E42-A85C-542FEF0005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89AF0BB-3FA7-4C4C-AFE0-70A321EA53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194155D-65EB-A842-B83A-860CD0726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140C-9DC8-8E4B-9230-FDC6598EB54C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C19710F-C0C5-3240-B60C-87045F289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874112E-5637-AE46-9347-6A09EF1D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A5AB-055C-1C48-B2F8-B3656262F5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4656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EA06F2-C314-6F45-9910-26921CDFC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2D434E2-07B0-7544-B00D-1CA50E9E1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E449F7A-6DFC-B341-B0D2-5B034F940D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859EAC3-620A-1D40-AEEE-70877F11CE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C21F8AD-708B-FE42-8C6C-65E9E00D59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F49A774-160C-B34B-BE9C-9EE9DD046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140C-9DC8-8E4B-9230-FDC6598EB54C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15C831E-5458-DF46-8707-3482ED017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72BF148-46DE-944C-B8FD-309401F5B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A5AB-055C-1C48-B2F8-B3656262F5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954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DFD1B8-679B-894A-9FC4-138D222BA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908F7E0-8546-0D4D-BD3B-ED2FA3B23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140C-9DC8-8E4B-9230-FDC6598EB54C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0010678-EBAA-E14D-BDAA-6518AEB02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7431753-8200-E74B-90AA-3639EFB1F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A5AB-055C-1C48-B2F8-B3656262F5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3885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6751402-5C56-374E-B3DA-E2FDF15A2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140C-9DC8-8E4B-9230-FDC6598EB54C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755ED60-DBED-0F41-9128-291FA1773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B9EAE2D-A24C-0F49-A7E1-4DF7AAE29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A5AB-055C-1C48-B2F8-B3656262F5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2622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72A005-4C67-5846-A151-6A5B25CFB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10DF88-1551-8B42-81B9-201065CF5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2B4C739-AFB6-A64A-B248-0F28858A65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4BCC6C4-06A7-8248-B35F-A9722C626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140C-9DC8-8E4B-9230-FDC6598EB54C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911AEB7-5466-9942-A987-7FDE6C884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C10FC42-9871-7B4B-B9DA-FB9E36DC4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A5AB-055C-1C48-B2F8-B3656262F5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7214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F23A79-0738-F543-90E8-A09612F05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088B4D3-F07C-7749-ABB1-8644265EE8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238D515-5AC9-D646-A47D-227243FCDA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6918067-CE03-A542-AAF9-E5B5D5BF1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140C-9DC8-8E4B-9230-FDC6598EB54C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819A17A-1BFF-CA43-8868-C11AC9808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A6B58E9-0F56-1B4A-A88E-7DBEF5708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A5AB-055C-1C48-B2F8-B3656262F5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069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C158A90-2DBB-7D4C-AE34-75814B642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40A7264-4569-4448-9C59-ACE9FA36E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6CA4ED-DE87-9144-8ABF-8FC12EADD2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5140C-9DC8-8E4B-9230-FDC6598EB54C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9FE8F7-4B55-7041-82EA-D7F793B106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A7ED57-40A8-4748-B519-A3EFE99341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CA5AB-055C-1C48-B2F8-B3656262F5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8055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02F532-F5F0-9746-8E0D-3DB920EF77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600" dirty="0">
                <a:solidFill>
                  <a:srgbClr val="FF0000"/>
                </a:solidFill>
              </a:rPr>
              <a:t>ETHICS IN ACTION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9D3C728-102C-524D-8CA0-3899B85143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/>
                </a:solidFill>
              </a:rPr>
              <a:t>THE FIRST EIGHTEEN MONTHS</a:t>
            </a:r>
          </a:p>
        </p:txBody>
      </p:sp>
    </p:spTree>
    <p:extLst>
      <p:ext uri="{BB962C8B-B14F-4D97-AF65-F5344CB8AC3E}">
        <p14:creationId xmlns:p14="http://schemas.microsoft.com/office/powerpoint/2010/main" val="1022066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B97E8F-6EFD-F145-8560-1C9579E8E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rgbClr val="0070C0"/>
                </a:solidFill>
              </a:rPr>
              <a:t>THE BEGINNING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9495CB-21FA-ED45-8896-44A1C9DDF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2772"/>
            <a:ext cx="10515600" cy="48841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en-US" dirty="0"/>
              <a:t>Ethics In Action - the Official Newsletter of Ethics</a:t>
            </a:r>
          </a:p>
          <a:p>
            <a:pPr marL="0" indent="0" algn="ctr">
              <a:buNone/>
            </a:pPr>
            <a:r>
              <a:rPr lang="en-US" dirty="0"/>
              <a:t>was established in May 2018 by the Ethics Strategic Committee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The Editorial Board members are:</a:t>
            </a:r>
          </a:p>
          <a:p>
            <a:pPr marL="0" indent="0" algn="ctr">
              <a:buNone/>
            </a:pPr>
            <a:r>
              <a:rPr lang="en-US" dirty="0"/>
              <a:t>Suzanne </a:t>
            </a:r>
            <a:r>
              <a:rPr lang="en-US" dirty="0" err="1"/>
              <a:t>Durdevic</a:t>
            </a:r>
            <a:r>
              <a:rPr lang="en-US" dirty="0"/>
              <a:t> – Editor In Chief</a:t>
            </a:r>
          </a:p>
          <a:p>
            <a:pPr marL="0" indent="0" algn="ctr">
              <a:buNone/>
            </a:pPr>
            <a:r>
              <a:rPr lang="en-US" dirty="0"/>
              <a:t>John McLoughlin – Editor</a:t>
            </a:r>
          </a:p>
          <a:p>
            <a:pPr marL="0" indent="0" algn="ctr">
              <a:buNone/>
            </a:pPr>
            <a:r>
              <a:rPr lang="en-US" dirty="0"/>
              <a:t>Arthur </a:t>
            </a:r>
            <a:r>
              <a:rPr lang="en-US" dirty="0" err="1"/>
              <a:t>Muratyan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Sue Egan</a:t>
            </a:r>
          </a:p>
          <a:p>
            <a:pPr marL="0" indent="0" algn="ctr">
              <a:buNone/>
            </a:pPr>
            <a:r>
              <a:rPr lang="en-US" dirty="0"/>
              <a:t>Patrice Grand</a:t>
            </a:r>
          </a:p>
          <a:p>
            <a:pPr marL="0" indent="0" algn="ctr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7759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AC0FA367-27A6-C849-B8A0-B55F26067F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84331" y="84084"/>
            <a:ext cx="4876800" cy="6773916"/>
          </a:xfrm>
        </p:spPr>
      </p:pic>
    </p:spTree>
    <p:extLst>
      <p:ext uri="{BB962C8B-B14F-4D97-AF65-F5344CB8AC3E}">
        <p14:creationId xmlns:p14="http://schemas.microsoft.com/office/powerpoint/2010/main" val="3303277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346811-52CE-5E4A-8D17-AC874B742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Ethics In Action Highlights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32D75B-644D-794D-AE36-E03C8606F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Since May 2018 six editions of the newsletter have been published</a:t>
            </a:r>
          </a:p>
          <a:p>
            <a:r>
              <a:rPr lang="en-US" sz="3600" dirty="0"/>
              <a:t>Each edition has included an Ethics member profile</a:t>
            </a:r>
          </a:p>
          <a:p>
            <a:r>
              <a:rPr lang="en-US" sz="3600" dirty="0"/>
              <a:t>Articles have covered Ethics breakfast meetings and sponsored events, third party compliance conferences attended by Ethics members and last year’s General Assembly</a:t>
            </a:r>
          </a:p>
          <a:p>
            <a:r>
              <a:rPr lang="en-US" sz="3600" dirty="0"/>
              <a:t>We have also written about Ethics initiatives, working groups and training programs</a:t>
            </a:r>
            <a:endParaRPr lang="fr-FR" sz="3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0442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B00C97-116C-DD41-B596-4E5E11E1C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6627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Ethics In Action Highlights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EDE276-2E26-504B-BBBB-3EDA9C9A3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600" y="1104900"/>
            <a:ext cx="10515600" cy="5308600"/>
          </a:xfrm>
        </p:spPr>
        <p:txBody>
          <a:bodyPr>
            <a:normAutofit/>
          </a:bodyPr>
          <a:lstStyle/>
          <a:p>
            <a:r>
              <a:rPr lang="en-US" sz="3200" dirty="0"/>
              <a:t>Non-Ethics members have contributed articles, including: </a:t>
            </a:r>
          </a:p>
          <a:p>
            <a:pPr lvl="1"/>
            <a:r>
              <a:rPr lang="en-US" sz="2800" dirty="0"/>
              <a:t>Professor </a:t>
            </a:r>
            <a:r>
              <a:rPr lang="en-US" sz="2800" dirty="0" err="1"/>
              <a:t>Fasterling</a:t>
            </a:r>
            <a:r>
              <a:rPr lang="en-US" sz="2800" dirty="0"/>
              <a:t> (EDHEC Business School) on organizational cultural change, </a:t>
            </a:r>
          </a:p>
          <a:p>
            <a:pPr lvl="1"/>
            <a:r>
              <a:rPr lang="en-US" sz="2800" dirty="0"/>
              <a:t>Laurent </a:t>
            </a:r>
            <a:r>
              <a:rPr lang="en-US" sz="2800" dirty="0" err="1"/>
              <a:t>Henocque</a:t>
            </a:r>
            <a:r>
              <a:rPr lang="en-US" sz="2800" dirty="0"/>
              <a:t> (CEO of </a:t>
            </a:r>
            <a:r>
              <a:rPr lang="en-US" sz="2800" dirty="0" err="1"/>
              <a:t>KeeeZ</a:t>
            </a:r>
            <a:r>
              <a:rPr lang="en-US" sz="2800" dirty="0"/>
              <a:t>) regarding blockchain challenges which can have an impact on compliance,</a:t>
            </a:r>
          </a:p>
          <a:p>
            <a:pPr lvl="1"/>
            <a:r>
              <a:rPr lang="en-US" sz="2800" dirty="0"/>
              <a:t>Laure Le </a:t>
            </a:r>
            <a:r>
              <a:rPr lang="en-US" sz="2800" dirty="0" err="1"/>
              <a:t>Calvé</a:t>
            </a:r>
            <a:r>
              <a:rPr lang="en-US" sz="2800" dirty="0"/>
              <a:t>  (member of the French bar) on recent French legal developments relating to the new French anti-kickback legislation.</a:t>
            </a:r>
          </a:p>
          <a:p>
            <a:r>
              <a:rPr lang="en-US" sz="3200" dirty="0"/>
              <a:t>Every edition has included an Anti-Corruption Update section authored by Sue Egan in which she comments on articles which have appeared in publications such as the FCPA Blog and </a:t>
            </a:r>
            <a:r>
              <a:rPr lang="en-US" sz="3200" dirty="0" err="1"/>
              <a:t>Lexology</a:t>
            </a:r>
            <a:r>
              <a:rPr lang="en-US" sz="3200" dirty="0"/>
              <a:t> and gives a web link to those articles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2737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E8AD63-CFEF-3542-A3A7-9183F13AD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rgbClr val="00B050"/>
                </a:solidFill>
              </a:rPr>
              <a:t>THINK ABOUT CONTRIBUTING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E93375-0CBB-4746-8AFE-B9289E003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Volunteer to be interviewed for a member profile</a:t>
            </a:r>
          </a:p>
          <a:p>
            <a:r>
              <a:rPr lang="en-US" dirty="0"/>
              <a:t>Prepare an article (you can write it or be interviewed or send us notes and we can write it)</a:t>
            </a:r>
          </a:p>
          <a:p>
            <a:r>
              <a:rPr lang="en-US" dirty="0"/>
              <a:t>Keep us informed about Ethics activities and working groups</a:t>
            </a:r>
          </a:p>
          <a:p>
            <a:r>
              <a:rPr lang="en-US" dirty="0"/>
              <a:t>Suggest non-Ethics members we could interview or who might be willing to contribute an article</a:t>
            </a:r>
          </a:p>
          <a:p>
            <a:r>
              <a:rPr lang="en-US" dirty="0"/>
              <a:t>Tell us about an interesting conference you have attended and provide us with the conference materials</a:t>
            </a:r>
          </a:p>
          <a:p>
            <a:r>
              <a:rPr lang="en-US" dirty="0"/>
              <a:t>TRUE STORIES FROM THE FRONT LINES</a:t>
            </a:r>
          </a:p>
        </p:txBody>
      </p:sp>
    </p:spTree>
    <p:extLst>
      <p:ext uri="{BB962C8B-B14F-4D97-AF65-F5344CB8AC3E}">
        <p14:creationId xmlns:p14="http://schemas.microsoft.com/office/powerpoint/2010/main" val="36461928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290</Words>
  <Application>Microsoft Macintosh PowerPoint</Application>
  <PresentationFormat>Grand écran</PresentationFormat>
  <Paragraphs>31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ETHICS IN ACTION</vt:lpstr>
      <vt:lpstr>THE BEGINNING</vt:lpstr>
      <vt:lpstr>Présentation PowerPoint</vt:lpstr>
      <vt:lpstr>Ethics In Action Highlights</vt:lpstr>
      <vt:lpstr>Ethics In Action Highlights</vt:lpstr>
      <vt:lpstr>THINK ABOUT CONTRIBUTING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IN ACTION</dc:title>
  <dc:creator>MCLOUGHLIN JOHN</dc:creator>
  <cp:lastModifiedBy>MCLOUGHLIN JOHN</cp:lastModifiedBy>
  <cp:revision>14</cp:revision>
  <cp:lastPrinted>2019-11-15T10:23:26Z</cp:lastPrinted>
  <dcterms:created xsi:type="dcterms:W3CDTF">2019-11-15T08:32:38Z</dcterms:created>
  <dcterms:modified xsi:type="dcterms:W3CDTF">2019-11-17T10:10:44Z</dcterms:modified>
</cp:coreProperties>
</file>